
<file path=[Content_Types].xml><?xml version="1.0" encoding="utf-8"?>
<Types xmlns="http://schemas.openxmlformats.org/package/2006/content-types">
  <Default Extension="png" ContentType="image/png"/>
  <Default Extension="svg" ContentType="image/svg+xml"/>
  <Default Extension="jpeg" ContentType="image/jpeg"/>
  <Default Extension="rels" ContentType="application/vnd.openxmlformats-package.relationships+xml"/>
  <Default Extension="xml" ContentType="application/xml"/>
  <Default Extension="wdp" ContentType="image/vnd.ms-photo"/>
  <Default Extension="xlsx" ContentType="application/vnd.openxmlformats-officedocument.spreadsheetml.sheet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Masters/slideMaster6.xml" ContentType="application/vnd.openxmlformats-officedocument.presentationml.slideMaster+xml"/>
  <Override PartName="/ppt/slideMasters/slideMaster7.xml" ContentType="application/vnd.openxmlformats-officedocument.presentationml.slideMaster+xml"/>
  <Override PartName="/ppt/slideMasters/slideMaster8.xml" ContentType="application/vnd.openxmlformats-officedocument.presentationml.slideMaster+xml"/>
  <Override PartName="/ppt/slideMasters/slideMaster9.xml" ContentType="application/vnd.openxmlformats-officedocument.presentationml.slideMaster+xml"/>
  <Override PartName="/ppt/slideMasters/slideMaster10.xml" ContentType="application/vnd.openxmlformats-officedocument.presentationml.slideMaster+xml"/>
  <Override PartName="/ppt/slideMasters/slideMaster11.xml" ContentType="application/vnd.openxmlformats-officedocument.presentationml.slideMaster+xml"/>
  <Override PartName="/ppt/slideMasters/slideMaster12.xml" ContentType="application/vnd.openxmlformats-officedocument.presentationml.slideMaster+xml"/>
  <Override PartName="/ppt/slideMasters/slideMaster13.xml" ContentType="application/vnd.openxmlformats-officedocument.presentationml.slideMaster+xml"/>
  <Override PartName="/ppt/slideMasters/slideMaster14.xml" ContentType="application/vnd.openxmlformats-officedocument.presentationml.slideMaster+xml"/>
  <Override PartName="/ppt/slideMasters/slideMaster15.xml" ContentType="application/vnd.openxmlformats-officedocument.presentationml.slideMaster+xml"/>
  <Override PartName="/ppt/slideMasters/slideMaster16.xml" ContentType="application/vnd.openxmlformats-officedocument.presentationml.slideMaster+xml"/>
  <Override PartName="/ppt/slideMasters/slideMaster17.xml" ContentType="application/vnd.openxmlformats-officedocument.presentationml.slideMaster+xml"/>
  <Override PartName="/ppt/slideMasters/slideMaster18.xml" ContentType="application/vnd.openxmlformats-officedocument.presentationml.slideMaster+xml"/>
  <Override PartName="/ppt/slideMasters/slideMaster19.xml" ContentType="application/vnd.openxmlformats-officedocument.presentationml.slideMaster+xml"/>
  <Override PartName="/ppt/slideMasters/slideMaster20.xml" ContentType="application/vnd.openxmlformats-officedocument.presentationml.slideMaster+xml"/>
  <Override PartName="/ppt/slideMasters/slideMaster21.xml" ContentType="application/vnd.openxmlformats-officedocument.presentationml.slideMaster+xml"/>
  <Override PartName="/ppt/slideMasters/slideMaster22.xml" ContentType="application/vnd.openxmlformats-officedocument.presentationml.slideMaster+xml"/>
  <Override PartName="/ppt/slideMasters/slideMaster23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theme/theme2.xml" ContentType="application/vnd.openxmlformats-officedocument.theme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theme/theme3.xml" ContentType="application/vnd.openxmlformats-officedocument.theme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slideLayouts/slideLayout97.xml" ContentType="application/vnd.openxmlformats-officedocument.presentationml.slideLayout+xml"/>
  <Override PartName="/ppt/slideLayouts/slideLayout98.xml" ContentType="application/vnd.openxmlformats-officedocument.presentationml.slideLayout+xml"/>
  <Override PartName="/ppt/slideLayouts/slideLayout99.xml" ContentType="application/vnd.openxmlformats-officedocument.presentationml.slideLayout+xml"/>
  <Override PartName="/ppt/slideLayouts/slideLayout100.xml" ContentType="application/vnd.openxmlformats-officedocument.presentationml.slideLayout+xml"/>
  <Override PartName="/ppt/slideLayouts/slideLayout101.xml" ContentType="application/vnd.openxmlformats-officedocument.presentationml.slideLayout+xml"/>
  <Override PartName="/ppt/slideLayouts/slideLayout102.xml" ContentType="application/vnd.openxmlformats-officedocument.presentationml.slideLayout+xml"/>
  <Override PartName="/ppt/slideLayouts/slideLayout103.xml" ContentType="application/vnd.openxmlformats-officedocument.presentationml.slideLayout+xml"/>
  <Override PartName="/ppt/slideLayouts/slideLayout104.xml" ContentType="application/vnd.openxmlformats-officedocument.presentationml.slideLayout+xml"/>
  <Override PartName="/ppt/theme/theme4.xml" ContentType="application/vnd.openxmlformats-officedocument.theme+xml"/>
  <Override PartName="/ppt/slideLayouts/slideLayout105.xml" ContentType="application/vnd.openxmlformats-officedocument.presentationml.slideLayout+xml"/>
  <Override PartName="/ppt/slideLayouts/slideLayout106.xml" ContentType="application/vnd.openxmlformats-officedocument.presentationml.slideLayout+xml"/>
  <Override PartName="/ppt/slideLayouts/slideLayout107.xml" ContentType="application/vnd.openxmlformats-officedocument.presentationml.slideLayout+xml"/>
  <Override PartName="/ppt/slideLayouts/slideLayout108.xml" ContentType="application/vnd.openxmlformats-officedocument.presentationml.slideLayout+xml"/>
  <Override PartName="/ppt/slideLayouts/slideLayout109.xml" ContentType="application/vnd.openxmlformats-officedocument.presentationml.slideLayout+xml"/>
  <Override PartName="/ppt/slideLayouts/slideLayout110.xml" ContentType="application/vnd.openxmlformats-officedocument.presentationml.slideLayout+xml"/>
  <Override PartName="/ppt/slideLayouts/slideLayout111.xml" ContentType="application/vnd.openxmlformats-officedocument.presentationml.slideLayout+xml"/>
  <Override PartName="/ppt/slideLayouts/slideLayout112.xml" ContentType="application/vnd.openxmlformats-officedocument.presentationml.slideLayout+xml"/>
  <Override PartName="/ppt/slideLayouts/slideLayout113.xml" ContentType="application/vnd.openxmlformats-officedocument.presentationml.slideLayout+xml"/>
  <Override PartName="/ppt/slideLayouts/slideLayout114.xml" ContentType="application/vnd.openxmlformats-officedocument.presentationml.slideLayout+xml"/>
  <Override PartName="/ppt/slideLayouts/slideLayout115.xml" ContentType="application/vnd.openxmlformats-officedocument.presentationml.slideLayout+xml"/>
  <Override PartName="/ppt/theme/theme5.xml" ContentType="application/vnd.openxmlformats-officedocument.theme+xml"/>
  <Override PartName="/ppt/slideLayouts/slideLayout116.xml" ContentType="application/vnd.openxmlformats-officedocument.presentationml.slideLayout+xml"/>
  <Override PartName="/ppt/slideLayouts/slideLayout117.xml" ContentType="application/vnd.openxmlformats-officedocument.presentationml.slideLayout+xml"/>
  <Override PartName="/ppt/slideLayouts/slideLayout118.xml" ContentType="application/vnd.openxmlformats-officedocument.presentationml.slideLayout+xml"/>
  <Override PartName="/ppt/slideLayouts/slideLayout119.xml" ContentType="application/vnd.openxmlformats-officedocument.presentationml.slideLayout+xml"/>
  <Override PartName="/ppt/slideLayouts/slideLayout120.xml" ContentType="application/vnd.openxmlformats-officedocument.presentationml.slideLayout+xml"/>
  <Override PartName="/ppt/slideLayouts/slideLayout121.xml" ContentType="application/vnd.openxmlformats-officedocument.presentationml.slideLayout+xml"/>
  <Override PartName="/ppt/slideLayouts/slideLayout122.xml" ContentType="application/vnd.openxmlformats-officedocument.presentationml.slideLayout+xml"/>
  <Override PartName="/ppt/slideLayouts/slideLayout123.xml" ContentType="application/vnd.openxmlformats-officedocument.presentationml.slideLayout+xml"/>
  <Override PartName="/ppt/slideLayouts/slideLayout124.xml" ContentType="application/vnd.openxmlformats-officedocument.presentationml.slideLayout+xml"/>
  <Override PartName="/ppt/slideLayouts/slideLayout125.xml" ContentType="application/vnd.openxmlformats-officedocument.presentationml.slideLayout+xml"/>
  <Override PartName="/ppt/slideLayouts/slideLayout126.xml" ContentType="application/vnd.openxmlformats-officedocument.presentationml.slideLayout+xml"/>
  <Override PartName="/ppt/theme/theme6.xml" ContentType="application/vnd.openxmlformats-officedocument.theme+xml"/>
  <Override PartName="/ppt/slideLayouts/slideLayout127.xml" ContentType="application/vnd.openxmlformats-officedocument.presentationml.slideLayout+xml"/>
  <Override PartName="/ppt/slideLayouts/slideLayout128.xml" ContentType="application/vnd.openxmlformats-officedocument.presentationml.slideLayout+xml"/>
  <Override PartName="/ppt/slideLayouts/slideLayout129.xml" ContentType="application/vnd.openxmlformats-officedocument.presentationml.slideLayout+xml"/>
  <Override PartName="/ppt/slideLayouts/slideLayout130.xml" ContentType="application/vnd.openxmlformats-officedocument.presentationml.slideLayout+xml"/>
  <Override PartName="/ppt/slideLayouts/slideLayout131.xml" ContentType="application/vnd.openxmlformats-officedocument.presentationml.slideLayout+xml"/>
  <Override PartName="/ppt/slideLayouts/slideLayout132.xml" ContentType="application/vnd.openxmlformats-officedocument.presentationml.slideLayout+xml"/>
  <Override PartName="/ppt/slideLayouts/slideLayout133.xml" ContentType="application/vnd.openxmlformats-officedocument.presentationml.slideLayout+xml"/>
  <Override PartName="/ppt/slideLayouts/slideLayout134.xml" ContentType="application/vnd.openxmlformats-officedocument.presentationml.slideLayout+xml"/>
  <Override PartName="/ppt/slideLayouts/slideLayout135.xml" ContentType="application/vnd.openxmlformats-officedocument.presentationml.slideLayout+xml"/>
  <Override PartName="/ppt/slideLayouts/slideLayout136.xml" ContentType="application/vnd.openxmlformats-officedocument.presentationml.slideLayout+xml"/>
  <Override PartName="/ppt/slideLayouts/slideLayout137.xml" ContentType="application/vnd.openxmlformats-officedocument.presentationml.slideLayout+xml"/>
  <Override PartName="/ppt/theme/theme7.xml" ContentType="application/vnd.openxmlformats-officedocument.theme+xml"/>
  <Override PartName="/ppt/slideLayouts/slideLayout138.xml" ContentType="application/vnd.openxmlformats-officedocument.presentationml.slideLayout+xml"/>
  <Override PartName="/ppt/slideLayouts/slideLayout139.xml" ContentType="application/vnd.openxmlformats-officedocument.presentationml.slideLayout+xml"/>
  <Override PartName="/ppt/slideLayouts/slideLayout140.xml" ContentType="application/vnd.openxmlformats-officedocument.presentationml.slideLayout+xml"/>
  <Override PartName="/ppt/slideLayouts/slideLayout141.xml" ContentType="application/vnd.openxmlformats-officedocument.presentationml.slideLayout+xml"/>
  <Override PartName="/ppt/slideLayouts/slideLayout142.xml" ContentType="application/vnd.openxmlformats-officedocument.presentationml.slideLayout+xml"/>
  <Override PartName="/ppt/slideLayouts/slideLayout143.xml" ContentType="application/vnd.openxmlformats-officedocument.presentationml.slideLayout+xml"/>
  <Override PartName="/ppt/slideLayouts/slideLayout144.xml" ContentType="application/vnd.openxmlformats-officedocument.presentationml.slideLayout+xml"/>
  <Override PartName="/ppt/slideLayouts/slideLayout145.xml" ContentType="application/vnd.openxmlformats-officedocument.presentationml.slideLayout+xml"/>
  <Override PartName="/ppt/slideLayouts/slideLayout146.xml" ContentType="application/vnd.openxmlformats-officedocument.presentationml.slideLayout+xml"/>
  <Override PartName="/ppt/slideLayouts/slideLayout147.xml" ContentType="application/vnd.openxmlformats-officedocument.presentationml.slideLayout+xml"/>
  <Override PartName="/ppt/slideLayouts/slideLayout148.xml" ContentType="application/vnd.openxmlformats-officedocument.presentationml.slideLayout+xml"/>
  <Override PartName="/ppt/theme/theme8.xml" ContentType="application/vnd.openxmlformats-officedocument.theme+xml"/>
  <Override PartName="/ppt/slideLayouts/slideLayout149.xml" ContentType="application/vnd.openxmlformats-officedocument.presentationml.slideLayout+xml"/>
  <Override PartName="/ppt/slideLayouts/slideLayout150.xml" ContentType="application/vnd.openxmlformats-officedocument.presentationml.slideLayout+xml"/>
  <Override PartName="/ppt/slideLayouts/slideLayout151.xml" ContentType="application/vnd.openxmlformats-officedocument.presentationml.slideLayout+xml"/>
  <Override PartName="/ppt/slideLayouts/slideLayout152.xml" ContentType="application/vnd.openxmlformats-officedocument.presentationml.slideLayout+xml"/>
  <Override PartName="/ppt/slideLayouts/slideLayout153.xml" ContentType="application/vnd.openxmlformats-officedocument.presentationml.slideLayout+xml"/>
  <Override PartName="/ppt/slideLayouts/slideLayout154.xml" ContentType="application/vnd.openxmlformats-officedocument.presentationml.slideLayout+xml"/>
  <Override PartName="/ppt/slideLayouts/slideLayout155.xml" ContentType="application/vnd.openxmlformats-officedocument.presentationml.slideLayout+xml"/>
  <Override PartName="/ppt/slideLayouts/slideLayout156.xml" ContentType="application/vnd.openxmlformats-officedocument.presentationml.slideLayout+xml"/>
  <Override PartName="/ppt/slideLayouts/slideLayout157.xml" ContentType="application/vnd.openxmlformats-officedocument.presentationml.slideLayout+xml"/>
  <Override PartName="/ppt/slideLayouts/slideLayout158.xml" ContentType="application/vnd.openxmlformats-officedocument.presentationml.slideLayout+xml"/>
  <Override PartName="/ppt/slideLayouts/slideLayout159.xml" ContentType="application/vnd.openxmlformats-officedocument.presentationml.slideLayout+xml"/>
  <Override PartName="/ppt/theme/theme9.xml" ContentType="application/vnd.openxmlformats-officedocument.theme+xml"/>
  <Override PartName="/ppt/slideLayouts/slideLayout160.xml" ContentType="application/vnd.openxmlformats-officedocument.presentationml.slideLayout+xml"/>
  <Override PartName="/ppt/slideLayouts/slideLayout161.xml" ContentType="application/vnd.openxmlformats-officedocument.presentationml.slideLayout+xml"/>
  <Override PartName="/ppt/slideLayouts/slideLayout162.xml" ContentType="application/vnd.openxmlformats-officedocument.presentationml.slideLayout+xml"/>
  <Override PartName="/ppt/slideLayouts/slideLayout163.xml" ContentType="application/vnd.openxmlformats-officedocument.presentationml.slideLayout+xml"/>
  <Override PartName="/ppt/slideLayouts/slideLayout164.xml" ContentType="application/vnd.openxmlformats-officedocument.presentationml.slideLayout+xml"/>
  <Override PartName="/ppt/slideLayouts/slideLayout165.xml" ContentType="application/vnd.openxmlformats-officedocument.presentationml.slideLayout+xml"/>
  <Override PartName="/ppt/slideLayouts/slideLayout166.xml" ContentType="application/vnd.openxmlformats-officedocument.presentationml.slideLayout+xml"/>
  <Override PartName="/ppt/slideLayouts/slideLayout167.xml" ContentType="application/vnd.openxmlformats-officedocument.presentationml.slideLayout+xml"/>
  <Override PartName="/ppt/slideLayouts/slideLayout168.xml" ContentType="application/vnd.openxmlformats-officedocument.presentationml.slideLayout+xml"/>
  <Override PartName="/ppt/slideLayouts/slideLayout169.xml" ContentType="application/vnd.openxmlformats-officedocument.presentationml.slideLayout+xml"/>
  <Override PartName="/ppt/slideLayouts/slideLayout170.xml" ContentType="application/vnd.openxmlformats-officedocument.presentationml.slideLayout+xml"/>
  <Override PartName="/ppt/theme/theme10.xml" ContentType="application/vnd.openxmlformats-officedocument.theme+xml"/>
  <Override PartName="/ppt/slideLayouts/slideLayout171.xml" ContentType="application/vnd.openxmlformats-officedocument.presentationml.slideLayout+xml"/>
  <Override PartName="/ppt/slideLayouts/slideLayout172.xml" ContentType="application/vnd.openxmlformats-officedocument.presentationml.slideLayout+xml"/>
  <Override PartName="/ppt/slideLayouts/slideLayout173.xml" ContentType="application/vnd.openxmlformats-officedocument.presentationml.slideLayout+xml"/>
  <Override PartName="/ppt/slideLayouts/slideLayout174.xml" ContentType="application/vnd.openxmlformats-officedocument.presentationml.slideLayout+xml"/>
  <Override PartName="/ppt/slideLayouts/slideLayout175.xml" ContentType="application/vnd.openxmlformats-officedocument.presentationml.slideLayout+xml"/>
  <Override PartName="/ppt/slideLayouts/slideLayout176.xml" ContentType="application/vnd.openxmlformats-officedocument.presentationml.slideLayout+xml"/>
  <Override PartName="/ppt/slideLayouts/slideLayout177.xml" ContentType="application/vnd.openxmlformats-officedocument.presentationml.slideLayout+xml"/>
  <Override PartName="/ppt/slideLayouts/slideLayout178.xml" ContentType="application/vnd.openxmlformats-officedocument.presentationml.slideLayout+xml"/>
  <Override PartName="/ppt/slideLayouts/slideLayout179.xml" ContentType="application/vnd.openxmlformats-officedocument.presentationml.slideLayout+xml"/>
  <Override PartName="/ppt/slideLayouts/slideLayout180.xml" ContentType="application/vnd.openxmlformats-officedocument.presentationml.slideLayout+xml"/>
  <Override PartName="/ppt/slideLayouts/slideLayout181.xml" ContentType="application/vnd.openxmlformats-officedocument.presentationml.slideLayout+xml"/>
  <Override PartName="/ppt/theme/theme11.xml" ContentType="application/vnd.openxmlformats-officedocument.theme+xml"/>
  <Override PartName="/ppt/slideLayouts/slideLayout182.xml" ContentType="application/vnd.openxmlformats-officedocument.presentationml.slideLayout+xml"/>
  <Override PartName="/ppt/slideLayouts/slideLayout183.xml" ContentType="application/vnd.openxmlformats-officedocument.presentationml.slideLayout+xml"/>
  <Override PartName="/ppt/slideLayouts/slideLayout184.xml" ContentType="application/vnd.openxmlformats-officedocument.presentationml.slideLayout+xml"/>
  <Override PartName="/ppt/slideLayouts/slideLayout185.xml" ContentType="application/vnd.openxmlformats-officedocument.presentationml.slideLayout+xml"/>
  <Override PartName="/ppt/slideLayouts/slideLayout186.xml" ContentType="application/vnd.openxmlformats-officedocument.presentationml.slideLayout+xml"/>
  <Override PartName="/ppt/slideLayouts/slideLayout187.xml" ContentType="application/vnd.openxmlformats-officedocument.presentationml.slideLayout+xml"/>
  <Override PartName="/ppt/slideLayouts/slideLayout188.xml" ContentType="application/vnd.openxmlformats-officedocument.presentationml.slideLayout+xml"/>
  <Override PartName="/ppt/slideLayouts/slideLayout189.xml" ContentType="application/vnd.openxmlformats-officedocument.presentationml.slideLayout+xml"/>
  <Override PartName="/ppt/slideLayouts/slideLayout190.xml" ContentType="application/vnd.openxmlformats-officedocument.presentationml.slideLayout+xml"/>
  <Override PartName="/ppt/slideLayouts/slideLayout191.xml" ContentType="application/vnd.openxmlformats-officedocument.presentationml.slideLayout+xml"/>
  <Override PartName="/ppt/slideLayouts/slideLayout192.xml" ContentType="application/vnd.openxmlformats-officedocument.presentationml.slideLayout+xml"/>
  <Override PartName="/ppt/slideLayouts/slideLayout193.xml" ContentType="application/vnd.openxmlformats-officedocument.presentationml.slideLayout+xml"/>
  <Override PartName="/ppt/slideLayouts/slideLayout194.xml" ContentType="application/vnd.openxmlformats-officedocument.presentationml.slideLayout+xml"/>
  <Override PartName="/ppt/slideLayouts/slideLayout195.xml" ContentType="application/vnd.openxmlformats-officedocument.presentationml.slideLayout+xml"/>
  <Override PartName="/ppt/slideLayouts/slideLayout196.xml" ContentType="application/vnd.openxmlformats-officedocument.presentationml.slideLayout+xml"/>
  <Override PartName="/ppt/slideLayouts/slideLayout197.xml" ContentType="application/vnd.openxmlformats-officedocument.presentationml.slideLayout+xml"/>
  <Override PartName="/ppt/slideLayouts/slideLayout198.xml" ContentType="application/vnd.openxmlformats-officedocument.presentationml.slideLayout+xml"/>
  <Override PartName="/ppt/slideLayouts/slideLayout199.xml" ContentType="application/vnd.openxmlformats-officedocument.presentationml.slideLayout+xml"/>
  <Override PartName="/ppt/slideLayouts/slideLayout200.xml" ContentType="application/vnd.openxmlformats-officedocument.presentationml.slideLayout+xml"/>
  <Override PartName="/ppt/slideLayouts/slideLayout201.xml" ContentType="application/vnd.openxmlformats-officedocument.presentationml.slideLayout+xml"/>
  <Override PartName="/ppt/slideLayouts/slideLayout202.xml" ContentType="application/vnd.openxmlformats-officedocument.presentationml.slideLayout+xml"/>
  <Override PartName="/ppt/theme/theme12.xml" ContentType="application/vnd.openxmlformats-officedocument.theme+xml"/>
  <Override PartName="/ppt/slideLayouts/slideLayout203.xml" ContentType="application/vnd.openxmlformats-officedocument.presentationml.slideLayout+xml"/>
  <Override PartName="/ppt/slideLayouts/slideLayout204.xml" ContentType="application/vnd.openxmlformats-officedocument.presentationml.slideLayout+xml"/>
  <Override PartName="/ppt/slideLayouts/slideLayout205.xml" ContentType="application/vnd.openxmlformats-officedocument.presentationml.slideLayout+xml"/>
  <Override PartName="/ppt/slideLayouts/slideLayout206.xml" ContentType="application/vnd.openxmlformats-officedocument.presentationml.slideLayout+xml"/>
  <Override PartName="/ppt/slideLayouts/slideLayout207.xml" ContentType="application/vnd.openxmlformats-officedocument.presentationml.slideLayout+xml"/>
  <Override PartName="/ppt/slideLayouts/slideLayout208.xml" ContentType="application/vnd.openxmlformats-officedocument.presentationml.slideLayout+xml"/>
  <Override PartName="/ppt/slideLayouts/slideLayout209.xml" ContentType="application/vnd.openxmlformats-officedocument.presentationml.slideLayout+xml"/>
  <Override PartName="/ppt/slideLayouts/slideLayout210.xml" ContentType="application/vnd.openxmlformats-officedocument.presentationml.slideLayout+xml"/>
  <Override PartName="/ppt/slideLayouts/slideLayout211.xml" ContentType="application/vnd.openxmlformats-officedocument.presentationml.slideLayout+xml"/>
  <Override PartName="/ppt/slideLayouts/slideLayout212.xml" ContentType="application/vnd.openxmlformats-officedocument.presentationml.slideLayout+xml"/>
  <Override PartName="/ppt/slideLayouts/slideLayout213.xml" ContentType="application/vnd.openxmlformats-officedocument.presentationml.slideLayout+xml"/>
  <Override PartName="/ppt/slideLayouts/slideLayout214.xml" ContentType="application/vnd.openxmlformats-officedocument.presentationml.slideLayout+xml"/>
  <Override PartName="/ppt/slideLayouts/slideLayout215.xml" ContentType="application/vnd.openxmlformats-officedocument.presentationml.slideLayout+xml"/>
  <Override PartName="/ppt/slideLayouts/slideLayout216.xml" ContentType="application/vnd.openxmlformats-officedocument.presentationml.slideLayout+xml"/>
  <Override PartName="/ppt/slideLayouts/slideLayout217.xml" ContentType="application/vnd.openxmlformats-officedocument.presentationml.slideLayout+xml"/>
  <Override PartName="/ppt/slideLayouts/slideLayout218.xml" ContentType="application/vnd.openxmlformats-officedocument.presentationml.slideLayout+xml"/>
  <Override PartName="/ppt/slideLayouts/slideLayout219.xml" ContentType="application/vnd.openxmlformats-officedocument.presentationml.slideLayout+xml"/>
  <Override PartName="/ppt/slideLayouts/slideLayout220.xml" ContentType="application/vnd.openxmlformats-officedocument.presentationml.slideLayout+xml"/>
  <Override PartName="/ppt/slideLayouts/slideLayout221.xml" ContentType="application/vnd.openxmlformats-officedocument.presentationml.slideLayout+xml"/>
  <Override PartName="/ppt/slideLayouts/slideLayout222.xml" ContentType="application/vnd.openxmlformats-officedocument.presentationml.slideLayout+xml"/>
  <Override PartName="/ppt/slideLayouts/slideLayout223.xml" ContentType="application/vnd.openxmlformats-officedocument.presentationml.slideLayout+xml"/>
  <Override PartName="/ppt/slideLayouts/slideLayout224.xml" ContentType="application/vnd.openxmlformats-officedocument.presentationml.slideLayout+xml"/>
  <Override PartName="/ppt/slideLayouts/slideLayout225.xml" ContentType="application/vnd.openxmlformats-officedocument.presentationml.slideLayout+xml"/>
  <Override PartName="/ppt/slideLayouts/slideLayout226.xml" ContentType="application/vnd.openxmlformats-officedocument.presentationml.slideLayout+xml"/>
  <Override PartName="/ppt/slideLayouts/slideLayout227.xml" ContentType="application/vnd.openxmlformats-officedocument.presentationml.slideLayout+xml"/>
  <Override PartName="/ppt/slideLayouts/slideLayout228.xml" ContentType="application/vnd.openxmlformats-officedocument.presentationml.slideLayout+xml"/>
  <Override PartName="/ppt/slideLayouts/slideLayout229.xml" ContentType="application/vnd.openxmlformats-officedocument.presentationml.slideLayout+xml"/>
  <Override PartName="/ppt/slideLayouts/slideLayout230.xml" ContentType="application/vnd.openxmlformats-officedocument.presentationml.slideLayout+xml"/>
  <Override PartName="/ppt/slideLayouts/slideLayout231.xml" ContentType="application/vnd.openxmlformats-officedocument.presentationml.slideLayout+xml"/>
  <Override PartName="/ppt/slideLayouts/slideLayout232.xml" ContentType="application/vnd.openxmlformats-officedocument.presentationml.slideLayout+xml"/>
  <Override PartName="/ppt/slideLayouts/slideLayout233.xml" ContentType="application/vnd.openxmlformats-officedocument.presentationml.slideLayout+xml"/>
  <Override PartName="/ppt/theme/theme13.xml" ContentType="application/vnd.openxmlformats-officedocument.theme+xml"/>
  <Override PartName="/ppt/slideLayouts/slideLayout234.xml" ContentType="application/vnd.openxmlformats-officedocument.presentationml.slideLayout+xml"/>
  <Override PartName="/ppt/slideLayouts/slideLayout235.xml" ContentType="application/vnd.openxmlformats-officedocument.presentationml.slideLayout+xml"/>
  <Override PartName="/ppt/slideLayouts/slideLayout236.xml" ContentType="application/vnd.openxmlformats-officedocument.presentationml.slideLayout+xml"/>
  <Override PartName="/ppt/slideLayouts/slideLayout237.xml" ContentType="application/vnd.openxmlformats-officedocument.presentationml.slideLayout+xml"/>
  <Override PartName="/ppt/slideLayouts/slideLayout238.xml" ContentType="application/vnd.openxmlformats-officedocument.presentationml.slideLayout+xml"/>
  <Override PartName="/ppt/slideLayouts/slideLayout239.xml" ContentType="application/vnd.openxmlformats-officedocument.presentationml.slideLayout+xml"/>
  <Override PartName="/ppt/slideLayouts/slideLayout240.xml" ContentType="application/vnd.openxmlformats-officedocument.presentationml.slideLayout+xml"/>
  <Override PartName="/ppt/slideLayouts/slideLayout241.xml" ContentType="application/vnd.openxmlformats-officedocument.presentationml.slideLayout+xml"/>
  <Override PartName="/ppt/slideLayouts/slideLayout242.xml" ContentType="application/vnd.openxmlformats-officedocument.presentationml.slideLayout+xml"/>
  <Override PartName="/ppt/slideLayouts/slideLayout243.xml" ContentType="application/vnd.openxmlformats-officedocument.presentationml.slideLayout+xml"/>
  <Override PartName="/ppt/slideLayouts/slideLayout244.xml" ContentType="application/vnd.openxmlformats-officedocument.presentationml.slideLayout+xml"/>
  <Override PartName="/ppt/slideLayouts/slideLayout245.xml" ContentType="application/vnd.openxmlformats-officedocument.presentationml.slideLayout+xml"/>
  <Override PartName="/ppt/slideLayouts/slideLayout246.xml" ContentType="application/vnd.openxmlformats-officedocument.presentationml.slideLayout+xml"/>
  <Override PartName="/ppt/slideLayouts/slideLayout247.xml" ContentType="application/vnd.openxmlformats-officedocument.presentationml.slideLayout+xml"/>
  <Override PartName="/ppt/slideLayouts/slideLayout248.xml" ContentType="application/vnd.openxmlformats-officedocument.presentationml.slideLayout+xml"/>
  <Override PartName="/ppt/slideLayouts/slideLayout249.xml" ContentType="application/vnd.openxmlformats-officedocument.presentationml.slideLayout+xml"/>
  <Override PartName="/ppt/slideLayouts/slideLayout250.xml" ContentType="application/vnd.openxmlformats-officedocument.presentationml.slideLayout+xml"/>
  <Override PartName="/ppt/slideLayouts/slideLayout251.xml" ContentType="application/vnd.openxmlformats-officedocument.presentationml.slideLayout+xml"/>
  <Override PartName="/ppt/slideLayouts/slideLayout252.xml" ContentType="application/vnd.openxmlformats-officedocument.presentationml.slideLayout+xml"/>
  <Override PartName="/ppt/slideLayouts/slideLayout253.xml" ContentType="application/vnd.openxmlformats-officedocument.presentationml.slideLayout+xml"/>
  <Override PartName="/ppt/slideLayouts/slideLayout254.xml" ContentType="application/vnd.openxmlformats-officedocument.presentationml.slideLayout+xml"/>
  <Override PartName="/ppt/slideLayouts/slideLayout255.xml" ContentType="application/vnd.openxmlformats-officedocument.presentationml.slideLayout+xml"/>
  <Override PartName="/ppt/slideLayouts/slideLayout256.xml" ContentType="application/vnd.openxmlformats-officedocument.presentationml.slideLayout+xml"/>
  <Override PartName="/ppt/slideLayouts/slideLayout257.xml" ContentType="application/vnd.openxmlformats-officedocument.presentationml.slideLayout+xml"/>
  <Override PartName="/ppt/slideLayouts/slideLayout258.xml" ContentType="application/vnd.openxmlformats-officedocument.presentationml.slideLayout+xml"/>
  <Override PartName="/ppt/slideLayouts/slideLayout259.xml" ContentType="application/vnd.openxmlformats-officedocument.presentationml.slideLayout+xml"/>
  <Override PartName="/ppt/slideLayouts/slideLayout260.xml" ContentType="application/vnd.openxmlformats-officedocument.presentationml.slideLayout+xml"/>
  <Override PartName="/ppt/slideLayouts/slideLayout261.xml" ContentType="application/vnd.openxmlformats-officedocument.presentationml.slideLayout+xml"/>
  <Override PartName="/ppt/slideLayouts/slideLayout262.xml" ContentType="application/vnd.openxmlformats-officedocument.presentationml.slideLayout+xml"/>
  <Override PartName="/ppt/slideLayouts/slideLayout263.xml" ContentType="application/vnd.openxmlformats-officedocument.presentationml.slideLayout+xml"/>
  <Override PartName="/ppt/slideLayouts/slideLayout264.xml" ContentType="application/vnd.openxmlformats-officedocument.presentationml.slideLayout+xml"/>
  <Override PartName="/ppt/theme/theme14.xml" ContentType="application/vnd.openxmlformats-officedocument.theme+xml"/>
  <Override PartName="/ppt/slideLayouts/slideLayout265.xml" ContentType="application/vnd.openxmlformats-officedocument.presentationml.slideLayout+xml"/>
  <Override PartName="/ppt/slideLayouts/slideLayout266.xml" ContentType="application/vnd.openxmlformats-officedocument.presentationml.slideLayout+xml"/>
  <Override PartName="/ppt/slideLayouts/slideLayout267.xml" ContentType="application/vnd.openxmlformats-officedocument.presentationml.slideLayout+xml"/>
  <Override PartName="/ppt/slideLayouts/slideLayout268.xml" ContentType="application/vnd.openxmlformats-officedocument.presentationml.slideLayout+xml"/>
  <Override PartName="/ppt/slideLayouts/slideLayout269.xml" ContentType="application/vnd.openxmlformats-officedocument.presentationml.slideLayout+xml"/>
  <Override PartName="/ppt/slideLayouts/slideLayout270.xml" ContentType="application/vnd.openxmlformats-officedocument.presentationml.slideLayout+xml"/>
  <Override PartName="/ppt/slideLayouts/slideLayout271.xml" ContentType="application/vnd.openxmlformats-officedocument.presentationml.slideLayout+xml"/>
  <Override PartName="/ppt/slideLayouts/slideLayout272.xml" ContentType="application/vnd.openxmlformats-officedocument.presentationml.slideLayout+xml"/>
  <Override PartName="/ppt/slideLayouts/slideLayout273.xml" ContentType="application/vnd.openxmlformats-officedocument.presentationml.slideLayout+xml"/>
  <Override PartName="/ppt/slideLayouts/slideLayout274.xml" ContentType="application/vnd.openxmlformats-officedocument.presentationml.slideLayout+xml"/>
  <Override PartName="/ppt/slideLayouts/slideLayout275.xml" ContentType="application/vnd.openxmlformats-officedocument.presentationml.slideLayout+xml"/>
  <Override PartName="/ppt/theme/theme15.xml" ContentType="application/vnd.openxmlformats-officedocument.theme+xml"/>
  <Override PartName="/ppt/slideLayouts/slideLayout276.xml" ContentType="application/vnd.openxmlformats-officedocument.presentationml.slideLayout+xml"/>
  <Override PartName="/ppt/slideLayouts/slideLayout277.xml" ContentType="application/vnd.openxmlformats-officedocument.presentationml.slideLayout+xml"/>
  <Override PartName="/ppt/slideLayouts/slideLayout278.xml" ContentType="application/vnd.openxmlformats-officedocument.presentationml.slideLayout+xml"/>
  <Override PartName="/ppt/slideLayouts/slideLayout279.xml" ContentType="application/vnd.openxmlformats-officedocument.presentationml.slideLayout+xml"/>
  <Override PartName="/ppt/slideLayouts/slideLayout280.xml" ContentType="application/vnd.openxmlformats-officedocument.presentationml.slideLayout+xml"/>
  <Override PartName="/ppt/slideLayouts/slideLayout281.xml" ContentType="application/vnd.openxmlformats-officedocument.presentationml.slideLayout+xml"/>
  <Override PartName="/ppt/slideLayouts/slideLayout282.xml" ContentType="application/vnd.openxmlformats-officedocument.presentationml.slideLayout+xml"/>
  <Override PartName="/ppt/slideLayouts/slideLayout283.xml" ContentType="application/vnd.openxmlformats-officedocument.presentationml.slideLayout+xml"/>
  <Override PartName="/ppt/slideLayouts/slideLayout284.xml" ContentType="application/vnd.openxmlformats-officedocument.presentationml.slideLayout+xml"/>
  <Override PartName="/ppt/slideLayouts/slideLayout285.xml" ContentType="application/vnd.openxmlformats-officedocument.presentationml.slideLayout+xml"/>
  <Override PartName="/ppt/slideLayouts/slideLayout286.xml" ContentType="application/vnd.openxmlformats-officedocument.presentationml.slideLayout+xml"/>
  <Override PartName="/ppt/slideLayouts/slideLayout287.xml" ContentType="application/vnd.openxmlformats-officedocument.presentationml.slideLayout+xml"/>
  <Override PartName="/ppt/slideLayouts/slideLayout288.xml" ContentType="application/vnd.openxmlformats-officedocument.presentationml.slideLayout+xml"/>
  <Override PartName="/ppt/slideLayouts/slideLayout289.xml" ContentType="application/vnd.openxmlformats-officedocument.presentationml.slideLayout+xml"/>
  <Override PartName="/ppt/slideLayouts/slideLayout290.xml" ContentType="application/vnd.openxmlformats-officedocument.presentationml.slideLayout+xml"/>
  <Override PartName="/ppt/slideLayouts/slideLayout291.xml" ContentType="application/vnd.openxmlformats-officedocument.presentationml.slideLayout+xml"/>
  <Override PartName="/ppt/slideLayouts/slideLayout292.xml" ContentType="application/vnd.openxmlformats-officedocument.presentationml.slideLayout+xml"/>
  <Override PartName="/ppt/slideLayouts/slideLayout293.xml" ContentType="application/vnd.openxmlformats-officedocument.presentationml.slideLayout+xml"/>
  <Override PartName="/ppt/slideLayouts/slideLayout294.xml" ContentType="application/vnd.openxmlformats-officedocument.presentationml.slideLayout+xml"/>
  <Override PartName="/ppt/slideLayouts/slideLayout295.xml" ContentType="application/vnd.openxmlformats-officedocument.presentationml.slideLayout+xml"/>
  <Override PartName="/ppt/slideLayouts/slideLayout296.xml" ContentType="application/vnd.openxmlformats-officedocument.presentationml.slideLayout+xml"/>
  <Override PartName="/ppt/slideLayouts/slideLayout297.xml" ContentType="application/vnd.openxmlformats-officedocument.presentationml.slideLayout+xml"/>
  <Override PartName="/ppt/slideLayouts/slideLayout298.xml" ContentType="application/vnd.openxmlformats-officedocument.presentationml.slideLayout+xml"/>
  <Override PartName="/ppt/slideLayouts/slideLayout299.xml" ContentType="application/vnd.openxmlformats-officedocument.presentationml.slideLayout+xml"/>
  <Override PartName="/ppt/slideLayouts/slideLayout300.xml" ContentType="application/vnd.openxmlformats-officedocument.presentationml.slideLayout+xml"/>
  <Override PartName="/ppt/slideLayouts/slideLayout301.xml" ContentType="application/vnd.openxmlformats-officedocument.presentationml.slideLayout+xml"/>
  <Override PartName="/ppt/slideLayouts/slideLayout302.xml" ContentType="application/vnd.openxmlformats-officedocument.presentationml.slideLayout+xml"/>
  <Override PartName="/ppt/slideLayouts/slideLayout303.xml" ContentType="application/vnd.openxmlformats-officedocument.presentationml.slideLayout+xml"/>
  <Override PartName="/ppt/slideLayouts/slideLayout304.xml" ContentType="application/vnd.openxmlformats-officedocument.presentationml.slideLayout+xml"/>
  <Override PartName="/ppt/slideLayouts/slideLayout305.xml" ContentType="application/vnd.openxmlformats-officedocument.presentationml.slideLayout+xml"/>
  <Override PartName="/ppt/slideLayouts/slideLayout306.xml" ContentType="application/vnd.openxmlformats-officedocument.presentationml.slideLayout+xml"/>
  <Override PartName="/ppt/theme/theme16.xml" ContentType="application/vnd.openxmlformats-officedocument.theme+xml"/>
  <Override PartName="/ppt/slideLayouts/slideLayout307.xml" ContentType="application/vnd.openxmlformats-officedocument.presentationml.slideLayout+xml"/>
  <Override PartName="/ppt/slideLayouts/slideLayout308.xml" ContentType="application/vnd.openxmlformats-officedocument.presentationml.slideLayout+xml"/>
  <Override PartName="/ppt/slideLayouts/slideLayout309.xml" ContentType="application/vnd.openxmlformats-officedocument.presentationml.slideLayout+xml"/>
  <Override PartName="/ppt/slideLayouts/slideLayout310.xml" ContentType="application/vnd.openxmlformats-officedocument.presentationml.slideLayout+xml"/>
  <Override PartName="/ppt/slideLayouts/slideLayout311.xml" ContentType="application/vnd.openxmlformats-officedocument.presentationml.slideLayout+xml"/>
  <Override PartName="/ppt/slideLayouts/slideLayout312.xml" ContentType="application/vnd.openxmlformats-officedocument.presentationml.slideLayout+xml"/>
  <Override PartName="/ppt/slideLayouts/slideLayout313.xml" ContentType="application/vnd.openxmlformats-officedocument.presentationml.slideLayout+xml"/>
  <Override PartName="/ppt/slideLayouts/slideLayout314.xml" ContentType="application/vnd.openxmlformats-officedocument.presentationml.slideLayout+xml"/>
  <Override PartName="/ppt/slideLayouts/slideLayout315.xml" ContentType="application/vnd.openxmlformats-officedocument.presentationml.slideLayout+xml"/>
  <Override PartName="/ppt/slideLayouts/slideLayout316.xml" ContentType="application/vnd.openxmlformats-officedocument.presentationml.slideLayout+xml"/>
  <Override PartName="/ppt/slideLayouts/slideLayout317.xml" ContentType="application/vnd.openxmlformats-officedocument.presentationml.slideLayout+xml"/>
  <Override PartName="/ppt/slideLayouts/slideLayout318.xml" ContentType="application/vnd.openxmlformats-officedocument.presentationml.slideLayout+xml"/>
  <Override PartName="/ppt/slideLayouts/slideLayout319.xml" ContentType="application/vnd.openxmlformats-officedocument.presentationml.slideLayout+xml"/>
  <Override PartName="/ppt/slideLayouts/slideLayout320.xml" ContentType="application/vnd.openxmlformats-officedocument.presentationml.slideLayout+xml"/>
  <Override PartName="/ppt/slideLayouts/slideLayout321.xml" ContentType="application/vnd.openxmlformats-officedocument.presentationml.slideLayout+xml"/>
  <Override PartName="/ppt/slideLayouts/slideLayout322.xml" ContentType="application/vnd.openxmlformats-officedocument.presentationml.slideLayout+xml"/>
  <Override PartName="/ppt/slideLayouts/slideLayout323.xml" ContentType="application/vnd.openxmlformats-officedocument.presentationml.slideLayout+xml"/>
  <Override PartName="/ppt/slideLayouts/slideLayout324.xml" ContentType="application/vnd.openxmlformats-officedocument.presentationml.slideLayout+xml"/>
  <Override PartName="/ppt/slideLayouts/slideLayout325.xml" ContentType="application/vnd.openxmlformats-officedocument.presentationml.slideLayout+xml"/>
  <Override PartName="/ppt/theme/theme17.xml" ContentType="application/vnd.openxmlformats-officedocument.theme+xml"/>
  <Override PartName="/ppt/slideLayouts/slideLayout326.xml" ContentType="application/vnd.openxmlformats-officedocument.presentationml.slideLayout+xml"/>
  <Override PartName="/ppt/slideLayouts/slideLayout327.xml" ContentType="application/vnd.openxmlformats-officedocument.presentationml.slideLayout+xml"/>
  <Override PartName="/ppt/slideLayouts/slideLayout328.xml" ContentType="application/vnd.openxmlformats-officedocument.presentationml.slideLayout+xml"/>
  <Override PartName="/ppt/slideLayouts/slideLayout329.xml" ContentType="application/vnd.openxmlformats-officedocument.presentationml.slideLayout+xml"/>
  <Override PartName="/ppt/slideLayouts/slideLayout330.xml" ContentType="application/vnd.openxmlformats-officedocument.presentationml.slideLayout+xml"/>
  <Override PartName="/ppt/slideLayouts/slideLayout331.xml" ContentType="application/vnd.openxmlformats-officedocument.presentationml.slideLayout+xml"/>
  <Override PartName="/ppt/slideLayouts/slideLayout332.xml" ContentType="application/vnd.openxmlformats-officedocument.presentationml.slideLayout+xml"/>
  <Override PartName="/ppt/slideLayouts/slideLayout333.xml" ContentType="application/vnd.openxmlformats-officedocument.presentationml.slideLayout+xml"/>
  <Override PartName="/ppt/slideLayouts/slideLayout334.xml" ContentType="application/vnd.openxmlformats-officedocument.presentationml.slideLayout+xml"/>
  <Override PartName="/ppt/slideLayouts/slideLayout335.xml" ContentType="application/vnd.openxmlformats-officedocument.presentationml.slideLayout+xml"/>
  <Override PartName="/ppt/slideLayouts/slideLayout336.xml" ContentType="application/vnd.openxmlformats-officedocument.presentationml.slideLayout+xml"/>
  <Override PartName="/ppt/theme/theme18.xml" ContentType="application/vnd.openxmlformats-officedocument.theme+xml"/>
  <Override PartName="/ppt/slideLayouts/slideLayout337.xml" ContentType="application/vnd.openxmlformats-officedocument.presentationml.slideLayout+xml"/>
  <Override PartName="/ppt/slideLayouts/slideLayout338.xml" ContentType="application/vnd.openxmlformats-officedocument.presentationml.slideLayout+xml"/>
  <Override PartName="/ppt/slideLayouts/slideLayout339.xml" ContentType="application/vnd.openxmlformats-officedocument.presentationml.slideLayout+xml"/>
  <Override PartName="/ppt/slideLayouts/slideLayout340.xml" ContentType="application/vnd.openxmlformats-officedocument.presentationml.slideLayout+xml"/>
  <Override PartName="/ppt/slideLayouts/slideLayout341.xml" ContentType="application/vnd.openxmlformats-officedocument.presentationml.slideLayout+xml"/>
  <Override PartName="/ppt/slideLayouts/slideLayout342.xml" ContentType="application/vnd.openxmlformats-officedocument.presentationml.slideLayout+xml"/>
  <Override PartName="/ppt/slideLayouts/slideLayout343.xml" ContentType="application/vnd.openxmlformats-officedocument.presentationml.slideLayout+xml"/>
  <Override PartName="/ppt/slideLayouts/slideLayout344.xml" ContentType="application/vnd.openxmlformats-officedocument.presentationml.slideLayout+xml"/>
  <Override PartName="/ppt/slideLayouts/slideLayout345.xml" ContentType="application/vnd.openxmlformats-officedocument.presentationml.slideLayout+xml"/>
  <Override PartName="/ppt/slideLayouts/slideLayout346.xml" ContentType="application/vnd.openxmlformats-officedocument.presentationml.slideLayout+xml"/>
  <Override PartName="/ppt/slideLayouts/slideLayout347.xml" ContentType="application/vnd.openxmlformats-officedocument.presentationml.slideLayout+xml"/>
  <Override PartName="/ppt/theme/theme19.xml" ContentType="application/vnd.openxmlformats-officedocument.theme+xml"/>
  <Override PartName="/ppt/slideLayouts/slideLayout348.xml" ContentType="application/vnd.openxmlformats-officedocument.presentationml.slideLayout+xml"/>
  <Override PartName="/ppt/slideLayouts/slideLayout349.xml" ContentType="application/vnd.openxmlformats-officedocument.presentationml.slideLayout+xml"/>
  <Override PartName="/ppt/slideLayouts/slideLayout350.xml" ContentType="application/vnd.openxmlformats-officedocument.presentationml.slideLayout+xml"/>
  <Override PartName="/ppt/slideLayouts/slideLayout351.xml" ContentType="application/vnd.openxmlformats-officedocument.presentationml.slideLayout+xml"/>
  <Override PartName="/ppt/slideLayouts/slideLayout352.xml" ContentType="application/vnd.openxmlformats-officedocument.presentationml.slideLayout+xml"/>
  <Override PartName="/ppt/slideLayouts/slideLayout353.xml" ContentType="application/vnd.openxmlformats-officedocument.presentationml.slideLayout+xml"/>
  <Override PartName="/ppt/slideLayouts/slideLayout354.xml" ContentType="application/vnd.openxmlformats-officedocument.presentationml.slideLayout+xml"/>
  <Override PartName="/ppt/slideLayouts/slideLayout355.xml" ContentType="application/vnd.openxmlformats-officedocument.presentationml.slideLayout+xml"/>
  <Override PartName="/ppt/slideLayouts/slideLayout356.xml" ContentType="application/vnd.openxmlformats-officedocument.presentationml.slideLayout+xml"/>
  <Override PartName="/ppt/slideLayouts/slideLayout357.xml" ContentType="application/vnd.openxmlformats-officedocument.presentationml.slideLayout+xml"/>
  <Override PartName="/ppt/slideLayouts/slideLayout358.xml" ContentType="application/vnd.openxmlformats-officedocument.presentationml.slideLayout+xml"/>
  <Override PartName="/ppt/slideLayouts/slideLayout359.xml" ContentType="application/vnd.openxmlformats-officedocument.presentationml.slideLayout+xml"/>
  <Override PartName="/ppt/slideLayouts/slideLayout360.xml" ContentType="application/vnd.openxmlformats-officedocument.presentationml.slideLayout+xml"/>
  <Override PartName="/ppt/slideLayouts/slideLayout361.xml" ContentType="application/vnd.openxmlformats-officedocument.presentationml.slideLayout+xml"/>
  <Override PartName="/ppt/slideLayouts/slideLayout362.xml" ContentType="application/vnd.openxmlformats-officedocument.presentationml.slideLayout+xml"/>
  <Override PartName="/ppt/slideLayouts/slideLayout363.xml" ContentType="application/vnd.openxmlformats-officedocument.presentationml.slideLayout+xml"/>
  <Override PartName="/ppt/slideLayouts/slideLayout364.xml" ContentType="application/vnd.openxmlformats-officedocument.presentationml.slideLayout+xml"/>
  <Override PartName="/ppt/slideLayouts/slideLayout365.xml" ContentType="application/vnd.openxmlformats-officedocument.presentationml.slideLayout+xml"/>
  <Override PartName="/ppt/slideLayouts/slideLayout366.xml" ContentType="application/vnd.openxmlformats-officedocument.presentationml.slideLayout+xml"/>
  <Override PartName="/ppt/slideLayouts/slideLayout367.xml" ContentType="application/vnd.openxmlformats-officedocument.presentationml.slideLayout+xml"/>
  <Override PartName="/ppt/slideLayouts/slideLayout368.xml" ContentType="application/vnd.openxmlformats-officedocument.presentationml.slideLayout+xml"/>
  <Override PartName="/ppt/slideLayouts/slideLayout369.xml" ContentType="application/vnd.openxmlformats-officedocument.presentationml.slideLayout+xml"/>
  <Override PartName="/ppt/slideLayouts/slideLayout370.xml" ContentType="application/vnd.openxmlformats-officedocument.presentationml.slideLayout+xml"/>
  <Override PartName="/ppt/slideLayouts/slideLayout371.xml" ContentType="application/vnd.openxmlformats-officedocument.presentationml.slideLayout+xml"/>
  <Override PartName="/ppt/slideLayouts/slideLayout372.xml" ContentType="application/vnd.openxmlformats-officedocument.presentationml.slideLayout+xml"/>
  <Override PartName="/ppt/slideLayouts/slideLayout373.xml" ContentType="application/vnd.openxmlformats-officedocument.presentationml.slideLayout+xml"/>
  <Override PartName="/ppt/slideLayouts/slideLayout374.xml" ContentType="application/vnd.openxmlformats-officedocument.presentationml.slideLayout+xml"/>
  <Override PartName="/ppt/slideLayouts/slideLayout375.xml" ContentType="application/vnd.openxmlformats-officedocument.presentationml.slideLayout+xml"/>
  <Override PartName="/ppt/slideLayouts/slideLayout376.xml" ContentType="application/vnd.openxmlformats-officedocument.presentationml.slideLayout+xml"/>
  <Override PartName="/ppt/slideLayouts/slideLayout377.xml" ContentType="application/vnd.openxmlformats-officedocument.presentationml.slideLayout+xml"/>
  <Override PartName="/ppt/slideLayouts/slideLayout378.xml" ContentType="application/vnd.openxmlformats-officedocument.presentationml.slideLayout+xml"/>
  <Override PartName="/ppt/theme/theme20.xml" ContentType="application/vnd.openxmlformats-officedocument.theme+xml"/>
  <Override PartName="/ppt/slideLayouts/slideLayout379.xml" ContentType="application/vnd.openxmlformats-officedocument.presentationml.slideLayout+xml"/>
  <Override PartName="/ppt/slideLayouts/slideLayout380.xml" ContentType="application/vnd.openxmlformats-officedocument.presentationml.slideLayout+xml"/>
  <Override PartName="/ppt/slideLayouts/slideLayout381.xml" ContentType="application/vnd.openxmlformats-officedocument.presentationml.slideLayout+xml"/>
  <Override PartName="/ppt/slideLayouts/slideLayout382.xml" ContentType="application/vnd.openxmlformats-officedocument.presentationml.slideLayout+xml"/>
  <Override PartName="/ppt/slideLayouts/slideLayout383.xml" ContentType="application/vnd.openxmlformats-officedocument.presentationml.slideLayout+xml"/>
  <Override PartName="/ppt/slideLayouts/slideLayout384.xml" ContentType="application/vnd.openxmlformats-officedocument.presentationml.slideLayout+xml"/>
  <Override PartName="/ppt/slideLayouts/slideLayout385.xml" ContentType="application/vnd.openxmlformats-officedocument.presentationml.slideLayout+xml"/>
  <Override PartName="/ppt/slideLayouts/slideLayout386.xml" ContentType="application/vnd.openxmlformats-officedocument.presentationml.slideLayout+xml"/>
  <Override PartName="/ppt/slideLayouts/slideLayout387.xml" ContentType="application/vnd.openxmlformats-officedocument.presentationml.slideLayout+xml"/>
  <Override PartName="/ppt/slideLayouts/slideLayout388.xml" ContentType="application/vnd.openxmlformats-officedocument.presentationml.slideLayout+xml"/>
  <Override PartName="/ppt/slideLayouts/slideLayout389.xml" ContentType="application/vnd.openxmlformats-officedocument.presentationml.slideLayout+xml"/>
  <Override PartName="/ppt/slideLayouts/slideLayout390.xml" ContentType="application/vnd.openxmlformats-officedocument.presentationml.slideLayout+xml"/>
  <Override PartName="/ppt/slideLayouts/slideLayout391.xml" ContentType="application/vnd.openxmlformats-officedocument.presentationml.slideLayout+xml"/>
  <Override PartName="/ppt/slideLayouts/slideLayout392.xml" ContentType="application/vnd.openxmlformats-officedocument.presentationml.slideLayout+xml"/>
  <Override PartName="/ppt/slideLayouts/slideLayout393.xml" ContentType="application/vnd.openxmlformats-officedocument.presentationml.slideLayout+xml"/>
  <Override PartName="/ppt/slideLayouts/slideLayout394.xml" ContentType="application/vnd.openxmlformats-officedocument.presentationml.slideLayout+xml"/>
  <Override PartName="/ppt/slideLayouts/slideLayout395.xml" ContentType="application/vnd.openxmlformats-officedocument.presentationml.slideLayout+xml"/>
  <Override PartName="/ppt/slideLayouts/slideLayout396.xml" ContentType="application/vnd.openxmlformats-officedocument.presentationml.slideLayout+xml"/>
  <Override PartName="/ppt/slideLayouts/slideLayout397.xml" ContentType="application/vnd.openxmlformats-officedocument.presentationml.slideLayout+xml"/>
  <Override PartName="/ppt/slideLayouts/slideLayout398.xml" ContentType="application/vnd.openxmlformats-officedocument.presentationml.slideLayout+xml"/>
  <Override PartName="/ppt/slideLayouts/slideLayout399.xml" ContentType="application/vnd.openxmlformats-officedocument.presentationml.slideLayout+xml"/>
  <Override PartName="/ppt/theme/theme21.xml" ContentType="application/vnd.openxmlformats-officedocument.theme+xml"/>
  <Override PartName="/ppt/slideLayouts/slideLayout400.xml" ContentType="application/vnd.openxmlformats-officedocument.presentationml.slideLayout+xml"/>
  <Override PartName="/ppt/slideLayouts/slideLayout401.xml" ContentType="application/vnd.openxmlformats-officedocument.presentationml.slideLayout+xml"/>
  <Override PartName="/ppt/slideLayouts/slideLayout402.xml" ContentType="application/vnd.openxmlformats-officedocument.presentationml.slideLayout+xml"/>
  <Override PartName="/ppt/slideLayouts/slideLayout403.xml" ContentType="application/vnd.openxmlformats-officedocument.presentationml.slideLayout+xml"/>
  <Override PartName="/ppt/slideLayouts/slideLayout404.xml" ContentType="application/vnd.openxmlformats-officedocument.presentationml.slideLayout+xml"/>
  <Override PartName="/ppt/slideLayouts/slideLayout405.xml" ContentType="application/vnd.openxmlformats-officedocument.presentationml.slideLayout+xml"/>
  <Override PartName="/ppt/slideLayouts/slideLayout406.xml" ContentType="application/vnd.openxmlformats-officedocument.presentationml.slideLayout+xml"/>
  <Override PartName="/ppt/slideLayouts/slideLayout407.xml" ContentType="application/vnd.openxmlformats-officedocument.presentationml.slideLayout+xml"/>
  <Override PartName="/ppt/slideLayouts/slideLayout408.xml" ContentType="application/vnd.openxmlformats-officedocument.presentationml.slideLayout+xml"/>
  <Override PartName="/ppt/slideLayouts/slideLayout409.xml" ContentType="application/vnd.openxmlformats-officedocument.presentationml.slideLayout+xml"/>
  <Override PartName="/ppt/slideLayouts/slideLayout410.xml" ContentType="application/vnd.openxmlformats-officedocument.presentationml.slideLayout+xml"/>
  <Override PartName="/ppt/slideLayouts/slideLayout411.xml" ContentType="application/vnd.openxmlformats-officedocument.presentationml.slideLayout+xml"/>
  <Override PartName="/ppt/slideLayouts/slideLayout412.xml" ContentType="application/vnd.openxmlformats-officedocument.presentationml.slideLayout+xml"/>
  <Override PartName="/ppt/slideLayouts/slideLayout413.xml" ContentType="application/vnd.openxmlformats-officedocument.presentationml.slideLayout+xml"/>
  <Override PartName="/ppt/slideLayouts/slideLayout414.xml" ContentType="application/vnd.openxmlformats-officedocument.presentationml.slideLayout+xml"/>
  <Override PartName="/ppt/slideLayouts/slideLayout415.xml" ContentType="application/vnd.openxmlformats-officedocument.presentationml.slideLayout+xml"/>
  <Override PartName="/ppt/slideLayouts/slideLayout416.xml" ContentType="application/vnd.openxmlformats-officedocument.presentationml.slideLayout+xml"/>
  <Override PartName="/ppt/slideLayouts/slideLayout417.xml" ContentType="application/vnd.openxmlformats-officedocument.presentationml.slideLayout+xml"/>
  <Override PartName="/ppt/slideLayouts/slideLayout418.xml" ContentType="application/vnd.openxmlformats-officedocument.presentationml.slideLayout+xml"/>
  <Override PartName="/ppt/slideLayouts/slideLayout419.xml" ContentType="application/vnd.openxmlformats-officedocument.presentationml.slideLayout+xml"/>
  <Override PartName="/ppt/slideLayouts/slideLayout420.xml" ContentType="application/vnd.openxmlformats-officedocument.presentationml.slideLayout+xml"/>
  <Override PartName="/ppt/slideLayouts/slideLayout421.xml" ContentType="application/vnd.openxmlformats-officedocument.presentationml.slideLayout+xml"/>
  <Override PartName="/ppt/slideLayouts/slideLayout422.xml" ContentType="application/vnd.openxmlformats-officedocument.presentationml.slideLayout+xml"/>
  <Override PartName="/ppt/slideLayouts/slideLayout423.xml" ContentType="application/vnd.openxmlformats-officedocument.presentationml.slideLayout+xml"/>
  <Override PartName="/ppt/slideLayouts/slideLayout424.xml" ContentType="application/vnd.openxmlformats-officedocument.presentationml.slideLayout+xml"/>
  <Override PartName="/ppt/slideLayouts/slideLayout425.xml" ContentType="application/vnd.openxmlformats-officedocument.presentationml.slideLayout+xml"/>
  <Override PartName="/ppt/slideLayouts/slideLayout426.xml" ContentType="application/vnd.openxmlformats-officedocument.presentationml.slideLayout+xml"/>
  <Override PartName="/ppt/slideLayouts/slideLayout427.xml" ContentType="application/vnd.openxmlformats-officedocument.presentationml.slideLayout+xml"/>
  <Override PartName="/ppt/slideLayouts/slideLayout428.xml" ContentType="application/vnd.openxmlformats-officedocument.presentationml.slideLayout+xml"/>
  <Override PartName="/ppt/slideLayouts/slideLayout429.xml" ContentType="application/vnd.openxmlformats-officedocument.presentationml.slideLayout+xml"/>
  <Override PartName="/ppt/slideLayouts/slideLayout430.xml" ContentType="application/vnd.openxmlformats-officedocument.presentationml.slideLayout+xml"/>
  <Override PartName="/ppt/theme/theme22.xml" ContentType="application/vnd.openxmlformats-officedocument.theme+xml"/>
  <Override PartName="/ppt/slideLayouts/slideLayout431.xml" ContentType="application/vnd.openxmlformats-officedocument.presentationml.slideLayout+xml"/>
  <Override PartName="/ppt/slideLayouts/slideLayout432.xml" ContentType="application/vnd.openxmlformats-officedocument.presentationml.slideLayout+xml"/>
  <Override PartName="/ppt/slideLayouts/slideLayout433.xml" ContentType="application/vnd.openxmlformats-officedocument.presentationml.slideLayout+xml"/>
  <Override PartName="/ppt/slideLayouts/slideLayout434.xml" ContentType="application/vnd.openxmlformats-officedocument.presentationml.slideLayout+xml"/>
  <Override PartName="/ppt/slideLayouts/slideLayout435.xml" ContentType="application/vnd.openxmlformats-officedocument.presentationml.slideLayout+xml"/>
  <Override PartName="/ppt/slideLayouts/slideLayout436.xml" ContentType="application/vnd.openxmlformats-officedocument.presentationml.slideLayout+xml"/>
  <Override PartName="/ppt/slideLayouts/slideLayout437.xml" ContentType="application/vnd.openxmlformats-officedocument.presentationml.slideLayout+xml"/>
  <Override PartName="/ppt/slideLayouts/slideLayout438.xml" ContentType="application/vnd.openxmlformats-officedocument.presentationml.slideLayout+xml"/>
  <Override PartName="/ppt/slideLayouts/slideLayout439.xml" ContentType="application/vnd.openxmlformats-officedocument.presentationml.slideLayout+xml"/>
  <Override PartName="/ppt/slideLayouts/slideLayout440.xml" ContentType="application/vnd.openxmlformats-officedocument.presentationml.slideLayout+xml"/>
  <Override PartName="/ppt/slideLayouts/slideLayout441.xml" ContentType="application/vnd.openxmlformats-officedocument.presentationml.slideLayout+xml"/>
  <Override PartName="/ppt/slideLayouts/slideLayout442.xml" ContentType="application/vnd.openxmlformats-officedocument.presentationml.slideLayout+xml"/>
  <Override PartName="/ppt/slideLayouts/slideLayout443.xml" ContentType="application/vnd.openxmlformats-officedocument.presentationml.slideLayout+xml"/>
  <Override PartName="/ppt/slideLayouts/slideLayout444.xml" ContentType="application/vnd.openxmlformats-officedocument.presentationml.slideLayout+xml"/>
  <Override PartName="/ppt/slideLayouts/slideLayout445.xml" ContentType="application/vnd.openxmlformats-officedocument.presentationml.slideLayout+xml"/>
  <Override PartName="/ppt/slideLayouts/slideLayout446.xml" ContentType="application/vnd.openxmlformats-officedocument.presentationml.slideLayout+xml"/>
  <Override PartName="/ppt/slideLayouts/slideLayout447.xml" ContentType="application/vnd.openxmlformats-officedocument.presentationml.slideLayout+xml"/>
  <Override PartName="/ppt/slideLayouts/slideLayout448.xml" ContentType="application/vnd.openxmlformats-officedocument.presentationml.slideLayout+xml"/>
  <Override PartName="/ppt/slideLayouts/slideLayout449.xml" ContentType="application/vnd.openxmlformats-officedocument.presentationml.slideLayout+xml"/>
  <Override PartName="/ppt/slideLayouts/slideLayout450.xml" ContentType="application/vnd.openxmlformats-officedocument.presentationml.slideLayout+xml"/>
  <Override PartName="/ppt/slideLayouts/slideLayout451.xml" ContentType="application/vnd.openxmlformats-officedocument.presentationml.slideLayout+xml"/>
  <Override PartName="/ppt/slideLayouts/slideLayout452.xml" ContentType="application/vnd.openxmlformats-officedocument.presentationml.slideLayout+xml"/>
  <Override PartName="/ppt/slideLayouts/slideLayout453.xml" ContentType="application/vnd.openxmlformats-officedocument.presentationml.slideLayout+xml"/>
  <Override PartName="/ppt/slideLayouts/slideLayout454.xml" ContentType="application/vnd.openxmlformats-officedocument.presentationml.slideLayout+xml"/>
  <Override PartName="/ppt/slideLayouts/slideLayout455.xml" ContentType="application/vnd.openxmlformats-officedocument.presentationml.slideLayout+xml"/>
  <Override PartName="/ppt/slideLayouts/slideLayout456.xml" ContentType="application/vnd.openxmlformats-officedocument.presentationml.slideLayout+xml"/>
  <Override PartName="/ppt/slideLayouts/slideLayout457.xml" ContentType="application/vnd.openxmlformats-officedocument.presentationml.slideLayout+xml"/>
  <Override PartName="/ppt/slideLayouts/slideLayout458.xml" ContentType="application/vnd.openxmlformats-officedocument.presentationml.slideLayout+xml"/>
  <Override PartName="/ppt/slideLayouts/slideLayout459.xml" ContentType="application/vnd.openxmlformats-officedocument.presentationml.slideLayout+xml"/>
  <Override PartName="/ppt/slideLayouts/slideLayout460.xml" ContentType="application/vnd.openxmlformats-officedocument.presentationml.slideLayout+xml"/>
  <Override PartName="/ppt/slideLayouts/slideLayout461.xml" ContentType="application/vnd.openxmlformats-officedocument.presentationml.slideLayout+xml"/>
  <Override PartName="/ppt/theme/theme23.xml" ContentType="application/vnd.openxmlformats-officedocument.theme+xml"/>
  <Override PartName="/ppt/theme/theme24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tags/tag1.xml" ContentType="application/vnd.openxmlformats-officedocument.presentationml.tags+xml"/>
  <Override PartName="/ppt/charts/chart1.xml" ContentType="application/vnd.openxmlformats-officedocument.drawingml.chart+xml"/>
  <Override PartName="/ppt/theme/themeOverride1.xml" ContentType="application/vnd.openxmlformats-officedocument.themeOverride+xml"/>
  <Override PartName="/ppt/charts/chart2.xml" ContentType="application/vnd.openxmlformats-officedocument.drawingml.chart+xml"/>
  <Override PartName="/ppt/theme/themeOverride2.xml" ContentType="application/vnd.openxmlformats-officedocument.themeOverride+xml"/>
  <Override PartName="/ppt/charts/chart3.xml" ContentType="application/vnd.openxmlformats-officedocument.drawingml.chart+xml"/>
  <Override PartName="/ppt/charts/chart4.xml" ContentType="application/vnd.openxmlformats-officedocument.drawingml.chart+xml"/>
  <Override PartName="/ppt/drawings/drawing1.xml" ContentType="application/vnd.openxmlformats-officedocument.drawingml.chartshapes+xml"/>
  <Override PartName="/ppt/charts/chart5.xml" ContentType="application/vnd.openxmlformats-officedocument.drawingml.chart+xml"/>
  <Override PartName="/ppt/charts/chart6.xml" ContentType="application/vnd.openxmlformats-officedocument.drawingml.chart+xml"/>
  <Override PartName="/ppt/charts/chart7.xml" ContentType="application/vnd.openxmlformats-officedocument.drawingml.chart+xml"/>
  <Override PartName="/ppt/drawings/drawing2.xml" ContentType="application/vnd.openxmlformats-officedocument.drawingml.chartshapes+xml"/>
  <Override PartName="/ppt/charts/chart8.xml" ContentType="application/vnd.openxmlformats-officedocument.drawingml.chart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838" r:id="rId1"/>
    <p:sldMasterId id="2147483982" r:id="rId2"/>
    <p:sldMasterId id="2147484014" r:id="rId3"/>
    <p:sldMasterId id="2147484245" r:id="rId4"/>
    <p:sldMasterId id="2147484257" r:id="rId5"/>
    <p:sldMasterId id="2147484269" r:id="rId6"/>
    <p:sldMasterId id="2147484281" r:id="rId7"/>
    <p:sldMasterId id="2147484293" r:id="rId8"/>
    <p:sldMasterId id="2147484305" r:id="rId9"/>
    <p:sldMasterId id="2147484317" r:id="rId10"/>
    <p:sldMasterId id="2147484329" r:id="rId11"/>
    <p:sldMasterId id="2147484353" r:id="rId12"/>
    <p:sldMasterId id="2147484375" r:id="rId13"/>
    <p:sldMasterId id="2147484407" r:id="rId14"/>
    <p:sldMasterId id="2147484504" r:id="rId15"/>
    <p:sldMasterId id="2147484516" r:id="rId16"/>
    <p:sldMasterId id="2147484548" r:id="rId17"/>
    <p:sldMasterId id="2147484568" r:id="rId18"/>
    <p:sldMasterId id="2147484580" r:id="rId19"/>
    <p:sldMasterId id="2147484592" r:id="rId20"/>
    <p:sldMasterId id="2147484624" r:id="rId21"/>
    <p:sldMasterId id="2147484658" r:id="rId22"/>
    <p:sldMasterId id="2147484690" r:id="rId23"/>
  </p:sldMasterIdLst>
  <p:notesMasterIdLst>
    <p:notesMasterId r:id="rId100"/>
  </p:notesMasterIdLst>
  <p:sldIdLst>
    <p:sldId id="459" r:id="rId24"/>
    <p:sldId id="427" r:id="rId25"/>
    <p:sldId id="426" r:id="rId26"/>
    <p:sldId id="429" r:id="rId27"/>
    <p:sldId id="430" r:id="rId28"/>
    <p:sldId id="431" r:id="rId29"/>
    <p:sldId id="432" r:id="rId30"/>
    <p:sldId id="433" r:id="rId31"/>
    <p:sldId id="434" r:id="rId32"/>
    <p:sldId id="496" r:id="rId33"/>
    <p:sldId id="497" r:id="rId34"/>
    <p:sldId id="498" r:id="rId35"/>
    <p:sldId id="499" r:id="rId36"/>
    <p:sldId id="500" r:id="rId37"/>
    <p:sldId id="501" r:id="rId38"/>
    <p:sldId id="450" r:id="rId39"/>
    <p:sldId id="461" r:id="rId40"/>
    <p:sldId id="460" r:id="rId41"/>
    <p:sldId id="447" r:id="rId42"/>
    <p:sldId id="446" r:id="rId43"/>
    <p:sldId id="466" r:id="rId44"/>
    <p:sldId id="463" r:id="rId45"/>
    <p:sldId id="464" r:id="rId46"/>
    <p:sldId id="465" r:id="rId47"/>
    <p:sldId id="462" r:id="rId48"/>
    <p:sldId id="454" r:id="rId49"/>
    <p:sldId id="492" r:id="rId50"/>
    <p:sldId id="389" r:id="rId51"/>
    <p:sldId id="487" r:id="rId52"/>
    <p:sldId id="503" r:id="rId53"/>
    <p:sldId id="505" r:id="rId54"/>
    <p:sldId id="506" r:id="rId55"/>
    <p:sldId id="507" r:id="rId56"/>
    <p:sldId id="508" r:id="rId57"/>
    <p:sldId id="509" r:id="rId58"/>
    <p:sldId id="510" r:id="rId59"/>
    <p:sldId id="511" r:id="rId60"/>
    <p:sldId id="512" r:id="rId61"/>
    <p:sldId id="513" r:id="rId62"/>
    <p:sldId id="514" r:id="rId63"/>
    <p:sldId id="515" r:id="rId64"/>
    <p:sldId id="516" r:id="rId65"/>
    <p:sldId id="517" r:id="rId66"/>
    <p:sldId id="518" r:id="rId67"/>
    <p:sldId id="519" r:id="rId68"/>
    <p:sldId id="520" r:id="rId69"/>
    <p:sldId id="521" r:id="rId70"/>
    <p:sldId id="522" r:id="rId71"/>
    <p:sldId id="523" r:id="rId72"/>
    <p:sldId id="524" r:id="rId73"/>
    <p:sldId id="525" r:id="rId74"/>
    <p:sldId id="526" r:id="rId75"/>
    <p:sldId id="527" r:id="rId76"/>
    <p:sldId id="528" r:id="rId77"/>
    <p:sldId id="529" r:id="rId78"/>
    <p:sldId id="530" r:id="rId79"/>
    <p:sldId id="531" r:id="rId80"/>
    <p:sldId id="532" r:id="rId81"/>
    <p:sldId id="533" r:id="rId82"/>
    <p:sldId id="534" r:id="rId83"/>
    <p:sldId id="535" r:id="rId84"/>
    <p:sldId id="536" r:id="rId85"/>
    <p:sldId id="537" r:id="rId86"/>
    <p:sldId id="539" r:id="rId87"/>
    <p:sldId id="540" r:id="rId88"/>
    <p:sldId id="538" r:id="rId89"/>
    <p:sldId id="475" r:id="rId90"/>
    <p:sldId id="468" r:id="rId91"/>
    <p:sldId id="494" r:id="rId92"/>
    <p:sldId id="493" r:id="rId93"/>
    <p:sldId id="483" r:id="rId94"/>
    <p:sldId id="469" r:id="rId95"/>
    <p:sldId id="488" r:id="rId96"/>
    <p:sldId id="495" r:id="rId97"/>
    <p:sldId id="428" r:id="rId98"/>
    <p:sldId id="472" r:id="rId99"/>
  </p:sldIdLst>
  <p:sldSz cx="9144000" cy="5143500" type="screen16x9"/>
  <p:notesSz cx="6797675" cy="9874250"/>
  <p:defaultTextStyle>
    <a:defPPr>
      <a:defRPr lang="ru-RU"/>
    </a:defPPr>
    <a:lvl1pPr marL="0" algn="l" defTabSz="910151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5014" algn="l" defTabSz="910151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0151" algn="l" defTabSz="910151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65204" algn="l" defTabSz="910151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0297" algn="l" defTabSz="910151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75311" algn="l" defTabSz="910151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30325" algn="l" defTabSz="910151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185424" algn="l" defTabSz="910151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40500" algn="l" defTabSz="910151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 xmlns="">
        <p15:guide id="1" orient="horz" pos="1620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 xmlns="">
        <p15:guide id="1" orient="horz" pos="2880">
          <p15:clr>
            <a:srgbClr val="A4A3A4"/>
          </p15:clr>
        </p15:guide>
        <p15:guide id="2" pos="2160">
          <p15:clr>
            <a:srgbClr val="A4A3A4"/>
          </p15:clr>
        </p15:guide>
      </p15:notes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66FFFF"/>
    <a:srgbClr val="CC66FF"/>
    <a:srgbClr val="C7E6A4"/>
    <a:srgbClr val="99FFCC"/>
    <a:srgbClr val="33CCCC"/>
    <a:srgbClr val="00CCFF"/>
    <a:srgbClr val="CC99FF"/>
    <a:srgbClr val="3399FF"/>
    <a:srgbClr val="FFCC66"/>
    <a:srgbClr val="00FF99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xmlns="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3C2FFA5D-87B4-456A-9821-1D502468CF0F}" styleName="Стиль из темы 1 - акцент 1">
    <a:tblBg>
      <a:fillRef idx="2">
        <a:schemeClr val="accent1"/>
      </a:fillRef>
      <a:effectRef idx="1">
        <a:schemeClr val="accent1"/>
      </a:effectRef>
    </a:tblBg>
    <a:wholeTbl>
      <a:tcTxStyle>
        <a:fontRef idx="minor">
          <a:scrgbClr r="0" g="0" b="0"/>
        </a:fontRef>
        <a:schemeClr val="dk1"/>
      </a:tcTxStyle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  <a:insideH>
            <a:lnRef idx="1">
              <a:schemeClr val="accent1"/>
            </a:lnRef>
          </a:insideH>
          <a:insideV>
            <a:lnRef idx="1">
              <a:schemeClr val="accent1"/>
            </a:lnRef>
          </a:insideV>
        </a:tcBdr>
        <a:fill>
          <a:noFill/>
        </a:fill>
      </a:tcStyle>
    </a:wholeTbl>
    <a:band1H>
      <a:tcStyle>
        <a:tcBdr/>
        <a:fill>
          <a:solidFill>
            <a:schemeClr val="accent1">
              <a:alpha val="40000"/>
            </a:schemeClr>
          </a:solidFill>
        </a:fill>
      </a:tcStyle>
    </a:band1H>
    <a:band2H>
      <a:tcStyle>
        <a:tcBdr/>
      </a:tcStyle>
    </a:band2H>
    <a:band1V>
      <a:tcStyle>
        <a:tcBdr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</a:tcBdr>
        <a:fill>
          <a:solidFill>
            <a:schemeClr val="accent1">
              <a:alpha val="40000"/>
            </a:schemeClr>
          </a:solidFill>
        </a:fill>
      </a:tcStyle>
    </a:band1V>
    <a:band2V>
      <a:tcStyle>
        <a:tcBdr/>
      </a:tcStyle>
    </a:band2V>
    <a:lastCol>
      <a:tcTxStyle b="on"/>
      <a:tcStyle>
        <a:tcBdr>
          <a:left>
            <a:lnRef idx="2">
              <a:schemeClr val="accent1"/>
            </a:lnRef>
          </a:left>
          <a:right>
            <a:lnRef idx="1">
              <a:schemeClr val="accent1"/>
            </a:lnRef>
          </a:right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  <a:insideH>
            <a:lnRef idx="1">
              <a:schemeClr val="accent1"/>
            </a:lnRef>
          </a:insideH>
          <a:insideV>
            <a:ln>
              <a:noFill/>
            </a:ln>
          </a:insideV>
        </a:tcBdr>
      </a:tcStyle>
    </a:lastCol>
    <a:firstCol>
      <a:tcTxStyle b="on"/>
      <a:tcStyle>
        <a:tcBdr>
          <a:left>
            <a:lnRef idx="1">
              <a:schemeClr val="accent1"/>
            </a:lnRef>
          </a:left>
          <a:right>
            <a:lnRef idx="2">
              <a:schemeClr val="accent1"/>
            </a:lnRef>
          </a:right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  <a:insideH>
            <a:lnRef idx="1">
              <a:schemeClr val="accent1"/>
            </a:lnRef>
          </a:insideH>
          <a:insideV>
            <a:ln>
              <a:noFill/>
            </a:ln>
          </a:insideV>
        </a:tcBdr>
      </a:tcStyle>
    </a:firstCol>
    <a:lastRow>
      <a:tcTxStyle b="on"/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  <a:top>
            <a:lnRef idx="2">
              <a:schemeClr val="accent1"/>
            </a:lnRef>
          </a:top>
          <a:bottom>
            <a:lnRef idx="2">
              <a:schemeClr val="accen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  <a:top>
            <a:lnRef idx="1">
              <a:schemeClr val="accent1"/>
            </a:lnRef>
          </a:top>
          <a:bottom>
            <a:lnRef idx="2">
              <a:schemeClr val="l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1"/>
          </a:solidFill>
        </a:fill>
      </a:tcStyle>
    </a:firstRow>
  </a:tblStyle>
  <a:tblStyle styleId="{5202B0CA-FC54-4496-8BCA-5EF66A818D29}" styleName="Темный стиль 2">
    <a:wholeTbl>
      <a:tcTxStyle>
        <a:fontRef idx="minor">
          <a:scrgbClr r="0" g="0" b="0"/>
        </a:fontRef>
        <a:schemeClr val="dk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dk1">
              <a:tint val="20000"/>
            </a:schemeClr>
          </a:solidFill>
        </a:fill>
      </a:tcStyle>
    </a:wholeTbl>
    <a:band1H>
      <a:tcStyle>
        <a:tcBdr/>
        <a:fill>
          <a:solidFill>
            <a:schemeClr val="dk1">
              <a:tint val="40000"/>
            </a:schemeClr>
          </a:solidFill>
        </a:fill>
      </a:tcStyle>
    </a:band1H>
    <a:band1V>
      <a:tcStyle>
        <a:tcBdr/>
        <a:fill>
          <a:solidFill>
            <a:schemeClr val="dk1">
              <a:tint val="4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dk1"/>
              </a:solidFill>
            </a:ln>
          </a:top>
        </a:tcBdr>
        <a:fill>
          <a:solidFill>
            <a:schemeClr val="dk1">
              <a:tint val="20000"/>
            </a:schemeClr>
          </a:solidFill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dk1"/>
          </a:solidFill>
        </a:fill>
      </a:tcStyle>
    </a:firstRow>
  </a:tblStyle>
  <a:tblStyle styleId="{0660B408-B3CF-4A94-85FC-2B1E0A45F4A2}" styleName="Темный стиль 2 - акцент 1/акцент 2">
    <a:wholeTbl>
      <a:tcTxStyle>
        <a:fontRef idx="minor">
          <a:scrgbClr r="0" g="0" b="0"/>
        </a:fontRef>
        <a:schemeClr val="dk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dk1"/>
              </a:solidFill>
            </a:ln>
          </a:top>
        </a:tcBdr>
        <a:fill>
          <a:solidFill>
            <a:schemeClr val="accent1">
              <a:tint val="20000"/>
            </a:schemeClr>
          </a:solidFill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2"/>
          </a:solidFill>
        </a:fill>
      </a:tcStyle>
    </a:firstRow>
  </a:tblStyle>
  <a:tblStyle styleId="{91EBBBCC-DAD2-459C-BE2E-F6DE35CF9A28}" styleName="Темный стиль 2 - акцент 3/акцент 4">
    <a:wholeTbl>
      <a:tcTxStyle>
        <a:fontRef idx="minor">
          <a:scrgbClr r="0" g="0" b="0"/>
        </a:fontRef>
        <a:schemeClr val="dk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3">
              <a:tint val="20000"/>
            </a:schemeClr>
          </a:solidFill>
        </a:fill>
      </a:tcStyle>
    </a:wholeTbl>
    <a:band1H>
      <a:tcStyle>
        <a:tcBdr/>
        <a:fill>
          <a:solidFill>
            <a:schemeClr val="accent3">
              <a:tint val="40000"/>
            </a:schemeClr>
          </a:solidFill>
        </a:fill>
      </a:tcStyle>
    </a:band1H>
    <a:band1V>
      <a:tcStyle>
        <a:tcBdr/>
        <a:fill>
          <a:solidFill>
            <a:schemeClr val="accent3">
              <a:tint val="4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dk1"/>
              </a:solidFill>
            </a:ln>
          </a:top>
        </a:tcBdr>
        <a:fill>
          <a:solidFill>
            <a:schemeClr val="accent3">
              <a:tint val="20000"/>
            </a:schemeClr>
          </a:solidFill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4"/>
          </a:solidFill>
        </a:fill>
      </a:tcStyle>
    </a:firstRow>
  </a:tblStyle>
  <a:tblStyle styleId="{46F890A9-2807-4EBB-B81D-B2AA78EC7F39}" styleName="Темный стиль 2 - акцент 5/акцент 6">
    <a:wholeTbl>
      <a:tcTxStyle>
        <a:fontRef idx="minor">
          <a:scrgbClr r="0" g="0" b="0"/>
        </a:fontRef>
        <a:schemeClr val="dk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5">
              <a:tint val="20000"/>
            </a:schemeClr>
          </a:solidFill>
        </a:fill>
      </a:tcStyle>
    </a:wholeTbl>
    <a:band1H>
      <a:tcStyle>
        <a:tcBdr/>
        <a:fill>
          <a:solidFill>
            <a:schemeClr val="accent5">
              <a:tint val="40000"/>
            </a:schemeClr>
          </a:solidFill>
        </a:fill>
      </a:tcStyle>
    </a:band1H>
    <a:band1V>
      <a:tcStyle>
        <a:tcBdr/>
        <a:fill>
          <a:solidFill>
            <a:schemeClr val="accent5">
              <a:tint val="4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dk1"/>
              </a:solidFill>
            </a:ln>
          </a:top>
        </a:tcBdr>
        <a:fill>
          <a:solidFill>
            <a:schemeClr val="accent5">
              <a:tint val="20000"/>
            </a:schemeClr>
          </a:solidFill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6"/>
          </a:solidFill>
        </a:fill>
      </a:tcStyle>
    </a:firstRow>
  </a:tblStyle>
  <a:tblStyle styleId="{9DCAF9ED-07DC-4A11-8D7F-57B35C25682E}" styleName="Средний стиль 1 - акцент 2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accent2"/>
              </a:solidFill>
            </a:ln>
          </a:left>
          <a:right>
            <a:ln w="12700" cmpd="sng">
              <a:solidFill>
                <a:schemeClr val="accent2"/>
              </a:solidFill>
            </a:ln>
          </a:right>
          <a:top>
            <a:ln w="12700" cmpd="sng">
              <a:solidFill>
                <a:schemeClr val="accent2"/>
              </a:solidFill>
            </a:ln>
          </a:top>
          <a:bottom>
            <a:ln w="12700" cmpd="sng">
              <a:solidFill>
                <a:schemeClr val="accent2"/>
              </a:solidFill>
            </a:ln>
          </a:bottom>
          <a:insideH>
            <a:ln w="12700" cmpd="sng">
              <a:solidFill>
                <a:schemeClr val="accent2"/>
              </a:solidFill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accent2">
              <a:tint val="20000"/>
            </a:schemeClr>
          </a:solidFill>
        </a:fill>
      </a:tcStyle>
    </a:band1H>
    <a:band1V>
      <a:tcStyle>
        <a:tcBdr/>
        <a:fill>
          <a:solidFill>
            <a:schemeClr val="accent2">
              <a:tint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2"/>
              </a:solidFill>
            </a:ln>
          </a:top>
        </a:tcBdr>
        <a:fill>
          <a:solidFill>
            <a:schemeClr val="lt1"/>
          </a:solidFill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2"/>
          </a:solidFill>
        </a:fill>
      </a:tcStyle>
    </a:firstRow>
  </a:tblStyle>
  <a:tblStyle styleId="{C4B1156A-380E-4F78-BDF5-A606A8083BF9}" styleName="Средний стиль 4 - акцент 4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accent4"/>
              </a:solidFill>
            </a:ln>
          </a:left>
          <a:right>
            <a:ln w="12700" cmpd="sng">
              <a:solidFill>
                <a:schemeClr val="accent4"/>
              </a:solidFill>
            </a:ln>
          </a:right>
          <a:top>
            <a:ln w="12700" cmpd="sng">
              <a:solidFill>
                <a:schemeClr val="accent4"/>
              </a:solidFill>
            </a:ln>
          </a:top>
          <a:bottom>
            <a:ln w="12700" cmpd="sng">
              <a:solidFill>
                <a:schemeClr val="accent4"/>
              </a:solidFill>
            </a:ln>
          </a:bottom>
          <a:insideH>
            <a:ln w="12700" cmpd="sng">
              <a:solidFill>
                <a:schemeClr val="accent4"/>
              </a:solidFill>
            </a:ln>
          </a:insideH>
          <a:insideV>
            <a:ln w="12700" cmpd="sng">
              <a:solidFill>
                <a:schemeClr val="accent4"/>
              </a:solidFill>
            </a:ln>
          </a:insideV>
        </a:tcBdr>
        <a:fill>
          <a:solidFill>
            <a:schemeClr val="accent4">
              <a:tint val="20000"/>
            </a:schemeClr>
          </a:solidFill>
        </a:fill>
      </a:tcStyle>
    </a:wholeTbl>
    <a:band1H>
      <a:tcStyle>
        <a:tcBdr/>
        <a:fill>
          <a:solidFill>
            <a:schemeClr val="accent4">
              <a:tint val="40000"/>
            </a:schemeClr>
          </a:solidFill>
        </a:fill>
      </a:tcStyle>
    </a:band1H>
    <a:band1V>
      <a:tcStyle>
        <a:tcBdr/>
        <a:fill>
          <a:solidFill>
            <a:schemeClr val="accent4">
              <a:tint val="4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25400" cmpd="sng">
              <a:solidFill>
                <a:schemeClr val="accent4"/>
              </a:solidFill>
            </a:ln>
          </a:top>
        </a:tcBdr>
        <a:fill>
          <a:solidFill>
            <a:schemeClr val="accent4">
              <a:tint val="20000"/>
            </a:schemeClr>
          </a:solidFill>
        </a:fill>
      </a:tcStyle>
    </a:lastRow>
    <a:firstRow>
      <a:tcTxStyle b="on"/>
      <a:tcStyle>
        <a:tcBdr/>
        <a:fill>
          <a:solidFill>
            <a:schemeClr val="accent4">
              <a:tint val="20000"/>
            </a:schemeClr>
          </a:solidFill>
        </a:fill>
      </a:tcStyle>
    </a:firstRow>
  </a:tblStyle>
  <a:tblStyle styleId="{16D9F66E-5EB9-4882-86FB-DCBF35E3C3E4}" styleName="Средний стиль 4 - акцент 6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accent6"/>
              </a:solidFill>
            </a:ln>
          </a:left>
          <a:right>
            <a:ln w="12700" cmpd="sng">
              <a:solidFill>
                <a:schemeClr val="accent6"/>
              </a:solidFill>
            </a:ln>
          </a:right>
          <a:top>
            <a:ln w="12700" cmpd="sng">
              <a:solidFill>
                <a:schemeClr val="accent6"/>
              </a:solidFill>
            </a:ln>
          </a:top>
          <a:bottom>
            <a:ln w="12700" cmpd="sng">
              <a:solidFill>
                <a:schemeClr val="accent6"/>
              </a:solidFill>
            </a:ln>
          </a:bottom>
          <a:insideH>
            <a:ln w="12700" cmpd="sng">
              <a:solidFill>
                <a:schemeClr val="accent6"/>
              </a:solidFill>
            </a:ln>
          </a:insideH>
          <a:insideV>
            <a:ln w="12700" cmpd="sng">
              <a:solidFill>
                <a:schemeClr val="accent6"/>
              </a:solidFill>
            </a:ln>
          </a:insideV>
        </a:tcBdr>
        <a:fill>
          <a:solidFill>
            <a:schemeClr val="accent6">
              <a:tint val="20000"/>
            </a:schemeClr>
          </a:solidFill>
        </a:fill>
      </a:tcStyle>
    </a:wholeTbl>
    <a:band1H>
      <a:tcStyle>
        <a:tcBdr/>
        <a:fill>
          <a:solidFill>
            <a:schemeClr val="accent6">
              <a:tint val="40000"/>
            </a:schemeClr>
          </a:solidFill>
        </a:fill>
      </a:tcStyle>
    </a:band1H>
    <a:band1V>
      <a:tcStyle>
        <a:tcBdr/>
        <a:fill>
          <a:solidFill>
            <a:schemeClr val="accent6">
              <a:tint val="4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25400" cmpd="sng">
              <a:solidFill>
                <a:schemeClr val="accent6"/>
              </a:solidFill>
            </a:ln>
          </a:top>
        </a:tcBdr>
        <a:fill>
          <a:solidFill>
            <a:schemeClr val="accent6">
              <a:tint val="20000"/>
            </a:schemeClr>
          </a:solidFill>
        </a:fill>
      </a:tcStyle>
    </a:lastRow>
    <a:firstRow>
      <a:tcTxStyle b="on"/>
      <a:tcStyle>
        <a:tcBdr/>
        <a:fill>
          <a:solidFill>
            <a:schemeClr val="accent6">
              <a:tint val="20000"/>
            </a:schemeClr>
          </a:solidFill>
        </a:fill>
      </a:tcStyle>
    </a:firstRow>
  </a:tblStyle>
  <a:tblStyle styleId="{8FD4443E-F989-4FC4-A0C8-D5A2AF1F390B}" styleName="Темный стиль 1 - акцент 5">
    <a:wholeTbl>
      <a:tcTxStyle>
        <a:fontRef idx="minor">
          <a:scrgbClr r="0" g="0" b="0"/>
        </a:fontRef>
        <a:schemeClr val="lt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5"/>
          </a:solidFill>
        </a:fill>
      </a:tcStyle>
    </a:wholeTbl>
    <a:band1H>
      <a:tcStyle>
        <a:tcBdr/>
        <a:fill>
          <a:solidFill>
            <a:schemeClr val="accent5">
              <a:shade val="60000"/>
            </a:schemeClr>
          </a:solidFill>
        </a:fill>
      </a:tcStyle>
    </a:band1H>
    <a:band1V>
      <a:tcStyle>
        <a:tcBdr/>
        <a:fill>
          <a:solidFill>
            <a:schemeClr val="accent5">
              <a:shade val="60000"/>
            </a:schemeClr>
          </a:solidFill>
        </a:fill>
      </a:tcStyle>
    </a:band1V>
    <a:lastCol>
      <a:tcTxStyle b="on"/>
      <a:tcStyle>
        <a:tcBdr>
          <a:left>
            <a:ln w="25400" cmpd="sng">
              <a:solidFill>
                <a:schemeClr val="lt1"/>
              </a:solidFill>
            </a:ln>
          </a:left>
        </a:tcBdr>
        <a:fill>
          <a:solidFill>
            <a:schemeClr val="accent5">
              <a:shade val="60000"/>
            </a:schemeClr>
          </a:solidFill>
        </a:fill>
      </a:tcStyle>
    </a:lastCol>
    <a:firstCol>
      <a:tcTxStyle b="on"/>
      <a:tcStyle>
        <a:tcBdr>
          <a:right>
            <a:ln w="25400" cmpd="sng">
              <a:solidFill>
                <a:schemeClr val="lt1"/>
              </a:solidFill>
            </a:ln>
          </a:right>
        </a:tcBdr>
        <a:fill>
          <a:solidFill>
            <a:schemeClr val="accent5">
              <a:shade val="60000"/>
            </a:schemeClr>
          </a:solidFill>
        </a:fill>
      </a:tcStyle>
    </a:firstCol>
    <a:lastRow>
      <a:tcTxStyle b="on"/>
      <a:tcStyle>
        <a:tcBdr>
          <a:top>
            <a:ln w="25400" cmpd="sng">
              <a:solidFill>
                <a:schemeClr val="lt1"/>
              </a:solidFill>
            </a:ln>
          </a:top>
        </a:tcBdr>
        <a:fill>
          <a:solidFill>
            <a:schemeClr val="accent5">
              <a:shade val="40000"/>
            </a:schemeClr>
          </a:solidFill>
        </a:fill>
      </a:tcStyle>
    </a:lastRow>
    <a:seCell>
      <a:tcStyle>
        <a:tcBdr>
          <a:left>
            <a:ln>
              <a:noFill/>
            </a:ln>
          </a:left>
        </a:tcBdr>
      </a:tcStyle>
    </a:seCell>
    <a:swCell>
      <a:tcStyle>
        <a:tcBdr>
          <a:right>
            <a:ln>
              <a:noFill/>
            </a:ln>
          </a:right>
        </a:tcBdr>
      </a:tcStyle>
    </a:swCell>
    <a:firstRow>
      <a:tcTxStyle b="on"/>
      <a:tcStyle>
        <a:tcBdr>
          <a:bottom>
            <a:ln w="25400" cmpd="sng">
              <a:solidFill>
                <a:schemeClr val="lt1"/>
              </a:solidFill>
            </a:ln>
          </a:bottom>
        </a:tcBdr>
        <a:fill>
          <a:solidFill>
            <a:schemeClr val="dk1"/>
          </a:solidFill>
        </a:fill>
      </a:tcStyle>
    </a:firstRow>
    <a:neCell>
      <a:tcStyle>
        <a:tcBdr>
          <a:left>
            <a:ln>
              <a:noFill/>
            </a:ln>
          </a:left>
        </a:tcBdr>
      </a:tcStyle>
    </a:neCell>
    <a:nwCell>
      <a:tcStyle>
        <a:tcBdr>
          <a:right>
            <a:ln>
              <a:noFill/>
            </a:ln>
          </a:right>
        </a:tcBdr>
      </a:tcStyle>
    </a:nwCell>
  </a:tblStyle>
  <a:tblStyle styleId="{74C1A8A3-306A-4EB7-A6B1-4F7E0EB9C5D6}" styleName="Средний стиль 3 - акцент 5">
    <a:wholeTbl>
      <a:tcTxStyle>
        <a:fontRef idx="minor">
          <a:scrgbClr r="0" g="0" b="0"/>
        </a:fontRef>
        <a:schemeClr val="dk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25400" cmpd="sng">
              <a:solidFill>
                <a:schemeClr val="dk1"/>
              </a:solidFill>
            </a:ln>
          </a:top>
          <a:bottom>
            <a:ln w="25400" cmpd="sng">
              <a:solidFill>
                <a:schemeClr val="dk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dk1">
              <a:tint val="20000"/>
            </a:schemeClr>
          </a:solidFill>
        </a:fill>
      </a:tcStyle>
    </a:band1H>
    <a:band1V>
      <a:tcStyle>
        <a:tcBdr/>
        <a:fill>
          <a:solidFill>
            <a:schemeClr val="dk1">
              <a:tint val="20000"/>
            </a:schemeClr>
          </a:solidFill>
        </a:fill>
      </a:tcStyle>
    </a:band1V>
    <a:la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5"/>
          </a:solidFill>
        </a:fill>
      </a:tcStyle>
    </a:lastCol>
    <a:fir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5"/>
          </a:solidFill>
        </a:fill>
      </a:tcStyle>
    </a:firstCol>
    <a:lastRow>
      <a:tcTxStyle b="on"/>
      <a:tcStyle>
        <a:tcBdr>
          <a:top>
            <a:ln w="50800" cmpd="dbl">
              <a:solidFill>
                <a:schemeClr val="dk1"/>
              </a:solidFill>
            </a:ln>
          </a:top>
        </a:tcBdr>
        <a:fill>
          <a:solidFill>
            <a:schemeClr val="lt1"/>
          </a:solidFill>
        </a:fill>
      </a:tcStyle>
    </a:lastRow>
    <a:seCell>
      <a:tcTxStyle b="on">
        <a:fontRef idx="minor">
          <a:scrgbClr r="0" g="0" b="0"/>
        </a:fontRef>
        <a:schemeClr val="dk1"/>
      </a:tcTxStyle>
      <a:tcStyle>
        <a:tcBdr/>
      </a:tcStyle>
    </a:seCell>
    <a:swCell>
      <a:tcTxStyle b="on">
        <a:fontRef idx="minor">
          <a:scrgbClr r="0" g="0" b="0"/>
        </a:fontRef>
        <a:schemeClr val="dk1"/>
      </a:tcTxStyle>
      <a:tcStyle>
        <a:tcBdr/>
      </a:tcStyle>
    </a:swCell>
    <a:firstRow>
      <a:tcTxStyle b="on">
        <a:fontRef idx="minor">
          <a:scrgbClr r="0" g="0" b="0"/>
        </a:fontRef>
        <a:schemeClr val="lt1"/>
      </a:tcTxStyle>
      <a:tcStyle>
        <a:tcBdr>
          <a:bottom>
            <a:ln w="25400" cmpd="sng">
              <a:solidFill>
                <a:schemeClr val="dk1"/>
              </a:solidFill>
            </a:ln>
          </a:bottom>
        </a:tcBdr>
        <a:fill>
          <a:solidFill>
            <a:schemeClr val="accent5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4140" autoAdjust="0"/>
    <p:restoredTop sz="94625" autoAdjust="0"/>
  </p:normalViewPr>
  <p:slideViewPr>
    <p:cSldViewPr>
      <p:cViewPr>
        <p:scale>
          <a:sx n="136" d="100"/>
          <a:sy n="136" d="100"/>
        </p:scale>
        <p:origin x="-918" y="-276"/>
      </p:cViewPr>
      <p:guideLst>
        <p:guide orient="horz" pos="1620"/>
        <p:guide pos="2880"/>
      </p:guideLst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100" d="100"/>
        <a:sy n="100" d="100"/>
      </p:scale>
      <p:origin x="0" y="0"/>
    </p:cViewPr>
  </p:notesTextViewPr>
  <p:sorterViewPr>
    <p:cViewPr>
      <p:scale>
        <a:sx n="100" d="100"/>
        <a:sy n="100" d="100"/>
      </p:scale>
      <p:origin x="0" y="0"/>
    </p:cViewPr>
  </p:sorterViewPr>
  <p:notesViewPr>
    <p:cSldViewPr>
      <p:cViewPr varScale="1">
        <p:scale>
          <a:sx n="82" d="100"/>
          <a:sy n="82" d="100"/>
        </p:scale>
        <p:origin x="-3840" y="-96"/>
      </p:cViewPr>
      <p:guideLst>
        <p:guide orient="horz" pos="3111"/>
        <p:guide pos="2142"/>
      </p:guideLst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3.xml"/><Relationship Id="rId21" Type="http://schemas.openxmlformats.org/officeDocument/2006/relationships/slideMaster" Target="slideMasters/slideMaster21.xml"/><Relationship Id="rId42" Type="http://schemas.openxmlformats.org/officeDocument/2006/relationships/slide" Target="slides/slide19.xml"/><Relationship Id="rId47" Type="http://schemas.openxmlformats.org/officeDocument/2006/relationships/slide" Target="slides/slide24.xml"/><Relationship Id="rId63" Type="http://schemas.openxmlformats.org/officeDocument/2006/relationships/slide" Target="slides/slide40.xml"/><Relationship Id="rId68" Type="http://schemas.openxmlformats.org/officeDocument/2006/relationships/slide" Target="slides/slide45.xml"/><Relationship Id="rId84" Type="http://schemas.openxmlformats.org/officeDocument/2006/relationships/slide" Target="slides/slide61.xml"/><Relationship Id="rId89" Type="http://schemas.openxmlformats.org/officeDocument/2006/relationships/slide" Target="slides/slide66.xml"/><Relationship Id="rId7" Type="http://schemas.openxmlformats.org/officeDocument/2006/relationships/slideMaster" Target="slideMasters/slideMaster7.xml"/><Relationship Id="rId71" Type="http://schemas.openxmlformats.org/officeDocument/2006/relationships/slide" Target="slides/slide48.xml"/><Relationship Id="rId92" Type="http://schemas.openxmlformats.org/officeDocument/2006/relationships/slide" Target="slides/slide69.xml"/><Relationship Id="rId2" Type="http://schemas.openxmlformats.org/officeDocument/2006/relationships/slideMaster" Target="slideMasters/slideMaster2.xml"/><Relationship Id="rId16" Type="http://schemas.openxmlformats.org/officeDocument/2006/relationships/slideMaster" Target="slideMasters/slideMaster16.xml"/><Relationship Id="rId29" Type="http://schemas.openxmlformats.org/officeDocument/2006/relationships/slide" Target="slides/slide6.xml"/><Relationship Id="rId11" Type="http://schemas.openxmlformats.org/officeDocument/2006/relationships/slideMaster" Target="slideMasters/slideMaster11.xml"/><Relationship Id="rId24" Type="http://schemas.openxmlformats.org/officeDocument/2006/relationships/slide" Target="slides/slide1.xml"/><Relationship Id="rId32" Type="http://schemas.openxmlformats.org/officeDocument/2006/relationships/slide" Target="slides/slide9.xml"/><Relationship Id="rId37" Type="http://schemas.openxmlformats.org/officeDocument/2006/relationships/slide" Target="slides/slide14.xml"/><Relationship Id="rId40" Type="http://schemas.openxmlformats.org/officeDocument/2006/relationships/slide" Target="slides/slide17.xml"/><Relationship Id="rId45" Type="http://schemas.openxmlformats.org/officeDocument/2006/relationships/slide" Target="slides/slide22.xml"/><Relationship Id="rId53" Type="http://schemas.openxmlformats.org/officeDocument/2006/relationships/slide" Target="slides/slide30.xml"/><Relationship Id="rId58" Type="http://schemas.openxmlformats.org/officeDocument/2006/relationships/slide" Target="slides/slide35.xml"/><Relationship Id="rId66" Type="http://schemas.openxmlformats.org/officeDocument/2006/relationships/slide" Target="slides/slide43.xml"/><Relationship Id="rId74" Type="http://schemas.openxmlformats.org/officeDocument/2006/relationships/slide" Target="slides/slide51.xml"/><Relationship Id="rId79" Type="http://schemas.openxmlformats.org/officeDocument/2006/relationships/slide" Target="slides/slide56.xml"/><Relationship Id="rId87" Type="http://schemas.openxmlformats.org/officeDocument/2006/relationships/slide" Target="slides/slide64.xml"/><Relationship Id="rId102" Type="http://schemas.openxmlformats.org/officeDocument/2006/relationships/viewProps" Target="viewProps.xml"/><Relationship Id="rId5" Type="http://schemas.openxmlformats.org/officeDocument/2006/relationships/slideMaster" Target="slideMasters/slideMaster5.xml"/><Relationship Id="rId61" Type="http://schemas.openxmlformats.org/officeDocument/2006/relationships/slide" Target="slides/slide38.xml"/><Relationship Id="rId82" Type="http://schemas.openxmlformats.org/officeDocument/2006/relationships/slide" Target="slides/slide59.xml"/><Relationship Id="rId90" Type="http://schemas.openxmlformats.org/officeDocument/2006/relationships/slide" Target="slides/slide67.xml"/><Relationship Id="rId95" Type="http://schemas.openxmlformats.org/officeDocument/2006/relationships/slide" Target="slides/slide72.xml"/><Relationship Id="rId19" Type="http://schemas.openxmlformats.org/officeDocument/2006/relationships/slideMaster" Target="slideMasters/slideMaster19.xml"/><Relationship Id="rId14" Type="http://schemas.openxmlformats.org/officeDocument/2006/relationships/slideMaster" Target="slideMasters/slideMaster14.xml"/><Relationship Id="rId22" Type="http://schemas.openxmlformats.org/officeDocument/2006/relationships/slideMaster" Target="slideMasters/slideMaster22.xml"/><Relationship Id="rId27" Type="http://schemas.openxmlformats.org/officeDocument/2006/relationships/slide" Target="slides/slide4.xml"/><Relationship Id="rId30" Type="http://schemas.openxmlformats.org/officeDocument/2006/relationships/slide" Target="slides/slide7.xml"/><Relationship Id="rId35" Type="http://schemas.openxmlformats.org/officeDocument/2006/relationships/slide" Target="slides/slide12.xml"/><Relationship Id="rId43" Type="http://schemas.openxmlformats.org/officeDocument/2006/relationships/slide" Target="slides/slide20.xml"/><Relationship Id="rId48" Type="http://schemas.openxmlformats.org/officeDocument/2006/relationships/slide" Target="slides/slide25.xml"/><Relationship Id="rId56" Type="http://schemas.openxmlformats.org/officeDocument/2006/relationships/slide" Target="slides/slide33.xml"/><Relationship Id="rId64" Type="http://schemas.openxmlformats.org/officeDocument/2006/relationships/slide" Target="slides/slide41.xml"/><Relationship Id="rId69" Type="http://schemas.openxmlformats.org/officeDocument/2006/relationships/slide" Target="slides/slide46.xml"/><Relationship Id="rId77" Type="http://schemas.openxmlformats.org/officeDocument/2006/relationships/slide" Target="slides/slide54.xml"/><Relationship Id="rId100" Type="http://schemas.openxmlformats.org/officeDocument/2006/relationships/notesMaster" Target="notesMasters/notesMaster1.xml"/><Relationship Id="rId8" Type="http://schemas.openxmlformats.org/officeDocument/2006/relationships/slideMaster" Target="slideMasters/slideMaster8.xml"/><Relationship Id="rId51" Type="http://schemas.openxmlformats.org/officeDocument/2006/relationships/slide" Target="slides/slide28.xml"/><Relationship Id="rId72" Type="http://schemas.openxmlformats.org/officeDocument/2006/relationships/slide" Target="slides/slide49.xml"/><Relationship Id="rId80" Type="http://schemas.openxmlformats.org/officeDocument/2006/relationships/slide" Target="slides/slide57.xml"/><Relationship Id="rId85" Type="http://schemas.openxmlformats.org/officeDocument/2006/relationships/slide" Target="slides/slide62.xml"/><Relationship Id="rId93" Type="http://schemas.openxmlformats.org/officeDocument/2006/relationships/slide" Target="slides/slide70.xml"/><Relationship Id="rId98" Type="http://schemas.openxmlformats.org/officeDocument/2006/relationships/slide" Target="slides/slide75.xml"/><Relationship Id="rId3" Type="http://schemas.openxmlformats.org/officeDocument/2006/relationships/slideMaster" Target="slideMasters/slideMaster3.xml"/><Relationship Id="rId12" Type="http://schemas.openxmlformats.org/officeDocument/2006/relationships/slideMaster" Target="slideMasters/slideMaster12.xml"/><Relationship Id="rId17" Type="http://schemas.openxmlformats.org/officeDocument/2006/relationships/slideMaster" Target="slideMasters/slideMaster17.xml"/><Relationship Id="rId25" Type="http://schemas.openxmlformats.org/officeDocument/2006/relationships/slide" Target="slides/slide2.xml"/><Relationship Id="rId33" Type="http://schemas.openxmlformats.org/officeDocument/2006/relationships/slide" Target="slides/slide10.xml"/><Relationship Id="rId38" Type="http://schemas.openxmlformats.org/officeDocument/2006/relationships/slide" Target="slides/slide15.xml"/><Relationship Id="rId46" Type="http://schemas.openxmlformats.org/officeDocument/2006/relationships/slide" Target="slides/slide23.xml"/><Relationship Id="rId59" Type="http://schemas.openxmlformats.org/officeDocument/2006/relationships/slide" Target="slides/slide36.xml"/><Relationship Id="rId67" Type="http://schemas.openxmlformats.org/officeDocument/2006/relationships/slide" Target="slides/slide44.xml"/><Relationship Id="rId103" Type="http://schemas.openxmlformats.org/officeDocument/2006/relationships/theme" Target="theme/theme1.xml"/><Relationship Id="rId20" Type="http://schemas.openxmlformats.org/officeDocument/2006/relationships/slideMaster" Target="slideMasters/slideMaster20.xml"/><Relationship Id="rId41" Type="http://schemas.openxmlformats.org/officeDocument/2006/relationships/slide" Target="slides/slide18.xml"/><Relationship Id="rId54" Type="http://schemas.openxmlformats.org/officeDocument/2006/relationships/slide" Target="slides/slide31.xml"/><Relationship Id="rId62" Type="http://schemas.openxmlformats.org/officeDocument/2006/relationships/slide" Target="slides/slide39.xml"/><Relationship Id="rId70" Type="http://schemas.openxmlformats.org/officeDocument/2006/relationships/slide" Target="slides/slide47.xml"/><Relationship Id="rId75" Type="http://schemas.openxmlformats.org/officeDocument/2006/relationships/slide" Target="slides/slide52.xml"/><Relationship Id="rId83" Type="http://schemas.openxmlformats.org/officeDocument/2006/relationships/slide" Target="slides/slide60.xml"/><Relationship Id="rId88" Type="http://schemas.openxmlformats.org/officeDocument/2006/relationships/slide" Target="slides/slide65.xml"/><Relationship Id="rId91" Type="http://schemas.openxmlformats.org/officeDocument/2006/relationships/slide" Target="slides/slide68.xml"/><Relationship Id="rId96" Type="http://schemas.openxmlformats.org/officeDocument/2006/relationships/slide" Target="slides/slide73.xml"/><Relationship Id="rId1" Type="http://schemas.openxmlformats.org/officeDocument/2006/relationships/slideMaster" Target="slideMasters/slideMaster1.xml"/><Relationship Id="rId6" Type="http://schemas.openxmlformats.org/officeDocument/2006/relationships/slideMaster" Target="slideMasters/slideMaster6.xml"/><Relationship Id="rId15" Type="http://schemas.openxmlformats.org/officeDocument/2006/relationships/slideMaster" Target="slideMasters/slideMaster15.xml"/><Relationship Id="rId23" Type="http://schemas.openxmlformats.org/officeDocument/2006/relationships/slideMaster" Target="slideMasters/slideMaster23.xml"/><Relationship Id="rId28" Type="http://schemas.openxmlformats.org/officeDocument/2006/relationships/slide" Target="slides/slide5.xml"/><Relationship Id="rId36" Type="http://schemas.openxmlformats.org/officeDocument/2006/relationships/slide" Target="slides/slide13.xml"/><Relationship Id="rId49" Type="http://schemas.openxmlformats.org/officeDocument/2006/relationships/slide" Target="slides/slide26.xml"/><Relationship Id="rId57" Type="http://schemas.openxmlformats.org/officeDocument/2006/relationships/slide" Target="slides/slide34.xml"/><Relationship Id="rId10" Type="http://schemas.openxmlformats.org/officeDocument/2006/relationships/slideMaster" Target="slideMasters/slideMaster10.xml"/><Relationship Id="rId31" Type="http://schemas.openxmlformats.org/officeDocument/2006/relationships/slide" Target="slides/slide8.xml"/><Relationship Id="rId44" Type="http://schemas.openxmlformats.org/officeDocument/2006/relationships/slide" Target="slides/slide21.xml"/><Relationship Id="rId52" Type="http://schemas.openxmlformats.org/officeDocument/2006/relationships/slide" Target="slides/slide29.xml"/><Relationship Id="rId60" Type="http://schemas.openxmlformats.org/officeDocument/2006/relationships/slide" Target="slides/slide37.xml"/><Relationship Id="rId65" Type="http://schemas.openxmlformats.org/officeDocument/2006/relationships/slide" Target="slides/slide42.xml"/><Relationship Id="rId73" Type="http://schemas.openxmlformats.org/officeDocument/2006/relationships/slide" Target="slides/slide50.xml"/><Relationship Id="rId78" Type="http://schemas.openxmlformats.org/officeDocument/2006/relationships/slide" Target="slides/slide55.xml"/><Relationship Id="rId81" Type="http://schemas.openxmlformats.org/officeDocument/2006/relationships/slide" Target="slides/slide58.xml"/><Relationship Id="rId86" Type="http://schemas.openxmlformats.org/officeDocument/2006/relationships/slide" Target="slides/slide63.xml"/><Relationship Id="rId94" Type="http://schemas.openxmlformats.org/officeDocument/2006/relationships/slide" Target="slides/slide71.xml"/><Relationship Id="rId99" Type="http://schemas.openxmlformats.org/officeDocument/2006/relationships/slide" Target="slides/slide76.xml"/><Relationship Id="rId101" Type="http://schemas.openxmlformats.org/officeDocument/2006/relationships/presProps" Target="presProps.xml"/><Relationship Id="rId4" Type="http://schemas.openxmlformats.org/officeDocument/2006/relationships/slideMaster" Target="slideMasters/slideMaster4.xml"/><Relationship Id="rId9" Type="http://schemas.openxmlformats.org/officeDocument/2006/relationships/slideMaster" Target="slideMasters/slideMaster9.xml"/><Relationship Id="rId13" Type="http://schemas.openxmlformats.org/officeDocument/2006/relationships/slideMaster" Target="slideMasters/slideMaster13.xml"/><Relationship Id="rId18" Type="http://schemas.openxmlformats.org/officeDocument/2006/relationships/slideMaster" Target="slideMasters/slideMaster18.xml"/><Relationship Id="rId39" Type="http://schemas.openxmlformats.org/officeDocument/2006/relationships/slide" Target="slides/slide16.xml"/><Relationship Id="rId34" Type="http://schemas.openxmlformats.org/officeDocument/2006/relationships/slide" Target="slides/slide11.xml"/><Relationship Id="rId50" Type="http://schemas.openxmlformats.org/officeDocument/2006/relationships/slide" Target="slides/slide27.xml"/><Relationship Id="rId55" Type="http://schemas.openxmlformats.org/officeDocument/2006/relationships/slide" Target="slides/slide32.xml"/><Relationship Id="rId76" Type="http://schemas.openxmlformats.org/officeDocument/2006/relationships/slide" Target="slides/slide53.xml"/><Relationship Id="rId97" Type="http://schemas.openxmlformats.org/officeDocument/2006/relationships/slide" Target="slides/slide74.xml"/><Relationship Id="rId104" Type="http://schemas.openxmlformats.org/officeDocument/2006/relationships/tableStyles" Target="tableStyles.xml"/></Relationships>
</file>

<file path=ppt/charts/_rels/chart1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Worksheet1.xlsx"/><Relationship Id="rId1" Type="http://schemas.openxmlformats.org/officeDocument/2006/relationships/themeOverride" Target="../theme/themeOverride1.xml"/></Relationships>
</file>

<file path=ppt/charts/_rels/chart2.xml.rels><?xml version="1.0" encoding="UTF-8" standalone="yes"?>
<Relationships xmlns="http://schemas.openxmlformats.org/package/2006/relationships"><Relationship Id="rId2" Type="http://schemas.openxmlformats.org/officeDocument/2006/relationships/package" Target="../embeddings/Microsoft_Excel_Worksheet2.xlsx"/><Relationship Id="rId1" Type="http://schemas.openxmlformats.org/officeDocument/2006/relationships/themeOverride" Target="../theme/themeOverride2.xml"/></Relationships>
</file>

<file path=ppt/charts/_rels/chart3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3.xlsx"/></Relationships>
</file>

<file path=ppt/charts/_rels/chart4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1.xml"/><Relationship Id="rId1" Type="http://schemas.openxmlformats.org/officeDocument/2006/relationships/package" Target="../embeddings/Microsoft_Excel_Worksheet4.xlsx"/></Relationships>
</file>

<file path=ppt/charts/_rels/chart5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5.xlsx"/></Relationships>
</file>

<file path=ppt/charts/_rels/chart6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6.xlsx"/></Relationships>
</file>

<file path=ppt/charts/_rels/chart7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2.xml"/><Relationship Id="rId1" Type="http://schemas.openxmlformats.org/officeDocument/2006/relationships/package" Target="../embeddings/Microsoft_Excel_Worksheet7.xlsx"/></Relationships>
</file>

<file path=ppt/charts/_rels/chart8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8.xlsx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0"/>
    <c:view3D>
      <c:rotX val="15"/>
      <c:rotY val="20"/>
      <c:rAngAx val="1"/>
    </c:view3D>
    <c:floor>
      <c:thickness val="0"/>
    </c:floor>
    <c:sideWall>
      <c:thickness val="0"/>
    </c:sideWall>
    <c:backWall>
      <c:thickness val="0"/>
    </c:backWall>
    <c:plotArea>
      <c:layout>
        <c:manualLayout>
          <c:layoutTarget val="inner"/>
          <c:xMode val="edge"/>
          <c:yMode val="edge"/>
          <c:x val="0.20266819218414203"/>
          <c:y val="1.7808171308500244E-2"/>
          <c:w val="0.83060719611306444"/>
          <c:h val="0.66303021689075869"/>
        </c:manualLayout>
      </c:layout>
      <c:bar3DChart>
        <c:barDir val="col"/>
        <c:grouping val="clustered"/>
        <c:varyColors val="0"/>
        <c:ser>
          <c:idx val="0"/>
          <c:order val="0"/>
          <c:tx>
            <c:strRef>
              <c:f>Лист1!$B$6</c:f>
              <c:strCache>
                <c:ptCount val="1"/>
                <c:pt idx="0">
                  <c:v>2023  год (факт)</c:v>
                </c:pt>
              </c:strCache>
            </c:strRef>
          </c:tx>
          <c:invertIfNegative val="0"/>
          <c:val>
            <c:numRef>
              <c:f>Лист1!$D$6:$G$6</c:f>
              <c:numCache>
                <c:formatCode>0.0</c:formatCode>
                <c:ptCount val="4"/>
                <c:pt idx="0">
                  <c:v>1736.47</c:v>
                </c:pt>
                <c:pt idx="1">
                  <c:v>208.66</c:v>
                </c:pt>
                <c:pt idx="2">
                  <c:v>264.27999999999997</c:v>
                </c:pt>
                <c:pt idx="3">
                  <c:v>76.7</c:v>
                </c:pt>
              </c:numCache>
            </c:numRef>
          </c:val>
        </c:ser>
        <c:ser>
          <c:idx val="1"/>
          <c:order val="1"/>
          <c:tx>
            <c:strRef>
              <c:f>Лист1!$B$7</c:f>
              <c:strCache>
                <c:ptCount val="1"/>
                <c:pt idx="0">
                  <c:v>2024  год (оценка)</c:v>
                </c:pt>
              </c:strCache>
            </c:strRef>
          </c:tx>
          <c:spPr>
            <a:solidFill>
              <a:srgbClr val="3399FF"/>
            </a:solidFill>
          </c:spPr>
          <c:invertIfNegative val="0"/>
          <c:cat>
            <c:strRef>
              <c:f>Лист1!$C$5:$G$5</c:f>
              <c:strCache>
                <c:ptCount val="4"/>
                <c:pt idx="0">
                  <c:v>НДФЛ</c:v>
                </c:pt>
                <c:pt idx="1">
                  <c:v>НАЛОГИ НА СОВОКУПНЫЙ ДОХОД</c:v>
                </c:pt>
                <c:pt idx="2">
                  <c:v>НАЛОГИ НА ИМУЩЕСТВО</c:v>
                </c:pt>
                <c:pt idx="3">
                  <c:v>ПРОЧИЕ</c:v>
                </c:pt>
              </c:strCache>
            </c:strRef>
          </c:cat>
          <c:val>
            <c:numRef>
              <c:f>Лист1!$C$7:$G$7</c:f>
              <c:numCache>
                <c:formatCode>0.0</c:formatCode>
                <c:ptCount val="4"/>
                <c:pt idx="0">
                  <c:v>2043.4</c:v>
                </c:pt>
                <c:pt idx="1">
                  <c:v>343.9</c:v>
                </c:pt>
                <c:pt idx="2">
                  <c:v>278.10000000000002</c:v>
                </c:pt>
                <c:pt idx="3">
                  <c:v>115.4</c:v>
                </c:pt>
              </c:numCache>
            </c:numRef>
          </c:val>
        </c:ser>
        <c:ser>
          <c:idx val="2"/>
          <c:order val="2"/>
          <c:tx>
            <c:strRef>
              <c:f>Лист1!$B$8</c:f>
              <c:strCache>
                <c:ptCount val="1"/>
                <c:pt idx="0">
                  <c:v>2025 год (прогноз)</c:v>
                </c:pt>
              </c:strCache>
            </c:strRef>
          </c:tx>
          <c:spPr>
            <a:solidFill>
              <a:srgbClr val="FFFF00">
                <a:lumMod val="40000"/>
                <a:lumOff val="60000"/>
              </a:srgbClr>
            </a:solidFill>
          </c:spPr>
          <c:invertIfNegative val="0"/>
          <c:cat>
            <c:strRef>
              <c:f>Лист1!$C$5:$G$5</c:f>
              <c:strCache>
                <c:ptCount val="4"/>
                <c:pt idx="0">
                  <c:v>НДФЛ</c:v>
                </c:pt>
                <c:pt idx="1">
                  <c:v>НАЛОГИ НА СОВОКУПНЫЙ ДОХОД</c:v>
                </c:pt>
                <c:pt idx="2">
                  <c:v>НАЛОГИ НА ИМУЩЕСТВО</c:v>
                </c:pt>
                <c:pt idx="3">
                  <c:v>ПРОЧИЕ</c:v>
                </c:pt>
              </c:strCache>
            </c:strRef>
          </c:cat>
          <c:val>
            <c:numRef>
              <c:f>Лист1!$C$8:$G$8</c:f>
              <c:numCache>
                <c:formatCode>0.0</c:formatCode>
                <c:ptCount val="4"/>
                <c:pt idx="0">
                  <c:v>2588</c:v>
                </c:pt>
                <c:pt idx="1">
                  <c:v>427.8</c:v>
                </c:pt>
                <c:pt idx="2">
                  <c:v>298.45999999999998</c:v>
                </c:pt>
                <c:pt idx="3">
                  <c:v>118.6</c:v>
                </c:pt>
              </c:numCache>
            </c:numRef>
          </c:val>
        </c:ser>
        <c:ser>
          <c:idx val="3"/>
          <c:order val="3"/>
          <c:tx>
            <c:strRef>
              <c:f>Лист1!$B$9</c:f>
              <c:strCache>
                <c:ptCount val="1"/>
                <c:pt idx="0">
                  <c:v>2026 год (прогноз)</c:v>
                </c:pt>
              </c:strCache>
            </c:strRef>
          </c:tx>
          <c:spPr>
            <a:solidFill>
              <a:srgbClr val="FF0000">
                <a:lumMod val="60000"/>
                <a:lumOff val="40000"/>
              </a:srgbClr>
            </a:solidFill>
          </c:spPr>
          <c:invertIfNegative val="0"/>
          <c:cat>
            <c:strRef>
              <c:f>Лист1!$C$5:$G$5</c:f>
              <c:strCache>
                <c:ptCount val="4"/>
                <c:pt idx="0">
                  <c:v>НДФЛ</c:v>
                </c:pt>
                <c:pt idx="1">
                  <c:v>НАЛОГИ НА СОВОКУПНЫЙ ДОХОД</c:v>
                </c:pt>
                <c:pt idx="2">
                  <c:v>НАЛОГИ НА ИМУЩЕСТВО</c:v>
                </c:pt>
                <c:pt idx="3">
                  <c:v>ПРОЧИЕ</c:v>
                </c:pt>
              </c:strCache>
            </c:strRef>
          </c:cat>
          <c:val>
            <c:numRef>
              <c:f>Лист1!$C$9:$G$9</c:f>
              <c:numCache>
                <c:formatCode>0.0</c:formatCode>
                <c:ptCount val="4"/>
                <c:pt idx="0">
                  <c:v>2754</c:v>
                </c:pt>
                <c:pt idx="1">
                  <c:v>407.7</c:v>
                </c:pt>
                <c:pt idx="2">
                  <c:v>303.48</c:v>
                </c:pt>
                <c:pt idx="3">
                  <c:v>123.1</c:v>
                </c:pt>
              </c:numCache>
            </c:numRef>
          </c:val>
        </c:ser>
        <c:ser>
          <c:idx val="4"/>
          <c:order val="4"/>
          <c:tx>
            <c:strRef>
              <c:f>Лист1!$B$10</c:f>
              <c:strCache>
                <c:ptCount val="1"/>
                <c:pt idx="0">
                  <c:v>2027 год (прогноз)</c:v>
                </c:pt>
              </c:strCache>
            </c:strRef>
          </c:tx>
          <c:spPr>
            <a:solidFill>
              <a:srgbClr val="00B050">
                <a:lumMod val="75000"/>
              </a:srgbClr>
            </a:solidFill>
          </c:spPr>
          <c:invertIfNegative val="0"/>
          <c:cat>
            <c:strRef>
              <c:f>Лист1!$C$5:$G$5</c:f>
              <c:strCache>
                <c:ptCount val="4"/>
                <c:pt idx="0">
                  <c:v>НДФЛ</c:v>
                </c:pt>
                <c:pt idx="1">
                  <c:v>НАЛОГИ НА СОВОКУПНЫЙ ДОХОД</c:v>
                </c:pt>
                <c:pt idx="2">
                  <c:v>НАЛОГИ НА ИМУЩЕСТВО</c:v>
                </c:pt>
                <c:pt idx="3">
                  <c:v>ПРОЧИЕ</c:v>
                </c:pt>
              </c:strCache>
            </c:strRef>
          </c:cat>
          <c:val>
            <c:numRef>
              <c:f>Лист1!$C$10:$G$10</c:f>
              <c:numCache>
                <c:formatCode>0.0</c:formatCode>
                <c:ptCount val="4"/>
                <c:pt idx="0">
                  <c:v>2928.9</c:v>
                </c:pt>
                <c:pt idx="1">
                  <c:v>440.6</c:v>
                </c:pt>
                <c:pt idx="2">
                  <c:v>308.13</c:v>
                </c:pt>
                <c:pt idx="3">
                  <c:v>134.5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shape val="cylinder"/>
        <c:axId val="225765248"/>
        <c:axId val="225766784"/>
        <c:axId val="0"/>
      </c:bar3DChart>
      <c:catAx>
        <c:axId val="225765248"/>
        <c:scaling>
          <c:orientation val="minMax"/>
        </c:scaling>
        <c:delete val="0"/>
        <c:axPos val="b"/>
        <c:majorTickMark val="out"/>
        <c:minorTickMark val="none"/>
        <c:tickLblPos val="nextTo"/>
        <c:txPr>
          <a:bodyPr/>
          <a:lstStyle/>
          <a:p>
            <a:pPr>
              <a:defRPr sz="1100" b="1">
                <a:solidFill>
                  <a:schemeClr val="tx1"/>
                </a:solidFill>
              </a:defRPr>
            </a:pPr>
            <a:endParaRPr lang="ru-RU"/>
          </a:p>
        </c:txPr>
        <c:crossAx val="225766784"/>
        <c:crosses val="autoZero"/>
        <c:auto val="1"/>
        <c:lblAlgn val="ctr"/>
        <c:lblOffset val="100"/>
        <c:noMultiLvlLbl val="0"/>
      </c:catAx>
      <c:valAx>
        <c:axId val="225766784"/>
        <c:scaling>
          <c:orientation val="minMax"/>
        </c:scaling>
        <c:delete val="0"/>
        <c:axPos val="l"/>
        <c:numFmt formatCode="#,##0.0" sourceLinked="0"/>
        <c:majorTickMark val="out"/>
        <c:minorTickMark val="none"/>
        <c:tickLblPos val="nextTo"/>
        <c:txPr>
          <a:bodyPr/>
          <a:lstStyle/>
          <a:p>
            <a:pPr>
              <a:defRPr b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pPr>
            <a:endParaRPr lang="ru-RU"/>
          </a:p>
        </c:txPr>
        <c:crossAx val="225765248"/>
        <c:crosses val="autoZero"/>
        <c:crossBetween val="between"/>
      </c:valAx>
      <c:dTable>
        <c:showHorzBorder val="1"/>
        <c:showVertBorder val="1"/>
        <c:showOutline val="1"/>
        <c:showKeys val="1"/>
        <c:txPr>
          <a:bodyPr/>
          <a:lstStyle/>
          <a:p>
            <a:pPr rtl="0">
              <a:defRPr b="1">
                <a:latin typeface="Times New Roman" panose="02020603050405020304" pitchFamily="18" charset="0"/>
                <a:cs typeface="Times New Roman" panose="02020603050405020304" pitchFamily="18" charset="0"/>
              </a:defRPr>
            </a:pPr>
            <a:endParaRPr lang="ru-RU"/>
          </a:p>
        </c:txPr>
      </c:dTable>
    </c:plotArea>
    <c:plotVisOnly val="1"/>
    <c:dispBlanksAs val="gap"/>
    <c:showDLblsOverMax val="0"/>
  </c:chart>
  <c:externalData r:id="rId2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0"/>
    <c:view3D>
      <c:rotX val="15"/>
      <c:rotY val="20"/>
      <c:rAngAx val="1"/>
    </c:view3D>
    <c:floor>
      <c:thickness val="0"/>
    </c:floor>
    <c:sideWall>
      <c:thickness val="0"/>
    </c:sideWall>
    <c:backWall>
      <c:thickness val="0"/>
    </c:backWall>
    <c:plotArea>
      <c:layout>
        <c:manualLayout>
          <c:layoutTarget val="inner"/>
          <c:xMode val="edge"/>
          <c:yMode val="edge"/>
          <c:x val="9.5130105592146894E-2"/>
          <c:y val="0.11536644537892703"/>
          <c:w val="0.83060719611306444"/>
          <c:h val="0.66303021689075869"/>
        </c:manualLayout>
      </c:layout>
      <c:bar3DChart>
        <c:barDir val="col"/>
        <c:grouping val="clustered"/>
        <c:varyColors val="0"/>
        <c:ser>
          <c:idx val="0"/>
          <c:order val="0"/>
          <c:tx>
            <c:strRef>
              <c:f>Лист1!$B$6</c:f>
              <c:strCache>
                <c:ptCount val="1"/>
                <c:pt idx="0">
                  <c:v>2023 год (факт)</c:v>
                </c:pt>
              </c:strCache>
            </c:strRef>
          </c:tx>
          <c:invertIfNegative val="0"/>
          <c:val>
            <c:numRef>
              <c:f>Лист1!$D$6:$G$6</c:f>
              <c:numCache>
                <c:formatCode>#,##0.0</c:formatCode>
                <c:ptCount val="4"/>
                <c:pt idx="0">
                  <c:v>623.66999999999996</c:v>
                </c:pt>
                <c:pt idx="1">
                  <c:v>185.93</c:v>
                </c:pt>
                <c:pt idx="2">
                  <c:v>82.8</c:v>
                </c:pt>
                <c:pt idx="3">
                  <c:v>298.95</c:v>
                </c:pt>
              </c:numCache>
            </c:numRef>
          </c:val>
        </c:ser>
        <c:ser>
          <c:idx val="1"/>
          <c:order val="1"/>
          <c:tx>
            <c:strRef>
              <c:f>Лист1!$B$7</c:f>
              <c:strCache>
                <c:ptCount val="1"/>
                <c:pt idx="0">
                  <c:v>2024 год (оценка)</c:v>
                </c:pt>
              </c:strCache>
            </c:strRef>
          </c:tx>
          <c:spPr>
            <a:solidFill>
              <a:srgbClr val="3399FF"/>
            </a:solidFill>
          </c:spPr>
          <c:invertIfNegative val="0"/>
          <c:cat>
            <c:strRef>
              <c:f>Лист1!$C$5:$G$5</c:f>
              <c:strCache>
                <c:ptCount val="4"/>
                <c:pt idx="0">
                  <c:v>ДОХОДЫ ОТ ИСПОЛЬЗОВАНИЯ ИМУЩЕСТВА, НАХОДЯЩЕГОСЯ В ГОСУДАР-Й И МУН-Й СОБСТВЕННОСТИ</c:v>
                </c:pt>
                <c:pt idx="1">
                  <c:v>ДОХОДЫ ОТ ПРОДАЖИ МАТЕРИАЛЬНЫХ И НЕМАТЕРИАЛЬНЫХ АКТИВОВ</c:v>
                </c:pt>
                <c:pt idx="2">
                  <c:v>ШТРАФЫ, САНКЦИИ, ВОЗМЕЩЕНИЕ УЩЕРБА</c:v>
                </c:pt>
                <c:pt idx="3">
                  <c:v>ПРОЧИЕ НЕНАЛОГОВЫЕ ДОХОДЫ</c:v>
                </c:pt>
              </c:strCache>
            </c:strRef>
          </c:cat>
          <c:val>
            <c:numRef>
              <c:f>Лист1!$C$7:$G$7</c:f>
              <c:numCache>
                <c:formatCode>#,##0.0</c:formatCode>
                <c:ptCount val="4"/>
                <c:pt idx="0">
                  <c:v>663.3</c:v>
                </c:pt>
                <c:pt idx="1">
                  <c:v>116.2</c:v>
                </c:pt>
                <c:pt idx="2">
                  <c:v>36.5</c:v>
                </c:pt>
                <c:pt idx="3">
                  <c:v>532.1</c:v>
                </c:pt>
              </c:numCache>
            </c:numRef>
          </c:val>
        </c:ser>
        <c:ser>
          <c:idx val="2"/>
          <c:order val="2"/>
          <c:tx>
            <c:strRef>
              <c:f>Лист1!$B$8</c:f>
              <c:strCache>
                <c:ptCount val="1"/>
                <c:pt idx="0">
                  <c:v>2025 год (прогноз)</c:v>
                </c:pt>
              </c:strCache>
            </c:strRef>
          </c:tx>
          <c:spPr>
            <a:solidFill>
              <a:srgbClr val="FFFF00">
                <a:lumMod val="40000"/>
                <a:lumOff val="60000"/>
              </a:srgbClr>
            </a:solidFill>
          </c:spPr>
          <c:invertIfNegative val="0"/>
          <c:cat>
            <c:strRef>
              <c:f>Лист1!$C$5:$G$5</c:f>
              <c:strCache>
                <c:ptCount val="4"/>
                <c:pt idx="0">
                  <c:v>ДОХОДЫ ОТ ИСПОЛЬЗОВАНИЯ ИМУЩЕСТВА, НАХОДЯЩЕГОСЯ В ГОСУДАР-Й И МУН-Й СОБСТВЕННОСТИ</c:v>
                </c:pt>
                <c:pt idx="1">
                  <c:v>ДОХОДЫ ОТ ПРОДАЖИ МАТЕРИАЛЬНЫХ И НЕМАТЕРИАЛЬНЫХ АКТИВОВ</c:v>
                </c:pt>
                <c:pt idx="2">
                  <c:v>ШТРАФЫ, САНКЦИИ, ВОЗМЕЩЕНИЕ УЩЕРБА</c:v>
                </c:pt>
                <c:pt idx="3">
                  <c:v>ПРОЧИЕ НЕНАЛОГОВЫЕ ДОХОДЫ</c:v>
                </c:pt>
              </c:strCache>
            </c:strRef>
          </c:cat>
          <c:val>
            <c:numRef>
              <c:f>Лист1!$C$8:$G$8</c:f>
              <c:numCache>
                <c:formatCode>#,##0.0</c:formatCode>
                <c:ptCount val="4"/>
                <c:pt idx="0">
                  <c:v>657.11</c:v>
                </c:pt>
                <c:pt idx="1">
                  <c:v>98.95</c:v>
                </c:pt>
                <c:pt idx="2">
                  <c:v>31.4</c:v>
                </c:pt>
                <c:pt idx="3">
                  <c:v>287.2</c:v>
                </c:pt>
              </c:numCache>
            </c:numRef>
          </c:val>
        </c:ser>
        <c:ser>
          <c:idx val="3"/>
          <c:order val="3"/>
          <c:tx>
            <c:strRef>
              <c:f>Лист1!$B$9</c:f>
              <c:strCache>
                <c:ptCount val="1"/>
                <c:pt idx="0">
                  <c:v>2026 год (прогноз)</c:v>
                </c:pt>
              </c:strCache>
            </c:strRef>
          </c:tx>
          <c:spPr>
            <a:solidFill>
              <a:srgbClr val="FF0000">
                <a:lumMod val="60000"/>
                <a:lumOff val="40000"/>
              </a:srgbClr>
            </a:solidFill>
          </c:spPr>
          <c:invertIfNegative val="0"/>
          <c:cat>
            <c:strRef>
              <c:f>Лист1!$C$5:$G$5</c:f>
              <c:strCache>
                <c:ptCount val="4"/>
                <c:pt idx="0">
                  <c:v>ДОХОДЫ ОТ ИСПОЛЬЗОВАНИЯ ИМУЩЕСТВА, НАХОДЯЩЕГОСЯ В ГОСУДАР-Й И МУН-Й СОБСТВЕННОСТИ</c:v>
                </c:pt>
                <c:pt idx="1">
                  <c:v>ДОХОДЫ ОТ ПРОДАЖИ МАТЕРИАЛЬНЫХ И НЕМАТЕРИАЛЬНЫХ АКТИВОВ</c:v>
                </c:pt>
                <c:pt idx="2">
                  <c:v>ШТРАФЫ, САНКЦИИ, ВОЗМЕЩЕНИЕ УЩЕРБА</c:v>
                </c:pt>
                <c:pt idx="3">
                  <c:v>ПРОЧИЕ НЕНАЛОГОВЫЕ ДОХОДЫ</c:v>
                </c:pt>
              </c:strCache>
            </c:strRef>
          </c:cat>
          <c:val>
            <c:numRef>
              <c:f>Лист1!$C$9:$G$9</c:f>
              <c:numCache>
                <c:formatCode>#,##0.0</c:formatCode>
                <c:ptCount val="4"/>
                <c:pt idx="0">
                  <c:v>671.37</c:v>
                </c:pt>
                <c:pt idx="1">
                  <c:v>48.71</c:v>
                </c:pt>
                <c:pt idx="2">
                  <c:v>31.7</c:v>
                </c:pt>
                <c:pt idx="3">
                  <c:v>36.9</c:v>
                </c:pt>
              </c:numCache>
            </c:numRef>
          </c:val>
        </c:ser>
        <c:ser>
          <c:idx val="4"/>
          <c:order val="4"/>
          <c:tx>
            <c:strRef>
              <c:f>Лист1!$B$10</c:f>
              <c:strCache>
                <c:ptCount val="1"/>
                <c:pt idx="0">
                  <c:v>2027 год (прогноз)</c:v>
                </c:pt>
              </c:strCache>
            </c:strRef>
          </c:tx>
          <c:spPr>
            <a:solidFill>
              <a:srgbClr val="00B050">
                <a:lumMod val="75000"/>
              </a:srgbClr>
            </a:solidFill>
          </c:spPr>
          <c:invertIfNegative val="0"/>
          <c:cat>
            <c:strRef>
              <c:f>Лист1!$C$5:$G$5</c:f>
              <c:strCache>
                <c:ptCount val="4"/>
                <c:pt idx="0">
                  <c:v>ДОХОДЫ ОТ ИСПОЛЬЗОВАНИЯ ИМУЩЕСТВА, НАХОДЯЩЕГОСЯ В ГОСУДАР-Й И МУН-Й СОБСТВЕННОСТИ</c:v>
                </c:pt>
                <c:pt idx="1">
                  <c:v>ДОХОДЫ ОТ ПРОДАЖИ МАТЕРИАЛЬНЫХ И НЕМАТЕРИАЛЬНЫХ АКТИВОВ</c:v>
                </c:pt>
                <c:pt idx="2">
                  <c:v>ШТРАФЫ, САНКЦИИ, ВОЗМЕЩЕНИЕ УЩЕРБА</c:v>
                </c:pt>
                <c:pt idx="3">
                  <c:v>ПРОЧИЕ НЕНАЛОГОВЫЕ ДОХОДЫ</c:v>
                </c:pt>
              </c:strCache>
            </c:strRef>
          </c:cat>
          <c:val>
            <c:numRef>
              <c:f>Лист1!$C$10:$G$10</c:f>
              <c:numCache>
                <c:formatCode>#,##0.0</c:formatCode>
                <c:ptCount val="4"/>
                <c:pt idx="0">
                  <c:v>686.04</c:v>
                </c:pt>
                <c:pt idx="1">
                  <c:v>38.99</c:v>
                </c:pt>
                <c:pt idx="2">
                  <c:v>32.020000000000003</c:v>
                </c:pt>
                <c:pt idx="3">
                  <c:v>43.5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shape val="cylinder"/>
        <c:axId val="225899264"/>
        <c:axId val="225900800"/>
        <c:axId val="0"/>
      </c:bar3DChart>
      <c:catAx>
        <c:axId val="225899264"/>
        <c:scaling>
          <c:orientation val="minMax"/>
        </c:scaling>
        <c:delete val="0"/>
        <c:axPos val="b"/>
        <c:majorTickMark val="out"/>
        <c:minorTickMark val="none"/>
        <c:tickLblPos val="nextTo"/>
        <c:txPr>
          <a:bodyPr/>
          <a:lstStyle/>
          <a:p>
            <a:pPr>
              <a:defRPr sz="1100" b="1">
                <a:solidFill>
                  <a:schemeClr val="tx1"/>
                </a:solidFill>
              </a:defRPr>
            </a:pPr>
            <a:endParaRPr lang="ru-RU"/>
          </a:p>
        </c:txPr>
        <c:crossAx val="225900800"/>
        <c:crosses val="autoZero"/>
        <c:auto val="1"/>
        <c:lblAlgn val="ctr"/>
        <c:lblOffset val="100"/>
        <c:noMultiLvlLbl val="0"/>
      </c:catAx>
      <c:valAx>
        <c:axId val="225900800"/>
        <c:scaling>
          <c:orientation val="minMax"/>
        </c:scaling>
        <c:delete val="0"/>
        <c:axPos val="l"/>
        <c:numFmt formatCode="#,##0.0" sourceLinked="0"/>
        <c:majorTickMark val="out"/>
        <c:minorTickMark val="none"/>
        <c:tickLblPos val="nextTo"/>
        <c:txPr>
          <a:bodyPr/>
          <a:lstStyle/>
          <a:p>
            <a:pPr>
              <a:defRPr b="1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pPr>
            <a:endParaRPr lang="ru-RU"/>
          </a:p>
        </c:txPr>
        <c:crossAx val="225899264"/>
        <c:crosses val="autoZero"/>
        <c:crossBetween val="between"/>
      </c:valAx>
      <c:dTable>
        <c:showHorzBorder val="1"/>
        <c:showVertBorder val="1"/>
        <c:showOutline val="1"/>
        <c:showKeys val="1"/>
        <c:txPr>
          <a:bodyPr/>
          <a:lstStyle/>
          <a:p>
            <a:pPr rtl="0">
              <a:defRPr sz="800" b="1">
                <a:latin typeface="Times New Roman" panose="02020603050405020304" pitchFamily="18" charset="0"/>
                <a:cs typeface="Times New Roman" panose="02020603050405020304" pitchFamily="18" charset="0"/>
              </a:defRPr>
            </a:pPr>
            <a:endParaRPr lang="ru-RU"/>
          </a:p>
        </c:txPr>
      </c:dTable>
    </c:plotArea>
    <c:plotVisOnly val="1"/>
    <c:dispBlanksAs val="gap"/>
    <c:showDLblsOverMax val="0"/>
  </c:chart>
  <c:externalData r:id="rId2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16"/>
    </mc:Choice>
    <mc:Fallback>
      <c:style val="16"/>
    </mc:Fallback>
  </mc:AlternateContent>
  <c:chart>
    <c:autoTitleDeleted val="0"/>
    <c:view3D>
      <c:rotX val="30"/>
      <c:rotY val="0"/>
      <c:rAngAx val="0"/>
      <c:perspective val="30"/>
    </c:view3D>
    <c:floor>
      <c:thickness val="0"/>
    </c:floor>
    <c:sideWall>
      <c:thickness val="0"/>
    </c:sideWall>
    <c:backWall>
      <c:thickness val="0"/>
    </c:backWall>
    <c:plotArea>
      <c:layout/>
      <c:pie3DChart>
        <c:varyColors val="1"/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</c:pie3DChart>
    </c:plotArea>
    <c:plotVisOnly val="1"/>
    <c:dispBlanksAs val="gap"/>
    <c:showDLblsOverMax val="0"/>
  </c:chart>
  <c:txPr>
    <a:bodyPr/>
    <a:lstStyle/>
    <a:p>
      <a:pPr>
        <a:defRPr sz="1800"/>
      </a:pPr>
      <a:endParaRPr lang="ru-RU"/>
    </a:p>
  </c:txPr>
  <c:externalData r:id="rId1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view3D>
      <c:rotX val="30"/>
      <c:rotY val="0"/>
      <c:rAngAx val="0"/>
      <c:perspective val="30"/>
    </c:view3D>
    <c:floor>
      <c:thickness val="0"/>
    </c:floor>
    <c:sideWall>
      <c:thickness val="0"/>
    </c:sideWall>
    <c:backWall>
      <c:thickness val="0"/>
    </c:backWall>
    <c:plotArea>
      <c:layout>
        <c:manualLayout>
          <c:layoutTarget val="inner"/>
          <c:xMode val="edge"/>
          <c:yMode val="edge"/>
          <c:x val="5.5412824500981374E-2"/>
          <c:y val="4.5297378006379533E-3"/>
          <c:w val="0.93478873791701134"/>
          <c:h val="0.59725093813505159"/>
        </c:manualLayout>
      </c:layout>
      <c:pie3DChart>
        <c:varyColors val="1"/>
        <c:ser>
          <c:idx val="0"/>
          <c:order val="0"/>
          <c:tx>
            <c:strRef>
              <c:f>Лист1!$B$1</c:f>
              <c:strCache>
                <c:ptCount val="1"/>
                <c:pt idx="0">
                  <c:v>Продажи</c:v>
                </c:pt>
              </c:strCache>
            </c:strRef>
          </c:tx>
          <c:spPr>
            <a:solidFill>
              <a:schemeClr val="accent6"/>
            </a:solidFill>
          </c:spPr>
          <c:explosion val="10"/>
          <c:dPt>
            <c:idx val="1"/>
            <c:bubble3D val="0"/>
            <c:spPr>
              <a:solidFill>
                <a:schemeClr val="accent6">
                  <a:lumMod val="60000"/>
                  <a:lumOff val="40000"/>
                </a:schemeClr>
              </a:solidFill>
            </c:spPr>
          </c:dPt>
          <c:cat>
            <c:strRef>
              <c:f>Лист1!$A$2:$A$5</c:f>
              <c:strCache>
                <c:ptCount val="4"/>
                <c:pt idx="0">
                  <c:v>Кв. 1</c:v>
                </c:pt>
                <c:pt idx="1">
                  <c:v>Кв. 2</c:v>
                </c:pt>
                <c:pt idx="2">
                  <c:v>Кв. 3</c:v>
                </c:pt>
                <c:pt idx="3">
                  <c:v>Кв. 4</c:v>
                </c:pt>
              </c:strCache>
            </c:strRef>
          </c:cat>
          <c:val>
            <c:numRef>
              <c:f>Лист1!$B$2:$B$5</c:f>
              <c:numCache>
                <c:formatCode>General</c:formatCode>
                <c:ptCount val="4"/>
                <c:pt idx="0">
                  <c:v>74.2</c:v>
                </c:pt>
                <c:pt idx="1">
                  <c:v>25.8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</c:pie3DChart>
    </c:plotArea>
    <c:plotVisOnly val="1"/>
    <c:dispBlanksAs val="gap"/>
    <c:showDLblsOverMax val="0"/>
  </c:chart>
  <c:txPr>
    <a:bodyPr/>
    <a:lstStyle/>
    <a:p>
      <a:pPr>
        <a:defRPr sz="1800"/>
      </a:pPr>
      <a:endParaRPr lang="ru-RU"/>
    </a:p>
  </c:txPr>
  <c:externalData r:id="rId1">
    <c:autoUpdate val="0"/>
  </c:externalData>
  <c:userShapes r:id="rId2"/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view3D>
      <c:rotX val="30"/>
      <c:rotY val="0"/>
      <c:rAngAx val="0"/>
      <c:perspective val="30"/>
    </c:view3D>
    <c:floor>
      <c:thickness val="0"/>
    </c:floor>
    <c:sideWall>
      <c:thickness val="0"/>
    </c:sideWall>
    <c:backWall>
      <c:thickness val="0"/>
    </c:backWall>
    <c:plotArea>
      <c:layout>
        <c:manualLayout>
          <c:layoutTarget val="inner"/>
          <c:xMode val="edge"/>
          <c:yMode val="edge"/>
          <c:x val="2.7443557073908144E-2"/>
          <c:y val="7.3072312084665567E-4"/>
          <c:w val="0.95951767332444293"/>
          <c:h val="0.91600962233514716"/>
        </c:manualLayout>
      </c:layout>
      <c:pie3DChart>
        <c:varyColors val="1"/>
        <c:ser>
          <c:idx val="0"/>
          <c:order val="0"/>
          <c:tx>
            <c:strRef>
              <c:f>Лист1!$B$1</c:f>
              <c:strCache>
                <c:ptCount val="1"/>
                <c:pt idx="0">
                  <c:v>Продажи</c:v>
                </c:pt>
              </c:strCache>
            </c:strRef>
          </c:tx>
          <c:explosion val="10"/>
          <c:dPt>
            <c:idx val="0"/>
            <c:bubble3D val="0"/>
          </c:dPt>
          <c:dPt>
            <c:idx val="1"/>
            <c:bubble3D val="0"/>
            <c:spPr>
              <a:solidFill>
                <a:srgbClr val="C7E6A4"/>
              </a:solidFill>
            </c:spPr>
          </c:dPt>
          <c:cat>
            <c:strRef>
              <c:f>Лист1!$A$2:$A$3</c:f>
              <c:strCache>
                <c:ptCount val="2"/>
                <c:pt idx="0">
                  <c:v>Кв. 1</c:v>
                </c:pt>
                <c:pt idx="1">
                  <c:v>Кв. 2</c:v>
                </c:pt>
              </c:strCache>
            </c:strRef>
          </c:cat>
          <c:val>
            <c:numRef>
              <c:f>Лист1!$B$2:$B$3</c:f>
              <c:numCache>
                <c:formatCode>General</c:formatCode>
                <c:ptCount val="2"/>
                <c:pt idx="0">
                  <c:v>9</c:v>
                </c:pt>
                <c:pt idx="1">
                  <c:v>3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</c:pie3DChart>
    </c:plotArea>
    <c:plotVisOnly val="1"/>
    <c:dispBlanksAs val="gap"/>
    <c:showDLblsOverMax val="0"/>
  </c:chart>
  <c:txPr>
    <a:bodyPr/>
    <a:lstStyle/>
    <a:p>
      <a:pPr>
        <a:defRPr sz="1800"/>
      </a:pPr>
      <a:endParaRPr lang="ru-RU"/>
    </a:p>
  </c:txPr>
  <c:externalData r:id="rId1">
    <c:autoUpdate val="0"/>
  </c:externalData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layout/>
      <c:overlay val="0"/>
    </c:title>
    <c:autoTitleDeleted val="0"/>
    <c:view3D>
      <c:rotX val="30"/>
      <c:rotY val="0"/>
      <c:rAngAx val="0"/>
      <c:perspective val="30"/>
    </c:view3D>
    <c:floor>
      <c:thickness val="0"/>
    </c:floor>
    <c:sideWall>
      <c:thickness val="0"/>
    </c:sideWall>
    <c:backWall>
      <c:thickness val="0"/>
    </c:backWall>
    <c:plotArea>
      <c:layout/>
      <c:pie3DChart>
        <c:varyColors val="1"/>
        <c:ser>
          <c:idx val="0"/>
          <c:order val="0"/>
          <c:tx>
            <c:strRef>
              <c:f>Лист1!$B$1</c:f>
              <c:strCache>
                <c:ptCount val="1"/>
                <c:pt idx="0">
                  <c:v>Продажи</c:v>
                </c:pt>
              </c:strCache>
            </c:strRef>
          </c:tx>
          <c:cat>
            <c:strRef>
              <c:f>Лист1!$A$2:$A$3</c:f>
              <c:strCache>
                <c:ptCount val="2"/>
                <c:pt idx="0">
                  <c:v>Кв. 1</c:v>
                </c:pt>
                <c:pt idx="1">
                  <c:v>Кв. 2</c:v>
                </c:pt>
              </c:strCache>
            </c:strRef>
          </c:cat>
          <c:val>
            <c:numRef>
              <c:f>Лист1!$B$2:$B$3</c:f>
              <c:numCache>
                <c:formatCode>General</c:formatCode>
                <c:ptCount val="2"/>
                <c:pt idx="0" formatCode="#,##0.00">
                  <c:v>1925</c:v>
                </c:pt>
                <c:pt idx="1">
                  <c:v>3.2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</c:pie3DChart>
    </c:plotArea>
    <c:legend>
      <c:legendPos val="r"/>
      <c:layout/>
      <c:overlay val="0"/>
    </c:legend>
    <c:plotVisOnly val="1"/>
    <c:dispBlanksAs val="gap"/>
    <c:showDLblsOverMax val="0"/>
  </c:chart>
  <c:txPr>
    <a:bodyPr/>
    <a:lstStyle/>
    <a:p>
      <a:pPr>
        <a:defRPr sz="1800"/>
      </a:pPr>
      <a:endParaRPr lang="ru-RU"/>
    </a:p>
  </c:txPr>
  <c:externalData r:id="rId1">
    <c:autoUpdate val="0"/>
  </c:externalData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view3D>
      <c:rotX val="30"/>
      <c:rotY val="0"/>
      <c:rAngAx val="0"/>
      <c:perspective val="30"/>
    </c:view3D>
    <c:floor>
      <c:thickness val="0"/>
    </c:floor>
    <c:sideWall>
      <c:thickness val="0"/>
    </c:sideWall>
    <c:backWall>
      <c:thickness val="0"/>
    </c:backWall>
    <c:plotArea>
      <c:layout>
        <c:manualLayout>
          <c:layoutTarget val="inner"/>
          <c:xMode val="edge"/>
          <c:yMode val="edge"/>
          <c:x val="4.4527719775797447E-2"/>
          <c:y val="9.0235304751288006E-2"/>
          <c:w val="0.94894573117606817"/>
          <c:h val="0.90976454812514373"/>
        </c:manualLayout>
      </c:layout>
      <c:pie3DChart>
        <c:varyColors val="1"/>
        <c:ser>
          <c:idx val="0"/>
          <c:order val="0"/>
          <c:tx>
            <c:strRef>
              <c:f>Лист1!$B$1</c:f>
              <c:strCache>
                <c:ptCount val="1"/>
                <c:pt idx="0">
                  <c:v>Продажи</c:v>
                </c:pt>
              </c:strCache>
            </c:strRef>
          </c:tx>
          <c:spPr>
            <a:solidFill>
              <a:schemeClr val="accent3">
                <a:lumMod val="40000"/>
                <a:lumOff val="60000"/>
              </a:schemeClr>
            </a:solidFill>
          </c:spPr>
          <c:explosion val="3"/>
          <c:dPt>
            <c:idx val="0"/>
            <c:bubble3D val="0"/>
            <c:explosion val="14"/>
          </c:dPt>
          <c:dPt>
            <c:idx val="1"/>
            <c:bubble3D val="0"/>
            <c:explosion val="5"/>
            <c:spPr>
              <a:solidFill>
                <a:schemeClr val="accent6">
                  <a:lumMod val="20000"/>
                  <a:lumOff val="80000"/>
                </a:schemeClr>
              </a:solidFill>
            </c:spPr>
          </c:dPt>
          <c:cat>
            <c:strRef>
              <c:f>Лист1!$A$2:$A$3</c:f>
              <c:strCache>
                <c:ptCount val="2"/>
                <c:pt idx="0">
                  <c:v>Кв. 1</c:v>
                </c:pt>
                <c:pt idx="1">
                  <c:v>Кв. 2</c:v>
                </c:pt>
              </c:strCache>
            </c:strRef>
          </c:cat>
          <c:val>
            <c:numRef>
              <c:f>Лист1!$B$2:$B$3</c:f>
              <c:numCache>
                <c:formatCode>General</c:formatCode>
                <c:ptCount val="2"/>
                <c:pt idx="0">
                  <c:v>9</c:v>
                </c:pt>
                <c:pt idx="1">
                  <c:v>3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</c:pie3DChart>
    </c:plotArea>
    <c:plotVisOnly val="1"/>
    <c:dispBlanksAs val="gap"/>
    <c:showDLblsOverMax val="0"/>
  </c:chart>
  <c:txPr>
    <a:bodyPr/>
    <a:lstStyle/>
    <a:p>
      <a:pPr>
        <a:defRPr sz="1800"/>
      </a:pPr>
      <a:endParaRPr lang="ru-RU"/>
    </a:p>
  </c:txPr>
  <c:externalData r:id="rId1">
    <c:autoUpdate val="0"/>
  </c:externalData>
  <c:userShapes r:id="rId2"/>
</c:chartSpace>
</file>

<file path=ppt/charts/chart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ru-RU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view3D>
      <c:rotX val="30"/>
      <c:rotY val="0"/>
      <c:rAngAx val="0"/>
      <c:perspective val="30"/>
    </c:view3D>
    <c:floor>
      <c:thickness val="0"/>
    </c:floor>
    <c:sideWall>
      <c:thickness val="0"/>
    </c:sideWall>
    <c:backWall>
      <c:thickness val="0"/>
    </c:backWall>
    <c:plotArea>
      <c:layout>
        <c:manualLayout>
          <c:layoutTarget val="inner"/>
          <c:xMode val="edge"/>
          <c:yMode val="edge"/>
          <c:x val="5.039122637167299E-3"/>
          <c:y val="8.7516436234659142E-2"/>
          <c:w val="0.94894573117606817"/>
          <c:h val="0.90976454812514373"/>
        </c:manualLayout>
      </c:layout>
      <c:pie3DChart>
        <c:varyColors val="1"/>
        <c:ser>
          <c:idx val="0"/>
          <c:order val="0"/>
          <c:tx>
            <c:strRef>
              <c:f>Лист1!$B$1</c:f>
              <c:strCache>
                <c:ptCount val="1"/>
                <c:pt idx="0">
                  <c:v>Продажи</c:v>
                </c:pt>
              </c:strCache>
            </c:strRef>
          </c:tx>
          <c:spPr>
            <a:solidFill>
              <a:schemeClr val="tx2">
                <a:lumMod val="60000"/>
                <a:lumOff val="40000"/>
              </a:schemeClr>
            </a:solidFill>
          </c:spPr>
          <c:explosion val="9"/>
          <c:dPt>
            <c:idx val="0"/>
            <c:bubble3D val="0"/>
          </c:dPt>
          <c:dPt>
            <c:idx val="1"/>
            <c:bubble3D val="0"/>
            <c:spPr>
              <a:solidFill>
                <a:schemeClr val="accent6">
                  <a:lumMod val="60000"/>
                  <a:lumOff val="40000"/>
                </a:schemeClr>
              </a:solidFill>
            </c:spPr>
          </c:dPt>
          <c:cat>
            <c:strRef>
              <c:f>Лист1!$A$2:$A$3</c:f>
              <c:strCache>
                <c:ptCount val="2"/>
                <c:pt idx="0">
                  <c:v>Кв. 1</c:v>
                </c:pt>
                <c:pt idx="1">
                  <c:v>Кв. 2</c:v>
                </c:pt>
              </c:strCache>
            </c:strRef>
          </c:cat>
          <c:val>
            <c:numRef>
              <c:f>Лист1!$B$2:$B$3</c:f>
              <c:numCache>
                <c:formatCode>General</c:formatCode>
                <c:ptCount val="2"/>
                <c:pt idx="0">
                  <c:v>9</c:v>
                </c:pt>
                <c:pt idx="1">
                  <c:v>3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</c:pie3DChart>
    </c:plotArea>
    <c:plotVisOnly val="1"/>
    <c:dispBlanksAs val="gap"/>
    <c:showDLblsOverMax val="0"/>
  </c:chart>
  <c:txPr>
    <a:bodyPr/>
    <a:lstStyle/>
    <a:p>
      <a:pPr>
        <a:defRPr sz="1800"/>
      </a:pPr>
      <a:endParaRPr lang="ru-RU"/>
    </a:p>
  </c:txPr>
  <c:externalData r:id="rId1">
    <c:autoUpdate val="0"/>
  </c:externalData>
</c:chartSpace>
</file>

<file path=ppt/drawings/_rels/drawing2.xml.rels><?xml version="1.0" encoding="UTF-8" standalone="yes"?>
<Relationships xmlns="http://schemas.openxmlformats.org/package/2006/relationships"><Relationship Id="rId1" Type="http://schemas.openxmlformats.org/officeDocument/2006/relationships/image" Target="../media/image94.png"/></Relationships>
</file>

<file path=ppt/drawings/drawing1.xml><?xml version="1.0" encoding="utf-8"?>
<c:userShapes xmlns:c="http://schemas.openxmlformats.org/drawingml/2006/chart">
  <cdr:relSizeAnchor xmlns:cdr="http://schemas.openxmlformats.org/drawingml/2006/chartDrawing">
    <cdr:from>
      <cdr:x>0.30593</cdr:x>
      <cdr:y>0.66586</cdr:y>
    </cdr:from>
    <cdr:to>
      <cdr:x>0.98703</cdr:x>
      <cdr:y>0.87508</cdr:y>
    </cdr:to>
    <cdr:sp macro="" textlink="">
      <cdr:nvSpPr>
        <cdr:cNvPr id="2" name="Rectangle 26"/>
        <cdr:cNvSpPr>
          <a:spLocks xmlns:a="http://schemas.openxmlformats.org/drawingml/2006/main" noChangeArrowheads="1"/>
        </cdr:cNvSpPr>
      </cdr:nvSpPr>
      <cdr:spPr bwMode="auto">
        <a:xfrm xmlns:a="http://schemas.openxmlformats.org/drawingml/2006/main" rot="20276498">
          <a:off x="793052" y="1665198"/>
          <a:ext cx="1765607" cy="523220"/>
        </a:xfrm>
        <a:prstGeom xmlns:a="http://schemas.openxmlformats.org/drawingml/2006/main" prst="rect">
          <a:avLst/>
        </a:prstGeom>
        <a:noFill xmlns:a="http://schemas.openxmlformats.org/drawingml/2006/main"/>
        <a:ln xmlns:a="http://schemas.openxmlformats.org/drawingml/2006/main">
          <a:noFill/>
        </a:ln>
        <a:effectLst xmlns:a="http://schemas.openxmlformats.org/drawingml/2006/main"/>
        <a:extLst xmlns:a="http://schemas.openxmlformats.org/drawingml/2006/main">
          <a:ext uri="{909E8E84-426E-40DD-AFC4-6F175D3DCCD1}">
            <a14:hiddenFill xmlns:a14="http://schemas.microsoft.com/office/drawing/2010/main">
              <a:solidFill>
                <a:schemeClr val="accent1"/>
              </a:solidFill>
            </a14:hiddenFill>
          </a:ext>
          <a:ext uri="{91240B29-F687-4F45-9708-019B960494DF}">
            <a14:hiddenLine xmlns:a14="http://schemas.microsoft.com/office/drawing/2010/main" w="9525">
              <a:solidFill>
                <a:schemeClr val="tx1"/>
              </a:solidFill>
              <a:miter lim="800000"/>
              <a:headEnd/>
              <a:tailEnd/>
            </a14:hiddenLine>
          </a:ex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cdr:spPr>
      <cdr:txBody>
        <a:bodyPr xmlns:a="http://schemas.openxmlformats.org/drawingml/2006/main" wrap="square">
          <a:spAutoFit/>
        </a:bodyPr>
        <a:lstStyle xmlns:a="http://schemas.openxmlformats.org/drawingml/2006/main">
          <a:defPPr>
            <a:defRPr lang="ru-RU"/>
          </a:defPPr>
          <a:lvl1pPr marL="0" algn="l" defTabSz="910151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1pPr>
          <a:lvl2pPr marL="455014" algn="l" defTabSz="910151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2pPr>
          <a:lvl3pPr marL="910151" algn="l" defTabSz="910151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3pPr>
          <a:lvl4pPr marL="1365204" algn="l" defTabSz="910151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4pPr>
          <a:lvl5pPr marL="1820297" algn="l" defTabSz="910151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5pPr>
          <a:lvl6pPr marL="2275311" algn="l" defTabSz="910151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6pPr>
          <a:lvl7pPr marL="2730325" algn="l" defTabSz="910151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7pPr>
          <a:lvl8pPr marL="3185424" algn="l" defTabSz="910151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8pPr>
          <a:lvl9pPr marL="3640500" algn="l" defTabSz="910151" rtl="0" eaLnBrk="1" latinLnBrk="0" hangingPunct="1">
            <a:defRPr sz="1800" kern="1200">
              <a:solidFill>
                <a:schemeClr val="tx1"/>
              </a:solidFill>
              <a:latin typeface="+mn-lt"/>
              <a:ea typeface="+mn-ea"/>
              <a:cs typeface="+mn-cs"/>
            </a:defRPr>
          </a:lvl9pPr>
        </a:lstStyle>
        <a:p xmlns:a="http://schemas.openxmlformats.org/drawingml/2006/main">
          <a:pPr algn="ctr" defTabSz="914400">
            <a:spcBef>
              <a:spcPct val="0"/>
            </a:spcBef>
          </a:pPr>
          <a:r>
            <a:rPr lang="ru-RU" altLang="ru-RU" sz="1400" b="1" dirty="0" smtClean="0">
              <a:solidFill>
                <a:srgbClr val="000000"/>
              </a:solidFill>
              <a:latin typeface="Calibri" pitchFamily="34" charset="0"/>
              <a:cs typeface="Times New Roman" pitchFamily="18" charset="0"/>
            </a:rPr>
            <a:t>Налог на доходы физических лиц</a:t>
          </a:r>
          <a:endParaRPr lang="ru-RU" altLang="ru-RU" sz="1400" b="1" dirty="0">
            <a:solidFill>
              <a:srgbClr val="000000"/>
            </a:solidFill>
            <a:latin typeface="Calibri" pitchFamily="34" charset="0"/>
            <a:cs typeface="Times New Roman" pitchFamily="18" charset="0"/>
          </a:endParaRPr>
        </a:p>
      </cdr:txBody>
    </cdr:sp>
  </cdr:relSizeAnchor>
</c:userShapes>
</file>

<file path=ppt/drawings/drawing2.xml><?xml version="1.0" encoding="utf-8"?>
<c:userShapes xmlns:c="http://schemas.openxmlformats.org/drawingml/2006/chart">
  <cdr:relSizeAnchor xmlns:cdr="http://schemas.openxmlformats.org/drawingml/2006/chartDrawing">
    <cdr:from>
      <cdr:x>0</cdr:x>
      <cdr:y>0</cdr:y>
    </cdr:from>
    <cdr:to>
      <cdr:x>0</cdr:x>
      <cdr:y>0</cdr:y>
    </cdr:to>
    <cdr:pic>
      <cdr:nvPicPr>
        <cdr:cNvPr id="2" name="chart"/>
        <cdr:cNvPicPr>
          <a:picLocks xmlns:a="http://schemas.openxmlformats.org/drawingml/2006/main" noChangeAspect="1"/>
        </cdr:cNvPicPr>
      </cdr:nvPicPr>
      <cdr:blipFill>
        <a:blip xmlns:a="http://schemas.openxmlformats.org/drawingml/2006/main" xmlns:r="http://schemas.openxmlformats.org/officeDocument/2006/relationships" r:embed="rId1"/>
        <a:stretch xmlns:a="http://schemas.openxmlformats.org/drawingml/2006/main">
          <a:fillRect/>
        </a:stretch>
      </cdr:blipFill>
      <cdr:spPr>
        <a:xfrm xmlns:a="http://schemas.openxmlformats.org/drawingml/2006/main" flipV="1">
          <a:off x="-2990815" y="-2108577"/>
          <a:ext cx="0" cy="0"/>
        </a:xfrm>
        <a:prstGeom xmlns:a="http://schemas.openxmlformats.org/drawingml/2006/main" prst="rect">
          <a:avLst/>
        </a:prstGeom>
      </cdr:spPr>
    </cdr:pic>
  </cdr:relSizeAnchor>
</c:userShape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4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хний колонтитул 1"/>
          <p:cNvSpPr>
            <a:spLocks noGrp="1"/>
          </p:cNvSpPr>
          <p:nvPr>
            <p:ph type="hdr" sz="quarter"/>
          </p:nvPr>
        </p:nvSpPr>
        <p:spPr>
          <a:xfrm>
            <a:off x="2" y="1"/>
            <a:ext cx="2945659" cy="493712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ru-RU" dirty="0"/>
          </a:p>
        </p:txBody>
      </p:sp>
      <p:sp>
        <p:nvSpPr>
          <p:cNvPr id="3" name="Дата 2"/>
          <p:cNvSpPr>
            <a:spLocks noGrp="1"/>
          </p:cNvSpPr>
          <p:nvPr>
            <p:ph type="dt" idx="1"/>
          </p:nvPr>
        </p:nvSpPr>
        <p:spPr>
          <a:xfrm>
            <a:off x="3850446" y="1"/>
            <a:ext cx="2945659" cy="493712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2C7BC783-D036-4967-AB7C-DE09F7ABDD38}" type="datetimeFigureOut">
              <a:rPr lang="ru-RU" smtClean="0"/>
              <a:pPr/>
              <a:t>пт 13.12.24</a:t>
            </a:fld>
            <a:endParaRPr lang="ru-RU" dirty="0"/>
          </a:p>
        </p:txBody>
      </p:sp>
      <p:sp>
        <p:nvSpPr>
          <p:cNvPr id="4" name="Образ слайда 3"/>
          <p:cNvSpPr>
            <a:spLocks noGrp="1" noRot="1" noChangeAspect="1"/>
          </p:cNvSpPr>
          <p:nvPr>
            <p:ph type="sldImg" idx="2"/>
          </p:nvPr>
        </p:nvSpPr>
        <p:spPr>
          <a:xfrm>
            <a:off x="106363" y="739775"/>
            <a:ext cx="6584950" cy="3703638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ru-RU" dirty="0"/>
          </a:p>
        </p:txBody>
      </p:sp>
      <p:sp>
        <p:nvSpPr>
          <p:cNvPr id="5" name="Заметки 4"/>
          <p:cNvSpPr>
            <a:spLocks noGrp="1"/>
          </p:cNvSpPr>
          <p:nvPr>
            <p:ph type="body" sz="quarter" idx="3"/>
          </p:nvPr>
        </p:nvSpPr>
        <p:spPr>
          <a:xfrm>
            <a:off x="679768" y="4690271"/>
            <a:ext cx="5438140" cy="4443412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4"/>
          </p:nvPr>
        </p:nvSpPr>
        <p:spPr>
          <a:xfrm>
            <a:off x="2" y="9378824"/>
            <a:ext cx="2945659" cy="493712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ru-RU" dirty="0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5"/>
          </p:nvPr>
        </p:nvSpPr>
        <p:spPr>
          <a:xfrm>
            <a:off x="3850446" y="9378824"/>
            <a:ext cx="2945659" cy="493712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B141CE02-83D1-44DB-8A23-092C8E0C39A9}" type="slidenum">
              <a:rPr lang="ru-RU" smtClean="0"/>
              <a:pPr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512335756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0733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5325" algn="l" defTabSz="910733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0733" algn="l" defTabSz="910733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66084" algn="l" defTabSz="910733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1464" algn="l" defTabSz="910733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76789" algn="l" defTabSz="910733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32112" algn="l" defTabSz="910733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187492" algn="l" defTabSz="910733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42860" algn="l" defTabSz="910733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ru-RU"/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B141CE02-83D1-44DB-8A23-092C8E0C39A9}" type="slidenum">
              <a:rPr lang="ru-RU" smtClean="0"/>
              <a:pPr/>
              <a:t>1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2549421847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6050" name="Образ слайда 1"/>
          <p:cNvSpPr>
            <a:spLocks noGrp="1" noRot="1" noChangeAspect="1" noTextEdit="1"/>
          </p:cNvSpPr>
          <p:nvPr>
            <p:ph type="sldImg"/>
          </p:nvPr>
        </p:nvSpPr>
        <p:spPr bwMode="auto">
          <a:xfrm>
            <a:off x="106363" y="739775"/>
            <a:ext cx="6588125" cy="3705225"/>
          </a:xfrm>
          <a:noFill/>
          <a:ln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386051" name="Заметки 2"/>
          <p:cNvSpPr>
            <a:spLocks noGrp="1"/>
          </p:cNvSpPr>
          <p:nvPr>
            <p:ph type="body" idx="1"/>
          </p:nvPr>
        </p:nvSpPr>
        <p:spPr bwMode="auto">
          <a:xfrm>
            <a:off x="679455" y="4688416"/>
            <a:ext cx="5438775" cy="4445227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>
            <a:prstTxWarp prst="textNoShape">
              <a:avLst/>
            </a:prstTxWarp>
          </a:bodyPr>
          <a:lstStyle/>
          <a:p>
            <a:endParaRPr lang="ru-RU" altLang="ru-RU" dirty="0" smtClean="0"/>
          </a:p>
        </p:txBody>
      </p:sp>
      <p:sp>
        <p:nvSpPr>
          <p:cNvPr id="386052" name="Номер слайда 3"/>
          <p:cNvSpPr txBox="1">
            <a:spLocks noGrp="1"/>
          </p:cNvSpPr>
          <p:nvPr/>
        </p:nvSpPr>
        <p:spPr bwMode="auto">
          <a:xfrm>
            <a:off x="3851278" y="9378411"/>
            <a:ext cx="2944813" cy="4942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b"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r" defTabSz="914400" fontAlgn="base">
              <a:spcBef>
                <a:spcPct val="0"/>
              </a:spcBef>
              <a:spcAft>
                <a:spcPct val="0"/>
              </a:spcAft>
            </a:pPr>
            <a:fld id="{0E129344-23A0-436D-A1B6-C0E2B08201BB}" type="slidenum">
              <a:rPr lang="ru-RU" altLang="ru-RU" smtClean="0">
                <a:solidFill>
                  <a:srgbClr val="000000"/>
                </a:solidFill>
                <a:latin typeface="Arial" charset="0"/>
              </a:rPr>
              <a:pPr algn="r" defTabSz="914400" fontAlgn="base">
                <a:spcBef>
                  <a:spcPct val="0"/>
                </a:spcBef>
                <a:spcAft>
                  <a:spcPct val="0"/>
                </a:spcAft>
              </a:pPr>
              <a:t>5</a:t>
            </a:fld>
            <a:endParaRPr lang="ru-RU" altLang="ru-RU" dirty="0" smtClean="0">
              <a:solidFill>
                <a:srgbClr val="000000"/>
              </a:solidFill>
              <a:latin typeface="Arial" charset="0"/>
            </a:endParaRPr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6.xml"/></Relationships>
</file>

<file path=ppt/slideLayouts/_rels/slideLayout1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1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1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0.xml"/></Relationships>
</file>

<file path=ppt/slideLayouts/_rels/slideLayout1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1.xml"/></Relationships>
</file>

<file path=ppt/slideLayouts/_rels/slideLayout1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1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2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2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2.xml"/></Relationships>
</file>

<file path=ppt/slideLayouts/_rels/slideLayout2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2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2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2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2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2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2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2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2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2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2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2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2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2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2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2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2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2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2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2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2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2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2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2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2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2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2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2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3.xml"/></Relationships>
</file>

<file path=ppt/slideLayouts/_rels/slideLayout2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2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2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2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2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2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2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2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2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2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2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2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2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2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2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2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2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2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2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2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2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2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2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2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2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2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2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2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4.xml"/></Relationships>
</file>

<file path=ppt/slideLayouts/_rels/slideLayout2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Master" Target="../slideMasters/slideMaster15.xml"/></Relationships>
</file>

<file path=ppt/slideLayouts/_rels/slideLayout2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Master" Target="../slideMasters/slideMaster15.xml"/></Relationships>
</file>

<file path=ppt/slideLayouts/_rels/slideLayout2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5.xml"/></Relationships>
</file>

<file path=ppt/slideLayouts/_rels/slideLayout2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Master" Target="../slideMasters/slideMaster15.xml"/></Relationships>
</file>

<file path=ppt/slideLayouts/_rels/slideLayout2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eg"/><Relationship Id="rId1" Type="http://schemas.openxmlformats.org/officeDocument/2006/relationships/slideMaster" Target="../slideMasters/slideMaster15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jpeg"/><Relationship Id="rId1" Type="http://schemas.openxmlformats.org/officeDocument/2006/relationships/slideMaster" Target="../slideMasters/slideMaster15.xml"/></Relationships>
</file>

<file path=ppt/slideLayouts/_rels/slideLayout2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jpeg"/><Relationship Id="rId1" Type="http://schemas.openxmlformats.org/officeDocument/2006/relationships/slideMaster" Target="../slideMasters/slideMaster15.xml"/></Relationships>
</file>

<file path=ppt/slideLayouts/_rels/slideLayout2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jpeg"/><Relationship Id="rId1" Type="http://schemas.openxmlformats.org/officeDocument/2006/relationships/slideMaster" Target="../slideMasters/slideMaster15.xml"/></Relationships>
</file>

<file path=ppt/slideLayouts/_rels/slideLayout2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jpeg"/><Relationship Id="rId1" Type="http://schemas.openxmlformats.org/officeDocument/2006/relationships/slideMaster" Target="../slideMasters/slideMaster15.xml"/></Relationships>
</file>

<file path=ppt/slideLayouts/_rels/slideLayout2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jpeg"/><Relationship Id="rId1" Type="http://schemas.openxmlformats.org/officeDocument/2006/relationships/slideMaster" Target="../slideMasters/slideMaster15.xml"/></Relationships>
</file>

<file path=ppt/slideLayouts/_rels/slideLayout2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5.xml"/></Relationships>
</file>

<file path=ppt/slideLayouts/_rels/slideLayout2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2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2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2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2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2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2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2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2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2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2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2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2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2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2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2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2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2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2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2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2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2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3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3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3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3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3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3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6.xml"/></Relationships>
</file>

<file path=ppt/slideLayouts/_rels/slideLayout3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3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3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3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3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3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3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3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3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3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3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3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3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3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3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3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7.xml"/></Relationships>
</file>

<file path=ppt/slideLayouts/_rels/slideLayout3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g"/><Relationship Id="rId1" Type="http://schemas.openxmlformats.org/officeDocument/2006/relationships/slideMaster" Target="../slideMasters/slideMaster17.xml"/></Relationships>
</file>

<file path=ppt/slideLayouts/_rels/slideLayout3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3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3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3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3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3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3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3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3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3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8.xml"/></Relationships>
</file>

<file path=ppt/slideLayouts/_rels/slideLayout3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3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3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3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3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3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3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3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3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3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9.xml"/></Relationships>
</file>

<file path=ppt/slideLayouts/_rels/slideLayout3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3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3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3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3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3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3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3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3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3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3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3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3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3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3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3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3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3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3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3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3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3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3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3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3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3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3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3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0.xml"/></Relationships>
</file>

<file path=ppt/slideLayouts/_rels/slideLayout3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3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3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3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3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3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3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3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3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3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3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3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3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3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3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3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3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3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3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4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4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4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4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4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4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4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4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4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4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4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4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4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4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4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4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4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4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4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4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4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4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4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4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4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4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4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2.xml"/></Relationships>
</file>

<file path=ppt/slideLayouts/_rels/slideLayout4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4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4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4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4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4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4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4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4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4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4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4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4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4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4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4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4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4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4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4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4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4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4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4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4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4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4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4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3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Gener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237280" y="4824456"/>
            <a:ext cx="1947572" cy="207168"/>
          </a:xfrm>
          <a:prstGeom prst="rect">
            <a:avLst/>
          </a:prstGeom>
        </p:spPr>
        <p:txBody>
          <a:bodyPr lIns="68315" tIns="34201" rIns="68315" bIns="34201"/>
          <a:lstStyle/>
          <a:p>
            <a:pPr defTabSz="683043"/>
            <a:endParaRPr lang="en-US" sz="1400" dirty="0">
              <a:solidFill>
                <a:srgbClr val="000000"/>
              </a:solidFill>
            </a:endParaRPr>
          </a:p>
        </p:txBody>
      </p:sp>
      <p:sp>
        <p:nvSpPr>
          <p:cNvPr id="7" name="Title Placeholder 1"/>
          <p:cNvSpPr>
            <a:spLocks noGrp="1"/>
          </p:cNvSpPr>
          <p:nvPr>
            <p:ph type="title"/>
          </p:nvPr>
        </p:nvSpPr>
        <p:spPr>
          <a:xfrm>
            <a:off x="628670" y="274006"/>
            <a:ext cx="7886700" cy="447737"/>
          </a:xfrm>
          <a:prstGeom prst="rect">
            <a:avLst/>
          </a:prstGeom>
        </p:spPr>
        <p:txBody>
          <a:bodyPr vert="horz" lIns="68315" tIns="34201" rIns="68315" bIns="34201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12" name="Slide Number Placeholder 21">
            <a:extLst>
              <a:ext uri="{FF2B5EF4-FFF2-40B4-BE49-F238E27FC236}">
                <a16:creationId xmlns:a16="http://schemas.microsoft.com/office/drawing/2014/main" xmlns="" id="{36838F4C-DE0D-46AA-88D7-D9CA5E0E7D4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553083" y="296496"/>
            <a:ext cx="281636" cy="273844"/>
          </a:xfrm>
          <a:prstGeom prst="rect">
            <a:avLst/>
          </a:prstGeom>
        </p:spPr>
        <p:txBody>
          <a:bodyPr vert="horz" lIns="68315" tIns="34201" rIns="68315" bIns="34201" rtlCol="0" anchor="ctr"/>
          <a:lstStyle>
            <a:lvl1pPr algn="r">
              <a:defRPr sz="900">
                <a:solidFill>
                  <a:schemeClr val="bg1"/>
                </a:solidFill>
              </a:defRPr>
            </a:lvl1pPr>
          </a:lstStyle>
          <a:p>
            <a:pPr defTabSz="683043"/>
            <a:fld id="{F2013BF4-5CFC-41F7-AD2A-79B49FE18922}" type="slidenum">
              <a:rPr lang="en-US" smtClean="0">
                <a:solidFill>
                  <a:srgbClr val="FFFFFF"/>
                </a:solidFill>
              </a:rPr>
              <a:pPr defTabSz="683043"/>
              <a:t>‹#›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8902787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7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>
            <a:extLst>
              <a:ext uri="{FF2B5EF4-FFF2-40B4-BE49-F238E27FC236}">
                <a16:creationId xmlns:a16="http://schemas.microsoft.com/office/drawing/2014/main" xmlns="" id="{0BD50E30-42E2-4A0E-B92D-98DAAEC1E687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564383" y="2436099"/>
            <a:ext cx="3793331" cy="2157413"/>
          </a:xfrm>
          <a:custGeom>
            <a:avLst/>
            <a:gdLst>
              <a:gd name="connsiteX0" fmla="*/ 0 w 5057775"/>
              <a:gd name="connsiteY0" fmla="*/ 0 h 2876550"/>
              <a:gd name="connsiteX1" fmla="*/ 5057775 w 5057775"/>
              <a:gd name="connsiteY1" fmla="*/ 0 h 2876550"/>
              <a:gd name="connsiteX2" fmla="*/ 5057775 w 5057775"/>
              <a:gd name="connsiteY2" fmla="*/ 2876550 h 2876550"/>
              <a:gd name="connsiteX3" fmla="*/ 0 w 5057775"/>
              <a:gd name="connsiteY3" fmla="*/ 2876550 h 28765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57775" h="2876550">
                <a:moveTo>
                  <a:pt x="0" y="0"/>
                </a:moveTo>
                <a:lnTo>
                  <a:pt x="5057775" y="0"/>
                </a:lnTo>
                <a:lnTo>
                  <a:pt x="5057775" y="2876550"/>
                </a:lnTo>
                <a:lnTo>
                  <a:pt x="0" y="287655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914921974"/>
      </p:ext>
    </p:extLst>
  </p:cSld>
  <p:clrMapOvr>
    <a:masterClrMapping/>
  </p:clrMapOvr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57223" y="204788"/>
            <a:ext cx="3008313" cy="8715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3575050" y="204811"/>
            <a:ext cx="5111750" cy="438983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457223" y="1076332"/>
            <a:ext cx="3008313" cy="3518297"/>
          </a:xfrm>
        </p:spPr>
        <p:txBody>
          <a:bodyPr/>
          <a:lstStyle>
            <a:lvl1pPr marL="0" indent="0">
              <a:buNone/>
              <a:defRPr sz="1400"/>
            </a:lvl1pPr>
            <a:lvl2pPr marL="456017" indent="0">
              <a:buNone/>
              <a:defRPr sz="1200"/>
            </a:lvl2pPr>
            <a:lvl3pPr marL="912031" indent="0">
              <a:buNone/>
              <a:defRPr sz="1000"/>
            </a:lvl3pPr>
            <a:lvl4pPr marL="1368052" indent="0">
              <a:buNone/>
              <a:defRPr sz="900"/>
            </a:lvl4pPr>
            <a:lvl5pPr marL="1824068" indent="0">
              <a:buNone/>
              <a:defRPr sz="900"/>
            </a:lvl5pPr>
            <a:lvl6pPr marL="2280086" indent="0">
              <a:buNone/>
              <a:defRPr sz="900"/>
            </a:lvl6pPr>
            <a:lvl7pPr marL="2736102" indent="0">
              <a:buNone/>
              <a:defRPr sz="900"/>
            </a:lvl7pPr>
            <a:lvl8pPr marL="3192120" indent="0">
              <a:buNone/>
              <a:defRPr sz="900"/>
            </a:lvl8pPr>
            <a:lvl9pPr marL="3648137" indent="0">
              <a:buNone/>
              <a:defRPr sz="9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Calibri" pitchFamily="34" charset="0"/>
              </a:defRPr>
            </a:lvl1pPr>
          </a:lstStyle>
          <a:p>
            <a:pPr>
              <a:defRPr/>
            </a:pPr>
            <a:fld id="{A4D851E1-B362-4F5A-889E-1E7D273D50F1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477974951"/>
      </p:ext>
    </p:extLst>
  </p:cSld>
  <p:clrMapOvr>
    <a:masterClrMapping/>
  </p:clrMapOvr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1792288" y="3600463"/>
            <a:ext cx="5486400" cy="425054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>
          <a:xfrm>
            <a:off x="1792288" y="459581"/>
            <a:ext cx="5486400" cy="3086100"/>
          </a:xfrm>
        </p:spPr>
        <p:txBody>
          <a:bodyPr rtlCol="0">
            <a:normAutofit/>
          </a:bodyPr>
          <a:lstStyle>
            <a:lvl1pPr marL="0" indent="0">
              <a:buNone/>
              <a:defRPr sz="3200"/>
            </a:lvl1pPr>
            <a:lvl2pPr marL="456017" indent="0">
              <a:buNone/>
              <a:defRPr sz="2800"/>
            </a:lvl2pPr>
            <a:lvl3pPr marL="912031" indent="0">
              <a:buNone/>
              <a:defRPr sz="2400"/>
            </a:lvl3pPr>
            <a:lvl4pPr marL="1368052" indent="0">
              <a:buNone/>
              <a:defRPr sz="2000"/>
            </a:lvl4pPr>
            <a:lvl5pPr marL="1824068" indent="0">
              <a:buNone/>
              <a:defRPr sz="2000"/>
            </a:lvl5pPr>
            <a:lvl6pPr marL="2280086" indent="0">
              <a:buNone/>
              <a:defRPr sz="2000"/>
            </a:lvl6pPr>
            <a:lvl7pPr marL="2736102" indent="0">
              <a:buNone/>
              <a:defRPr sz="2000"/>
            </a:lvl7pPr>
            <a:lvl8pPr marL="3192120" indent="0">
              <a:buNone/>
              <a:defRPr sz="2000"/>
            </a:lvl8pPr>
            <a:lvl9pPr marL="3648137" indent="0">
              <a:buNone/>
              <a:defRPr sz="2000"/>
            </a:lvl9pPr>
          </a:lstStyle>
          <a:p>
            <a:pPr lvl="0"/>
            <a:endParaRPr lang="ru-RU" noProof="0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1792288" y="4025589"/>
            <a:ext cx="5486400" cy="603647"/>
          </a:xfrm>
        </p:spPr>
        <p:txBody>
          <a:bodyPr/>
          <a:lstStyle>
            <a:lvl1pPr marL="0" indent="0">
              <a:buNone/>
              <a:defRPr sz="1400"/>
            </a:lvl1pPr>
            <a:lvl2pPr marL="456017" indent="0">
              <a:buNone/>
              <a:defRPr sz="1200"/>
            </a:lvl2pPr>
            <a:lvl3pPr marL="912031" indent="0">
              <a:buNone/>
              <a:defRPr sz="1000"/>
            </a:lvl3pPr>
            <a:lvl4pPr marL="1368052" indent="0">
              <a:buNone/>
              <a:defRPr sz="900"/>
            </a:lvl4pPr>
            <a:lvl5pPr marL="1824068" indent="0">
              <a:buNone/>
              <a:defRPr sz="900"/>
            </a:lvl5pPr>
            <a:lvl6pPr marL="2280086" indent="0">
              <a:buNone/>
              <a:defRPr sz="900"/>
            </a:lvl6pPr>
            <a:lvl7pPr marL="2736102" indent="0">
              <a:buNone/>
              <a:defRPr sz="900"/>
            </a:lvl7pPr>
            <a:lvl8pPr marL="3192120" indent="0">
              <a:buNone/>
              <a:defRPr sz="900"/>
            </a:lvl8pPr>
            <a:lvl9pPr marL="3648137" indent="0">
              <a:buNone/>
              <a:defRPr sz="9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Calibri" pitchFamily="34" charset="0"/>
              </a:defRPr>
            </a:lvl1pPr>
          </a:lstStyle>
          <a:p>
            <a:pPr>
              <a:defRPr/>
            </a:pPr>
            <a:fld id="{7C956C66-4348-4D67-8632-225B62CF06E8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2663778387"/>
      </p:ext>
    </p:extLst>
  </p:cSld>
  <p:clrMapOvr>
    <a:masterClrMapping/>
  </p:clrMapOvr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Calibri" pitchFamily="34" charset="0"/>
              </a:defRPr>
            </a:lvl1pPr>
          </a:lstStyle>
          <a:p>
            <a:pPr>
              <a:defRPr/>
            </a:pPr>
            <a:fld id="{875C2651-23EB-4ABC-B17E-7F747043C4F3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351607888"/>
      </p:ext>
    </p:extLst>
  </p:cSld>
  <p:clrMapOvr>
    <a:masterClrMapping/>
  </p:clrMapOvr>
</p:sldLayout>
</file>

<file path=ppt/slideLayouts/slideLayout10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6629413" y="205979"/>
            <a:ext cx="2057400" cy="4388644"/>
          </a:xfrm>
        </p:spPr>
        <p:txBody>
          <a:bodyPr vert="eaVert"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457200" y="205979"/>
            <a:ext cx="6019800" cy="4388644"/>
          </a:xfrm>
        </p:spPr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Calibri" pitchFamily="34" charset="0"/>
              </a:defRPr>
            </a:lvl1pPr>
          </a:lstStyle>
          <a:p>
            <a:pPr>
              <a:defRPr/>
            </a:pPr>
            <a:fld id="{196DE4C7-268E-436A-9A48-A8865F5FB033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2136774627"/>
      </p:ext>
    </p:extLst>
  </p:cSld>
  <p:clrMapOvr>
    <a:masterClrMapping/>
  </p:clrMapOvr>
</p:sldLayout>
</file>

<file path=ppt/slideLayouts/slideLayout10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pPr>
              <a:defRPr/>
            </a:pPr>
            <a:fld id="{0F071709-FA2F-480E-A171-7B5B5D7B36B1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3555256218"/>
      </p:ext>
    </p:extLst>
  </p:cSld>
  <p:clrMapOvr>
    <a:masterClrMapping/>
  </p:clrMapOvr>
  <p:transition spd="slow"/>
</p:sldLayout>
</file>

<file path=ppt/slideLayouts/slideLayout10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ctrTitle"/>
          </p:nvPr>
        </p:nvSpPr>
        <p:spPr>
          <a:xfrm>
            <a:off x="685821" y="1597924"/>
            <a:ext cx="7772400" cy="1102519"/>
          </a:xfrm>
        </p:spPr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Подзаголовок 2"/>
          <p:cNvSpPr>
            <a:spLocks noGrp="1"/>
          </p:cNvSpPr>
          <p:nvPr>
            <p:ph type="subTitle" idx="1"/>
          </p:nvPr>
        </p:nvSpPr>
        <p:spPr>
          <a:xfrm>
            <a:off x="1371600" y="2914650"/>
            <a:ext cx="6400800" cy="131445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31022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86204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29306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72409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15511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58613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01715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44818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Calibri" pitchFamily="34" charset="0"/>
              </a:defRPr>
            </a:lvl1pPr>
          </a:lstStyle>
          <a:p>
            <a:pPr>
              <a:defRPr/>
            </a:pPr>
            <a:fld id="{2E9FD319-7BBF-4EA4-8743-7F270E79865F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669417288"/>
      </p:ext>
    </p:extLst>
  </p:cSld>
  <p:clrMapOvr>
    <a:masterClrMapping/>
  </p:clrMapOvr>
</p:sldLayout>
</file>

<file path=ppt/slideLayouts/slideLayout10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Calibri" pitchFamily="34" charset="0"/>
              </a:defRPr>
            </a:lvl1pPr>
          </a:lstStyle>
          <a:p>
            <a:pPr>
              <a:defRPr/>
            </a:pPr>
            <a:fld id="{846E8A7A-043D-4A54-8F6C-425DEA9A0238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2419872463"/>
      </p:ext>
    </p:extLst>
  </p:cSld>
  <p:clrMapOvr>
    <a:masterClrMapping/>
  </p:clrMapOvr>
</p:sldLayout>
</file>

<file path=ppt/slideLayouts/slideLayout10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722315" y="3305185"/>
            <a:ext cx="7772400" cy="1021556"/>
          </a:xfrm>
        </p:spPr>
        <p:txBody>
          <a:bodyPr anchor="t"/>
          <a:lstStyle>
            <a:lvl1pPr algn="l">
              <a:defRPr sz="3800" b="1" cap="all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722315" y="2180056"/>
            <a:ext cx="7772400" cy="1125141"/>
          </a:xfrm>
        </p:spPr>
        <p:txBody>
          <a:bodyPr anchor="b"/>
          <a:lstStyle>
            <a:lvl1pPr marL="0" indent="0">
              <a:buNone/>
              <a:defRPr sz="1900">
                <a:solidFill>
                  <a:schemeClr val="tx1">
                    <a:tint val="75000"/>
                  </a:schemeClr>
                </a:solidFill>
              </a:defRPr>
            </a:lvl1pPr>
            <a:lvl2pPr marL="431022" indent="0">
              <a:buNone/>
              <a:defRPr sz="1700">
                <a:solidFill>
                  <a:schemeClr val="tx1">
                    <a:tint val="75000"/>
                  </a:schemeClr>
                </a:solidFill>
              </a:defRPr>
            </a:lvl2pPr>
            <a:lvl3pPr marL="862047" indent="0">
              <a:buNone/>
              <a:defRPr sz="1500">
                <a:solidFill>
                  <a:schemeClr val="tx1">
                    <a:tint val="75000"/>
                  </a:schemeClr>
                </a:solidFill>
              </a:defRPr>
            </a:lvl3pPr>
            <a:lvl4pPr marL="1293068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4pPr>
            <a:lvl5pPr marL="1724093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5pPr>
            <a:lvl6pPr marL="2155114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6pPr>
            <a:lvl7pPr marL="2586137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7pPr>
            <a:lvl8pPr marL="3017159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8pPr>
            <a:lvl9pPr marL="3448181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Calibri" pitchFamily="34" charset="0"/>
              </a:defRPr>
            </a:lvl1pPr>
          </a:lstStyle>
          <a:p>
            <a:pPr>
              <a:defRPr/>
            </a:pPr>
            <a:fld id="{9DC1481D-CD62-4749-B8DE-389AAAF0C05B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4163319053"/>
      </p:ext>
    </p:extLst>
  </p:cSld>
  <p:clrMapOvr>
    <a:masterClrMapping/>
  </p:clrMapOvr>
</p:sldLayout>
</file>

<file path=ppt/slideLayouts/slideLayout10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sz="half" idx="1"/>
          </p:nvPr>
        </p:nvSpPr>
        <p:spPr>
          <a:xfrm>
            <a:off x="457200" y="1200160"/>
            <a:ext cx="4038600" cy="3394472"/>
          </a:xfrm>
        </p:spPr>
        <p:txBody>
          <a:bodyPr/>
          <a:lstStyle>
            <a:lvl1pPr>
              <a:defRPr sz="2600"/>
            </a:lvl1pPr>
            <a:lvl2pPr>
              <a:defRPr sz="2300"/>
            </a:lvl2pPr>
            <a:lvl3pPr>
              <a:defRPr sz="1900"/>
            </a:lvl3pPr>
            <a:lvl4pPr>
              <a:defRPr sz="1700"/>
            </a:lvl4pPr>
            <a:lvl5pPr>
              <a:defRPr sz="1700"/>
            </a:lvl5pPr>
            <a:lvl6pPr>
              <a:defRPr sz="1700"/>
            </a:lvl6pPr>
            <a:lvl7pPr>
              <a:defRPr sz="1700"/>
            </a:lvl7pPr>
            <a:lvl8pPr>
              <a:defRPr sz="1700"/>
            </a:lvl8pPr>
            <a:lvl9pPr>
              <a:defRPr sz="17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4648221" y="1200160"/>
            <a:ext cx="4038600" cy="3394472"/>
          </a:xfrm>
        </p:spPr>
        <p:txBody>
          <a:bodyPr/>
          <a:lstStyle>
            <a:lvl1pPr>
              <a:defRPr sz="2600"/>
            </a:lvl1pPr>
            <a:lvl2pPr>
              <a:defRPr sz="2300"/>
            </a:lvl2pPr>
            <a:lvl3pPr>
              <a:defRPr sz="1900"/>
            </a:lvl3pPr>
            <a:lvl4pPr>
              <a:defRPr sz="1700"/>
            </a:lvl4pPr>
            <a:lvl5pPr>
              <a:defRPr sz="1700"/>
            </a:lvl5pPr>
            <a:lvl6pPr>
              <a:defRPr sz="1700"/>
            </a:lvl6pPr>
            <a:lvl7pPr>
              <a:defRPr sz="1700"/>
            </a:lvl7pPr>
            <a:lvl8pPr>
              <a:defRPr sz="1700"/>
            </a:lvl8pPr>
            <a:lvl9pPr>
              <a:defRPr sz="17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Calibri" pitchFamily="34" charset="0"/>
              </a:defRPr>
            </a:lvl1pPr>
          </a:lstStyle>
          <a:p>
            <a:pPr>
              <a:defRPr/>
            </a:pPr>
            <a:fld id="{C816A787-C77C-4832-9965-22B78F7B41EB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3441539542"/>
      </p:ext>
    </p:extLst>
  </p:cSld>
  <p:clrMapOvr>
    <a:masterClrMapping/>
  </p:clrMapOvr>
</p:sldLayout>
</file>

<file path=ppt/slideLayouts/slideLayout10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457200" y="1151359"/>
            <a:ext cx="4040188" cy="479823"/>
          </a:xfrm>
        </p:spPr>
        <p:txBody>
          <a:bodyPr anchor="b"/>
          <a:lstStyle>
            <a:lvl1pPr marL="0" indent="0">
              <a:buNone/>
              <a:defRPr sz="2300" b="1"/>
            </a:lvl1pPr>
            <a:lvl2pPr marL="431022" indent="0">
              <a:buNone/>
              <a:defRPr sz="1900" b="1"/>
            </a:lvl2pPr>
            <a:lvl3pPr marL="862047" indent="0">
              <a:buNone/>
              <a:defRPr sz="1700" b="1"/>
            </a:lvl3pPr>
            <a:lvl4pPr marL="1293068" indent="0">
              <a:buNone/>
              <a:defRPr sz="1500" b="1"/>
            </a:lvl4pPr>
            <a:lvl5pPr marL="1724093" indent="0">
              <a:buNone/>
              <a:defRPr sz="1500" b="1"/>
            </a:lvl5pPr>
            <a:lvl6pPr marL="2155114" indent="0">
              <a:buNone/>
              <a:defRPr sz="1500" b="1"/>
            </a:lvl6pPr>
            <a:lvl7pPr marL="2586137" indent="0">
              <a:buNone/>
              <a:defRPr sz="1500" b="1"/>
            </a:lvl7pPr>
            <a:lvl8pPr marL="3017159" indent="0">
              <a:buNone/>
              <a:defRPr sz="1500" b="1"/>
            </a:lvl8pPr>
            <a:lvl9pPr marL="3448181" indent="0">
              <a:buNone/>
              <a:defRPr sz="15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457200" y="1631159"/>
            <a:ext cx="4040188" cy="2963466"/>
          </a:xfrm>
        </p:spPr>
        <p:txBody>
          <a:bodyPr/>
          <a:lstStyle>
            <a:lvl1pPr>
              <a:defRPr sz="2300"/>
            </a:lvl1pPr>
            <a:lvl2pPr>
              <a:defRPr sz="1900"/>
            </a:lvl2pPr>
            <a:lvl3pPr>
              <a:defRPr sz="1700"/>
            </a:lvl3pPr>
            <a:lvl4pPr>
              <a:defRPr sz="1500"/>
            </a:lvl4pPr>
            <a:lvl5pPr>
              <a:defRPr sz="1500"/>
            </a:lvl5pPr>
            <a:lvl6pPr>
              <a:defRPr sz="1500"/>
            </a:lvl6pPr>
            <a:lvl7pPr>
              <a:defRPr sz="1500"/>
            </a:lvl7pPr>
            <a:lvl8pPr>
              <a:defRPr sz="1500"/>
            </a:lvl8pPr>
            <a:lvl9pPr>
              <a:defRPr sz="15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>
          <a:xfrm>
            <a:off x="4645033" y="1151359"/>
            <a:ext cx="4041775" cy="479823"/>
          </a:xfrm>
        </p:spPr>
        <p:txBody>
          <a:bodyPr anchor="b"/>
          <a:lstStyle>
            <a:lvl1pPr marL="0" indent="0">
              <a:buNone/>
              <a:defRPr sz="2300" b="1"/>
            </a:lvl1pPr>
            <a:lvl2pPr marL="431022" indent="0">
              <a:buNone/>
              <a:defRPr sz="1900" b="1"/>
            </a:lvl2pPr>
            <a:lvl3pPr marL="862047" indent="0">
              <a:buNone/>
              <a:defRPr sz="1700" b="1"/>
            </a:lvl3pPr>
            <a:lvl4pPr marL="1293068" indent="0">
              <a:buNone/>
              <a:defRPr sz="1500" b="1"/>
            </a:lvl4pPr>
            <a:lvl5pPr marL="1724093" indent="0">
              <a:buNone/>
              <a:defRPr sz="1500" b="1"/>
            </a:lvl5pPr>
            <a:lvl6pPr marL="2155114" indent="0">
              <a:buNone/>
              <a:defRPr sz="1500" b="1"/>
            </a:lvl6pPr>
            <a:lvl7pPr marL="2586137" indent="0">
              <a:buNone/>
              <a:defRPr sz="1500" b="1"/>
            </a:lvl7pPr>
            <a:lvl8pPr marL="3017159" indent="0">
              <a:buNone/>
              <a:defRPr sz="1500" b="1"/>
            </a:lvl8pPr>
            <a:lvl9pPr marL="3448181" indent="0">
              <a:buNone/>
              <a:defRPr sz="15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Объект 5"/>
          <p:cNvSpPr>
            <a:spLocks noGrp="1"/>
          </p:cNvSpPr>
          <p:nvPr>
            <p:ph sz="quarter" idx="4"/>
          </p:nvPr>
        </p:nvSpPr>
        <p:spPr>
          <a:xfrm>
            <a:off x="4645033" y="1631159"/>
            <a:ext cx="4041775" cy="2963466"/>
          </a:xfrm>
        </p:spPr>
        <p:txBody>
          <a:bodyPr/>
          <a:lstStyle>
            <a:lvl1pPr>
              <a:defRPr sz="2300"/>
            </a:lvl1pPr>
            <a:lvl2pPr>
              <a:defRPr sz="1900"/>
            </a:lvl2pPr>
            <a:lvl3pPr>
              <a:defRPr sz="1700"/>
            </a:lvl3pPr>
            <a:lvl4pPr>
              <a:defRPr sz="1500"/>
            </a:lvl4pPr>
            <a:lvl5pPr>
              <a:defRPr sz="1500"/>
            </a:lvl5pPr>
            <a:lvl6pPr>
              <a:defRPr sz="1500"/>
            </a:lvl6pPr>
            <a:lvl7pPr>
              <a:defRPr sz="1500"/>
            </a:lvl7pPr>
            <a:lvl8pPr>
              <a:defRPr sz="1500"/>
            </a:lvl8pPr>
            <a:lvl9pPr>
              <a:defRPr sz="15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7" name="Дата 6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8" name="Нижний колонтитул 7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9" name="Номер слайда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Calibri" pitchFamily="34" charset="0"/>
              </a:defRPr>
            </a:lvl1pPr>
          </a:lstStyle>
          <a:p>
            <a:pPr>
              <a:defRPr/>
            </a:pPr>
            <a:fld id="{3AEA4926-4440-48E8-91AD-315BC13FE816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1784438495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9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12">
            <a:extLst>
              <a:ext uri="{FF2B5EF4-FFF2-40B4-BE49-F238E27FC236}">
                <a16:creationId xmlns:a16="http://schemas.microsoft.com/office/drawing/2014/main" xmlns="" id="{9EE777F0-87D8-4D33-B6E6-6DD15E51FE80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815591" y="1633240"/>
            <a:ext cx="1502297" cy="1502297"/>
          </a:xfrm>
          <a:custGeom>
            <a:avLst/>
            <a:gdLst>
              <a:gd name="connsiteX0" fmla="*/ 1001531 w 2003062"/>
              <a:gd name="connsiteY0" fmla="*/ 0 h 2003062"/>
              <a:gd name="connsiteX1" fmla="*/ 2003062 w 2003062"/>
              <a:gd name="connsiteY1" fmla="*/ 1001531 h 2003062"/>
              <a:gd name="connsiteX2" fmla="*/ 1001531 w 2003062"/>
              <a:gd name="connsiteY2" fmla="*/ 2003062 h 2003062"/>
              <a:gd name="connsiteX3" fmla="*/ 0 w 2003062"/>
              <a:gd name="connsiteY3" fmla="*/ 1001531 h 2003062"/>
              <a:gd name="connsiteX4" fmla="*/ 1001531 w 2003062"/>
              <a:gd name="connsiteY4" fmla="*/ 0 h 20030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03062" h="2003062">
                <a:moveTo>
                  <a:pt x="1001531" y="0"/>
                </a:moveTo>
                <a:cubicBezTo>
                  <a:pt x="1554661" y="0"/>
                  <a:pt x="2003062" y="448401"/>
                  <a:pt x="2003062" y="1001531"/>
                </a:cubicBezTo>
                <a:cubicBezTo>
                  <a:pt x="2003062" y="1554661"/>
                  <a:pt x="1554661" y="2003062"/>
                  <a:pt x="1001531" y="2003062"/>
                </a:cubicBezTo>
                <a:cubicBezTo>
                  <a:pt x="448401" y="2003062"/>
                  <a:pt x="0" y="1554661"/>
                  <a:pt x="0" y="1001531"/>
                </a:cubicBezTo>
                <a:cubicBezTo>
                  <a:pt x="0" y="448401"/>
                  <a:pt x="448401" y="0"/>
                  <a:pt x="1001531" y="0"/>
                </a:cubicBezTo>
                <a:close/>
              </a:path>
            </a:pathLst>
          </a:custGeom>
        </p:spPr>
        <p:txBody>
          <a:bodyPr wrap="square" lIns="68315" tIns="34201" rIns="68315" bIns="34201" anchor="ctr">
            <a:noAutofit/>
          </a:bodyPr>
          <a:lstStyle/>
          <a:p>
            <a:endParaRPr lang="en-US" dirty="0"/>
          </a:p>
        </p:txBody>
      </p:sp>
      <p:sp>
        <p:nvSpPr>
          <p:cNvPr id="8" name="Picture Placeholder 13">
            <a:extLst>
              <a:ext uri="{FF2B5EF4-FFF2-40B4-BE49-F238E27FC236}">
                <a16:creationId xmlns:a16="http://schemas.microsoft.com/office/drawing/2014/main" xmlns="" id="{19FA0D92-1457-4F92-9A9B-D505A017DAA6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2798877" y="1633240"/>
            <a:ext cx="1502297" cy="1502297"/>
          </a:xfrm>
          <a:custGeom>
            <a:avLst/>
            <a:gdLst>
              <a:gd name="connsiteX0" fmla="*/ 1001531 w 2003062"/>
              <a:gd name="connsiteY0" fmla="*/ 0 h 2003062"/>
              <a:gd name="connsiteX1" fmla="*/ 2003062 w 2003062"/>
              <a:gd name="connsiteY1" fmla="*/ 1001531 h 2003062"/>
              <a:gd name="connsiteX2" fmla="*/ 1001531 w 2003062"/>
              <a:gd name="connsiteY2" fmla="*/ 2003062 h 2003062"/>
              <a:gd name="connsiteX3" fmla="*/ 0 w 2003062"/>
              <a:gd name="connsiteY3" fmla="*/ 1001531 h 2003062"/>
              <a:gd name="connsiteX4" fmla="*/ 1001531 w 2003062"/>
              <a:gd name="connsiteY4" fmla="*/ 0 h 20030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03062" h="2003062">
                <a:moveTo>
                  <a:pt x="1001531" y="0"/>
                </a:moveTo>
                <a:cubicBezTo>
                  <a:pt x="1554661" y="0"/>
                  <a:pt x="2003062" y="448401"/>
                  <a:pt x="2003062" y="1001531"/>
                </a:cubicBezTo>
                <a:cubicBezTo>
                  <a:pt x="2003062" y="1554661"/>
                  <a:pt x="1554661" y="2003062"/>
                  <a:pt x="1001531" y="2003062"/>
                </a:cubicBezTo>
                <a:cubicBezTo>
                  <a:pt x="448401" y="2003062"/>
                  <a:pt x="0" y="1554661"/>
                  <a:pt x="0" y="1001531"/>
                </a:cubicBezTo>
                <a:cubicBezTo>
                  <a:pt x="0" y="448401"/>
                  <a:pt x="448401" y="0"/>
                  <a:pt x="1001531" y="0"/>
                </a:cubicBezTo>
                <a:close/>
              </a:path>
            </a:pathLst>
          </a:custGeom>
        </p:spPr>
        <p:txBody>
          <a:bodyPr wrap="square" lIns="68315" tIns="34201" rIns="68315" bIns="34201" anchor="ctr">
            <a:noAutofit/>
          </a:bodyPr>
          <a:lstStyle/>
          <a:p>
            <a:endParaRPr lang="en-US" dirty="0"/>
          </a:p>
        </p:txBody>
      </p:sp>
      <p:sp>
        <p:nvSpPr>
          <p:cNvPr id="9" name="Picture Placeholder 14">
            <a:extLst>
              <a:ext uri="{FF2B5EF4-FFF2-40B4-BE49-F238E27FC236}">
                <a16:creationId xmlns:a16="http://schemas.microsoft.com/office/drawing/2014/main" xmlns="" id="{CE3B9CBE-B6F5-49AF-A833-4538273FF201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4782062" y="1633240"/>
            <a:ext cx="1502297" cy="1502297"/>
          </a:xfrm>
          <a:custGeom>
            <a:avLst/>
            <a:gdLst>
              <a:gd name="connsiteX0" fmla="*/ 1001531 w 2003062"/>
              <a:gd name="connsiteY0" fmla="*/ 0 h 2003062"/>
              <a:gd name="connsiteX1" fmla="*/ 2003062 w 2003062"/>
              <a:gd name="connsiteY1" fmla="*/ 1001531 h 2003062"/>
              <a:gd name="connsiteX2" fmla="*/ 1001531 w 2003062"/>
              <a:gd name="connsiteY2" fmla="*/ 2003062 h 2003062"/>
              <a:gd name="connsiteX3" fmla="*/ 0 w 2003062"/>
              <a:gd name="connsiteY3" fmla="*/ 1001531 h 2003062"/>
              <a:gd name="connsiteX4" fmla="*/ 1001531 w 2003062"/>
              <a:gd name="connsiteY4" fmla="*/ 0 h 20030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03062" h="2003062">
                <a:moveTo>
                  <a:pt x="1001531" y="0"/>
                </a:moveTo>
                <a:cubicBezTo>
                  <a:pt x="1554661" y="0"/>
                  <a:pt x="2003062" y="448401"/>
                  <a:pt x="2003062" y="1001531"/>
                </a:cubicBezTo>
                <a:cubicBezTo>
                  <a:pt x="2003062" y="1554661"/>
                  <a:pt x="1554661" y="2003062"/>
                  <a:pt x="1001531" y="2003062"/>
                </a:cubicBezTo>
                <a:cubicBezTo>
                  <a:pt x="448401" y="2003062"/>
                  <a:pt x="0" y="1554661"/>
                  <a:pt x="0" y="1001531"/>
                </a:cubicBezTo>
                <a:cubicBezTo>
                  <a:pt x="0" y="448401"/>
                  <a:pt x="448401" y="0"/>
                  <a:pt x="1001531" y="0"/>
                </a:cubicBezTo>
                <a:close/>
              </a:path>
            </a:pathLst>
          </a:custGeom>
        </p:spPr>
        <p:txBody>
          <a:bodyPr wrap="square" lIns="68315" tIns="34201" rIns="68315" bIns="34201" anchor="ctr">
            <a:noAutofit/>
          </a:bodyPr>
          <a:lstStyle/>
          <a:p>
            <a:endParaRPr lang="en-US" dirty="0"/>
          </a:p>
        </p:txBody>
      </p:sp>
      <p:sp>
        <p:nvSpPr>
          <p:cNvPr id="10" name="Picture Placeholder 15">
            <a:extLst>
              <a:ext uri="{FF2B5EF4-FFF2-40B4-BE49-F238E27FC236}">
                <a16:creationId xmlns:a16="http://schemas.microsoft.com/office/drawing/2014/main" xmlns="" id="{47AC2BC4-63E0-4828-A785-A10874275C5C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6826255" y="1633240"/>
            <a:ext cx="1502297" cy="1502297"/>
          </a:xfrm>
          <a:custGeom>
            <a:avLst/>
            <a:gdLst>
              <a:gd name="connsiteX0" fmla="*/ 1001531 w 2003062"/>
              <a:gd name="connsiteY0" fmla="*/ 0 h 2003062"/>
              <a:gd name="connsiteX1" fmla="*/ 2003062 w 2003062"/>
              <a:gd name="connsiteY1" fmla="*/ 1001531 h 2003062"/>
              <a:gd name="connsiteX2" fmla="*/ 1001531 w 2003062"/>
              <a:gd name="connsiteY2" fmla="*/ 2003062 h 2003062"/>
              <a:gd name="connsiteX3" fmla="*/ 0 w 2003062"/>
              <a:gd name="connsiteY3" fmla="*/ 1001531 h 2003062"/>
              <a:gd name="connsiteX4" fmla="*/ 1001531 w 2003062"/>
              <a:gd name="connsiteY4" fmla="*/ 0 h 20030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03062" h="2003062">
                <a:moveTo>
                  <a:pt x="1001531" y="0"/>
                </a:moveTo>
                <a:cubicBezTo>
                  <a:pt x="1554661" y="0"/>
                  <a:pt x="2003062" y="448401"/>
                  <a:pt x="2003062" y="1001531"/>
                </a:cubicBezTo>
                <a:cubicBezTo>
                  <a:pt x="2003062" y="1554661"/>
                  <a:pt x="1554661" y="2003062"/>
                  <a:pt x="1001531" y="2003062"/>
                </a:cubicBezTo>
                <a:cubicBezTo>
                  <a:pt x="448401" y="2003062"/>
                  <a:pt x="0" y="1554661"/>
                  <a:pt x="0" y="1001531"/>
                </a:cubicBezTo>
                <a:cubicBezTo>
                  <a:pt x="0" y="448401"/>
                  <a:pt x="448401" y="0"/>
                  <a:pt x="1001531" y="0"/>
                </a:cubicBezTo>
                <a:close/>
              </a:path>
            </a:pathLst>
          </a:custGeom>
        </p:spPr>
        <p:txBody>
          <a:bodyPr wrap="square" lIns="68315" tIns="34201" rIns="68315" bIns="34201" anchor="ctr">
            <a:noAutofit/>
          </a:bodyPr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83300759"/>
      </p:ext>
    </p:extLst>
  </p:cSld>
  <p:clrMapOvr>
    <a:masterClrMapping/>
  </p:clrMapOvr>
</p:sldLayout>
</file>

<file path=ppt/slideLayouts/slideLayout11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Дата 2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4" name="Нижний колонтитул 3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5" name="Номер слайда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Calibri" pitchFamily="34" charset="0"/>
              </a:defRPr>
            </a:lvl1pPr>
          </a:lstStyle>
          <a:p>
            <a:pPr>
              <a:defRPr/>
            </a:pPr>
            <a:fld id="{8F936209-050D-4FB1-9B1D-47F4114BB1CC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1269552993"/>
      </p:ext>
    </p:extLst>
  </p:cSld>
  <p:clrMapOvr>
    <a:masterClrMapping/>
  </p:clrMapOvr>
</p:sldLayout>
</file>

<file path=ppt/slideLayouts/slideLayout11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57226" y="204793"/>
            <a:ext cx="3008313" cy="871538"/>
          </a:xfrm>
        </p:spPr>
        <p:txBody>
          <a:bodyPr anchor="b"/>
          <a:lstStyle>
            <a:lvl1pPr algn="l">
              <a:defRPr sz="1900" b="1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3575050" y="204792"/>
            <a:ext cx="5111750" cy="4389834"/>
          </a:xfrm>
        </p:spPr>
        <p:txBody>
          <a:bodyPr/>
          <a:lstStyle>
            <a:lvl1pPr>
              <a:defRPr sz="3000"/>
            </a:lvl1pPr>
            <a:lvl2pPr>
              <a:defRPr sz="2600"/>
            </a:lvl2pPr>
            <a:lvl3pPr>
              <a:defRPr sz="2300"/>
            </a:lvl3pPr>
            <a:lvl4pPr>
              <a:defRPr sz="1900"/>
            </a:lvl4pPr>
            <a:lvl5pPr>
              <a:defRPr sz="1900"/>
            </a:lvl5pPr>
            <a:lvl6pPr>
              <a:defRPr sz="1900"/>
            </a:lvl6pPr>
            <a:lvl7pPr>
              <a:defRPr sz="1900"/>
            </a:lvl7pPr>
            <a:lvl8pPr>
              <a:defRPr sz="1900"/>
            </a:lvl8pPr>
            <a:lvl9pPr>
              <a:defRPr sz="19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457226" y="1076332"/>
            <a:ext cx="3008313" cy="3518297"/>
          </a:xfrm>
        </p:spPr>
        <p:txBody>
          <a:bodyPr/>
          <a:lstStyle>
            <a:lvl1pPr marL="0" indent="0">
              <a:buNone/>
              <a:defRPr sz="1300"/>
            </a:lvl1pPr>
            <a:lvl2pPr marL="431022" indent="0">
              <a:buNone/>
              <a:defRPr sz="1100"/>
            </a:lvl2pPr>
            <a:lvl3pPr marL="862047" indent="0">
              <a:buNone/>
              <a:defRPr sz="900"/>
            </a:lvl3pPr>
            <a:lvl4pPr marL="1293068" indent="0">
              <a:buNone/>
              <a:defRPr sz="900"/>
            </a:lvl4pPr>
            <a:lvl5pPr marL="1724093" indent="0">
              <a:buNone/>
              <a:defRPr sz="900"/>
            </a:lvl5pPr>
            <a:lvl6pPr marL="2155114" indent="0">
              <a:buNone/>
              <a:defRPr sz="900"/>
            </a:lvl6pPr>
            <a:lvl7pPr marL="2586137" indent="0">
              <a:buNone/>
              <a:defRPr sz="900"/>
            </a:lvl7pPr>
            <a:lvl8pPr marL="3017159" indent="0">
              <a:buNone/>
              <a:defRPr sz="900"/>
            </a:lvl8pPr>
            <a:lvl9pPr marL="3448181" indent="0">
              <a:buNone/>
              <a:defRPr sz="9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Calibri" pitchFamily="34" charset="0"/>
              </a:defRPr>
            </a:lvl1pPr>
          </a:lstStyle>
          <a:p>
            <a:pPr>
              <a:defRPr/>
            </a:pPr>
            <a:fld id="{4C76F9D9-9A24-465D-9FF7-A6D32175E1EF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1497207708"/>
      </p:ext>
    </p:extLst>
  </p:cSld>
  <p:clrMapOvr>
    <a:masterClrMapping/>
  </p:clrMapOvr>
</p:sldLayout>
</file>

<file path=ppt/slideLayouts/slideLayout11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1792288" y="3600463"/>
            <a:ext cx="5486400" cy="425054"/>
          </a:xfrm>
        </p:spPr>
        <p:txBody>
          <a:bodyPr anchor="b"/>
          <a:lstStyle>
            <a:lvl1pPr algn="l">
              <a:defRPr sz="1900" b="1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>
          <a:xfrm>
            <a:off x="1792288" y="459581"/>
            <a:ext cx="5486400" cy="3086100"/>
          </a:xfrm>
        </p:spPr>
        <p:txBody>
          <a:bodyPr rtlCol="0">
            <a:normAutofit/>
          </a:bodyPr>
          <a:lstStyle>
            <a:lvl1pPr marL="0" indent="0">
              <a:buNone/>
              <a:defRPr sz="3000"/>
            </a:lvl1pPr>
            <a:lvl2pPr marL="431022" indent="0">
              <a:buNone/>
              <a:defRPr sz="2600"/>
            </a:lvl2pPr>
            <a:lvl3pPr marL="862047" indent="0">
              <a:buNone/>
              <a:defRPr sz="2300"/>
            </a:lvl3pPr>
            <a:lvl4pPr marL="1293068" indent="0">
              <a:buNone/>
              <a:defRPr sz="1900"/>
            </a:lvl4pPr>
            <a:lvl5pPr marL="1724093" indent="0">
              <a:buNone/>
              <a:defRPr sz="1900"/>
            </a:lvl5pPr>
            <a:lvl6pPr marL="2155114" indent="0">
              <a:buNone/>
              <a:defRPr sz="1900"/>
            </a:lvl6pPr>
            <a:lvl7pPr marL="2586137" indent="0">
              <a:buNone/>
              <a:defRPr sz="1900"/>
            </a:lvl7pPr>
            <a:lvl8pPr marL="3017159" indent="0">
              <a:buNone/>
              <a:defRPr sz="1900"/>
            </a:lvl8pPr>
            <a:lvl9pPr marL="3448181" indent="0">
              <a:buNone/>
              <a:defRPr sz="1900"/>
            </a:lvl9pPr>
          </a:lstStyle>
          <a:p>
            <a:pPr lvl="0"/>
            <a:endParaRPr lang="ru-RU" noProof="0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1792288" y="4025589"/>
            <a:ext cx="5486400" cy="603647"/>
          </a:xfrm>
        </p:spPr>
        <p:txBody>
          <a:bodyPr/>
          <a:lstStyle>
            <a:lvl1pPr marL="0" indent="0">
              <a:buNone/>
              <a:defRPr sz="1300"/>
            </a:lvl1pPr>
            <a:lvl2pPr marL="431022" indent="0">
              <a:buNone/>
              <a:defRPr sz="1100"/>
            </a:lvl2pPr>
            <a:lvl3pPr marL="862047" indent="0">
              <a:buNone/>
              <a:defRPr sz="900"/>
            </a:lvl3pPr>
            <a:lvl4pPr marL="1293068" indent="0">
              <a:buNone/>
              <a:defRPr sz="900"/>
            </a:lvl4pPr>
            <a:lvl5pPr marL="1724093" indent="0">
              <a:buNone/>
              <a:defRPr sz="900"/>
            </a:lvl5pPr>
            <a:lvl6pPr marL="2155114" indent="0">
              <a:buNone/>
              <a:defRPr sz="900"/>
            </a:lvl6pPr>
            <a:lvl7pPr marL="2586137" indent="0">
              <a:buNone/>
              <a:defRPr sz="900"/>
            </a:lvl7pPr>
            <a:lvl8pPr marL="3017159" indent="0">
              <a:buNone/>
              <a:defRPr sz="900"/>
            </a:lvl8pPr>
            <a:lvl9pPr marL="3448181" indent="0">
              <a:buNone/>
              <a:defRPr sz="9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Calibri" pitchFamily="34" charset="0"/>
              </a:defRPr>
            </a:lvl1pPr>
          </a:lstStyle>
          <a:p>
            <a:pPr>
              <a:defRPr/>
            </a:pPr>
            <a:fld id="{059A40B1-271D-473A-8664-D714F5A072C4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2044612686"/>
      </p:ext>
    </p:extLst>
  </p:cSld>
  <p:clrMapOvr>
    <a:masterClrMapping/>
  </p:clrMapOvr>
</p:sldLayout>
</file>

<file path=ppt/slideLayouts/slideLayout11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Calibri" pitchFamily="34" charset="0"/>
              </a:defRPr>
            </a:lvl1pPr>
          </a:lstStyle>
          <a:p>
            <a:pPr>
              <a:defRPr/>
            </a:pPr>
            <a:fld id="{C7A5E382-CAC5-461B-AC7B-E50F563CDF85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3052582752"/>
      </p:ext>
    </p:extLst>
  </p:cSld>
  <p:clrMapOvr>
    <a:masterClrMapping/>
  </p:clrMapOvr>
</p:sldLayout>
</file>

<file path=ppt/slideLayouts/slideLayout11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6629413" y="205996"/>
            <a:ext cx="2057400" cy="4388643"/>
          </a:xfrm>
        </p:spPr>
        <p:txBody>
          <a:bodyPr vert="eaVert"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457200" y="205996"/>
            <a:ext cx="6019800" cy="4388643"/>
          </a:xfrm>
        </p:spPr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Calibri" pitchFamily="34" charset="0"/>
              </a:defRPr>
            </a:lvl1pPr>
          </a:lstStyle>
          <a:p>
            <a:pPr>
              <a:defRPr/>
            </a:pPr>
            <a:fld id="{FABB1B44-C493-48AB-9AC7-C34D2F328F8E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335288422"/>
      </p:ext>
    </p:extLst>
  </p:cSld>
  <p:clrMapOvr>
    <a:masterClrMapping/>
  </p:clrMapOvr>
</p:sldLayout>
</file>

<file path=ppt/slideLayouts/slideLayout11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pPr>
              <a:defRPr/>
            </a:pPr>
            <a:fld id="{3E2AF8D7-DE7A-43DE-87A4-16865ADE8BC0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649431600"/>
      </p:ext>
    </p:extLst>
  </p:cSld>
  <p:clrMapOvr>
    <a:masterClrMapping/>
  </p:clrMapOvr>
  <p:transition spd="slow"/>
</p:sldLayout>
</file>

<file path=ppt/slideLayouts/slideLayout11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ctrTitle"/>
          </p:nvPr>
        </p:nvSpPr>
        <p:spPr>
          <a:xfrm>
            <a:off x="685803" y="1597912"/>
            <a:ext cx="7772401" cy="1102519"/>
          </a:xfrm>
        </p:spPr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Подзаголовок 2"/>
          <p:cNvSpPr>
            <a:spLocks noGrp="1"/>
          </p:cNvSpPr>
          <p:nvPr>
            <p:ph type="subTitle" idx="1"/>
          </p:nvPr>
        </p:nvSpPr>
        <p:spPr>
          <a:xfrm>
            <a:off x="1371603" y="2914650"/>
            <a:ext cx="6400800" cy="131445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31302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86260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29390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72521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15650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587812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01911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45041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 smtClean="0"/>
              <a:t>Образец подзаголовка</a:t>
            </a:r>
            <a:endParaRPr lang="ru-RU"/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9B0651-EE4F-4900-A07F-96A6BFA9D0F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27854961"/>
      </p:ext>
    </p:extLst>
  </p:cSld>
  <p:clrMapOvr>
    <a:masterClrMapping/>
  </p:clrMapOvr>
</p:sldLayout>
</file>

<file path=ppt/slideLayouts/slideLayout11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Содержимое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9B0651-EE4F-4900-A07F-96A6BFA9D0F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8613149"/>
      </p:ext>
    </p:extLst>
  </p:cSld>
  <p:clrMapOvr>
    <a:masterClrMapping/>
  </p:clrMapOvr>
</p:sldLayout>
</file>

<file path=ppt/slideLayouts/slideLayout11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722331" y="3305179"/>
            <a:ext cx="7772401" cy="1021556"/>
          </a:xfrm>
        </p:spPr>
        <p:txBody>
          <a:bodyPr anchor="t"/>
          <a:lstStyle>
            <a:lvl1pPr algn="l">
              <a:defRPr sz="3800" b="1" cap="all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722331" y="2180035"/>
            <a:ext cx="7772401" cy="1125140"/>
          </a:xfrm>
        </p:spPr>
        <p:txBody>
          <a:bodyPr anchor="b"/>
          <a:lstStyle>
            <a:lvl1pPr marL="0" indent="0">
              <a:buNone/>
              <a:defRPr sz="1900">
                <a:solidFill>
                  <a:schemeClr val="tx1">
                    <a:tint val="75000"/>
                  </a:schemeClr>
                </a:solidFill>
              </a:defRPr>
            </a:lvl1pPr>
            <a:lvl2pPr marL="431302" indent="0">
              <a:buNone/>
              <a:defRPr sz="1700">
                <a:solidFill>
                  <a:schemeClr val="tx1">
                    <a:tint val="75000"/>
                  </a:schemeClr>
                </a:solidFill>
              </a:defRPr>
            </a:lvl2pPr>
            <a:lvl3pPr marL="862605" indent="0">
              <a:buNone/>
              <a:defRPr sz="1500">
                <a:solidFill>
                  <a:schemeClr val="tx1">
                    <a:tint val="75000"/>
                  </a:schemeClr>
                </a:solidFill>
              </a:defRPr>
            </a:lvl3pPr>
            <a:lvl4pPr marL="1293906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4pPr>
            <a:lvl5pPr marL="1725211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5pPr>
            <a:lvl6pPr marL="2156509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6pPr>
            <a:lvl7pPr marL="2587812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7pPr>
            <a:lvl8pPr marL="3019113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8pPr>
            <a:lvl9pPr marL="3450416" indent="0">
              <a:buNone/>
              <a:defRPr sz="13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9B0651-EE4F-4900-A07F-96A6BFA9D0F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27500479"/>
      </p:ext>
    </p:extLst>
  </p:cSld>
  <p:clrMapOvr>
    <a:masterClrMapping/>
  </p:clrMapOvr>
</p:sldLayout>
</file>

<file path=ppt/slideLayouts/slideLayout11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Содержимое 2"/>
          <p:cNvSpPr>
            <a:spLocks noGrp="1"/>
          </p:cNvSpPr>
          <p:nvPr>
            <p:ph sz="half" idx="1"/>
          </p:nvPr>
        </p:nvSpPr>
        <p:spPr>
          <a:xfrm>
            <a:off x="457219" y="1200161"/>
            <a:ext cx="4038600" cy="3394472"/>
          </a:xfrm>
        </p:spPr>
        <p:txBody>
          <a:bodyPr/>
          <a:lstStyle>
            <a:lvl1pPr>
              <a:defRPr sz="2600"/>
            </a:lvl1pPr>
            <a:lvl2pPr>
              <a:defRPr sz="2300"/>
            </a:lvl2pPr>
            <a:lvl3pPr>
              <a:defRPr sz="1900"/>
            </a:lvl3pPr>
            <a:lvl4pPr>
              <a:defRPr sz="1700"/>
            </a:lvl4pPr>
            <a:lvl5pPr>
              <a:defRPr sz="1700"/>
            </a:lvl5pPr>
            <a:lvl6pPr>
              <a:defRPr sz="1700"/>
            </a:lvl6pPr>
            <a:lvl7pPr>
              <a:defRPr sz="1700"/>
            </a:lvl7pPr>
            <a:lvl8pPr>
              <a:defRPr sz="1700"/>
            </a:lvl8pPr>
            <a:lvl9pPr>
              <a:defRPr sz="17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Содержимое 3"/>
          <p:cNvSpPr>
            <a:spLocks noGrp="1"/>
          </p:cNvSpPr>
          <p:nvPr>
            <p:ph sz="half" idx="2"/>
          </p:nvPr>
        </p:nvSpPr>
        <p:spPr>
          <a:xfrm>
            <a:off x="4648218" y="1200161"/>
            <a:ext cx="4038600" cy="3394472"/>
          </a:xfrm>
        </p:spPr>
        <p:txBody>
          <a:bodyPr/>
          <a:lstStyle>
            <a:lvl1pPr>
              <a:defRPr sz="2600"/>
            </a:lvl1pPr>
            <a:lvl2pPr>
              <a:defRPr sz="2300"/>
            </a:lvl2pPr>
            <a:lvl3pPr>
              <a:defRPr sz="1900"/>
            </a:lvl3pPr>
            <a:lvl4pPr>
              <a:defRPr sz="1700"/>
            </a:lvl4pPr>
            <a:lvl5pPr>
              <a:defRPr sz="1700"/>
            </a:lvl5pPr>
            <a:lvl6pPr>
              <a:defRPr sz="1700"/>
            </a:lvl6pPr>
            <a:lvl7pPr>
              <a:defRPr sz="1700"/>
            </a:lvl7pPr>
            <a:lvl8pPr>
              <a:defRPr sz="1700"/>
            </a:lvl8pPr>
            <a:lvl9pPr>
              <a:defRPr sz="17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9B0651-EE4F-4900-A07F-96A6BFA9D0F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16964346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8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16">
            <a:extLst>
              <a:ext uri="{FF2B5EF4-FFF2-40B4-BE49-F238E27FC236}">
                <a16:creationId xmlns:a16="http://schemas.microsoft.com/office/drawing/2014/main" xmlns="" id="{8C83C720-F3F1-42F1-9D7C-A4BBE37EC88B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711301" y="1574935"/>
            <a:ext cx="1840403" cy="1595669"/>
          </a:xfrm>
          <a:custGeom>
            <a:avLst/>
            <a:gdLst>
              <a:gd name="connsiteX0" fmla="*/ 0 w 2453871"/>
              <a:gd name="connsiteY0" fmla="*/ 0 h 2127559"/>
              <a:gd name="connsiteX1" fmla="*/ 2453871 w 2453871"/>
              <a:gd name="connsiteY1" fmla="*/ 0 h 2127559"/>
              <a:gd name="connsiteX2" fmla="*/ 2453871 w 2453871"/>
              <a:gd name="connsiteY2" fmla="*/ 2127559 h 2127559"/>
              <a:gd name="connsiteX3" fmla="*/ 0 w 2453871"/>
              <a:gd name="connsiteY3" fmla="*/ 2127559 h 21275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53871" h="2127559">
                <a:moveTo>
                  <a:pt x="0" y="0"/>
                </a:moveTo>
                <a:lnTo>
                  <a:pt x="2453871" y="0"/>
                </a:lnTo>
                <a:lnTo>
                  <a:pt x="2453871" y="2127559"/>
                </a:lnTo>
                <a:lnTo>
                  <a:pt x="0" y="2127559"/>
                </a:lnTo>
                <a:close/>
              </a:path>
            </a:pathLst>
          </a:custGeom>
        </p:spPr>
        <p:txBody>
          <a:bodyPr wrap="square" lIns="68315" tIns="34201" rIns="68315" bIns="34201" anchor="ctr">
            <a:noAutofit/>
          </a:bodyPr>
          <a:lstStyle/>
          <a:p>
            <a:endParaRPr lang="en-US" dirty="0"/>
          </a:p>
        </p:txBody>
      </p:sp>
      <p:sp>
        <p:nvSpPr>
          <p:cNvPr id="4" name="Picture Placeholder 17">
            <a:extLst>
              <a:ext uri="{FF2B5EF4-FFF2-40B4-BE49-F238E27FC236}">
                <a16:creationId xmlns:a16="http://schemas.microsoft.com/office/drawing/2014/main" xmlns="" id="{E8856883-B64F-4667-AC8E-7F589F37E47A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4586049" y="1574935"/>
            <a:ext cx="1840403" cy="1595669"/>
          </a:xfrm>
          <a:custGeom>
            <a:avLst/>
            <a:gdLst>
              <a:gd name="connsiteX0" fmla="*/ 0 w 2453871"/>
              <a:gd name="connsiteY0" fmla="*/ 0 h 2127559"/>
              <a:gd name="connsiteX1" fmla="*/ 2453871 w 2453871"/>
              <a:gd name="connsiteY1" fmla="*/ 0 h 2127559"/>
              <a:gd name="connsiteX2" fmla="*/ 2453871 w 2453871"/>
              <a:gd name="connsiteY2" fmla="*/ 2127559 h 2127559"/>
              <a:gd name="connsiteX3" fmla="*/ 0 w 2453871"/>
              <a:gd name="connsiteY3" fmla="*/ 2127559 h 21275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53871" h="2127559">
                <a:moveTo>
                  <a:pt x="0" y="0"/>
                </a:moveTo>
                <a:lnTo>
                  <a:pt x="2453871" y="0"/>
                </a:lnTo>
                <a:lnTo>
                  <a:pt x="2453871" y="2127559"/>
                </a:lnTo>
                <a:lnTo>
                  <a:pt x="0" y="2127559"/>
                </a:lnTo>
                <a:close/>
              </a:path>
            </a:pathLst>
          </a:custGeom>
        </p:spPr>
        <p:txBody>
          <a:bodyPr wrap="square" lIns="68315" tIns="34201" rIns="68315" bIns="34201" anchor="ctr">
            <a:noAutofit/>
          </a:bodyPr>
          <a:lstStyle/>
          <a:p>
            <a:endParaRPr lang="en-US" dirty="0"/>
          </a:p>
        </p:txBody>
      </p:sp>
      <p:sp>
        <p:nvSpPr>
          <p:cNvPr id="5" name="Picture Placeholder 21">
            <a:extLst>
              <a:ext uri="{FF2B5EF4-FFF2-40B4-BE49-F238E27FC236}">
                <a16:creationId xmlns:a16="http://schemas.microsoft.com/office/drawing/2014/main" xmlns="" id="{B0B52BE6-87C0-4134-B0EE-7C0CBD303901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6466441" y="1574935"/>
            <a:ext cx="1914808" cy="1595669"/>
          </a:xfrm>
          <a:custGeom>
            <a:avLst/>
            <a:gdLst>
              <a:gd name="connsiteX0" fmla="*/ 0 w 2553077"/>
              <a:gd name="connsiteY0" fmla="*/ 0 h 2127559"/>
              <a:gd name="connsiteX1" fmla="*/ 2553077 w 2553077"/>
              <a:gd name="connsiteY1" fmla="*/ 0 h 2127559"/>
              <a:gd name="connsiteX2" fmla="*/ 2553077 w 2553077"/>
              <a:gd name="connsiteY2" fmla="*/ 2127559 h 2127559"/>
              <a:gd name="connsiteX3" fmla="*/ 0 w 2553077"/>
              <a:gd name="connsiteY3" fmla="*/ 2127559 h 21275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53077" h="2127559">
                <a:moveTo>
                  <a:pt x="0" y="0"/>
                </a:moveTo>
                <a:lnTo>
                  <a:pt x="2553077" y="0"/>
                </a:lnTo>
                <a:lnTo>
                  <a:pt x="2553077" y="2127559"/>
                </a:lnTo>
                <a:lnTo>
                  <a:pt x="0" y="2127559"/>
                </a:lnTo>
                <a:close/>
              </a:path>
            </a:pathLst>
          </a:custGeom>
        </p:spPr>
        <p:txBody>
          <a:bodyPr wrap="square" lIns="68315" tIns="34201" rIns="68315" bIns="34201" anchor="ctr">
            <a:noAutofit/>
          </a:bodyPr>
          <a:lstStyle/>
          <a:p>
            <a:endParaRPr lang="en-US" dirty="0"/>
          </a:p>
        </p:txBody>
      </p:sp>
      <p:sp>
        <p:nvSpPr>
          <p:cNvPr id="7" name="Picture Placeholder 15">
            <a:extLst>
              <a:ext uri="{FF2B5EF4-FFF2-40B4-BE49-F238E27FC236}">
                <a16:creationId xmlns:a16="http://schemas.microsoft.com/office/drawing/2014/main" xmlns="" id="{DCC06AFD-9B9F-4905-A455-4511BDDF18BA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762120" y="1574935"/>
            <a:ext cx="1914808" cy="1595669"/>
          </a:xfrm>
          <a:custGeom>
            <a:avLst/>
            <a:gdLst>
              <a:gd name="connsiteX0" fmla="*/ 0 w 2553077"/>
              <a:gd name="connsiteY0" fmla="*/ 0 h 2127559"/>
              <a:gd name="connsiteX1" fmla="*/ 2553077 w 2553077"/>
              <a:gd name="connsiteY1" fmla="*/ 0 h 2127559"/>
              <a:gd name="connsiteX2" fmla="*/ 2553077 w 2553077"/>
              <a:gd name="connsiteY2" fmla="*/ 2127559 h 2127559"/>
              <a:gd name="connsiteX3" fmla="*/ 0 w 2553077"/>
              <a:gd name="connsiteY3" fmla="*/ 2127559 h 21275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53077" h="2127559">
                <a:moveTo>
                  <a:pt x="0" y="0"/>
                </a:moveTo>
                <a:lnTo>
                  <a:pt x="2553077" y="0"/>
                </a:lnTo>
                <a:lnTo>
                  <a:pt x="2553077" y="2127559"/>
                </a:lnTo>
                <a:lnTo>
                  <a:pt x="0" y="2127559"/>
                </a:lnTo>
                <a:close/>
              </a:path>
            </a:pathLst>
          </a:custGeom>
        </p:spPr>
        <p:txBody>
          <a:bodyPr wrap="square" lIns="68315" tIns="34201" rIns="68315" bIns="34201" anchor="ctr">
            <a:noAutofit/>
          </a:bodyPr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21374581"/>
      </p:ext>
    </p:extLst>
  </p:cSld>
  <p:clrMapOvr>
    <a:masterClrMapping/>
  </p:clrMapOvr>
</p:sldLayout>
</file>

<file path=ppt/slideLayouts/slideLayout12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457203" y="1151338"/>
            <a:ext cx="4040188" cy="479822"/>
          </a:xfrm>
        </p:spPr>
        <p:txBody>
          <a:bodyPr anchor="b"/>
          <a:lstStyle>
            <a:lvl1pPr marL="0" indent="0">
              <a:buNone/>
              <a:defRPr sz="2300" b="1"/>
            </a:lvl1pPr>
            <a:lvl2pPr marL="431302" indent="0">
              <a:buNone/>
              <a:defRPr sz="1900" b="1"/>
            </a:lvl2pPr>
            <a:lvl3pPr marL="862605" indent="0">
              <a:buNone/>
              <a:defRPr sz="1700" b="1"/>
            </a:lvl3pPr>
            <a:lvl4pPr marL="1293906" indent="0">
              <a:buNone/>
              <a:defRPr sz="1500" b="1"/>
            </a:lvl4pPr>
            <a:lvl5pPr marL="1725211" indent="0">
              <a:buNone/>
              <a:defRPr sz="1500" b="1"/>
            </a:lvl5pPr>
            <a:lvl6pPr marL="2156509" indent="0">
              <a:buNone/>
              <a:defRPr sz="1500" b="1"/>
            </a:lvl6pPr>
            <a:lvl7pPr marL="2587812" indent="0">
              <a:buNone/>
              <a:defRPr sz="1500" b="1"/>
            </a:lvl7pPr>
            <a:lvl8pPr marL="3019113" indent="0">
              <a:buNone/>
              <a:defRPr sz="1500" b="1"/>
            </a:lvl8pPr>
            <a:lvl9pPr marL="3450416" indent="0">
              <a:buNone/>
              <a:defRPr sz="15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Содержимое 3"/>
          <p:cNvSpPr>
            <a:spLocks noGrp="1"/>
          </p:cNvSpPr>
          <p:nvPr>
            <p:ph sz="half" idx="2"/>
          </p:nvPr>
        </p:nvSpPr>
        <p:spPr>
          <a:xfrm>
            <a:off x="457203" y="1631159"/>
            <a:ext cx="4040188" cy="2963466"/>
          </a:xfrm>
        </p:spPr>
        <p:txBody>
          <a:bodyPr/>
          <a:lstStyle>
            <a:lvl1pPr>
              <a:defRPr sz="2300"/>
            </a:lvl1pPr>
            <a:lvl2pPr>
              <a:defRPr sz="1900"/>
            </a:lvl2pPr>
            <a:lvl3pPr>
              <a:defRPr sz="1700"/>
            </a:lvl3pPr>
            <a:lvl4pPr>
              <a:defRPr sz="1500"/>
            </a:lvl4pPr>
            <a:lvl5pPr>
              <a:defRPr sz="1500"/>
            </a:lvl5pPr>
            <a:lvl6pPr>
              <a:defRPr sz="1500"/>
            </a:lvl6pPr>
            <a:lvl7pPr>
              <a:defRPr sz="1500"/>
            </a:lvl7pPr>
            <a:lvl8pPr>
              <a:defRPr sz="1500"/>
            </a:lvl8pPr>
            <a:lvl9pPr>
              <a:defRPr sz="15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>
          <a:xfrm>
            <a:off x="4645036" y="1151338"/>
            <a:ext cx="4041774" cy="479822"/>
          </a:xfrm>
        </p:spPr>
        <p:txBody>
          <a:bodyPr anchor="b"/>
          <a:lstStyle>
            <a:lvl1pPr marL="0" indent="0">
              <a:buNone/>
              <a:defRPr sz="2300" b="1"/>
            </a:lvl1pPr>
            <a:lvl2pPr marL="431302" indent="0">
              <a:buNone/>
              <a:defRPr sz="1900" b="1"/>
            </a:lvl2pPr>
            <a:lvl3pPr marL="862605" indent="0">
              <a:buNone/>
              <a:defRPr sz="1700" b="1"/>
            </a:lvl3pPr>
            <a:lvl4pPr marL="1293906" indent="0">
              <a:buNone/>
              <a:defRPr sz="1500" b="1"/>
            </a:lvl4pPr>
            <a:lvl5pPr marL="1725211" indent="0">
              <a:buNone/>
              <a:defRPr sz="1500" b="1"/>
            </a:lvl5pPr>
            <a:lvl6pPr marL="2156509" indent="0">
              <a:buNone/>
              <a:defRPr sz="1500" b="1"/>
            </a:lvl6pPr>
            <a:lvl7pPr marL="2587812" indent="0">
              <a:buNone/>
              <a:defRPr sz="1500" b="1"/>
            </a:lvl7pPr>
            <a:lvl8pPr marL="3019113" indent="0">
              <a:buNone/>
              <a:defRPr sz="1500" b="1"/>
            </a:lvl8pPr>
            <a:lvl9pPr marL="3450416" indent="0">
              <a:buNone/>
              <a:defRPr sz="15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6" name="Содержимое 5"/>
          <p:cNvSpPr>
            <a:spLocks noGrp="1"/>
          </p:cNvSpPr>
          <p:nvPr>
            <p:ph sz="quarter" idx="4"/>
          </p:nvPr>
        </p:nvSpPr>
        <p:spPr>
          <a:xfrm>
            <a:off x="4645036" y="1631159"/>
            <a:ext cx="4041774" cy="2963466"/>
          </a:xfrm>
        </p:spPr>
        <p:txBody>
          <a:bodyPr/>
          <a:lstStyle>
            <a:lvl1pPr>
              <a:defRPr sz="2300"/>
            </a:lvl1pPr>
            <a:lvl2pPr>
              <a:defRPr sz="1900"/>
            </a:lvl2pPr>
            <a:lvl3pPr>
              <a:defRPr sz="1700"/>
            </a:lvl3pPr>
            <a:lvl4pPr>
              <a:defRPr sz="1500"/>
            </a:lvl4pPr>
            <a:lvl5pPr>
              <a:defRPr sz="1500"/>
            </a:lvl5pPr>
            <a:lvl6pPr>
              <a:defRPr sz="1500"/>
            </a:lvl6pPr>
            <a:lvl7pPr>
              <a:defRPr sz="1500"/>
            </a:lvl7pPr>
            <a:lvl8pPr>
              <a:defRPr sz="1500"/>
            </a:lvl8pPr>
            <a:lvl9pPr>
              <a:defRPr sz="15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7" name="Дата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8" name="Нижний колонтитул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9" name="Номер слайда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9B0651-EE4F-4900-A07F-96A6BFA9D0F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27589728"/>
      </p:ext>
    </p:extLst>
  </p:cSld>
  <p:clrMapOvr>
    <a:masterClrMapping/>
  </p:clrMapOvr>
</p:sldLayout>
</file>

<file path=ppt/slideLayouts/slideLayout12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Дата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Нижний колонтитул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омер слайда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9B0651-EE4F-4900-A07F-96A6BFA9D0F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05001745"/>
      </p:ext>
    </p:extLst>
  </p:cSld>
  <p:clrMapOvr>
    <a:masterClrMapping/>
  </p:clrMapOvr>
</p:sldLayout>
</file>

<file path=ppt/slideLayouts/slideLayout12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Дата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Нижний колонтитул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9B0651-EE4F-4900-A07F-96A6BFA9D0F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10094910"/>
      </p:ext>
    </p:extLst>
  </p:cSld>
  <p:clrMapOvr>
    <a:masterClrMapping/>
  </p:clrMapOvr>
</p:sldLayout>
</file>

<file path=ppt/slideLayouts/slideLayout12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57223" y="204788"/>
            <a:ext cx="3008313" cy="871538"/>
          </a:xfrm>
        </p:spPr>
        <p:txBody>
          <a:bodyPr anchor="b"/>
          <a:lstStyle>
            <a:lvl1pPr algn="l">
              <a:defRPr sz="1900" b="1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Содержимое 2"/>
          <p:cNvSpPr>
            <a:spLocks noGrp="1"/>
          </p:cNvSpPr>
          <p:nvPr>
            <p:ph idx="1"/>
          </p:nvPr>
        </p:nvSpPr>
        <p:spPr>
          <a:xfrm>
            <a:off x="3575050" y="204808"/>
            <a:ext cx="5111750" cy="4389835"/>
          </a:xfrm>
        </p:spPr>
        <p:txBody>
          <a:bodyPr/>
          <a:lstStyle>
            <a:lvl1pPr>
              <a:defRPr sz="3000"/>
            </a:lvl1pPr>
            <a:lvl2pPr>
              <a:defRPr sz="2600"/>
            </a:lvl2pPr>
            <a:lvl3pPr>
              <a:defRPr sz="2300"/>
            </a:lvl3pPr>
            <a:lvl4pPr>
              <a:defRPr sz="1900"/>
            </a:lvl4pPr>
            <a:lvl5pPr>
              <a:defRPr sz="1900"/>
            </a:lvl5pPr>
            <a:lvl6pPr>
              <a:defRPr sz="1900"/>
            </a:lvl6pPr>
            <a:lvl7pPr>
              <a:defRPr sz="1900"/>
            </a:lvl7pPr>
            <a:lvl8pPr>
              <a:defRPr sz="1900"/>
            </a:lvl8pPr>
            <a:lvl9pPr>
              <a:defRPr sz="19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457223" y="1076334"/>
            <a:ext cx="3008313" cy="3518297"/>
          </a:xfrm>
        </p:spPr>
        <p:txBody>
          <a:bodyPr/>
          <a:lstStyle>
            <a:lvl1pPr marL="0" indent="0">
              <a:buNone/>
              <a:defRPr sz="1300"/>
            </a:lvl1pPr>
            <a:lvl2pPr marL="431302" indent="0">
              <a:buNone/>
              <a:defRPr sz="1100"/>
            </a:lvl2pPr>
            <a:lvl3pPr marL="862605" indent="0">
              <a:buNone/>
              <a:defRPr sz="900"/>
            </a:lvl3pPr>
            <a:lvl4pPr marL="1293906" indent="0">
              <a:buNone/>
              <a:defRPr sz="900"/>
            </a:lvl4pPr>
            <a:lvl5pPr marL="1725211" indent="0">
              <a:buNone/>
              <a:defRPr sz="900"/>
            </a:lvl5pPr>
            <a:lvl6pPr marL="2156509" indent="0">
              <a:buNone/>
              <a:defRPr sz="900"/>
            </a:lvl6pPr>
            <a:lvl7pPr marL="2587812" indent="0">
              <a:buNone/>
              <a:defRPr sz="900"/>
            </a:lvl7pPr>
            <a:lvl8pPr marL="3019113" indent="0">
              <a:buNone/>
              <a:defRPr sz="900"/>
            </a:lvl8pPr>
            <a:lvl9pPr marL="3450416" indent="0">
              <a:buNone/>
              <a:defRPr sz="9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9B0651-EE4F-4900-A07F-96A6BFA9D0F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61494587"/>
      </p:ext>
    </p:extLst>
  </p:cSld>
  <p:clrMapOvr>
    <a:masterClrMapping/>
  </p:clrMapOvr>
</p:sldLayout>
</file>

<file path=ppt/slideLayouts/slideLayout12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1792288" y="3600457"/>
            <a:ext cx="5486400" cy="425054"/>
          </a:xfrm>
        </p:spPr>
        <p:txBody>
          <a:bodyPr anchor="b"/>
          <a:lstStyle>
            <a:lvl1pPr algn="l">
              <a:defRPr sz="1900" b="1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>
          <a:xfrm>
            <a:off x="1792288" y="459581"/>
            <a:ext cx="5486400" cy="3086100"/>
          </a:xfrm>
        </p:spPr>
        <p:txBody>
          <a:bodyPr/>
          <a:lstStyle>
            <a:lvl1pPr marL="0" indent="0">
              <a:buNone/>
              <a:defRPr sz="3000"/>
            </a:lvl1pPr>
            <a:lvl2pPr marL="431302" indent="0">
              <a:buNone/>
              <a:defRPr sz="2600"/>
            </a:lvl2pPr>
            <a:lvl3pPr marL="862605" indent="0">
              <a:buNone/>
              <a:defRPr sz="2300"/>
            </a:lvl3pPr>
            <a:lvl4pPr marL="1293906" indent="0">
              <a:buNone/>
              <a:defRPr sz="1900"/>
            </a:lvl4pPr>
            <a:lvl5pPr marL="1725211" indent="0">
              <a:buNone/>
              <a:defRPr sz="1900"/>
            </a:lvl5pPr>
            <a:lvl6pPr marL="2156509" indent="0">
              <a:buNone/>
              <a:defRPr sz="1900"/>
            </a:lvl6pPr>
            <a:lvl7pPr marL="2587812" indent="0">
              <a:buNone/>
              <a:defRPr sz="1900"/>
            </a:lvl7pPr>
            <a:lvl8pPr marL="3019113" indent="0">
              <a:buNone/>
              <a:defRPr sz="1900"/>
            </a:lvl8pPr>
            <a:lvl9pPr marL="3450416" indent="0">
              <a:buNone/>
              <a:defRPr sz="1900"/>
            </a:lvl9pPr>
          </a:lstStyle>
          <a:p>
            <a:endParaRPr lang="ru-RU" dirty="0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1792288" y="4025580"/>
            <a:ext cx="5486400" cy="603647"/>
          </a:xfrm>
        </p:spPr>
        <p:txBody>
          <a:bodyPr/>
          <a:lstStyle>
            <a:lvl1pPr marL="0" indent="0">
              <a:buNone/>
              <a:defRPr sz="1300"/>
            </a:lvl1pPr>
            <a:lvl2pPr marL="431302" indent="0">
              <a:buNone/>
              <a:defRPr sz="1100"/>
            </a:lvl2pPr>
            <a:lvl3pPr marL="862605" indent="0">
              <a:buNone/>
              <a:defRPr sz="900"/>
            </a:lvl3pPr>
            <a:lvl4pPr marL="1293906" indent="0">
              <a:buNone/>
              <a:defRPr sz="900"/>
            </a:lvl4pPr>
            <a:lvl5pPr marL="1725211" indent="0">
              <a:buNone/>
              <a:defRPr sz="900"/>
            </a:lvl5pPr>
            <a:lvl6pPr marL="2156509" indent="0">
              <a:buNone/>
              <a:defRPr sz="900"/>
            </a:lvl6pPr>
            <a:lvl7pPr marL="2587812" indent="0">
              <a:buNone/>
              <a:defRPr sz="900"/>
            </a:lvl7pPr>
            <a:lvl8pPr marL="3019113" indent="0">
              <a:buNone/>
              <a:defRPr sz="900"/>
            </a:lvl8pPr>
            <a:lvl9pPr marL="3450416" indent="0">
              <a:buNone/>
              <a:defRPr sz="9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9B0651-EE4F-4900-A07F-96A6BFA9D0F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53638709"/>
      </p:ext>
    </p:extLst>
  </p:cSld>
  <p:clrMapOvr>
    <a:masterClrMapping/>
  </p:clrMapOvr>
</p:sldLayout>
</file>

<file path=ppt/slideLayouts/slideLayout12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9B0651-EE4F-4900-A07F-96A6BFA9D0F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71670468"/>
      </p:ext>
    </p:extLst>
  </p:cSld>
  <p:clrMapOvr>
    <a:masterClrMapping/>
  </p:clrMapOvr>
</p:sldLayout>
</file>

<file path=ppt/slideLayouts/slideLayout12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6629413" y="205980"/>
            <a:ext cx="2057400" cy="4388644"/>
          </a:xfrm>
        </p:spPr>
        <p:txBody>
          <a:bodyPr vert="eaVert"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457200" y="205980"/>
            <a:ext cx="6019800" cy="4388644"/>
          </a:xfrm>
        </p:spPr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9B0651-EE4F-4900-A07F-96A6BFA9D0F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5462037"/>
      </p:ext>
    </p:extLst>
  </p:cSld>
  <p:clrMapOvr>
    <a:masterClrMapping/>
  </p:clrMapOvr>
</p:sldLayout>
</file>

<file path=ppt/slideLayouts/slideLayout12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ctrTitle"/>
          </p:nvPr>
        </p:nvSpPr>
        <p:spPr>
          <a:xfrm>
            <a:off x="685811" y="1597907"/>
            <a:ext cx="7772400" cy="1102519"/>
          </a:xfrm>
        </p:spPr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Подзаголовок 2"/>
          <p:cNvSpPr>
            <a:spLocks noGrp="1"/>
          </p:cNvSpPr>
          <p:nvPr>
            <p:ph type="subTitle" idx="1"/>
          </p:nvPr>
        </p:nvSpPr>
        <p:spPr>
          <a:xfrm>
            <a:off x="1371600" y="2914650"/>
            <a:ext cx="6400800" cy="131445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654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309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6964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619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274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3929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584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2392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Calibri" pitchFamily="34" charset="0"/>
              </a:defRPr>
            </a:lvl1pPr>
          </a:lstStyle>
          <a:p>
            <a:pPr>
              <a:defRPr/>
            </a:pPr>
            <a:fld id="{0DF0DC80-4344-4A44-AD1C-56DDECB1BA08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2038328660"/>
      </p:ext>
    </p:extLst>
  </p:cSld>
  <p:clrMapOvr>
    <a:masterClrMapping/>
  </p:clrMapOvr>
</p:sldLayout>
</file>

<file path=ppt/slideLayouts/slideLayout12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Calibri" pitchFamily="34" charset="0"/>
              </a:defRPr>
            </a:lvl1pPr>
          </a:lstStyle>
          <a:p>
            <a:pPr>
              <a:defRPr/>
            </a:pPr>
            <a:fld id="{0A7953D4-D620-4FFE-AEFD-9135A7E67776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3519296882"/>
      </p:ext>
    </p:extLst>
  </p:cSld>
  <p:clrMapOvr>
    <a:masterClrMapping/>
  </p:clrMapOvr>
</p:sldLayout>
</file>

<file path=ppt/slideLayouts/slideLayout129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722315" y="3305185"/>
            <a:ext cx="7772400" cy="1021556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722315" y="2180035"/>
            <a:ext cx="7772400" cy="1125140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6549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3095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69648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6196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2745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39295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195843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2392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Calibri" pitchFamily="34" charset="0"/>
              </a:defRPr>
            </a:lvl1pPr>
          </a:lstStyle>
          <a:p>
            <a:pPr>
              <a:defRPr/>
            </a:pPr>
            <a:fld id="{B04F7185-5665-4C21-AB95-E8625B1EF566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583148313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8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12">
            <a:extLst>
              <a:ext uri="{FF2B5EF4-FFF2-40B4-BE49-F238E27FC236}">
                <a16:creationId xmlns:a16="http://schemas.microsoft.com/office/drawing/2014/main" xmlns="" id="{37A317B2-5725-4472-B784-A0B6DC6C558D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6198039" y="1657356"/>
            <a:ext cx="1970044" cy="1970044"/>
          </a:xfrm>
          <a:custGeom>
            <a:avLst/>
            <a:gdLst>
              <a:gd name="connsiteX0" fmla="*/ 1313363 w 2626725"/>
              <a:gd name="connsiteY0" fmla="*/ 0 h 2626725"/>
              <a:gd name="connsiteX1" fmla="*/ 2626725 w 2626725"/>
              <a:gd name="connsiteY1" fmla="*/ 1313363 h 2626725"/>
              <a:gd name="connsiteX2" fmla="*/ 1313363 w 2626725"/>
              <a:gd name="connsiteY2" fmla="*/ 2626725 h 2626725"/>
              <a:gd name="connsiteX3" fmla="*/ 0 w 2626725"/>
              <a:gd name="connsiteY3" fmla="*/ 1313363 h 2626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26725" h="2626725">
                <a:moveTo>
                  <a:pt x="1313363" y="0"/>
                </a:moveTo>
                <a:lnTo>
                  <a:pt x="2626725" y="1313363"/>
                </a:lnTo>
                <a:lnTo>
                  <a:pt x="1313363" y="2626725"/>
                </a:lnTo>
                <a:lnTo>
                  <a:pt x="0" y="1313363"/>
                </a:lnTo>
                <a:close/>
              </a:path>
            </a:pathLst>
          </a:custGeom>
        </p:spPr>
        <p:txBody>
          <a:bodyPr wrap="square" lIns="68315" tIns="34201" rIns="68315" bIns="34201" anchor="ctr">
            <a:noAutofit/>
          </a:bodyPr>
          <a:lstStyle/>
          <a:p>
            <a:endParaRPr lang="en-US" dirty="0"/>
          </a:p>
        </p:txBody>
      </p:sp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xmlns="" id="{D5C2B1B5-2A7B-4C85-8C84-44B655499449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281458" y="2486027"/>
            <a:ext cx="1970044" cy="1970044"/>
          </a:xfrm>
          <a:custGeom>
            <a:avLst/>
            <a:gdLst>
              <a:gd name="connsiteX0" fmla="*/ 1313363 w 2626725"/>
              <a:gd name="connsiteY0" fmla="*/ 0 h 2626725"/>
              <a:gd name="connsiteX1" fmla="*/ 2626725 w 2626725"/>
              <a:gd name="connsiteY1" fmla="*/ 1313363 h 2626725"/>
              <a:gd name="connsiteX2" fmla="*/ 1313363 w 2626725"/>
              <a:gd name="connsiteY2" fmla="*/ 2626725 h 2626725"/>
              <a:gd name="connsiteX3" fmla="*/ 0 w 2626725"/>
              <a:gd name="connsiteY3" fmla="*/ 1313363 h 2626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26725" h="2626725">
                <a:moveTo>
                  <a:pt x="1313363" y="0"/>
                </a:moveTo>
                <a:lnTo>
                  <a:pt x="2626725" y="1313363"/>
                </a:lnTo>
                <a:lnTo>
                  <a:pt x="1313363" y="2626725"/>
                </a:lnTo>
                <a:lnTo>
                  <a:pt x="0" y="1313363"/>
                </a:lnTo>
                <a:close/>
              </a:path>
            </a:pathLst>
          </a:custGeom>
        </p:spPr>
        <p:txBody>
          <a:bodyPr wrap="square" lIns="68315" tIns="34201" rIns="68315" bIns="34201" anchor="ctr">
            <a:noAutofit/>
          </a:bodyPr>
          <a:lstStyle/>
          <a:p>
            <a:endParaRPr lang="en-US" dirty="0"/>
          </a:p>
        </p:txBody>
      </p:sp>
      <p:sp>
        <p:nvSpPr>
          <p:cNvPr id="15" name="Picture Placeholder 14">
            <a:extLst>
              <a:ext uri="{FF2B5EF4-FFF2-40B4-BE49-F238E27FC236}">
                <a16:creationId xmlns:a16="http://schemas.microsoft.com/office/drawing/2014/main" xmlns="" id="{C35E1C72-D751-4058-9FD9-316B13763263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4892499" y="2486027"/>
            <a:ext cx="1970044" cy="1970044"/>
          </a:xfrm>
          <a:custGeom>
            <a:avLst/>
            <a:gdLst>
              <a:gd name="connsiteX0" fmla="*/ 1313363 w 2626725"/>
              <a:gd name="connsiteY0" fmla="*/ 0 h 2626725"/>
              <a:gd name="connsiteX1" fmla="*/ 2626725 w 2626725"/>
              <a:gd name="connsiteY1" fmla="*/ 1313363 h 2626725"/>
              <a:gd name="connsiteX2" fmla="*/ 1313363 w 2626725"/>
              <a:gd name="connsiteY2" fmla="*/ 2626725 h 2626725"/>
              <a:gd name="connsiteX3" fmla="*/ 0 w 2626725"/>
              <a:gd name="connsiteY3" fmla="*/ 1313363 h 2626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26725" h="2626725">
                <a:moveTo>
                  <a:pt x="1313363" y="0"/>
                </a:moveTo>
                <a:lnTo>
                  <a:pt x="2626725" y="1313363"/>
                </a:lnTo>
                <a:lnTo>
                  <a:pt x="1313363" y="2626725"/>
                </a:lnTo>
                <a:lnTo>
                  <a:pt x="0" y="1313363"/>
                </a:lnTo>
                <a:close/>
              </a:path>
            </a:pathLst>
          </a:custGeom>
        </p:spPr>
        <p:txBody>
          <a:bodyPr wrap="square" lIns="68315" tIns="34201" rIns="68315" bIns="34201" anchor="ctr">
            <a:noAutofit/>
          </a:bodyPr>
          <a:lstStyle/>
          <a:p>
            <a:endParaRPr lang="en-US" dirty="0"/>
          </a:p>
        </p:txBody>
      </p:sp>
      <p:sp>
        <p:nvSpPr>
          <p:cNvPr id="19" name="Picture Placeholder 18">
            <a:extLst>
              <a:ext uri="{FF2B5EF4-FFF2-40B4-BE49-F238E27FC236}">
                <a16:creationId xmlns:a16="http://schemas.microsoft.com/office/drawing/2014/main" xmlns="" id="{1C6E6760-F657-46CE-A3B0-2030318C1F68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975959" y="1628778"/>
            <a:ext cx="1970044" cy="1970044"/>
          </a:xfrm>
          <a:custGeom>
            <a:avLst/>
            <a:gdLst>
              <a:gd name="connsiteX0" fmla="*/ 1313363 w 2626725"/>
              <a:gd name="connsiteY0" fmla="*/ 0 h 2626725"/>
              <a:gd name="connsiteX1" fmla="*/ 2626725 w 2626725"/>
              <a:gd name="connsiteY1" fmla="*/ 1313363 h 2626725"/>
              <a:gd name="connsiteX2" fmla="*/ 1313363 w 2626725"/>
              <a:gd name="connsiteY2" fmla="*/ 2626725 h 2626725"/>
              <a:gd name="connsiteX3" fmla="*/ 0 w 2626725"/>
              <a:gd name="connsiteY3" fmla="*/ 1313363 h 2626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26725" h="2626725">
                <a:moveTo>
                  <a:pt x="1313363" y="0"/>
                </a:moveTo>
                <a:lnTo>
                  <a:pt x="2626725" y="1313363"/>
                </a:lnTo>
                <a:lnTo>
                  <a:pt x="1313363" y="2626725"/>
                </a:lnTo>
                <a:lnTo>
                  <a:pt x="0" y="1313363"/>
                </a:lnTo>
                <a:close/>
              </a:path>
            </a:pathLst>
          </a:custGeom>
        </p:spPr>
        <p:txBody>
          <a:bodyPr wrap="square" lIns="68315" tIns="34201" rIns="68315" bIns="34201" anchor="ctr">
            <a:noAutofit/>
          </a:bodyPr>
          <a:lstStyle/>
          <a:p>
            <a:endParaRPr lang="en-US" dirty="0"/>
          </a:p>
        </p:txBody>
      </p:sp>
      <p:sp>
        <p:nvSpPr>
          <p:cNvPr id="16" name="Picture Placeholder 15">
            <a:extLst>
              <a:ext uri="{FF2B5EF4-FFF2-40B4-BE49-F238E27FC236}">
                <a16:creationId xmlns:a16="http://schemas.microsoft.com/office/drawing/2014/main" xmlns="" id="{0055D923-8866-40BE-9CD6-03A1E4E5A776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3586999" y="1643070"/>
            <a:ext cx="1970044" cy="1970044"/>
          </a:xfrm>
          <a:custGeom>
            <a:avLst/>
            <a:gdLst>
              <a:gd name="connsiteX0" fmla="*/ 1313363 w 2626725"/>
              <a:gd name="connsiteY0" fmla="*/ 0 h 2626725"/>
              <a:gd name="connsiteX1" fmla="*/ 2626725 w 2626725"/>
              <a:gd name="connsiteY1" fmla="*/ 1313363 h 2626725"/>
              <a:gd name="connsiteX2" fmla="*/ 1313363 w 2626725"/>
              <a:gd name="connsiteY2" fmla="*/ 2626725 h 2626725"/>
              <a:gd name="connsiteX3" fmla="*/ 0 w 2626725"/>
              <a:gd name="connsiteY3" fmla="*/ 1313363 h 2626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26725" h="2626725">
                <a:moveTo>
                  <a:pt x="1313363" y="0"/>
                </a:moveTo>
                <a:lnTo>
                  <a:pt x="2626725" y="1313363"/>
                </a:lnTo>
                <a:lnTo>
                  <a:pt x="1313363" y="2626725"/>
                </a:lnTo>
                <a:lnTo>
                  <a:pt x="0" y="1313363"/>
                </a:lnTo>
                <a:close/>
              </a:path>
            </a:pathLst>
          </a:custGeom>
        </p:spPr>
        <p:txBody>
          <a:bodyPr wrap="square" lIns="68315" tIns="34201" rIns="68315" bIns="34201" anchor="ctr">
            <a:noAutofit/>
          </a:bodyPr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1856237"/>
      </p:ext>
    </p:extLst>
  </p:cSld>
  <p:clrMapOvr>
    <a:masterClrMapping/>
  </p:clrMapOvr>
</p:sldLayout>
</file>

<file path=ppt/slideLayouts/slideLayout13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sz="half" idx="1"/>
          </p:nvPr>
        </p:nvSpPr>
        <p:spPr>
          <a:xfrm>
            <a:off x="457200" y="1200154"/>
            <a:ext cx="4038600" cy="3394472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4648211" y="1200154"/>
            <a:ext cx="4038600" cy="3394472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Calibri" pitchFamily="34" charset="0"/>
              </a:defRPr>
            </a:lvl1pPr>
          </a:lstStyle>
          <a:p>
            <a:pPr>
              <a:defRPr/>
            </a:pPr>
            <a:fld id="{67BA0FE7-3349-4B13-8639-654FD249DBC4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3219832194"/>
      </p:ext>
    </p:extLst>
  </p:cSld>
  <p:clrMapOvr>
    <a:masterClrMapping/>
  </p:clrMapOvr>
</p:sldLayout>
</file>

<file path=ppt/slideLayouts/slideLayout13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457200" y="1151338"/>
            <a:ext cx="4040188" cy="47982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6549" indent="0">
              <a:buNone/>
              <a:defRPr sz="2000" b="1"/>
            </a:lvl2pPr>
            <a:lvl3pPr marL="913095" indent="0">
              <a:buNone/>
              <a:defRPr sz="1800" b="1"/>
            </a:lvl3pPr>
            <a:lvl4pPr marL="1369648" indent="0">
              <a:buNone/>
              <a:defRPr sz="1600" b="1"/>
            </a:lvl4pPr>
            <a:lvl5pPr marL="1826196" indent="0">
              <a:buNone/>
              <a:defRPr sz="1600" b="1"/>
            </a:lvl5pPr>
            <a:lvl6pPr marL="2282745" indent="0">
              <a:buNone/>
              <a:defRPr sz="1600" b="1"/>
            </a:lvl6pPr>
            <a:lvl7pPr marL="2739295" indent="0">
              <a:buNone/>
              <a:defRPr sz="1600" b="1"/>
            </a:lvl7pPr>
            <a:lvl8pPr marL="3195843" indent="0">
              <a:buNone/>
              <a:defRPr sz="1600" b="1"/>
            </a:lvl8pPr>
            <a:lvl9pPr marL="3652392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457200" y="1631159"/>
            <a:ext cx="4040188" cy="2963466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>
          <a:xfrm>
            <a:off x="4645033" y="1151338"/>
            <a:ext cx="4041775" cy="47982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6549" indent="0">
              <a:buNone/>
              <a:defRPr sz="2000" b="1"/>
            </a:lvl2pPr>
            <a:lvl3pPr marL="913095" indent="0">
              <a:buNone/>
              <a:defRPr sz="1800" b="1"/>
            </a:lvl3pPr>
            <a:lvl4pPr marL="1369648" indent="0">
              <a:buNone/>
              <a:defRPr sz="1600" b="1"/>
            </a:lvl4pPr>
            <a:lvl5pPr marL="1826196" indent="0">
              <a:buNone/>
              <a:defRPr sz="1600" b="1"/>
            </a:lvl5pPr>
            <a:lvl6pPr marL="2282745" indent="0">
              <a:buNone/>
              <a:defRPr sz="1600" b="1"/>
            </a:lvl6pPr>
            <a:lvl7pPr marL="2739295" indent="0">
              <a:buNone/>
              <a:defRPr sz="1600" b="1"/>
            </a:lvl7pPr>
            <a:lvl8pPr marL="3195843" indent="0">
              <a:buNone/>
              <a:defRPr sz="1600" b="1"/>
            </a:lvl8pPr>
            <a:lvl9pPr marL="3652392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Объект 5"/>
          <p:cNvSpPr>
            <a:spLocks noGrp="1"/>
          </p:cNvSpPr>
          <p:nvPr>
            <p:ph sz="quarter" idx="4"/>
          </p:nvPr>
        </p:nvSpPr>
        <p:spPr>
          <a:xfrm>
            <a:off x="4645033" y="1631159"/>
            <a:ext cx="4041775" cy="2963466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7" name="Дата 6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8" name="Нижний колонтитул 7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9" name="Номер слайда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Calibri" pitchFamily="34" charset="0"/>
              </a:defRPr>
            </a:lvl1pPr>
          </a:lstStyle>
          <a:p>
            <a:pPr>
              <a:defRPr/>
            </a:pPr>
            <a:fld id="{3066BA90-FE0C-4217-82ED-BAA53E27BD2D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2017415237"/>
      </p:ext>
    </p:extLst>
  </p:cSld>
  <p:clrMapOvr>
    <a:masterClrMapping/>
  </p:clrMapOvr>
</p:sldLayout>
</file>

<file path=ppt/slideLayouts/slideLayout13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Дата 2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4" name="Нижний колонтитул 3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5" name="Номер слайда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Calibri" pitchFamily="34" charset="0"/>
              </a:defRPr>
            </a:lvl1pPr>
          </a:lstStyle>
          <a:p>
            <a:pPr>
              <a:defRPr/>
            </a:pPr>
            <a:fld id="{E2607FC5-6266-4763-B59E-95494EBE6857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3845040444"/>
      </p:ext>
    </p:extLst>
  </p:cSld>
  <p:clrMapOvr>
    <a:masterClrMapping/>
  </p:clrMapOvr>
</p:sldLayout>
</file>

<file path=ppt/slideLayouts/slideLayout13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57213" y="204788"/>
            <a:ext cx="3008313" cy="8715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3575050" y="204808"/>
            <a:ext cx="5111750" cy="438983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457213" y="1076332"/>
            <a:ext cx="3008313" cy="3518297"/>
          </a:xfrm>
        </p:spPr>
        <p:txBody>
          <a:bodyPr/>
          <a:lstStyle>
            <a:lvl1pPr marL="0" indent="0">
              <a:buNone/>
              <a:defRPr sz="1400"/>
            </a:lvl1pPr>
            <a:lvl2pPr marL="456549" indent="0">
              <a:buNone/>
              <a:defRPr sz="1200"/>
            </a:lvl2pPr>
            <a:lvl3pPr marL="913095" indent="0">
              <a:buNone/>
              <a:defRPr sz="1000"/>
            </a:lvl3pPr>
            <a:lvl4pPr marL="1369648" indent="0">
              <a:buNone/>
              <a:defRPr sz="900"/>
            </a:lvl4pPr>
            <a:lvl5pPr marL="1826196" indent="0">
              <a:buNone/>
              <a:defRPr sz="900"/>
            </a:lvl5pPr>
            <a:lvl6pPr marL="2282745" indent="0">
              <a:buNone/>
              <a:defRPr sz="900"/>
            </a:lvl6pPr>
            <a:lvl7pPr marL="2739295" indent="0">
              <a:buNone/>
              <a:defRPr sz="900"/>
            </a:lvl7pPr>
            <a:lvl8pPr marL="3195843" indent="0">
              <a:buNone/>
              <a:defRPr sz="900"/>
            </a:lvl8pPr>
            <a:lvl9pPr marL="3652392" indent="0">
              <a:buNone/>
              <a:defRPr sz="9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Calibri" pitchFamily="34" charset="0"/>
              </a:defRPr>
            </a:lvl1pPr>
          </a:lstStyle>
          <a:p>
            <a:pPr>
              <a:defRPr/>
            </a:pPr>
            <a:fld id="{A4D851E1-B362-4F5A-889E-1E7D273D50F1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525481023"/>
      </p:ext>
    </p:extLst>
  </p:cSld>
  <p:clrMapOvr>
    <a:masterClrMapping/>
  </p:clrMapOvr>
</p:sldLayout>
</file>

<file path=ppt/slideLayouts/slideLayout13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1792288" y="3600463"/>
            <a:ext cx="5486400" cy="425054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>
          <a:xfrm>
            <a:off x="1792288" y="459581"/>
            <a:ext cx="5486400" cy="3086100"/>
          </a:xfrm>
        </p:spPr>
        <p:txBody>
          <a:bodyPr rtlCol="0">
            <a:normAutofit/>
          </a:bodyPr>
          <a:lstStyle>
            <a:lvl1pPr marL="0" indent="0">
              <a:buNone/>
              <a:defRPr sz="3200"/>
            </a:lvl1pPr>
            <a:lvl2pPr marL="456549" indent="0">
              <a:buNone/>
              <a:defRPr sz="2800"/>
            </a:lvl2pPr>
            <a:lvl3pPr marL="913095" indent="0">
              <a:buNone/>
              <a:defRPr sz="2400"/>
            </a:lvl3pPr>
            <a:lvl4pPr marL="1369648" indent="0">
              <a:buNone/>
              <a:defRPr sz="2000"/>
            </a:lvl4pPr>
            <a:lvl5pPr marL="1826196" indent="0">
              <a:buNone/>
              <a:defRPr sz="2000"/>
            </a:lvl5pPr>
            <a:lvl6pPr marL="2282745" indent="0">
              <a:buNone/>
              <a:defRPr sz="2000"/>
            </a:lvl6pPr>
            <a:lvl7pPr marL="2739295" indent="0">
              <a:buNone/>
              <a:defRPr sz="2000"/>
            </a:lvl7pPr>
            <a:lvl8pPr marL="3195843" indent="0">
              <a:buNone/>
              <a:defRPr sz="2000"/>
            </a:lvl8pPr>
            <a:lvl9pPr marL="3652392" indent="0">
              <a:buNone/>
              <a:defRPr sz="2000"/>
            </a:lvl9pPr>
          </a:lstStyle>
          <a:p>
            <a:pPr lvl="0"/>
            <a:endParaRPr lang="ru-RU" noProof="0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1792288" y="4025581"/>
            <a:ext cx="5486400" cy="603647"/>
          </a:xfrm>
        </p:spPr>
        <p:txBody>
          <a:bodyPr/>
          <a:lstStyle>
            <a:lvl1pPr marL="0" indent="0">
              <a:buNone/>
              <a:defRPr sz="1400"/>
            </a:lvl1pPr>
            <a:lvl2pPr marL="456549" indent="0">
              <a:buNone/>
              <a:defRPr sz="1200"/>
            </a:lvl2pPr>
            <a:lvl3pPr marL="913095" indent="0">
              <a:buNone/>
              <a:defRPr sz="1000"/>
            </a:lvl3pPr>
            <a:lvl4pPr marL="1369648" indent="0">
              <a:buNone/>
              <a:defRPr sz="900"/>
            </a:lvl4pPr>
            <a:lvl5pPr marL="1826196" indent="0">
              <a:buNone/>
              <a:defRPr sz="900"/>
            </a:lvl5pPr>
            <a:lvl6pPr marL="2282745" indent="0">
              <a:buNone/>
              <a:defRPr sz="900"/>
            </a:lvl6pPr>
            <a:lvl7pPr marL="2739295" indent="0">
              <a:buNone/>
              <a:defRPr sz="900"/>
            </a:lvl7pPr>
            <a:lvl8pPr marL="3195843" indent="0">
              <a:buNone/>
              <a:defRPr sz="900"/>
            </a:lvl8pPr>
            <a:lvl9pPr marL="3652392" indent="0">
              <a:buNone/>
              <a:defRPr sz="9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Calibri" pitchFamily="34" charset="0"/>
              </a:defRPr>
            </a:lvl1pPr>
          </a:lstStyle>
          <a:p>
            <a:pPr>
              <a:defRPr/>
            </a:pPr>
            <a:fld id="{7C956C66-4348-4D67-8632-225B62CF06E8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13692597"/>
      </p:ext>
    </p:extLst>
  </p:cSld>
  <p:clrMapOvr>
    <a:masterClrMapping/>
  </p:clrMapOvr>
</p:sldLayout>
</file>

<file path=ppt/slideLayouts/slideLayout13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Calibri" pitchFamily="34" charset="0"/>
              </a:defRPr>
            </a:lvl1pPr>
          </a:lstStyle>
          <a:p>
            <a:pPr>
              <a:defRPr/>
            </a:pPr>
            <a:fld id="{875C2651-23EB-4ABC-B17E-7F747043C4F3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4124529280"/>
      </p:ext>
    </p:extLst>
  </p:cSld>
  <p:clrMapOvr>
    <a:masterClrMapping/>
  </p:clrMapOvr>
</p:sldLayout>
</file>

<file path=ppt/slideLayouts/slideLayout13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6629411" y="205979"/>
            <a:ext cx="2057400" cy="4388644"/>
          </a:xfrm>
        </p:spPr>
        <p:txBody>
          <a:bodyPr vert="eaVert"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457200" y="205979"/>
            <a:ext cx="6019800" cy="4388644"/>
          </a:xfrm>
        </p:spPr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Calibri" pitchFamily="34" charset="0"/>
              </a:defRPr>
            </a:lvl1pPr>
          </a:lstStyle>
          <a:p>
            <a:pPr>
              <a:defRPr/>
            </a:pPr>
            <a:fld id="{196DE4C7-268E-436A-9A48-A8865F5FB033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2882117881"/>
      </p:ext>
    </p:extLst>
  </p:cSld>
  <p:clrMapOvr>
    <a:masterClrMapping/>
  </p:clrMapOvr>
</p:sldLayout>
</file>

<file path=ppt/slideLayouts/slideLayout13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pPr>
              <a:defRPr/>
            </a:pPr>
            <a:fld id="{0F071709-FA2F-480E-A171-7B5B5D7B36B1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3210856891"/>
      </p:ext>
    </p:extLst>
  </p:cSld>
  <p:clrMapOvr>
    <a:masterClrMapping/>
  </p:clrMapOvr>
  <p:transition spd="slow"/>
</p:sldLayout>
</file>

<file path=ppt/slideLayouts/slideLayout13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ctrTitle"/>
          </p:nvPr>
        </p:nvSpPr>
        <p:spPr>
          <a:xfrm>
            <a:off x="685811" y="1597900"/>
            <a:ext cx="7772400" cy="1102519"/>
          </a:xfrm>
        </p:spPr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Подзаголовок 2"/>
          <p:cNvSpPr>
            <a:spLocks noGrp="1"/>
          </p:cNvSpPr>
          <p:nvPr>
            <p:ph type="subTitle" idx="1"/>
          </p:nvPr>
        </p:nvSpPr>
        <p:spPr>
          <a:xfrm>
            <a:off x="1371600" y="2914650"/>
            <a:ext cx="6400800" cy="131445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654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309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6964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619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274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3929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584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2392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Calibri" pitchFamily="34" charset="0"/>
              </a:defRPr>
            </a:lvl1pPr>
          </a:lstStyle>
          <a:p>
            <a:pPr>
              <a:defRPr/>
            </a:pPr>
            <a:fld id="{0DF0DC80-4344-4A44-AD1C-56DDECB1BA08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2540349982"/>
      </p:ext>
    </p:extLst>
  </p:cSld>
  <p:clrMapOvr>
    <a:masterClrMapping/>
  </p:clrMapOvr>
</p:sldLayout>
</file>

<file path=ppt/slideLayouts/slideLayout13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Calibri" pitchFamily="34" charset="0"/>
              </a:defRPr>
            </a:lvl1pPr>
          </a:lstStyle>
          <a:p>
            <a:pPr>
              <a:defRPr/>
            </a:pPr>
            <a:fld id="{0A7953D4-D620-4FFE-AEFD-9135A7E67776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4294165893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0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2">
            <a:extLst>
              <a:ext uri="{FF2B5EF4-FFF2-40B4-BE49-F238E27FC236}">
                <a16:creationId xmlns:a16="http://schemas.microsoft.com/office/drawing/2014/main" xmlns="" id="{E974F86C-0074-47F3-A0BE-DE024D65CEA2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4180421" y="1428605"/>
            <a:ext cx="1474470" cy="1474470"/>
          </a:xfrm>
          <a:prstGeom prst="ellipse">
            <a:avLst/>
          </a:prstGeom>
        </p:spPr>
        <p:txBody>
          <a:bodyPr lIns="68315" tIns="34201" rIns="68315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1" name="Picture Placeholder 2">
            <a:extLst>
              <a:ext uri="{FF2B5EF4-FFF2-40B4-BE49-F238E27FC236}">
                <a16:creationId xmlns:a16="http://schemas.microsoft.com/office/drawing/2014/main" xmlns="" id="{BE2C5740-E550-4E7B-8D15-5C8358F797D4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2317670" y="1893590"/>
            <a:ext cx="1474470" cy="1474470"/>
          </a:xfrm>
          <a:prstGeom prst="ellipse">
            <a:avLst/>
          </a:prstGeom>
        </p:spPr>
        <p:txBody>
          <a:bodyPr lIns="68315" tIns="34201" rIns="68315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2" name="Picture Placeholder 2">
            <a:extLst>
              <a:ext uri="{FF2B5EF4-FFF2-40B4-BE49-F238E27FC236}">
                <a16:creationId xmlns:a16="http://schemas.microsoft.com/office/drawing/2014/main" xmlns="" id="{ADBF3FE1-4283-4BC9-9FC6-2C48E4C89364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3742522" y="3308985"/>
            <a:ext cx="1474470" cy="1474470"/>
          </a:xfrm>
          <a:prstGeom prst="ellipse">
            <a:avLst/>
          </a:prstGeom>
        </p:spPr>
        <p:txBody>
          <a:bodyPr lIns="68315" tIns="34201" rIns="68315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3" name="Picture Placeholder 2">
            <a:extLst>
              <a:ext uri="{FF2B5EF4-FFF2-40B4-BE49-F238E27FC236}">
                <a16:creationId xmlns:a16="http://schemas.microsoft.com/office/drawing/2014/main" xmlns="" id="{BE68C3A6-9355-468E-ABAC-A81D5B212B12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5555656" y="2702306"/>
            <a:ext cx="1474470" cy="1474470"/>
          </a:xfrm>
          <a:prstGeom prst="ellipse">
            <a:avLst/>
          </a:prstGeom>
        </p:spPr>
        <p:txBody>
          <a:bodyPr lIns="68315" tIns="34201" rIns="68315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68351206"/>
      </p:ext>
    </p:extLst>
  </p:cSld>
  <p:clrMapOvr>
    <a:masterClrMapping/>
  </p:clrMapOvr>
</p:sldLayout>
</file>

<file path=ppt/slideLayouts/slideLayout14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722315" y="3305185"/>
            <a:ext cx="7772400" cy="1021556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722315" y="2180035"/>
            <a:ext cx="7772400" cy="1125140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6549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3095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69648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6196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2745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39295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195843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2392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Calibri" pitchFamily="34" charset="0"/>
              </a:defRPr>
            </a:lvl1pPr>
          </a:lstStyle>
          <a:p>
            <a:pPr>
              <a:defRPr/>
            </a:pPr>
            <a:fld id="{B04F7185-5665-4C21-AB95-E8625B1EF566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1835383262"/>
      </p:ext>
    </p:extLst>
  </p:cSld>
  <p:clrMapOvr>
    <a:masterClrMapping/>
  </p:clrMapOvr>
</p:sldLayout>
</file>

<file path=ppt/slideLayouts/slideLayout14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sz="half" idx="1"/>
          </p:nvPr>
        </p:nvSpPr>
        <p:spPr>
          <a:xfrm>
            <a:off x="457200" y="1200154"/>
            <a:ext cx="4038600" cy="3394472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4648211" y="1200154"/>
            <a:ext cx="4038600" cy="3394472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Calibri" pitchFamily="34" charset="0"/>
              </a:defRPr>
            </a:lvl1pPr>
          </a:lstStyle>
          <a:p>
            <a:pPr>
              <a:defRPr/>
            </a:pPr>
            <a:fld id="{67BA0FE7-3349-4B13-8639-654FD249DBC4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171485943"/>
      </p:ext>
    </p:extLst>
  </p:cSld>
  <p:clrMapOvr>
    <a:masterClrMapping/>
  </p:clrMapOvr>
</p:sldLayout>
</file>

<file path=ppt/slideLayouts/slideLayout14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457200" y="1151338"/>
            <a:ext cx="4040188" cy="47982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6549" indent="0">
              <a:buNone/>
              <a:defRPr sz="2000" b="1"/>
            </a:lvl2pPr>
            <a:lvl3pPr marL="913095" indent="0">
              <a:buNone/>
              <a:defRPr sz="1800" b="1"/>
            </a:lvl3pPr>
            <a:lvl4pPr marL="1369648" indent="0">
              <a:buNone/>
              <a:defRPr sz="1600" b="1"/>
            </a:lvl4pPr>
            <a:lvl5pPr marL="1826196" indent="0">
              <a:buNone/>
              <a:defRPr sz="1600" b="1"/>
            </a:lvl5pPr>
            <a:lvl6pPr marL="2282745" indent="0">
              <a:buNone/>
              <a:defRPr sz="1600" b="1"/>
            </a:lvl6pPr>
            <a:lvl7pPr marL="2739295" indent="0">
              <a:buNone/>
              <a:defRPr sz="1600" b="1"/>
            </a:lvl7pPr>
            <a:lvl8pPr marL="3195843" indent="0">
              <a:buNone/>
              <a:defRPr sz="1600" b="1"/>
            </a:lvl8pPr>
            <a:lvl9pPr marL="3652392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457200" y="1631159"/>
            <a:ext cx="4040188" cy="2963466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>
          <a:xfrm>
            <a:off x="4645033" y="1151338"/>
            <a:ext cx="4041775" cy="47982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6549" indent="0">
              <a:buNone/>
              <a:defRPr sz="2000" b="1"/>
            </a:lvl2pPr>
            <a:lvl3pPr marL="913095" indent="0">
              <a:buNone/>
              <a:defRPr sz="1800" b="1"/>
            </a:lvl3pPr>
            <a:lvl4pPr marL="1369648" indent="0">
              <a:buNone/>
              <a:defRPr sz="1600" b="1"/>
            </a:lvl4pPr>
            <a:lvl5pPr marL="1826196" indent="0">
              <a:buNone/>
              <a:defRPr sz="1600" b="1"/>
            </a:lvl5pPr>
            <a:lvl6pPr marL="2282745" indent="0">
              <a:buNone/>
              <a:defRPr sz="1600" b="1"/>
            </a:lvl6pPr>
            <a:lvl7pPr marL="2739295" indent="0">
              <a:buNone/>
              <a:defRPr sz="1600" b="1"/>
            </a:lvl7pPr>
            <a:lvl8pPr marL="3195843" indent="0">
              <a:buNone/>
              <a:defRPr sz="1600" b="1"/>
            </a:lvl8pPr>
            <a:lvl9pPr marL="3652392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Объект 5"/>
          <p:cNvSpPr>
            <a:spLocks noGrp="1"/>
          </p:cNvSpPr>
          <p:nvPr>
            <p:ph sz="quarter" idx="4"/>
          </p:nvPr>
        </p:nvSpPr>
        <p:spPr>
          <a:xfrm>
            <a:off x="4645033" y="1631159"/>
            <a:ext cx="4041775" cy="2963466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7" name="Дата 6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8" name="Нижний колонтитул 7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9" name="Номер слайда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Calibri" pitchFamily="34" charset="0"/>
              </a:defRPr>
            </a:lvl1pPr>
          </a:lstStyle>
          <a:p>
            <a:pPr>
              <a:defRPr/>
            </a:pPr>
            <a:fld id="{3066BA90-FE0C-4217-82ED-BAA53E27BD2D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2931019110"/>
      </p:ext>
    </p:extLst>
  </p:cSld>
  <p:clrMapOvr>
    <a:masterClrMapping/>
  </p:clrMapOvr>
</p:sldLayout>
</file>

<file path=ppt/slideLayouts/slideLayout14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Дата 2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4" name="Нижний колонтитул 3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5" name="Номер слайда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Calibri" pitchFamily="34" charset="0"/>
              </a:defRPr>
            </a:lvl1pPr>
          </a:lstStyle>
          <a:p>
            <a:pPr>
              <a:defRPr/>
            </a:pPr>
            <a:fld id="{E2607FC5-6266-4763-B59E-95494EBE6857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4211939513"/>
      </p:ext>
    </p:extLst>
  </p:cSld>
  <p:clrMapOvr>
    <a:masterClrMapping/>
  </p:clrMapOvr>
</p:sldLayout>
</file>

<file path=ppt/slideLayouts/slideLayout144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57213" y="204788"/>
            <a:ext cx="3008313" cy="8715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3575050" y="204808"/>
            <a:ext cx="5111750" cy="438983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457213" y="1076332"/>
            <a:ext cx="3008313" cy="3518297"/>
          </a:xfrm>
        </p:spPr>
        <p:txBody>
          <a:bodyPr/>
          <a:lstStyle>
            <a:lvl1pPr marL="0" indent="0">
              <a:buNone/>
              <a:defRPr sz="1400"/>
            </a:lvl1pPr>
            <a:lvl2pPr marL="456549" indent="0">
              <a:buNone/>
              <a:defRPr sz="1200"/>
            </a:lvl2pPr>
            <a:lvl3pPr marL="913095" indent="0">
              <a:buNone/>
              <a:defRPr sz="1000"/>
            </a:lvl3pPr>
            <a:lvl4pPr marL="1369648" indent="0">
              <a:buNone/>
              <a:defRPr sz="900"/>
            </a:lvl4pPr>
            <a:lvl5pPr marL="1826196" indent="0">
              <a:buNone/>
              <a:defRPr sz="900"/>
            </a:lvl5pPr>
            <a:lvl6pPr marL="2282745" indent="0">
              <a:buNone/>
              <a:defRPr sz="900"/>
            </a:lvl6pPr>
            <a:lvl7pPr marL="2739295" indent="0">
              <a:buNone/>
              <a:defRPr sz="900"/>
            </a:lvl7pPr>
            <a:lvl8pPr marL="3195843" indent="0">
              <a:buNone/>
              <a:defRPr sz="900"/>
            </a:lvl8pPr>
            <a:lvl9pPr marL="3652392" indent="0">
              <a:buNone/>
              <a:defRPr sz="9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Calibri" pitchFamily="34" charset="0"/>
              </a:defRPr>
            </a:lvl1pPr>
          </a:lstStyle>
          <a:p>
            <a:pPr>
              <a:defRPr/>
            </a:pPr>
            <a:fld id="{A4D851E1-B362-4F5A-889E-1E7D273D50F1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4109424497"/>
      </p:ext>
    </p:extLst>
  </p:cSld>
  <p:clrMapOvr>
    <a:masterClrMapping/>
  </p:clrMapOvr>
</p:sldLayout>
</file>

<file path=ppt/slideLayouts/slideLayout145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1792288" y="3600463"/>
            <a:ext cx="5486400" cy="425054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>
          <a:xfrm>
            <a:off x="1792288" y="459581"/>
            <a:ext cx="5486400" cy="3086100"/>
          </a:xfrm>
        </p:spPr>
        <p:txBody>
          <a:bodyPr rtlCol="0">
            <a:normAutofit/>
          </a:bodyPr>
          <a:lstStyle>
            <a:lvl1pPr marL="0" indent="0">
              <a:buNone/>
              <a:defRPr sz="3200"/>
            </a:lvl1pPr>
            <a:lvl2pPr marL="456549" indent="0">
              <a:buNone/>
              <a:defRPr sz="2800"/>
            </a:lvl2pPr>
            <a:lvl3pPr marL="913095" indent="0">
              <a:buNone/>
              <a:defRPr sz="2400"/>
            </a:lvl3pPr>
            <a:lvl4pPr marL="1369648" indent="0">
              <a:buNone/>
              <a:defRPr sz="2000"/>
            </a:lvl4pPr>
            <a:lvl5pPr marL="1826196" indent="0">
              <a:buNone/>
              <a:defRPr sz="2000"/>
            </a:lvl5pPr>
            <a:lvl6pPr marL="2282745" indent="0">
              <a:buNone/>
              <a:defRPr sz="2000"/>
            </a:lvl6pPr>
            <a:lvl7pPr marL="2739295" indent="0">
              <a:buNone/>
              <a:defRPr sz="2000"/>
            </a:lvl7pPr>
            <a:lvl8pPr marL="3195843" indent="0">
              <a:buNone/>
              <a:defRPr sz="2000"/>
            </a:lvl8pPr>
            <a:lvl9pPr marL="3652392" indent="0">
              <a:buNone/>
              <a:defRPr sz="2000"/>
            </a:lvl9pPr>
          </a:lstStyle>
          <a:p>
            <a:pPr lvl="0"/>
            <a:endParaRPr lang="ru-RU" noProof="0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1792288" y="4025574"/>
            <a:ext cx="5486400" cy="603647"/>
          </a:xfrm>
        </p:spPr>
        <p:txBody>
          <a:bodyPr/>
          <a:lstStyle>
            <a:lvl1pPr marL="0" indent="0">
              <a:buNone/>
              <a:defRPr sz="1400"/>
            </a:lvl1pPr>
            <a:lvl2pPr marL="456549" indent="0">
              <a:buNone/>
              <a:defRPr sz="1200"/>
            </a:lvl2pPr>
            <a:lvl3pPr marL="913095" indent="0">
              <a:buNone/>
              <a:defRPr sz="1000"/>
            </a:lvl3pPr>
            <a:lvl4pPr marL="1369648" indent="0">
              <a:buNone/>
              <a:defRPr sz="900"/>
            </a:lvl4pPr>
            <a:lvl5pPr marL="1826196" indent="0">
              <a:buNone/>
              <a:defRPr sz="900"/>
            </a:lvl5pPr>
            <a:lvl6pPr marL="2282745" indent="0">
              <a:buNone/>
              <a:defRPr sz="900"/>
            </a:lvl6pPr>
            <a:lvl7pPr marL="2739295" indent="0">
              <a:buNone/>
              <a:defRPr sz="900"/>
            </a:lvl7pPr>
            <a:lvl8pPr marL="3195843" indent="0">
              <a:buNone/>
              <a:defRPr sz="900"/>
            </a:lvl8pPr>
            <a:lvl9pPr marL="3652392" indent="0">
              <a:buNone/>
              <a:defRPr sz="9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Calibri" pitchFamily="34" charset="0"/>
              </a:defRPr>
            </a:lvl1pPr>
          </a:lstStyle>
          <a:p>
            <a:pPr>
              <a:defRPr/>
            </a:pPr>
            <a:fld id="{7C956C66-4348-4D67-8632-225B62CF06E8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1007785578"/>
      </p:ext>
    </p:extLst>
  </p:cSld>
  <p:clrMapOvr>
    <a:masterClrMapping/>
  </p:clrMapOvr>
</p:sldLayout>
</file>

<file path=ppt/slideLayouts/slideLayout14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Calibri" pitchFamily="34" charset="0"/>
              </a:defRPr>
            </a:lvl1pPr>
          </a:lstStyle>
          <a:p>
            <a:pPr>
              <a:defRPr/>
            </a:pPr>
            <a:fld id="{875C2651-23EB-4ABC-B17E-7F747043C4F3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3942343252"/>
      </p:ext>
    </p:extLst>
  </p:cSld>
  <p:clrMapOvr>
    <a:masterClrMapping/>
  </p:clrMapOvr>
</p:sldLayout>
</file>

<file path=ppt/slideLayouts/slideLayout14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6629411" y="205979"/>
            <a:ext cx="2057400" cy="4388644"/>
          </a:xfrm>
        </p:spPr>
        <p:txBody>
          <a:bodyPr vert="eaVert"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457200" y="205979"/>
            <a:ext cx="6019800" cy="4388644"/>
          </a:xfrm>
        </p:spPr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Calibri" pitchFamily="34" charset="0"/>
              </a:defRPr>
            </a:lvl1pPr>
          </a:lstStyle>
          <a:p>
            <a:pPr>
              <a:defRPr/>
            </a:pPr>
            <a:fld id="{196DE4C7-268E-436A-9A48-A8865F5FB033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1796821504"/>
      </p:ext>
    </p:extLst>
  </p:cSld>
  <p:clrMapOvr>
    <a:masterClrMapping/>
  </p:clrMapOvr>
</p:sldLayout>
</file>

<file path=ppt/slideLayouts/slideLayout14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pPr>
              <a:defRPr/>
            </a:pPr>
            <a:fld id="{0F071709-FA2F-480E-A171-7B5B5D7B36B1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496762471"/>
      </p:ext>
    </p:extLst>
  </p:cSld>
  <p:clrMapOvr>
    <a:masterClrMapping/>
  </p:clrMapOvr>
  <p:transition spd="slow"/>
</p:sldLayout>
</file>

<file path=ppt/slideLayouts/slideLayout14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ctrTitle"/>
          </p:nvPr>
        </p:nvSpPr>
        <p:spPr>
          <a:xfrm>
            <a:off x="685811" y="1597892"/>
            <a:ext cx="7772400" cy="1102519"/>
          </a:xfrm>
        </p:spPr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Подзаголовок 2"/>
          <p:cNvSpPr>
            <a:spLocks noGrp="1"/>
          </p:cNvSpPr>
          <p:nvPr>
            <p:ph type="subTitle" idx="1"/>
          </p:nvPr>
        </p:nvSpPr>
        <p:spPr>
          <a:xfrm>
            <a:off x="1371600" y="2914650"/>
            <a:ext cx="6400800" cy="131445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654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309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6964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619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274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3929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584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2392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Calibri" pitchFamily="34" charset="0"/>
              </a:defRPr>
            </a:lvl1pPr>
          </a:lstStyle>
          <a:p>
            <a:pPr>
              <a:defRPr/>
            </a:pPr>
            <a:fld id="{0DF0DC80-4344-4A44-AD1C-56DDECB1BA08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672509740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1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2">
            <a:extLst>
              <a:ext uri="{FF2B5EF4-FFF2-40B4-BE49-F238E27FC236}">
                <a16:creationId xmlns:a16="http://schemas.microsoft.com/office/drawing/2014/main" xmlns="" id="{D88F08D6-38CC-48BA-B50D-8B6C2464C7CD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1231057" y="1635832"/>
            <a:ext cx="1234440" cy="1234440"/>
          </a:xfrm>
          <a:prstGeom prst="rect">
            <a:avLst/>
          </a:prstGeom>
        </p:spPr>
        <p:txBody>
          <a:bodyPr lIns="68315" tIns="34201" rIns="68315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8" name="Picture Placeholder 2">
            <a:extLst>
              <a:ext uri="{FF2B5EF4-FFF2-40B4-BE49-F238E27FC236}">
                <a16:creationId xmlns:a16="http://schemas.microsoft.com/office/drawing/2014/main" xmlns="" id="{F5707C86-DAC5-445B-8D87-F9B116478754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1231057" y="2896502"/>
            <a:ext cx="1234440" cy="1234440"/>
          </a:xfrm>
          <a:prstGeom prst="rect">
            <a:avLst/>
          </a:prstGeom>
        </p:spPr>
        <p:txBody>
          <a:bodyPr lIns="68315" tIns="34201" rIns="68315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9" name="Picture Placeholder 2">
            <a:extLst>
              <a:ext uri="{FF2B5EF4-FFF2-40B4-BE49-F238E27FC236}">
                <a16:creationId xmlns:a16="http://schemas.microsoft.com/office/drawing/2014/main" xmlns="" id="{FDDE173E-517B-489E-83C0-CE617F077F51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4585877" y="1635832"/>
            <a:ext cx="1234440" cy="1234440"/>
          </a:xfrm>
          <a:prstGeom prst="rect">
            <a:avLst/>
          </a:prstGeom>
        </p:spPr>
        <p:txBody>
          <a:bodyPr lIns="68315" tIns="34201" rIns="68315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0" name="Picture Placeholder 2">
            <a:extLst>
              <a:ext uri="{FF2B5EF4-FFF2-40B4-BE49-F238E27FC236}">
                <a16:creationId xmlns:a16="http://schemas.microsoft.com/office/drawing/2014/main" xmlns="" id="{C8BF03F5-E580-45EF-B623-AFC93AC6D71B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4585877" y="2896502"/>
            <a:ext cx="1234440" cy="1234440"/>
          </a:xfrm>
          <a:prstGeom prst="rect">
            <a:avLst/>
          </a:prstGeom>
        </p:spPr>
        <p:txBody>
          <a:bodyPr lIns="68315" tIns="34201" rIns="68315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63240378"/>
      </p:ext>
    </p:extLst>
  </p:cSld>
  <p:clrMapOvr>
    <a:masterClrMapping/>
  </p:clrMapOvr>
</p:sldLayout>
</file>

<file path=ppt/slideLayouts/slideLayout15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Calibri" pitchFamily="34" charset="0"/>
              </a:defRPr>
            </a:lvl1pPr>
          </a:lstStyle>
          <a:p>
            <a:pPr>
              <a:defRPr/>
            </a:pPr>
            <a:fld id="{0A7953D4-D620-4FFE-AEFD-9135A7E67776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715276524"/>
      </p:ext>
    </p:extLst>
  </p:cSld>
  <p:clrMapOvr>
    <a:masterClrMapping/>
  </p:clrMapOvr>
</p:sldLayout>
</file>

<file path=ppt/slideLayouts/slideLayout151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722315" y="3305185"/>
            <a:ext cx="7772400" cy="1021556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722315" y="2180035"/>
            <a:ext cx="7772400" cy="1125140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6549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3095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69648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6196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2745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39295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195843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2392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Calibri" pitchFamily="34" charset="0"/>
              </a:defRPr>
            </a:lvl1pPr>
          </a:lstStyle>
          <a:p>
            <a:pPr>
              <a:defRPr/>
            </a:pPr>
            <a:fld id="{B04F7185-5665-4C21-AB95-E8625B1EF566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1495611552"/>
      </p:ext>
    </p:extLst>
  </p:cSld>
  <p:clrMapOvr>
    <a:masterClrMapping/>
  </p:clrMapOvr>
</p:sldLayout>
</file>

<file path=ppt/slideLayouts/slideLayout15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sz="half" idx="1"/>
          </p:nvPr>
        </p:nvSpPr>
        <p:spPr>
          <a:xfrm>
            <a:off x="457200" y="1200154"/>
            <a:ext cx="4038600" cy="3394472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4648211" y="1200154"/>
            <a:ext cx="4038600" cy="3394472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Calibri" pitchFamily="34" charset="0"/>
              </a:defRPr>
            </a:lvl1pPr>
          </a:lstStyle>
          <a:p>
            <a:pPr>
              <a:defRPr/>
            </a:pPr>
            <a:fld id="{67BA0FE7-3349-4B13-8639-654FD249DBC4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1179539206"/>
      </p:ext>
    </p:extLst>
  </p:cSld>
  <p:clrMapOvr>
    <a:masterClrMapping/>
  </p:clrMapOvr>
</p:sldLayout>
</file>

<file path=ppt/slideLayouts/slideLayout15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457200" y="1151338"/>
            <a:ext cx="4040188" cy="47982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6549" indent="0">
              <a:buNone/>
              <a:defRPr sz="2000" b="1"/>
            </a:lvl2pPr>
            <a:lvl3pPr marL="913095" indent="0">
              <a:buNone/>
              <a:defRPr sz="1800" b="1"/>
            </a:lvl3pPr>
            <a:lvl4pPr marL="1369648" indent="0">
              <a:buNone/>
              <a:defRPr sz="1600" b="1"/>
            </a:lvl4pPr>
            <a:lvl5pPr marL="1826196" indent="0">
              <a:buNone/>
              <a:defRPr sz="1600" b="1"/>
            </a:lvl5pPr>
            <a:lvl6pPr marL="2282745" indent="0">
              <a:buNone/>
              <a:defRPr sz="1600" b="1"/>
            </a:lvl6pPr>
            <a:lvl7pPr marL="2739295" indent="0">
              <a:buNone/>
              <a:defRPr sz="1600" b="1"/>
            </a:lvl7pPr>
            <a:lvl8pPr marL="3195843" indent="0">
              <a:buNone/>
              <a:defRPr sz="1600" b="1"/>
            </a:lvl8pPr>
            <a:lvl9pPr marL="3652392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457200" y="1631159"/>
            <a:ext cx="4040188" cy="2963466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>
          <a:xfrm>
            <a:off x="4645033" y="1151338"/>
            <a:ext cx="4041775" cy="47982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6549" indent="0">
              <a:buNone/>
              <a:defRPr sz="2000" b="1"/>
            </a:lvl2pPr>
            <a:lvl3pPr marL="913095" indent="0">
              <a:buNone/>
              <a:defRPr sz="1800" b="1"/>
            </a:lvl3pPr>
            <a:lvl4pPr marL="1369648" indent="0">
              <a:buNone/>
              <a:defRPr sz="1600" b="1"/>
            </a:lvl4pPr>
            <a:lvl5pPr marL="1826196" indent="0">
              <a:buNone/>
              <a:defRPr sz="1600" b="1"/>
            </a:lvl5pPr>
            <a:lvl6pPr marL="2282745" indent="0">
              <a:buNone/>
              <a:defRPr sz="1600" b="1"/>
            </a:lvl6pPr>
            <a:lvl7pPr marL="2739295" indent="0">
              <a:buNone/>
              <a:defRPr sz="1600" b="1"/>
            </a:lvl7pPr>
            <a:lvl8pPr marL="3195843" indent="0">
              <a:buNone/>
              <a:defRPr sz="1600" b="1"/>
            </a:lvl8pPr>
            <a:lvl9pPr marL="3652392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Объект 5"/>
          <p:cNvSpPr>
            <a:spLocks noGrp="1"/>
          </p:cNvSpPr>
          <p:nvPr>
            <p:ph sz="quarter" idx="4"/>
          </p:nvPr>
        </p:nvSpPr>
        <p:spPr>
          <a:xfrm>
            <a:off x="4645033" y="1631159"/>
            <a:ext cx="4041775" cy="2963466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7" name="Дата 6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8" name="Нижний колонтитул 7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9" name="Номер слайда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Calibri" pitchFamily="34" charset="0"/>
              </a:defRPr>
            </a:lvl1pPr>
          </a:lstStyle>
          <a:p>
            <a:pPr>
              <a:defRPr/>
            </a:pPr>
            <a:fld id="{3066BA90-FE0C-4217-82ED-BAA53E27BD2D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3011125944"/>
      </p:ext>
    </p:extLst>
  </p:cSld>
  <p:clrMapOvr>
    <a:masterClrMapping/>
  </p:clrMapOvr>
</p:sldLayout>
</file>

<file path=ppt/slideLayouts/slideLayout15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Дата 2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4" name="Нижний колонтитул 3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5" name="Номер слайда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Calibri" pitchFamily="34" charset="0"/>
              </a:defRPr>
            </a:lvl1pPr>
          </a:lstStyle>
          <a:p>
            <a:pPr>
              <a:defRPr/>
            </a:pPr>
            <a:fld id="{E2607FC5-6266-4763-B59E-95494EBE6857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665750648"/>
      </p:ext>
    </p:extLst>
  </p:cSld>
  <p:clrMapOvr>
    <a:masterClrMapping/>
  </p:clrMapOvr>
</p:sldLayout>
</file>

<file path=ppt/slideLayouts/slideLayout155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57213" y="204788"/>
            <a:ext cx="3008313" cy="8715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3575050" y="204808"/>
            <a:ext cx="5111750" cy="438983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457213" y="1076332"/>
            <a:ext cx="3008313" cy="3518297"/>
          </a:xfrm>
        </p:spPr>
        <p:txBody>
          <a:bodyPr/>
          <a:lstStyle>
            <a:lvl1pPr marL="0" indent="0">
              <a:buNone/>
              <a:defRPr sz="1400"/>
            </a:lvl1pPr>
            <a:lvl2pPr marL="456549" indent="0">
              <a:buNone/>
              <a:defRPr sz="1200"/>
            </a:lvl2pPr>
            <a:lvl3pPr marL="913095" indent="0">
              <a:buNone/>
              <a:defRPr sz="1000"/>
            </a:lvl3pPr>
            <a:lvl4pPr marL="1369648" indent="0">
              <a:buNone/>
              <a:defRPr sz="900"/>
            </a:lvl4pPr>
            <a:lvl5pPr marL="1826196" indent="0">
              <a:buNone/>
              <a:defRPr sz="900"/>
            </a:lvl5pPr>
            <a:lvl6pPr marL="2282745" indent="0">
              <a:buNone/>
              <a:defRPr sz="900"/>
            </a:lvl6pPr>
            <a:lvl7pPr marL="2739295" indent="0">
              <a:buNone/>
              <a:defRPr sz="900"/>
            </a:lvl7pPr>
            <a:lvl8pPr marL="3195843" indent="0">
              <a:buNone/>
              <a:defRPr sz="900"/>
            </a:lvl8pPr>
            <a:lvl9pPr marL="3652392" indent="0">
              <a:buNone/>
              <a:defRPr sz="9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Calibri" pitchFamily="34" charset="0"/>
              </a:defRPr>
            </a:lvl1pPr>
          </a:lstStyle>
          <a:p>
            <a:pPr>
              <a:defRPr/>
            </a:pPr>
            <a:fld id="{A4D851E1-B362-4F5A-889E-1E7D273D50F1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3765649392"/>
      </p:ext>
    </p:extLst>
  </p:cSld>
  <p:clrMapOvr>
    <a:masterClrMapping/>
  </p:clrMapOvr>
</p:sldLayout>
</file>

<file path=ppt/slideLayouts/slideLayout156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1792288" y="3600463"/>
            <a:ext cx="5486400" cy="425054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>
          <a:xfrm>
            <a:off x="1792288" y="459581"/>
            <a:ext cx="5486400" cy="3086100"/>
          </a:xfrm>
        </p:spPr>
        <p:txBody>
          <a:bodyPr rtlCol="0">
            <a:normAutofit/>
          </a:bodyPr>
          <a:lstStyle>
            <a:lvl1pPr marL="0" indent="0">
              <a:buNone/>
              <a:defRPr sz="3200"/>
            </a:lvl1pPr>
            <a:lvl2pPr marL="456549" indent="0">
              <a:buNone/>
              <a:defRPr sz="2800"/>
            </a:lvl2pPr>
            <a:lvl3pPr marL="913095" indent="0">
              <a:buNone/>
              <a:defRPr sz="2400"/>
            </a:lvl3pPr>
            <a:lvl4pPr marL="1369648" indent="0">
              <a:buNone/>
              <a:defRPr sz="2000"/>
            </a:lvl4pPr>
            <a:lvl5pPr marL="1826196" indent="0">
              <a:buNone/>
              <a:defRPr sz="2000"/>
            </a:lvl5pPr>
            <a:lvl6pPr marL="2282745" indent="0">
              <a:buNone/>
              <a:defRPr sz="2000"/>
            </a:lvl6pPr>
            <a:lvl7pPr marL="2739295" indent="0">
              <a:buNone/>
              <a:defRPr sz="2000"/>
            </a:lvl7pPr>
            <a:lvl8pPr marL="3195843" indent="0">
              <a:buNone/>
              <a:defRPr sz="2000"/>
            </a:lvl8pPr>
            <a:lvl9pPr marL="3652392" indent="0">
              <a:buNone/>
              <a:defRPr sz="2000"/>
            </a:lvl9pPr>
          </a:lstStyle>
          <a:p>
            <a:pPr lvl="0"/>
            <a:endParaRPr lang="ru-RU" noProof="0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1792288" y="4025566"/>
            <a:ext cx="5486400" cy="603647"/>
          </a:xfrm>
        </p:spPr>
        <p:txBody>
          <a:bodyPr/>
          <a:lstStyle>
            <a:lvl1pPr marL="0" indent="0">
              <a:buNone/>
              <a:defRPr sz="1400"/>
            </a:lvl1pPr>
            <a:lvl2pPr marL="456549" indent="0">
              <a:buNone/>
              <a:defRPr sz="1200"/>
            </a:lvl2pPr>
            <a:lvl3pPr marL="913095" indent="0">
              <a:buNone/>
              <a:defRPr sz="1000"/>
            </a:lvl3pPr>
            <a:lvl4pPr marL="1369648" indent="0">
              <a:buNone/>
              <a:defRPr sz="900"/>
            </a:lvl4pPr>
            <a:lvl5pPr marL="1826196" indent="0">
              <a:buNone/>
              <a:defRPr sz="900"/>
            </a:lvl5pPr>
            <a:lvl6pPr marL="2282745" indent="0">
              <a:buNone/>
              <a:defRPr sz="900"/>
            </a:lvl6pPr>
            <a:lvl7pPr marL="2739295" indent="0">
              <a:buNone/>
              <a:defRPr sz="900"/>
            </a:lvl7pPr>
            <a:lvl8pPr marL="3195843" indent="0">
              <a:buNone/>
              <a:defRPr sz="900"/>
            </a:lvl8pPr>
            <a:lvl9pPr marL="3652392" indent="0">
              <a:buNone/>
              <a:defRPr sz="9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Calibri" pitchFamily="34" charset="0"/>
              </a:defRPr>
            </a:lvl1pPr>
          </a:lstStyle>
          <a:p>
            <a:pPr>
              <a:defRPr/>
            </a:pPr>
            <a:fld id="{7C956C66-4348-4D67-8632-225B62CF06E8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3778004425"/>
      </p:ext>
    </p:extLst>
  </p:cSld>
  <p:clrMapOvr>
    <a:masterClrMapping/>
  </p:clrMapOvr>
</p:sldLayout>
</file>

<file path=ppt/slideLayouts/slideLayout15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Calibri" pitchFamily="34" charset="0"/>
              </a:defRPr>
            </a:lvl1pPr>
          </a:lstStyle>
          <a:p>
            <a:pPr>
              <a:defRPr/>
            </a:pPr>
            <a:fld id="{875C2651-23EB-4ABC-B17E-7F747043C4F3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4046050738"/>
      </p:ext>
    </p:extLst>
  </p:cSld>
  <p:clrMapOvr>
    <a:masterClrMapping/>
  </p:clrMapOvr>
</p:sldLayout>
</file>

<file path=ppt/slideLayouts/slideLayout15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6629411" y="205979"/>
            <a:ext cx="2057400" cy="4388644"/>
          </a:xfrm>
        </p:spPr>
        <p:txBody>
          <a:bodyPr vert="eaVert"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457200" y="205979"/>
            <a:ext cx="6019800" cy="4388644"/>
          </a:xfrm>
        </p:spPr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Calibri" pitchFamily="34" charset="0"/>
              </a:defRPr>
            </a:lvl1pPr>
          </a:lstStyle>
          <a:p>
            <a:pPr>
              <a:defRPr/>
            </a:pPr>
            <a:fld id="{196DE4C7-268E-436A-9A48-A8865F5FB033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2469156408"/>
      </p:ext>
    </p:extLst>
  </p:cSld>
  <p:clrMapOvr>
    <a:masterClrMapping/>
  </p:clrMapOvr>
</p:sldLayout>
</file>

<file path=ppt/slideLayouts/slideLayout15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pPr>
              <a:defRPr/>
            </a:pPr>
            <a:fld id="{0F071709-FA2F-480E-A171-7B5B5D7B36B1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2966784863"/>
      </p:ext>
    </p:extLst>
  </p:cSld>
  <p:clrMapOvr>
    <a:masterClrMapping/>
  </p:clrMapOvr>
  <p:transition spd="slow"/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2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2">
            <a:extLst>
              <a:ext uri="{FF2B5EF4-FFF2-40B4-BE49-F238E27FC236}">
                <a16:creationId xmlns:a16="http://schemas.microsoft.com/office/drawing/2014/main" xmlns="" id="{031F1253-9BEC-4ED2-AA0E-CAEDB97DB400}"/>
              </a:ext>
            </a:extLst>
          </p:cNvPr>
          <p:cNvSpPr>
            <a:spLocks noGrp="1"/>
          </p:cNvSpPr>
          <p:nvPr>
            <p:ph type="pic" sz="quarter" idx="27"/>
          </p:nvPr>
        </p:nvSpPr>
        <p:spPr>
          <a:xfrm>
            <a:off x="420623" y="2571752"/>
            <a:ext cx="8302165" cy="2183130"/>
          </a:xfrm>
          <a:prstGeom prst="rect">
            <a:avLst/>
          </a:prstGeom>
        </p:spPr>
        <p:txBody>
          <a:bodyPr lIns="68315" tIns="34201" rIns="68315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1" name="Picture Placeholder 2">
            <a:extLst>
              <a:ext uri="{FF2B5EF4-FFF2-40B4-BE49-F238E27FC236}">
                <a16:creationId xmlns:a16="http://schemas.microsoft.com/office/drawing/2014/main" xmlns="" id="{C0C8F3C2-CB87-4DF8-A5E3-64EEF5E13418}"/>
              </a:ext>
            </a:extLst>
          </p:cNvPr>
          <p:cNvSpPr>
            <a:spLocks noGrp="1"/>
          </p:cNvSpPr>
          <p:nvPr>
            <p:ph type="pic" sz="quarter" idx="28"/>
          </p:nvPr>
        </p:nvSpPr>
        <p:spPr>
          <a:xfrm>
            <a:off x="6408196" y="409223"/>
            <a:ext cx="2308652" cy="2162555"/>
          </a:xfrm>
          <a:prstGeom prst="rect">
            <a:avLst/>
          </a:prstGeom>
        </p:spPr>
        <p:txBody>
          <a:bodyPr lIns="68315" tIns="34201" rIns="68315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2" name="Picture Placeholder 2">
            <a:extLst>
              <a:ext uri="{FF2B5EF4-FFF2-40B4-BE49-F238E27FC236}">
                <a16:creationId xmlns:a16="http://schemas.microsoft.com/office/drawing/2014/main" xmlns="" id="{4212C148-22EC-43EF-9F3E-5397E972A40E}"/>
              </a:ext>
            </a:extLst>
          </p:cNvPr>
          <p:cNvSpPr>
            <a:spLocks noGrp="1"/>
          </p:cNvSpPr>
          <p:nvPr>
            <p:ph type="pic" sz="quarter" idx="29"/>
          </p:nvPr>
        </p:nvSpPr>
        <p:spPr>
          <a:xfrm>
            <a:off x="4102755" y="409223"/>
            <a:ext cx="2308652" cy="2162555"/>
          </a:xfrm>
          <a:prstGeom prst="rect">
            <a:avLst/>
          </a:prstGeom>
        </p:spPr>
        <p:txBody>
          <a:bodyPr lIns="68315" tIns="34201" rIns="68315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353660549"/>
      </p:ext>
    </p:extLst>
  </p:cSld>
  <p:clrMapOvr>
    <a:masterClrMapping/>
  </p:clrMapOvr>
</p:sldLayout>
</file>

<file path=ppt/slideLayouts/slideLayout16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ctrTitle"/>
          </p:nvPr>
        </p:nvSpPr>
        <p:spPr>
          <a:xfrm>
            <a:off x="685811" y="1597883"/>
            <a:ext cx="7772400" cy="1102519"/>
          </a:xfrm>
        </p:spPr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Подзаголовок 2"/>
          <p:cNvSpPr>
            <a:spLocks noGrp="1"/>
          </p:cNvSpPr>
          <p:nvPr>
            <p:ph type="subTitle" idx="1"/>
          </p:nvPr>
        </p:nvSpPr>
        <p:spPr>
          <a:xfrm>
            <a:off x="1371600" y="2914650"/>
            <a:ext cx="6400800" cy="131445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654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309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6964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619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274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3929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584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2392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Calibri" pitchFamily="34" charset="0"/>
              </a:defRPr>
            </a:lvl1pPr>
          </a:lstStyle>
          <a:p>
            <a:pPr>
              <a:defRPr/>
            </a:pPr>
            <a:fld id="{0DF0DC80-4344-4A44-AD1C-56DDECB1BA08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956429154"/>
      </p:ext>
    </p:extLst>
  </p:cSld>
  <p:clrMapOvr>
    <a:masterClrMapping/>
  </p:clrMapOvr>
</p:sldLayout>
</file>

<file path=ppt/slideLayouts/slideLayout16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Calibri" pitchFamily="34" charset="0"/>
              </a:defRPr>
            </a:lvl1pPr>
          </a:lstStyle>
          <a:p>
            <a:pPr>
              <a:defRPr/>
            </a:pPr>
            <a:fld id="{0A7953D4-D620-4FFE-AEFD-9135A7E67776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3191913835"/>
      </p:ext>
    </p:extLst>
  </p:cSld>
  <p:clrMapOvr>
    <a:masterClrMapping/>
  </p:clrMapOvr>
</p:sldLayout>
</file>

<file path=ppt/slideLayouts/slideLayout162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722315" y="3305185"/>
            <a:ext cx="7772400" cy="1021556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722315" y="2180035"/>
            <a:ext cx="7772400" cy="1125140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6549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3095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69648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6196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2745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39295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195843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2392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Calibri" pitchFamily="34" charset="0"/>
              </a:defRPr>
            </a:lvl1pPr>
          </a:lstStyle>
          <a:p>
            <a:pPr>
              <a:defRPr/>
            </a:pPr>
            <a:fld id="{B04F7185-5665-4C21-AB95-E8625B1EF566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3340986810"/>
      </p:ext>
    </p:extLst>
  </p:cSld>
  <p:clrMapOvr>
    <a:masterClrMapping/>
  </p:clrMapOvr>
</p:sldLayout>
</file>

<file path=ppt/slideLayouts/slideLayout16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sz="half" idx="1"/>
          </p:nvPr>
        </p:nvSpPr>
        <p:spPr>
          <a:xfrm>
            <a:off x="457200" y="1200154"/>
            <a:ext cx="4038600" cy="3394472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4648211" y="1200154"/>
            <a:ext cx="4038600" cy="3394472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Calibri" pitchFamily="34" charset="0"/>
              </a:defRPr>
            </a:lvl1pPr>
          </a:lstStyle>
          <a:p>
            <a:pPr>
              <a:defRPr/>
            </a:pPr>
            <a:fld id="{67BA0FE7-3349-4B13-8639-654FD249DBC4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3009343741"/>
      </p:ext>
    </p:extLst>
  </p:cSld>
  <p:clrMapOvr>
    <a:masterClrMapping/>
  </p:clrMapOvr>
</p:sldLayout>
</file>

<file path=ppt/slideLayouts/slideLayout164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457200" y="1151338"/>
            <a:ext cx="4040188" cy="47982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6549" indent="0">
              <a:buNone/>
              <a:defRPr sz="2000" b="1"/>
            </a:lvl2pPr>
            <a:lvl3pPr marL="913095" indent="0">
              <a:buNone/>
              <a:defRPr sz="1800" b="1"/>
            </a:lvl3pPr>
            <a:lvl4pPr marL="1369648" indent="0">
              <a:buNone/>
              <a:defRPr sz="1600" b="1"/>
            </a:lvl4pPr>
            <a:lvl5pPr marL="1826196" indent="0">
              <a:buNone/>
              <a:defRPr sz="1600" b="1"/>
            </a:lvl5pPr>
            <a:lvl6pPr marL="2282745" indent="0">
              <a:buNone/>
              <a:defRPr sz="1600" b="1"/>
            </a:lvl6pPr>
            <a:lvl7pPr marL="2739295" indent="0">
              <a:buNone/>
              <a:defRPr sz="1600" b="1"/>
            </a:lvl7pPr>
            <a:lvl8pPr marL="3195843" indent="0">
              <a:buNone/>
              <a:defRPr sz="1600" b="1"/>
            </a:lvl8pPr>
            <a:lvl9pPr marL="3652392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457200" y="1631159"/>
            <a:ext cx="4040188" cy="2963466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>
          <a:xfrm>
            <a:off x="4645033" y="1151338"/>
            <a:ext cx="4041775" cy="47982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6549" indent="0">
              <a:buNone/>
              <a:defRPr sz="2000" b="1"/>
            </a:lvl2pPr>
            <a:lvl3pPr marL="913095" indent="0">
              <a:buNone/>
              <a:defRPr sz="1800" b="1"/>
            </a:lvl3pPr>
            <a:lvl4pPr marL="1369648" indent="0">
              <a:buNone/>
              <a:defRPr sz="1600" b="1"/>
            </a:lvl4pPr>
            <a:lvl5pPr marL="1826196" indent="0">
              <a:buNone/>
              <a:defRPr sz="1600" b="1"/>
            </a:lvl5pPr>
            <a:lvl6pPr marL="2282745" indent="0">
              <a:buNone/>
              <a:defRPr sz="1600" b="1"/>
            </a:lvl6pPr>
            <a:lvl7pPr marL="2739295" indent="0">
              <a:buNone/>
              <a:defRPr sz="1600" b="1"/>
            </a:lvl7pPr>
            <a:lvl8pPr marL="3195843" indent="0">
              <a:buNone/>
              <a:defRPr sz="1600" b="1"/>
            </a:lvl8pPr>
            <a:lvl9pPr marL="3652392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Объект 5"/>
          <p:cNvSpPr>
            <a:spLocks noGrp="1"/>
          </p:cNvSpPr>
          <p:nvPr>
            <p:ph sz="quarter" idx="4"/>
          </p:nvPr>
        </p:nvSpPr>
        <p:spPr>
          <a:xfrm>
            <a:off x="4645033" y="1631159"/>
            <a:ext cx="4041775" cy="2963466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7" name="Дата 6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8" name="Нижний колонтитул 7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9" name="Номер слайда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Calibri" pitchFamily="34" charset="0"/>
              </a:defRPr>
            </a:lvl1pPr>
          </a:lstStyle>
          <a:p>
            <a:pPr>
              <a:defRPr/>
            </a:pPr>
            <a:fld id="{3066BA90-FE0C-4217-82ED-BAA53E27BD2D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1426553553"/>
      </p:ext>
    </p:extLst>
  </p:cSld>
  <p:clrMapOvr>
    <a:masterClrMapping/>
  </p:clrMapOvr>
</p:sldLayout>
</file>

<file path=ppt/slideLayouts/slideLayout16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Дата 2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4" name="Нижний колонтитул 3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5" name="Номер слайда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Calibri" pitchFamily="34" charset="0"/>
              </a:defRPr>
            </a:lvl1pPr>
          </a:lstStyle>
          <a:p>
            <a:pPr>
              <a:defRPr/>
            </a:pPr>
            <a:fld id="{E2607FC5-6266-4763-B59E-95494EBE6857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2632002001"/>
      </p:ext>
    </p:extLst>
  </p:cSld>
  <p:clrMapOvr>
    <a:masterClrMapping/>
  </p:clrMapOvr>
</p:sldLayout>
</file>

<file path=ppt/slideLayouts/slideLayout166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57213" y="204788"/>
            <a:ext cx="3008313" cy="8715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3575050" y="204808"/>
            <a:ext cx="5111750" cy="438983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457213" y="1076332"/>
            <a:ext cx="3008313" cy="3518297"/>
          </a:xfrm>
        </p:spPr>
        <p:txBody>
          <a:bodyPr/>
          <a:lstStyle>
            <a:lvl1pPr marL="0" indent="0">
              <a:buNone/>
              <a:defRPr sz="1400"/>
            </a:lvl1pPr>
            <a:lvl2pPr marL="456549" indent="0">
              <a:buNone/>
              <a:defRPr sz="1200"/>
            </a:lvl2pPr>
            <a:lvl3pPr marL="913095" indent="0">
              <a:buNone/>
              <a:defRPr sz="1000"/>
            </a:lvl3pPr>
            <a:lvl4pPr marL="1369648" indent="0">
              <a:buNone/>
              <a:defRPr sz="900"/>
            </a:lvl4pPr>
            <a:lvl5pPr marL="1826196" indent="0">
              <a:buNone/>
              <a:defRPr sz="900"/>
            </a:lvl5pPr>
            <a:lvl6pPr marL="2282745" indent="0">
              <a:buNone/>
              <a:defRPr sz="900"/>
            </a:lvl6pPr>
            <a:lvl7pPr marL="2739295" indent="0">
              <a:buNone/>
              <a:defRPr sz="900"/>
            </a:lvl7pPr>
            <a:lvl8pPr marL="3195843" indent="0">
              <a:buNone/>
              <a:defRPr sz="900"/>
            </a:lvl8pPr>
            <a:lvl9pPr marL="3652392" indent="0">
              <a:buNone/>
              <a:defRPr sz="9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Calibri" pitchFamily="34" charset="0"/>
              </a:defRPr>
            </a:lvl1pPr>
          </a:lstStyle>
          <a:p>
            <a:pPr>
              <a:defRPr/>
            </a:pPr>
            <a:fld id="{A4D851E1-B362-4F5A-889E-1E7D273D50F1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3174629468"/>
      </p:ext>
    </p:extLst>
  </p:cSld>
  <p:clrMapOvr>
    <a:masterClrMapping/>
  </p:clrMapOvr>
</p:sldLayout>
</file>

<file path=ppt/slideLayouts/slideLayout167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1792288" y="3600463"/>
            <a:ext cx="5486400" cy="425054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>
          <a:xfrm>
            <a:off x="1792288" y="459581"/>
            <a:ext cx="5486400" cy="3086100"/>
          </a:xfrm>
        </p:spPr>
        <p:txBody>
          <a:bodyPr rtlCol="0">
            <a:normAutofit/>
          </a:bodyPr>
          <a:lstStyle>
            <a:lvl1pPr marL="0" indent="0">
              <a:buNone/>
              <a:defRPr sz="3200"/>
            </a:lvl1pPr>
            <a:lvl2pPr marL="456549" indent="0">
              <a:buNone/>
              <a:defRPr sz="2800"/>
            </a:lvl2pPr>
            <a:lvl3pPr marL="913095" indent="0">
              <a:buNone/>
              <a:defRPr sz="2400"/>
            </a:lvl3pPr>
            <a:lvl4pPr marL="1369648" indent="0">
              <a:buNone/>
              <a:defRPr sz="2000"/>
            </a:lvl4pPr>
            <a:lvl5pPr marL="1826196" indent="0">
              <a:buNone/>
              <a:defRPr sz="2000"/>
            </a:lvl5pPr>
            <a:lvl6pPr marL="2282745" indent="0">
              <a:buNone/>
              <a:defRPr sz="2000"/>
            </a:lvl6pPr>
            <a:lvl7pPr marL="2739295" indent="0">
              <a:buNone/>
              <a:defRPr sz="2000"/>
            </a:lvl7pPr>
            <a:lvl8pPr marL="3195843" indent="0">
              <a:buNone/>
              <a:defRPr sz="2000"/>
            </a:lvl8pPr>
            <a:lvl9pPr marL="3652392" indent="0">
              <a:buNone/>
              <a:defRPr sz="2000"/>
            </a:lvl9pPr>
          </a:lstStyle>
          <a:p>
            <a:pPr lvl="0"/>
            <a:endParaRPr lang="ru-RU" noProof="0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1792288" y="4025557"/>
            <a:ext cx="5486400" cy="603647"/>
          </a:xfrm>
        </p:spPr>
        <p:txBody>
          <a:bodyPr/>
          <a:lstStyle>
            <a:lvl1pPr marL="0" indent="0">
              <a:buNone/>
              <a:defRPr sz="1400"/>
            </a:lvl1pPr>
            <a:lvl2pPr marL="456549" indent="0">
              <a:buNone/>
              <a:defRPr sz="1200"/>
            </a:lvl2pPr>
            <a:lvl3pPr marL="913095" indent="0">
              <a:buNone/>
              <a:defRPr sz="1000"/>
            </a:lvl3pPr>
            <a:lvl4pPr marL="1369648" indent="0">
              <a:buNone/>
              <a:defRPr sz="900"/>
            </a:lvl4pPr>
            <a:lvl5pPr marL="1826196" indent="0">
              <a:buNone/>
              <a:defRPr sz="900"/>
            </a:lvl5pPr>
            <a:lvl6pPr marL="2282745" indent="0">
              <a:buNone/>
              <a:defRPr sz="900"/>
            </a:lvl6pPr>
            <a:lvl7pPr marL="2739295" indent="0">
              <a:buNone/>
              <a:defRPr sz="900"/>
            </a:lvl7pPr>
            <a:lvl8pPr marL="3195843" indent="0">
              <a:buNone/>
              <a:defRPr sz="900"/>
            </a:lvl8pPr>
            <a:lvl9pPr marL="3652392" indent="0">
              <a:buNone/>
              <a:defRPr sz="9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Calibri" pitchFamily="34" charset="0"/>
              </a:defRPr>
            </a:lvl1pPr>
          </a:lstStyle>
          <a:p>
            <a:pPr>
              <a:defRPr/>
            </a:pPr>
            <a:fld id="{7C956C66-4348-4D67-8632-225B62CF06E8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4087538570"/>
      </p:ext>
    </p:extLst>
  </p:cSld>
  <p:clrMapOvr>
    <a:masterClrMapping/>
  </p:clrMapOvr>
</p:sldLayout>
</file>

<file path=ppt/slideLayouts/slideLayout16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Calibri" pitchFamily="34" charset="0"/>
              </a:defRPr>
            </a:lvl1pPr>
          </a:lstStyle>
          <a:p>
            <a:pPr>
              <a:defRPr/>
            </a:pPr>
            <a:fld id="{875C2651-23EB-4ABC-B17E-7F747043C4F3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2066978174"/>
      </p:ext>
    </p:extLst>
  </p:cSld>
  <p:clrMapOvr>
    <a:masterClrMapping/>
  </p:clrMapOvr>
</p:sldLayout>
</file>

<file path=ppt/slideLayouts/slideLayout16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6629411" y="205979"/>
            <a:ext cx="2057400" cy="4388644"/>
          </a:xfrm>
        </p:spPr>
        <p:txBody>
          <a:bodyPr vert="eaVert"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457200" y="205979"/>
            <a:ext cx="6019800" cy="4388644"/>
          </a:xfrm>
        </p:spPr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Calibri" pitchFamily="34" charset="0"/>
              </a:defRPr>
            </a:lvl1pPr>
          </a:lstStyle>
          <a:p>
            <a:pPr>
              <a:defRPr/>
            </a:pPr>
            <a:fld id="{196DE4C7-268E-436A-9A48-A8865F5FB033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3636233694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3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>
            <a:extLst>
              <a:ext uri="{FF2B5EF4-FFF2-40B4-BE49-F238E27FC236}">
                <a16:creationId xmlns:a16="http://schemas.microsoft.com/office/drawing/2014/main" xmlns="" id="{FA5528F9-F333-475F-B24F-F20411E99375}"/>
              </a:ext>
            </a:extLst>
          </p:cNvPr>
          <p:cNvSpPr>
            <a:spLocks noGrp="1"/>
          </p:cNvSpPr>
          <p:nvPr>
            <p:ph type="pic" sz="quarter" idx="28"/>
          </p:nvPr>
        </p:nvSpPr>
        <p:spPr>
          <a:xfrm>
            <a:off x="5358385" y="484632"/>
            <a:ext cx="3358464" cy="3296988"/>
          </a:xfrm>
          <a:prstGeom prst="rect">
            <a:avLst/>
          </a:prstGeom>
        </p:spPr>
        <p:txBody>
          <a:bodyPr lIns="68315" tIns="34201" rIns="68315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6" name="Picture Placeholder 2">
            <a:extLst>
              <a:ext uri="{FF2B5EF4-FFF2-40B4-BE49-F238E27FC236}">
                <a16:creationId xmlns:a16="http://schemas.microsoft.com/office/drawing/2014/main" xmlns="" id="{D307B260-1D18-4592-B120-C09D3BC1A9D2}"/>
              </a:ext>
            </a:extLst>
          </p:cNvPr>
          <p:cNvSpPr>
            <a:spLocks noGrp="1"/>
          </p:cNvSpPr>
          <p:nvPr>
            <p:ph type="pic" sz="quarter" idx="29"/>
          </p:nvPr>
        </p:nvSpPr>
        <p:spPr>
          <a:xfrm>
            <a:off x="3318298" y="1399032"/>
            <a:ext cx="2040203" cy="3374136"/>
          </a:xfrm>
          <a:prstGeom prst="rect">
            <a:avLst/>
          </a:prstGeom>
        </p:spPr>
        <p:txBody>
          <a:bodyPr lIns="68315" tIns="34201" rIns="68315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8" name="Picture Placeholder 2">
            <a:extLst>
              <a:ext uri="{FF2B5EF4-FFF2-40B4-BE49-F238E27FC236}">
                <a16:creationId xmlns:a16="http://schemas.microsoft.com/office/drawing/2014/main" xmlns="" id="{9C2F30EC-9534-4F8F-AF8A-F2A0B225BAA2}"/>
              </a:ext>
            </a:extLst>
          </p:cNvPr>
          <p:cNvSpPr>
            <a:spLocks noGrp="1"/>
          </p:cNvSpPr>
          <p:nvPr>
            <p:ph type="pic" sz="quarter" idx="31"/>
          </p:nvPr>
        </p:nvSpPr>
        <p:spPr>
          <a:xfrm>
            <a:off x="427153" y="1399032"/>
            <a:ext cx="2891030" cy="2382588"/>
          </a:xfrm>
          <a:prstGeom prst="rect">
            <a:avLst/>
          </a:prstGeom>
        </p:spPr>
        <p:txBody>
          <a:bodyPr lIns="68315" tIns="34201" rIns="68315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316246480"/>
      </p:ext>
    </p:extLst>
  </p:cSld>
  <p:clrMapOvr>
    <a:masterClrMapping/>
  </p:clrMapOvr>
</p:sldLayout>
</file>

<file path=ppt/slideLayouts/slideLayout17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pPr>
              <a:defRPr/>
            </a:pPr>
            <a:fld id="{0F071709-FA2F-480E-A171-7B5B5D7B36B1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1622148358"/>
      </p:ext>
    </p:extLst>
  </p:cSld>
  <p:clrMapOvr>
    <a:masterClrMapping/>
  </p:clrMapOvr>
  <p:transition spd="slow"/>
</p:sldLayout>
</file>

<file path=ppt/slideLayouts/slideLayout17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ctrTitle"/>
          </p:nvPr>
        </p:nvSpPr>
        <p:spPr>
          <a:xfrm>
            <a:off x="685811" y="1597873"/>
            <a:ext cx="7772400" cy="1102519"/>
          </a:xfrm>
        </p:spPr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Подзаголовок 2"/>
          <p:cNvSpPr>
            <a:spLocks noGrp="1"/>
          </p:cNvSpPr>
          <p:nvPr>
            <p:ph type="subTitle" idx="1"/>
          </p:nvPr>
        </p:nvSpPr>
        <p:spPr>
          <a:xfrm>
            <a:off x="1371600" y="2914650"/>
            <a:ext cx="6400800" cy="131445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6549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309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6964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619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274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39295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584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2392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Calibri" pitchFamily="34" charset="0"/>
              </a:defRPr>
            </a:lvl1pPr>
          </a:lstStyle>
          <a:p>
            <a:pPr>
              <a:defRPr/>
            </a:pPr>
            <a:fld id="{0DF0DC80-4344-4A44-AD1C-56DDECB1BA08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2772844260"/>
      </p:ext>
    </p:extLst>
  </p:cSld>
  <p:clrMapOvr>
    <a:masterClrMapping/>
  </p:clrMapOvr>
</p:sldLayout>
</file>

<file path=ppt/slideLayouts/slideLayout17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Calibri" pitchFamily="34" charset="0"/>
              </a:defRPr>
            </a:lvl1pPr>
          </a:lstStyle>
          <a:p>
            <a:pPr>
              <a:defRPr/>
            </a:pPr>
            <a:fld id="{0A7953D4-D620-4FFE-AEFD-9135A7E67776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2078188428"/>
      </p:ext>
    </p:extLst>
  </p:cSld>
  <p:clrMapOvr>
    <a:masterClrMapping/>
  </p:clrMapOvr>
</p:sldLayout>
</file>

<file path=ppt/slideLayouts/slideLayout17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722315" y="3305185"/>
            <a:ext cx="7772400" cy="1021556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722315" y="2180035"/>
            <a:ext cx="7772400" cy="1125140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6549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3095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69648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6196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2745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39295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195843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2392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Calibri" pitchFamily="34" charset="0"/>
              </a:defRPr>
            </a:lvl1pPr>
          </a:lstStyle>
          <a:p>
            <a:pPr>
              <a:defRPr/>
            </a:pPr>
            <a:fld id="{B04F7185-5665-4C21-AB95-E8625B1EF566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1801530138"/>
      </p:ext>
    </p:extLst>
  </p:cSld>
  <p:clrMapOvr>
    <a:masterClrMapping/>
  </p:clrMapOvr>
</p:sldLayout>
</file>

<file path=ppt/slideLayouts/slideLayout17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sz="half" idx="1"/>
          </p:nvPr>
        </p:nvSpPr>
        <p:spPr>
          <a:xfrm>
            <a:off x="457200" y="1200154"/>
            <a:ext cx="4038600" cy="3394472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4648211" y="1200154"/>
            <a:ext cx="4038600" cy="3394472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Calibri" pitchFamily="34" charset="0"/>
              </a:defRPr>
            </a:lvl1pPr>
          </a:lstStyle>
          <a:p>
            <a:pPr>
              <a:defRPr/>
            </a:pPr>
            <a:fld id="{67BA0FE7-3349-4B13-8639-654FD249DBC4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3410203060"/>
      </p:ext>
    </p:extLst>
  </p:cSld>
  <p:clrMapOvr>
    <a:masterClrMapping/>
  </p:clrMapOvr>
</p:sldLayout>
</file>

<file path=ppt/slideLayouts/slideLayout17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457200" y="1151338"/>
            <a:ext cx="4040188" cy="47982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6549" indent="0">
              <a:buNone/>
              <a:defRPr sz="2000" b="1"/>
            </a:lvl2pPr>
            <a:lvl3pPr marL="913095" indent="0">
              <a:buNone/>
              <a:defRPr sz="1800" b="1"/>
            </a:lvl3pPr>
            <a:lvl4pPr marL="1369648" indent="0">
              <a:buNone/>
              <a:defRPr sz="1600" b="1"/>
            </a:lvl4pPr>
            <a:lvl5pPr marL="1826196" indent="0">
              <a:buNone/>
              <a:defRPr sz="1600" b="1"/>
            </a:lvl5pPr>
            <a:lvl6pPr marL="2282745" indent="0">
              <a:buNone/>
              <a:defRPr sz="1600" b="1"/>
            </a:lvl6pPr>
            <a:lvl7pPr marL="2739295" indent="0">
              <a:buNone/>
              <a:defRPr sz="1600" b="1"/>
            </a:lvl7pPr>
            <a:lvl8pPr marL="3195843" indent="0">
              <a:buNone/>
              <a:defRPr sz="1600" b="1"/>
            </a:lvl8pPr>
            <a:lvl9pPr marL="3652392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457200" y="1631159"/>
            <a:ext cx="4040188" cy="2963466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>
          <a:xfrm>
            <a:off x="4645033" y="1151338"/>
            <a:ext cx="4041775" cy="47982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6549" indent="0">
              <a:buNone/>
              <a:defRPr sz="2000" b="1"/>
            </a:lvl2pPr>
            <a:lvl3pPr marL="913095" indent="0">
              <a:buNone/>
              <a:defRPr sz="1800" b="1"/>
            </a:lvl3pPr>
            <a:lvl4pPr marL="1369648" indent="0">
              <a:buNone/>
              <a:defRPr sz="1600" b="1"/>
            </a:lvl4pPr>
            <a:lvl5pPr marL="1826196" indent="0">
              <a:buNone/>
              <a:defRPr sz="1600" b="1"/>
            </a:lvl5pPr>
            <a:lvl6pPr marL="2282745" indent="0">
              <a:buNone/>
              <a:defRPr sz="1600" b="1"/>
            </a:lvl6pPr>
            <a:lvl7pPr marL="2739295" indent="0">
              <a:buNone/>
              <a:defRPr sz="1600" b="1"/>
            </a:lvl7pPr>
            <a:lvl8pPr marL="3195843" indent="0">
              <a:buNone/>
              <a:defRPr sz="1600" b="1"/>
            </a:lvl8pPr>
            <a:lvl9pPr marL="3652392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Объект 5"/>
          <p:cNvSpPr>
            <a:spLocks noGrp="1"/>
          </p:cNvSpPr>
          <p:nvPr>
            <p:ph sz="quarter" idx="4"/>
          </p:nvPr>
        </p:nvSpPr>
        <p:spPr>
          <a:xfrm>
            <a:off x="4645033" y="1631159"/>
            <a:ext cx="4041775" cy="2963466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7" name="Дата 6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8" name="Нижний колонтитул 7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9" name="Номер слайда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Calibri" pitchFamily="34" charset="0"/>
              </a:defRPr>
            </a:lvl1pPr>
          </a:lstStyle>
          <a:p>
            <a:pPr>
              <a:defRPr/>
            </a:pPr>
            <a:fld id="{3066BA90-FE0C-4217-82ED-BAA53E27BD2D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2349627454"/>
      </p:ext>
    </p:extLst>
  </p:cSld>
  <p:clrMapOvr>
    <a:masterClrMapping/>
  </p:clrMapOvr>
</p:sldLayout>
</file>

<file path=ppt/slideLayouts/slideLayout17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Дата 2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4" name="Нижний колонтитул 3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5" name="Номер слайда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Calibri" pitchFamily="34" charset="0"/>
              </a:defRPr>
            </a:lvl1pPr>
          </a:lstStyle>
          <a:p>
            <a:pPr>
              <a:defRPr/>
            </a:pPr>
            <a:fld id="{E2607FC5-6266-4763-B59E-95494EBE6857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352983733"/>
      </p:ext>
    </p:extLst>
  </p:cSld>
  <p:clrMapOvr>
    <a:masterClrMapping/>
  </p:clrMapOvr>
</p:sldLayout>
</file>

<file path=ppt/slideLayouts/slideLayout177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57213" y="204788"/>
            <a:ext cx="3008313" cy="8715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>
          <a:xfrm>
            <a:off x="3575050" y="204808"/>
            <a:ext cx="5111750" cy="438983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457213" y="1076332"/>
            <a:ext cx="3008313" cy="3518297"/>
          </a:xfrm>
        </p:spPr>
        <p:txBody>
          <a:bodyPr/>
          <a:lstStyle>
            <a:lvl1pPr marL="0" indent="0">
              <a:buNone/>
              <a:defRPr sz="1400"/>
            </a:lvl1pPr>
            <a:lvl2pPr marL="456549" indent="0">
              <a:buNone/>
              <a:defRPr sz="1200"/>
            </a:lvl2pPr>
            <a:lvl3pPr marL="913095" indent="0">
              <a:buNone/>
              <a:defRPr sz="1000"/>
            </a:lvl3pPr>
            <a:lvl4pPr marL="1369648" indent="0">
              <a:buNone/>
              <a:defRPr sz="900"/>
            </a:lvl4pPr>
            <a:lvl5pPr marL="1826196" indent="0">
              <a:buNone/>
              <a:defRPr sz="900"/>
            </a:lvl5pPr>
            <a:lvl6pPr marL="2282745" indent="0">
              <a:buNone/>
              <a:defRPr sz="900"/>
            </a:lvl6pPr>
            <a:lvl7pPr marL="2739295" indent="0">
              <a:buNone/>
              <a:defRPr sz="900"/>
            </a:lvl7pPr>
            <a:lvl8pPr marL="3195843" indent="0">
              <a:buNone/>
              <a:defRPr sz="900"/>
            </a:lvl8pPr>
            <a:lvl9pPr marL="3652392" indent="0">
              <a:buNone/>
              <a:defRPr sz="9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Calibri" pitchFamily="34" charset="0"/>
              </a:defRPr>
            </a:lvl1pPr>
          </a:lstStyle>
          <a:p>
            <a:pPr>
              <a:defRPr/>
            </a:pPr>
            <a:fld id="{A4D851E1-B362-4F5A-889E-1E7D273D50F1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135309305"/>
      </p:ext>
    </p:extLst>
  </p:cSld>
  <p:clrMapOvr>
    <a:masterClrMapping/>
  </p:clrMapOvr>
</p:sldLayout>
</file>

<file path=ppt/slideLayouts/slideLayout178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1792288" y="3600463"/>
            <a:ext cx="5486400" cy="425054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>
          <a:xfrm>
            <a:off x="1792288" y="459581"/>
            <a:ext cx="5486400" cy="3086100"/>
          </a:xfrm>
        </p:spPr>
        <p:txBody>
          <a:bodyPr rtlCol="0">
            <a:normAutofit/>
          </a:bodyPr>
          <a:lstStyle>
            <a:lvl1pPr marL="0" indent="0">
              <a:buNone/>
              <a:defRPr sz="3200"/>
            </a:lvl1pPr>
            <a:lvl2pPr marL="456549" indent="0">
              <a:buNone/>
              <a:defRPr sz="2800"/>
            </a:lvl2pPr>
            <a:lvl3pPr marL="913095" indent="0">
              <a:buNone/>
              <a:defRPr sz="2400"/>
            </a:lvl3pPr>
            <a:lvl4pPr marL="1369648" indent="0">
              <a:buNone/>
              <a:defRPr sz="2000"/>
            </a:lvl4pPr>
            <a:lvl5pPr marL="1826196" indent="0">
              <a:buNone/>
              <a:defRPr sz="2000"/>
            </a:lvl5pPr>
            <a:lvl6pPr marL="2282745" indent="0">
              <a:buNone/>
              <a:defRPr sz="2000"/>
            </a:lvl6pPr>
            <a:lvl7pPr marL="2739295" indent="0">
              <a:buNone/>
              <a:defRPr sz="2000"/>
            </a:lvl7pPr>
            <a:lvl8pPr marL="3195843" indent="0">
              <a:buNone/>
              <a:defRPr sz="2000"/>
            </a:lvl8pPr>
            <a:lvl9pPr marL="3652392" indent="0">
              <a:buNone/>
              <a:defRPr sz="2000"/>
            </a:lvl9pPr>
          </a:lstStyle>
          <a:p>
            <a:pPr lvl="0"/>
            <a:endParaRPr lang="ru-RU" noProof="0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1792288" y="4025547"/>
            <a:ext cx="5486400" cy="603647"/>
          </a:xfrm>
        </p:spPr>
        <p:txBody>
          <a:bodyPr/>
          <a:lstStyle>
            <a:lvl1pPr marL="0" indent="0">
              <a:buNone/>
              <a:defRPr sz="1400"/>
            </a:lvl1pPr>
            <a:lvl2pPr marL="456549" indent="0">
              <a:buNone/>
              <a:defRPr sz="1200"/>
            </a:lvl2pPr>
            <a:lvl3pPr marL="913095" indent="0">
              <a:buNone/>
              <a:defRPr sz="1000"/>
            </a:lvl3pPr>
            <a:lvl4pPr marL="1369648" indent="0">
              <a:buNone/>
              <a:defRPr sz="900"/>
            </a:lvl4pPr>
            <a:lvl5pPr marL="1826196" indent="0">
              <a:buNone/>
              <a:defRPr sz="900"/>
            </a:lvl5pPr>
            <a:lvl6pPr marL="2282745" indent="0">
              <a:buNone/>
              <a:defRPr sz="900"/>
            </a:lvl6pPr>
            <a:lvl7pPr marL="2739295" indent="0">
              <a:buNone/>
              <a:defRPr sz="900"/>
            </a:lvl7pPr>
            <a:lvl8pPr marL="3195843" indent="0">
              <a:buNone/>
              <a:defRPr sz="900"/>
            </a:lvl8pPr>
            <a:lvl9pPr marL="3652392" indent="0">
              <a:buNone/>
              <a:defRPr sz="900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Calibri" pitchFamily="34" charset="0"/>
              </a:defRPr>
            </a:lvl1pPr>
          </a:lstStyle>
          <a:p>
            <a:pPr>
              <a:defRPr/>
            </a:pPr>
            <a:fld id="{7C956C66-4348-4D67-8632-225B62CF06E8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1623048881"/>
      </p:ext>
    </p:extLst>
  </p:cSld>
  <p:clrMapOvr>
    <a:masterClrMapping/>
  </p:clrMapOvr>
</p:sldLayout>
</file>

<file path=ppt/slideLayouts/slideLayout179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Calibri" pitchFamily="34" charset="0"/>
              </a:defRPr>
            </a:lvl1pPr>
          </a:lstStyle>
          <a:p>
            <a:pPr>
              <a:defRPr/>
            </a:pPr>
            <a:fld id="{875C2651-23EB-4ABC-B17E-7F747043C4F3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1308792587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4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2">
            <a:extLst>
              <a:ext uri="{FF2B5EF4-FFF2-40B4-BE49-F238E27FC236}">
                <a16:creationId xmlns:a16="http://schemas.microsoft.com/office/drawing/2014/main" xmlns="" id="{936404A9-DF18-4B79-9084-73A0D567E794}"/>
              </a:ext>
            </a:extLst>
          </p:cNvPr>
          <p:cNvSpPr>
            <a:spLocks noGrp="1"/>
          </p:cNvSpPr>
          <p:nvPr>
            <p:ph type="pic" sz="quarter" idx="37"/>
          </p:nvPr>
        </p:nvSpPr>
        <p:spPr>
          <a:xfrm>
            <a:off x="0" y="1"/>
            <a:ext cx="9144000" cy="3442716"/>
          </a:xfrm>
          <a:prstGeom prst="rect">
            <a:avLst/>
          </a:prstGeom>
        </p:spPr>
        <p:txBody>
          <a:bodyPr lIns="68315" tIns="34201" rIns="68315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04776592"/>
      </p:ext>
    </p:extLst>
  </p:cSld>
  <p:clrMapOvr>
    <a:masterClrMapping/>
  </p:clrMapOvr>
</p:sldLayout>
</file>

<file path=ppt/slideLayouts/slideLayout18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6629411" y="205979"/>
            <a:ext cx="2057400" cy="4388644"/>
          </a:xfrm>
        </p:spPr>
        <p:txBody>
          <a:bodyPr vert="eaVert"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457200" y="205979"/>
            <a:ext cx="6019800" cy="4388644"/>
          </a:xfrm>
        </p:spPr>
        <p:txBody>
          <a:bodyPr vert="eaVert"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Calibri" pitchFamily="34" charset="0"/>
              </a:defRPr>
            </a:lvl1pPr>
          </a:lstStyle>
          <a:p>
            <a:pPr>
              <a:defRPr/>
            </a:pPr>
            <a:fld id="{196DE4C7-268E-436A-9A48-A8865F5FB033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3875872395"/>
      </p:ext>
    </p:extLst>
  </p:cSld>
  <p:clrMapOvr>
    <a:masterClrMapping/>
  </p:clrMapOvr>
</p:sldLayout>
</file>

<file path=ppt/slideLayouts/slideLayout18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 eaLnBrk="0" hangingPunct="0">
              <a:defRPr/>
            </a:lvl1pPr>
          </a:lstStyle>
          <a:p>
            <a:pPr>
              <a:defRPr/>
            </a:pPr>
            <a:fld id="{0F071709-FA2F-480E-A171-7B5B5D7B36B1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2169148511"/>
      </p:ext>
    </p:extLst>
  </p:cSld>
  <p:clrMapOvr>
    <a:masterClrMapping/>
  </p:clrMapOvr>
  <p:transition spd="slow"/>
</p:sldLayout>
</file>

<file path=ppt/slideLayouts/slideLayout18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>
            <a:extLst>
              <a:ext uri="{FF2B5EF4-FFF2-40B4-BE49-F238E27FC236}">
                <a16:creationId xmlns="" xmlns:a16="http://schemas.microsoft.com/office/drawing/2014/main" id="{1F0A1F73-CBE9-4B89-BB24-EFF7CB1FD056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9144000" cy="5143500"/>
          </a:xfrm>
          <a:prstGeom prst="rect">
            <a:avLst/>
          </a:prstGeom>
        </p:spPr>
        <p:txBody>
          <a:bodyPr/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1936132333"/>
      </p:ext>
    </p:extLst>
  </p:cSld>
  <p:clrMapOvr>
    <a:masterClrMapping/>
  </p:clrMapOvr>
</p:sldLayout>
</file>

<file path=ppt/slideLayouts/slideLayout18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12">
            <a:extLst>
              <a:ext uri="{FF2B5EF4-FFF2-40B4-BE49-F238E27FC236}">
                <a16:creationId xmlns="" xmlns:a16="http://schemas.microsoft.com/office/drawing/2014/main" id="{499E4A22-EC30-4CB7-BC8A-E67EEE0F430B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7741433" y="2209029"/>
            <a:ext cx="686172" cy="2590397"/>
          </a:xfrm>
          <a:custGeom>
            <a:avLst/>
            <a:gdLst>
              <a:gd name="connsiteX0" fmla="*/ 0 w 1830031"/>
              <a:gd name="connsiteY0" fmla="*/ 0 h 6907725"/>
              <a:gd name="connsiteX1" fmla="*/ 310808 w 1830031"/>
              <a:gd name="connsiteY1" fmla="*/ 232418 h 6907725"/>
              <a:gd name="connsiteX2" fmla="*/ 1830031 w 1830031"/>
              <a:gd name="connsiteY2" fmla="*/ 3453863 h 6907725"/>
              <a:gd name="connsiteX3" fmla="*/ 310808 w 1830031"/>
              <a:gd name="connsiteY3" fmla="*/ 6675308 h 6907725"/>
              <a:gd name="connsiteX4" fmla="*/ 0 w 1830031"/>
              <a:gd name="connsiteY4" fmla="*/ 6907725 h 6907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30031" h="6907725">
                <a:moveTo>
                  <a:pt x="0" y="0"/>
                </a:moveTo>
                <a:lnTo>
                  <a:pt x="310808" y="232418"/>
                </a:lnTo>
                <a:cubicBezTo>
                  <a:pt x="1238636" y="998129"/>
                  <a:pt x="1830031" y="2156932"/>
                  <a:pt x="1830031" y="3453863"/>
                </a:cubicBezTo>
                <a:cubicBezTo>
                  <a:pt x="1830031" y="4750795"/>
                  <a:pt x="1238636" y="5909596"/>
                  <a:pt x="310808" y="6675308"/>
                </a:cubicBezTo>
                <a:lnTo>
                  <a:pt x="0" y="6907725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  <p:sp>
        <p:nvSpPr>
          <p:cNvPr id="10" name="Picture Placeholder 9">
            <a:extLst>
              <a:ext uri="{FF2B5EF4-FFF2-40B4-BE49-F238E27FC236}">
                <a16:creationId xmlns="" xmlns:a16="http://schemas.microsoft.com/office/drawing/2014/main" id="{51DE02B3-5286-4FA4-8CEC-428686788637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5858074" y="918829"/>
            <a:ext cx="1883360" cy="3156783"/>
          </a:xfrm>
          <a:custGeom>
            <a:avLst/>
            <a:gdLst>
              <a:gd name="connsiteX0" fmla="*/ 1944918 w 6081092"/>
              <a:gd name="connsiteY0" fmla="*/ 0 h 10191461"/>
              <a:gd name="connsiteX1" fmla="*/ 5877031 w 6081092"/>
              <a:gd name="connsiteY1" fmla="*/ 1854373 h 10191461"/>
              <a:gd name="connsiteX2" fmla="*/ 6081092 w 6081092"/>
              <a:gd name="connsiteY2" fmla="*/ 2127260 h 10191461"/>
              <a:gd name="connsiteX3" fmla="*/ 6081092 w 6081092"/>
              <a:gd name="connsiteY3" fmla="*/ 8064200 h 10191461"/>
              <a:gd name="connsiteX4" fmla="*/ 5877031 w 6081092"/>
              <a:gd name="connsiteY4" fmla="*/ 8337088 h 10191461"/>
              <a:gd name="connsiteX5" fmla="*/ 1944918 w 6081092"/>
              <a:gd name="connsiteY5" fmla="*/ 10191461 h 10191461"/>
              <a:gd name="connsiteX6" fmla="*/ 429603 w 6081092"/>
              <a:gd name="connsiteY6" fmla="*/ 9962366 h 10191461"/>
              <a:gd name="connsiteX7" fmla="*/ 0 w 6081092"/>
              <a:gd name="connsiteY7" fmla="*/ 9805130 h 10191461"/>
              <a:gd name="connsiteX8" fmla="*/ 0 w 6081092"/>
              <a:gd name="connsiteY8" fmla="*/ 386330 h 10191461"/>
              <a:gd name="connsiteX9" fmla="*/ 429603 w 6081092"/>
              <a:gd name="connsiteY9" fmla="*/ 229093 h 10191461"/>
              <a:gd name="connsiteX10" fmla="*/ 1944918 w 6081092"/>
              <a:gd name="connsiteY10" fmla="*/ 0 h 101914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6081092" h="10191461">
                <a:moveTo>
                  <a:pt x="1944918" y="0"/>
                </a:moveTo>
                <a:cubicBezTo>
                  <a:pt x="3527959" y="0"/>
                  <a:pt x="4942399" y="721860"/>
                  <a:pt x="5877031" y="1854373"/>
                </a:cubicBezTo>
                <a:lnTo>
                  <a:pt x="6081092" y="2127260"/>
                </a:lnTo>
                <a:lnTo>
                  <a:pt x="6081092" y="8064200"/>
                </a:lnTo>
                <a:lnTo>
                  <a:pt x="5877031" y="8337088"/>
                </a:lnTo>
                <a:cubicBezTo>
                  <a:pt x="4942399" y="9469599"/>
                  <a:pt x="3527959" y="10191461"/>
                  <a:pt x="1944918" y="10191461"/>
                </a:cubicBezTo>
                <a:cubicBezTo>
                  <a:pt x="1417238" y="10191461"/>
                  <a:pt x="908291" y="10111255"/>
                  <a:pt x="429603" y="9962366"/>
                </a:cubicBezTo>
                <a:lnTo>
                  <a:pt x="0" y="9805130"/>
                </a:lnTo>
                <a:lnTo>
                  <a:pt x="0" y="386330"/>
                </a:lnTo>
                <a:lnTo>
                  <a:pt x="429603" y="229093"/>
                </a:lnTo>
                <a:cubicBezTo>
                  <a:pt x="908291" y="80206"/>
                  <a:pt x="1417238" y="0"/>
                  <a:pt x="1944918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  <p:sp>
        <p:nvSpPr>
          <p:cNvPr id="7" name="Picture Placeholder 6">
            <a:extLst>
              <a:ext uri="{FF2B5EF4-FFF2-40B4-BE49-F238E27FC236}">
                <a16:creationId xmlns="" xmlns:a16="http://schemas.microsoft.com/office/drawing/2014/main" id="{1AC52C9F-00D3-4193-9FDF-C86C01103188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4420582" y="493406"/>
            <a:ext cx="1437492" cy="1872624"/>
          </a:xfrm>
          <a:custGeom>
            <a:avLst/>
            <a:gdLst>
              <a:gd name="connsiteX0" fmla="*/ 2496831 w 3833812"/>
              <a:gd name="connsiteY0" fmla="*/ 0 h 4993663"/>
              <a:gd name="connsiteX1" fmla="*/ 3686969 w 3833812"/>
              <a:gd name="connsiteY1" fmla="*/ 301354 h 4993663"/>
              <a:gd name="connsiteX2" fmla="*/ 3833812 w 3833812"/>
              <a:gd name="connsiteY2" fmla="*/ 390564 h 4993663"/>
              <a:gd name="connsiteX3" fmla="*/ 3833812 w 3833812"/>
              <a:gd name="connsiteY3" fmla="*/ 4603100 h 4993663"/>
              <a:gd name="connsiteX4" fmla="*/ 3686969 w 3833812"/>
              <a:gd name="connsiteY4" fmla="*/ 4692309 h 4993663"/>
              <a:gd name="connsiteX5" fmla="*/ 2496831 w 3833812"/>
              <a:gd name="connsiteY5" fmla="*/ 4993663 h 4993663"/>
              <a:gd name="connsiteX6" fmla="*/ 0 w 3833812"/>
              <a:gd name="connsiteY6" fmla="*/ 2496832 h 4993663"/>
              <a:gd name="connsiteX7" fmla="*/ 2496831 w 3833812"/>
              <a:gd name="connsiteY7" fmla="*/ 0 h 49936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33812" h="4993663">
                <a:moveTo>
                  <a:pt x="2496831" y="0"/>
                </a:moveTo>
                <a:cubicBezTo>
                  <a:pt x="2927757" y="0"/>
                  <a:pt x="3333185" y="109168"/>
                  <a:pt x="3686969" y="301354"/>
                </a:cubicBezTo>
                <a:lnTo>
                  <a:pt x="3833812" y="390564"/>
                </a:lnTo>
                <a:lnTo>
                  <a:pt x="3833812" y="4603100"/>
                </a:lnTo>
                <a:lnTo>
                  <a:pt x="3686969" y="4692309"/>
                </a:lnTo>
                <a:cubicBezTo>
                  <a:pt x="3333185" y="4884497"/>
                  <a:pt x="2927757" y="4993663"/>
                  <a:pt x="2496831" y="4993663"/>
                </a:cubicBezTo>
                <a:cubicBezTo>
                  <a:pt x="1117870" y="4993663"/>
                  <a:pt x="0" y="3875794"/>
                  <a:pt x="0" y="2496832"/>
                </a:cubicBezTo>
                <a:cubicBezTo>
                  <a:pt x="0" y="1117870"/>
                  <a:pt x="1117870" y="0"/>
                  <a:pt x="2496831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1299241220"/>
      </p:ext>
    </p:extLst>
  </p:cSld>
  <p:clrMapOvr>
    <a:masterClrMapping/>
  </p:clrMapOvr>
</p:sldLayout>
</file>

<file path=ppt/slideLayouts/slideLayout18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Picture Placeholder 29">
            <a:extLst>
              <a:ext uri="{FF2B5EF4-FFF2-40B4-BE49-F238E27FC236}">
                <a16:creationId xmlns="" xmlns:a16="http://schemas.microsoft.com/office/drawing/2014/main" id="{E415DE9D-FC19-4D01-A17F-9796A66B70D9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1863701" y="3363631"/>
            <a:ext cx="1880967" cy="1915331"/>
          </a:xfrm>
          <a:custGeom>
            <a:avLst/>
            <a:gdLst>
              <a:gd name="connsiteX0" fmla="*/ 3101583 w 5016566"/>
              <a:gd name="connsiteY0" fmla="*/ 0 h 5107549"/>
              <a:gd name="connsiteX1" fmla="*/ 5016566 w 5016566"/>
              <a:gd name="connsiteY1" fmla="*/ 3316849 h 5107549"/>
              <a:gd name="connsiteX2" fmla="*/ 1914983 w 5016566"/>
              <a:gd name="connsiteY2" fmla="*/ 5107549 h 5107549"/>
              <a:gd name="connsiteX3" fmla="*/ 0 w 5016566"/>
              <a:gd name="connsiteY3" fmla="*/ 1790700 h 51075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16566" h="5107549">
                <a:moveTo>
                  <a:pt x="3101583" y="0"/>
                </a:moveTo>
                <a:lnTo>
                  <a:pt x="5016566" y="3316849"/>
                </a:lnTo>
                <a:lnTo>
                  <a:pt x="1914983" y="5107549"/>
                </a:lnTo>
                <a:lnTo>
                  <a:pt x="0" y="1790700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  <p:sp>
        <p:nvSpPr>
          <p:cNvPr id="27" name="Picture Placeholder 26">
            <a:extLst>
              <a:ext uri="{FF2B5EF4-FFF2-40B4-BE49-F238E27FC236}">
                <a16:creationId xmlns="" xmlns:a16="http://schemas.microsoft.com/office/drawing/2014/main" id="{6765601B-4DAF-4066-BA47-B5B49285AC96}"/>
              </a:ext>
            </a:extLst>
          </p:cNvPr>
          <p:cNvSpPr>
            <a:spLocks noGrp="1"/>
          </p:cNvSpPr>
          <p:nvPr>
            <p:ph type="pic" sz="quarter" idx="20"/>
          </p:nvPr>
        </p:nvSpPr>
        <p:spPr>
          <a:xfrm>
            <a:off x="2744192" y="2094951"/>
            <a:ext cx="2891505" cy="3665861"/>
          </a:xfrm>
          <a:custGeom>
            <a:avLst/>
            <a:gdLst>
              <a:gd name="connsiteX0" fmla="*/ 3101584 w 7711684"/>
              <a:gd name="connsiteY0" fmla="*/ 0 h 9775627"/>
              <a:gd name="connsiteX1" fmla="*/ 7711684 w 7711684"/>
              <a:gd name="connsiteY1" fmla="*/ 7984927 h 9775627"/>
              <a:gd name="connsiteX2" fmla="*/ 4610100 w 7711684"/>
              <a:gd name="connsiteY2" fmla="*/ 9775627 h 9775627"/>
              <a:gd name="connsiteX3" fmla="*/ 0 w 7711684"/>
              <a:gd name="connsiteY3" fmla="*/ 1790700 h 97756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711684" h="9775627">
                <a:moveTo>
                  <a:pt x="3101584" y="0"/>
                </a:moveTo>
                <a:lnTo>
                  <a:pt x="7711684" y="7984927"/>
                </a:lnTo>
                <a:lnTo>
                  <a:pt x="4610100" y="9775627"/>
                </a:lnTo>
                <a:lnTo>
                  <a:pt x="0" y="1790700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  <p:sp>
        <p:nvSpPr>
          <p:cNvPr id="24" name="Picture Placeholder 23">
            <a:extLst>
              <a:ext uri="{FF2B5EF4-FFF2-40B4-BE49-F238E27FC236}">
                <a16:creationId xmlns="" xmlns:a16="http://schemas.microsoft.com/office/drawing/2014/main" id="{D6AE012F-B6BC-4BDC-9BD5-331A4E0A87BA}"/>
              </a:ext>
            </a:extLst>
          </p:cNvPr>
          <p:cNvSpPr>
            <a:spLocks noGrp="1"/>
          </p:cNvSpPr>
          <p:nvPr>
            <p:ph type="pic" sz="quarter" idx="19"/>
          </p:nvPr>
        </p:nvSpPr>
        <p:spPr>
          <a:xfrm>
            <a:off x="-283226" y="2137960"/>
            <a:ext cx="3286514" cy="2683986"/>
          </a:xfrm>
          <a:custGeom>
            <a:avLst/>
            <a:gdLst>
              <a:gd name="connsiteX0" fmla="*/ 6949367 w 8765178"/>
              <a:gd name="connsiteY0" fmla="*/ 0 h 7157296"/>
              <a:gd name="connsiteX1" fmla="*/ 8765178 w 8765178"/>
              <a:gd name="connsiteY1" fmla="*/ 3145077 h 7157296"/>
              <a:gd name="connsiteX2" fmla="*/ 1815811 w 8765178"/>
              <a:gd name="connsiteY2" fmla="*/ 7157296 h 7157296"/>
              <a:gd name="connsiteX3" fmla="*/ 0 w 8765178"/>
              <a:gd name="connsiteY3" fmla="*/ 4012219 h 71572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765178" h="7157296">
                <a:moveTo>
                  <a:pt x="6949367" y="0"/>
                </a:moveTo>
                <a:lnTo>
                  <a:pt x="8765178" y="3145077"/>
                </a:lnTo>
                <a:lnTo>
                  <a:pt x="1815811" y="7157296"/>
                </a:lnTo>
                <a:lnTo>
                  <a:pt x="0" y="4012219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  <p:sp>
        <p:nvSpPr>
          <p:cNvPr id="21" name="Picture Placeholder 20">
            <a:extLst>
              <a:ext uri="{FF2B5EF4-FFF2-40B4-BE49-F238E27FC236}">
                <a16:creationId xmlns="" xmlns:a16="http://schemas.microsoft.com/office/drawing/2014/main" id="{7AD03CFC-220F-4BC9-9454-E27C97C80CB6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995383" y="-932817"/>
            <a:ext cx="2891505" cy="3665861"/>
          </a:xfrm>
          <a:custGeom>
            <a:avLst/>
            <a:gdLst>
              <a:gd name="connsiteX0" fmla="*/ 3101583 w 7711683"/>
              <a:gd name="connsiteY0" fmla="*/ 0 h 9775627"/>
              <a:gd name="connsiteX1" fmla="*/ 7711683 w 7711683"/>
              <a:gd name="connsiteY1" fmla="*/ 7984927 h 9775627"/>
              <a:gd name="connsiteX2" fmla="*/ 4610099 w 7711683"/>
              <a:gd name="connsiteY2" fmla="*/ 9775627 h 9775627"/>
              <a:gd name="connsiteX3" fmla="*/ 0 w 7711683"/>
              <a:gd name="connsiteY3" fmla="*/ 1790700 h 97756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711683" h="9775627">
                <a:moveTo>
                  <a:pt x="3101583" y="0"/>
                </a:moveTo>
                <a:lnTo>
                  <a:pt x="7711683" y="7984927"/>
                </a:lnTo>
                <a:lnTo>
                  <a:pt x="4610099" y="9775627"/>
                </a:lnTo>
                <a:lnTo>
                  <a:pt x="0" y="1790700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  <p:sp>
        <p:nvSpPr>
          <p:cNvPr id="18" name="Picture Placeholder 17">
            <a:extLst>
              <a:ext uri="{FF2B5EF4-FFF2-40B4-BE49-F238E27FC236}">
                <a16:creationId xmlns="" xmlns:a16="http://schemas.microsoft.com/office/drawing/2014/main" id="{45C99D42-8489-4F94-8688-7548F5C1A216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417983" y="860742"/>
            <a:ext cx="1880968" cy="1915331"/>
          </a:xfrm>
          <a:custGeom>
            <a:avLst/>
            <a:gdLst>
              <a:gd name="connsiteX0" fmla="*/ 3101583 w 5016567"/>
              <a:gd name="connsiteY0" fmla="*/ 0 h 5107548"/>
              <a:gd name="connsiteX1" fmla="*/ 5016567 w 5016567"/>
              <a:gd name="connsiteY1" fmla="*/ 3316848 h 5107548"/>
              <a:gd name="connsiteX2" fmla="*/ 1914983 w 5016567"/>
              <a:gd name="connsiteY2" fmla="*/ 5107548 h 5107548"/>
              <a:gd name="connsiteX3" fmla="*/ 0 w 5016567"/>
              <a:gd name="connsiteY3" fmla="*/ 1790700 h 51075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16567" h="5107548">
                <a:moveTo>
                  <a:pt x="3101583" y="0"/>
                </a:moveTo>
                <a:lnTo>
                  <a:pt x="5016567" y="3316848"/>
                </a:lnTo>
                <a:lnTo>
                  <a:pt x="1914983" y="5107548"/>
                </a:lnTo>
                <a:lnTo>
                  <a:pt x="0" y="1790700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  <p:sp>
        <p:nvSpPr>
          <p:cNvPr id="15" name="Picture Placeholder 14">
            <a:extLst>
              <a:ext uri="{FF2B5EF4-FFF2-40B4-BE49-F238E27FC236}">
                <a16:creationId xmlns="" xmlns:a16="http://schemas.microsoft.com/office/drawing/2014/main" id="{5B3737B8-23FE-4442-B8B8-8199DF672FE0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-1425346" y="444348"/>
            <a:ext cx="2519347" cy="3021179"/>
          </a:xfrm>
          <a:custGeom>
            <a:avLst/>
            <a:gdLst>
              <a:gd name="connsiteX0" fmla="*/ 3101584 w 6719132"/>
              <a:gd name="connsiteY0" fmla="*/ 0 h 8056477"/>
              <a:gd name="connsiteX1" fmla="*/ 6719132 w 6719132"/>
              <a:gd name="connsiteY1" fmla="*/ 6265778 h 8056477"/>
              <a:gd name="connsiteX2" fmla="*/ 3617549 w 6719132"/>
              <a:gd name="connsiteY2" fmla="*/ 8056477 h 8056477"/>
              <a:gd name="connsiteX3" fmla="*/ 0 w 6719132"/>
              <a:gd name="connsiteY3" fmla="*/ 1790700 h 80564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719132" h="8056477">
                <a:moveTo>
                  <a:pt x="3101584" y="0"/>
                </a:moveTo>
                <a:lnTo>
                  <a:pt x="6719132" y="6265778"/>
                </a:lnTo>
                <a:lnTo>
                  <a:pt x="3617549" y="8056477"/>
                </a:lnTo>
                <a:lnTo>
                  <a:pt x="0" y="1790700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3444594987"/>
      </p:ext>
    </p:extLst>
  </p:cSld>
  <p:clrMapOvr>
    <a:masterClrMapping/>
  </p:clrMapOvr>
</p:sldLayout>
</file>

<file path=ppt/slideLayouts/slideLayout18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Picture Placeholder 28">
            <a:extLst>
              <a:ext uri="{FF2B5EF4-FFF2-40B4-BE49-F238E27FC236}">
                <a16:creationId xmlns="" xmlns:a16="http://schemas.microsoft.com/office/drawing/2014/main" id="{F8A26B3C-8E9C-4074-9AEF-6C6C54FC8EC1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4572000" cy="5143500"/>
          </a:xfrm>
          <a:prstGeom prst="rect">
            <a:avLst/>
          </a:prstGeom>
        </p:spPr>
        <p:txBody>
          <a:bodyPr/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486597781"/>
      </p:ext>
    </p:extLst>
  </p:cSld>
  <p:clrMapOvr>
    <a:masterClrMapping/>
  </p:clrMapOvr>
</p:sldLayout>
</file>

<file path=ppt/slideLayouts/slideLayout18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" name="Picture Placeholder 91">
            <a:extLst>
              <a:ext uri="{FF2B5EF4-FFF2-40B4-BE49-F238E27FC236}">
                <a16:creationId xmlns="" xmlns:a16="http://schemas.microsoft.com/office/drawing/2014/main" id="{803ED2A9-A4AC-4ED8-B5EE-E773D7EE38AB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4966698" y="2"/>
            <a:ext cx="3857662" cy="5143501"/>
          </a:xfrm>
          <a:custGeom>
            <a:avLst/>
            <a:gdLst>
              <a:gd name="connsiteX0" fmla="*/ 2115698 w 10288437"/>
              <a:gd name="connsiteY0" fmla="*/ 11091508 h 13716002"/>
              <a:gd name="connsiteX1" fmla="*/ 3333513 w 10288437"/>
              <a:gd name="connsiteY1" fmla="*/ 11791395 h 13716002"/>
              <a:gd name="connsiteX2" fmla="*/ 0 w 10288437"/>
              <a:gd name="connsiteY2" fmla="*/ 13716002 h 13716002"/>
              <a:gd name="connsiteX3" fmla="*/ 2788 w 10288437"/>
              <a:gd name="connsiteY3" fmla="*/ 12311398 h 13716002"/>
              <a:gd name="connsiteX4" fmla="*/ 1301086 w 10288437"/>
              <a:gd name="connsiteY4" fmla="*/ 9106856 h 13716002"/>
              <a:gd name="connsiteX5" fmla="*/ 4634601 w 10288437"/>
              <a:gd name="connsiteY5" fmla="*/ 11031461 h 13716002"/>
              <a:gd name="connsiteX6" fmla="*/ 3416785 w 10288437"/>
              <a:gd name="connsiteY6" fmla="*/ 11731349 h 13716002"/>
              <a:gd name="connsiteX7" fmla="*/ 1303875 w 10288437"/>
              <a:gd name="connsiteY7" fmla="*/ 10511460 h 13716002"/>
              <a:gd name="connsiteX8" fmla="*/ 8788 w 10288437"/>
              <a:gd name="connsiteY8" fmla="*/ 8368331 h 13716002"/>
              <a:gd name="connsiteX9" fmla="*/ 1223815 w 10288437"/>
              <a:gd name="connsiteY9" fmla="*/ 9073047 h 13716002"/>
              <a:gd name="connsiteX10" fmla="*/ 1223816 w 10288437"/>
              <a:gd name="connsiteY10" fmla="*/ 11512826 h 13716002"/>
              <a:gd name="connsiteX11" fmla="*/ 8788 w 10288437"/>
              <a:gd name="connsiteY11" fmla="*/ 12217542 h 13716002"/>
              <a:gd name="connsiteX12" fmla="*/ 7376457 w 10288437"/>
              <a:gd name="connsiteY12" fmla="*/ 8274466 h 13716002"/>
              <a:gd name="connsiteX13" fmla="*/ 8594273 w 10288437"/>
              <a:gd name="connsiteY13" fmla="*/ 8974353 h 13716002"/>
              <a:gd name="connsiteX14" fmla="*/ 5260761 w 10288437"/>
              <a:gd name="connsiteY14" fmla="*/ 10898960 h 13716002"/>
              <a:gd name="connsiteX15" fmla="*/ 5263549 w 10288437"/>
              <a:gd name="connsiteY15" fmla="*/ 9494356 h 13716002"/>
              <a:gd name="connsiteX16" fmla="*/ 10269385 w 10288437"/>
              <a:gd name="connsiteY16" fmla="*/ 8249676 h 13716002"/>
              <a:gd name="connsiteX17" fmla="*/ 10288437 w 10288437"/>
              <a:gd name="connsiteY17" fmla="*/ 13716000 h 13716002"/>
              <a:gd name="connsiteX18" fmla="*/ 333828 w 10288437"/>
              <a:gd name="connsiteY18" fmla="*/ 13716000 h 13716002"/>
              <a:gd name="connsiteX19" fmla="*/ 1610890 w 10288437"/>
              <a:gd name="connsiteY19" fmla="*/ 7535942 h 13716002"/>
              <a:gd name="connsiteX20" fmla="*/ 3723801 w 10288437"/>
              <a:gd name="connsiteY20" fmla="*/ 8755832 h 13716002"/>
              <a:gd name="connsiteX21" fmla="*/ 3726589 w 10288437"/>
              <a:gd name="connsiteY21" fmla="*/ 10160435 h 13716002"/>
              <a:gd name="connsiteX22" fmla="*/ 393074 w 10288437"/>
              <a:gd name="connsiteY22" fmla="*/ 8235830 h 13716002"/>
              <a:gd name="connsiteX23" fmla="*/ 5018889 w 10288437"/>
              <a:gd name="connsiteY23" fmla="*/ 7049748 h 13716002"/>
              <a:gd name="connsiteX24" fmla="*/ 5018889 w 10288437"/>
              <a:gd name="connsiteY24" fmla="*/ 10898960 h 13716002"/>
              <a:gd name="connsiteX25" fmla="*/ 3803861 w 10288437"/>
              <a:gd name="connsiteY25" fmla="*/ 10194244 h 13716002"/>
              <a:gd name="connsiteX26" fmla="*/ 3803861 w 10288437"/>
              <a:gd name="connsiteY26" fmla="*/ 7754465 h 13716002"/>
              <a:gd name="connsiteX27" fmla="*/ 6561845 w 10288437"/>
              <a:gd name="connsiteY27" fmla="*/ 6289813 h 13716002"/>
              <a:gd name="connsiteX28" fmla="*/ 9895361 w 10288437"/>
              <a:gd name="connsiteY28" fmla="*/ 8214419 h 13716002"/>
              <a:gd name="connsiteX29" fmla="*/ 8677545 w 10288437"/>
              <a:gd name="connsiteY29" fmla="*/ 8914307 h 13716002"/>
              <a:gd name="connsiteX30" fmla="*/ 6564633 w 10288437"/>
              <a:gd name="connsiteY30" fmla="*/ 7694417 h 13716002"/>
              <a:gd name="connsiteX31" fmla="*/ 5027677 w 10288437"/>
              <a:gd name="connsiteY31" fmla="*/ 5551290 h 13716002"/>
              <a:gd name="connsiteX32" fmla="*/ 5024889 w 10288437"/>
              <a:gd name="connsiteY32" fmla="*/ 6955893 h 13716002"/>
              <a:gd name="connsiteX33" fmla="*/ 2911977 w 10288437"/>
              <a:gd name="connsiteY33" fmla="*/ 8175783 h 13716002"/>
              <a:gd name="connsiteX34" fmla="*/ 1694160 w 10288437"/>
              <a:gd name="connsiteY34" fmla="*/ 7475896 h 13716002"/>
              <a:gd name="connsiteX35" fmla="*/ 5269549 w 10288437"/>
              <a:gd name="connsiteY35" fmla="*/ 5551288 h 13716002"/>
              <a:gd name="connsiteX36" fmla="*/ 6484577 w 10288437"/>
              <a:gd name="connsiteY36" fmla="*/ 6256005 h 13716002"/>
              <a:gd name="connsiteX37" fmla="*/ 6484577 w 10288437"/>
              <a:gd name="connsiteY37" fmla="*/ 8695784 h 13716002"/>
              <a:gd name="connsiteX38" fmla="*/ 5269549 w 10288437"/>
              <a:gd name="connsiteY38" fmla="*/ 9400500 h 13716002"/>
              <a:gd name="connsiteX39" fmla="*/ 2115698 w 10288437"/>
              <a:gd name="connsiteY39" fmla="*/ 5457426 h 13716002"/>
              <a:gd name="connsiteX40" fmla="*/ 3333513 w 10288437"/>
              <a:gd name="connsiteY40" fmla="*/ 6157312 h 13716002"/>
              <a:gd name="connsiteX41" fmla="*/ 0 w 10288437"/>
              <a:gd name="connsiteY41" fmla="*/ 8081918 h 13716002"/>
              <a:gd name="connsiteX42" fmla="*/ 2788 w 10288437"/>
              <a:gd name="connsiteY42" fmla="*/ 6677314 h 13716002"/>
              <a:gd name="connsiteX43" fmla="*/ 6871649 w 10288437"/>
              <a:gd name="connsiteY43" fmla="*/ 4718900 h 13716002"/>
              <a:gd name="connsiteX44" fmla="*/ 8984561 w 10288437"/>
              <a:gd name="connsiteY44" fmla="*/ 5938788 h 13716002"/>
              <a:gd name="connsiteX45" fmla="*/ 8987349 w 10288437"/>
              <a:gd name="connsiteY45" fmla="*/ 7343392 h 13716002"/>
              <a:gd name="connsiteX46" fmla="*/ 5653833 w 10288437"/>
              <a:gd name="connsiteY46" fmla="*/ 5418787 h 13716002"/>
              <a:gd name="connsiteX47" fmla="*/ 10279645 w 10288437"/>
              <a:gd name="connsiteY47" fmla="*/ 4232707 h 13716002"/>
              <a:gd name="connsiteX48" fmla="*/ 10279645 w 10288437"/>
              <a:gd name="connsiteY48" fmla="*/ 8081917 h 13716002"/>
              <a:gd name="connsiteX49" fmla="*/ 9064617 w 10288437"/>
              <a:gd name="connsiteY49" fmla="*/ 7377201 h 13716002"/>
              <a:gd name="connsiteX50" fmla="*/ 9064617 w 10288437"/>
              <a:gd name="connsiteY50" fmla="*/ 4937424 h 13716002"/>
              <a:gd name="connsiteX51" fmla="*/ 1301086 w 10288437"/>
              <a:gd name="connsiteY51" fmla="*/ 3472774 h 13716002"/>
              <a:gd name="connsiteX52" fmla="*/ 4634601 w 10288437"/>
              <a:gd name="connsiteY52" fmla="*/ 5397381 h 13716002"/>
              <a:gd name="connsiteX53" fmla="*/ 3416785 w 10288437"/>
              <a:gd name="connsiteY53" fmla="*/ 6097266 h 13716002"/>
              <a:gd name="connsiteX54" fmla="*/ 1303875 w 10288437"/>
              <a:gd name="connsiteY54" fmla="*/ 4877377 h 13716002"/>
              <a:gd name="connsiteX55" fmla="*/ 8788 w 10288437"/>
              <a:gd name="connsiteY55" fmla="*/ 2734249 h 13716002"/>
              <a:gd name="connsiteX56" fmla="*/ 1223815 w 10288437"/>
              <a:gd name="connsiteY56" fmla="*/ 3438966 h 13716002"/>
              <a:gd name="connsiteX57" fmla="*/ 1223816 w 10288437"/>
              <a:gd name="connsiteY57" fmla="*/ 5878742 h 13716002"/>
              <a:gd name="connsiteX58" fmla="*/ 8788 w 10288437"/>
              <a:gd name="connsiteY58" fmla="*/ 6583459 h 13716002"/>
              <a:gd name="connsiteX59" fmla="*/ 10288433 w 10288437"/>
              <a:gd name="connsiteY59" fmla="*/ 2734247 h 13716002"/>
              <a:gd name="connsiteX60" fmla="*/ 10285645 w 10288437"/>
              <a:gd name="connsiteY60" fmla="*/ 4138851 h 13716002"/>
              <a:gd name="connsiteX61" fmla="*/ 8172737 w 10288437"/>
              <a:gd name="connsiteY61" fmla="*/ 5358742 h 13716002"/>
              <a:gd name="connsiteX62" fmla="*/ 6954921 w 10288437"/>
              <a:gd name="connsiteY62" fmla="*/ 4658855 h 13716002"/>
              <a:gd name="connsiteX63" fmla="*/ 7376457 w 10288437"/>
              <a:gd name="connsiteY63" fmla="*/ 2640382 h 13716002"/>
              <a:gd name="connsiteX64" fmla="*/ 8594273 w 10288437"/>
              <a:gd name="connsiteY64" fmla="*/ 3340269 h 13716002"/>
              <a:gd name="connsiteX65" fmla="*/ 5260761 w 10288437"/>
              <a:gd name="connsiteY65" fmla="*/ 5264876 h 13716002"/>
              <a:gd name="connsiteX66" fmla="*/ 5263549 w 10288437"/>
              <a:gd name="connsiteY66" fmla="*/ 3860272 h 13716002"/>
              <a:gd name="connsiteX67" fmla="*/ 1610890 w 10288437"/>
              <a:gd name="connsiteY67" fmla="*/ 1901860 h 13716002"/>
              <a:gd name="connsiteX68" fmla="*/ 3723801 w 10288437"/>
              <a:gd name="connsiteY68" fmla="*/ 3121749 h 13716002"/>
              <a:gd name="connsiteX69" fmla="*/ 3726589 w 10288437"/>
              <a:gd name="connsiteY69" fmla="*/ 4526353 h 13716002"/>
              <a:gd name="connsiteX70" fmla="*/ 393074 w 10288437"/>
              <a:gd name="connsiteY70" fmla="*/ 2601747 h 13716002"/>
              <a:gd name="connsiteX71" fmla="*/ 5018889 w 10288437"/>
              <a:gd name="connsiteY71" fmla="*/ 1415666 h 13716002"/>
              <a:gd name="connsiteX72" fmla="*/ 5018889 w 10288437"/>
              <a:gd name="connsiteY72" fmla="*/ 5264878 h 13716002"/>
              <a:gd name="connsiteX73" fmla="*/ 3803861 w 10288437"/>
              <a:gd name="connsiteY73" fmla="*/ 4560161 h 13716002"/>
              <a:gd name="connsiteX74" fmla="*/ 3803861 w 10288437"/>
              <a:gd name="connsiteY74" fmla="*/ 2120383 h 13716002"/>
              <a:gd name="connsiteX75" fmla="*/ 6561845 w 10288437"/>
              <a:gd name="connsiteY75" fmla="*/ 655730 h 13716002"/>
              <a:gd name="connsiteX76" fmla="*/ 9895361 w 10288437"/>
              <a:gd name="connsiteY76" fmla="*/ 2580335 h 13716002"/>
              <a:gd name="connsiteX77" fmla="*/ 8677545 w 10288437"/>
              <a:gd name="connsiteY77" fmla="*/ 3280224 h 13716002"/>
              <a:gd name="connsiteX78" fmla="*/ 6564633 w 10288437"/>
              <a:gd name="connsiteY78" fmla="*/ 2060334 h 13716002"/>
              <a:gd name="connsiteX79" fmla="*/ 9064617 w 10288437"/>
              <a:gd name="connsiteY79" fmla="*/ 0 h 13716002"/>
              <a:gd name="connsiteX80" fmla="*/ 10279645 w 10288437"/>
              <a:gd name="connsiteY80" fmla="*/ 0 h 13716002"/>
              <a:gd name="connsiteX81" fmla="*/ 10279645 w 10288437"/>
              <a:gd name="connsiteY81" fmla="*/ 2447834 h 13716002"/>
              <a:gd name="connsiteX82" fmla="*/ 9064617 w 10288437"/>
              <a:gd name="connsiteY82" fmla="*/ 1743118 h 13716002"/>
              <a:gd name="connsiteX83" fmla="*/ 6026737 w 10288437"/>
              <a:gd name="connsiteY83" fmla="*/ 0 h 13716002"/>
              <a:gd name="connsiteX84" fmla="*/ 8456795 w 10288437"/>
              <a:gd name="connsiteY84" fmla="*/ 0 h 13716002"/>
              <a:gd name="connsiteX85" fmla="*/ 8984561 w 10288437"/>
              <a:gd name="connsiteY85" fmla="*/ 304705 h 13716002"/>
              <a:gd name="connsiteX86" fmla="*/ 8987349 w 10288437"/>
              <a:gd name="connsiteY86" fmla="*/ 1709309 h 13716002"/>
              <a:gd name="connsiteX87" fmla="*/ 5269549 w 10288437"/>
              <a:gd name="connsiteY87" fmla="*/ 0 h 13716002"/>
              <a:gd name="connsiteX88" fmla="*/ 5412299 w 10288437"/>
              <a:gd name="connsiteY88" fmla="*/ 0 h 13716002"/>
              <a:gd name="connsiteX89" fmla="*/ 6484577 w 10288437"/>
              <a:gd name="connsiteY89" fmla="*/ 621921 h 13716002"/>
              <a:gd name="connsiteX90" fmla="*/ 6484577 w 10288437"/>
              <a:gd name="connsiteY90" fmla="*/ 3061700 h 13716002"/>
              <a:gd name="connsiteX91" fmla="*/ 5269549 w 10288437"/>
              <a:gd name="connsiteY91" fmla="*/ 3766417 h 13716002"/>
              <a:gd name="connsiteX92" fmla="*/ 4884275 w 10288437"/>
              <a:gd name="connsiteY92" fmla="*/ 0 h 13716002"/>
              <a:gd name="connsiteX93" fmla="*/ 5027513 w 10288437"/>
              <a:gd name="connsiteY93" fmla="*/ 0 h 13716002"/>
              <a:gd name="connsiteX94" fmla="*/ 5024889 w 10288437"/>
              <a:gd name="connsiteY94" fmla="*/ 1321811 h 13716002"/>
              <a:gd name="connsiteX95" fmla="*/ 2911977 w 10288437"/>
              <a:gd name="connsiteY95" fmla="*/ 2541700 h 13716002"/>
              <a:gd name="connsiteX96" fmla="*/ 1694160 w 10288437"/>
              <a:gd name="connsiteY96" fmla="*/ 1841813 h 13716002"/>
              <a:gd name="connsiteX97" fmla="*/ 2614527 w 10288437"/>
              <a:gd name="connsiteY97" fmla="*/ 0 h 13716002"/>
              <a:gd name="connsiteX98" fmla="*/ 4222733 w 10288437"/>
              <a:gd name="connsiteY98" fmla="*/ 0 h 13716002"/>
              <a:gd name="connsiteX99" fmla="*/ 3416785 w 10288437"/>
              <a:gd name="connsiteY99" fmla="*/ 463184 h 13716002"/>
              <a:gd name="connsiteX100" fmla="*/ 1809719 w 10288437"/>
              <a:gd name="connsiteY100" fmla="*/ 0 h 13716002"/>
              <a:gd name="connsiteX101" fmla="*/ 2423084 w 10288437"/>
              <a:gd name="connsiteY101" fmla="*/ 0 h 13716002"/>
              <a:gd name="connsiteX102" fmla="*/ 3333513 w 10288437"/>
              <a:gd name="connsiteY102" fmla="*/ 523230 h 13716002"/>
              <a:gd name="connsiteX103" fmla="*/ 0 w 10288437"/>
              <a:gd name="connsiteY103" fmla="*/ 2447837 h 13716002"/>
              <a:gd name="connsiteX104" fmla="*/ 2788 w 10288437"/>
              <a:gd name="connsiteY104" fmla="*/ 1043232 h 13716002"/>
              <a:gd name="connsiteX105" fmla="*/ 8788 w 10288437"/>
              <a:gd name="connsiteY105" fmla="*/ 0 h 13716002"/>
              <a:gd name="connsiteX106" fmla="*/ 1223816 w 10288437"/>
              <a:gd name="connsiteY106" fmla="*/ 0 h 13716002"/>
              <a:gd name="connsiteX107" fmla="*/ 1223816 w 10288437"/>
              <a:gd name="connsiteY107" fmla="*/ 244661 h 13716002"/>
              <a:gd name="connsiteX108" fmla="*/ 8788 w 10288437"/>
              <a:gd name="connsiteY108" fmla="*/ 949377 h 137160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</a:cxnLst>
            <a:rect l="l" t="t" r="r" b="b"/>
            <a:pathLst>
              <a:path w="10288437" h="13716002">
                <a:moveTo>
                  <a:pt x="2115698" y="11091508"/>
                </a:moveTo>
                <a:lnTo>
                  <a:pt x="3333513" y="11791395"/>
                </a:lnTo>
                <a:lnTo>
                  <a:pt x="0" y="13716002"/>
                </a:lnTo>
                <a:lnTo>
                  <a:pt x="2788" y="12311398"/>
                </a:lnTo>
                <a:close/>
                <a:moveTo>
                  <a:pt x="1301086" y="9106856"/>
                </a:moveTo>
                <a:lnTo>
                  <a:pt x="4634601" y="11031461"/>
                </a:lnTo>
                <a:lnTo>
                  <a:pt x="3416785" y="11731349"/>
                </a:lnTo>
                <a:lnTo>
                  <a:pt x="1303875" y="10511460"/>
                </a:lnTo>
                <a:close/>
                <a:moveTo>
                  <a:pt x="8788" y="8368331"/>
                </a:moveTo>
                <a:lnTo>
                  <a:pt x="1223815" y="9073047"/>
                </a:lnTo>
                <a:lnTo>
                  <a:pt x="1223816" y="11512826"/>
                </a:lnTo>
                <a:lnTo>
                  <a:pt x="8788" y="12217542"/>
                </a:lnTo>
                <a:close/>
                <a:moveTo>
                  <a:pt x="7376457" y="8274466"/>
                </a:moveTo>
                <a:lnTo>
                  <a:pt x="8594273" y="8974353"/>
                </a:lnTo>
                <a:lnTo>
                  <a:pt x="5260761" y="10898960"/>
                </a:lnTo>
                <a:lnTo>
                  <a:pt x="5263549" y="9494356"/>
                </a:lnTo>
                <a:close/>
                <a:moveTo>
                  <a:pt x="10269385" y="8249676"/>
                </a:moveTo>
                <a:lnTo>
                  <a:pt x="10288437" y="13716000"/>
                </a:lnTo>
                <a:lnTo>
                  <a:pt x="333828" y="13716000"/>
                </a:lnTo>
                <a:close/>
                <a:moveTo>
                  <a:pt x="1610890" y="7535942"/>
                </a:moveTo>
                <a:lnTo>
                  <a:pt x="3723801" y="8755832"/>
                </a:lnTo>
                <a:lnTo>
                  <a:pt x="3726589" y="10160435"/>
                </a:lnTo>
                <a:lnTo>
                  <a:pt x="393074" y="8235830"/>
                </a:lnTo>
                <a:close/>
                <a:moveTo>
                  <a:pt x="5018889" y="7049748"/>
                </a:moveTo>
                <a:lnTo>
                  <a:pt x="5018889" y="10898960"/>
                </a:lnTo>
                <a:lnTo>
                  <a:pt x="3803861" y="10194244"/>
                </a:lnTo>
                <a:lnTo>
                  <a:pt x="3803861" y="7754465"/>
                </a:lnTo>
                <a:close/>
                <a:moveTo>
                  <a:pt x="6561845" y="6289813"/>
                </a:moveTo>
                <a:lnTo>
                  <a:pt x="9895361" y="8214419"/>
                </a:lnTo>
                <a:lnTo>
                  <a:pt x="8677545" y="8914307"/>
                </a:lnTo>
                <a:lnTo>
                  <a:pt x="6564633" y="7694417"/>
                </a:lnTo>
                <a:close/>
                <a:moveTo>
                  <a:pt x="5027677" y="5551290"/>
                </a:moveTo>
                <a:lnTo>
                  <a:pt x="5024889" y="6955893"/>
                </a:lnTo>
                <a:lnTo>
                  <a:pt x="2911977" y="8175783"/>
                </a:lnTo>
                <a:lnTo>
                  <a:pt x="1694160" y="7475896"/>
                </a:lnTo>
                <a:close/>
                <a:moveTo>
                  <a:pt x="5269549" y="5551288"/>
                </a:moveTo>
                <a:lnTo>
                  <a:pt x="6484577" y="6256005"/>
                </a:lnTo>
                <a:lnTo>
                  <a:pt x="6484577" y="8695784"/>
                </a:lnTo>
                <a:lnTo>
                  <a:pt x="5269549" y="9400500"/>
                </a:lnTo>
                <a:close/>
                <a:moveTo>
                  <a:pt x="2115698" y="5457426"/>
                </a:moveTo>
                <a:lnTo>
                  <a:pt x="3333513" y="6157312"/>
                </a:lnTo>
                <a:lnTo>
                  <a:pt x="0" y="8081918"/>
                </a:lnTo>
                <a:lnTo>
                  <a:pt x="2788" y="6677314"/>
                </a:lnTo>
                <a:close/>
                <a:moveTo>
                  <a:pt x="6871649" y="4718900"/>
                </a:moveTo>
                <a:lnTo>
                  <a:pt x="8984561" y="5938788"/>
                </a:lnTo>
                <a:lnTo>
                  <a:pt x="8987349" y="7343392"/>
                </a:lnTo>
                <a:lnTo>
                  <a:pt x="5653833" y="5418787"/>
                </a:lnTo>
                <a:close/>
                <a:moveTo>
                  <a:pt x="10279645" y="4232707"/>
                </a:moveTo>
                <a:lnTo>
                  <a:pt x="10279645" y="8081917"/>
                </a:lnTo>
                <a:lnTo>
                  <a:pt x="9064617" y="7377201"/>
                </a:lnTo>
                <a:lnTo>
                  <a:pt x="9064617" y="4937424"/>
                </a:lnTo>
                <a:close/>
                <a:moveTo>
                  <a:pt x="1301086" y="3472774"/>
                </a:moveTo>
                <a:lnTo>
                  <a:pt x="4634601" y="5397381"/>
                </a:lnTo>
                <a:lnTo>
                  <a:pt x="3416785" y="6097266"/>
                </a:lnTo>
                <a:lnTo>
                  <a:pt x="1303875" y="4877377"/>
                </a:lnTo>
                <a:close/>
                <a:moveTo>
                  <a:pt x="8788" y="2734249"/>
                </a:moveTo>
                <a:lnTo>
                  <a:pt x="1223815" y="3438966"/>
                </a:lnTo>
                <a:lnTo>
                  <a:pt x="1223816" y="5878742"/>
                </a:lnTo>
                <a:lnTo>
                  <a:pt x="8788" y="6583459"/>
                </a:lnTo>
                <a:close/>
                <a:moveTo>
                  <a:pt x="10288433" y="2734247"/>
                </a:moveTo>
                <a:lnTo>
                  <a:pt x="10285645" y="4138851"/>
                </a:lnTo>
                <a:lnTo>
                  <a:pt x="8172737" y="5358742"/>
                </a:lnTo>
                <a:lnTo>
                  <a:pt x="6954921" y="4658855"/>
                </a:lnTo>
                <a:close/>
                <a:moveTo>
                  <a:pt x="7376457" y="2640382"/>
                </a:moveTo>
                <a:lnTo>
                  <a:pt x="8594273" y="3340269"/>
                </a:lnTo>
                <a:lnTo>
                  <a:pt x="5260761" y="5264876"/>
                </a:lnTo>
                <a:lnTo>
                  <a:pt x="5263549" y="3860272"/>
                </a:lnTo>
                <a:close/>
                <a:moveTo>
                  <a:pt x="1610890" y="1901860"/>
                </a:moveTo>
                <a:lnTo>
                  <a:pt x="3723801" y="3121749"/>
                </a:lnTo>
                <a:lnTo>
                  <a:pt x="3726589" y="4526353"/>
                </a:lnTo>
                <a:lnTo>
                  <a:pt x="393074" y="2601747"/>
                </a:lnTo>
                <a:close/>
                <a:moveTo>
                  <a:pt x="5018889" y="1415666"/>
                </a:moveTo>
                <a:lnTo>
                  <a:pt x="5018889" y="5264878"/>
                </a:lnTo>
                <a:lnTo>
                  <a:pt x="3803861" y="4560161"/>
                </a:lnTo>
                <a:lnTo>
                  <a:pt x="3803861" y="2120383"/>
                </a:lnTo>
                <a:close/>
                <a:moveTo>
                  <a:pt x="6561845" y="655730"/>
                </a:moveTo>
                <a:lnTo>
                  <a:pt x="9895361" y="2580335"/>
                </a:lnTo>
                <a:lnTo>
                  <a:pt x="8677545" y="3280224"/>
                </a:lnTo>
                <a:lnTo>
                  <a:pt x="6564633" y="2060334"/>
                </a:lnTo>
                <a:close/>
                <a:moveTo>
                  <a:pt x="9064617" y="0"/>
                </a:moveTo>
                <a:lnTo>
                  <a:pt x="10279645" y="0"/>
                </a:lnTo>
                <a:lnTo>
                  <a:pt x="10279645" y="2447834"/>
                </a:lnTo>
                <a:lnTo>
                  <a:pt x="9064617" y="1743118"/>
                </a:lnTo>
                <a:close/>
                <a:moveTo>
                  <a:pt x="6026737" y="0"/>
                </a:moveTo>
                <a:lnTo>
                  <a:pt x="8456795" y="0"/>
                </a:lnTo>
                <a:lnTo>
                  <a:pt x="8984561" y="304705"/>
                </a:lnTo>
                <a:lnTo>
                  <a:pt x="8987349" y="1709309"/>
                </a:lnTo>
                <a:close/>
                <a:moveTo>
                  <a:pt x="5269549" y="0"/>
                </a:moveTo>
                <a:lnTo>
                  <a:pt x="5412299" y="0"/>
                </a:lnTo>
                <a:lnTo>
                  <a:pt x="6484577" y="621921"/>
                </a:lnTo>
                <a:lnTo>
                  <a:pt x="6484577" y="3061700"/>
                </a:lnTo>
                <a:lnTo>
                  <a:pt x="5269549" y="3766417"/>
                </a:lnTo>
                <a:close/>
                <a:moveTo>
                  <a:pt x="4884275" y="0"/>
                </a:moveTo>
                <a:lnTo>
                  <a:pt x="5027513" y="0"/>
                </a:lnTo>
                <a:lnTo>
                  <a:pt x="5024889" y="1321811"/>
                </a:lnTo>
                <a:lnTo>
                  <a:pt x="2911977" y="2541700"/>
                </a:lnTo>
                <a:lnTo>
                  <a:pt x="1694160" y="1841813"/>
                </a:lnTo>
                <a:close/>
                <a:moveTo>
                  <a:pt x="2614527" y="0"/>
                </a:moveTo>
                <a:lnTo>
                  <a:pt x="4222733" y="0"/>
                </a:lnTo>
                <a:lnTo>
                  <a:pt x="3416785" y="463184"/>
                </a:lnTo>
                <a:close/>
                <a:moveTo>
                  <a:pt x="1809719" y="0"/>
                </a:moveTo>
                <a:lnTo>
                  <a:pt x="2423084" y="0"/>
                </a:lnTo>
                <a:lnTo>
                  <a:pt x="3333513" y="523230"/>
                </a:lnTo>
                <a:lnTo>
                  <a:pt x="0" y="2447837"/>
                </a:lnTo>
                <a:lnTo>
                  <a:pt x="2788" y="1043232"/>
                </a:lnTo>
                <a:close/>
                <a:moveTo>
                  <a:pt x="8788" y="0"/>
                </a:moveTo>
                <a:lnTo>
                  <a:pt x="1223816" y="0"/>
                </a:lnTo>
                <a:lnTo>
                  <a:pt x="1223816" y="244661"/>
                </a:lnTo>
                <a:lnTo>
                  <a:pt x="8788" y="949377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24962997"/>
      </p:ext>
    </p:extLst>
  </p:cSld>
  <p:clrMapOvr>
    <a:masterClrMapping/>
  </p:clrMapOvr>
</p:sldLayout>
</file>

<file path=ppt/slideLayouts/slideLayout18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Picture Placeholder 26">
            <a:extLst>
              <a:ext uri="{FF2B5EF4-FFF2-40B4-BE49-F238E27FC236}">
                <a16:creationId xmlns="" xmlns:a16="http://schemas.microsoft.com/office/drawing/2014/main" id="{226F2EDC-96AA-4498-98D5-DD4815FBC74B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1652006" y="649085"/>
            <a:ext cx="1723796" cy="1486224"/>
          </a:xfrm>
          <a:custGeom>
            <a:avLst/>
            <a:gdLst>
              <a:gd name="connsiteX0" fmla="*/ 0 w 4597386"/>
              <a:gd name="connsiteY0" fmla="*/ 0 h 3963264"/>
              <a:gd name="connsiteX1" fmla="*/ 4597386 w 4597386"/>
              <a:gd name="connsiteY1" fmla="*/ 0 h 3963264"/>
              <a:gd name="connsiteX2" fmla="*/ 2298693 w 4597386"/>
              <a:gd name="connsiteY2" fmla="*/ 3963264 h 39632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597386" h="3963264">
                <a:moveTo>
                  <a:pt x="0" y="0"/>
                </a:moveTo>
                <a:lnTo>
                  <a:pt x="4597386" y="0"/>
                </a:lnTo>
                <a:lnTo>
                  <a:pt x="2298693" y="3963264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  <p:sp>
        <p:nvSpPr>
          <p:cNvPr id="26" name="Picture Placeholder 25">
            <a:extLst>
              <a:ext uri="{FF2B5EF4-FFF2-40B4-BE49-F238E27FC236}">
                <a16:creationId xmlns="" xmlns:a16="http://schemas.microsoft.com/office/drawing/2014/main" id="{B1EE4B1F-B129-4318-85D3-5663B707C363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1145800" y="2135311"/>
            <a:ext cx="2736207" cy="2359106"/>
          </a:xfrm>
          <a:custGeom>
            <a:avLst/>
            <a:gdLst>
              <a:gd name="connsiteX0" fmla="*/ 3648751 w 7297502"/>
              <a:gd name="connsiteY0" fmla="*/ 0 h 6290950"/>
              <a:gd name="connsiteX1" fmla="*/ 7297502 w 7297502"/>
              <a:gd name="connsiteY1" fmla="*/ 6290950 h 6290950"/>
              <a:gd name="connsiteX2" fmla="*/ 0 w 7297502"/>
              <a:gd name="connsiteY2" fmla="*/ 6290950 h 62909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297502" h="6290950">
                <a:moveTo>
                  <a:pt x="3648751" y="0"/>
                </a:moveTo>
                <a:lnTo>
                  <a:pt x="7297502" y="6290950"/>
                </a:lnTo>
                <a:lnTo>
                  <a:pt x="0" y="6290950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  <p:sp>
        <p:nvSpPr>
          <p:cNvPr id="19" name="Picture Placeholder 18">
            <a:extLst>
              <a:ext uri="{FF2B5EF4-FFF2-40B4-BE49-F238E27FC236}">
                <a16:creationId xmlns="" xmlns:a16="http://schemas.microsoft.com/office/drawing/2014/main" id="{91BD9577-23EB-4C96-9302-13AD8DB9BA02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1309323" y="494609"/>
            <a:ext cx="2409171" cy="4154284"/>
          </a:xfrm>
          <a:custGeom>
            <a:avLst/>
            <a:gdLst>
              <a:gd name="connsiteX0" fmla="*/ 3212645 w 6425292"/>
              <a:gd name="connsiteY0" fmla="*/ 1210777 h 11078090"/>
              <a:gd name="connsiteX1" fmla="*/ 702251 w 6425292"/>
              <a:gd name="connsiteY1" fmla="*/ 5539046 h 11078090"/>
              <a:gd name="connsiteX2" fmla="*/ 3212645 w 6425292"/>
              <a:gd name="connsiteY2" fmla="*/ 9867313 h 11078090"/>
              <a:gd name="connsiteX3" fmla="*/ 5723041 w 6425292"/>
              <a:gd name="connsiteY3" fmla="*/ 5539046 h 11078090"/>
              <a:gd name="connsiteX4" fmla="*/ 3212645 w 6425292"/>
              <a:gd name="connsiteY4" fmla="*/ 0 h 11078090"/>
              <a:gd name="connsiteX5" fmla="*/ 6425292 w 6425292"/>
              <a:gd name="connsiteY5" fmla="*/ 5539046 h 11078090"/>
              <a:gd name="connsiteX6" fmla="*/ 3212645 w 6425292"/>
              <a:gd name="connsiteY6" fmla="*/ 11078090 h 11078090"/>
              <a:gd name="connsiteX7" fmla="*/ 0 w 6425292"/>
              <a:gd name="connsiteY7" fmla="*/ 5539046 h 110780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425292" h="11078090">
                <a:moveTo>
                  <a:pt x="3212645" y="1210777"/>
                </a:moveTo>
                <a:lnTo>
                  <a:pt x="702251" y="5539046"/>
                </a:lnTo>
                <a:lnTo>
                  <a:pt x="3212645" y="9867313"/>
                </a:lnTo>
                <a:lnTo>
                  <a:pt x="5723041" y="5539046"/>
                </a:lnTo>
                <a:close/>
                <a:moveTo>
                  <a:pt x="3212645" y="0"/>
                </a:moveTo>
                <a:lnTo>
                  <a:pt x="6425292" y="5539046"/>
                </a:lnTo>
                <a:lnTo>
                  <a:pt x="3212645" y="11078090"/>
                </a:lnTo>
                <a:lnTo>
                  <a:pt x="0" y="5539046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2081035750"/>
      </p:ext>
    </p:extLst>
  </p:cSld>
  <p:clrMapOvr>
    <a:masterClrMapping/>
  </p:clrMapOvr>
</p:sldLayout>
</file>

<file path=ppt/slideLayouts/slideLayout18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Picture Placeholder 15">
            <a:extLst>
              <a:ext uri="{FF2B5EF4-FFF2-40B4-BE49-F238E27FC236}">
                <a16:creationId xmlns="" xmlns:a16="http://schemas.microsoft.com/office/drawing/2014/main" id="{8BDCCD89-E613-47BC-956C-18241B9724DD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5811522" y="197844"/>
            <a:ext cx="2694629" cy="4747817"/>
          </a:xfrm>
          <a:custGeom>
            <a:avLst/>
            <a:gdLst>
              <a:gd name="connsiteX0" fmla="*/ 5407239 w 7186612"/>
              <a:gd name="connsiteY0" fmla="*/ 10413739 h 12660846"/>
              <a:gd name="connsiteX1" fmla="*/ 6718876 w 7186612"/>
              <a:gd name="connsiteY1" fmla="*/ 10413739 h 12660846"/>
              <a:gd name="connsiteX2" fmla="*/ 7186611 w 7186612"/>
              <a:gd name="connsiteY2" fmla="*/ 10881474 h 12660846"/>
              <a:gd name="connsiteX3" fmla="*/ 7186611 w 7186612"/>
              <a:gd name="connsiteY3" fmla="*/ 12193111 h 12660846"/>
              <a:gd name="connsiteX4" fmla="*/ 6718876 w 7186612"/>
              <a:gd name="connsiteY4" fmla="*/ 12660846 h 12660846"/>
              <a:gd name="connsiteX5" fmla="*/ 5407239 w 7186612"/>
              <a:gd name="connsiteY5" fmla="*/ 12660846 h 12660846"/>
              <a:gd name="connsiteX6" fmla="*/ 4939504 w 7186612"/>
              <a:gd name="connsiteY6" fmla="*/ 12193111 h 12660846"/>
              <a:gd name="connsiteX7" fmla="*/ 4939504 w 7186612"/>
              <a:gd name="connsiteY7" fmla="*/ 10881474 h 12660846"/>
              <a:gd name="connsiteX8" fmla="*/ 5407239 w 7186612"/>
              <a:gd name="connsiteY8" fmla="*/ 10413739 h 12660846"/>
              <a:gd name="connsiteX9" fmla="*/ 3605609 w 7186612"/>
              <a:gd name="connsiteY9" fmla="*/ 10407228 h 12660846"/>
              <a:gd name="connsiteX10" fmla="*/ 4475557 w 7186612"/>
              <a:gd name="connsiteY10" fmla="*/ 10407228 h 12660846"/>
              <a:gd name="connsiteX11" fmla="*/ 4785784 w 7186612"/>
              <a:gd name="connsiteY11" fmla="*/ 10717455 h 12660846"/>
              <a:gd name="connsiteX12" fmla="*/ 4785784 w 7186612"/>
              <a:gd name="connsiteY12" fmla="*/ 11587403 h 12660846"/>
              <a:gd name="connsiteX13" fmla="*/ 4475557 w 7186612"/>
              <a:gd name="connsiteY13" fmla="*/ 11897630 h 12660846"/>
              <a:gd name="connsiteX14" fmla="*/ 3605609 w 7186612"/>
              <a:gd name="connsiteY14" fmla="*/ 11897630 h 12660846"/>
              <a:gd name="connsiteX15" fmla="*/ 3295382 w 7186612"/>
              <a:gd name="connsiteY15" fmla="*/ 11587403 h 12660846"/>
              <a:gd name="connsiteX16" fmla="*/ 3295382 w 7186612"/>
              <a:gd name="connsiteY16" fmla="*/ 10717455 h 12660846"/>
              <a:gd name="connsiteX17" fmla="*/ 3605609 w 7186612"/>
              <a:gd name="connsiteY17" fmla="*/ 10407228 h 12660846"/>
              <a:gd name="connsiteX18" fmla="*/ 2349557 w 7186612"/>
              <a:gd name="connsiteY18" fmla="*/ 10407228 h 12660846"/>
              <a:gd name="connsiteX19" fmla="*/ 2933444 w 7186612"/>
              <a:gd name="connsiteY19" fmla="*/ 10407228 h 12660846"/>
              <a:gd name="connsiteX20" fmla="*/ 3141661 w 7186612"/>
              <a:gd name="connsiteY20" fmla="*/ 10615445 h 12660846"/>
              <a:gd name="connsiteX21" fmla="*/ 3141661 w 7186612"/>
              <a:gd name="connsiteY21" fmla="*/ 11199332 h 12660846"/>
              <a:gd name="connsiteX22" fmla="*/ 2933444 w 7186612"/>
              <a:gd name="connsiteY22" fmla="*/ 11407549 h 12660846"/>
              <a:gd name="connsiteX23" fmla="*/ 2349557 w 7186612"/>
              <a:gd name="connsiteY23" fmla="*/ 11407549 h 12660846"/>
              <a:gd name="connsiteX24" fmla="*/ 2141340 w 7186612"/>
              <a:gd name="connsiteY24" fmla="*/ 11199332 h 12660846"/>
              <a:gd name="connsiteX25" fmla="*/ 2141340 w 7186612"/>
              <a:gd name="connsiteY25" fmla="*/ 10615445 h 12660846"/>
              <a:gd name="connsiteX26" fmla="*/ 2349557 w 7186612"/>
              <a:gd name="connsiteY26" fmla="*/ 10407228 h 12660846"/>
              <a:gd name="connsiteX27" fmla="*/ 413723 w 7186612"/>
              <a:gd name="connsiteY27" fmla="*/ 10407228 h 12660846"/>
              <a:gd name="connsiteX28" fmla="*/ 1573896 w 7186612"/>
              <a:gd name="connsiteY28" fmla="*/ 10407228 h 12660846"/>
              <a:gd name="connsiteX29" fmla="*/ 1987619 w 7186612"/>
              <a:gd name="connsiteY29" fmla="*/ 10820951 h 12660846"/>
              <a:gd name="connsiteX30" fmla="*/ 1987619 w 7186612"/>
              <a:gd name="connsiteY30" fmla="*/ 11981124 h 12660846"/>
              <a:gd name="connsiteX31" fmla="*/ 1573896 w 7186612"/>
              <a:gd name="connsiteY31" fmla="*/ 12394847 h 12660846"/>
              <a:gd name="connsiteX32" fmla="*/ 413723 w 7186612"/>
              <a:gd name="connsiteY32" fmla="*/ 12394847 h 12660846"/>
              <a:gd name="connsiteX33" fmla="*/ 0 w 7186612"/>
              <a:gd name="connsiteY33" fmla="*/ 11981124 h 12660846"/>
              <a:gd name="connsiteX34" fmla="*/ 0 w 7186612"/>
              <a:gd name="connsiteY34" fmla="*/ 10820951 h 12660846"/>
              <a:gd name="connsiteX35" fmla="*/ 413723 w 7186612"/>
              <a:gd name="connsiteY35" fmla="*/ 10407228 h 12660846"/>
              <a:gd name="connsiteX36" fmla="*/ 622864 w 7186612"/>
              <a:gd name="connsiteY36" fmla="*/ 3049802 h 12660846"/>
              <a:gd name="connsiteX37" fmla="*/ 6563748 w 7186612"/>
              <a:gd name="connsiteY37" fmla="*/ 3049802 h 12660846"/>
              <a:gd name="connsiteX38" fmla="*/ 7186612 w 7186612"/>
              <a:gd name="connsiteY38" fmla="*/ 3672667 h 12660846"/>
              <a:gd name="connsiteX39" fmla="*/ 7186612 w 7186612"/>
              <a:gd name="connsiteY39" fmla="*/ 9613549 h 12660846"/>
              <a:gd name="connsiteX40" fmla="*/ 6563748 w 7186612"/>
              <a:gd name="connsiteY40" fmla="*/ 10236413 h 12660846"/>
              <a:gd name="connsiteX41" fmla="*/ 622864 w 7186612"/>
              <a:gd name="connsiteY41" fmla="*/ 10236413 h 12660846"/>
              <a:gd name="connsiteX42" fmla="*/ 1 w 7186612"/>
              <a:gd name="connsiteY42" fmla="*/ 9613549 h 12660846"/>
              <a:gd name="connsiteX43" fmla="*/ 1 w 7186612"/>
              <a:gd name="connsiteY43" fmla="*/ 3672667 h 12660846"/>
              <a:gd name="connsiteX44" fmla="*/ 622864 w 7186612"/>
              <a:gd name="connsiteY44" fmla="*/ 3049802 h 12660846"/>
              <a:gd name="connsiteX45" fmla="*/ 4965982 w 7186612"/>
              <a:gd name="connsiteY45" fmla="*/ 1921448 h 12660846"/>
              <a:gd name="connsiteX46" fmla="*/ 5471298 w 7186612"/>
              <a:gd name="connsiteY46" fmla="*/ 1921448 h 12660846"/>
              <a:gd name="connsiteX47" fmla="*/ 5651496 w 7186612"/>
              <a:gd name="connsiteY47" fmla="*/ 2101646 h 12660846"/>
              <a:gd name="connsiteX48" fmla="*/ 5651496 w 7186612"/>
              <a:gd name="connsiteY48" fmla="*/ 2606962 h 12660846"/>
              <a:gd name="connsiteX49" fmla="*/ 5471298 w 7186612"/>
              <a:gd name="connsiteY49" fmla="*/ 2787160 h 12660846"/>
              <a:gd name="connsiteX50" fmla="*/ 4965982 w 7186612"/>
              <a:gd name="connsiteY50" fmla="*/ 2787160 h 12660846"/>
              <a:gd name="connsiteX51" fmla="*/ 4785784 w 7186612"/>
              <a:gd name="connsiteY51" fmla="*/ 2606962 h 12660846"/>
              <a:gd name="connsiteX52" fmla="*/ 4785784 w 7186612"/>
              <a:gd name="connsiteY52" fmla="*/ 2101646 h 12660846"/>
              <a:gd name="connsiteX53" fmla="*/ 4965982 w 7186612"/>
              <a:gd name="connsiteY53" fmla="*/ 1921448 h 12660846"/>
              <a:gd name="connsiteX54" fmla="*/ 6061070 w 7186612"/>
              <a:gd name="connsiteY54" fmla="*/ 1643406 h 12660846"/>
              <a:gd name="connsiteX55" fmla="*/ 6728680 w 7186612"/>
              <a:gd name="connsiteY55" fmla="*/ 1643406 h 12660846"/>
              <a:gd name="connsiteX56" fmla="*/ 6966753 w 7186612"/>
              <a:gd name="connsiteY56" fmla="*/ 1881479 h 12660846"/>
              <a:gd name="connsiteX57" fmla="*/ 6966753 w 7186612"/>
              <a:gd name="connsiteY57" fmla="*/ 2549089 h 12660846"/>
              <a:gd name="connsiteX58" fmla="*/ 6728680 w 7186612"/>
              <a:gd name="connsiteY58" fmla="*/ 2787162 h 12660846"/>
              <a:gd name="connsiteX59" fmla="*/ 6061070 w 7186612"/>
              <a:gd name="connsiteY59" fmla="*/ 2787162 h 12660846"/>
              <a:gd name="connsiteX60" fmla="*/ 5822997 w 7186612"/>
              <a:gd name="connsiteY60" fmla="*/ 2549089 h 12660846"/>
              <a:gd name="connsiteX61" fmla="*/ 5822997 w 7186612"/>
              <a:gd name="connsiteY61" fmla="*/ 1881479 h 12660846"/>
              <a:gd name="connsiteX62" fmla="*/ 6061070 w 7186612"/>
              <a:gd name="connsiteY62" fmla="*/ 1643406 h 12660846"/>
              <a:gd name="connsiteX63" fmla="*/ 3450532 w 7186612"/>
              <a:gd name="connsiteY63" fmla="*/ 1388584 h 12660846"/>
              <a:gd name="connsiteX64" fmla="*/ 4316679 w 7186612"/>
              <a:gd name="connsiteY64" fmla="*/ 1388584 h 12660846"/>
              <a:gd name="connsiteX65" fmla="*/ 4625551 w 7186612"/>
              <a:gd name="connsiteY65" fmla="*/ 1697457 h 12660846"/>
              <a:gd name="connsiteX66" fmla="*/ 4625551 w 7186612"/>
              <a:gd name="connsiteY66" fmla="*/ 2563604 h 12660846"/>
              <a:gd name="connsiteX67" fmla="*/ 4316679 w 7186612"/>
              <a:gd name="connsiteY67" fmla="*/ 2872476 h 12660846"/>
              <a:gd name="connsiteX68" fmla="*/ 3450532 w 7186612"/>
              <a:gd name="connsiteY68" fmla="*/ 2872476 h 12660846"/>
              <a:gd name="connsiteX69" fmla="*/ 3141660 w 7186612"/>
              <a:gd name="connsiteY69" fmla="*/ 2563604 h 12660846"/>
              <a:gd name="connsiteX70" fmla="*/ 3141660 w 7186612"/>
              <a:gd name="connsiteY70" fmla="*/ 1697457 h 12660846"/>
              <a:gd name="connsiteX71" fmla="*/ 3450532 w 7186612"/>
              <a:gd name="connsiteY71" fmla="*/ 1388584 h 12660846"/>
              <a:gd name="connsiteX72" fmla="*/ 3321857 w 7186612"/>
              <a:gd name="connsiteY72" fmla="*/ 345546 h 12660846"/>
              <a:gd name="connsiteX73" fmla="*/ 3827173 w 7186612"/>
              <a:gd name="connsiteY73" fmla="*/ 345546 h 12660846"/>
              <a:gd name="connsiteX74" fmla="*/ 4007371 w 7186612"/>
              <a:gd name="connsiteY74" fmla="*/ 525744 h 12660846"/>
              <a:gd name="connsiteX75" fmla="*/ 4007371 w 7186612"/>
              <a:gd name="connsiteY75" fmla="*/ 1031060 h 12660846"/>
              <a:gd name="connsiteX76" fmla="*/ 3827173 w 7186612"/>
              <a:gd name="connsiteY76" fmla="*/ 1211258 h 12660846"/>
              <a:gd name="connsiteX77" fmla="*/ 3321857 w 7186612"/>
              <a:gd name="connsiteY77" fmla="*/ 1211258 h 12660846"/>
              <a:gd name="connsiteX78" fmla="*/ 3141659 w 7186612"/>
              <a:gd name="connsiteY78" fmla="*/ 1031060 h 12660846"/>
              <a:gd name="connsiteX79" fmla="*/ 3141659 w 7186612"/>
              <a:gd name="connsiteY79" fmla="*/ 525744 h 12660846"/>
              <a:gd name="connsiteX80" fmla="*/ 3321857 w 7186612"/>
              <a:gd name="connsiteY80" fmla="*/ 345546 h 12660846"/>
              <a:gd name="connsiteX81" fmla="*/ 597907 w 7186612"/>
              <a:gd name="connsiteY81" fmla="*/ 0 h 12660846"/>
              <a:gd name="connsiteX82" fmla="*/ 2274571 w 7186612"/>
              <a:gd name="connsiteY82" fmla="*/ 0 h 12660846"/>
              <a:gd name="connsiteX83" fmla="*/ 2872477 w 7186612"/>
              <a:gd name="connsiteY83" fmla="*/ 597905 h 12660846"/>
              <a:gd name="connsiteX84" fmla="*/ 2872477 w 7186612"/>
              <a:gd name="connsiteY84" fmla="*/ 2274571 h 12660846"/>
              <a:gd name="connsiteX85" fmla="*/ 2274571 w 7186612"/>
              <a:gd name="connsiteY85" fmla="*/ 2872476 h 12660846"/>
              <a:gd name="connsiteX86" fmla="*/ 597907 w 7186612"/>
              <a:gd name="connsiteY86" fmla="*/ 2872476 h 12660846"/>
              <a:gd name="connsiteX87" fmla="*/ 1 w 7186612"/>
              <a:gd name="connsiteY87" fmla="*/ 2274571 h 12660846"/>
              <a:gd name="connsiteX88" fmla="*/ 1 w 7186612"/>
              <a:gd name="connsiteY88" fmla="*/ 597905 h 12660846"/>
              <a:gd name="connsiteX89" fmla="*/ 597907 w 7186612"/>
              <a:gd name="connsiteY89" fmla="*/ 0 h 126608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7186612" h="12660846">
                <a:moveTo>
                  <a:pt x="5407239" y="10413739"/>
                </a:moveTo>
                <a:lnTo>
                  <a:pt x="6718876" y="10413739"/>
                </a:lnTo>
                <a:cubicBezTo>
                  <a:pt x="6977199" y="10413739"/>
                  <a:pt x="7186611" y="10623151"/>
                  <a:pt x="7186611" y="10881474"/>
                </a:cubicBezTo>
                <a:lnTo>
                  <a:pt x="7186611" y="12193111"/>
                </a:lnTo>
                <a:cubicBezTo>
                  <a:pt x="7186611" y="12451434"/>
                  <a:pt x="6977199" y="12660846"/>
                  <a:pt x="6718876" y="12660846"/>
                </a:cubicBezTo>
                <a:lnTo>
                  <a:pt x="5407239" y="12660846"/>
                </a:lnTo>
                <a:cubicBezTo>
                  <a:pt x="5148916" y="12660846"/>
                  <a:pt x="4939504" y="12451434"/>
                  <a:pt x="4939504" y="12193111"/>
                </a:cubicBezTo>
                <a:lnTo>
                  <a:pt x="4939504" y="10881474"/>
                </a:lnTo>
                <a:cubicBezTo>
                  <a:pt x="4939504" y="10623151"/>
                  <a:pt x="5148916" y="10413739"/>
                  <a:pt x="5407239" y="10413739"/>
                </a:cubicBezTo>
                <a:close/>
                <a:moveTo>
                  <a:pt x="3605609" y="10407228"/>
                </a:moveTo>
                <a:lnTo>
                  <a:pt x="4475557" y="10407228"/>
                </a:lnTo>
                <a:cubicBezTo>
                  <a:pt x="4646891" y="10407228"/>
                  <a:pt x="4785784" y="10546121"/>
                  <a:pt x="4785784" y="10717455"/>
                </a:cubicBezTo>
                <a:lnTo>
                  <a:pt x="4785784" y="11587403"/>
                </a:lnTo>
                <a:cubicBezTo>
                  <a:pt x="4785784" y="11758737"/>
                  <a:pt x="4646891" y="11897630"/>
                  <a:pt x="4475557" y="11897630"/>
                </a:cubicBezTo>
                <a:lnTo>
                  <a:pt x="3605609" y="11897630"/>
                </a:lnTo>
                <a:cubicBezTo>
                  <a:pt x="3434275" y="11897630"/>
                  <a:pt x="3295382" y="11758737"/>
                  <a:pt x="3295382" y="11587403"/>
                </a:cubicBezTo>
                <a:lnTo>
                  <a:pt x="3295382" y="10717455"/>
                </a:lnTo>
                <a:cubicBezTo>
                  <a:pt x="3295382" y="10546121"/>
                  <a:pt x="3434275" y="10407228"/>
                  <a:pt x="3605609" y="10407228"/>
                </a:cubicBezTo>
                <a:close/>
                <a:moveTo>
                  <a:pt x="2349557" y="10407228"/>
                </a:moveTo>
                <a:lnTo>
                  <a:pt x="2933444" y="10407228"/>
                </a:lnTo>
                <a:cubicBezTo>
                  <a:pt x="3048439" y="10407228"/>
                  <a:pt x="3141661" y="10500450"/>
                  <a:pt x="3141661" y="10615445"/>
                </a:cubicBezTo>
                <a:lnTo>
                  <a:pt x="3141661" y="11199332"/>
                </a:lnTo>
                <a:cubicBezTo>
                  <a:pt x="3141661" y="11314327"/>
                  <a:pt x="3048439" y="11407549"/>
                  <a:pt x="2933444" y="11407549"/>
                </a:cubicBezTo>
                <a:lnTo>
                  <a:pt x="2349557" y="11407549"/>
                </a:lnTo>
                <a:cubicBezTo>
                  <a:pt x="2234562" y="11407549"/>
                  <a:pt x="2141340" y="11314327"/>
                  <a:pt x="2141340" y="11199332"/>
                </a:cubicBezTo>
                <a:lnTo>
                  <a:pt x="2141340" y="10615445"/>
                </a:lnTo>
                <a:cubicBezTo>
                  <a:pt x="2141340" y="10500450"/>
                  <a:pt x="2234562" y="10407228"/>
                  <a:pt x="2349557" y="10407228"/>
                </a:cubicBezTo>
                <a:close/>
                <a:moveTo>
                  <a:pt x="413723" y="10407228"/>
                </a:moveTo>
                <a:lnTo>
                  <a:pt x="1573896" y="10407228"/>
                </a:lnTo>
                <a:cubicBezTo>
                  <a:pt x="1802389" y="10407228"/>
                  <a:pt x="1987619" y="10592458"/>
                  <a:pt x="1987619" y="10820951"/>
                </a:cubicBezTo>
                <a:lnTo>
                  <a:pt x="1987619" y="11981124"/>
                </a:lnTo>
                <a:cubicBezTo>
                  <a:pt x="1987619" y="12209617"/>
                  <a:pt x="1802389" y="12394847"/>
                  <a:pt x="1573896" y="12394847"/>
                </a:cubicBezTo>
                <a:lnTo>
                  <a:pt x="413723" y="12394847"/>
                </a:lnTo>
                <a:cubicBezTo>
                  <a:pt x="185230" y="12394847"/>
                  <a:pt x="0" y="12209617"/>
                  <a:pt x="0" y="11981124"/>
                </a:cubicBezTo>
                <a:lnTo>
                  <a:pt x="0" y="10820951"/>
                </a:lnTo>
                <a:cubicBezTo>
                  <a:pt x="0" y="10592458"/>
                  <a:pt x="185230" y="10407228"/>
                  <a:pt x="413723" y="10407228"/>
                </a:cubicBezTo>
                <a:close/>
                <a:moveTo>
                  <a:pt x="622864" y="3049802"/>
                </a:moveTo>
                <a:lnTo>
                  <a:pt x="6563748" y="3049802"/>
                </a:lnTo>
                <a:cubicBezTo>
                  <a:pt x="6907746" y="3049802"/>
                  <a:pt x="7186612" y="3328669"/>
                  <a:pt x="7186612" y="3672667"/>
                </a:cubicBezTo>
                <a:lnTo>
                  <a:pt x="7186612" y="9613549"/>
                </a:lnTo>
                <a:cubicBezTo>
                  <a:pt x="7186612" y="9957547"/>
                  <a:pt x="6907746" y="10236413"/>
                  <a:pt x="6563748" y="10236413"/>
                </a:cubicBezTo>
                <a:lnTo>
                  <a:pt x="622864" y="10236413"/>
                </a:lnTo>
                <a:cubicBezTo>
                  <a:pt x="278867" y="10236413"/>
                  <a:pt x="1" y="9957547"/>
                  <a:pt x="1" y="9613549"/>
                </a:cubicBezTo>
                <a:lnTo>
                  <a:pt x="1" y="3672667"/>
                </a:lnTo>
                <a:cubicBezTo>
                  <a:pt x="1" y="3328669"/>
                  <a:pt x="278867" y="3049802"/>
                  <a:pt x="622864" y="3049802"/>
                </a:cubicBezTo>
                <a:close/>
                <a:moveTo>
                  <a:pt x="4965982" y="1921448"/>
                </a:moveTo>
                <a:lnTo>
                  <a:pt x="5471298" y="1921448"/>
                </a:lnTo>
                <a:cubicBezTo>
                  <a:pt x="5570819" y="1921448"/>
                  <a:pt x="5651496" y="2002125"/>
                  <a:pt x="5651496" y="2101646"/>
                </a:cubicBezTo>
                <a:lnTo>
                  <a:pt x="5651496" y="2606962"/>
                </a:lnTo>
                <a:cubicBezTo>
                  <a:pt x="5651496" y="2706483"/>
                  <a:pt x="5570819" y="2787160"/>
                  <a:pt x="5471298" y="2787160"/>
                </a:cubicBezTo>
                <a:lnTo>
                  <a:pt x="4965982" y="2787160"/>
                </a:lnTo>
                <a:cubicBezTo>
                  <a:pt x="4866461" y="2787160"/>
                  <a:pt x="4785784" y="2706483"/>
                  <a:pt x="4785784" y="2606962"/>
                </a:cubicBezTo>
                <a:lnTo>
                  <a:pt x="4785784" y="2101646"/>
                </a:lnTo>
                <a:cubicBezTo>
                  <a:pt x="4785784" y="2002125"/>
                  <a:pt x="4866461" y="1921448"/>
                  <a:pt x="4965982" y="1921448"/>
                </a:cubicBezTo>
                <a:close/>
                <a:moveTo>
                  <a:pt x="6061070" y="1643406"/>
                </a:moveTo>
                <a:lnTo>
                  <a:pt x="6728680" y="1643406"/>
                </a:lnTo>
                <a:cubicBezTo>
                  <a:pt x="6860164" y="1643406"/>
                  <a:pt x="6966753" y="1749995"/>
                  <a:pt x="6966753" y="1881479"/>
                </a:cubicBezTo>
                <a:lnTo>
                  <a:pt x="6966753" y="2549089"/>
                </a:lnTo>
                <a:cubicBezTo>
                  <a:pt x="6966753" y="2680573"/>
                  <a:pt x="6860164" y="2787162"/>
                  <a:pt x="6728680" y="2787162"/>
                </a:cubicBezTo>
                <a:lnTo>
                  <a:pt x="6061070" y="2787162"/>
                </a:lnTo>
                <a:cubicBezTo>
                  <a:pt x="5929586" y="2787162"/>
                  <a:pt x="5822997" y="2680573"/>
                  <a:pt x="5822997" y="2549089"/>
                </a:cubicBezTo>
                <a:lnTo>
                  <a:pt x="5822997" y="1881479"/>
                </a:lnTo>
                <a:cubicBezTo>
                  <a:pt x="5822997" y="1749995"/>
                  <a:pt x="5929586" y="1643406"/>
                  <a:pt x="6061070" y="1643406"/>
                </a:cubicBezTo>
                <a:close/>
                <a:moveTo>
                  <a:pt x="3450532" y="1388584"/>
                </a:moveTo>
                <a:lnTo>
                  <a:pt x="4316679" y="1388584"/>
                </a:lnTo>
                <a:cubicBezTo>
                  <a:pt x="4487264" y="1388584"/>
                  <a:pt x="4625551" y="1526871"/>
                  <a:pt x="4625551" y="1697457"/>
                </a:cubicBezTo>
                <a:lnTo>
                  <a:pt x="4625551" y="2563604"/>
                </a:lnTo>
                <a:cubicBezTo>
                  <a:pt x="4625551" y="2734189"/>
                  <a:pt x="4487264" y="2872476"/>
                  <a:pt x="4316679" y="2872476"/>
                </a:cubicBezTo>
                <a:lnTo>
                  <a:pt x="3450532" y="2872476"/>
                </a:lnTo>
                <a:cubicBezTo>
                  <a:pt x="3279947" y="2872476"/>
                  <a:pt x="3141660" y="2734189"/>
                  <a:pt x="3141660" y="2563604"/>
                </a:cubicBezTo>
                <a:lnTo>
                  <a:pt x="3141660" y="1697457"/>
                </a:lnTo>
                <a:cubicBezTo>
                  <a:pt x="3141660" y="1526871"/>
                  <a:pt x="3279947" y="1388584"/>
                  <a:pt x="3450532" y="1388584"/>
                </a:cubicBezTo>
                <a:close/>
                <a:moveTo>
                  <a:pt x="3321857" y="345546"/>
                </a:moveTo>
                <a:lnTo>
                  <a:pt x="3827173" y="345546"/>
                </a:lnTo>
                <a:cubicBezTo>
                  <a:pt x="3926694" y="345546"/>
                  <a:pt x="4007371" y="426223"/>
                  <a:pt x="4007371" y="525744"/>
                </a:cubicBezTo>
                <a:lnTo>
                  <a:pt x="4007371" y="1031060"/>
                </a:lnTo>
                <a:cubicBezTo>
                  <a:pt x="4007371" y="1130581"/>
                  <a:pt x="3926694" y="1211258"/>
                  <a:pt x="3827173" y="1211258"/>
                </a:cubicBezTo>
                <a:lnTo>
                  <a:pt x="3321857" y="1211258"/>
                </a:lnTo>
                <a:cubicBezTo>
                  <a:pt x="3222336" y="1211258"/>
                  <a:pt x="3141659" y="1130581"/>
                  <a:pt x="3141659" y="1031060"/>
                </a:cubicBezTo>
                <a:lnTo>
                  <a:pt x="3141659" y="525744"/>
                </a:lnTo>
                <a:cubicBezTo>
                  <a:pt x="3141659" y="426223"/>
                  <a:pt x="3222336" y="345546"/>
                  <a:pt x="3321857" y="345546"/>
                </a:cubicBezTo>
                <a:close/>
                <a:moveTo>
                  <a:pt x="597907" y="0"/>
                </a:moveTo>
                <a:lnTo>
                  <a:pt x="2274571" y="0"/>
                </a:lnTo>
                <a:cubicBezTo>
                  <a:pt x="2604785" y="0"/>
                  <a:pt x="2872477" y="267691"/>
                  <a:pt x="2872477" y="597905"/>
                </a:cubicBezTo>
                <a:lnTo>
                  <a:pt x="2872477" y="2274571"/>
                </a:lnTo>
                <a:cubicBezTo>
                  <a:pt x="2872477" y="2604785"/>
                  <a:pt x="2604785" y="2872477"/>
                  <a:pt x="2274571" y="2872476"/>
                </a:cubicBezTo>
                <a:lnTo>
                  <a:pt x="597907" y="2872476"/>
                </a:lnTo>
                <a:cubicBezTo>
                  <a:pt x="267693" y="2872476"/>
                  <a:pt x="1" y="2604784"/>
                  <a:pt x="1" y="2274571"/>
                </a:cubicBezTo>
                <a:lnTo>
                  <a:pt x="1" y="597905"/>
                </a:lnTo>
                <a:cubicBezTo>
                  <a:pt x="1" y="267691"/>
                  <a:pt x="267693" y="0"/>
                  <a:pt x="597907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3854921836"/>
      </p:ext>
    </p:extLst>
  </p:cSld>
  <p:clrMapOvr>
    <a:masterClrMapping/>
  </p:clrMapOvr>
</p:sldLayout>
</file>

<file path=ppt/slideLayouts/slideLayout18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Picture Placeholder 15">
            <a:extLst>
              <a:ext uri="{FF2B5EF4-FFF2-40B4-BE49-F238E27FC236}">
                <a16:creationId xmlns="" xmlns:a16="http://schemas.microsoft.com/office/drawing/2014/main" id="{276D696F-3BBA-42F7-8D7C-AD9813FA2192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-3951" y="348191"/>
            <a:ext cx="5359410" cy="4451221"/>
          </a:xfrm>
          <a:custGeom>
            <a:avLst/>
            <a:gdLst>
              <a:gd name="connsiteX0" fmla="*/ 4005480 w 14293620"/>
              <a:gd name="connsiteY0" fmla="*/ 4932228 h 11869922"/>
              <a:gd name="connsiteX1" fmla="*/ 7992619 w 14293620"/>
              <a:gd name="connsiteY1" fmla="*/ 11869922 h 11869922"/>
              <a:gd name="connsiteX2" fmla="*/ 0 w 14293620"/>
              <a:gd name="connsiteY2" fmla="*/ 11869922 h 11869922"/>
              <a:gd name="connsiteX3" fmla="*/ 7416955 w 14293620"/>
              <a:gd name="connsiteY3" fmla="*/ 0 h 11869922"/>
              <a:gd name="connsiteX4" fmla="*/ 14293620 w 14293620"/>
              <a:gd name="connsiteY4" fmla="*/ 11856319 h 11869922"/>
              <a:gd name="connsiteX5" fmla="*/ 8296917 w 14293620"/>
              <a:gd name="connsiteY5" fmla="*/ 11856319 h 11869922"/>
              <a:gd name="connsiteX6" fmla="*/ 4427483 w 14293620"/>
              <a:gd name="connsiteY6" fmla="*/ 5154264 h 118699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293620" h="11869922">
                <a:moveTo>
                  <a:pt x="4005480" y="4932228"/>
                </a:moveTo>
                <a:lnTo>
                  <a:pt x="7992619" y="11869922"/>
                </a:lnTo>
                <a:lnTo>
                  <a:pt x="0" y="11869922"/>
                </a:lnTo>
                <a:close/>
                <a:moveTo>
                  <a:pt x="7416955" y="0"/>
                </a:moveTo>
                <a:lnTo>
                  <a:pt x="14293620" y="11856319"/>
                </a:lnTo>
                <a:lnTo>
                  <a:pt x="8296917" y="11856319"/>
                </a:lnTo>
                <a:lnTo>
                  <a:pt x="4427483" y="5154264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1915777920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5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11">
            <a:extLst>
              <a:ext uri="{FF2B5EF4-FFF2-40B4-BE49-F238E27FC236}">
                <a16:creationId xmlns:a16="http://schemas.microsoft.com/office/drawing/2014/main" xmlns="" id="{EB8B3F1C-2387-45A3-AD52-C150031D8CDF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2343150" y="619129"/>
            <a:ext cx="1638300" cy="3905250"/>
          </a:xfrm>
          <a:custGeom>
            <a:avLst/>
            <a:gdLst>
              <a:gd name="connsiteX0" fmla="*/ 0 w 2184400"/>
              <a:gd name="connsiteY0" fmla="*/ 0 h 5207000"/>
              <a:gd name="connsiteX1" fmla="*/ 2184400 w 2184400"/>
              <a:gd name="connsiteY1" fmla="*/ 0 h 5207000"/>
              <a:gd name="connsiteX2" fmla="*/ 2184400 w 2184400"/>
              <a:gd name="connsiteY2" fmla="*/ 5207000 h 5207000"/>
              <a:gd name="connsiteX3" fmla="*/ 0 w 2184400"/>
              <a:gd name="connsiteY3" fmla="*/ 5207000 h 5207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4400" h="5207000">
                <a:moveTo>
                  <a:pt x="0" y="0"/>
                </a:moveTo>
                <a:lnTo>
                  <a:pt x="2184400" y="0"/>
                </a:lnTo>
                <a:lnTo>
                  <a:pt x="2184400" y="5207000"/>
                </a:lnTo>
                <a:lnTo>
                  <a:pt x="0" y="5207000"/>
                </a:lnTo>
                <a:close/>
              </a:path>
            </a:pathLst>
          </a:custGeom>
        </p:spPr>
        <p:txBody>
          <a:bodyPr wrap="square" lIns="68315" tIns="34201" rIns="68315" bIns="34201" anchor="ctr">
            <a:no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4" name="Picture Placeholder 10">
            <a:extLst>
              <a:ext uri="{FF2B5EF4-FFF2-40B4-BE49-F238E27FC236}">
                <a16:creationId xmlns:a16="http://schemas.microsoft.com/office/drawing/2014/main" xmlns="" id="{0F23F0A4-5F65-40DB-9ADA-C64789E332AB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3981463" y="619129"/>
            <a:ext cx="1638300" cy="3905250"/>
          </a:xfrm>
          <a:custGeom>
            <a:avLst/>
            <a:gdLst>
              <a:gd name="connsiteX0" fmla="*/ 0 w 2184400"/>
              <a:gd name="connsiteY0" fmla="*/ 0 h 5207000"/>
              <a:gd name="connsiteX1" fmla="*/ 2184400 w 2184400"/>
              <a:gd name="connsiteY1" fmla="*/ 0 h 5207000"/>
              <a:gd name="connsiteX2" fmla="*/ 2184400 w 2184400"/>
              <a:gd name="connsiteY2" fmla="*/ 5207000 h 5207000"/>
              <a:gd name="connsiteX3" fmla="*/ 0 w 2184400"/>
              <a:gd name="connsiteY3" fmla="*/ 5207000 h 5207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4400" h="5207000">
                <a:moveTo>
                  <a:pt x="0" y="0"/>
                </a:moveTo>
                <a:lnTo>
                  <a:pt x="2184400" y="0"/>
                </a:lnTo>
                <a:lnTo>
                  <a:pt x="2184400" y="5207000"/>
                </a:lnTo>
                <a:lnTo>
                  <a:pt x="0" y="5207000"/>
                </a:lnTo>
                <a:close/>
              </a:path>
            </a:pathLst>
          </a:custGeom>
        </p:spPr>
        <p:txBody>
          <a:bodyPr wrap="square" lIns="68315" tIns="34201" rIns="68315" bIns="34201" anchor="ctr">
            <a:no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5" name="Picture Placeholder 12">
            <a:extLst>
              <a:ext uri="{FF2B5EF4-FFF2-40B4-BE49-F238E27FC236}">
                <a16:creationId xmlns:a16="http://schemas.microsoft.com/office/drawing/2014/main" xmlns="" id="{4BF39B6A-B8D6-420E-AABE-A6813A813730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704850" y="619129"/>
            <a:ext cx="1638300" cy="3905250"/>
          </a:xfrm>
          <a:custGeom>
            <a:avLst/>
            <a:gdLst>
              <a:gd name="connsiteX0" fmla="*/ 0 w 2184400"/>
              <a:gd name="connsiteY0" fmla="*/ 0 h 5207000"/>
              <a:gd name="connsiteX1" fmla="*/ 2184400 w 2184400"/>
              <a:gd name="connsiteY1" fmla="*/ 0 h 5207000"/>
              <a:gd name="connsiteX2" fmla="*/ 2184400 w 2184400"/>
              <a:gd name="connsiteY2" fmla="*/ 5207000 h 5207000"/>
              <a:gd name="connsiteX3" fmla="*/ 0 w 2184400"/>
              <a:gd name="connsiteY3" fmla="*/ 5207000 h 5207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4400" h="5207000">
                <a:moveTo>
                  <a:pt x="0" y="0"/>
                </a:moveTo>
                <a:lnTo>
                  <a:pt x="2184400" y="0"/>
                </a:lnTo>
                <a:lnTo>
                  <a:pt x="2184400" y="5207000"/>
                </a:lnTo>
                <a:lnTo>
                  <a:pt x="0" y="5207000"/>
                </a:lnTo>
                <a:close/>
              </a:path>
            </a:pathLst>
          </a:custGeom>
        </p:spPr>
        <p:txBody>
          <a:bodyPr wrap="square" lIns="68315" tIns="34201" rIns="68315" bIns="34201" anchor="ctr">
            <a:no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80770182"/>
      </p:ext>
    </p:extLst>
  </p:cSld>
  <p:clrMapOvr>
    <a:masterClrMapping/>
  </p:clrMapOvr>
</p:sldLayout>
</file>

<file path=ppt/slideLayouts/slideLayout19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Picture Placeholder 22">
            <a:extLst>
              <a:ext uri="{FF2B5EF4-FFF2-40B4-BE49-F238E27FC236}">
                <a16:creationId xmlns="" xmlns:a16="http://schemas.microsoft.com/office/drawing/2014/main" id="{A9233FC6-18C0-4BA8-B790-FB02DE7D9FD0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5715921" y="1498424"/>
            <a:ext cx="3108370" cy="3108775"/>
          </a:xfrm>
          <a:custGeom>
            <a:avLst/>
            <a:gdLst>
              <a:gd name="connsiteX0" fmla="*/ 1 w 8931819"/>
              <a:gd name="connsiteY0" fmla="*/ 0 h 8931819"/>
              <a:gd name="connsiteX1" fmla="*/ 2597 w 8931819"/>
              <a:gd name="connsiteY1" fmla="*/ 0 h 8931819"/>
              <a:gd name="connsiteX2" fmla="*/ 1308882 w 8931819"/>
              <a:gd name="connsiteY2" fmla="*/ 1306285 h 8931819"/>
              <a:gd name="connsiteX3" fmla="*/ 1306285 w 8931819"/>
              <a:gd name="connsiteY3" fmla="*/ 1306284 h 8931819"/>
              <a:gd name="connsiteX4" fmla="*/ 1306285 w 8931819"/>
              <a:gd name="connsiteY4" fmla="*/ 7625534 h 8931819"/>
              <a:gd name="connsiteX5" fmla="*/ 7625533 w 8931819"/>
              <a:gd name="connsiteY5" fmla="*/ 7625534 h 8931819"/>
              <a:gd name="connsiteX6" fmla="*/ 7625533 w 8931819"/>
              <a:gd name="connsiteY6" fmla="*/ 7622937 h 8931819"/>
              <a:gd name="connsiteX7" fmla="*/ 8931819 w 8931819"/>
              <a:gd name="connsiteY7" fmla="*/ 8929224 h 8931819"/>
              <a:gd name="connsiteX8" fmla="*/ 8931819 w 8931819"/>
              <a:gd name="connsiteY8" fmla="*/ 8931819 h 8931819"/>
              <a:gd name="connsiteX9" fmla="*/ 0 w 8931819"/>
              <a:gd name="connsiteY9" fmla="*/ 8931819 h 89318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931819" h="8931819">
                <a:moveTo>
                  <a:pt x="1" y="0"/>
                </a:moveTo>
                <a:lnTo>
                  <a:pt x="2597" y="0"/>
                </a:lnTo>
                <a:lnTo>
                  <a:pt x="1308882" y="1306285"/>
                </a:lnTo>
                <a:lnTo>
                  <a:pt x="1306285" y="1306284"/>
                </a:lnTo>
                <a:lnTo>
                  <a:pt x="1306285" y="7625534"/>
                </a:lnTo>
                <a:lnTo>
                  <a:pt x="7625533" y="7625534"/>
                </a:lnTo>
                <a:lnTo>
                  <a:pt x="7625533" y="7622937"/>
                </a:lnTo>
                <a:lnTo>
                  <a:pt x="8931819" y="8929224"/>
                </a:lnTo>
                <a:lnTo>
                  <a:pt x="8931819" y="8931819"/>
                </a:lnTo>
                <a:lnTo>
                  <a:pt x="0" y="8931819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  <p:sp>
        <p:nvSpPr>
          <p:cNvPr id="20" name="Picture Placeholder 19">
            <a:extLst>
              <a:ext uri="{FF2B5EF4-FFF2-40B4-BE49-F238E27FC236}">
                <a16:creationId xmlns="" xmlns:a16="http://schemas.microsoft.com/office/drawing/2014/main" id="{15302A6E-E02C-458C-A9AD-87C6A8513350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5716893" y="1498421"/>
            <a:ext cx="3107466" cy="3107871"/>
          </a:xfrm>
          <a:custGeom>
            <a:avLst/>
            <a:gdLst>
              <a:gd name="connsiteX0" fmla="*/ 0 w 8929221"/>
              <a:gd name="connsiteY0" fmla="*/ 0 h 8929223"/>
              <a:gd name="connsiteX1" fmla="*/ 8929221 w 8929221"/>
              <a:gd name="connsiteY1" fmla="*/ 0 h 8929223"/>
              <a:gd name="connsiteX2" fmla="*/ 8929221 w 8929221"/>
              <a:gd name="connsiteY2" fmla="*/ 8929223 h 8929223"/>
              <a:gd name="connsiteX3" fmla="*/ 7622935 w 8929221"/>
              <a:gd name="connsiteY3" fmla="*/ 7622937 h 8929223"/>
              <a:gd name="connsiteX4" fmla="*/ 7622935 w 8929221"/>
              <a:gd name="connsiteY4" fmla="*/ 1306284 h 8929223"/>
              <a:gd name="connsiteX5" fmla="*/ 1306284 w 8929221"/>
              <a:gd name="connsiteY5" fmla="*/ 1306284 h 8929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929221" h="8929223">
                <a:moveTo>
                  <a:pt x="0" y="0"/>
                </a:moveTo>
                <a:lnTo>
                  <a:pt x="8929221" y="0"/>
                </a:lnTo>
                <a:lnTo>
                  <a:pt x="8929221" y="8929223"/>
                </a:lnTo>
                <a:lnTo>
                  <a:pt x="7622935" y="7622937"/>
                </a:lnTo>
                <a:lnTo>
                  <a:pt x="7622935" y="1306284"/>
                </a:lnTo>
                <a:lnTo>
                  <a:pt x="1306284" y="1306284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  <p:sp>
        <p:nvSpPr>
          <p:cNvPr id="17" name="Picture Placeholder 16">
            <a:extLst>
              <a:ext uri="{FF2B5EF4-FFF2-40B4-BE49-F238E27FC236}">
                <a16:creationId xmlns="" xmlns:a16="http://schemas.microsoft.com/office/drawing/2014/main" id="{5C5B0FDA-0521-4BBC-8598-9BFB5F516F2B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952665" y="528515"/>
            <a:ext cx="3108370" cy="3108775"/>
          </a:xfrm>
          <a:custGeom>
            <a:avLst/>
            <a:gdLst>
              <a:gd name="connsiteX0" fmla="*/ 1306284 w 8931819"/>
              <a:gd name="connsiteY0" fmla="*/ 1306284 h 8931819"/>
              <a:gd name="connsiteX1" fmla="*/ 1306284 w 8931819"/>
              <a:gd name="connsiteY1" fmla="*/ 7625534 h 8931819"/>
              <a:gd name="connsiteX2" fmla="*/ 7625534 w 8931819"/>
              <a:gd name="connsiteY2" fmla="*/ 7625534 h 8931819"/>
              <a:gd name="connsiteX3" fmla="*/ 7625534 w 8931819"/>
              <a:gd name="connsiteY3" fmla="*/ 1306284 h 8931819"/>
              <a:gd name="connsiteX4" fmla="*/ 0 w 8931819"/>
              <a:gd name="connsiteY4" fmla="*/ 0 h 8931819"/>
              <a:gd name="connsiteX5" fmla="*/ 8931819 w 8931819"/>
              <a:gd name="connsiteY5" fmla="*/ 0 h 8931819"/>
              <a:gd name="connsiteX6" fmla="*/ 8931819 w 8931819"/>
              <a:gd name="connsiteY6" fmla="*/ 8931819 h 8931819"/>
              <a:gd name="connsiteX7" fmla="*/ 0 w 8931819"/>
              <a:gd name="connsiteY7" fmla="*/ 8931819 h 89318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8931819" h="8931819">
                <a:moveTo>
                  <a:pt x="1306284" y="1306284"/>
                </a:moveTo>
                <a:lnTo>
                  <a:pt x="1306284" y="7625534"/>
                </a:lnTo>
                <a:lnTo>
                  <a:pt x="7625534" y="7625534"/>
                </a:lnTo>
                <a:lnTo>
                  <a:pt x="7625534" y="1306284"/>
                </a:lnTo>
                <a:close/>
                <a:moveTo>
                  <a:pt x="0" y="0"/>
                </a:moveTo>
                <a:lnTo>
                  <a:pt x="8931819" y="0"/>
                </a:lnTo>
                <a:lnTo>
                  <a:pt x="8931819" y="8931819"/>
                </a:lnTo>
                <a:lnTo>
                  <a:pt x="0" y="8931819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2750260974"/>
      </p:ext>
    </p:extLst>
  </p:cSld>
  <p:clrMapOvr>
    <a:masterClrMapping/>
  </p:clrMapOvr>
</p:sldLayout>
</file>

<file path=ppt/slideLayouts/slideLayout19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>
            <a:extLst>
              <a:ext uri="{FF2B5EF4-FFF2-40B4-BE49-F238E27FC236}">
                <a16:creationId xmlns="" xmlns:a16="http://schemas.microsoft.com/office/drawing/2014/main" id="{766F2F9D-3B2A-463A-B7F7-5618E9ACB098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4572000" cy="5143500"/>
          </a:xfrm>
          <a:prstGeom prst="rect">
            <a:avLst/>
          </a:prstGeom>
        </p:spPr>
        <p:txBody>
          <a:bodyPr/>
          <a:lstStyle/>
          <a:p>
            <a:endParaRPr lang="vi-VN"/>
          </a:p>
        </p:txBody>
      </p:sp>
      <p:sp>
        <p:nvSpPr>
          <p:cNvPr id="20" name="Picture Placeholder 19">
            <a:extLst>
              <a:ext uri="{FF2B5EF4-FFF2-40B4-BE49-F238E27FC236}">
                <a16:creationId xmlns="" xmlns:a16="http://schemas.microsoft.com/office/drawing/2014/main" id="{566B4D5E-DB9D-4E29-AC92-9FD407A23B73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 rot="10800000">
            <a:off x="610416" y="375747"/>
            <a:ext cx="3351173" cy="4392011"/>
          </a:xfrm>
          <a:custGeom>
            <a:avLst/>
            <a:gdLst>
              <a:gd name="connsiteX0" fmla="*/ 4447507 w 8937626"/>
              <a:gd name="connsiteY0" fmla="*/ 6622502 h 11712027"/>
              <a:gd name="connsiteX1" fmla="*/ 4274989 w 8937626"/>
              <a:gd name="connsiteY1" fmla="*/ 6795019 h 11712027"/>
              <a:gd name="connsiteX2" fmla="*/ 4447506 w 8937626"/>
              <a:gd name="connsiteY2" fmla="*/ 6967536 h 11712027"/>
              <a:gd name="connsiteX3" fmla="*/ 4468814 w 8937626"/>
              <a:gd name="connsiteY3" fmla="*/ 6946228 h 11712027"/>
              <a:gd name="connsiteX4" fmla="*/ 4490122 w 8937626"/>
              <a:gd name="connsiteY4" fmla="*/ 6967537 h 11712027"/>
              <a:gd name="connsiteX5" fmla="*/ 4662639 w 8937626"/>
              <a:gd name="connsiteY5" fmla="*/ 6795019 h 11712027"/>
              <a:gd name="connsiteX6" fmla="*/ 4490122 w 8937626"/>
              <a:gd name="connsiteY6" fmla="*/ 6622502 h 11712027"/>
              <a:gd name="connsiteX7" fmla="*/ 4468814 w 8937626"/>
              <a:gd name="connsiteY7" fmla="*/ 6643809 h 11712027"/>
              <a:gd name="connsiteX8" fmla="*/ 4959624 w 8937626"/>
              <a:gd name="connsiteY8" fmla="*/ 6152999 h 11712027"/>
              <a:gd name="connsiteX9" fmla="*/ 4787108 w 8937626"/>
              <a:gd name="connsiteY9" fmla="*/ 6325516 h 11712027"/>
              <a:gd name="connsiteX10" fmla="*/ 4959626 w 8937626"/>
              <a:gd name="connsiteY10" fmla="*/ 6498033 h 11712027"/>
              <a:gd name="connsiteX11" fmla="*/ 5132141 w 8937626"/>
              <a:gd name="connsiteY11" fmla="*/ 6325516 h 11712027"/>
              <a:gd name="connsiteX12" fmla="*/ 3978004 w 8937626"/>
              <a:gd name="connsiteY12" fmla="*/ 6152998 h 11712027"/>
              <a:gd name="connsiteX13" fmla="*/ 3805487 w 8937626"/>
              <a:gd name="connsiteY13" fmla="*/ 6325516 h 11712027"/>
              <a:gd name="connsiteX14" fmla="*/ 3978003 w 8937626"/>
              <a:gd name="connsiteY14" fmla="*/ 6498033 h 11712027"/>
              <a:gd name="connsiteX15" fmla="*/ 4150521 w 8937626"/>
              <a:gd name="connsiteY15" fmla="*/ 6325516 h 11712027"/>
              <a:gd name="connsiteX16" fmla="*/ 5429127 w 8937626"/>
              <a:gd name="connsiteY16" fmla="*/ 5683497 h 11712027"/>
              <a:gd name="connsiteX17" fmla="*/ 5256610 w 8937626"/>
              <a:gd name="connsiteY17" fmla="*/ 5856014 h 11712027"/>
              <a:gd name="connsiteX18" fmla="*/ 5429128 w 8937626"/>
              <a:gd name="connsiteY18" fmla="*/ 6028531 h 11712027"/>
              <a:gd name="connsiteX19" fmla="*/ 5601645 w 8937626"/>
              <a:gd name="connsiteY19" fmla="*/ 5856014 h 11712027"/>
              <a:gd name="connsiteX20" fmla="*/ 4490120 w 8937626"/>
              <a:gd name="connsiteY20" fmla="*/ 5683496 h 11712027"/>
              <a:gd name="connsiteX21" fmla="*/ 4468814 w 8937626"/>
              <a:gd name="connsiteY21" fmla="*/ 5704804 h 11712027"/>
              <a:gd name="connsiteX22" fmla="*/ 4447506 w 8937626"/>
              <a:gd name="connsiteY22" fmla="*/ 5683496 h 11712027"/>
              <a:gd name="connsiteX23" fmla="*/ 4274989 w 8937626"/>
              <a:gd name="connsiteY23" fmla="*/ 5856013 h 11712027"/>
              <a:gd name="connsiteX24" fmla="*/ 4447507 w 8937626"/>
              <a:gd name="connsiteY24" fmla="*/ 6028529 h 11712027"/>
              <a:gd name="connsiteX25" fmla="*/ 4468814 w 8937626"/>
              <a:gd name="connsiteY25" fmla="*/ 6007222 h 11712027"/>
              <a:gd name="connsiteX26" fmla="*/ 4490122 w 8937626"/>
              <a:gd name="connsiteY26" fmla="*/ 6028529 h 11712027"/>
              <a:gd name="connsiteX27" fmla="*/ 4662639 w 8937626"/>
              <a:gd name="connsiteY27" fmla="*/ 5856014 h 11712027"/>
              <a:gd name="connsiteX28" fmla="*/ 3508500 w 8937626"/>
              <a:gd name="connsiteY28" fmla="*/ 5683496 h 11712027"/>
              <a:gd name="connsiteX29" fmla="*/ 3335982 w 8937626"/>
              <a:gd name="connsiteY29" fmla="*/ 5856013 h 11712027"/>
              <a:gd name="connsiteX30" fmla="*/ 3508500 w 8937626"/>
              <a:gd name="connsiteY30" fmla="*/ 6028529 h 11712027"/>
              <a:gd name="connsiteX31" fmla="*/ 3681019 w 8937626"/>
              <a:gd name="connsiteY31" fmla="*/ 5856013 h 11712027"/>
              <a:gd name="connsiteX32" fmla="*/ 4959623 w 8937626"/>
              <a:gd name="connsiteY32" fmla="*/ 5213994 h 11712027"/>
              <a:gd name="connsiteX33" fmla="*/ 4787106 w 8937626"/>
              <a:gd name="connsiteY33" fmla="*/ 5386511 h 11712027"/>
              <a:gd name="connsiteX34" fmla="*/ 4959623 w 8937626"/>
              <a:gd name="connsiteY34" fmla="*/ 5559027 h 11712027"/>
              <a:gd name="connsiteX35" fmla="*/ 5132141 w 8937626"/>
              <a:gd name="connsiteY35" fmla="*/ 5386511 h 11712027"/>
              <a:gd name="connsiteX36" fmla="*/ 3978003 w 8937626"/>
              <a:gd name="connsiteY36" fmla="*/ 5213992 h 11712027"/>
              <a:gd name="connsiteX37" fmla="*/ 3805487 w 8937626"/>
              <a:gd name="connsiteY37" fmla="*/ 5386509 h 11712027"/>
              <a:gd name="connsiteX38" fmla="*/ 3978003 w 8937626"/>
              <a:gd name="connsiteY38" fmla="*/ 5559027 h 11712027"/>
              <a:gd name="connsiteX39" fmla="*/ 4150520 w 8937626"/>
              <a:gd name="connsiteY39" fmla="*/ 5386510 h 11712027"/>
              <a:gd name="connsiteX40" fmla="*/ 4490119 w 8937626"/>
              <a:gd name="connsiteY40" fmla="*/ 4744490 h 11712027"/>
              <a:gd name="connsiteX41" fmla="*/ 4468812 w 8937626"/>
              <a:gd name="connsiteY41" fmla="*/ 4765797 h 11712027"/>
              <a:gd name="connsiteX42" fmla="*/ 4447506 w 8937626"/>
              <a:gd name="connsiteY42" fmla="*/ 4744490 h 11712027"/>
              <a:gd name="connsiteX43" fmla="*/ 4274989 w 8937626"/>
              <a:gd name="connsiteY43" fmla="*/ 4917007 h 11712027"/>
              <a:gd name="connsiteX44" fmla="*/ 4447506 w 8937626"/>
              <a:gd name="connsiteY44" fmla="*/ 5089525 h 11712027"/>
              <a:gd name="connsiteX45" fmla="*/ 4468813 w 8937626"/>
              <a:gd name="connsiteY45" fmla="*/ 5068217 h 11712027"/>
              <a:gd name="connsiteX46" fmla="*/ 4490121 w 8937626"/>
              <a:gd name="connsiteY46" fmla="*/ 5089525 h 11712027"/>
              <a:gd name="connsiteX47" fmla="*/ 4662638 w 8937626"/>
              <a:gd name="connsiteY47" fmla="*/ 4917008 h 11712027"/>
              <a:gd name="connsiteX48" fmla="*/ 296987 w 8937626"/>
              <a:gd name="connsiteY48" fmla="*/ 0 h 11712027"/>
              <a:gd name="connsiteX49" fmla="*/ 4447505 w 8937626"/>
              <a:gd name="connsiteY49" fmla="*/ 4150518 h 11712027"/>
              <a:gd name="connsiteX50" fmla="*/ 4468812 w 8937626"/>
              <a:gd name="connsiteY50" fmla="*/ 4129211 h 11712027"/>
              <a:gd name="connsiteX51" fmla="*/ 4490119 w 8937626"/>
              <a:gd name="connsiteY51" fmla="*/ 4150518 h 11712027"/>
              <a:gd name="connsiteX52" fmla="*/ 8640638 w 8937626"/>
              <a:gd name="connsiteY52" fmla="*/ 0 h 11712027"/>
              <a:gd name="connsiteX53" fmla="*/ 8937624 w 8937626"/>
              <a:gd name="connsiteY53" fmla="*/ 296986 h 11712027"/>
              <a:gd name="connsiteX54" fmla="*/ 4787106 w 8937626"/>
              <a:gd name="connsiteY54" fmla="*/ 4447505 h 11712027"/>
              <a:gd name="connsiteX55" fmla="*/ 4959623 w 8937626"/>
              <a:gd name="connsiteY55" fmla="*/ 4620023 h 11712027"/>
              <a:gd name="connsiteX56" fmla="*/ 8640638 w 8937626"/>
              <a:gd name="connsiteY56" fmla="*/ 939005 h 11712027"/>
              <a:gd name="connsiteX57" fmla="*/ 8937626 w 8937626"/>
              <a:gd name="connsiteY57" fmla="*/ 1235992 h 11712027"/>
              <a:gd name="connsiteX58" fmla="*/ 5256608 w 8937626"/>
              <a:gd name="connsiteY58" fmla="*/ 4917008 h 11712027"/>
              <a:gd name="connsiteX59" fmla="*/ 5429126 w 8937626"/>
              <a:gd name="connsiteY59" fmla="*/ 5089525 h 11712027"/>
              <a:gd name="connsiteX60" fmla="*/ 8640640 w 8937626"/>
              <a:gd name="connsiteY60" fmla="*/ 1878011 h 11712027"/>
              <a:gd name="connsiteX61" fmla="*/ 8937626 w 8937626"/>
              <a:gd name="connsiteY61" fmla="*/ 2174998 h 11712027"/>
              <a:gd name="connsiteX62" fmla="*/ 5726112 w 8937626"/>
              <a:gd name="connsiteY62" fmla="*/ 5386511 h 11712027"/>
              <a:gd name="connsiteX63" fmla="*/ 5898630 w 8937626"/>
              <a:gd name="connsiteY63" fmla="*/ 5559029 h 11712027"/>
              <a:gd name="connsiteX64" fmla="*/ 8640640 w 8937626"/>
              <a:gd name="connsiteY64" fmla="*/ 2817018 h 11712027"/>
              <a:gd name="connsiteX65" fmla="*/ 8937626 w 8937626"/>
              <a:gd name="connsiteY65" fmla="*/ 3114004 h 11712027"/>
              <a:gd name="connsiteX66" fmla="*/ 6195616 w 8937626"/>
              <a:gd name="connsiteY66" fmla="*/ 5856014 h 11712027"/>
              <a:gd name="connsiteX67" fmla="*/ 8937624 w 8937626"/>
              <a:gd name="connsiteY67" fmla="*/ 8598021 h 11712027"/>
              <a:gd name="connsiteX68" fmla="*/ 8640636 w 8937626"/>
              <a:gd name="connsiteY68" fmla="*/ 8895008 h 11712027"/>
              <a:gd name="connsiteX69" fmla="*/ 5898630 w 8937626"/>
              <a:gd name="connsiteY69" fmla="*/ 6153001 h 11712027"/>
              <a:gd name="connsiteX70" fmla="*/ 5726113 w 8937626"/>
              <a:gd name="connsiteY70" fmla="*/ 6325517 h 11712027"/>
              <a:gd name="connsiteX71" fmla="*/ 8937626 w 8937626"/>
              <a:gd name="connsiteY71" fmla="*/ 9537027 h 11712027"/>
              <a:gd name="connsiteX72" fmla="*/ 8640638 w 8937626"/>
              <a:gd name="connsiteY72" fmla="*/ 9834014 h 11712027"/>
              <a:gd name="connsiteX73" fmla="*/ 5429128 w 8937626"/>
              <a:gd name="connsiteY73" fmla="*/ 6622503 h 11712027"/>
              <a:gd name="connsiteX74" fmla="*/ 5256610 w 8937626"/>
              <a:gd name="connsiteY74" fmla="*/ 6795019 h 11712027"/>
              <a:gd name="connsiteX75" fmla="*/ 8937626 w 8937626"/>
              <a:gd name="connsiteY75" fmla="*/ 10476034 h 11712027"/>
              <a:gd name="connsiteX76" fmla="*/ 8640640 w 8937626"/>
              <a:gd name="connsiteY76" fmla="*/ 10773020 h 11712027"/>
              <a:gd name="connsiteX77" fmla="*/ 4959625 w 8937626"/>
              <a:gd name="connsiteY77" fmla="*/ 7092005 h 11712027"/>
              <a:gd name="connsiteX78" fmla="*/ 4787107 w 8937626"/>
              <a:gd name="connsiteY78" fmla="*/ 7264523 h 11712027"/>
              <a:gd name="connsiteX79" fmla="*/ 8937626 w 8937626"/>
              <a:gd name="connsiteY79" fmla="*/ 11415041 h 11712027"/>
              <a:gd name="connsiteX80" fmla="*/ 8640638 w 8937626"/>
              <a:gd name="connsiteY80" fmla="*/ 11712027 h 11712027"/>
              <a:gd name="connsiteX81" fmla="*/ 4490121 w 8937626"/>
              <a:gd name="connsiteY81" fmla="*/ 7561509 h 11712027"/>
              <a:gd name="connsiteX82" fmla="*/ 4468814 w 8937626"/>
              <a:gd name="connsiteY82" fmla="*/ 7582815 h 11712027"/>
              <a:gd name="connsiteX83" fmla="*/ 4447506 w 8937626"/>
              <a:gd name="connsiteY83" fmla="*/ 7561508 h 11712027"/>
              <a:gd name="connsiteX84" fmla="*/ 296988 w 8937626"/>
              <a:gd name="connsiteY84" fmla="*/ 11712027 h 11712027"/>
              <a:gd name="connsiteX85" fmla="*/ 2 w 8937626"/>
              <a:gd name="connsiteY85" fmla="*/ 11415041 h 11712027"/>
              <a:gd name="connsiteX86" fmla="*/ 4150521 w 8937626"/>
              <a:gd name="connsiteY86" fmla="*/ 7264523 h 11712027"/>
              <a:gd name="connsiteX87" fmla="*/ 3978004 w 8937626"/>
              <a:gd name="connsiteY87" fmla="*/ 7092005 h 11712027"/>
              <a:gd name="connsiteX88" fmla="*/ 296988 w 8937626"/>
              <a:gd name="connsiteY88" fmla="*/ 10773020 h 11712027"/>
              <a:gd name="connsiteX89" fmla="*/ 2 w 8937626"/>
              <a:gd name="connsiteY89" fmla="*/ 10476034 h 11712027"/>
              <a:gd name="connsiteX90" fmla="*/ 3681017 w 8937626"/>
              <a:gd name="connsiteY90" fmla="*/ 6795019 h 11712027"/>
              <a:gd name="connsiteX91" fmla="*/ 3508500 w 8937626"/>
              <a:gd name="connsiteY91" fmla="*/ 6622502 h 11712027"/>
              <a:gd name="connsiteX92" fmla="*/ 296987 w 8937626"/>
              <a:gd name="connsiteY92" fmla="*/ 9834014 h 11712027"/>
              <a:gd name="connsiteX93" fmla="*/ 1 w 8937626"/>
              <a:gd name="connsiteY93" fmla="*/ 9537028 h 11712027"/>
              <a:gd name="connsiteX94" fmla="*/ 3211514 w 8937626"/>
              <a:gd name="connsiteY94" fmla="*/ 6325516 h 11712027"/>
              <a:gd name="connsiteX95" fmla="*/ 3038996 w 8937626"/>
              <a:gd name="connsiteY95" fmla="*/ 6152998 h 11712027"/>
              <a:gd name="connsiteX96" fmla="*/ 296986 w 8937626"/>
              <a:gd name="connsiteY96" fmla="*/ 8895008 h 11712027"/>
              <a:gd name="connsiteX97" fmla="*/ 1 w 8937626"/>
              <a:gd name="connsiteY97" fmla="*/ 8598022 h 11712027"/>
              <a:gd name="connsiteX98" fmla="*/ 2742011 w 8937626"/>
              <a:gd name="connsiteY98" fmla="*/ 5856013 h 11712027"/>
              <a:gd name="connsiteX99" fmla="*/ 3 w 8937626"/>
              <a:gd name="connsiteY99" fmla="*/ 3114004 h 11712027"/>
              <a:gd name="connsiteX100" fmla="*/ 296988 w 8937626"/>
              <a:gd name="connsiteY100" fmla="*/ 2817019 h 11712027"/>
              <a:gd name="connsiteX101" fmla="*/ 3038996 w 8937626"/>
              <a:gd name="connsiteY101" fmla="*/ 5559027 h 11712027"/>
              <a:gd name="connsiteX102" fmla="*/ 3211514 w 8937626"/>
              <a:gd name="connsiteY102" fmla="*/ 5386509 h 11712027"/>
              <a:gd name="connsiteX103" fmla="*/ 3 w 8937626"/>
              <a:gd name="connsiteY103" fmla="*/ 2174998 h 11712027"/>
              <a:gd name="connsiteX104" fmla="*/ 296988 w 8937626"/>
              <a:gd name="connsiteY104" fmla="*/ 1878012 h 11712027"/>
              <a:gd name="connsiteX105" fmla="*/ 3508500 w 8937626"/>
              <a:gd name="connsiteY105" fmla="*/ 5089523 h 11712027"/>
              <a:gd name="connsiteX106" fmla="*/ 3681017 w 8937626"/>
              <a:gd name="connsiteY106" fmla="*/ 4917007 h 11712027"/>
              <a:gd name="connsiteX107" fmla="*/ 1 w 8937626"/>
              <a:gd name="connsiteY107" fmla="*/ 1235992 h 11712027"/>
              <a:gd name="connsiteX108" fmla="*/ 296987 w 8937626"/>
              <a:gd name="connsiteY108" fmla="*/ 939005 h 11712027"/>
              <a:gd name="connsiteX109" fmla="*/ 3978002 w 8937626"/>
              <a:gd name="connsiteY109" fmla="*/ 4620021 h 11712027"/>
              <a:gd name="connsiteX110" fmla="*/ 4150519 w 8937626"/>
              <a:gd name="connsiteY110" fmla="*/ 4447504 h 11712027"/>
              <a:gd name="connsiteX111" fmla="*/ 0 w 8937626"/>
              <a:gd name="connsiteY111" fmla="*/ 296986 h 117120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</a:cxnLst>
            <a:rect l="l" t="t" r="r" b="b"/>
            <a:pathLst>
              <a:path w="8937626" h="11712027">
                <a:moveTo>
                  <a:pt x="4447507" y="6622502"/>
                </a:moveTo>
                <a:lnTo>
                  <a:pt x="4274989" y="6795019"/>
                </a:lnTo>
                <a:lnTo>
                  <a:pt x="4447506" y="6967536"/>
                </a:lnTo>
                <a:lnTo>
                  <a:pt x="4468814" y="6946228"/>
                </a:lnTo>
                <a:lnTo>
                  <a:pt x="4490122" y="6967537"/>
                </a:lnTo>
                <a:lnTo>
                  <a:pt x="4662639" y="6795019"/>
                </a:lnTo>
                <a:lnTo>
                  <a:pt x="4490122" y="6622502"/>
                </a:lnTo>
                <a:lnTo>
                  <a:pt x="4468814" y="6643809"/>
                </a:lnTo>
                <a:close/>
                <a:moveTo>
                  <a:pt x="4959624" y="6152999"/>
                </a:moveTo>
                <a:lnTo>
                  <a:pt x="4787108" y="6325516"/>
                </a:lnTo>
                <a:lnTo>
                  <a:pt x="4959626" y="6498033"/>
                </a:lnTo>
                <a:lnTo>
                  <a:pt x="5132141" y="6325516"/>
                </a:lnTo>
                <a:close/>
                <a:moveTo>
                  <a:pt x="3978004" y="6152998"/>
                </a:moveTo>
                <a:lnTo>
                  <a:pt x="3805487" y="6325516"/>
                </a:lnTo>
                <a:lnTo>
                  <a:pt x="3978003" y="6498033"/>
                </a:lnTo>
                <a:lnTo>
                  <a:pt x="4150521" y="6325516"/>
                </a:lnTo>
                <a:close/>
                <a:moveTo>
                  <a:pt x="5429127" y="5683497"/>
                </a:moveTo>
                <a:lnTo>
                  <a:pt x="5256610" y="5856014"/>
                </a:lnTo>
                <a:lnTo>
                  <a:pt x="5429128" y="6028531"/>
                </a:lnTo>
                <a:lnTo>
                  <a:pt x="5601645" y="5856014"/>
                </a:lnTo>
                <a:close/>
                <a:moveTo>
                  <a:pt x="4490120" y="5683496"/>
                </a:moveTo>
                <a:lnTo>
                  <a:pt x="4468814" y="5704804"/>
                </a:lnTo>
                <a:lnTo>
                  <a:pt x="4447506" y="5683496"/>
                </a:lnTo>
                <a:lnTo>
                  <a:pt x="4274989" y="5856013"/>
                </a:lnTo>
                <a:lnTo>
                  <a:pt x="4447507" y="6028529"/>
                </a:lnTo>
                <a:lnTo>
                  <a:pt x="4468814" y="6007222"/>
                </a:lnTo>
                <a:lnTo>
                  <a:pt x="4490122" y="6028529"/>
                </a:lnTo>
                <a:lnTo>
                  <a:pt x="4662639" y="5856014"/>
                </a:lnTo>
                <a:close/>
                <a:moveTo>
                  <a:pt x="3508500" y="5683496"/>
                </a:moveTo>
                <a:lnTo>
                  <a:pt x="3335982" y="5856013"/>
                </a:lnTo>
                <a:lnTo>
                  <a:pt x="3508500" y="6028529"/>
                </a:lnTo>
                <a:lnTo>
                  <a:pt x="3681019" y="5856013"/>
                </a:lnTo>
                <a:close/>
                <a:moveTo>
                  <a:pt x="4959623" y="5213994"/>
                </a:moveTo>
                <a:lnTo>
                  <a:pt x="4787106" y="5386511"/>
                </a:lnTo>
                <a:lnTo>
                  <a:pt x="4959623" y="5559027"/>
                </a:lnTo>
                <a:lnTo>
                  <a:pt x="5132141" y="5386511"/>
                </a:lnTo>
                <a:close/>
                <a:moveTo>
                  <a:pt x="3978003" y="5213992"/>
                </a:moveTo>
                <a:lnTo>
                  <a:pt x="3805487" y="5386509"/>
                </a:lnTo>
                <a:lnTo>
                  <a:pt x="3978003" y="5559027"/>
                </a:lnTo>
                <a:lnTo>
                  <a:pt x="4150520" y="5386510"/>
                </a:lnTo>
                <a:close/>
                <a:moveTo>
                  <a:pt x="4490119" y="4744490"/>
                </a:moveTo>
                <a:lnTo>
                  <a:pt x="4468812" y="4765797"/>
                </a:lnTo>
                <a:lnTo>
                  <a:pt x="4447506" y="4744490"/>
                </a:lnTo>
                <a:lnTo>
                  <a:pt x="4274989" y="4917007"/>
                </a:lnTo>
                <a:lnTo>
                  <a:pt x="4447506" y="5089525"/>
                </a:lnTo>
                <a:lnTo>
                  <a:pt x="4468813" y="5068217"/>
                </a:lnTo>
                <a:lnTo>
                  <a:pt x="4490121" y="5089525"/>
                </a:lnTo>
                <a:lnTo>
                  <a:pt x="4662638" y="4917008"/>
                </a:lnTo>
                <a:close/>
                <a:moveTo>
                  <a:pt x="296987" y="0"/>
                </a:moveTo>
                <a:lnTo>
                  <a:pt x="4447505" y="4150518"/>
                </a:lnTo>
                <a:lnTo>
                  <a:pt x="4468812" y="4129211"/>
                </a:lnTo>
                <a:lnTo>
                  <a:pt x="4490119" y="4150518"/>
                </a:lnTo>
                <a:lnTo>
                  <a:pt x="8640638" y="0"/>
                </a:lnTo>
                <a:lnTo>
                  <a:pt x="8937624" y="296986"/>
                </a:lnTo>
                <a:lnTo>
                  <a:pt x="4787106" y="4447505"/>
                </a:lnTo>
                <a:lnTo>
                  <a:pt x="4959623" y="4620023"/>
                </a:lnTo>
                <a:lnTo>
                  <a:pt x="8640638" y="939005"/>
                </a:lnTo>
                <a:lnTo>
                  <a:pt x="8937626" y="1235992"/>
                </a:lnTo>
                <a:lnTo>
                  <a:pt x="5256608" y="4917008"/>
                </a:lnTo>
                <a:lnTo>
                  <a:pt x="5429126" y="5089525"/>
                </a:lnTo>
                <a:lnTo>
                  <a:pt x="8640640" y="1878011"/>
                </a:lnTo>
                <a:lnTo>
                  <a:pt x="8937626" y="2174998"/>
                </a:lnTo>
                <a:lnTo>
                  <a:pt x="5726112" y="5386511"/>
                </a:lnTo>
                <a:lnTo>
                  <a:pt x="5898630" y="5559029"/>
                </a:lnTo>
                <a:lnTo>
                  <a:pt x="8640640" y="2817018"/>
                </a:lnTo>
                <a:lnTo>
                  <a:pt x="8937626" y="3114004"/>
                </a:lnTo>
                <a:lnTo>
                  <a:pt x="6195616" y="5856014"/>
                </a:lnTo>
                <a:lnTo>
                  <a:pt x="8937624" y="8598021"/>
                </a:lnTo>
                <a:lnTo>
                  <a:pt x="8640636" y="8895008"/>
                </a:lnTo>
                <a:lnTo>
                  <a:pt x="5898630" y="6153001"/>
                </a:lnTo>
                <a:lnTo>
                  <a:pt x="5726113" y="6325517"/>
                </a:lnTo>
                <a:lnTo>
                  <a:pt x="8937626" y="9537027"/>
                </a:lnTo>
                <a:lnTo>
                  <a:pt x="8640638" y="9834014"/>
                </a:lnTo>
                <a:lnTo>
                  <a:pt x="5429128" y="6622503"/>
                </a:lnTo>
                <a:lnTo>
                  <a:pt x="5256610" y="6795019"/>
                </a:lnTo>
                <a:lnTo>
                  <a:pt x="8937626" y="10476034"/>
                </a:lnTo>
                <a:lnTo>
                  <a:pt x="8640640" y="10773020"/>
                </a:lnTo>
                <a:lnTo>
                  <a:pt x="4959625" y="7092005"/>
                </a:lnTo>
                <a:lnTo>
                  <a:pt x="4787107" y="7264523"/>
                </a:lnTo>
                <a:lnTo>
                  <a:pt x="8937626" y="11415041"/>
                </a:lnTo>
                <a:lnTo>
                  <a:pt x="8640638" y="11712027"/>
                </a:lnTo>
                <a:lnTo>
                  <a:pt x="4490121" y="7561509"/>
                </a:lnTo>
                <a:lnTo>
                  <a:pt x="4468814" y="7582815"/>
                </a:lnTo>
                <a:lnTo>
                  <a:pt x="4447506" y="7561508"/>
                </a:lnTo>
                <a:lnTo>
                  <a:pt x="296988" y="11712027"/>
                </a:lnTo>
                <a:lnTo>
                  <a:pt x="2" y="11415041"/>
                </a:lnTo>
                <a:lnTo>
                  <a:pt x="4150521" y="7264523"/>
                </a:lnTo>
                <a:lnTo>
                  <a:pt x="3978004" y="7092005"/>
                </a:lnTo>
                <a:lnTo>
                  <a:pt x="296988" y="10773020"/>
                </a:lnTo>
                <a:lnTo>
                  <a:pt x="2" y="10476034"/>
                </a:lnTo>
                <a:lnTo>
                  <a:pt x="3681017" y="6795019"/>
                </a:lnTo>
                <a:lnTo>
                  <a:pt x="3508500" y="6622502"/>
                </a:lnTo>
                <a:lnTo>
                  <a:pt x="296987" y="9834014"/>
                </a:lnTo>
                <a:lnTo>
                  <a:pt x="1" y="9537028"/>
                </a:lnTo>
                <a:lnTo>
                  <a:pt x="3211514" y="6325516"/>
                </a:lnTo>
                <a:lnTo>
                  <a:pt x="3038996" y="6152998"/>
                </a:lnTo>
                <a:lnTo>
                  <a:pt x="296986" y="8895008"/>
                </a:lnTo>
                <a:lnTo>
                  <a:pt x="1" y="8598022"/>
                </a:lnTo>
                <a:lnTo>
                  <a:pt x="2742011" y="5856013"/>
                </a:lnTo>
                <a:lnTo>
                  <a:pt x="3" y="3114004"/>
                </a:lnTo>
                <a:lnTo>
                  <a:pt x="296988" y="2817019"/>
                </a:lnTo>
                <a:lnTo>
                  <a:pt x="3038996" y="5559027"/>
                </a:lnTo>
                <a:lnTo>
                  <a:pt x="3211514" y="5386509"/>
                </a:lnTo>
                <a:lnTo>
                  <a:pt x="3" y="2174998"/>
                </a:lnTo>
                <a:lnTo>
                  <a:pt x="296988" y="1878012"/>
                </a:lnTo>
                <a:lnTo>
                  <a:pt x="3508500" y="5089523"/>
                </a:lnTo>
                <a:lnTo>
                  <a:pt x="3681017" y="4917007"/>
                </a:lnTo>
                <a:lnTo>
                  <a:pt x="1" y="1235992"/>
                </a:lnTo>
                <a:lnTo>
                  <a:pt x="296987" y="939005"/>
                </a:lnTo>
                <a:lnTo>
                  <a:pt x="3978002" y="4620021"/>
                </a:lnTo>
                <a:lnTo>
                  <a:pt x="4150519" y="4447504"/>
                </a:lnTo>
                <a:lnTo>
                  <a:pt x="0" y="296986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1379307820"/>
      </p:ext>
    </p:extLst>
  </p:cSld>
  <p:clrMapOvr>
    <a:masterClrMapping/>
  </p:clrMapOvr>
</p:sldLayout>
</file>

<file path=ppt/slideLayouts/slideLayout19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3">
            <a:extLst>
              <a:ext uri="{FF2B5EF4-FFF2-40B4-BE49-F238E27FC236}">
                <a16:creationId xmlns="" xmlns:a16="http://schemas.microsoft.com/office/drawing/2014/main" id="{5DE595E7-4B14-4CCD-8574-4A3C341B473A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4572000" y="0"/>
            <a:ext cx="4572000" cy="5143500"/>
          </a:xfrm>
          <a:prstGeom prst="rect">
            <a:avLst/>
          </a:prstGeom>
        </p:spPr>
        <p:txBody>
          <a:bodyPr/>
          <a:lstStyle/>
          <a:p>
            <a:endParaRPr lang="vi-VN"/>
          </a:p>
        </p:txBody>
      </p:sp>
      <p:sp>
        <p:nvSpPr>
          <p:cNvPr id="11" name="Picture Placeholder 10">
            <a:extLst>
              <a:ext uri="{FF2B5EF4-FFF2-40B4-BE49-F238E27FC236}">
                <a16:creationId xmlns="" xmlns:a16="http://schemas.microsoft.com/office/drawing/2014/main" id="{9E18653B-E468-462A-895E-F2D30F621C96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5389043" y="1415846"/>
            <a:ext cx="2937939" cy="2533036"/>
          </a:xfrm>
          <a:custGeom>
            <a:avLst/>
            <a:gdLst>
              <a:gd name="connsiteX0" fmla="*/ 3917762 w 7835524"/>
              <a:gd name="connsiteY0" fmla="*/ 0 h 6754762"/>
              <a:gd name="connsiteX1" fmla="*/ 7835524 w 7835524"/>
              <a:gd name="connsiteY1" fmla="*/ 6754762 h 6754762"/>
              <a:gd name="connsiteX2" fmla="*/ 0 w 7835524"/>
              <a:gd name="connsiteY2" fmla="*/ 6754762 h 67547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835524" h="6754762">
                <a:moveTo>
                  <a:pt x="3917762" y="0"/>
                </a:moveTo>
                <a:lnTo>
                  <a:pt x="7835524" y="6754762"/>
                </a:lnTo>
                <a:lnTo>
                  <a:pt x="0" y="6754762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4180834996"/>
      </p:ext>
    </p:extLst>
  </p:cSld>
  <p:clrMapOvr>
    <a:masterClrMapping/>
  </p:clrMapOvr>
</p:sldLayout>
</file>

<file path=ppt/slideLayouts/slideLayout19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11">
            <a:extLst>
              <a:ext uri="{FF2B5EF4-FFF2-40B4-BE49-F238E27FC236}">
                <a16:creationId xmlns="" xmlns:a16="http://schemas.microsoft.com/office/drawing/2014/main" id="{C3BC10D2-E8C2-4516-B53E-30792045EBFC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696992" y="3207"/>
            <a:ext cx="3283443" cy="5137091"/>
          </a:xfrm>
          <a:custGeom>
            <a:avLst/>
            <a:gdLst>
              <a:gd name="connsiteX0" fmla="*/ 8756987 w 8756988"/>
              <a:gd name="connsiteY0" fmla="*/ 0 h 13698907"/>
              <a:gd name="connsiteX1" fmla="*/ 8733857 w 8756988"/>
              <a:gd name="connsiteY1" fmla="*/ 4500483 h 13698907"/>
              <a:gd name="connsiteX2" fmla="*/ 6409822 w 8756988"/>
              <a:gd name="connsiteY2" fmla="*/ 5316628 h 13698907"/>
              <a:gd name="connsiteX3" fmla="*/ 8733858 w 8756988"/>
              <a:gd name="connsiteY3" fmla="*/ 6132775 h 13698907"/>
              <a:gd name="connsiteX4" fmla="*/ 8733892 w 8756988"/>
              <a:gd name="connsiteY4" fmla="*/ 6139411 h 13698907"/>
              <a:gd name="connsiteX5" fmla="*/ 8756987 w 8756988"/>
              <a:gd name="connsiteY5" fmla="*/ 6131301 h 13698907"/>
              <a:gd name="connsiteX6" fmla="*/ 8745419 w 8756988"/>
              <a:gd name="connsiteY6" fmla="*/ 8382177 h 13698907"/>
              <a:gd name="connsiteX7" fmla="*/ 8756988 w 8756988"/>
              <a:gd name="connsiteY7" fmla="*/ 10633257 h 13698907"/>
              <a:gd name="connsiteX8" fmla="*/ 8733891 w 8756988"/>
              <a:gd name="connsiteY8" fmla="*/ 10625146 h 13698907"/>
              <a:gd name="connsiteX9" fmla="*/ 8733857 w 8756988"/>
              <a:gd name="connsiteY9" fmla="*/ 10631783 h 13698907"/>
              <a:gd name="connsiteX10" fmla="*/ 0 w 8756988"/>
              <a:gd name="connsiteY10" fmla="*/ 13698907 h 13698907"/>
              <a:gd name="connsiteX11" fmla="*/ 23130 w 8756988"/>
              <a:gd name="connsiteY11" fmla="*/ 9198424 h 13698907"/>
              <a:gd name="connsiteX12" fmla="*/ 2347164 w 8756988"/>
              <a:gd name="connsiteY12" fmla="*/ 8382278 h 13698907"/>
              <a:gd name="connsiteX13" fmla="*/ 23131 w 8756988"/>
              <a:gd name="connsiteY13" fmla="*/ 7566133 h 13698907"/>
              <a:gd name="connsiteX14" fmla="*/ 23097 w 8756988"/>
              <a:gd name="connsiteY14" fmla="*/ 7559495 h 13698907"/>
              <a:gd name="connsiteX15" fmla="*/ 0 w 8756988"/>
              <a:gd name="connsiteY15" fmla="*/ 7567606 h 13698907"/>
              <a:gd name="connsiteX16" fmla="*/ 11569 w 8756988"/>
              <a:gd name="connsiteY16" fmla="*/ 5316546 h 13698907"/>
              <a:gd name="connsiteX17" fmla="*/ 0 w 8756988"/>
              <a:gd name="connsiteY17" fmla="*/ 3065651 h 13698907"/>
              <a:gd name="connsiteX18" fmla="*/ 23096 w 8756988"/>
              <a:gd name="connsiteY18" fmla="*/ 3073761 h 13698907"/>
              <a:gd name="connsiteX19" fmla="*/ 23130 w 8756988"/>
              <a:gd name="connsiteY19" fmla="*/ 3067124 h 136989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8756988" h="13698907">
                <a:moveTo>
                  <a:pt x="8756987" y="0"/>
                </a:moveTo>
                <a:lnTo>
                  <a:pt x="8733857" y="4500483"/>
                </a:lnTo>
                <a:lnTo>
                  <a:pt x="6409822" y="5316628"/>
                </a:lnTo>
                <a:lnTo>
                  <a:pt x="8733858" y="6132775"/>
                </a:lnTo>
                <a:lnTo>
                  <a:pt x="8733892" y="6139411"/>
                </a:lnTo>
                <a:lnTo>
                  <a:pt x="8756987" y="6131301"/>
                </a:lnTo>
                <a:lnTo>
                  <a:pt x="8745419" y="8382177"/>
                </a:lnTo>
                <a:lnTo>
                  <a:pt x="8756988" y="10633257"/>
                </a:lnTo>
                <a:lnTo>
                  <a:pt x="8733891" y="10625146"/>
                </a:lnTo>
                <a:lnTo>
                  <a:pt x="8733857" y="10631783"/>
                </a:lnTo>
                <a:lnTo>
                  <a:pt x="0" y="13698907"/>
                </a:lnTo>
                <a:lnTo>
                  <a:pt x="23130" y="9198424"/>
                </a:lnTo>
                <a:lnTo>
                  <a:pt x="2347164" y="8382278"/>
                </a:lnTo>
                <a:lnTo>
                  <a:pt x="23131" y="7566133"/>
                </a:lnTo>
                <a:lnTo>
                  <a:pt x="23097" y="7559495"/>
                </a:lnTo>
                <a:lnTo>
                  <a:pt x="0" y="7567606"/>
                </a:lnTo>
                <a:lnTo>
                  <a:pt x="11569" y="5316546"/>
                </a:lnTo>
                <a:lnTo>
                  <a:pt x="0" y="3065651"/>
                </a:lnTo>
                <a:lnTo>
                  <a:pt x="23096" y="3073761"/>
                </a:lnTo>
                <a:lnTo>
                  <a:pt x="23130" y="3067124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2483328414"/>
      </p:ext>
    </p:extLst>
  </p:cSld>
  <p:clrMapOvr>
    <a:masterClrMapping/>
  </p:clrMapOvr>
</p:sldLayout>
</file>

<file path=ppt/slideLayouts/slideLayout19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>
            <a:extLst>
              <a:ext uri="{FF2B5EF4-FFF2-40B4-BE49-F238E27FC236}">
                <a16:creationId xmlns="" xmlns:a16="http://schemas.microsoft.com/office/drawing/2014/main" id="{483CA210-6D0C-4C55-8024-04786A4917A8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4789230" y="553916"/>
            <a:ext cx="4035143" cy="4035669"/>
          </a:xfrm>
          <a:custGeom>
            <a:avLst/>
            <a:gdLst>
              <a:gd name="connsiteX0" fmla="*/ 359701 w 10761784"/>
              <a:gd name="connsiteY0" fmla="*/ 7315199 h 10761784"/>
              <a:gd name="connsiteX1" fmla="*/ 10402084 w 10761784"/>
              <a:gd name="connsiteY1" fmla="*/ 7315199 h 10761784"/>
              <a:gd name="connsiteX2" fmla="*/ 10338927 w 10761784"/>
              <a:gd name="connsiteY2" fmla="*/ 7475378 h 10761784"/>
              <a:gd name="connsiteX3" fmla="*/ 5380893 w 10761784"/>
              <a:gd name="connsiteY3" fmla="*/ 10761784 h 10761784"/>
              <a:gd name="connsiteX4" fmla="*/ 422857 w 10761784"/>
              <a:gd name="connsiteY4" fmla="*/ 7475378 h 10761784"/>
              <a:gd name="connsiteX5" fmla="*/ 3913920 w 10761784"/>
              <a:gd name="connsiteY5" fmla="*/ 3763107 h 10761784"/>
              <a:gd name="connsiteX6" fmla="*/ 10513890 w 10761784"/>
              <a:gd name="connsiteY6" fmla="*/ 3763107 h 10761784"/>
              <a:gd name="connsiteX7" fmla="*/ 10519870 w 10761784"/>
              <a:gd name="connsiteY7" fmla="*/ 3780780 h 10761784"/>
              <a:gd name="connsiteX8" fmla="*/ 10761784 w 10761784"/>
              <a:gd name="connsiteY8" fmla="*/ 5380893 h 10761784"/>
              <a:gd name="connsiteX9" fmla="*/ 10519870 w 10761784"/>
              <a:gd name="connsiteY9" fmla="*/ 6981005 h 10761784"/>
              <a:gd name="connsiteX10" fmla="*/ 10501990 w 10761784"/>
              <a:gd name="connsiteY10" fmla="*/ 7033846 h 10761784"/>
              <a:gd name="connsiteX11" fmla="*/ 3913920 w 10761784"/>
              <a:gd name="connsiteY11" fmla="*/ 7033846 h 10761784"/>
              <a:gd name="connsiteX12" fmla="*/ 3597397 w 10761784"/>
              <a:gd name="connsiteY12" fmla="*/ 303964 h 10761784"/>
              <a:gd name="connsiteX13" fmla="*/ 3597397 w 10761784"/>
              <a:gd name="connsiteY13" fmla="*/ 7033846 h 10761784"/>
              <a:gd name="connsiteX14" fmla="*/ 259794 w 10761784"/>
              <a:gd name="connsiteY14" fmla="*/ 7033846 h 10761784"/>
              <a:gd name="connsiteX15" fmla="*/ 241914 w 10761784"/>
              <a:gd name="connsiteY15" fmla="*/ 6981005 h 10761784"/>
              <a:gd name="connsiteX16" fmla="*/ 0 w 10761784"/>
              <a:gd name="connsiteY16" fmla="*/ 5380893 h 10761784"/>
              <a:gd name="connsiteX17" fmla="*/ 3530762 w 10761784"/>
              <a:gd name="connsiteY17" fmla="*/ 326511 h 10761784"/>
              <a:gd name="connsiteX18" fmla="*/ 5380893 w 10761784"/>
              <a:gd name="connsiteY18" fmla="*/ 0 h 10761784"/>
              <a:gd name="connsiteX19" fmla="*/ 10338927 w 10761784"/>
              <a:gd name="connsiteY19" fmla="*/ 3286407 h 10761784"/>
              <a:gd name="connsiteX20" fmla="*/ 10402083 w 10761784"/>
              <a:gd name="connsiteY20" fmla="*/ 3446584 h 10761784"/>
              <a:gd name="connsiteX21" fmla="*/ 3913920 w 10761784"/>
              <a:gd name="connsiteY21" fmla="*/ 3446584 h 10761784"/>
              <a:gd name="connsiteX22" fmla="*/ 3913920 w 10761784"/>
              <a:gd name="connsiteY22" fmla="*/ 204107 h 10761784"/>
              <a:gd name="connsiteX23" fmla="*/ 4036124 w 10761784"/>
              <a:gd name="connsiteY23" fmla="*/ 169405 h 10761784"/>
              <a:gd name="connsiteX24" fmla="*/ 5380893 w 10761784"/>
              <a:gd name="connsiteY24" fmla="*/ 0 h 107617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10761784" h="10761784">
                <a:moveTo>
                  <a:pt x="359701" y="7315199"/>
                </a:moveTo>
                <a:lnTo>
                  <a:pt x="10402084" y="7315199"/>
                </a:lnTo>
                <a:lnTo>
                  <a:pt x="10338927" y="7475378"/>
                </a:lnTo>
                <a:cubicBezTo>
                  <a:pt x="9522063" y="9406661"/>
                  <a:pt x="7609731" y="10761784"/>
                  <a:pt x="5380893" y="10761784"/>
                </a:cubicBezTo>
                <a:cubicBezTo>
                  <a:pt x="3152054" y="10761784"/>
                  <a:pt x="1239721" y="9406661"/>
                  <a:pt x="422857" y="7475378"/>
                </a:cubicBezTo>
                <a:close/>
                <a:moveTo>
                  <a:pt x="3913920" y="3763107"/>
                </a:moveTo>
                <a:lnTo>
                  <a:pt x="10513890" y="3763107"/>
                </a:lnTo>
                <a:lnTo>
                  <a:pt x="10519870" y="3780780"/>
                </a:lnTo>
                <a:cubicBezTo>
                  <a:pt x="10677089" y="4286256"/>
                  <a:pt x="10761784" y="4823684"/>
                  <a:pt x="10761784" y="5380893"/>
                </a:cubicBezTo>
                <a:cubicBezTo>
                  <a:pt x="10761784" y="5938103"/>
                  <a:pt x="10677089" y="6475530"/>
                  <a:pt x="10519870" y="6981005"/>
                </a:cubicBezTo>
                <a:lnTo>
                  <a:pt x="10501990" y="7033846"/>
                </a:lnTo>
                <a:lnTo>
                  <a:pt x="3913920" y="7033846"/>
                </a:lnTo>
                <a:close/>
                <a:moveTo>
                  <a:pt x="3597397" y="303964"/>
                </a:moveTo>
                <a:lnTo>
                  <a:pt x="3597397" y="7033846"/>
                </a:lnTo>
                <a:lnTo>
                  <a:pt x="259794" y="7033846"/>
                </a:lnTo>
                <a:lnTo>
                  <a:pt x="241914" y="6981005"/>
                </a:lnTo>
                <a:cubicBezTo>
                  <a:pt x="84695" y="6475530"/>
                  <a:pt x="0" y="5938103"/>
                  <a:pt x="0" y="5380893"/>
                </a:cubicBezTo>
                <a:cubicBezTo>
                  <a:pt x="0" y="3059186"/>
                  <a:pt x="1470403" y="1080910"/>
                  <a:pt x="3530762" y="326511"/>
                </a:cubicBezTo>
                <a:close/>
                <a:moveTo>
                  <a:pt x="5380893" y="0"/>
                </a:moveTo>
                <a:cubicBezTo>
                  <a:pt x="7609731" y="0"/>
                  <a:pt x="9522063" y="1355124"/>
                  <a:pt x="10338927" y="3286407"/>
                </a:cubicBezTo>
                <a:lnTo>
                  <a:pt x="10402083" y="3446584"/>
                </a:lnTo>
                <a:lnTo>
                  <a:pt x="3913920" y="3446584"/>
                </a:lnTo>
                <a:lnTo>
                  <a:pt x="3913920" y="204107"/>
                </a:lnTo>
                <a:lnTo>
                  <a:pt x="4036124" y="169405"/>
                </a:lnTo>
                <a:cubicBezTo>
                  <a:pt x="4465948" y="58816"/>
                  <a:pt x="4916552" y="0"/>
                  <a:pt x="5380893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1333946887"/>
      </p:ext>
    </p:extLst>
  </p:cSld>
  <p:clrMapOvr>
    <a:masterClrMapping/>
  </p:clrMapOvr>
</p:sldLayout>
</file>

<file path=ppt/slideLayouts/slideLayout19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>
            <a:extLst>
              <a:ext uri="{FF2B5EF4-FFF2-40B4-BE49-F238E27FC236}">
                <a16:creationId xmlns="" xmlns:a16="http://schemas.microsoft.com/office/drawing/2014/main" id="{768EE649-24E7-42BF-B53A-64126589B4FD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19645" y="344093"/>
            <a:ext cx="4454739" cy="4455319"/>
          </a:xfrm>
          <a:custGeom>
            <a:avLst/>
            <a:gdLst>
              <a:gd name="connsiteX0" fmla="*/ 5940425 w 11880850"/>
              <a:gd name="connsiteY0" fmla="*/ 0 h 11880850"/>
              <a:gd name="connsiteX1" fmla="*/ 11880850 w 11880850"/>
              <a:gd name="connsiteY1" fmla="*/ 5940426 h 11880850"/>
              <a:gd name="connsiteX2" fmla="*/ 5940425 w 11880850"/>
              <a:gd name="connsiteY2" fmla="*/ 11880850 h 11880850"/>
              <a:gd name="connsiteX3" fmla="*/ 0 w 11880850"/>
              <a:gd name="connsiteY3" fmla="*/ 5940426 h 11880850"/>
              <a:gd name="connsiteX4" fmla="*/ 5940425 w 11880850"/>
              <a:gd name="connsiteY4" fmla="*/ 0 h 1188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880850" h="11880850">
                <a:moveTo>
                  <a:pt x="5940425" y="0"/>
                </a:moveTo>
                <a:cubicBezTo>
                  <a:pt x="9221231" y="0"/>
                  <a:pt x="11880850" y="2659619"/>
                  <a:pt x="11880850" y="5940426"/>
                </a:cubicBezTo>
                <a:cubicBezTo>
                  <a:pt x="11880850" y="9221231"/>
                  <a:pt x="9221231" y="11880850"/>
                  <a:pt x="5940425" y="11880850"/>
                </a:cubicBezTo>
                <a:cubicBezTo>
                  <a:pt x="2659619" y="11880850"/>
                  <a:pt x="0" y="9221231"/>
                  <a:pt x="0" y="5940426"/>
                </a:cubicBezTo>
                <a:cubicBezTo>
                  <a:pt x="0" y="2659619"/>
                  <a:pt x="2659619" y="0"/>
                  <a:pt x="5940425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4266382487"/>
      </p:ext>
    </p:extLst>
  </p:cSld>
  <p:clrMapOvr>
    <a:masterClrMapping/>
  </p:clrMapOvr>
</p:sldLayout>
</file>

<file path=ppt/slideLayouts/slideLayout19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>
            <a:extLst>
              <a:ext uri="{FF2B5EF4-FFF2-40B4-BE49-F238E27FC236}">
                <a16:creationId xmlns="" xmlns:a16="http://schemas.microsoft.com/office/drawing/2014/main" id="{551A1ED0-AE5C-4E5D-B232-D02996FBAD2B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4998841" y="807477"/>
            <a:ext cx="3528092" cy="3528551"/>
          </a:xfrm>
          <a:custGeom>
            <a:avLst/>
            <a:gdLst>
              <a:gd name="connsiteX0" fmla="*/ 5940425 w 11880850"/>
              <a:gd name="connsiteY0" fmla="*/ 0 h 11880850"/>
              <a:gd name="connsiteX1" fmla="*/ 11880850 w 11880850"/>
              <a:gd name="connsiteY1" fmla="*/ 5940426 h 11880850"/>
              <a:gd name="connsiteX2" fmla="*/ 5940425 w 11880850"/>
              <a:gd name="connsiteY2" fmla="*/ 11880850 h 11880850"/>
              <a:gd name="connsiteX3" fmla="*/ 0 w 11880850"/>
              <a:gd name="connsiteY3" fmla="*/ 5940426 h 11880850"/>
              <a:gd name="connsiteX4" fmla="*/ 5940425 w 11880850"/>
              <a:gd name="connsiteY4" fmla="*/ 0 h 1188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880850" h="11880850">
                <a:moveTo>
                  <a:pt x="5940425" y="0"/>
                </a:moveTo>
                <a:cubicBezTo>
                  <a:pt x="9221231" y="0"/>
                  <a:pt x="11880850" y="2659619"/>
                  <a:pt x="11880850" y="5940426"/>
                </a:cubicBezTo>
                <a:cubicBezTo>
                  <a:pt x="11880850" y="9221231"/>
                  <a:pt x="9221231" y="11880850"/>
                  <a:pt x="5940425" y="11880850"/>
                </a:cubicBezTo>
                <a:cubicBezTo>
                  <a:pt x="2659619" y="11880850"/>
                  <a:pt x="0" y="9221231"/>
                  <a:pt x="0" y="5940426"/>
                </a:cubicBezTo>
                <a:cubicBezTo>
                  <a:pt x="0" y="2659619"/>
                  <a:pt x="2659619" y="0"/>
                  <a:pt x="5940425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3616850777"/>
      </p:ext>
    </p:extLst>
  </p:cSld>
  <p:clrMapOvr>
    <a:masterClrMapping/>
  </p:clrMapOvr>
</p:sldLayout>
</file>

<file path=ppt/slideLayouts/slideLayout19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Picture Placeholder 21">
            <a:extLst>
              <a:ext uri="{FF2B5EF4-FFF2-40B4-BE49-F238E27FC236}">
                <a16:creationId xmlns="" xmlns:a16="http://schemas.microsoft.com/office/drawing/2014/main" id="{75FF21CE-B33E-47AB-82A7-D67ED17D5EA5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" y="0"/>
            <a:ext cx="4971403" cy="5143500"/>
          </a:xfrm>
          <a:prstGeom prst="rect">
            <a:avLst/>
          </a:prstGeom>
        </p:spPr>
        <p:txBody>
          <a:bodyPr/>
          <a:lstStyle/>
          <a:p>
            <a:endParaRPr lang="vi-VN"/>
          </a:p>
        </p:txBody>
      </p:sp>
      <p:sp>
        <p:nvSpPr>
          <p:cNvPr id="20" name="Picture Placeholder 19">
            <a:extLst>
              <a:ext uri="{FF2B5EF4-FFF2-40B4-BE49-F238E27FC236}">
                <a16:creationId xmlns="" xmlns:a16="http://schemas.microsoft.com/office/drawing/2014/main" id="{C6AEB574-34BC-470D-8E90-49374F7078AD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19641" y="542925"/>
            <a:ext cx="4319855" cy="4057650"/>
          </a:xfrm>
          <a:custGeom>
            <a:avLst/>
            <a:gdLst>
              <a:gd name="connsiteX0" fmla="*/ 4313919 w 11521112"/>
              <a:gd name="connsiteY0" fmla="*/ 3374346 h 10820400"/>
              <a:gd name="connsiteX1" fmla="*/ 5129573 w 11521112"/>
              <a:gd name="connsiteY1" fmla="*/ 4787103 h 10820400"/>
              <a:gd name="connsiteX2" fmla="*/ 2480183 w 11521112"/>
              <a:gd name="connsiteY2" fmla="*/ 9397089 h 10820400"/>
              <a:gd name="connsiteX3" fmla="*/ 7797243 w 11521112"/>
              <a:gd name="connsiteY3" fmla="*/ 9407643 h 10820400"/>
              <a:gd name="connsiteX4" fmla="*/ 8612899 w 11521112"/>
              <a:gd name="connsiteY4" fmla="*/ 10820400 h 10820400"/>
              <a:gd name="connsiteX5" fmla="*/ 44397 w 11521112"/>
              <a:gd name="connsiteY5" fmla="*/ 10803391 h 10820400"/>
              <a:gd name="connsiteX6" fmla="*/ 7251590 w 11521112"/>
              <a:gd name="connsiteY6" fmla="*/ 1678280 h 10820400"/>
              <a:gd name="connsiteX7" fmla="*/ 11521112 w 11521112"/>
              <a:gd name="connsiteY7" fmla="*/ 9107325 h 10820400"/>
              <a:gd name="connsiteX8" fmla="*/ 2952610 w 11521112"/>
              <a:gd name="connsiteY8" fmla="*/ 9124334 h 10820400"/>
              <a:gd name="connsiteX9" fmla="*/ 3768265 w 11521112"/>
              <a:gd name="connsiteY9" fmla="*/ 7711578 h 10820400"/>
              <a:gd name="connsiteX10" fmla="*/ 9085326 w 11521112"/>
              <a:gd name="connsiteY10" fmla="*/ 7701024 h 10820400"/>
              <a:gd name="connsiteX11" fmla="*/ 6435936 w 11521112"/>
              <a:gd name="connsiteY11" fmla="*/ 3091037 h 10820400"/>
              <a:gd name="connsiteX12" fmla="*/ 4298981 w 11521112"/>
              <a:gd name="connsiteY12" fmla="*/ 0 h 10820400"/>
              <a:gd name="connsiteX13" fmla="*/ 8597962 w 11521112"/>
              <a:gd name="connsiteY13" fmla="*/ 7412036 h 10820400"/>
              <a:gd name="connsiteX14" fmla="*/ 6966652 w 11521112"/>
              <a:gd name="connsiteY14" fmla="*/ 7412036 h 10820400"/>
              <a:gd name="connsiteX15" fmla="*/ 4298981 w 11521112"/>
              <a:gd name="connsiteY15" fmla="*/ 2812602 h 10820400"/>
              <a:gd name="connsiteX16" fmla="*/ 1631311 w 11521112"/>
              <a:gd name="connsiteY16" fmla="*/ 7412036 h 10820400"/>
              <a:gd name="connsiteX17" fmla="*/ 0 w 11521112"/>
              <a:gd name="connsiteY17" fmla="*/ 7412035 h 10820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11521112" h="10820400">
                <a:moveTo>
                  <a:pt x="4313919" y="3374346"/>
                </a:moveTo>
                <a:lnTo>
                  <a:pt x="5129573" y="4787103"/>
                </a:lnTo>
                <a:lnTo>
                  <a:pt x="2480183" y="9397089"/>
                </a:lnTo>
                <a:lnTo>
                  <a:pt x="7797243" y="9407643"/>
                </a:lnTo>
                <a:lnTo>
                  <a:pt x="8612899" y="10820400"/>
                </a:lnTo>
                <a:lnTo>
                  <a:pt x="44397" y="10803391"/>
                </a:lnTo>
                <a:close/>
                <a:moveTo>
                  <a:pt x="7251590" y="1678280"/>
                </a:moveTo>
                <a:lnTo>
                  <a:pt x="11521112" y="9107325"/>
                </a:lnTo>
                <a:lnTo>
                  <a:pt x="2952610" y="9124334"/>
                </a:lnTo>
                <a:lnTo>
                  <a:pt x="3768265" y="7711578"/>
                </a:lnTo>
                <a:lnTo>
                  <a:pt x="9085326" y="7701024"/>
                </a:lnTo>
                <a:lnTo>
                  <a:pt x="6435936" y="3091037"/>
                </a:lnTo>
                <a:close/>
                <a:moveTo>
                  <a:pt x="4298981" y="0"/>
                </a:moveTo>
                <a:lnTo>
                  <a:pt x="8597962" y="7412036"/>
                </a:lnTo>
                <a:lnTo>
                  <a:pt x="6966652" y="7412036"/>
                </a:lnTo>
                <a:lnTo>
                  <a:pt x="4298981" y="2812602"/>
                </a:lnTo>
                <a:lnTo>
                  <a:pt x="1631311" y="7412036"/>
                </a:lnTo>
                <a:lnTo>
                  <a:pt x="0" y="7412035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3006537085"/>
      </p:ext>
    </p:extLst>
  </p:cSld>
  <p:clrMapOvr>
    <a:masterClrMapping/>
  </p:clrMapOvr>
</p:sldLayout>
</file>

<file path=ppt/slideLayouts/slideLayout19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11">
            <a:extLst>
              <a:ext uri="{FF2B5EF4-FFF2-40B4-BE49-F238E27FC236}">
                <a16:creationId xmlns="" xmlns:a16="http://schemas.microsoft.com/office/drawing/2014/main" id="{682003B0-5979-44AE-8B65-393B0FAA5710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178320" y="1"/>
            <a:ext cx="5965683" cy="5143500"/>
          </a:xfrm>
          <a:custGeom>
            <a:avLst/>
            <a:gdLst>
              <a:gd name="connsiteX0" fmla="*/ 7955281 w 15910560"/>
              <a:gd name="connsiteY0" fmla="*/ 1976629 h 13716000"/>
              <a:gd name="connsiteX1" fmla="*/ 1623059 w 15910560"/>
              <a:gd name="connsiteY1" fmla="*/ 12894251 h 13716000"/>
              <a:gd name="connsiteX2" fmla="*/ 2482960 w 15910560"/>
              <a:gd name="connsiteY2" fmla="*/ 12894251 h 13716000"/>
              <a:gd name="connsiteX3" fmla="*/ 6357812 w 15910560"/>
              <a:gd name="connsiteY3" fmla="*/ 6213474 h 13716000"/>
              <a:gd name="connsiteX4" fmla="*/ 10232662 w 15910560"/>
              <a:gd name="connsiteY4" fmla="*/ 12894251 h 13716000"/>
              <a:gd name="connsiteX5" fmla="*/ 14287501 w 15910560"/>
              <a:gd name="connsiteY5" fmla="*/ 12894251 h 13716000"/>
              <a:gd name="connsiteX6" fmla="*/ 7955281 w 15910560"/>
              <a:gd name="connsiteY6" fmla="*/ 0 h 13716000"/>
              <a:gd name="connsiteX7" fmla="*/ 15910560 w 15910560"/>
              <a:gd name="connsiteY7" fmla="*/ 13716000 h 13716000"/>
              <a:gd name="connsiteX8" fmla="*/ 0 w 15910560"/>
              <a:gd name="connsiteY8" fmla="*/ 13716000 h 1371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5910560" h="13716000">
                <a:moveTo>
                  <a:pt x="7955281" y="1976629"/>
                </a:moveTo>
                <a:lnTo>
                  <a:pt x="1623059" y="12894251"/>
                </a:lnTo>
                <a:lnTo>
                  <a:pt x="2482960" y="12894251"/>
                </a:lnTo>
                <a:lnTo>
                  <a:pt x="6357812" y="6213474"/>
                </a:lnTo>
                <a:lnTo>
                  <a:pt x="10232662" y="12894251"/>
                </a:lnTo>
                <a:lnTo>
                  <a:pt x="14287501" y="12894251"/>
                </a:lnTo>
                <a:close/>
                <a:moveTo>
                  <a:pt x="7955281" y="0"/>
                </a:moveTo>
                <a:lnTo>
                  <a:pt x="15910560" y="13716000"/>
                </a:lnTo>
                <a:lnTo>
                  <a:pt x="0" y="13716000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1507991914"/>
      </p:ext>
    </p:extLst>
  </p:cSld>
  <p:clrMapOvr>
    <a:masterClrMapping/>
  </p:clrMapOvr>
</p:sldLayout>
</file>

<file path=ppt/slideLayouts/slideLayout19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Picture Placeholder 25">
            <a:extLst>
              <a:ext uri="{FF2B5EF4-FFF2-40B4-BE49-F238E27FC236}">
                <a16:creationId xmlns="" xmlns:a16="http://schemas.microsoft.com/office/drawing/2014/main" id="{DC243F37-9B35-40BD-9577-D964A5BE0FA5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821818" y="157871"/>
            <a:ext cx="4084988" cy="4867251"/>
          </a:xfrm>
          <a:custGeom>
            <a:avLst/>
            <a:gdLst>
              <a:gd name="connsiteX0" fmla="*/ 6607576 w 10894718"/>
              <a:gd name="connsiteY0" fmla="*/ 8810103 h 12979335"/>
              <a:gd name="connsiteX1" fmla="*/ 8692194 w 10894718"/>
              <a:gd name="connsiteY1" fmla="*/ 10894720 h 12979335"/>
              <a:gd name="connsiteX2" fmla="*/ 6607576 w 10894718"/>
              <a:gd name="connsiteY2" fmla="*/ 12979335 h 12979335"/>
              <a:gd name="connsiteX3" fmla="*/ 4522960 w 10894718"/>
              <a:gd name="connsiteY3" fmla="*/ 10894718 h 12979335"/>
              <a:gd name="connsiteX4" fmla="*/ 2202524 w 10894718"/>
              <a:gd name="connsiteY4" fmla="*/ 8810103 h 12979335"/>
              <a:gd name="connsiteX5" fmla="*/ 4287141 w 10894718"/>
              <a:gd name="connsiteY5" fmla="*/ 10894720 h 12979335"/>
              <a:gd name="connsiteX6" fmla="*/ 2202525 w 10894718"/>
              <a:gd name="connsiteY6" fmla="*/ 12979335 h 12979335"/>
              <a:gd name="connsiteX7" fmla="*/ 117908 w 10894718"/>
              <a:gd name="connsiteY7" fmla="*/ 10894718 h 12979335"/>
              <a:gd name="connsiteX8" fmla="*/ 8810101 w 10894718"/>
              <a:gd name="connsiteY8" fmla="*/ 2202526 h 12979335"/>
              <a:gd name="connsiteX9" fmla="*/ 10894718 w 10894718"/>
              <a:gd name="connsiteY9" fmla="*/ 4287143 h 12979335"/>
              <a:gd name="connsiteX10" fmla="*/ 8810101 w 10894718"/>
              <a:gd name="connsiteY10" fmla="*/ 6371758 h 12979335"/>
              <a:gd name="connsiteX11" fmla="*/ 6725484 w 10894718"/>
              <a:gd name="connsiteY11" fmla="*/ 4287142 h 12979335"/>
              <a:gd name="connsiteX12" fmla="*/ 4405050 w 10894718"/>
              <a:gd name="connsiteY12" fmla="*/ 2084616 h 12979335"/>
              <a:gd name="connsiteX13" fmla="*/ 8810101 w 10894718"/>
              <a:gd name="connsiteY13" fmla="*/ 6489666 h 12979335"/>
              <a:gd name="connsiteX14" fmla="*/ 4405050 w 10894718"/>
              <a:gd name="connsiteY14" fmla="*/ 10894717 h 12979335"/>
              <a:gd name="connsiteX15" fmla="*/ 0 w 10894718"/>
              <a:gd name="connsiteY15" fmla="*/ 6489666 h 12979335"/>
              <a:gd name="connsiteX16" fmla="*/ 6607576 w 10894718"/>
              <a:gd name="connsiteY16" fmla="*/ 0 h 12979335"/>
              <a:gd name="connsiteX17" fmla="*/ 8692194 w 10894718"/>
              <a:gd name="connsiteY17" fmla="*/ 2084617 h 12979335"/>
              <a:gd name="connsiteX18" fmla="*/ 6607576 w 10894718"/>
              <a:gd name="connsiteY18" fmla="*/ 4169233 h 12979335"/>
              <a:gd name="connsiteX19" fmla="*/ 4522960 w 10894718"/>
              <a:gd name="connsiteY19" fmla="*/ 2084616 h 1297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10894718" h="12979335">
                <a:moveTo>
                  <a:pt x="6607576" y="8810103"/>
                </a:moveTo>
                <a:lnTo>
                  <a:pt x="8692194" y="10894720"/>
                </a:lnTo>
                <a:lnTo>
                  <a:pt x="6607576" y="12979335"/>
                </a:lnTo>
                <a:lnTo>
                  <a:pt x="4522960" y="10894718"/>
                </a:lnTo>
                <a:close/>
                <a:moveTo>
                  <a:pt x="2202524" y="8810103"/>
                </a:moveTo>
                <a:lnTo>
                  <a:pt x="4287141" y="10894720"/>
                </a:lnTo>
                <a:lnTo>
                  <a:pt x="2202525" y="12979335"/>
                </a:lnTo>
                <a:lnTo>
                  <a:pt x="117908" y="10894718"/>
                </a:lnTo>
                <a:close/>
                <a:moveTo>
                  <a:pt x="8810101" y="2202526"/>
                </a:moveTo>
                <a:lnTo>
                  <a:pt x="10894718" y="4287143"/>
                </a:lnTo>
                <a:lnTo>
                  <a:pt x="8810101" y="6371758"/>
                </a:lnTo>
                <a:lnTo>
                  <a:pt x="6725484" y="4287142"/>
                </a:lnTo>
                <a:close/>
                <a:moveTo>
                  <a:pt x="4405050" y="2084616"/>
                </a:moveTo>
                <a:lnTo>
                  <a:pt x="8810101" y="6489666"/>
                </a:lnTo>
                <a:lnTo>
                  <a:pt x="4405050" y="10894717"/>
                </a:lnTo>
                <a:lnTo>
                  <a:pt x="0" y="6489666"/>
                </a:lnTo>
                <a:close/>
                <a:moveTo>
                  <a:pt x="6607576" y="0"/>
                </a:moveTo>
                <a:lnTo>
                  <a:pt x="8692194" y="2084617"/>
                </a:lnTo>
                <a:lnTo>
                  <a:pt x="6607576" y="4169233"/>
                </a:lnTo>
                <a:lnTo>
                  <a:pt x="4522960" y="2084616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889074407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2">
            <a:extLst>
              <a:ext uri="{FF2B5EF4-FFF2-40B4-BE49-F238E27FC236}">
                <a16:creationId xmlns:a16="http://schemas.microsoft.com/office/drawing/2014/main" xmlns="" id="{0704BEA8-4216-4291-B7A8-07A3B1974C95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9144000" cy="5143500"/>
          </a:xfrm>
          <a:prstGeom prst="rect">
            <a:avLst/>
          </a:prstGeom>
        </p:spPr>
        <p:txBody>
          <a:bodyPr lIns="68315" tIns="34201" rIns="68315" bIns="34201" anchor="ctr"/>
          <a:lstStyle/>
          <a:p>
            <a:endParaRPr lang="en-US"/>
          </a:p>
        </p:txBody>
      </p:sp>
      <p:sp>
        <p:nvSpPr>
          <p:cNvPr id="7" name="Slide Number Placeholder 21">
            <a:extLst>
              <a:ext uri="{FF2B5EF4-FFF2-40B4-BE49-F238E27FC236}">
                <a16:creationId xmlns:a16="http://schemas.microsoft.com/office/drawing/2014/main" xmlns="" id="{97032698-4027-4948-8F5C-E2709437E38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553083" y="296496"/>
            <a:ext cx="281636" cy="273844"/>
          </a:xfrm>
          <a:prstGeom prst="rect">
            <a:avLst/>
          </a:prstGeom>
        </p:spPr>
        <p:txBody>
          <a:bodyPr vert="horz" lIns="68315" tIns="34201" rIns="68315" bIns="34201" rtlCol="0" anchor="ctr"/>
          <a:lstStyle>
            <a:lvl1pPr algn="r">
              <a:defRPr sz="900">
                <a:solidFill>
                  <a:schemeClr val="bg1"/>
                </a:solidFill>
              </a:defRPr>
            </a:lvl1pPr>
          </a:lstStyle>
          <a:p>
            <a:pPr defTabSz="683043"/>
            <a:fld id="{F2013BF4-5CFC-41F7-AD2A-79B49FE18922}" type="slidenum">
              <a:rPr lang="en-US" smtClean="0">
                <a:solidFill>
                  <a:srgbClr val="FFFFFF"/>
                </a:solidFill>
              </a:rPr>
              <a:pPr defTabSz="683043"/>
              <a:t>‹#›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95887451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0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>
            <a:extLst>
              <a:ext uri="{FF2B5EF4-FFF2-40B4-BE49-F238E27FC236}">
                <a16:creationId xmlns:a16="http://schemas.microsoft.com/office/drawing/2014/main" xmlns="" id="{171120C9-89DE-4EBC-AEB3-7E7D68F9CCE4}"/>
              </a:ext>
            </a:extLst>
          </p:cNvPr>
          <p:cNvSpPr>
            <a:spLocks noGrp="1"/>
          </p:cNvSpPr>
          <p:nvPr>
            <p:ph type="pic" sz="quarter" idx="32"/>
          </p:nvPr>
        </p:nvSpPr>
        <p:spPr>
          <a:xfrm>
            <a:off x="427186" y="355917"/>
            <a:ext cx="2764105" cy="2215834"/>
          </a:xfrm>
          <a:prstGeom prst="rect">
            <a:avLst/>
          </a:prstGeom>
        </p:spPr>
        <p:txBody>
          <a:bodyPr lIns="68315" tIns="34201" rIns="68315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9" name="Picture Placeholder 2">
            <a:extLst>
              <a:ext uri="{FF2B5EF4-FFF2-40B4-BE49-F238E27FC236}">
                <a16:creationId xmlns:a16="http://schemas.microsoft.com/office/drawing/2014/main" xmlns="" id="{A8946DD2-C70E-4671-9494-B4B8A0CBF7CA}"/>
              </a:ext>
            </a:extLst>
          </p:cNvPr>
          <p:cNvSpPr>
            <a:spLocks noGrp="1"/>
          </p:cNvSpPr>
          <p:nvPr>
            <p:ph type="pic" sz="quarter" idx="33"/>
          </p:nvPr>
        </p:nvSpPr>
        <p:spPr>
          <a:xfrm>
            <a:off x="3189976" y="355917"/>
            <a:ext cx="2764105" cy="2215834"/>
          </a:xfrm>
          <a:prstGeom prst="rect">
            <a:avLst/>
          </a:prstGeom>
        </p:spPr>
        <p:txBody>
          <a:bodyPr lIns="68315" tIns="34201" rIns="68315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0" name="Picture Placeholder 2">
            <a:extLst>
              <a:ext uri="{FF2B5EF4-FFF2-40B4-BE49-F238E27FC236}">
                <a16:creationId xmlns:a16="http://schemas.microsoft.com/office/drawing/2014/main" xmlns="" id="{65A87CC6-2E54-4A42-86E9-71CF80D9042F}"/>
              </a:ext>
            </a:extLst>
          </p:cNvPr>
          <p:cNvSpPr>
            <a:spLocks noGrp="1"/>
          </p:cNvSpPr>
          <p:nvPr>
            <p:ph type="pic" sz="quarter" idx="34"/>
          </p:nvPr>
        </p:nvSpPr>
        <p:spPr>
          <a:xfrm>
            <a:off x="5952796" y="355917"/>
            <a:ext cx="2764105" cy="2215834"/>
          </a:xfrm>
          <a:prstGeom prst="rect">
            <a:avLst/>
          </a:prstGeom>
        </p:spPr>
        <p:txBody>
          <a:bodyPr lIns="68315" tIns="34201" rIns="68315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1" name="Picture Placeholder 2">
            <a:extLst>
              <a:ext uri="{FF2B5EF4-FFF2-40B4-BE49-F238E27FC236}">
                <a16:creationId xmlns:a16="http://schemas.microsoft.com/office/drawing/2014/main" xmlns="" id="{022A53E6-BCFE-445F-82B0-CCD1B94CA7BE}"/>
              </a:ext>
            </a:extLst>
          </p:cNvPr>
          <p:cNvSpPr>
            <a:spLocks noGrp="1"/>
          </p:cNvSpPr>
          <p:nvPr>
            <p:ph type="pic" sz="quarter" idx="35"/>
          </p:nvPr>
        </p:nvSpPr>
        <p:spPr>
          <a:xfrm>
            <a:off x="427165" y="2571750"/>
            <a:ext cx="5525592" cy="2215834"/>
          </a:xfrm>
          <a:prstGeom prst="rect">
            <a:avLst/>
          </a:prstGeom>
        </p:spPr>
        <p:txBody>
          <a:bodyPr lIns="68315" tIns="34201" rIns="68315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2" name="Picture Placeholder 2">
            <a:extLst>
              <a:ext uri="{FF2B5EF4-FFF2-40B4-BE49-F238E27FC236}">
                <a16:creationId xmlns:a16="http://schemas.microsoft.com/office/drawing/2014/main" xmlns="" id="{75B71AB0-A885-4266-B1B3-036D748B47A7}"/>
              </a:ext>
            </a:extLst>
          </p:cNvPr>
          <p:cNvSpPr>
            <a:spLocks noGrp="1"/>
          </p:cNvSpPr>
          <p:nvPr>
            <p:ph type="pic" sz="quarter" idx="37"/>
          </p:nvPr>
        </p:nvSpPr>
        <p:spPr>
          <a:xfrm>
            <a:off x="5952796" y="2571750"/>
            <a:ext cx="2764105" cy="2215834"/>
          </a:xfrm>
          <a:prstGeom prst="rect">
            <a:avLst/>
          </a:prstGeom>
        </p:spPr>
        <p:txBody>
          <a:bodyPr lIns="68315" tIns="34201" rIns="68315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45091294"/>
      </p:ext>
    </p:extLst>
  </p:cSld>
  <p:clrMapOvr>
    <a:masterClrMapping/>
  </p:clrMapOvr>
</p:sldLayout>
</file>

<file path=ppt/slideLayouts/slideLayout20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>
            <a:extLst>
              <a:ext uri="{FF2B5EF4-FFF2-40B4-BE49-F238E27FC236}">
                <a16:creationId xmlns="" xmlns:a16="http://schemas.microsoft.com/office/drawing/2014/main" id="{50420160-7D47-4912-B1D4-465FD7BCF533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852959" y="371480"/>
            <a:ext cx="4971403" cy="4427935"/>
          </a:xfrm>
          <a:custGeom>
            <a:avLst/>
            <a:gdLst>
              <a:gd name="connsiteX0" fmla="*/ 9105900 w 13258801"/>
              <a:gd name="connsiteY0" fmla="*/ 6092825 h 11807825"/>
              <a:gd name="connsiteX1" fmla="*/ 12420600 w 13258801"/>
              <a:gd name="connsiteY1" fmla="*/ 11807825 h 11807825"/>
              <a:gd name="connsiteX2" fmla="*/ 5791200 w 13258801"/>
              <a:gd name="connsiteY2" fmla="*/ 11807825 h 11807825"/>
              <a:gd name="connsiteX3" fmla="*/ 3314700 w 13258801"/>
              <a:gd name="connsiteY3" fmla="*/ 4606924 h 11807825"/>
              <a:gd name="connsiteX4" fmla="*/ 6629400 w 13258801"/>
              <a:gd name="connsiteY4" fmla="*/ 10321924 h 11807825"/>
              <a:gd name="connsiteX5" fmla="*/ 0 w 13258801"/>
              <a:gd name="connsiteY5" fmla="*/ 10321924 h 11807825"/>
              <a:gd name="connsiteX6" fmla="*/ 6629401 w 13258801"/>
              <a:gd name="connsiteY6" fmla="*/ 1485899 h 11807825"/>
              <a:gd name="connsiteX7" fmla="*/ 13258801 w 13258801"/>
              <a:gd name="connsiteY7" fmla="*/ 1485899 h 11807825"/>
              <a:gd name="connsiteX8" fmla="*/ 9944101 w 13258801"/>
              <a:gd name="connsiteY8" fmla="*/ 7200899 h 11807825"/>
              <a:gd name="connsiteX9" fmla="*/ 838201 w 13258801"/>
              <a:gd name="connsiteY9" fmla="*/ 0 h 11807825"/>
              <a:gd name="connsiteX10" fmla="*/ 7467601 w 13258801"/>
              <a:gd name="connsiteY10" fmla="*/ 0 h 11807825"/>
              <a:gd name="connsiteX11" fmla="*/ 4152901 w 13258801"/>
              <a:gd name="connsiteY11" fmla="*/ 5714999 h 118078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3258801" h="11807825">
                <a:moveTo>
                  <a:pt x="9105900" y="6092825"/>
                </a:moveTo>
                <a:lnTo>
                  <a:pt x="12420600" y="11807825"/>
                </a:lnTo>
                <a:lnTo>
                  <a:pt x="5791200" y="11807825"/>
                </a:lnTo>
                <a:close/>
                <a:moveTo>
                  <a:pt x="3314700" y="4606924"/>
                </a:moveTo>
                <a:lnTo>
                  <a:pt x="6629400" y="10321924"/>
                </a:lnTo>
                <a:lnTo>
                  <a:pt x="0" y="10321924"/>
                </a:lnTo>
                <a:close/>
                <a:moveTo>
                  <a:pt x="6629401" y="1485899"/>
                </a:moveTo>
                <a:lnTo>
                  <a:pt x="13258801" y="1485899"/>
                </a:lnTo>
                <a:lnTo>
                  <a:pt x="9944101" y="7200899"/>
                </a:lnTo>
                <a:close/>
                <a:moveTo>
                  <a:pt x="838201" y="0"/>
                </a:moveTo>
                <a:lnTo>
                  <a:pt x="7467601" y="0"/>
                </a:lnTo>
                <a:lnTo>
                  <a:pt x="4152901" y="5714999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1853257636"/>
      </p:ext>
    </p:extLst>
  </p:cSld>
  <p:clrMapOvr>
    <a:masterClrMapping/>
  </p:clrMapOvr>
</p:sldLayout>
</file>

<file path=ppt/slideLayouts/slideLayout20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Picture Placeholder 16">
            <a:extLst>
              <a:ext uri="{FF2B5EF4-FFF2-40B4-BE49-F238E27FC236}">
                <a16:creationId xmlns="" xmlns:a16="http://schemas.microsoft.com/office/drawing/2014/main" id="{A921F61F-5848-445B-B2AA-7E579B884A8D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687611" y="1140919"/>
            <a:ext cx="3570936" cy="3136890"/>
          </a:xfrm>
          <a:custGeom>
            <a:avLst/>
            <a:gdLst>
              <a:gd name="connsiteX0" fmla="*/ 4560844 w 9523735"/>
              <a:gd name="connsiteY0" fmla="*/ 1620 h 8365040"/>
              <a:gd name="connsiteX1" fmla="*/ 6120773 w 9523735"/>
              <a:gd name="connsiteY1" fmla="*/ 77009 h 8365040"/>
              <a:gd name="connsiteX2" fmla="*/ 9189979 w 9523735"/>
              <a:gd name="connsiteY2" fmla="*/ 559843 h 8365040"/>
              <a:gd name="connsiteX3" fmla="*/ 9496467 w 9523735"/>
              <a:gd name="connsiteY3" fmla="*/ 636733 h 8365040"/>
              <a:gd name="connsiteX4" fmla="*/ 9509579 w 9523735"/>
              <a:gd name="connsiteY4" fmla="*/ 919233 h 8365040"/>
              <a:gd name="connsiteX5" fmla="*/ 8490124 w 9523735"/>
              <a:gd name="connsiteY5" fmla="*/ 8306430 h 8365040"/>
              <a:gd name="connsiteX6" fmla="*/ 8483505 w 9523735"/>
              <a:gd name="connsiteY6" fmla="*/ 8326338 h 8365040"/>
              <a:gd name="connsiteX7" fmla="*/ 8407555 w 9523735"/>
              <a:gd name="connsiteY7" fmla="*/ 8301430 h 8365040"/>
              <a:gd name="connsiteX8" fmla="*/ 5474011 w 9523735"/>
              <a:gd name="connsiteY8" fmla="*/ 7732420 h 8365040"/>
              <a:gd name="connsiteX9" fmla="*/ 96605 w 9523735"/>
              <a:gd name="connsiteY9" fmla="*/ 8332559 h 8365040"/>
              <a:gd name="connsiteX10" fmla="*/ 0 w 9523735"/>
              <a:gd name="connsiteY10" fmla="*/ 8365040 h 8365040"/>
              <a:gd name="connsiteX11" fmla="*/ 92879 w 9523735"/>
              <a:gd name="connsiteY11" fmla="*/ 8199153 h 8365040"/>
              <a:gd name="connsiteX12" fmla="*/ 1710081 w 9523735"/>
              <a:gd name="connsiteY12" fmla="*/ 1200466 h 8365040"/>
              <a:gd name="connsiteX13" fmla="*/ 1677498 w 9523735"/>
              <a:gd name="connsiteY13" fmla="*/ 626367 h 8365040"/>
              <a:gd name="connsiteX14" fmla="*/ 1632356 w 9523735"/>
              <a:gd name="connsiteY14" fmla="*/ 167096 h 8365040"/>
              <a:gd name="connsiteX15" fmla="*/ 2247190 w 9523735"/>
              <a:gd name="connsiteY15" fmla="*/ 97425 h 8365040"/>
              <a:gd name="connsiteX16" fmla="*/ 4560844 w 9523735"/>
              <a:gd name="connsiteY16" fmla="*/ 1620 h 83650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9523735" h="8365040">
                <a:moveTo>
                  <a:pt x="4560844" y="1620"/>
                </a:moveTo>
                <a:cubicBezTo>
                  <a:pt x="5078913" y="7960"/>
                  <a:pt x="5599171" y="32943"/>
                  <a:pt x="6120773" y="77009"/>
                </a:cubicBezTo>
                <a:cubicBezTo>
                  <a:pt x="7163978" y="165142"/>
                  <a:pt x="8189076" y="327630"/>
                  <a:pt x="9189979" y="559843"/>
                </a:cubicBezTo>
                <a:lnTo>
                  <a:pt x="9496467" y="636733"/>
                </a:lnTo>
                <a:lnTo>
                  <a:pt x="9509579" y="919233"/>
                </a:lnTo>
                <a:cubicBezTo>
                  <a:pt x="9601816" y="3477312"/>
                  <a:pt x="9241198" y="5969506"/>
                  <a:pt x="8490124" y="8306430"/>
                </a:cubicBezTo>
                <a:lnTo>
                  <a:pt x="8483505" y="8326338"/>
                </a:lnTo>
                <a:lnTo>
                  <a:pt x="8407555" y="8301430"/>
                </a:lnTo>
                <a:cubicBezTo>
                  <a:pt x="7464790" y="8010648"/>
                  <a:pt x="6482530" y="7817623"/>
                  <a:pt x="5474011" y="7732420"/>
                </a:cubicBezTo>
                <a:cubicBezTo>
                  <a:pt x="3625060" y="7576214"/>
                  <a:pt x="1802314" y="7792080"/>
                  <a:pt x="96605" y="8332559"/>
                </a:cubicBezTo>
                <a:lnTo>
                  <a:pt x="0" y="8365040"/>
                </a:lnTo>
                <a:lnTo>
                  <a:pt x="92879" y="8199153"/>
                </a:lnTo>
                <a:cubicBezTo>
                  <a:pt x="1213599" y="6100906"/>
                  <a:pt x="1800203" y="3699914"/>
                  <a:pt x="1710081" y="1200466"/>
                </a:cubicBezTo>
                <a:cubicBezTo>
                  <a:pt x="1703148" y="1008201"/>
                  <a:pt x="1692263" y="816805"/>
                  <a:pt x="1677498" y="626367"/>
                </a:cubicBezTo>
                <a:lnTo>
                  <a:pt x="1632356" y="167096"/>
                </a:lnTo>
                <a:lnTo>
                  <a:pt x="2247190" y="97425"/>
                </a:lnTo>
                <a:cubicBezTo>
                  <a:pt x="3011572" y="24542"/>
                  <a:pt x="3783744" y="-7892"/>
                  <a:pt x="4560844" y="162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1849791079"/>
      </p:ext>
    </p:extLst>
  </p:cSld>
  <p:clrMapOvr>
    <a:masterClrMapping/>
  </p:clrMapOvr>
</p:sldLayout>
</file>

<file path=ppt/slideLayouts/slideLayout20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Picture Placeholder 13">
            <a:extLst>
              <a:ext uri="{FF2B5EF4-FFF2-40B4-BE49-F238E27FC236}">
                <a16:creationId xmlns="" xmlns:a16="http://schemas.microsoft.com/office/drawing/2014/main" id="{458FF5EC-7902-4D70-84B3-0CC199C8F1E7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4572000" y="1"/>
            <a:ext cx="4572000" cy="5143500"/>
          </a:xfrm>
          <a:custGeom>
            <a:avLst/>
            <a:gdLst>
              <a:gd name="connsiteX0" fmla="*/ 6401592 w 12193588"/>
              <a:gd name="connsiteY0" fmla="*/ 12950824 h 13715999"/>
              <a:gd name="connsiteX1" fmla="*/ 12193588 w 12193588"/>
              <a:gd name="connsiteY1" fmla="*/ 12950824 h 13715999"/>
              <a:gd name="connsiteX2" fmla="*/ 12193588 w 12193588"/>
              <a:gd name="connsiteY2" fmla="*/ 13715999 h 13715999"/>
              <a:gd name="connsiteX3" fmla="*/ 6401592 w 12193588"/>
              <a:gd name="connsiteY3" fmla="*/ 13715999 h 13715999"/>
              <a:gd name="connsiteX4" fmla="*/ 6096792 w 12193588"/>
              <a:gd name="connsiteY4" fmla="*/ 9912348 h 13715999"/>
              <a:gd name="connsiteX5" fmla="*/ 6096792 w 12193588"/>
              <a:gd name="connsiteY5" fmla="*/ 13715999 h 13715999"/>
              <a:gd name="connsiteX6" fmla="*/ 0 w 12193588"/>
              <a:gd name="connsiteY6" fmla="*/ 13715999 h 13715999"/>
              <a:gd name="connsiteX7" fmla="*/ 0 w 12193588"/>
              <a:gd name="connsiteY7" fmla="*/ 9912349 h 13715999"/>
              <a:gd name="connsiteX8" fmla="*/ 0 w 12193588"/>
              <a:gd name="connsiteY8" fmla="*/ 0 h 13715999"/>
              <a:gd name="connsiteX9" fmla="*/ 1903412 w 12193588"/>
              <a:gd name="connsiteY9" fmla="*/ 0 h 13715999"/>
              <a:gd name="connsiteX10" fmla="*/ 1903412 w 12193588"/>
              <a:gd name="connsiteY10" fmla="*/ 6537324 h 13715999"/>
              <a:gd name="connsiteX11" fmla="*/ 1903412 w 12193588"/>
              <a:gd name="connsiteY11" fmla="*/ 6858000 h 13715999"/>
              <a:gd name="connsiteX12" fmla="*/ 2208212 w 12193588"/>
              <a:gd name="connsiteY12" fmla="*/ 6858000 h 13715999"/>
              <a:gd name="connsiteX13" fmla="*/ 12193586 w 12193588"/>
              <a:gd name="connsiteY13" fmla="*/ 6858000 h 13715999"/>
              <a:gd name="connsiteX14" fmla="*/ 12193586 w 12193588"/>
              <a:gd name="connsiteY14" fmla="*/ 6537324 h 13715999"/>
              <a:gd name="connsiteX15" fmla="*/ 2208212 w 12193588"/>
              <a:gd name="connsiteY15" fmla="*/ 6537324 h 13715999"/>
              <a:gd name="connsiteX16" fmla="*/ 2208212 w 12193588"/>
              <a:gd name="connsiteY16" fmla="*/ 0 h 13715999"/>
              <a:gd name="connsiteX17" fmla="*/ 12193588 w 12193588"/>
              <a:gd name="connsiteY17" fmla="*/ 0 h 13715999"/>
              <a:gd name="connsiteX18" fmla="*/ 12193588 w 12193588"/>
              <a:gd name="connsiteY18" fmla="*/ 12646024 h 13715999"/>
              <a:gd name="connsiteX19" fmla="*/ 6401592 w 12193588"/>
              <a:gd name="connsiteY19" fmla="*/ 12646024 h 13715999"/>
              <a:gd name="connsiteX20" fmla="*/ 6401592 w 12193588"/>
              <a:gd name="connsiteY20" fmla="*/ 9912348 h 13715999"/>
              <a:gd name="connsiteX21" fmla="*/ 6401594 w 12193588"/>
              <a:gd name="connsiteY21" fmla="*/ 9912348 h 13715999"/>
              <a:gd name="connsiteX22" fmla="*/ 6401594 w 12193588"/>
              <a:gd name="connsiteY22" fmla="*/ 9607548 h 13715999"/>
              <a:gd name="connsiteX23" fmla="*/ 0 w 12193588"/>
              <a:gd name="connsiteY23" fmla="*/ 9607549 h 13715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2193588" h="13715999">
                <a:moveTo>
                  <a:pt x="6401592" y="12950824"/>
                </a:moveTo>
                <a:lnTo>
                  <a:pt x="12193588" y="12950824"/>
                </a:lnTo>
                <a:lnTo>
                  <a:pt x="12193588" y="13715999"/>
                </a:lnTo>
                <a:lnTo>
                  <a:pt x="6401592" y="13715999"/>
                </a:lnTo>
                <a:close/>
                <a:moveTo>
                  <a:pt x="6096792" y="9912348"/>
                </a:moveTo>
                <a:lnTo>
                  <a:pt x="6096792" y="13715999"/>
                </a:lnTo>
                <a:lnTo>
                  <a:pt x="0" y="13715999"/>
                </a:lnTo>
                <a:lnTo>
                  <a:pt x="0" y="9912349"/>
                </a:lnTo>
                <a:close/>
                <a:moveTo>
                  <a:pt x="0" y="0"/>
                </a:moveTo>
                <a:lnTo>
                  <a:pt x="1903412" y="0"/>
                </a:lnTo>
                <a:lnTo>
                  <a:pt x="1903412" y="6537324"/>
                </a:lnTo>
                <a:lnTo>
                  <a:pt x="1903412" y="6858000"/>
                </a:lnTo>
                <a:lnTo>
                  <a:pt x="2208212" y="6858000"/>
                </a:lnTo>
                <a:lnTo>
                  <a:pt x="12193586" y="6858000"/>
                </a:lnTo>
                <a:lnTo>
                  <a:pt x="12193586" y="6537324"/>
                </a:lnTo>
                <a:lnTo>
                  <a:pt x="2208212" y="6537324"/>
                </a:lnTo>
                <a:lnTo>
                  <a:pt x="2208212" y="0"/>
                </a:lnTo>
                <a:lnTo>
                  <a:pt x="12193588" y="0"/>
                </a:lnTo>
                <a:lnTo>
                  <a:pt x="12193588" y="12646024"/>
                </a:lnTo>
                <a:lnTo>
                  <a:pt x="6401592" y="12646024"/>
                </a:lnTo>
                <a:lnTo>
                  <a:pt x="6401592" y="9912348"/>
                </a:lnTo>
                <a:lnTo>
                  <a:pt x="6401594" y="9912348"/>
                </a:lnTo>
                <a:lnTo>
                  <a:pt x="6401594" y="9607548"/>
                </a:lnTo>
                <a:lnTo>
                  <a:pt x="0" y="9607549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4209127996"/>
      </p:ext>
    </p:extLst>
  </p:cSld>
  <p:clrMapOvr>
    <a:masterClrMapping/>
  </p:clrMapOvr>
</p:sldLayout>
</file>

<file path=ppt/slideLayouts/slideLayout2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Gener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237280" y="4824455"/>
            <a:ext cx="1947572" cy="207168"/>
          </a:xfrm>
          <a:prstGeom prst="rect">
            <a:avLst/>
          </a:prstGeom>
        </p:spPr>
        <p:txBody>
          <a:bodyPr lIns="68493" tIns="34289" rIns="68493" bIns="34289"/>
          <a:lstStyle/>
          <a:p>
            <a:pPr defTabSz="684814"/>
            <a:endParaRPr lang="en-US" sz="1400" dirty="0">
              <a:solidFill>
                <a:srgbClr val="000000"/>
              </a:solidFill>
            </a:endParaRPr>
          </a:p>
        </p:txBody>
      </p:sp>
      <p:sp>
        <p:nvSpPr>
          <p:cNvPr id="7" name="Title Placeholder 1"/>
          <p:cNvSpPr>
            <a:spLocks noGrp="1"/>
          </p:cNvSpPr>
          <p:nvPr>
            <p:ph type="title"/>
          </p:nvPr>
        </p:nvSpPr>
        <p:spPr>
          <a:xfrm>
            <a:off x="628650" y="273908"/>
            <a:ext cx="7886700" cy="447737"/>
          </a:xfrm>
          <a:prstGeom prst="rect">
            <a:avLst/>
          </a:prstGeom>
        </p:spPr>
        <p:txBody>
          <a:bodyPr vert="horz" lIns="68493" tIns="34289" rIns="68493" bIns="34289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12" name="Slide Number Placeholder 21">
            <a:extLst>
              <a:ext uri="{FF2B5EF4-FFF2-40B4-BE49-F238E27FC236}">
                <a16:creationId xmlns:a16="http://schemas.microsoft.com/office/drawing/2014/main" xmlns="" id="{36838F4C-DE0D-46AA-88D7-D9CA5E0E7D4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553082" y="296496"/>
            <a:ext cx="281636" cy="273844"/>
          </a:xfrm>
          <a:prstGeom prst="rect">
            <a:avLst/>
          </a:prstGeom>
        </p:spPr>
        <p:txBody>
          <a:bodyPr vert="horz" lIns="68493" tIns="34289" rIns="68493" bIns="34289" rtlCol="0" anchor="ctr"/>
          <a:lstStyle>
            <a:lvl1pPr algn="r">
              <a:defRPr sz="900">
                <a:solidFill>
                  <a:schemeClr val="bg1"/>
                </a:solidFill>
              </a:defRPr>
            </a:lvl1pPr>
          </a:lstStyle>
          <a:p>
            <a:pPr defTabSz="684814"/>
            <a:fld id="{F2013BF4-5CFC-41F7-AD2A-79B49FE18922}" type="slidenum">
              <a:rPr lang="en-US" smtClean="0">
                <a:solidFill>
                  <a:srgbClr val="FFFFFF"/>
                </a:solidFill>
              </a:rPr>
              <a:pPr defTabSz="684814"/>
              <a:t>‹#›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69058761"/>
      </p:ext>
    </p:extLst>
  </p:cSld>
  <p:clrMapOvr>
    <a:masterClrMapping/>
  </p:clrMapOvr>
</p:sldLayout>
</file>

<file path=ppt/slideLayouts/slideLayout2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2">
            <a:extLst>
              <a:ext uri="{FF2B5EF4-FFF2-40B4-BE49-F238E27FC236}">
                <a16:creationId xmlns:a16="http://schemas.microsoft.com/office/drawing/2014/main" xmlns="" id="{0704BEA8-4216-4291-B7A8-07A3B1974C95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9144000" cy="5143500"/>
          </a:xfrm>
          <a:prstGeom prst="rect">
            <a:avLst/>
          </a:prstGeom>
        </p:spPr>
        <p:txBody>
          <a:bodyPr lIns="68493" tIns="34289" rIns="68493" bIns="34289" anchor="ctr"/>
          <a:lstStyle/>
          <a:p>
            <a:endParaRPr lang="en-US"/>
          </a:p>
        </p:txBody>
      </p:sp>
      <p:sp>
        <p:nvSpPr>
          <p:cNvPr id="7" name="Slide Number Placeholder 21">
            <a:extLst>
              <a:ext uri="{FF2B5EF4-FFF2-40B4-BE49-F238E27FC236}">
                <a16:creationId xmlns:a16="http://schemas.microsoft.com/office/drawing/2014/main" xmlns="" id="{97032698-4027-4948-8F5C-E2709437E38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553082" y="296496"/>
            <a:ext cx="281636" cy="273844"/>
          </a:xfrm>
          <a:prstGeom prst="rect">
            <a:avLst/>
          </a:prstGeom>
        </p:spPr>
        <p:txBody>
          <a:bodyPr vert="horz" lIns="68493" tIns="34289" rIns="68493" bIns="34289" rtlCol="0" anchor="ctr"/>
          <a:lstStyle>
            <a:lvl1pPr algn="r">
              <a:defRPr sz="900">
                <a:solidFill>
                  <a:schemeClr val="bg1"/>
                </a:solidFill>
              </a:defRPr>
            </a:lvl1pPr>
          </a:lstStyle>
          <a:p>
            <a:pPr defTabSz="684814"/>
            <a:fld id="{F2013BF4-5CFC-41F7-AD2A-79B49FE18922}" type="slidenum">
              <a:rPr lang="en-US" smtClean="0">
                <a:solidFill>
                  <a:srgbClr val="FFFFFF"/>
                </a:solidFill>
              </a:rPr>
              <a:pPr defTabSz="684814"/>
              <a:t>‹#›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12356846"/>
      </p:ext>
    </p:extLst>
  </p:cSld>
  <p:clrMapOvr>
    <a:masterClrMapping/>
  </p:clrMapOvr>
</p:sldLayout>
</file>

<file path=ppt/slideLayouts/slideLayout2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:a16="http://schemas.microsoft.com/office/drawing/2014/main" xmlns="" id="{EEB7095C-68DC-41E5-A322-48C2DAD508B0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0" y="1847851"/>
            <a:ext cx="9144000" cy="2447925"/>
          </a:xfrm>
          <a:custGeom>
            <a:avLst/>
            <a:gdLst>
              <a:gd name="connsiteX0" fmla="*/ 0 w 12192000"/>
              <a:gd name="connsiteY0" fmla="*/ 0 h 3765685"/>
              <a:gd name="connsiteX1" fmla="*/ 12192000 w 12192000"/>
              <a:gd name="connsiteY1" fmla="*/ 0 h 3765685"/>
              <a:gd name="connsiteX2" fmla="*/ 12192000 w 12192000"/>
              <a:gd name="connsiteY2" fmla="*/ 3765685 h 3765685"/>
              <a:gd name="connsiteX3" fmla="*/ 0 w 12192000"/>
              <a:gd name="connsiteY3" fmla="*/ 3765685 h 37656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3765685">
                <a:moveTo>
                  <a:pt x="0" y="0"/>
                </a:moveTo>
                <a:lnTo>
                  <a:pt x="12192000" y="0"/>
                </a:lnTo>
                <a:lnTo>
                  <a:pt x="12192000" y="3765685"/>
                </a:lnTo>
                <a:lnTo>
                  <a:pt x="0" y="3765685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851822782"/>
      </p:ext>
    </p:extLst>
  </p:cSld>
  <p:clrMapOvr>
    <a:masterClrMapping/>
  </p:clrMapOvr>
</p:sldLayout>
</file>

<file path=ppt/slideLayouts/slideLayout2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1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>
            <a:extLst>
              <a:ext uri="{FF2B5EF4-FFF2-40B4-BE49-F238E27FC236}">
                <a16:creationId xmlns:a16="http://schemas.microsoft.com/office/drawing/2014/main" xmlns="" id="{77174DDF-AC6A-4246-9039-098644DE7DBB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0" y="0"/>
            <a:ext cx="3864428" cy="5143500"/>
          </a:xfrm>
          <a:custGeom>
            <a:avLst/>
            <a:gdLst>
              <a:gd name="connsiteX0" fmla="*/ 0 w 5152571"/>
              <a:gd name="connsiteY0" fmla="*/ 0 h 6858000"/>
              <a:gd name="connsiteX1" fmla="*/ 5152571 w 5152571"/>
              <a:gd name="connsiteY1" fmla="*/ 0 h 6858000"/>
              <a:gd name="connsiteX2" fmla="*/ 5152571 w 5152571"/>
              <a:gd name="connsiteY2" fmla="*/ 6858000 h 6858000"/>
              <a:gd name="connsiteX3" fmla="*/ 0 w 5152571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52571" h="6858000">
                <a:moveTo>
                  <a:pt x="0" y="0"/>
                </a:moveTo>
                <a:lnTo>
                  <a:pt x="5152571" y="0"/>
                </a:lnTo>
                <a:lnTo>
                  <a:pt x="5152571" y="6858000"/>
                </a:lnTo>
                <a:lnTo>
                  <a:pt x="0" y="6858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4286162119"/>
      </p:ext>
    </p:extLst>
  </p:cSld>
  <p:clrMapOvr>
    <a:masterClrMapping/>
  </p:clrMapOvr>
</p:sldLayout>
</file>

<file path=ppt/slideLayouts/slideLayout2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2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:a16="http://schemas.microsoft.com/office/drawing/2014/main" xmlns="" id="{B72513B0-B62A-4BEA-AB10-08A5FC5C4C8D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3892015" y="1661533"/>
            <a:ext cx="1359974" cy="1359972"/>
          </a:xfrm>
          <a:custGeom>
            <a:avLst/>
            <a:gdLst>
              <a:gd name="connsiteX0" fmla="*/ 906649 w 1813298"/>
              <a:gd name="connsiteY0" fmla="*/ 0 h 1813296"/>
              <a:gd name="connsiteX1" fmla="*/ 1813298 w 1813298"/>
              <a:gd name="connsiteY1" fmla="*/ 906648 h 1813296"/>
              <a:gd name="connsiteX2" fmla="*/ 906649 w 1813298"/>
              <a:gd name="connsiteY2" fmla="*/ 1813296 h 1813296"/>
              <a:gd name="connsiteX3" fmla="*/ 0 w 1813298"/>
              <a:gd name="connsiteY3" fmla="*/ 906648 h 1813296"/>
              <a:gd name="connsiteX4" fmla="*/ 906649 w 1813298"/>
              <a:gd name="connsiteY4" fmla="*/ 0 h 18132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13298" h="1813296">
                <a:moveTo>
                  <a:pt x="906649" y="0"/>
                </a:moveTo>
                <a:cubicBezTo>
                  <a:pt x="1407377" y="0"/>
                  <a:pt x="1813298" y="405920"/>
                  <a:pt x="1813298" y="906648"/>
                </a:cubicBezTo>
                <a:cubicBezTo>
                  <a:pt x="1813298" y="1407376"/>
                  <a:pt x="1407377" y="1813296"/>
                  <a:pt x="906649" y="1813296"/>
                </a:cubicBezTo>
                <a:cubicBezTo>
                  <a:pt x="405921" y="1813296"/>
                  <a:pt x="0" y="1407376"/>
                  <a:pt x="0" y="906648"/>
                </a:cubicBezTo>
                <a:cubicBezTo>
                  <a:pt x="0" y="405920"/>
                  <a:pt x="405921" y="0"/>
                  <a:pt x="906649" y="0"/>
                </a:cubicBez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199096866"/>
      </p:ext>
    </p:extLst>
  </p:cSld>
  <p:clrMapOvr>
    <a:masterClrMapping/>
  </p:clrMapOvr>
</p:sldLayout>
</file>

<file path=ppt/slideLayouts/slideLayout2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3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4">
            <a:extLst>
              <a:ext uri="{FF2B5EF4-FFF2-40B4-BE49-F238E27FC236}">
                <a16:creationId xmlns:a16="http://schemas.microsoft.com/office/drawing/2014/main" xmlns="" id="{A111FE8B-480C-42B5-929D-D9CBFBE5636A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0" y="0"/>
            <a:ext cx="9144000" cy="2824264"/>
          </a:xfrm>
          <a:custGeom>
            <a:avLst/>
            <a:gdLst>
              <a:gd name="connsiteX0" fmla="*/ 0 w 12192000"/>
              <a:gd name="connsiteY0" fmla="*/ 0 h 3765685"/>
              <a:gd name="connsiteX1" fmla="*/ 12192000 w 12192000"/>
              <a:gd name="connsiteY1" fmla="*/ 0 h 3765685"/>
              <a:gd name="connsiteX2" fmla="*/ 12192000 w 12192000"/>
              <a:gd name="connsiteY2" fmla="*/ 3765685 h 3765685"/>
              <a:gd name="connsiteX3" fmla="*/ 0 w 12192000"/>
              <a:gd name="connsiteY3" fmla="*/ 3765685 h 37656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3765685">
                <a:moveTo>
                  <a:pt x="0" y="0"/>
                </a:moveTo>
                <a:lnTo>
                  <a:pt x="12192000" y="0"/>
                </a:lnTo>
                <a:lnTo>
                  <a:pt x="12192000" y="3765685"/>
                </a:lnTo>
                <a:lnTo>
                  <a:pt x="0" y="3765685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750076999"/>
      </p:ext>
    </p:extLst>
  </p:cSld>
  <p:clrMapOvr>
    <a:masterClrMapping/>
  </p:clrMapOvr>
</p:sldLayout>
</file>

<file path=ppt/slideLayouts/slideLayout2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4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>
            <a:extLst>
              <a:ext uri="{FF2B5EF4-FFF2-40B4-BE49-F238E27FC236}">
                <a16:creationId xmlns:a16="http://schemas.microsoft.com/office/drawing/2014/main" xmlns="" id="{2AD5B477-E25D-460E-9D48-70245BBAA5B2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560523" y="1955766"/>
            <a:ext cx="4011491" cy="2639729"/>
          </a:xfrm>
          <a:custGeom>
            <a:avLst/>
            <a:gdLst>
              <a:gd name="connsiteX0" fmla="*/ 0 w 5348655"/>
              <a:gd name="connsiteY0" fmla="*/ 0 h 3519638"/>
              <a:gd name="connsiteX1" fmla="*/ 5348655 w 5348655"/>
              <a:gd name="connsiteY1" fmla="*/ 0 h 3519638"/>
              <a:gd name="connsiteX2" fmla="*/ 5348655 w 5348655"/>
              <a:gd name="connsiteY2" fmla="*/ 3519638 h 3519638"/>
              <a:gd name="connsiteX3" fmla="*/ 0 w 5348655"/>
              <a:gd name="connsiteY3" fmla="*/ 3519638 h 3519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348655" h="3519638">
                <a:moveTo>
                  <a:pt x="0" y="0"/>
                </a:moveTo>
                <a:lnTo>
                  <a:pt x="5348655" y="0"/>
                </a:lnTo>
                <a:lnTo>
                  <a:pt x="5348655" y="3519638"/>
                </a:lnTo>
                <a:lnTo>
                  <a:pt x="0" y="3519638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638640579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6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3">
            <a:extLst>
              <a:ext uri="{FF2B5EF4-FFF2-40B4-BE49-F238E27FC236}">
                <a16:creationId xmlns:a16="http://schemas.microsoft.com/office/drawing/2014/main" xmlns="" id="{1C370845-4D7B-4186-B279-E3728DB4203B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1103353" y="1471402"/>
            <a:ext cx="2200706" cy="2200704"/>
          </a:xfrm>
          <a:prstGeom prst="ellipse">
            <a:avLst/>
          </a:prstGeom>
        </p:spPr>
        <p:txBody>
          <a:bodyPr lIns="68315" tIns="34201" rIns="68315" bIns="34201" anchor="ctr">
            <a:normAutofit/>
          </a:bodyPr>
          <a:lstStyle>
            <a:lvl1pPr marL="0" indent="0" algn="ctr">
              <a:buNone/>
              <a:defRPr sz="900">
                <a:solidFill>
                  <a:schemeClr val="bg2"/>
                </a:solidFill>
              </a:defRPr>
            </a:lvl1pPr>
          </a:lstStyle>
          <a:p>
            <a:endParaRPr lang="en-US"/>
          </a:p>
        </p:txBody>
      </p:sp>
      <p:sp>
        <p:nvSpPr>
          <p:cNvPr id="7" name="Picture Placeholder 3">
            <a:extLst>
              <a:ext uri="{FF2B5EF4-FFF2-40B4-BE49-F238E27FC236}">
                <a16:creationId xmlns:a16="http://schemas.microsoft.com/office/drawing/2014/main" xmlns="" id="{9A6EDC51-D23F-42EA-9FC3-6603A7C4739A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3471668" y="1471402"/>
            <a:ext cx="2200706" cy="2200704"/>
          </a:xfrm>
          <a:prstGeom prst="ellipse">
            <a:avLst/>
          </a:prstGeom>
        </p:spPr>
        <p:txBody>
          <a:bodyPr lIns="68315" tIns="34201" rIns="68315" bIns="34201" anchor="ctr">
            <a:normAutofit/>
          </a:bodyPr>
          <a:lstStyle>
            <a:lvl1pPr marL="0" indent="0" algn="ctr">
              <a:buNone/>
              <a:defRPr sz="900">
                <a:solidFill>
                  <a:schemeClr val="bg2"/>
                </a:solidFill>
              </a:defRPr>
            </a:lvl1pPr>
          </a:lstStyle>
          <a:p>
            <a:endParaRPr lang="en-US"/>
          </a:p>
        </p:txBody>
      </p:sp>
      <p:sp>
        <p:nvSpPr>
          <p:cNvPr id="8" name="Picture Placeholder 3">
            <a:extLst>
              <a:ext uri="{FF2B5EF4-FFF2-40B4-BE49-F238E27FC236}">
                <a16:creationId xmlns:a16="http://schemas.microsoft.com/office/drawing/2014/main" xmlns="" id="{CF97E43C-D008-4AC5-BC8D-913D50049E47}"/>
              </a:ext>
            </a:extLst>
          </p:cNvPr>
          <p:cNvSpPr>
            <a:spLocks noGrp="1"/>
          </p:cNvSpPr>
          <p:nvPr>
            <p:ph type="pic" sz="quarter" idx="19"/>
          </p:nvPr>
        </p:nvSpPr>
        <p:spPr>
          <a:xfrm>
            <a:off x="5839948" y="1471402"/>
            <a:ext cx="2200706" cy="2200704"/>
          </a:xfrm>
          <a:prstGeom prst="ellipse">
            <a:avLst/>
          </a:prstGeom>
        </p:spPr>
        <p:txBody>
          <a:bodyPr lIns="68315" tIns="34201" rIns="68315" bIns="34201" anchor="ctr">
            <a:normAutofit/>
          </a:bodyPr>
          <a:lstStyle>
            <a:lvl1pPr marL="0" indent="0" algn="ctr">
              <a:buNone/>
              <a:defRPr sz="900">
                <a:solidFill>
                  <a:schemeClr val="bg2"/>
                </a:solidFill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94252501"/>
      </p:ext>
    </p:extLst>
  </p:cSld>
  <p:clrMapOvr>
    <a:masterClrMapping/>
  </p:clrMapOvr>
</p:sldLayout>
</file>

<file path=ppt/slideLayouts/slideLayout2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5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>
            <a:extLst>
              <a:ext uri="{FF2B5EF4-FFF2-40B4-BE49-F238E27FC236}">
                <a16:creationId xmlns:a16="http://schemas.microsoft.com/office/drawing/2014/main" xmlns="" id="{A8A832A3-528E-476A-B952-3434EBFFACAB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3007524" y="0"/>
            <a:ext cx="6136481" cy="5143500"/>
          </a:xfrm>
          <a:custGeom>
            <a:avLst/>
            <a:gdLst>
              <a:gd name="connsiteX0" fmla="*/ 0 w 8181975"/>
              <a:gd name="connsiteY0" fmla="*/ 0 h 6858000"/>
              <a:gd name="connsiteX1" fmla="*/ 6084887 w 8181975"/>
              <a:gd name="connsiteY1" fmla="*/ 0 h 6858000"/>
              <a:gd name="connsiteX2" fmla="*/ 8181975 w 8181975"/>
              <a:gd name="connsiteY2" fmla="*/ 4824413 h 6858000"/>
              <a:gd name="connsiteX3" fmla="*/ 8181975 w 8181975"/>
              <a:gd name="connsiteY3" fmla="*/ 6858000 h 6858000"/>
              <a:gd name="connsiteX4" fmla="*/ 2981325 w 8181975"/>
              <a:gd name="connsiteY4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81975" h="6858000">
                <a:moveTo>
                  <a:pt x="0" y="0"/>
                </a:moveTo>
                <a:lnTo>
                  <a:pt x="6084887" y="0"/>
                </a:lnTo>
                <a:lnTo>
                  <a:pt x="8181975" y="4824413"/>
                </a:lnTo>
                <a:lnTo>
                  <a:pt x="8181975" y="6858000"/>
                </a:lnTo>
                <a:lnTo>
                  <a:pt x="2981325" y="6858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456479688"/>
      </p:ext>
    </p:extLst>
  </p:cSld>
  <p:clrMapOvr>
    <a:masterClrMapping/>
  </p:clrMapOvr>
</p:sldLayout>
</file>

<file path=ppt/slideLayouts/slideLayout2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6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:a16="http://schemas.microsoft.com/office/drawing/2014/main" xmlns="" id="{918F8E4F-470B-42F6-8B2D-A84B3F25966B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4616975" y="1"/>
            <a:ext cx="4526929" cy="5149298"/>
          </a:xfrm>
          <a:custGeom>
            <a:avLst/>
            <a:gdLst>
              <a:gd name="connsiteX0" fmla="*/ 1743662 w 6035905"/>
              <a:gd name="connsiteY0" fmla="*/ 6312275 h 6865731"/>
              <a:gd name="connsiteX1" fmla="*/ 1967585 w 6035905"/>
              <a:gd name="connsiteY1" fmla="*/ 6365255 h 6865731"/>
              <a:gd name="connsiteX2" fmla="*/ 2155380 w 6035905"/>
              <a:gd name="connsiteY2" fmla="*/ 6865731 h 6865731"/>
              <a:gd name="connsiteX3" fmla="*/ 1237274 w 6035905"/>
              <a:gd name="connsiteY3" fmla="*/ 6865731 h 6865731"/>
              <a:gd name="connsiteX4" fmla="*/ 1425068 w 6035905"/>
              <a:gd name="connsiteY4" fmla="*/ 6509837 h 6865731"/>
              <a:gd name="connsiteX5" fmla="*/ 1743662 w 6035905"/>
              <a:gd name="connsiteY5" fmla="*/ 6312275 h 6865731"/>
              <a:gd name="connsiteX6" fmla="*/ 5028098 w 6035905"/>
              <a:gd name="connsiteY6" fmla="*/ 5922112 h 6865731"/>
              <a:gd name="connsiteX7" fmla="*/ 5252487 w 6035905"/>
              <a:gd name="connsiteY7" fmla="*/ 5975143 h 6865731"/>
              <a:gd name="connsiteX8" fmla="*/ 5409308 w 6035905"/>
              <a:gd name="connsiteY8" fmla="*/ 6565158 h 6865731"/>
              <a:gd name="connsiteX9" fmla="*/ 5242032 w 6035905"/>
              <a:gd name="connsiteY9" fmla="*/ 6865731 h 6865731"/>
              <a:gd name="connsiteX10" fmla="*/ 4311561 w 6035905"/>
              <a:gd name="connsiteY10" fmla="*/ 6865731 h 6865731"/>
              <a:gd name="connsiteX11" fmla="*/ 4708841 w 6035905"/>
              <a:gd name="connsiteY11" fmla="*/ 6119863 h 6865731"/>
              <a:gd name="connsiteX12" fmla="*/ 5028098 w 6035905"/>
              <a:gd name="connsiteY12" fmla="*/ 5922112 h 6865731"/>
              <a:gd name="connsiteX13" fmla="*/ 1727004 w 6035905"/>
              <a:gd name="connsiteY13" fmla="*/ 4477573 h 6865731"/>
              <a:gd name="connsiteX14" fmla="*/ 1893927 w 6035905"/>
              <a:gd name="connsiteY14" fmla="*/ 4530174 h 6865731"/>
              <a:gd name="connsiteX15" fmla="*/ 2040023 w 6035905"/>
              <a:gd name="connsiteY15" fmla="*/ 5119624 h 6865731"/>
              <a:gd name="connsiteX16" fmla="*/ 1100835 w 6035905"/>
              <a:gd name="connsiteY16" fmla="*/ 6865731 h 6865731"/>
              <a:gd name="connsiteX17" fmla="*/ 172083 w 6035905"/>
              <a:gd name="connsiteY17" fmla="*/ 6865731 h 6865731"/>
              <a:gd name="connsiteX18" fmla="*/ 1351285 w 6035905"/>
              <a:gd name="connsiteY18" fmla="*/ 4685878 h 6865731"/>
              <a:gd name="connsiteX19" fmla="*/ 1669953 w 6035905"/>
              <a:gd name="connsiteY19" fmla="*/ 4477781 h 6865731"/>
              <a:gd name="connsiteX20" fmla="*/ 1727004 w 6035905"/>
              <a:gd name="connsiteY20" fmla="*/ 4477573 h 6865731"/>
              <a:gd name="connsiteX21" fmla="*/ 6035901 w 6035905"/>
              <a:gd name="connsiteY21" fmla="*/ 3680707 h 6865731"/>
              <a:gd name="connsiteX22" fmla="*/ 6035901 w 6035905"/>
              <a:gd name="connsiteY22" fmla="*/ 5406644 h 6865731"/>
              <a:gd name="connsiteX23" fmla="*/ 5816686 w 6035905"/>
              <a:gd name="connsiteY23" fmla="*/ 5807506 h 6865731"/>
              <a:gd name="connsiteX24" fmla="*/ 5273867 w 6035905"/>
              <a:gd name="connsiteY24" fmla="*/ 5963397 h 6865731"/>
              <a:gd name="connsiteX25" fmla="*/ 5127724 w 6035905"/>
              <a:gd name="connsiteY25" fmla="*/ 5373238 h 6865731"/>
              <a:gd name="connsiteX26" fmla="*/ 6035901 w 6035905"/>
              <a:gd name="connsiteY26" fmla="*/ 3680707 h 6865731"/>
              <a:gd name="connsiteX27" fmla="*/ 4636516 w 6035905"/>
              <a:gd name="connsiteY27" fmla="*/ 2892909 h 6865731"/>
              <a:gd name="connsiteX28" fmla="*/ 4836200 w 6035905"/>
              <a:gd name="connsiteY28" fmla="*/ 2958846 h 6865731"/>
              <a:gd name="connsiteX29" fmla="*/ 4992958 w 6035905"/>
              <a:gd name="connsiteY29" fmla="*/ 3582166 h 6865731"/>
              <a:gd name="connsiteX30" fmla="*/ 3216362 w 6035905"/>
              <a:gd name="connsiteY30" fmla="*/ 6865731 h 6865731"/>
              <a:gd name="connsiteX31" fmla="*/ 2244459 w 6035905"/>
              <a:gd name="connsiteY31" fmla="*/ 6865731 h 6865731"/>
              <a:gd name="connsiteX32" fmla="*/ 4324122 w 6035905"/>
              <a:gd name="connsiteY32" fmla="*/ 3025630 h 6865731"/>
              <a:gd name="connsiteX33" fmla="*/ 4636516 w 6035905"/>
              <a:gd name="connsiteY33" fmla="*/ 2892909 h 6865731"/>
              <a:gd name="connsiteX34" fmla="*/ 6035902 w 6035905"/>
              <a:gd name="connsiteY34" fmla="*/ 1792895 h 6865731"/>
              <a:gd name="connsiteX35" fmla="*/ 6035902 w 6035905"/>
              <a:gd name="connsiteY35" fmla="*/ 3517083 h 6865731"/>
              <a:gd name="connsiteX36" fmla="*/ 4646585 w 6035905"/>
              <a:gd name="connsiteY36" fmla="*/ 6097805 h 6865731"/>
              <a:gd name="connsiteX37" fmla="*/ 4103393 w 6035905"/>
              <a:gd name="connsiteY37" fmla="*/ 6253538 h 6865731"/>
              <a:gd name="connsiteX38" fmla="*/ 3946703 w 6035905"/>
              <a:gd name="connsiteY38" fmla="*/ 5663977 h 6865731"/>
              <a:gd name="connsiteX39" fmla="*/ 6035902 w 6035905"/>
              <a:gd name="connsiteY39" fmla="*/ 1792895 h 6865731"/>
              <a:gd name="connsiteX40" fmla="*/ 2426598 w 6035905"/>
              <a:gd name="connsiteY40" fmla="*/ 1106704 h 6865731"/>
              <a:gd name="connsiteX41" fmla="*/ 2611328 w 6035905"/>
              <a:gd name="connsiteY41" fmla="*/ 1165449 h 6865731"/>
              <a:gd name="connsiteX42" fmla="*/ 2757287 w 6035905"/>
              <a:gd name="connsiteY42" fmla="*/ 1744721 h 6865731"/>
              <a:gd name="connsiteX43" fmla="*/ 880666 w 6035905"/>
              <a:gd name="connsiteY43" fmla="*/ 5264911 h 6865731"/>
              <a:gd name="connsiteX44" fmla="*/ 401086 w 6035905"/>
              <a:gd name="connsiteY44" fmla="*/ 5320611 h 6865731"/>
              <a:gd name="connsiteX45" fmla="*/ 255126 w 6035905"/>
              <a:gd name="connsiteY45" fmla="*/ 4730199 h 6865731"/>
              <a:gd name="connsiteX46" fmla="*/ 2131747 w 6035905"/>
              <a:gd name="connsiteY46" fmla="*/ 1221148 h 6865731"/>
              <a:gd name="connsiteX47" fmla="*/ 2426598 w 6035905"/>
              <a:gd name="connsiteY47" fmla="*/ 1106704 h 6865731"/>
              <a:gd name="connsiteX48" fmla="*/ 4475683 w 6035905"/>
              <a:gd name="connsiteY48" fmla="*/ 1105703 h 6865731"/>
              <a:gd name="connsiteX49" fmla="*/ 4699485 w 6035905"/>
              <a:gd name="connsiteY49" fmla="*/ 1166568 h 6865731"/>
              <a:gd name="connsiteX50" fmla="*/ 4855895 w 6035905"/>
              <a:gd name="connsiteY50" fmla="*/ 1745514 h 6865731"/>
              <a:gd name="connsiteX51" fmla="*/ 2530592 w 6035905"/>
              <a:gd name="connsiteY51" fmla="*/ 6076478 h 6865731"/>
              <a:gd name="connsiteX52" fmla="*/ 1988368 w 6035905"/>
              <a:gd name="connsiteY52" fmla="*/ 6221215 h 6865731"/>
              <a:gd name="connsiteX53" fmla="*/ 1842385 w 6035905"/>
              <a:gd name="connsiteY53" fmla="*/ 5642268 h 6865731"/>
              <a:gd name="connsiteX54" fmla="*/ 4157261 w 6035905"/>
              <a:gd name="connsiteY54" fmla="*/ 1311304 h 6865731"/>
              <a:gd name="connsiteX55" fmla="*/ 4475683 w 6035905"/>
              <a:gd name="connsiteY55" fmla="*/ 1105703 h 6865731"/>
              <a:gd name="connsiteX56" fmla="*/ 3926718 w 6035905"/>
              <a:gd name="connsiteY56" fmla="*/ 257293 h 6865731"/>
              <a:gd name="connsiteX57" fmla="*/ 4114197 w 6035905"/>
              <a:gd name="connsiteY57" fmla="*/ 310498 h 6865731"/>
              <a:gd name="connsiteX58" fmla="*/ 4260157 w 6035905"/>
              <a:gd name="connsiteY58" fmla="*/ 900274 h 6865731"/>
              <a:gd name="connsiteX59" fmla="*/ 2373109 w 6035905"/>
              <a:gd name="connsiteY59" fmla="*/ 4405546 h 6865731"/>
              <a:gd name="connsiteX60" fmla="*/ 1903954 w 6035905"/>
              <a:gd name="connsiteY60" fmla="*/ 4472313 h 6865731"/>
              <a:gd name="connsiteX61" fmla="*/ 1747569 w 6035905"/>
              <a:gd name="connsiteY61" fmla="*/ 3882537 h 6865731"/>
              <a:gd name="connsiteX62" fmla="*/ 3634616 w 6035905"/>
              <a:gd name="connsiteY62" fmla="*/ 377265 h 6865731"/>
              <a:gd name="connsiteX63" fmla="*/ 3926718 w 6035905"/>
              <a:gd name="connsiteY63" fmla="*/ 257293 h 6865731"/>
              <a:gd name="connsiteX64" fmla="*/ 5942011 w 6035905"/>
              <a:gd name="connsiteY64" fmla="*/ 1 h 6865731"/>
              <a:gd name="connsiteX65" fmla="*/ 6035905 w 6035905"/>
              <a:gd name="connsiteY65" fmla="*/ 1 h 6865731"/>
              <a:gd name="connsiteX66" fmla="*/ 6035905 w 6035905"/>
              <a:gd name="connsiteY66" fmla="*/ 1536266 h 6865731"/>
              <a:gd name="connsiteX67" fmla="*/ 5389081 w 6035905"/>
              <a:gd name="connsiteY67" fmla="*/ 2738559 h 6865731"/>
              <a:gd name="connsiteX68" fmla="*/ 4846584 w 6035905"/>
              <a:gd name="connsiteY68" fmla="*/ 2894413 h 6865731"/>
              <a:gd name="connsiteX69" fmla="*/ 4700527 w 6035905"/>
              <a:gd name="connsiteY69" fmla="*/ 2304399 h 6865731"/>
              <a:gd name="connsiteX70" fmla="*/ 5942011 w 6035905"/>
              <a:gd name="connsiteY70" fmla="*/ 1 h 6865731"/>
              <a:gd name="connsiteX71" fmla="*/ 2789661 w 6035905"/>
              <a:gd name="connsiteY71" fmla="*/ 1 h 6865731"/>
              <a:gd name="connsiteX72" fmla="*/ 3720961 w 6035905"/>
              <a:gd name="connsiteY72" fmla="*/ 1 h 6865731"/>
              <a:gd name="connsiteX73" fmla="*/ 3197759 w 6035905"/>
              <a:gd name="connsiteY73" fmla="*/ 977367 h 6865731"/>
              <a:gd name="connsiteX74" fmla="*/ 2643164 w 6035905"/>
              <a:gd name="connsiteY74" fmla="*/ 1132857 h 6865731"/>
              <a:gd name="connsiteX75" fmla="*/ 2496668 w 6035905"/>
              <a:gd name="connsiteY75" fmla="*/ 544216 h 6865731"/>
              <a:gd name="connsiteX76" fmla="*/ 2789661 w 6035905"/>
              <a:gd name="connsiteY76" fmla="*/ 1 h 6865731"/>
              <a:gd name="connsiteX77" fmla="*/ 1736674 w 6035905"/>
              <a:gd name="connsiteY77" fmla="*/ 1 h 6865731"/>
              <a:gd name="connsiteX78" fmla="*/ 2666317 w 6035905"/>
              <a:gd name="connsiteY78" fmla="*/ 1 h 6865731"/>
              <a:gd name="connsiteX79" fmla="*/ 754804 w 6035905"/>
              <a:gd name="connsiteY79" fmla="*/ 3560722 h 6865731"/>
              <a:gd name="connsiteX80" fmla="*/ 201196 w 6035905"/>
              <a:gd name="connsiteY80" fmla="*/ 3716503 h 6865731"/>
              <a:gd name="connsiteX81" fmla="*/ 54960 w 6035905"/>
              <a:gd name="connsiteY81" fmla="*/ 3126759 h 6865731"/>
              <a:gd name="connsiteX82" fmla="*/ 1736674 w 6035905"/>
              <a:gd name="connsiteY82" fmla="*/ 1 h 6865731"/>
              <a:gd name="connsiteX83" fmla="*/ 4876566 w 6035905"/>
              <a:gd name="connsiteY83" fmla="*/ 0 h 6865731"/>
              <a:gd name="connsiteX84" fmla="*/ 5846069 w 6035905"/>
              <a:gd name="connsiteY84" fmla="*/ 0 h 6865731"/>
              <a:gd name="connsiteX85" fmla="*/ 5272707 w 6035905"/>
              <a:gd name="connsiteY85" fmla="*/ 1056562 h 6865731"/>
              <a:gd name="connsiteX86" fmla="*/ 4761894 w 6035905"/>
              <a:gd name="connsiteY86" fmla="*/ 1123292 h 6865731"/>
              <a:gd name="connsiteX87" fmla="*/ 4605522 w 6035905"/>
              <a:gd name="connsiteY87" fmla="*/ 489355 h 6865731"/>
              <a:gd name="connsiteX88" fmla="*/ 4876566 w 6035905"/>
              <a:gd name="connsiteY88" fmla="*/ 0 h 68657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</a:cxnLst>
            <a:rect l="l" t="t" r="r" b="b"/>
            <a:pathLst>
              <a:path w="6035905" h="6865731">
                <a:moveTo>
                  <a:pt x="1743662" y="6312275"/>
                </a:moveTo>
                <a:cubicBezTo>
                  <a:pt x="1819403" y="6306866"/>
                  <a:pt x="1897162" y="6323549"/>
                  <a:pt x="1967585" y="6365255"/>
                </a:cubicBezTo>
                <a:cubicBezTo>
                  <a:pt x="2144947" y="6465350"/>
                  <a:pt x="2207545" y="6676662"/>
                  <a:pt x="2155380" y="6865731"/>
                </a:cubicBezTo>
                <a:cubicBezTo>
                  <a:pt x="2155380" y="6865731"/>
                  <a:pt x="2155380" y="6865731"/>
                  <a:pt x="1237274" y="6865731"/>
                </a:cubicBezTo>
                <a:cubicBezTo>
                  <a:pt x="1237274" y="6865731"/>
                  <a:pt x="1237274" y="6865731"/>
                  <a:pt x="1425068" y="6509837"/>
                </a:cubicBezTo>
                <a:cubicBezTo>
                  <a:pt x="1496795" y="6391669"/>
                  <a:pt x="1617426" y="6321290"/>
                  <a:pt x="1743662" y="6312275"/>
                </a:cubicBezTo>
                <a:close/>
                <a:moveTo>
                  <a:pt x="5028098" y="5922112"/>
                </a:moveTo>
                <a:cubicBezTo>
                  <a:pt x="5103997" y="5916698"/>
                  <a:pt x="5181918" y="5933396"/>
                  <a:pt x="5252487" y="5975143"/>
                </a:cubicBezTo>
                <a:cubicBezTo>
                  <a:pt x="5451127" y="6097599"/>
                  <a:pt x="5513855" y="6353643"/>
                  <a:pt x="5409308" y="6565158"/>
                </a:cubicBezTo>
                <a:cubicBezTo>
                  <a:pt x="5409308" y="6565158"/>
                  <a:pt x="5409308" y="6565158"/>
                  <a:pt x="5242032" y="6865731"/>
                </a:cubicBezTo>
                <a:cubicBezTo>
                  <a:pt x="5242032" y="6865731"/>
                  <a:pt x="5242032" y="6865731"/>
                  <a:pt x="4311561" y="6865731"/>
                </a:cubicBezTo>
                <a:cubicBezTo>
                  <a:pt x="4311561" y="6865731"/>
                  <a:pt x="4311561" y="6865731"/>
                  <a:pt x="4708841" y="6119863"/>
                </a:cubicBezTo>
                <a:cubicBezTo>
                  <a:pt x="4780717" y="6001582"/>
                  <a:pt x="4901600" y="5931135"/>
                  <a:pt x="5028098" y="5922112"/>
                </a:cubicBezTo>
                <a:close/>
                <a:moveTo>
                  <a:pt x="1727004" y="4477573"/>
                </a:moveTo>
                <a:cubicBezTo>
                  <a:pt x="1784142" y="4481691"/>
                  <a:pt x="1841098" y="4498894"/>
                  <a:pt x="1893927" y="4530174"/>
                </a:cubicBezTo>
                <a:cubicBezTo>
                  <a:pt x="2092200" y="4652513"/>
                  <a:pt x="2154813" y="4908312"/>
                  <a:pt x="2040023" y="5119624"/>
                </a:cubicBezTo>
                <a:cubicBezTo>
                  <a:pt x="2040023" y="5119624"/>
                  <a:pt x="2040023" y="5119624"/>
                  <a:pt x="1100835" y="6865731"/>
                </a:cubicBezTo>
                <a:cubicBezTo>
                  <a:pt x="1100835" y="6865731"/>
                  <a:pt x="1100835" y="6865731"/>
                  <a:pt x="172083" y="6865731"/>
                </a:cubicBezTo>
                <a:cubicBezTo>
                  <a:pt x="172083" y="6865731"/>
                  <a:pt x="172083" y="6865731"/>
                  <a:pt x="1351285" y="4685878"/>
                </a:cubicBezTo>
                <a:cubicBezTo>
                  <a:pt x="1423029" y="4560759"/>
                  <a:pt x="1543688" y="4487773"/>
                  <a:pt x="1669953" y="4477781"/>
                </a:cubicBezTo>
                <a:cubicBezTo>
                  <a:pt x="1688893" y="4476282"/>
                  <a:pt x="1707959" y="4476200"/>
                  <a:pt x="1727004" y="4477573"/>
                </a:cubicBezTo>
                <a:close/>
                <a:moveTo>
                  <a:pt x="6035901" y="3680707"/>
                </a:moveTo>
                <a:cubicBezTo>
                  <a:pt x="6035901" y="3680707"/>
                  <a:pt x="6035901" y="3680707"/>
                  <a:pt x="6035901" y="5406644"/>
                </a:cubicBezTo>
                <a:cubicBezTo>
                  <a:pt x="6035901" y="5406644"/>
                  <a:pt x="6035901" y="5406644"/>
                  <a:pt x="5816686" y="5807506"/>
                </a:cubicBezTo>
                <a:cubicBezTo>
                  <a:pt x="5712298" y="6007938"/>
                  <a:pt x="5461766" y="6074748"/>
                  <a:pt x="5273867" y="5963397"/>
                </a:cubicBezTo>
                <a:cubicBezTo>
                  <a:pt x="5085969" y="5840912"/>
                  <a:pt x="5012897" y="5584805"/>
                  <a:pt x="5127724" y="5373238"/>
                </a:cubicBezTo>
                <a:cubicBezTo>
                  <a:pt x="5127724" y="5373238"/>
                  <a:pt x="5127724" y="5373238"/>
                  <a:pt x="6035901" y="3680707"/>
                </a:cubicBezTo>
                <a:close/>
                <a:moveTo>
                  <a:pt x="4636516" y="2892909"/>
                </a:moveTo>
                <a:cubicBezTo>
                  <a:pt x="4704915" y="2895713"/>
                  <a:pt x="4773497" y="2917105"/>
                  <a:pt x="4836200" y="2958846"/>
                </a:cubicBezTo>
                <a:cubicBezTo>
                  <a:pt x="5045211" y="3081284"/>
                  <a:pt x="5118365" y="3359552"/>
                  <a:pt x="4992958" y="3582166"/>
                </a:cubicBezTo>
                <a:cubicBezTo>
                  <a:pt x="4992958" y="3582166"/>
                  <a:pt x="4992958" y="3582166"/>
                  <a:pt x="3216362" y="6865731"/>
                </a:cubicBezTo>
                <a:cubicBezTo>
                  <a:pt x="3216362" y="6865731"/>
                  <a:pt x="3216362" y="6865731"/>
                  <a:pt x="2244459" y="6865731"/>
                </a:cubicBezTo>
                <a:cubicBezTo>
                  <a:pt x="2244459" y="6865731"/>
                  <a:pt x="2244459" y="6865731"/>
                  <a:pt x="4324122" y="3025630"/>
                </a:cubicBezTo>
                <a:cubicBezTo>
                  <a:pt x="4409033" y="2935193"/>
                  <a:pt x="4522519" y="2888235"/>
                  <a:pt x="4636516" y="2892909"/>
                </a:cubicBezTo>
                <a:close/>
                <a:moveTo>
                  <a:pt x="6035902" y="1792895"/>
                </a:moveTo>
                <a:cubicBezTo>
                  <a:pt x="6035902" y="1792895"/>
                  <a:pt x="6035902" y="1792895"/>
                  <a:pt x="6035902" y="3517083"/>
                </a:cubicBezTo>
                <a:cubicBezTo>
                  <a:pt x="6035902" y="3517083"/>
                  <a:pt x="6035902" y="3517083"/>
                  <a:pt x="4646585" y="6097805"/>
                </a:cubicBezTo>
                <a:cubicBezTo>
                  <a:pt x="4531679" y="6298033"/>
                  <a:pt x="4291421" y="6364776"/>
                  <a:pt x="4103393" y="6253538"/>
                </a:cubicBezTo>
                <a:cubicBezTo>
                  <a:pt x="3904919" y="6131176"/>
                  <a:pt x="3842243" y="5875329"/>
                  <a:pt x="3946703" y="5663977"/>
                </a:cubicBezTo>
                <a:cubicBezTo>
                  <a:pt x="3946703" y="5663977"/>
                  <a:pt x="3946703" y="5663977"/>
                  <a:pt x="6035902" y="1792895"/>
                </a:cubicBezTo>
                <a:close/>
                <a:moveTo>
                  <a:pt x="2426598" y="1106704"/>
                </a:moveTo>
                <a:cubicBezTo>
                  <a:pt x="2489641" y="1109054"/>
                  <a:pt x="2552684" y="1127852"/>
                  <a:pt x="2611328" y="1165449"/>
                </a:cubicBezTo>
                <a:cubicBezTo>
                  <a:pt x="2809416" y="1276848"/>
                  <a:pt x="2871970" y="1544204"/>
                  <a:pt x="2757287" y="1744721"/>
                </a:cubicBezTo>
                <a:cubicBezTo>
                  <a:pt x="2757287" y="1744721"/>
                  <a:pt x="2757287" y="1744721"/>
                  <a:pt x="880666" y="5264911"/>
                </a:cubicBezTo>
                <a:cubicBezTo>
                  <a:pt x="755559" y="5387450"/>
                  <a:pt x="557471" y="5420869"/>
                  <a:pt x="401086" y="5320611"/>
                </a:cubicBezTo>
                <a:cubicBezTo>
                  <a:pt x="213422" y="5198072"/>
                  <a:pt x="140443" y="4941856"/>
                  <a:pt x="255126" y="4730199"/>
                </a:cubicBezTo>
                <a:cubicBezTo>
                  <a:pt x="255126" y="4730199"/>
                  <a:pt x="255126" y="4730199"/>
                  <a:pt x="2131747" y="1221148"/>
                </a:cubicBezTo>
                <a:cubicBezTo>
                  <a:pt x="2216456" y="1144562"/>
                  <a:pt x="2321527" y="1102788"/>
                  <a:pt x="2426598" y="1106704"/>
                </a:cubicBezTo>
                <a:close/>
                <a:moveTo>
                  <a:pt x="4475683" y="1105703"/>
                </a:moveTo>
                <a:cubicBezTo>
                  <a:pt x="4551384" y="1101332"/>
                  <a:pt x="4629100" y="1120642"/>
                  <a:pt x="4699485" y="1166568"/>
                </a:cubicBezTo>
                <a:cubicBezTo>
                  <a:pt x="4897605" y="1277904"/>
                  <a:pt x="4960169" y="1545110"/>
                  <a:pt x="4855895" y="1745514"/>
                </a:cubicBezTo>
                <a:cubicBezTo>
                  <a:pt x="4855895" y="1745514"/>
                  <a:pt x="4855895" y="1745514"/>
                  <a:pt x="2530592" y="6076478"/>
                </a:cubicBezTo>
                <a:cubicBezTo>
                  <a:pt x="2415891" y="6276883"/>
                  <a:pt x="2176061" y="6343684"/>
                  <a:pt x="1988368" y="6221215"/>
                </a:cubicBezTo>
                <a:cubicBezTo>
                  <a:pt x="1790248" y="6109879"/>
                  <a:pt x="1727684" y="5842673"/>
                  <a:pt x="1842385" y="5642268"/>
                </a:cubicBezTo>
                <a:cubicBezTo>
                  <a:pt x="1842385" y="5642268"/>
                  <a:pt x="1842385" y="5642268"/>
                  <a:pt x="4157261" y="1311304"/>
                </a:cubicBezTo>
                <a:cubicBezTo>
                  <a:pt x="4228950" y="1186052"/>
                  <a:pt x="4349516" y="1112987"/>
                  <a:pt x="4475683" y="1105703"/>
                </a:cubicBezTo>
                <a:close/>
                <a:moveTo>
                  <a:pt x="3926718" y="257293"/>
                </a:moveTo>
                <a:cubicBezTo>
                  <a:pt x="3991044" y="259380"/>
                  <a:pt x="4055553" y="277115"/>
                  <a:pt x="4114197" y="310498"/>
                </a:cubicBezTo>
                <a:cubicBezTo>
                  <a:pt x="4301859" y="432904"/>
                  <a:pt x="4374839" y="688845"/>
                  <a:pt x="4260157" y="900274"/>
                </a:cubicBezTo>
                <a:cubicBezTo>
                  <a:pt x="4260157" y="900274"/>
                  <a:pt x="4260157" y="900274"/>
                  <a:pt x="2373109" y="4405546"/>
                </a:cubicBezTo>
                <a:cubicBezTo>
                  <a:pt x="2248001" y="4539081"/>
                  <a:pt x="2060339" y="4561336"/>
                  <a:pt x="1903954" y="4472313"/>
                </a:cubicBezTo>
                <a:cubicBezTo>
                  <a:pt x="1705867" y="4349907"/>
                  <a:pt x="1643312" y="4082839"/>
                  <a:pt x="1747569" y="3882537"/>
                </a:cubicBezTo>
                <a:cubicBezTo>
                  <a:pt x="1747569" y="3882537"/>
                  <a:pt x="1747569" y="3882537"/>
                  <a:pt x="3634616" y="377265"/>
                </a:cubicBezTo>
                <a:cubicBezTo>
                  <a:pt x="3712809" y="293806"/>
                  <a:pt x="3819509" y="253816"/>
                  <a:pt x="3926718" y="257293"/>
                </a:cubicBezTo>
                <a:close/>
                <a:moveTo>
                  <a:pt x="5942011" y="1"/>
                </a:moveTo>
                <a:cubicBezTo>
                  <a:pt x="5942011" y="1"/>
                  <a:pt x="5942011" y="1"/>
                  <a:pt x="6035905" y="1"/>
                </a:cubicBezTo>
                <a:cubicBezTo>
                  <a:pt x="6035905" y="1"/>
                  <a:pt x="6035905" y="1"/>
                  <a:pt x="6035905" y="1536266"/>
                </a:cubicBezTo>
                <a:cubicBezTo>
                  <a:pt x="6035905" y="1536266"/>
                  <a:pt x="6035905" y="1536266"/>
                  <a:pt x="5389081" y="2738559"/>
                </a:cubicBezTo>
                <a:cubicBezTo>
                  <a:pt x="5274322" y="2938942"/>
                  <a:pt x="5034372" y="3005735"/>
                  <a:pt x="4846584" y="2894413"/>
                </a:cubicBezTo>
                <a:cubicBezTo>
                  <a:pt x="4648364" y="2771956"/>
                  <a:pt x="4585768" y="2515912"/>
                  <a:pt x="4700527" y="2304399"/>
                </a:cubicBezTo>
                <a:cubicBezTo>
                  <a:pt x="4700527" y="2304399"/>
                  <a:pt x="4700527" y="2304399"/>
                  <a:pt x="5942011" y="1"/>
                </a:cubicBezTo>
                <a:close/>
                <a:moveTo>
                  <a:pt x="2789661" y="1"/>
                </a:moveTo>
                <a:cubicBezTo>
                  <a:pt x="2789661" y="1"/>
                  <a:pt x="2789661" y="1"/>
                  <a:pt x="3720961" y="1"/>
                </a:cubicBezTo>
                <a:cubicBezTo>
                  <a:pt x="3720961" y="1"/>
                  <a:pt x="3720961" y="1"/>
                  <a:pt x="3197759" y="977367"/>
                </a:cubicBezTo>
                <a:cubicBezTo>
                  <a:pt x="3082654" y="1177283"/>
                  <a:pt x="2841981" y="1255027"/>
                  <a:pt x="2643164" y="1132857"/>
                </a:cubicBezTo>
                <a:cubicBezTo>
                  <a:pt x="2454811" y="1010686"/>
                  <a:pt x="2381563" y="755238"/>
                  <a:pt x="2496668" y="544216"/>
                </a:cubicBezTo>
                <a:cubicBezTo>
                  <a:pt x="2496668" y="544216"/>
                  <a:pt x="2496668" y="544216"/>
                  <a:pt x="2789661" y="1"/>
                </a:cubicBezTo>
                <a:close/>
                <a:moveTo>
                  <a:pt x="1736674" y="1"/>
                </a:moveTo>
                <a:cubicBezTo>
                  <a:pt x="1736674" y="1"/>
                  <a:pt x="1736674" y="1"/>
                  <a:pt x="2666317" y="1"/>
                </a:cubicBezTo>
                <a:cubicBezTo>
                  <a:pt x="2666317" y="1"/>
                  <a:pt x="2666317" y="1"/>
                  <a:pt x="754804" y="3560722"/>
                </a:cubicBezTo>
                <a:cubicBezTo>
                  <a:pt x="639905" y="3761012"/>
                  <a:pt x="399659" y="3838903"/>
                  <a:pt x="201196" y="3716503"/>
                </a:cubicBezTo>
                <a:cubicBezTo>
                  <a:pt x="13179" y="3594104"/>
                  <a:pt x="-59939" y="3338177"/>
                  <a:pt x="54960" y="3126759"/>
                </a:cubicBezTo>
                <a:cubicBezTo>
                  <a:pt x="54960" y="3126759"/>
                  <a:pt x="54960" y="3126759"/>
                  <a:pt x="1736674" y="1"/>
                </a:cubicBezTo>
                <a:close/>
                <a:moveTo>
                  <a:pt x="4876566" y="0"/>
                </a:moveTo>
                <a:cubicBezTo>
                  <a:pt x="4876566" y="0"/>
                  <a:pt x="4876566" y="0"/>
                  <a:pt x="5846069" y="0"/>
                </a:cubicBezTo>
                <a:cubicBezTo>
                  <a:pt x="5846069" y="0"/>
                  <a:pt x="5846069" y="0"/>
                  <a:pt x="5272707" y="1056562"/>
                </a:cubicBezTo>
                <a:cubicBezTo>
                  <a:pt x="5137185" y="1190022"/>
                  <a:pt x="4928690" y="1223387"/>
                  <a:pt x="4761894" y="1123292"/>
                </a:cubicBezTo>
                <a:cubicBezTo>
                  <a:pt x="4553399" y="989831"/>
                  <a:pt x="4490850" y="711789"/>
                  <a:pt x="4605522" y="489355"/>
                </a:cubicBezTo>
                <a:cubicBezTo>
                  <a:pt x="4605522" y="489355"/>
                  <a:pt x="4605522" y="489355"/>
                  <a:pt x="4876566" y="0"/>
                </a:cubicBez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982943930"/>
      </p:ext>
    </p:extLst>
  </p:cSld>
  <p:clrMapOvr>
    <a:masterClrMapping/>
  </p:clrMapOvr>
</p:sldLayout>
</file>

<file path=ppt/slideLayouts/slideLayout2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7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>
            <a:extLst>
              <a:ext uri="{FF2B5EF4-FFF2-40B4-BE49-F238E27FC236}">
                <a16:creationId xmlns:a16="http://schemas.microsoft.com/office/drawing/2014/main" xmlns="" id="{0BD50E30-42E2-4A0E-B92D-98DAAEC1E687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564360" y="2436030"/>
            <a:ext cx="3793331" cy="2157413"/>
          </a:xfrm>
          <a:custGeom>
            <a:avLst/>
            <a:gdLst>
              <a:gd name="connsiteX0" fmla="*/ 0 w 5057775"/>
              <a:gd name="connsiteY0" fmla="*/ 0 h 2876550"/>
              <a:gd name="connsiteX1" fmla="*/ 5057775 w 5057775"/>
              <a:gd name="connsiteY1" fmla="*/ 0 h 2876550"/>
              <a:gd name="connsiteX2" fmla="*/ 5057775 w 5057775"/>
              <a:gd name="connsiteY2" fmla="*/ 2876550 h 2876550"/>
              <a:gd name="connsiteX3" fmla="*/ 0 w 5057775"/>
              <a:gd name="connsiteY3" fmla="*/ 2876550 h 28765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57775" h="2876550">
                <a:moveTo>
                  <a:pt x="0" y="0"/>
                </a:moveTo>
                <a:lnTo>
                  <a:pt x="5057775" y="0"/>
                </a:lnTo>
                <a:lnTo>
                  <a:pt x="5057775" y="2876550"/>
                </a:lnTo>
                <a:lnTo>
                  <a:pt x="0" y="287655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835307527"/>
      </p:ext>
    </p:extLst>
  </p:cSld>
  <p:clrMapOvr>
    <a:masterClrMapping/>
  </p:clrMapOvr>
</p:sldLayout>
</file>

<file path=ppt/slideLayouts/slideLayout2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9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12">
            <a:extLst>
              <a:ext uri="{FF2B5EF4-FFF2-40B4-BE49-F238E27FC236}">
                <a16:creationId xmlns:a16="http://schemas.microsoft.com/office/drawing/2014/main" xmlns="" id="{9EE777F0-87D8-4D33-B6E6-6DD15E51FE80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815571" y="1633158"/>
            <a:ext cx="1502297" cy="1502297"/>
          </a:xfrm>
          <a:custGeom>
            <a:avLst/>
            <a:gdLst>
              <a:gd name="connsiteX0" fmla="*/ 1001531 w 2003062"/>
              <a:gd name="connsiteY0" fmla="*/ 0 h 2003062"/>
              <a:gd name="connsiteX1" fmla="*/ 2003062 w 2003062"/>
              <a:gd name="connsiteY1" fmla="*/ 1001531 h 2003062"/>
              <a:gd name="connsiteX2" fmla="*/ 1001531 w 2003062"/>
              <a:gd name="connsiteY2" fmla="*/ 2003062 h 2003062"/>
              <a:gd name="connsiteX3" fmla="*/ 0 w 2003062"/>
              <a:gd name="connsiteY3" fmla="*/ 1001531 h 2003062"/>
              <a:gd name="connsiteX4" fmla="*/ 1001531 w 2003062"/>
              <a:gd name="connsiteY4" fmla="*/ 0 h 20030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03062" h="2003062">
                <a:moveTo>
                  <a:pt x="1001531" y="0"/>
                </a:moveTo>
                <a:cubicBezTo>
                  <a:pt x="1554661" y="0"/>
                  <a:pt x="2003062" y="448401"/>
                  <a:pt x="2003062" y="1001531"/>
                </a:cubicBezTo>
                <a:cubicBezTo>
                  <a:pt x="2003062" y="1554661"/>
                  <a:pt x="1554661" y="2003062"/>
                  <a:pt x="1001531" y="2003062"/>
                </a:cubicBezTo>
                <a:cubicBezTo>
                  <a:pt x="448401" y="2003062"/>
                  <a:pt x="0" y="1554661"/>
                  <a:pt x="0" y="1001531"/>
                </a:cubicBezTo>
                <a:cubicBezTo>
                  <a:pt x="0" y="448401"/>
                  <a:pt x="448401" y="0"/>
                  <a:pt x="1001531" y="0"/>
                </a:cubicBezTo>
                <a:close/>
              </a:path>
            </a:pathLst>
          </a:custGeom>
        </p:spPr>
        <p:txBody>
          <a:bodyPr wrap="square" lIns="68493" tIns="34289" rIns="68493" bIns="34289" anchor="ctr">
            <a:noAutofit/>
          </a:bodyPr>
          <a:lstStyle/>
          <a:p>
            <a:endParaRPr lang="en-US" dirty="0"/>
          </a:p>
        </p:txBody>
      </p:sp>
      <p:sp>
        <p:nvSpPr>
          <p:cNvPr id="8" name="Picture Placeholder 13">
            <a:extLst>
              <a:ext uri="{FF2B5EF4-FFF2-40B4-BE49-F238E27FC236}">
                <a16:creationId xmlns:a16="http://schemas.microsoft.com/office/drawing/2014/main" xmlns="" id="{19FA0D92-1457-4F92-9A9B-D505A017DAA6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2798820" y="1633158"/>
            <a:ext cx="1502297" cy="1502297"/>
          </a:xfrm>
          <a:custGeom>
            <a:avLst/>
            <a:gdLst>
              <a:gd name="connsiteX0" fmla="*/ 1001531 w 2003062"/>
              <a:gd name="connsiteY0" fmla="*/ 0 h 2003062"/>
              <a:gd name="connsiteX1" fmla="*/ 2003062 w 2003062"/>
              <a:gd name="connsiteY1" fmla="*/ 1001531 h 2003062"/>
              <a:gd name="connsiteX2" fmla="*/ 1001531 w 2003062"/>
              <a:gd name="connsiteY2" fmla="*/ 2003062 h 2003062"/>
              <a:gd name="connsiteX3" fmla="*/ 0 w 2003062"/>
              <a:gd name="connsiteY3" fmla="*/ 1001531 h 2003062"/>
              <a:gd name="connsiteX4" fmla="*/ 1001531 w 2003062"/>
              <a:gd name="connsiteY4" fmla="*/ 0 h 20030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03062" h="2003062">
                <a:moveTo>
                  <a:pt x="1001531" y="0"/>
                </a:moveTo>
                <a:cubicBezTo>
                  <a:pt x="1554661" y="0"/>
                  <a:pt x="2003062" y="448401"/>
                  <a:pt x="2003062" y="1001531"/>
                </a:cubicBezTo>
                <a:cubicBezTo>
                  <a:pt x="2003062" y="1554661"/>
                  <a:pt x="1554661" y="2003062"/>
                  <a:pt x="1001531" y="2003062"/>
                </a:cubicBezTo>
                <a:cubicBezTo>
                  <a:pt x="448401" y="2003062"/>
                  <a:pt x="0" y="1554661"/>
                  <a:pt x="0" y="1001531"/>
                </a:cubicBezTo>
                <a:cubicBezTo>
                  <a:pt x="0" y="448401"/>
                  <a:pt x="448401" y="0"/>
                  <a:pt x="1001531" y="0"/>
                </a:cubicBezTo>
                <a:close/>
              </a:path>
            </a:pathLst>
          </a:custGeom>
        </p:spPr>
        <p:txBody>
          <a:bodyPr wrap="square" lIns="68493" tIns="34289" rIns="68493" bIns="34289" anchor="ctr">
            <a:noAutofit/>
          </a:bodyPr>
          <a:lstStyle/>
          <a:p>
            <a:endParaRPr lang="en-US" dirty="0"/>
          </a:p>
        </p:txBody>
      </p:sp>
      <p:sp>
        <p:nvSpPr>
          <p:cNvPr id="9" name="Picture Placeholder 14">
            <a:extLst>
              <a:ext uri="{FF2B5EF4-FFF2-40B4-BE49-F238E27FC236}">
                <a16:creationId xmlns:a16="http://schemas.microsoft.com/office/drawing/2014/main" xmlns="" id="{CE3B9CBE-B6F5-49AF-A833-4538273FF201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4782018" y="1633158"/>
            <a:ext cx="1502297" cy="1502297"/>
          </a:xfrm>
          <a:custGeom>
            <a:avLst/>
            <a:gdLst>
              <a:gd name="connsiteX0" fmla="*/ 1001531 w 2003062"/>
              <a:gd name="connsiteY0" fmla="*/ 0 h 2003062"/>
              <a:gd name="connsiteX1" fmla="*/ 2003062 w 2003062"/>
              <a:gd name="connsiteY1" fmla="*/ 1001531 h 2003062"/>
              <a:gd name="connsiteX2" fmla="*/ 1001531 w 2003062"/>
              <a:gd name="connsiteY2" fmla="*/ 2003062 h 2003062"/>
              <a:gd name="connsiteX3" fmla="*/ 0 w 2003062"/>
              <a:gd name="connsiteY3" fmla="*/ 1001531 h 2003062"/>
              <a:gd name="connsiteX4" fmla="*/ 1001531 w 2003062"/>
              <a:gd name="connsiteY4" fmla="*/ 0 h 20030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03062" h="2003062">
                <a:moveTo>
                  <a:pt x="1001531" y="0"/>
                </a:moveTo>
                <a:cubicBezTo>
                  <a:pt x="1554661" y="0"/>
                  <a:pt x="2003062" y="448401"/>
                  <a:pt x="2003062" y="1001531"/>
                </a:cubicBezTo>
                <a:cubicBezTo>
                  <a:pt x="2003062" y="1554661"/>
                  <a:pt x="1554661" y="2003062"/>
                  <a:pt x="1001531" y="2003062"/>
                </a:cubicBezTo>
                <a:cubicBezTo>
                  <a:pt x="448401" y="2003062"/>
                  <a:pt x="0" y="1554661"/>
                  <a:pt x="0" y="1001531"/>
                </a:cubicBezTo>
                <a:cubicBezTo>
                  <a:pt x="0" y="448401"/>
                  <a:pt x="448401" y="0"/>
                  <a:pt x="1001531" y="0"/>
                </a:cubicBezTo>
                <a:close/>
              </a:path>
            </a:pathLst>
          </a:custGeom>
        </p:spPr>
        <p:txBody>
          <a:bodyPr wrap="square" lIns="68493" tIns="34289" rIns="68493" bIns="34289" anchor="ctr">
            <a:noAutofit/>
          </a:bodyPr>
          <a:lstStyle/>
          <a:p>
            <a:endParaRPr lang="en-US" dirty="0"/>
          </a:p>
        </p:txBody>
      </p:sp>
      <p:sp>
        <p:nvSpPr>
          <p:cNvPr id="10" name="Picture Placeholder 15">
            <a:extLst>
              <a:ext uri="{FF2B5EF4-FFF2-40B4-BE49-F238E27FC236}">
                <a16:creationId xmlns:a16="http://schemas.microsoft.com/office/drawing/2014/main" xmlns="" id="{47AC2BC4-63E0-4828-A785-A10874275C5C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6826211" y="1633158"/>
            <a:ext cx="1502297" cy="1502297"/>
          </a:xfrm>
          <a:custGeom>
            <a:avLst/>
            <a:gdLst>
              <a:gd name="connsiteX0" fmla="*/ 1001531 w 2003062"/>
              <a:gd name="connsiteY0" fmla="*/ 0 h 2003062"/>
              <a:gd name="connsiteX1" fmla="*/ 2003062 w 2003062"/>
              <a:gd name="connsiteY1" fmla="*/ 1001531 h 2003062"/>
              <a:gd name="connsiteX2" fmla="*/ 1001531 w 2003062"/>
              <a:gd name="connsiteY2" fmla="*/ 2003062 h 2003062"/>
              <a:gd name="connsiteX3" fmla="*/ 0 w 2003062"/>
              <a:gd name="connsiteY3" fmla="*/ 1001531 h 2003062"/>
              <a:gd name="connsiteX4" fmla="*/ 1001531 w 2003062"/>
              <a:gd name="connsiteY4" fmla="*/ 0 h 20030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03062" h="2003062">
                <a:moveTo>
                  <a:pt x="1001531" y="0"/>
                </a:moveTo>
                <a:cubicBezTo>
                  <a:pt x="1554661" y="0"/>
                  <a:pt x="2003062" y="448401"/>
                  <a:pt x="2003062" y="1001531"/>
                </a:cubicBezTo>
                <a:cubicBezTo>
                  <a:pt x="2003062" y="1554661"/>
                  <a:pt x="1554661" y="2003062"/>
                  <a:pt x="1001531" y="2003062"/>
                </a:cubicBezTo>
                <a:cubicBezTo>
                  <a:pt x="448401" y="2003062"/>
                  <a:pt x="0" y="1554661"/>
                  <a:pt x="0" y="1001531"/>
                </a:cubicBezTo>
                <a:cubicBezTo>
                  <a:pt x="0" y="448401"/>
                  <a:pt x="448401" y="0"/>
                  <a:pt x="1001531" y="0"/>
                </a:cubicBezTo>
                <a:close/>
              </a:path>
            </a:pathLst>
          </a:custGeom>
        </p:spPr>
        <p:txBody>
          <a:bodyPr wrap="square" lIns="68493" tIns="34289" rIns="68493" bIns="34289" anchor="ctr">
            <a:noAutofit/>
          </a:bodyPr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61164464"/>
      </p:ext>
    </p:extLst>
  </p:cSld>
  <p:clrMapOvr>
    <a:masterClrMapping/>
  </p:clrMapOvr>
</p:sldLayout>
</file>

<file path=ppt/slideLayouts/slideLayout2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8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16">
            <a:extLst>
              <a:ext uri="{FF2B5EF4-FFF2-40B4-BE49-F238E27FC236}">
                <a16:creationId xmlns:a16="http://schemas.microsoft.com/office/drawing/2014/main" xmlns="" id="{8C83C720-F3F1-42F1-9D7C-A4BBE37EC88B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711244" y="1574854"/>
            <a:ext cx="1840403" cy="1595669"/>
          </a:xfrm>
          <a:custGeom>
            <a:avLst/>
            <a:gdLst>
              <a:gd name="connsiteX0" fmla="*/ 0 w 2453871"/>
              <a:gd name="connsiteY0" fmla="*/ 0 h 2127559"/>
              <a:gd name="connsiteX1" fmla="*/ 2453871 w 2453871"/>
              <a:gd name="connsiteY1" fmla="*/ 0 h 2127559"/>
              <a:gd name="connsiteX2" fmla="*/ 2453871 w 2453871"/>
              <a:gd name="connsiteY2" fmla="*/ 2127559 h 2127559"/>
              <a:gd name="connsiteX3" fmla="*/ 0 w 2453871"/>
              <a:gd name="connsiteY3" fmla="*/ 2127559 h 21275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53871" h="2127559">
                <a:moveTo>
                  <a:pt x="0" y="0"/>
                </a:moveTo>
                <a:lnTo>
                  <a:pt x="2453871" y="0"/>
                </a:lnTo>
                <a:lnTo>
                  <a:pt x="2453871" y="2127559"/>
                </a:lnTo>
                <a:lnTo>
                  <a:pt x="0" y="2127559"/>
                </a:lnTo>
                <a:close/>
              </a:path>
            </a:pathLst>
          </a:custGeom>
        </p:spPr>
        <p:txBody>
          <a:bodyPr wrap="square" lIns="68493" tIns="34289" rIns="68493" bIns="34289" anchor="ctr">
            <a:noAutofit/>
          </a:bodyPr>
          <a:lstStyle/>
          <a:p>
            <a:endParaRPr lang="en-US" dirty="0"/>
          </a:p>
        </p:txBody>
      </p:sp>
      <p:sp>
        <p:nvSpPr>
          <p:cNvPr id="4" name="Picture Placeholder 17">
            <a:extLst>
              <a:ext uri="{FF2B5EF4-FFF2-40B4-BE49-F238E27FC236}">
                <a16:creationId xmlns:a16="http://schemas.microsoft.com/office/drawing/2014/main" xmlns="" id="{E8856883-B64F-4667-AC8E-7F589F37E47A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4586005" y="1574854"/>
            <a:ext cx="1840403" cy="1595669"/>
          </a:xfrm>
          <a:custGeom>
            <a:avLst/>
            <a:gdLst>
              <a:gd name="connsiteX0" fmla="*/ 0 w 2453871"/>
              <a:gd name="connsiteY0" fmla="*/ 0 h 2127559"/>
              <a:gd name="connsiteX1" fmla="*/ 2453871 w 2453871"/>
              <a:gd name="connsiteY1" fmla="*/ 0 h 2127559"/>
              <a:gd name="connsiteX2" fmla="*/ 2453871 w 2453871"/>
              <a:gd name="connsiteY2" fmla="*/ 2127559 h 2127559"/>
              <a:gd name="connsiteX3" fmla="*/ 0 w 2453871"/>
              <a:gd name="connsiteY3" fmla="*/ 2127559 h 21275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53871" h="2127559">
                <a:moveTo>
                  <a:pt x="0" y="0"/>
                </a:moveTo>
                <a:lnTo>
                  <a:pt x="2453871" y="0"/>
                </a:lnTo>
                <a:lnTo>
                  <a:pt x="2453871" y="2127559"/>
                </a:lnTo>
                <a:lnTo>
                  <a:pt x="0" y="2127559"/>
                </a:lnTo>
                <a:close/>
              </a:path>
            </a:pathLst>
          </a:custGeom>
        </p:spPr>
        <p:txBody>
          <a:bodyPr wrap="square" lIns="68493" tIns="34289" rIns="68493" bIns="34289" anchor="ctr">
            <a:noAutofit/>
          </a:bodyPr>
          <a:lstStyle/>
          <a:p>
            <a:endParaRPr lang="en-US" dirty="0"/>
          </a:p>
        </p:txBody>
      </p:sp>
      <p:sp>
        <p:nvSpPr>
          <p:cNvPr id="5" name="Picture Placeholder 21">
            <a:extLst>
              <a:ext uri="{FF2B5EF4-FFF2-40B4-BE49-F238E27FC236}">
                <a16:creationId xmlns:a16="http://schemas.microsoft.com/office/drawing/2014/main" xmlns="" id="{B0B52BE6-87C0-4134-B0EE-7C0CBD303901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6466440" y="1574854"/>
            <a:ext cx="1914808" cy="1595669"/>
          </a:xfrm>
          <a:custGeom>
            <a:avLst/>
            <a:gdLst>
              <a:gd name="connsiteX0" fmla="*/ 0 w 2553077"/>
              <a:gd name="connsiteY0" fmla="*/ 0 h 2127559"/>
              <a:gd name="connsiteX1" fmla="*/ 2553077 w 2553077"/>
              <a:gd name="connsiteY1" fmla="*/ 0 h 2127559"/>
              <a:gd name="connsiteX2" fmla="*/ 2553077 w 2553077"/>
              <a:gd name="connsiteY2" fmla="*/ 2127559 h 2127559"/>
              <a:gd name="connsiteX3" fmla="*/ 0 w 2553077"/>
              <a:gd name="connsiteY3" fmla="*/ 2127559 h 21275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53077" h="2127559">
                <a:moveTo>
                  <a:pt x="0" y="0"/>
                </a:moveTo>
                <a:lnTo>
                  <a:pt x="2553077" y="0"/>
                </a:lnTo>
                <a:lnTo>
                  <a:pt x="2553077" y="2127559"/>
                </a:lnTo>
                <a:lnTo>
                  <a:pt x="0" y="2127559"/>
                </a:lnTo>
                <a:close/>
              </a:path>
            </a:pathLst>
          </a:custGeom>
        </p:spPr>
        <p:txBody>
          <a:bodyPr wrap="square" lIns="68493" tIns="34289" rIns="68493" bIns="34289" anchor="ctr">
            <a:noAutofit/>
          </a:bodyPr>
          <a:lstStyle/>
          <a:p>
            <a:endParaRPr lang="en-US" dirty="0"/>
          </a:p>
        </p:txBody>
      </p:sp>
      <p:sp>
        <p:nvSpPr>
          <p:cNvPr id="7" name="Picture Placeholder 15">
            <a:extLst>
              <a:ext uri="{FF2B5EF4-FFF2-40B4-BE49-F238E27FC236}">
                <a16:creationId xmlns:a16="http://schemas.microsoft.com/office/drawing/2014/main" xmlns="" id="{DCC06AFD-9B9F-4905-A455-4511BDDF18BA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762112" y="1574854"/>
            <a:ext cx="1914808" cy="1595669"/>
          </a:xfrm>
          <a:custGeom>
            <a:avLst/>
            <a:gdLst>
              <a:gd name="connsiteX0" fmla="*/ 0 w 2553077"/>
              <a:gd name="connsiteY0" fmla="*/ 0 h 2127559"/>
              <a:gd name="connsiteX1" fmla="*/ 2553077 w 2553077"/>
              <a:gd name="connsiteY1" fmla="*/ 0 h 2127559"/>
              <a:gd name="connsiteX2" fmla="*/ 2553077 w 2553077"/>
              <a:gd name="connsiteY2" fmla="*/ 2127559 h 2127559"/>
              <a:gd name="connsiteX3" fmla="*/ 0 w 2553077"/>
              <a:gd name="connsiteY3" fmla="*/ 2127559 h 21275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53077" h="2127559">
                <a:moveTo>
                  <a:pt x="0" y="0"/>
                </a:moveTo>
                <a:lnTo>
                  <a:pt x="2553077" y="0"/>
                </a:lnTo>
                <a:lnTo>
                  <a:pt x="2553077" y="2127559"/>
                </a:lnTo>
                <a:lnTo>
                  <a:pt x="0" y="2127559"/>
                </a:lnTo>
                <a:close/>
              </a:path>
            </a:pathLst>
          </a:custGeom>
        </p:spPr>
        <p:txBody>
          <a:bodyPr wrap="square" lIns="68493" tIns="34289" rIns="68493" bIns="34289" anchor="ctr">
            <a:noAutofit/>
          </a:bodyPr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51253020"/>
      </p:ext>
    </p:extLst>
  </p:cSld>
  <p:clrMapOvr>
    <a:masterClrMapping/>
  </p:clrMapOvr>
</p:sldLayout>
</file>

<file path=ppt/slideLayouts/slideLayout2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8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12">
            <a:extLst>
              <a:ext uri="{FF2B5EF4-FFF2-40B4-BE49-F238E27FC236}">
                <a16:creationId xmlns:a16="http://schemas.microsoft.com/office/drawing/2014/main" xmlns="" id="{37A317B2-5725-4472-B784-A0B6DC6C558D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6198021" y="1657356"/>
            <a:ext cx="1970044" cy="1970044"/>
          </a:xfrm>
          <a:custGeom>
            <a:avLst/>
            <a:gdLst>
              <a:gd name="connsiteX0" fmla="*/ 1313363 w 2626725"/>
              <a:gd name="connsiteY0" fmla="*/ 0 h 2626725"/>
              <a:gd name="connsiteX1" fmla="*/ 2626725 w 2626725"/>
              <a:gd name="connsiteY1" fmla="*/ 1313363 h 2626725"/>
              <a:gd name="connsiteX2" fmla="*/ 1313363 w 2626725"/>
              <a:gd name="connsiteY2" fmla="*/ 2626725 h 2626725"/>
              <a:gd name="connsiteX3" fmla="*/ 0 w 2626725"/>
              <a:gd name="connsiteY3" fmla="*/ 1313363 h 2626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26725" h="2626725">
                <a:moveTo>
                  <a:pt x="1313363" y="0"/>
                </a:moveTo>
                <a:lnTo>
                  <a:pt x="2626725" y="1313363"/>
                </a:lnTo>
                <a:lnTo>
                  <a:pt x="1313363" y="2626725"/>
                </a:lnTo>
                <a:lnTo>
                  <a:pt x="0" y="1313363"/>
                </a:lnTo>
                <a:close/>
              </a:path>
            </a:pathLst>
          </a:custGeom>
        </p:spPr>
        <p:txBody>
          <a:bodyPr wrap="square" lIns="68493" tIns="34289" rIns="68493" bIns="34289" anchor="ctr">
            <a:noAutofit/>
          </a:bodyPr>
          <a:lstStyle/>
          <a:p>
            <a:endParaRPr lang="en-US" dirty="0"/>
          </a:p>
        </p:txBody>
      </p:sp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xmlns="" id="{D5C2B1B5-2A7B-4C85-8C84-44B655499449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281458" y="2486027"/>
            <a:ext cx="1970044" cy="1970044"/>
          </a:xfrm>
          <a:custGeom>
            <a:avLst/>
            <a:gdLst>
              <a:gd name="connsiteX0" fmla="*/ 1313363 w 2626725"/>
              <a:gd name="connsiteY0" fmla="*/ 0 h 2626725"/>
              <a:gd name="connsiteX1" fmla="*/ 2626725 w 2626725"/>
              <a:gd name="connsiteY1" fmla="*/ 1313363 h 2626725"/>
              <a:gd name="connsiteX2" fmla="*/ 1313363 w 2626725"/>
              <a:gd name="connsiteY2" fmla="*/ 2626725 h 2626725"/>
              <a:gd name="connsiteX3" fmla="*/ 0 w 2626725"/>
              <a:gd name="connsiteY3" fmla="*/ 1313363 h 2626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26725" h="2626725">
                <a:moveTo>
                  <a:pt x="1313363" y="0"/>
                </a:moveTo>
                <a:lnTo>
                  <a:pt x="2626725" y="1313363"/>
                </a:lnTo>
                <a:lnTo>
                  <a:pt x="1313363" y="2626725"/>
                </a:lnTo>
                <a:lnTo>
                  <a:pt x="0" y="1313363"/>
                </a:lnTo>
                <a:close/>
              </a:path>
            </a:pathLst>
          </a:custGeom>
        </p:spPr>
        <p:txBody>
          <a:bodyPr wrap="square" lIns="68493" tIns="34289" rIns="68493" bIns="34289" anchor="ctr">
            <a:noAutofit/>
          </a:bodyPr>
          <a:lstStyle/>
          <a:p>
            <a:endParaRPr lang="en-US" dirty="0"/>
          </a:p>
        </p:txBody>
      </p:sp>
      <p:sp>
        <p:nvSpPr>
          <p:cNvPr id="15" name="Picture Placeholder 14">
            <a:extLst>
              <a:ext uri="{FF2B5EF4-FFF2-40B4-BE49-F238E27FC236}">
                <a16:creationId xmlns:a16="http://schemas.microsoft.com/office/drawing/2014/main" xmlns="" id="{C35E1C72-D751-4058-9FD9-316B13763263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4892499" y="2486027"/>
            <a:ext cx="1970044" cy="1970044"/>
          </a:xfrm>
          <a:custGeom>
            <a:avLst/>
            <a:gdLst>
              <a:gd name="connsiteX0" fmla="*/ 1313363 w 2626725"/>
              <a:gd name="connsiteY0" fmla="*/ 0 h 2626725"/>
              <a:gd name="connsiteX1" fmla="*/ 2626725 w 2626725"/>
              <a:gd name="connsiteY1" fmla="*/ 1313363 h 2626725"/>
              <a:gd name="connsiteX2" fmla="*/ 1313363 w 2626725"/>
              <a:gd name="connsiteY2" fmla="*/ 2626725 h 2626725"/>
              <a:gd name="connsiteX3" fmla="*/ 0 w 2626725"/>
              <a:gd name="connsiteY3" fmla="*/ 1313363 h 2626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26725" h="2626725">
                <a:moveTo>
                  <a:pt x="1313363" y="0"/>
                </a:moveTo>
                <a:lnTo>
                  <a:pt x="2626725" y="1313363"/>
                </a:lnTo>
                <a:lnTo>
                  <a:pt x="1313363" y="2626725"/>
                </a:lnTo>
                <a:lnTo>
                  <a:pt x="0" y="1313363"/>
                </a:lnTo>
                <a:close/>
              </a:path>
            </a:pathLst>
          </a:custGeom>
        </p:spPr>
        <p:txBody>
          <a:bodyPr wrap="square" lIns="68493" tIns="34289" rIns="68493" bIns="34289" anchor="ctr">
            <a:noAutofit/>
          </a:bodyPr>
          <a:lstStyle/>
          <a:p>
            <a:endParaRPr lang="en-US" dirty="0"/>
          </a:p>
        </p:txBody>
      </p:sp>
      <p:sp>
        <p:nvSpPr>
          <p:cNvPr id="19" name="Picture Placeholder 18">
            <a:extLst>
              <a:ext uri="{FF2B5EF4-FFF2-40B4-BE49-F238E27FC236}">
                <a16:creationId xmlns:a16="http://schemas.microsoft.com/office/drawing/2014/main" xmlns="" id="{1C6E6760-F657-46CE-A3B0-2030318C1F68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975939" y="1628778"/>
            <a:ext cx="1970044" cy="1970044"/>
          </a:xfrm>
          <a:custGeom>
            <a:avLst/>
            <a:gdLst>
              <a:gd name="connsiteX0" fmla="*/ 1313363 w 2626725"/>
              <a:gd name="connsiteY0" fmla="*/ 0 h 2626725"/>
              <a:gd name="connsiteX1" fmla="*/ 2626725 w 2626725"/>
              <a:gd name="connsiteY1" fmla="*/ 1313363 h 2626725"/>
              <a:gd name="connsiteX2" fmla="*/ 1313363 w 2626725"/>
              <a:gd name="connsiteY2" fmla="*/ 2626725 h 2626725"/>
              <a:gd name="connsiteX3" fmla="*/ 0 w 2626725"/>
              <a:gd name="connsiteY3" fmla="*/ 1313363 h 2626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26725" h="2626725">
                <a:moveTo>
                  <a:pt x="1313363" y="0"/>
                </a:moveTo>
                <a:lnTo>
                  <a:pt x="2626725" y="1313363"/>
                </a:lnTo>
                <a:lnTo>
                  <a:pt x="1313363" y="2626725"/>
                </a:lnTo>
                <a:lnTo>
                  <a:pt x="0" y="1313363"/>
                </a:lnTo>
                <a:close/>
              </a:path>
            </a:pathLst>
          </a:custGeom>
        </p:spPr>
        <p:txBody>
          <a:bodyPr wrap="square" lIns="68493" tIns="34289" rIns="68493" bIns="34289" anchor="ctr">
            <a:noAutofit/>
          </a:bodyPr>
          <a:lstStyle/>
          <a:p>
            <a:endParaRPr lang="en-US" dirty="0"/>
          </a:p>
        </p:txBody>
      </p:sp>
      <p:sp>
        <p:nvSpPr>
          <p:cNvPr id="16" name="Picture Placeholder 15">
            <a:extLst>
              <a:ext uri="{FF2B5EF4-FFF2-40B4-BE49-F238E27FC236}">
                <a16:creationId xmlns:a16="http://schemas.microsoft.com/office/drawing/2014/main" xmlns="" id="{0055D923-8866-40BE-9CD6-03A1E4E5A776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3586980" y="1643066"/>
            <a:ext cx="1970044" cy="1970044"/>
          </a:xfrm>
          <a:custGeom>
            <a:avLst/>
            <a:gdLst>
              <a:gd name="connsiteX0" fmla="*/ 1313363 w 2626725"/>
              <a:gd name="connsiteY0" fmla="*/ 0 h 2626725"/>
              <a:gd name="connsiteX1" fmla="*/ 2626725 w 2626725"/>
              <a:gd name="connsiteY1" fmla="*/ 1313363 h 2626725"/>
              <a:gd name="connsiteX2" fmla="*/ 1313363 w 2626725"/>
              <a:gd name="connsiteY2" fmla="*/ 2626725 h 2626725"/>
              <a:gd name="connsiteX3" fmla="*/ 0 w 2626725"/>
              <a:gd name="connsiteY3" fmla="*/ 1313363 h 2626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26725" h="2626725">
                <a:moveTo>
                  <a:pt x="1313363" y="0"/>
                </a:moveTo>
                <a:lnTo>
                  <a:pt x="2626725" y="1313363"/>
                </a:lnTo>
                <a:lnTo>
                  <a:pt x="1313363" y="2626725"/>
                </a:lnTo>
                <a:lnTo>
                  <a:pt x="0" y="1313363"/>
                </a:lnTo>
                <a:close/>
              </a:path>
            </a:pathLst>
          </a:custGeom>
        </p:spPr>
        <p:txBody>
          <a:bodyPr wrap="square" lIns="68493" tIns="34289" rIns="68493" bIns="34289" anchor="ctr">
            <a:noAutofit/>
          </a:bodyPr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43758941"/>
      </p:ext>
    </p:extLst>
  </p:cSld>
  <p:clrMapOvr>
    <a:masterClrMapping/>
  </p:clrMapOvr>
</p:sldLayout>
</file>

<file path=ppt/slideLayouts/slideLayout2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0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2">
            <a:extLst>
              <a:ext uri="{FF2B5EF4-FFF2-40B4-BE49-F238E27FC236}">
                <a16:creationId xmlns:a16="http://schemas.microsoft.com/office/drawing/2014/main" xmlns="" id="{E974F86C-0074-47F3-A0BE-DE024D65CEA2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4180421" y="1428605"/>
            <a:ext cx="1474470" cy="1474470"/>
          </a:xfrm>
          <a:prstGeom prst="ellipse">
            <a:avLst/>
          </a:prstGeom>
        </p:spPr>
        <p:txBody>
          <a:bodyPr lIns="68493" tIns="34289" rIns="68493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1" name="Picture Placeholder 2">
            <a:extLst>
              <a:ext uri="{FF2B5EF4-FFF2-40B4-BE49-F238E27FC236}">
                <a16:creationId xmlns:a16="http://schemas.microsoft.com/office/drawing/2014/main" xmlns="" id="{BE2C5740-E550-4E7B-8D15-5C8358F797D4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2317670" y="1893590"/>
            <a:ext cx="1474470" cy="1474470"/>
          </a:xfrm>
          <a:prstGeom prst="ellipse">
            <a:avLst/>
          </a:prstGeom>
        </p:spPr>
        <p:txBody>
          <a:bodyPr lIns="68493" tIns="34289" rIns="68493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2" name="Picture Placeholder 2">
            <a:extLst>
              <a:ext uri="{FF2B5EF4-FFF2-40B4-BE49-F238E27FC236}">
                <a16:creationId xmlns:a16="http://schemas.microsoft.com/office/drawing/2014/main" xmlns="" id="{ADBF3FE1-4283-4BC9-9FC6-2C48E4C89364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3742522" y="3308985"/>
            <a:ext cx="1474470" cy="1474470"/>
          </a:xfrm>
          <a:prstGeom prst="ellipse">
            <a:avLst/>
          </a:prstGeom>
        </p:spPr>
        <p:txBody>
          <a:bodyPr lIns="68493" tIns="34289" rIns="68493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3" name="Picture Placeholder 2">
            <a:extLst>
              <a:ext uri="{FF2B5EF4-FFF2-40B4-BE49-F238E27FC236}">
                <a16:creationId xmlns:a16="http://schemas.microsoft.com/office/drawing/2014/main" xmlns="" id="{BE68C3A6-9355-468E-ABAC-A81D5B212B12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5555656" y="2702306"/>
            <a:ext cx="1474470" cy="1474470"/>
          </a:xfrm>
          <a:prstGeom prst="ellipse">
            <a:avLst/>
          </a:prstGeom>
        </p:spPr>
        <p:txBody>
          <a:bodyPr lIns="68493" tIns="34289" rIns="68493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33765840"/>
      </p:ext>
    </p:extLst>
  </p:cSld>
  <p:clrMapOvr>
    <a:masterClrMapping/>
  </p:clrMapOvr>
</p:sldLayout>
</file>

<file path=ppt/slideLayouts/slideLayout2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1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2">
            <a:extLst>
              <a:ext uri="{FF2B5EF4-FFF2-40B4-BE49-F238E27FC236}">
                <a16:creationId xmlns:a16="http://schemas.microsoft.com/office/drawing/2014/main" xmlns="" id="{D88F08D6-38CC-48BA-B50D-8B6C2464C7CD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1231057" y="1635829"/>
            <a:ext cx="1234440" cy="1234440"/>
          </a:xfrm>
          <a:prstGeom prst="rect">
            <a:avLst/>
          </a:prstGeom>
        </p:spPr>
        <p:txBody>
          <a:bodyPr lIns="68493" tIns="34289" rIns="68493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8" name="Picture Placeholder 2">
            <a:extLst>
              <a:ext uri="{FF2B5EF4-FFF2-40B4-BE49-F238E27FC236}">
                <a16:creationId xmlns:a16="http://schemas.microsoft.com/office/drawing/2014/main" xmlns="" id="{F5707C86-DAC5-445B-8D87-F9B116478754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1231057" y="2896502"/>
            <a:ext cx="1234440" cy="1234440"/>
          </a:xfrm>
          <a:prstGeom prst="rect">
            <a:avLst/>
          </a:prstGeom>
        </p:spPr>
        <p:txBody>
          <a:bodyPr lIns="68493" tIns="34289" rIns="68493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9" name="Picture Placeholder 2">
            <a:extLst>
              <a:ext uri="{FF2B5EF4-FFF2-40B4-BE49-F238E27FC236}">
                <a16:creationId xmlns:a16="http://schemas.microsoft.com/office/drawing/2014/main" xmlns="" id="{FDDE173E-517B-489E-83C0-CE617F077F51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4585875" y="1635829"/>
            <a:ext cx="1234440" cy="1234440"/>
          </a:xfrm>
          <a:prstGeom prst="rect">
            <a:avLst/>
          </a:prstGeom>
        </p:spPr>
        <p:txBody>
          <a:bodyPr lIns="68493" tIns="34289" rIns="68493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0" name="Picture Placeholder 2">
            <a:extLst>
              <a:ext uri="{FF2B5EF4-FFF2-40B4-BE49-F238E27FC236}">
                <a16:creationId xmlns:a16="http://schemas.microsoft.com/office/drawing/2014/main" xmlns="" id="{C8BF03F5-E580-45EF-B623-AFC93AC6D71B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4585875" y="2896502"/>
            <a:ext cx="1234440" cy="1234440"/>
          </a:xfrm>
          <a:prstGeom prst="rect">
            <a:avLst/>
          </a:prstGeom>
        </p:spPr>
        <p:txBody>
          <a:bodyPr lIns="68493" tIns="34289" rIns="68493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046439391"/>
      </p:ext>
    </p:extLst>
  </p:cSld>
  <p:clrMapOvr>
    <a:masterClrMapping/>
  </p:clrMapOvr>
</p:sldLayout>
</file>

<file path=ppt/slideLayouts/slideLayout2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2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2">
            <a:extLst>
              <a:ext uri="{FF2B5EF4-FFF2-40B4-BE49-F238E27FC236}">
                <a16:creationId xmlns:a16="http://schemas.microsoft.com/office/drawing/2014/main" xmlns="" id="{031F1253-9BEC-4ED2-AA0E-CAEDB97DB400}"/>
              </a:ext>
            </a:extLst>
          </p:cNvPr>
          <p:cNvSpPr>
            <a:spLocks noGrp="1"/>
          </p:cNvSpPr>
          <p:nvPr>
            <p:ph type="pic" sz="quarter" idx="27"/>
          </p:nvPr>
        </p:nvSpPr>
        <p:spPr>
          <a:xfrm>
            <a:off x="420623" y="2571750"/>
            <a:ext cx="8302165" cy="2183130"/>
          </a:xfrm>
          <a:prstGeom prst="rect">
            <a:avLst/>
          </a:prstGeom>
        </p:spPr>
        <p:txBody>
          <a:bodyPr lIns="68493" tIns="34289" rIns="68493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1" name="Picture Placeholder 2">
            <a:extLst>
              <a:ext uri="{FF2B5EF4-FFF2-40B4-BE49-F238E27FC236}">
                <a16:creationId xmlns:a16="http://schemas.microsoft.com/office/drawing/2014/main" xmlns="" id="{C0C8F3C2-CB87-4DF8-A5E3-64EEF5E13418}"/>
              </a:ext>
            </a:extLst>
          </p:cNvPr>
          <p:cNvSpPr>
            <a:spLocks noGrp="1"/>
          </p:cNvSpPr>
          <p:nvPr>
            <p:ph type="pic" sz="quarter" idx="28"/>
          </p:nvPr>
        </p:nvSpPr>
        <p:spPr>
          <a:xfrm>
            <a:off x="6408196" y="409197"/>
            <a:ext cx="2308652" cy="2162555"/>
          </a:xfrm>
          <a:prstGeom prst="rect">
            <a:avLst/>
          </a:prstGeom>
        </p:spPr>
        <p:txBody>
          <a:bodyPr lIns="68493" tIns="34289" rIns="68493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2" name="Picture Placeholder 2">
            <a:extLst>
              <a:ext uri="{FF2B5EF4-FFF2-40B4-BE49-F238E27FC236}">
                <a16:creationId xmlns:a16="http://schemas.microsoft.com/office/drawing/2014/main" xmlns="" id="{4212C148-22EC-43EF-9F3E-5397E972A40E}"/>
              </a:ext>
            </a:extLst>
          </p:cNvPr>
          <p:cNvSpPr>
            <a:spLocks noGrp="1"/>
          </p:cNvSpPr>
          <p:nvPr>
            <p:ph type="pic" sz="quarter" idx="29"/>
          </p:nvPr>
        </p:nvSpPr>
        <p:spPr>
          <a:xfrm>
            <a:off x="4102750" y="409197"/>
            <a:ext cx="2308652" cy="2162555"/>
          </a:xfrm>
          <a:prstGeom prst="rect">
            <a:avLst/>
          </a:prstGeom>
        </p:spPr>
        <p:txBody>
          <a:bodyPr lIns="68493" tIns="34289" rIns="68493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435522133"/>
      </p:ext>
    </p:extLst>
  </p:cSld>
  <p:clrMapOvr>
    <a:masterClrMapping/>
  </p:clrMapOvr>
</p:sldLayout>
</file>

<file path=ppt/slideLayouts/slideLayout2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3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>
            <a:extLst>
              <a:ext uri="{FF2B5EF4-FFF2-40B4-BE49-F238E27FC236}">
                <a16:creationId xmlns:a16="http://schemas.microsoft.com/office/drawing/2014/main" xmlns="" id="{FA5528F9-F333-475F-B24F-F20411E99375}"/>
              </a:ext>
            </a:extLst>
          </p:cNvPr>
          <p:cNvSpPr>
            <a:spLocks noGrp="1"/>
          </p:cNvSpPr>
          <p:nvPr>
            <p:ph type="pic" sz="quarter" idx="28"/>
          </p:nvPr>
        </p:nvSpPr>
        <p:spPr>
          <a:xfrm>
            <a:off x="5358385" y="484632"/>
            <a:ext cx="3358464" cy="3296988"/>
          </a:xfrm>
          <a:prstGeom prst="rect">
            <a:avLst/>
          </a:prstGeom>
        </p:spPr>
        <p:txBody>
          <a:bodyPr lIns="68493" tIns="34289" rIns="68493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6" name="Picture Placeholder 2">
            <a:extLst>
              <a:ext uri="{FF2B5EF4-FFF2-40B4-BE49-F238E27FC236}">
                <a16:creationId xmlns:a16="http://schemas.microsoft.com/office/drawing/2014/main" xmlns="" id="{D307B260-1D18-4592-B120-C09D3BC1A9D2}"/>
              </a:ext>
            </a:extLst>
          </p:cNvPr>
          <p:cNvSpPr>
            <a:spLocks noGrp="1"/>
          </p:cNvSpPr>
          <p:nvPr>
            <p:ph type="pic" sz="quarter" idx="29"/>
          </p:nvPr>
        </p:nvSpPr>
        <p:spPr>
          <a:xfrm>
            <a:off x="3318241" y="1399032"/>
            <a:ext cx="2040203" cy="3374136"/>
          </a:xfrm>
          <a:prstGeom prst="rect">
            <a:avLst/>
          </a:prstGeom>
        </p:spPr>
        <p:txBody>
          <a:bodyPr lIns="68493" tIns="34289" rIns="68493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8" name="Picture Placeholder 2">
            <a:extLst>
              <a:ext uri="{FF2B5EF4-FFF2-40B4-BE49-F238E27FC236}">
                <a16:creationId xmlns:a16="http://schemas.microsoft.com/office/drawing/2014/main" xmlns="" id="{9C2F30EC-9534-4F8F-AF8A-F2A0B225BAA2}"/>
              </a:ext>
            </a:extLst>
          </p:cNvPr>
          <p:cNvSpPr>
            <a:spLocks noGrp="1"/>
          </p:cNvSpPr>
          <p:nvPr>
            <p:ph type="pic" sz="quarter" idx="31"/>
          </p:nvPr>
        </p:nvSpPr>
        <p:spPr>
          <a:xfrm>
            <a:off x="427153" y="1399032"/>
            <a:ext cx="2891030" cy="2382588"/>
          </a:xfrm>
          <a:prstGeom prst="rect">
            <a:avLst/>
          </a:prstGeom>
        </p:spPr>
        <p:txBody>
          <a:bodyPr lIns="68493" tIns="34289" rIns="68493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17729489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7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>
            <a:extLst>
              <a:ext uri="{FF2B5EF4-FFF2-40B4-BE49-F238E27FC236}">
                <a16:creationId xmlns:a16="http://schemas.microsoft.com/office/drawing/2014/main" xmlns="" id="{C89E4737-1A1A-487C-8EAD-8A04345DBC65}"/>
              </a:ext>
            </a:extLst>
          </p:cNvPr>
          <p:cNvSpPr>
            <a:spLocks noGrp="1"/>
          </p:cNvSpPr>
          <p:nvPr>
            <p:ph type="pic" sz="quarter" idx="32"/>
          </p:nvPr>
        </p:nvSpPr>
        <p:spPr>
          <a:xfrm>
            <a:off x="427186" y="355917"/>
            <a:ext cx="2764105" cy="2215834"/>
          </a:xfrm>
          <a:prstGeom prst="rect">
            <a:avLst/>
          </a:prstGeom>
        </p:spPr>
        <p:txBody>
          <a:bodyPr lIns="68315" tIns="34201" rIns="68315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9" name="Picture Placeholder 2">
            <a:extLst>
              <a:ext uri="{FF2B5EF4-FFF2-40B4-BE49-F238E27FC236}">
                <a16:creationId xmlns:a16="http://schemas.microsoft.com/office/drawing/2014/main" xmlns="" id="{9F11BDB6-DB48-46B9-835F-CD7745BAF097}"/>
              </a:ext>
            </a:extLst>
          </p:cNvPr>
          <p:cNvSpPr>
            <a:spLocks noGrp="1"/>
          </p:cNvSpPr>
          <p:nvPr>
            <p:ph type="pic" sz="quarter" idx="33"/>
          </p:nvPr>
        </p:nvSpPr>
        <p:spPr>
          <a:xfrm>
            <a:off x="3189976" y="355917"/>
            <a:ext cx="2764105" cy="2215834"/>
          </a:xfrm>
          <a:prstGeom prst="rect">
            <a:avLst/>
          </a:prstGeom>
        </p:spPr>
        <p:txBody>
          <a:bodyPr lIns="68315" tIns="34201" rIns="68315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0" name="Picture Placeholder 2">
            <a:extLst>
              <a:ext uri="{FF2B5EF4-FFF2-40B4-BE49-F238E27FC236}">
                <a16:creationId xmlns:a16="http://schemas.microsoft.com/office/drawing/2014/main" xmlns="" id="{C71AC73E-E9D0-40C2-8204-45E397FC17A3}"/>
              </a:ext>
            </a:extLst>
          </p:cNvPr>
          <p:cNvSpPr>
            <a:spLocks noGrp="1"/>
          </p:cNvSpPr>
          <p:nvPr>
            <p:ph type="pic" sz="quarter" idx="34"/>
          </p:nvPr>
        </p:nvSpPr>
        <p:spPr>
          <a:xfrm>
            <a:off x="5952796" y="355917"/>
            <a:ext cx="2764105" cy="2215834"/>
          </a:xfrm>
          <a:prstGeom prst="rect">
            <a:avLst/>
          </a:prstGeom>
        </p:spPr>
        <p:txBody>
          <a:bodyPr lIns="68315" tIns="34201" rIns="68315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1" name="Picture Placeholder 2">
            <a:extLst>
              <a:ext uri="{FF2B5EF4-FFF2-40B4-BE49-F238E27FC236}">
                <a16:creationId xmlns:a16="http://schemas.microsoft.com/office/drawing/2014/main" xmlns="" id="{08D9BFA6-2F7E-4E53-B293-2846A4B23169}"/>
              </a:ext>
            </a:extLst>
          </p:cNvPr>
          <p:cNvSpPr>
            <a:spLocks noGrp="1"/>
          </p:cNvSpPr>
          <p:nvPr>
            <p:ph type="pic" sz="quarter" idx="35"/>
          </p:nvPr>
        </p:nvSpPr>
        <p:spPr>
          <a:xfrm>
            <a:off x="427154" y="2571750"/>
            <a:ext cx="4602049" cy="2215834"/>
          </a:xfrm>
          <a:prstGeom prst="rect">
            <a:avLst/>
          </a:prstGeom>
        </p:spPr>
        <p:txBody>
          <a:bodyPr lIns="68315" tIns="34201" rIns="68315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73973842"/>
      </p:ext>
    </p:extLst>
  </p:cSld>
  <p:clrMapOvr>
    <a:masterClrMapping/>
  </p:clrMapOvr>
</p:sldLayout>
</file>

<file path=ppt/slideLayouts/slideLayout2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4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2">
            <a:extLst>
              <a:ext uri="{FF2B5EF4-FFF2-40B4-BE49-F238E27FC236}">
                <a16:creationId xmlns:a16="http://schemas.microsoft.com/office/drawing/2014/main" xmlns="" id="{936404A9-DF18-4B79-9084-73A0D567E794}"/>
              </a:ext>
            </a:extLst>
          </p:cNvPr>
          <p:cNvSpPr>
            <a:spLocks noGrp="1"/>
          </p:cNvSpPr>
          <p:nvPr>
            <p:ph type="pic" sz="quarter" idx="37"/>
          </p:nvPr>
        </p:nvSpPr>
        <p:spPr>
          <a:xfrm>
            <a:off x="0" y="0"/>
            <a:ext cx="9144000" cy="3442716"/>
          </a:xfrm>
          <a:prstGeom prst="rect">
            <a:avLst/>
          </a:prstGeom>
        </p:spPr>
        <p:txBody>
          <a:bodyPr lIns="68493" tIns="34289" rIns="68493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070471262"/>
      </p:ext>
    </p:extLst>
  </p:cSld>
  <p:clrMapOvr>
    <a:masterClrMapping/>
  </p:clrMapOvr>
</p:sldLayout>
</file>

<file path=ppt/slideLayouts/slideLayout2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5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11">
            <a:extLst>
              <a:ext uri="{FF2B5EF4-FFF2-40B4-BE49-F238E27FC236}">
                <a16:creationId xmlns:a16="http://schemas.microsoft.com/office/drawing/2014/main" xmlns="" id="{EB8B3F1C-2387-45A3-AD52-C150031D8CDF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2343150" y="619125"/>
            <a:ext cx="1638300" cy="3905250"/>
          </a:xfrm>
          <a:custGeom>
            <a:avLst/>
            <a:gdLst>
              <a:gd name="connsiteX0" fmla="*/ 0 w 2184400"/>
              <a:gd name="connsiteY0" fmla="*/ 0 h 5207000"/>
              <a:gd name="connsiteX1" fmla="*/ 2184400 w 2184400"/>
              <a:gd name="connsiteY1" fmla="*/ 0 h 5207000"/>
              <a:gd name="connsiteX2" fmla="*/ 2184400 w 2184400"/>
              <a:gd name="connsiteY2" fmla="*/ 5207000 h 5207000"/>
              <a:gd name="connsiteX3" fmla="*/ 0 w 2184400"/>
              <a:gd name="connsiteY3" fmla="*/ 5207000 h 5207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4400" h="5207000">
                <a:moveTo>
                  <a:pt x="0" y="0"/>
                </a:moveTo>
                <a:lnTo>
                  <a:pt x="2184400" y="0"/>
                </a:lnTo>
                <a:lnTo>
                  <a:pt x="2184400" y="5207000"/>
                </a:lnTo>
                <a:lnTo>
                  <a:pt x="0" y="5207000"/>
                </a:lnTo>
                <a:close/>
              </a:path>
            </a:pathLst>
          </a:custGeom>
        </p:spPr>
        <p:txBody>
          <a:bodyPr wrap="square" lIns="68493" tIns="34289" rIns="68493" bIns="34289" anchor="ctr">
            <a:no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4" name="Picture Placeholder 10">
            <a:extLst>
              <a:ext uri="{FF2B5EF4-FFF2-40B4-BE49-F238E27FC236}">
                <a16:creationId xmlns:a16="http://schemas.microsoft.com/office/drawing/2014/main" xmlns="" id="{0F23F0A4-5F65-40DB-9ADA-C64789E332AB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3981450" y="619125"/>
            <a:ext cx="1638300" cy="3905250"/>
          </a:xfrm>
          <a:custGeom>
            <a:avLst/>
            <a:gdLst>
              <a:gd name="connsiteX0" fmla="*/ 0 w 2184400"/>
              <a:gd name="connsiteY0" fmla="*/ 0 h 5207000"/>
              <a:gd name="connsiteX1" fmla="*/ 2184400 w 2184400"/>
              <a:gd name="connsiteY1" fmla="*/ 0 h 5207000"/>
              <a:gd name="connsiteX2" fmla="*/ 2184400 w 2184400"/>
              <a:gd name="connsiteY2" fmla="*/ 5207000 h 5207000"/>
              <a:gd name="connsiteX3" fmla="*/ 0 w 2184400"/>
              <a:gd name="connsiteY3" fmla="*/ 5207000 h 5207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4400" h="5207000">
                <a:moveTo>
                  <a:pt x="0" y="0"/>
                </a:moveTo>
                <a:lnTo>
                  <a:pt x="2184400" y="0"/>
                </a:lnTo>
                <a:lnTo>
                  <a:pt x="2184400" y="5207000"/>
                </a:lnTo>
                <a:lnTo>
                  <a:pt x="0" y="5207000"/>
                </a:lnTo>
                <a:close/>
              </a:path>
            </a:pathLst>
          </a:custGeom>
        </p:spPr>
        <p:txBody>
          <a:bodyPr wrap="square" lIns="68493" tIns="34289" rIns="68493" bIns="34289" anchor="ctr">
            <a:no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5" name="Picture Placeholder 12">
            <a:extLst>
              <a:ext uri="{FF2B5EF4-FFF2-40B4-BE49-F238E27FC236}">
                <a16:creationId xmlns:a16="http://schemas.microsoft.com/office/drawing/2014/main" xmlns="" id="{4BF39B6A-B8D6-420E-AABE-A6813A813730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704850" y="619125"/>
            <a:ext cx="1638300" cy="3905250"/>
          </a:xfrm>
          <a:custGeom>
            <a:avLst/>
            <a:gdLst>
              <a:gd name="connsiteX0" fmla="*/ 0 w 2184400"/>
              <a:gd name="connsiteY0" fmla="*/ 0 h 5207000"/>
              <a:gd name="connsiteX1" fmla="*/ 2184400 w 2184400"/>
              <a:gd name="connsiteY1" fmla="*/ 0 h 5207000"/>
              <a:gd name="connsiteX2" fmla="*/ 2184400 w 2184400"/>
              <a:gd name="connsiteY2" fmla="*/ 5207000 h 5207000"/>
              <a:gd name="connsiteX3" fmla="*/ 0 w 2184400"/>
              <a:gd name="connsiteY3" fmla="*/ 5207000 h 5207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4400" h="5207000">
                <a:moveTo>
                  <a:pt x="0" y="0"/>
                </a:moveTo>
                <a:lnTo>
                  <a:pt x="2184400" y="0"/>
                </a:lnTo>
                <a:lnTo>
                  <a:pt x="2184400" y="5207000"/>
                </a:lnTo>
                <a:lnTo>
                  <a:pt x="0" y="5207000"/>
                </a:lnTo>
                <a:close/>
              </a:path>
            </a:pathLst>
          </a:custGeom>
        </p:spPr>
        <p:txBody>
          <a:bodyPr wrap="square" lIns="68493" tIns="34289" rIns="68493" bIns="34289" anchor="ctr">
            <a:no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06245877"/>
      </p:ext>
    </p:extLst>
  </p:cSld>
  <p:clrMapOvr>
    <a:masterClrMapping/>
  </p:clrMapOvr>
</p:sldLayout>
</file>

<file path=ppt/slideLayouts/slideLayout2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0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>
            <a:extLst>
              <a:ext uri="{FF2B5EF4-FFF2-40B4-BE49-F238E27FC236}">
                <a16:creationId xmlns:a16="http://schemas.microsoft.com/office/drawing/2014/main" xmlns="" id="{171120C9-89DE-4EBC-AEB3-7E7D68F9CCE4}"/>
              </a:ext>
            </a:extLst>
          </p:cNvPr>
          <p:cNvSpPr>
            <a:spLocks noGrp="1"/>
          </p:cNvSpPr>
          <p:nvPr>
            <p:ph type="pic" sz="quarter" idx="32"/>
          </p:nvPr>
        </p:nvSpPr>
        <p:spPr>
          <a:xfrm>
            <a:off x="427166" y="355917"/>
            <a:ext cx="2764105" cy="2215834"/>
          </a:xfrm>
          <a:prstGeom prst="rect">
            <a:avLst/>
          </a:prstGeom>
        </p:spPr>
        <p:txBody>
          <a:bodyPr lIns="68493" tIns="34289" rIns="68493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9" name="Picture Placeholder 2">
            <a:extLst>
              <a:ext uri="{FF2B5EF4-FFF2-40B4-BE49-F238E27FC236}">
                <a16:creationId xmlns:a16="http://schemas.microsoft.com/office/drawing/2014/main" xmlns="" id="{A8946DD2-C70E-4671-9494-B4B8A0CBF7CA}"/>
              </a:ext>
            </a:extLst>
          </p:cNvPr>
          <p:cNvSpPr>
            <a:spLocks noGrp="1"/>
          </p:cNvSpPr>
          <p:nvPr>
            <p:ph type="pic" sz="quarter" idx="33"/>
          </p:nvPr>
        </p:nvSpPr>
        <p:spPr>
          <a:xfrm>
            <a:off x="3189953" y="355917"/>
            <a:ext cx="2764105" cy="2215834"/>
          </a:xfrm>
          <a:prstGeom prst="rect">
            <a:avLst/>
          </a:prstGeom>
        </p:spPr>
        <p:txBody>
          <a:bodyPr lIns="68493" tIns="34289" rIns="68493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0" name="Picture Placeholder 2">
            <a:extLst>
              <a:ext uri="{FF2B5EF4-FFF2-40B4-BE49-F238E27FC236}">
                <a16:creationId xmlns:a16="http://schemas.microsoft.com/office/drawing/2014/main" xmlns="" id="{65A87CC6-2E54-4A42-86E9-71CF80D9042F}"/>
              </a:ext>
            </a:extLst>
          </p:cNvPr>
          <p:cNvSpPr>
            <a:spLocks noGrp="1"/>
          </p:cNvSpPr>
          <p:nvPr>
            <p:ph type="pic" sz="quarter" idx="34"/>
          </p:nvPr>
        </p:nvSpPr>
        <p:spPr>
          <a:xfrm>
            <a:off x="5952752" y="355917"/>
            <a:ext cx="2764105" cy="2215834"/>
          </a:xfrm>
          <a:prstGeom prst="rect">
            <a:avLst/>
          </a:prstGeom>
        </p:spPr>
        <p:txBody>
          <a:bodyPr lIns="68493" tIns="34289" rIns="68493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1" name="Picture Placeholder 2">
            <a:extLst>
              <a:ext uri="{FF2B5EF4-FFF2-40B4-BE49-F238E27FC236}">
                <a16:creationId xmlns:a16="http://schemas.microsoft.com/office/drawing/2014/main" xmlns="" id="{022A53E6-BCFE-445F-82B0-CCD1B94CA7BE}"/>
              </a:ext>
            </a:extLst>
          </p:cNvPr>
          <p:cNvSpPr>
            <a:spLocks noGrp="1"/>
          </p:cNvSpPr>
          <p:nvPr>
            <p:ph type="pic" sz="quarter" idx="35"/>
          </p:nvPr>
        </p:nvSpPr>
        <p:spPr>
          <a:xfrm>
            <a:off x="427151" y="2571750"/>
            <a:ext cx="5525592" cy="2215834"/>
          </a:xfrm>
          <a:prstGeom prst="rect">
            <a:avLst/>
          </a:prstGeom>
        </p:spPr>
        <p:txBody>
          <a:bodyPr lIns="68493" tIns="34289" rIns="68493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2" name="Picture Placeholder 2">
            <a:extLst>
              <a:ext uri="{FF2B5EF4-FFF2-40B4-BE49-F238E27FC236}">
                <a16:creationId xmlns:a16="http://schemas.microsoft.com/office/drawing/2014/main" xmlns="" id="{75B71AB0-A885-4266-B1B3-036D748B47A7}"/>
              </a:ext>
            </a:extLst>
          </p:cNvPr>
          <p:cNvSpPr>
            <a:spLocks noGrp="1"/>
          </p:cNvSpPr>
          <p:nvPr>
            <p:ph type="pic" sz="quarter" idx="37"/>
          </p:nvPr>
        </p:nvSpPr>
        <p:spPr>
          <a:xfrm>
            <a:off x="5952752" y="2571750"/>
            <a:ext cx="2764105" cy="2215834"/>
          </a:xfrm>
          <a:prstGeom prst="rect">
            <a:avLst/>
          </a:prstGeom>
        </p:spPr>
        <p:txBody>
          <a:bodyPr lIns="68493" tIns="34289" rIns="68493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9635335"/>
      </p:ext>
    </p:extLst>
  </p:cSld>
  <p:clrMapOvr>
    <a:masterClrMapping/>
  </p:clrMapOvr>
</p:sldLayout>
</file>

<file path=ppt/slideLayouts/slideLayout2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6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3">
            <a:extLst>
              <a:ext uri="{FF2B5EF4-FFF2-40B4-BE49-F238E27FC236}">
                <a16:creationId xmlns:a16="http://schemas.microsoft.com/office/drawing/2014/main" xmlns="" id="{1C370845-4D7B-4186-B279-E3728DB4203B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1103353" y="1471398"/>
            <a:ext cx="2200706" cy="2200704"/>
          </a:xfrm>
          <a:prstGeom prst="ellipse">
            <a:avLst/>
          </a:prstGeom>
        </p:spPr>
        <p:txBody>
          <a:bodyPr lIns="68493" tIns="34289" rIns="68493" bIns="34289" anchor="ctr">
            <a:normAutofit/>
          </a:bodyPr>
          <a:lstStyle>
            <a:lvl1pPr marL="0" indent="0" algn="ctr">
              <a:buNone/>
              <a:defRPr sz="900">
                <a:solidFill>
                  <a:schemeClr val="bg2"/>
                </a:solidFill>
              </a:defRPr>
            </a:lvl1pPr>
          </a:lstStyle>
          <a:p>
            <a:endParaRPr lang="en-US"/>
          </a:p>
        </p:txBody>
      </p:sp>
      <p:sp>
        <p:nvSpPr>
          <p:cNvPr id="7" name="Picture Placeholder 3">
            <a:extLst>
              <a:ext uri="{FF2B5EF4-FFF2-40B4-BE49-F238E27FC236}">
                <a16:creationId xmlns:a16="http://schemas.microsoft.com/office/drawing/2014/main" xmlns="" id="{9A6EDC51-D23F-42EA-9FC3-6603A7C4739A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3471649" y="1471398"/>
            <a:ext cx="2200706" cy="2200704"/>
          </a:xfrm>
          <a:prstGeom prst="ellipse">
            <a:avLst/>
          </a:prstGeom>
        </p:spPr>
        <p:txBody>
          <a:bodyPr lIns="68493" tIns="34289" rIns="68493" bIns="34289" anchor="ctr">
            <a:normAutofit/>
          </a:bodyPr>
          <a:lstStyle>
            <a:lvl1pPr marL="0" indent="0" algn="ctr">
              <a:buNone/>
              <a:defRPr sz="900">
                <a:solidFill>
                  <a:schemeClr val="bg2"/>
                </a:solidFill>
              </a:defRPr>
            </a:lvl1pPr>
          </a:lstStyle>
          <a:p>
            <a:endParaRPr lang="en-US"/>
          </a:p>
        </p:txBody>
      </p:sp>
      <p:sp>
        <p:nvSpPr>
          <p:cNvPr id="8" name="Picture Placeholder 3">
            <a:extLst>
              <a:ext uri="{FF2B5EF4-FFF2-40B4-BE49-F238E27FC236}">
                <a16:creationId xmlns:a16="http://schemas.microsoft.com/office/drawing/2014/main" xmlns="" id="{CF97E43C-D008-4AC5-BC8D-913D50049E47}"/>
              </a:ext>
            </a:extLst>
          </p:cNvPr>
          <p:cNvSpPr>
            <a:spLocks noGrp="1"/>
          </p:cNvSpPr>
          <p:nvPr>
            <p:ph type="pic" sz="quarter" idx="19"/>
          </p:nvPr>
        </p:nvSpPr>
        <p:spPr>
          <a:xfrm>
            <a:off x="5839945" y="1471398"/>
            <a:ext cx="2200706" cy="2200704"/>
          </a:xfrm>
          <a:prstGeom prst="ellipse">
            <a:avLst/>
          </a:prstGeom>
        </p:spPr>
        <p:txBody>
          <a:bodyPr lIns="68493" tIns="34289" rIns="68493" bIns="34289" anchor="ctr">
            <a:normAutofit/>
          </a:bodyPr>
          <a:lstStyle>
            <a:lvl1pPr marL="0" indent="0" algn="ctr">
              <a:buNone/>
              <a:defRPr sz="900">
                <a:solidFill>
                  <a:schemeClr val="bg2"/>
                </a:solidFill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47846816"/>
      </p:ext>
    </p:extLst>
  </p:cSld>
  <p:clrMapOvr>
    <a:masterClrMapping/>
  </p:clrMapOvr>
</p:sldLayout>
</file>

<file path=ppt/slideLayouts/slideLayout2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7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>
            <a:extLst>
              <a:ext uri="{FF2B5EF4-FFF2-40B4-BE49-F238E27FC236}">
                <a16:creationId xmlns:a16="http://schemas.microsoft.com/office/drawing/2014/main" xmlns="" id="{C89E4737-1A1A-487C-8EAD-8A04345DBC65}"/>
              </a:ext>
            </a:extLst>
          </p:cNvPr>
          <p:cNvSpPr>
            <a:spLocks noGrp="1"/>
          </p:cNvSpPr>
          <p:nvPr>
            <p:ph type="pic" sz="quarter" idx="32"/>
          </p:nvPr>
        </p:nvSpPr>
        <p:spPr>
          <a:xfrm>
            <a:off x="427166" y="355917"/>
            <a:ext cx="2764105" cy="2215834"/>
          </a:xfrm>
          <a:prstGeom prst="rect">
            <a:avLst/>
          </a:prstGeom>
        </p:spPr>
        <p:txBody>
          <a:bodyPr lIns="68493" tIns="34289" rIns="68493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9" name="Picture Placeholder 2">
            <a:extLst>
              <a:ext uri="{FF2B5EF4-FFF2-40B4-BE49-F238E27FC236}">
                <a16:creationId xmlns:a16="http://schemas.microsoft.com/office/drawing/2014/main" xmlns="" id="{9F11BDB6-DB48-46B9-835F-CD7745BAF097}"/>
              </a:ext>
            </a:extLst>
          </p:cNvPr>
          <p:cNvSpPr>
            <a:spLocks noGrp="1"/>
          </p:cNvSpPr>
          <p:nvPr>
            <p:ph type="pic" sz="quarter" idx="33"/>
          </p:nvPr>
        </p:nvSpPr>
        <p:spPr>
          <a:xfrm>
            <a:off x="3189953" y="355917"/>
            <a:ext cx="2764105" cy="2215834"/>
          </a:xfrm>
          <a:prstGeom prst="rect">
            <a:avLst/>
          </a:prstGeom>
        </p:spPr>
        <p:txBody>
          <a:bodyPr lIns="68493" tIns="34289" rIns="68493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0" name="Picture Placeholder 2">
            <a:extLst>
              <a:ext uri="{FF2B5EF4-FFF2-40B4-BE49-F238E27FC236}">
                <a16:creationId xmlns:a16="http://schemas.microsoft.com/office/drawing/2014/main" xmlns="" id="{C71AC73E-E9D0-40C2-8204-45E397FC17A3}"/>
              </a:ext>
            </a:extLst>
          </p:cNvPr>
          <p:cNvSpPr>
            <a:spLocks noGrp="1"/>
          </p:cNvSpPr>
          <p:nvPr>
            <p:ph type="pic" sz="quarter" idx="34"/>
          </p:nvPr>
        </p:nvSpPr>
        <p:spPr>
          <a:xfrm>
            <a:off x="5952752" y="355917"/>
            <a:ext cx="2764105" cy="2215834"/>
          </a:xfrm>
          <a:prstGeom prst="rect">
            <a:avLst/>
          </a:prstGeom>
        </p:spPr>
        <p:txBody>
          <a:bodyPr lIns="68493" tIns="34289" rIns="68493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1" name="Picture Placeholder 2">
            <a:extLst>
              <a:ext uri="{FF2B5EF4-FFF2-40B4-BE49-F238E27FC236}">
                <a16:creationId xmlns:a16="http://schemas.microsoft.com/office/drawing/2014/main" xmlns="" id="{08D9BFA6-2F7E-4E53-B293-2846A4B23169}"/>
              </a:ext>
            </a:extLst>
          </p:cNvPr>
          <p:cNvSpPr>
            <a:spLocks noGrp="1"/>
          </p:cNvSpPr>
          <p:nvPr>
            <p:ph type="pic" sz="quarter" idx="35"/>
          </p:nvPr>
        </p:nvSpPr>
        <p:spPr>
          <a:xfrm>
            <a:off x="427154" y="2571750"/>
            <a:ext cx="4602049" cy="2215834"/>
          </a:xfrm>
          <a:prstGeom prst="rect">
            <a:avLst/>
          </a:prstGeom>
        </p:spPr>
        <p:txBody>
          <a:bodyPr lIns="68493" tIns="34289" rIns="68493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01153653"/>
      </p:ext>
    </p:extLst>
  </p:cSld>
  <p:clrMapOvr>
    <a:masterClrMapping/>
  </p:clrMapOvr>
</p:sldLayout>
</file>

<file path=ppt/slideLayouts/slideLayout2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9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10">
            <a:extLst>
              <a:ext uri="{FF2B5EF4-FFF2-40B4-BE49-F238E27FC236}">
                <a16:creationId xmlns:a16="http://schemas.microsoft.com/office/drawing/2014/main" xmlns="" id="{B2EA1436-C800-4EAB-92FF-7245F6115565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3595688" y="1072760"/>
            <a:ext cx="2016919" cy="2321719"/>
          </a:xfrm>
          <a:custGeom>
            <a:avLst/>
            <a:gdLst>
              <a:gd name="connsiteX0" fmla="*/ 0 w 2689225"/>
              <a:gd name="connsiteY0" fmla="*/ 0 h 3095625"/>
              <a:gd name="connsiteX1" fmla="*/ 2689225 w 2689225"/>
              <a:gd name="connsiteY1" fmla="*/ 0 h 3095625"/>
              <a:gd name="connsiteX2" fmla="*/ 2689225 w 2689225"/>
              <a:gd name="connsiteY2" fmla="*/ 3095625 h 3095625"/>
              <a:gd name="connsiteX3" fmla="*/ 0 w 2689225"/>
              <a:gd name="connsiteY3" fmla="*/ 3095625 h 30956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89225" h="3095625">
                <a:moveTo>
                  <a:pt x="0" y="0"/>
                </a:moveTo>
                <a:lnTo>
                  <a:pt x="2689225" y="0"/>
                </a:lnTo>
                <a:lnTo>
                  <a:pt x="2689225" y="3095625"/>
                </a:lnTo>
                <a:lnTo>
                  <a:pt x="0" y="3095625"/>
                </a:lnTo>
                <a:close/>
              </a:path>
            </a:pathLst>
          </a:custGeom>
        </p:spPr>
        <p:txBody>
          <a:bodyPr wrap="square" lIns="68493" tIns="34289" rIns="68493" bIns="34289" anchor="ctr">
            <a:noAutofit/>
          </a:bodyPr>
          <a:lstStyle/>
          <a:p>
            <a:endParaRPr lang="en-US" dirty="0"/>
          </a:p>
        </p:txBody>
      </p:sp>
      <p:sp>
        <p:nvSpPr>
          <p:cNvPr id="7" name="Picture Placeholder 15">
            <a:extLst>
              <a:ext uri="{FF2B5EF4-FFF2-40B4-BE49-F238E27FC236}">
                <a16:creationId xmlns:a16="http://schemas.microsoft.com/office/drawing/2014/main" xmlns="" id="{407378FE-EEFA-4C03-96EA-AA47D688EB5F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5676971" y="1072753"/>
            <a:ext cx="2950369" cy="3552825"/>
          </a:xfrm>
          <a:custGeom>
            <a:avLst/>
            <a:gdLst>
              <a:gd name="connsiteX0" fmla="*/ 0 w 3933825"/>
              <a:gd name="connsiteY0" fmla="*/ 0 h 4737100"/>
              <a:gd name="connsiteX1" fmla="*/ 3933825 w 3933825"/>
              <a:gd name="connsiteY1" fmla="*/ 0 h 4737100"/>
              <a:gd name="connsiteX2" fmla="*/ 3933825 w 3933825"/>
              <a:gd name="connsiteY2" fmla="*/ 4737100 h 4737100"/>
              <a:gd name="connsiteX3" fmla="*/ 0 w 3933825"/>
              <a:gd name="connsiteY3" fmla="*/ 4737100 h 4737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933825" h="4737100">
                <a:moveTo>
                  <a:pt x="0" y="0"/>
                </a:moveTo>
                <a:lnTo>
                  <a:pt x="3933825" y="0"/>
                </a:lnTo>
                <a:lnTo>
                  <a:pt x="3933825" y="4737100"/>
                </a:lnTo>
                <a:lnTo>
                  <a:pt x="0" y="4737100"/>
                </a:lnTo>
                <a:close/>
              </a:path>
            </a:pathLst>
          </a:custGeom>
        </p:spPr>
        <p:txBody>
          <a:bodyPr wrap="square" lIns="68493" tIns="34289" rIns="68493" bIns="34289" anchor="ctr">
            <a:noAutofit/>
          </a:bodyPr>
          <a:lstStyle/>
          <a:p>
            <a:endParaRPr lang="en-US" dirty="0"/>
          </a:p>
        </p:txBody>
      </p:sp>
      <p:sp>
        <p:nvSpPr>
          <p:cNvPr id="8" name="Picture Placeholder 13">
            <a:extLst>
              <a:ext uri="{FF2B5EF4-FFF2-40B4-BE49-F238E27FC236}">
                <a16:creationId xmlns:a16="http://schemas.microsoft.com/office/drawing/2014/main" xmlns="" id="{B406A680-284D-4184-97D9-15A2366359E8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516744" y="1072755"/>
            <a:ext cx="3014663" cy="1198960"/>
          </a:xfrm>
          <a:custGeom>
            <a:avLst/>
            <a:gdLst>
              <a:gd name="connsiteX0" fmla="*/ 0 w 4019550"/>
              <a:gd name="connsiteY0" fmla="*/ 0 h 1598613"/>
              <a:gd name="connsiteX1" fmla="*/ 4019550 w 4019550"/>
              <a:gd name="connsiteY1" fmla="*/ 0 h 1598613"/>
              <a:gd name="connsiteX2" fmla="*/ 4019550 w 4019550"/>
              <a:gd name="connsiteY2" fmla="*/ 1598613 h 1598613"/>
              <a:gd name="connsiteX3" fmla="*/ 0 w 4019550"/>
              <a:gd name="connsiteY3" fmla="*/ 1598613 h 15986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19550" h="1598613">
                <a:moveTo>
                  <a:pt x="0" y="0"/>
                </a:moveTo>
                <a:lnTo>
                  <a:pt x="4019550" y="0"/>
                </a:lnTo>
                <a:lnTo>
                  <a:pt x="4019550" y="1598613"/>
                </a:lnTo>
                <a:lnTo>
                  <a:pt x="0" y="1598613"/>
                </a:lnTo>
                <a:close/>
              </a:path>
            </a:pathLst>
          </a:custGeom>
        </p:spPr>
        <p:txBody>
          <a:bodyPr wrap="square" lIns="68493" tIns="34289" rIns="68493" bIns="34289" anchor="ctr">
            <a:noAutofit/>
          </a:bodyPr>
          <a:lstStyle/>
          <a:p>
            <a:endParaRPr lang="en-US" dirty="0"/>
          </a:p>
        </p:txBody>
      </p:sp>
      <p:sp>
        <p:nvSpPr>
          <p:cNvPr id="12" name="Picture Placeholder 14">
            <a:extLst>
              <a:ext uri="{FF2B5EF4-FFF2-40B4-BE49-F238E27FC236}">
                <a16:creationId xmlns:a16="http://schemas.microsoft.com/office/drawing/2014/main" xmlns="" id="{A2D57FF1-D3A9-48CD-9B86-9B37A4B1BA9F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516744" y="2336006"/>
            <a:ext cx="3014663" cy="1058466"/>
          </a:xfrm>
          <a:custGeom>
            <a:avLst/>
            <a:gdLst>
              <a:gd name="connsiteX0" fmla="*/ 0 w 4019550"/>
              <a:gd name="connsiteY0" fmla="*/ 0 h 1411288"/>
              <a:gd name="connsiteX1" fmla="*/ 4019550 w 4019550"/>
              <a:gd name="connsiteY1" fmla="*/ 0 h 1411288"/>
              <a:gd name="connsiteX2" fmla="*/ 4019550 w 4019550"/>
              <a:gd name="connsiteY2" fmla="*/ 1411288 h 1411288"/>
              <a:gd name="connsiteX3" fmla="*/ 0 w 4019550"/>
              <a:gd name="connsiteY3" fmla="*/ 1411288 h 14112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19550" h="1411288">
                <a:moveTo>
                  <a:pt x="0" y="0"/>
                </a:moveTo>
                <a:lnTo>
                  <a:pt x="4019550" y="0"/>
                </a:lnTo>
                <a:lnTo>
                  <a:pt x="4019550" y="1411288"/>
                </a:lnTo>
                <a:lnTo>
                  <a:pt x="0" y="1411288"/>
                </a:lnTo>
                <a:close/>
              </a:path>
            </a:pathLst>
          </a:custGeom>
        </p:spPr>
        <p:txBody>
          <a:bodyPr wrap="square" lIns="68493" tIns="34289" rIns="68493" bIns="34289" anchor="ctr">
            <a:noAutofit/>
          </a:bodyPr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74153109"/>
      </p:ext>
    </p:extLst>
  </p:cSld>
  <p:clrMapOvr>
    <a:masterClrMapping/>
  </p:clrMapOvr>
</p:sldLayout>
</file>

<file path=ppt/slideLayouts/slideLayout2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1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xmlns="" id="{8D30B6A1-DC04-4A82-99B9-FA4950539D6E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1151321" y="2310872"/>
            <a:ext cx="3170785" cy="1103833"/>
          </a:xfrm>
          <a:custGeom>
            <a:avLst/>
            <a:gdLst>
              <a:gd name="connsiteX0" fmla="*/ 0 w 4227713"/>
              <a:gd name="connsiteY0" fmla="*/ 0 h 1471777"/>
              <a:gd name="connsiteX1" fmla="*/ 4227713 w 4227713"/>
              <a:gd name="connsiteY1" fmla="*/ 0 h 1471777"/>
              <a:gd name="connsiteX2" fmla="*/ 4227713 w 4227713"/>
              <a:gd name="connsiteY2" fmla="*/ 1471777 h 1471777"/>
              <a:gd name="connsiteX3" fmla="*/ 0 w 4227713"/>
              <a:gd name="connsiteY3" fmla="*/ 1471777 h 1471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27713" h="1471777">
                <a:moveTo>
                  <a:pt x="0" y="0"/>
                </a:moveTo>
                <a:lnTo>
                  <a:pt x="4227713" y="0"/>
                </a:lnTo>
                <a:lnTo>
                  <a:pt x="4227713" y="1471777"/>
                </a:lnTo>
                <a:lnTo>
                  <a:pt x="0" y="1471777"/>
                </a:lnTo>
                <a:close/>
              </a:path>
            </a:pathLst>
          </a:custGeom>
        </p:spPr>
        <p:txBody>
          <a:bodyPr wrap="square" lIns="68493" tIns="34289" rIns="68493" bIns="34289" anchor="ctr">
            <a:noAutofit/>
          </a:bodyPr>
          <a:lstStyle/>
          <a:p>
            <a:endParaRPr lang="en-US" dirty="0"/>
          </a:p>
        </p:txBody>
      </p:sp>
      <p:sp>
        <p:nvSpPr>
          <p:cNvPr id="16" name="Picture Placeholder 15">
            <a:extLst>
              <a:ext uri="{FF2B5EF4-FFF2-40B4-BE49-F238E27FC236}">
                <a16:creationId xmlns:a16="http://schemas.microsoft.com/office/drawing/2014/main" xmlns="" id="{0F8ECA8B-47DA-469A-BEF9-7D9AA2A01B9B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4821921" y="3644063"/>
            <a:ext cx="3180311" cy="1103833"/>
          </a:xfrm>
          <a:custGeom>
            <a:avLst/>
            <a:gdLst>
              <a:gd name="connsiteX0" fmla="*/ 0 w 4240414"/>
              <a:gd name="connsiteY0" fmla="*/ 0 h 1471777"/>
              <a:gd name="connsiteX1" fmla="*/ 4240414 w 4240414"/>
              <a:gd name="connsiteY1" fmla="*/ 0 h 1471777"/>
              <a:gd name="connsiteX2" fmla="*/ 4240414 w 4240414"/>
              <a:gd name="connsiteY2" fmla="*/ 1471777 h 1471777"/>
              <a:gd name="connsiteX3" fmla="*/ 0 w 4240414"/>
              <a:gd name="connsiteY3" fmla="*/ 1471777 h 1471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40414" h="1471777">
                <a:moveTo>
                  <a:pt x="0" y="0"/>
                </a:moveTo>
                <a:lnTo>
                  <a:pt x="4240414" y="0"/>
                </a:lnTo>
                <a:lnTo>
                  <a:pt x="4240414" y="1471777"/>
                </a:lnTo>
                <a:lnTo>
                  <a:pt x="0" y="1471777"/>
                </a:lnTo>
                <a:close/>
              </a:path>
            </a:pathLst>
          </a:custGeom>
        </p:spPr>
        <p:txBody>
          <a:bodyPr wrap="square" lIns="68493" tIns="34289" rIns="68493" bIns="34289" anchor="ctr">
            <a:noAutofit/>
          </a:bodyPr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11660113"/>
      </p:ext>
    </p:extLst>
  </p:cSld>
  <p:clrMapOvr>
    <a:masterClrMapping/>
  </p:clrMapOvr>
</p:sldLayout>
</file>

<file path=ppt/slideLayouts/slideLayout2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2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xmlns="" id="{8D30B6A1-DC04-4A82-99B9-FA4950539D6E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1151321" y="2310872"/>
            <a:ext cx="3170785" cy="1103833"/>
          </a:xfrm>
          <a:custGeom>
            <a:avLst/>
            <a:gdLst>
              <a:gd name="connsiteX0" fmla="*/ 0 w 4227713"/>
              <a:gd name="connsiteY0" fmla="*/ 0 h 1471777"/>
              <a:gd name="connsiteX1" fmla="*/ 4227713 w 4227713"/>
              <a:gd name="connsiteY1" fmla="*/ 0 h 1471777"/>
              <a:gd name="connsiteX2" fmla="*/ 4227713 w 4227713"/>
              <a:gd name="connsiteY2" fmla="*/ 1471777 h 1471777"/>
              <a:gd name="connsiteX3" fmla="*/ 0 w 4227713"/>
              <a:gd name="connsiteY3" fmla="*/ 1471777 h 1471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27713" h="1471777">
                <a:moveTo>
                  <a:pt x="0" y="0"/>
                </a:moveTo>
                <a:lnTo>
                  <a:pt x="4227713" y="0"/>
                </a:lnTo>
                <a:lnTo>
                  <a:pt x="4227713" y="1471777"/>
                </a:lnTo>
                <a:lnTo>
                  <a:pt x="0" y="1471777"/>
                </a:lnTo>
                <a:close/>
              </a:path>
            </a:pathLst>
          </a:custGeom>
        </p:spPr>
        <p:txBody>
          <a:bodyPr wrap="square" lIns="68493" tIns="34289" rIns="68493" bIns="34289" anchor="ctr">
            <a:noAutofit/>
          </a:bodyPr>
          <a:lstStyle/>
          <a:p>
            <a:endParaRPr lang="en-US" dirty="0"/>
          </a:p>
        </p:txBody>
      </p:sp>
      <p:sp>
        <p:nvSpPr>
          <p:cNvPr id="16" name="Picture Placeholder 15">
            <a:extLst>
              <a:ext uri="{FF2B5EF4-FFF2-40B4-BE49-F238E27FC236}">
                <a16:creationId xmlns:a16="http://schemas.microsoft.com/office/drawing/2014/main" xmlns="" id="{0F8ECA8B-47DA-469A-BEF9-7D9AA2A01B9B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4821921" y="3644063"/>
            <a:ext cx="3180311" cy="1103833"/>
          </a:xfrm>
          <a:custGeom>
            <a:avLst/>
            <a:gdLst>
              <a:gd name="connsiteX0" fmla="*/ 0 w 4240414"/>
              <a:gd name="connsiteY0" fmla="*/ 0 h 1471777"/>
              <a:gd name="connsiteX1" fmla="*/ 4240414 w 4240414"/>
              <a:gd name="connsiteY1" fmla="*/ 0 h 1471777"/>
              <a:gd name="connsiteX2" fmla="*/ 4240414 w 4240414"/>
              <a:gd name="connsiteY2" fmla="*/ 1471777 h 1471777"/>
              <a:gd name="connsiteX3" fmla="*/ 0 w 4240414"/>
              <a:gd name="connsiteY3" fmla="*/ 1471777 h 1471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40414" h="1471777">
                <a:moveTo>
                  <a:pt x="0" y="0"/>
                </a:moveTo>
                <a:lnTo>
                  <a:pt x="4240414" y="0"/>
                </a:lnTo>
                <a:lnTo>
                  <a:pt x="4240414" y="1471777"/>
                </a:lnTo>
                <a:lnTo>
                  <a:pt x="0" y="1471777"/>
                </a:lnTo>
                <a:close/>
              </a:path>
            </a:pathLst>
          </a:custGeom>
        </p:spPr>
        <p:txBody>
          <a:bodyPr wrap="square" lIns="68493" tIns="34289" rIns="68493" bIns="34289" anchor="ctr">
            <a:noAutofit/>
          </a:bodyPr>
          <a:lstStyle/>
          <a:p>
            <a:endParaRPr lang="en-US" dirty="0"/>
          </a:p>
        </p:txBody>
      </p: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xmlns="" id="{F1299C3D-A78D-4EA7-8CF7-DA8351D059B5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4821970" y="839144"/>
            <a:ext cx="3170785" cy="1103833"/>
          </a:xfrm>
          <a:custGeom>
            <a:avLst/>
            <a:gdLst>
              <a:gd name="connsiteX0" fmla="*/ 0 w 4227713"/>
              <a:gd name="connsiteY0" fmla="*/ 0 h 1471777"/>
              <a:gd name="connsiteX1" fmla="*/ 4227713 w 4227713"/>
              <a:gd name="connsiteY1" fmla="*/ 0 h 1471777"/>
              <a:gd name="connsiteX2" fmla="*/ 4227713 w 4227713"/>
              <a:gd name="connsiteY2" fmla="*/ 1471777 h 1471777"/>
              <a:gd name="connsiteX3" fmla="*/ 0 w 4227713"/>
              <a:gd name="connsiteY3" fmla="*/ 1471777 h 1471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27713" h="1471777">
                <a:moveTo>
                  <a:pt x="0" y="0"/>
                </a:moveTo>
                <a:lnTo>
                  <a:pt x="4227713" y="0"/>
                </a:lnTo>
                <a:lnTo>
                  <a:pt x="4227713" y="1471777"/>
                </a:lnTo>
                <a:lnTo>
                  <a:pt x="0" y="1471777"/>
                </a:lnTo>
                <a:close/>
              </a:path>
            </a:pathLst>
          </a:custGeom>
        </p:spPr>
        <p:txBody>
          <a:bodyPr wrap="square" lIns="68493" tIns="34289" rIns="68493" bIns="34289" anchor="ctr">
            <a:noAutofit/>
          </a:bodyPr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40136306"/>
      </p:ext>
    </p:extLst>
  </p:cSld>
  <p:clrMapOvr>
    <a:masterClrMapping/>
  </p:clrMapOvr>
</p:sldLayout>
</file>

<file path=ppt/slideLayouts/slideLayout2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3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6">
            <a:extLst>
              <a:ext uri="{FF2B5EF4-FFF2-40B4-BE49-F238E27FC236}">
                <a16:creationId xmlns:a16="http://schemas.microsoft.com/office/drawing/2014/main" xmlns="" id="{4AEDD60B-FEDD-41B2-9741-059650683C63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-564387" y="-487888"/>
            <a:ext cx="5038415" cy="6119276"/>
          </a:xfrm>
          <a:custGeom>
            <a:avLst/>
            <a:gdLst>
              <a:gd name="connsiteX0" fmla="*/ 1771028 w 3322637"/>
              <a:gd name="connsiteY0" fmla="*/ 0 h 4035425"/>
              <a:gd name="connsiteX1" fmla="*/ 3322637 w 3322637"/>
              <a:gd name="connsiteY1" fmla="*/ 454320 h 4035425"/>
              <a:gd name="connsiteX2" fmla="*/ 2915144 w 3322637"/>
              <a:gd name="connsiteY2" fmla="*/ 1356277 h 4035425"/>
              <a:gd name="connsiteX3" fmla="*/ 1683260 w 3322637"/>
              <a:gd name="connsiteY3" fmla="*/ 918661 h 4035425"/>
              <a:gd name="connsiteX4" fmla="*/ 1376073 w 3322637"/>
              <a:gd name="connsiteY4" fmla="*/ 1132458 h 4035425"/>
              <a:gd name="connsiteX5" fmla="*/ 3313233 w 3322637"/>
              <a:gd name="connsiteY5" fmla="*/ 2796069 h 4035425"/>
              <a:gd name="connsiteX6" fmla="*/ 1783566 w 3322637"/>
              <a:gd name="connsiteY6" fmla="*/ 4035425 h 4035425"/>
              <a:gd name="connsiteX7" fmla="*/ 0 w 3322637"/>
              <a:gd name="connsiteY7" fmla="*/ 3410736 h 4035425"/>
              <a:gd name="connsiteX8" fmla="*/ 413763 w 3322637"/>
              <a:gd name="connsiteY8" fmla="*/ 2518800 h 4035425"/>
              <a:gd name="connsiteX9" fmla="*/ 1792970 w 3322637"/>
              <a:gd name="connsiteY9" fmla="*/ 3123446 h 4035425"/>
              <a:gd name="connsiteX10" fmla="*/ 2175387 w 3322637"/>
              <a:gd name="connsiteY10" fmla="*/ 2856199 h 4035425"/>
              <a:gd name="connsiteX11" fmla="*/ 238227 w 3322637"/>
              <a:gd name="connsiteY11" fmla="*/ 1246038 h 4035425"/>
              <a:gd name="connsiteX12" fmla="*/ 1771028 w 3322637"/>
              <a:gd name="connsiteY12" fmla="*/ 0 h 40354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322637" h="4035425">
                <a:moveTo>
                  <a:pt x="1771028" y="0"/>
                </a:moveTo>
                <a:cubicBezTo>
                  <a:pt x="2338384" y="0"/>
                  <a:pt x="2921413" y="180392"/>
                  <a:pt x="3322637" y="454320"/>
                </a:cubicBezTo>
                <a:cubicBezTo>
                  <a:pt x="2915144" y="1356277"/>
                  <a:pt x="2915144" y="1356277"/>
                  <a:pt x="2915144" y="1356277"/>
                </a:cubicBezTo>
                <a:cubicBezTo>
                  <a:pt x="2535862" y="1125777"/>
                  <a:pt x="1993582" y="918661"/>
                  <a:pt x="1683260" y="918661"/>
                </a:cubicBezTo>
                <a:cubicBezTo>
                  <a:pt x="1498321" y="918661"/>
                  <a:pt x="1376073" y="985472"/>
                  <a:pt x="1376073" y="1132458"/>
                </a:cubicBezTo>
                <a:cubicBezTo>
                  <a:pt x="1376073" y="1713720"/>
                  <a:pt x="3313233" y="1369639"/>
                  <a:pt x="3313233" y="2796069"/>
                </a:cubicBezTo>
                <a:cubicBezTo>
                  <a:pt x="3313233" y="3634555"/>
                  <a:pt x="2614226" y="4035425"/>
                  <a:pt x="1783566" y="4035425"/>
                </a:cubicBezTo>
                <a:cubicBezTo>
                  <a:pt x="1153519" y="4035425"/>
                  <a:pt x="467050" y="3798244"/>
                  <a:pt x="0" y="3410736"/>
                </a:cubicBezTo>
                <a:cubicBezTo>
                  <a:pt x="413763" y="2518800"/>
                  <a:pt x="413763" y="2518800"/>
                  <a:pt x="413763" y="2518800"/>
                </a:cubicBezTo>
                <a:cubicBezTo>
                  <a:pt x="793045" y="2862880"/>
                  <a:pt x="1413688" y="3123446"/>
                  <a:pt x="1792970" y="3123446"/>
                </a:cubicBezTo>
                <a:cubicBezTo>
                  <a:pt x="2024928" y="3123446"/>
                  <a:pt x="2175387" y="3036591"/>
                  <a:pt x="2175387" y="2856199"/>
                </a:cubicBezTo>
                <a:cubicBezTo>
                  <a:pt x="2175387" y="2258235"/>
                  <a:pt x="238227" y="2635721"/>
                  <a:pt x="238227" y="1246038"/>
                </a:cubicBezTo>
                <a:cubicBezTo>
                  <a:pt x="238227" y="484385"/>
                  <a:pt x="846332" y="0"/>
                  <a:pt x="1771028" y="0"/>
                </a:cubicBezTo>
                <a:close/>
              </a:path>
            </a:pathLst>
          </a:custGeom>
        </p:spPr>
        <p:txBody>
          <a:bodyPr wrap="square" lIns="68493" tIns="34289" rIns="68493" bIns="34289" anchor="ctr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85585624"/>
      </p:ext>
    </p:extLst>
  </p:cSld>
  <p:clrMapOvr>
    <a:masterClrMapping/>
  </p:clrMapOvr>
</p:sldLayout>
</file>

<file path=ppt/slideLayouts/slideLayout2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4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7">
            <a:extLst>
              <a:ext uri="{FF2B5EF4-FFF2-40B4-BE49-F238E27FC236}">
                <a16:creationId xmlns:a16="http://schemas.microsoft.com/office/drawing/2014/main" xmlns="" id="{D8DE59B0-C6D0-450D-8C0D-DE22569AE14B}"/>
              </a:ext>
            </a:extLst>
          </p:cNvPr>
          <p:cNvSpPr>
            <a:spLocks noGrp="1"/>
          </p:cNvSpPr>
          <p:nvPr>
            <p:ph type="pic" sz="quarter" idx="19"/>
          </p:nvPr>
        </p:nvSpPr>
        <p:spPr>
          <a:xfrm>
            <a:off x="-1513154" y="507318"/>
            <a:ext cx="6555363" cy="4128866"/>
          </a:xfrm>
          <a:custGeom>
            <a:avLst/>
            <a:gdLst>
              <a:gd name="connsiteX0" fmla="*/ 0 w 4181102"/>
              <a:gd name="connsiteY0" fmla="*/ 0 h 2633448"/>
              <a:gd name="connsiteX1" fmla="*/ 854867 w 4181102"/>
              <a:gd name="connsiteY1" fmla="*/ 0 h 2633448"/>
              <a:gd name="connsiteX2" fmla="*/ 1285169 w 4181102"/>
              <a:gd name="connsiteY2" fmla="*/ 1498885 h 2633448"/>
              <a:gd name="connsiteX3" fmla="*/ 1741289 w 4181102"/>
              <a:gd name="connsiteY3" fmla="*/ 0 h 2633448"/>
              <a:gd name="connsiteX4" fmla="*/ 2505793 w 4181102"/>
              <a:gd name="connsiteY4" fmla="*/ 0 h 2633448"/>
              <a:gd name="connsiteX5" fmla="*/ 2936095 w 4181102"/>
              <a:gd name="connsiteY5" fmla="*/ 1516097 h 2633448"/>
              <a:gd name="connsiteX6" fmla="*/ 3389346 w 4181102"/>
              <a:gd name="connsiteY6" fmla="*/ 0 h 2633448"/>
              <a:gd name="connsiteX7" fmla="*/ 4181102 w 4181102"/>
              <a:gd name="connsiteY7" fmla="*/ 0 h 2633448"/>
              <a:gd name="connsiteX8" fmla="*/ 3389346 w 4181102"/>
              <a:gd name="connsiteY8" fmla="*/ 2633448 h 2633448"/>
              <a:gd name="connsiteX9" fmla="*/ 2497187 w 4181102"/>
              <a:gd name="connsiteY9" fmla="*/ 2633448 h 2633448"/>
              <a:gd name="connsiteX10" fmla="*/ 2099874 w 4181102"/>
              <a:gd name="connsiteY10" fmla="*/ 1226361 h 2633448"/>
              <a:gd name="connsiteX11" fmla="*/ 1681047 w 4181102"/>
              <a:gd name="connsiteY11" fmla="*/ 2633448 h 2633448"/>
              <a:gd name="connsiteX12" fmla="*/ 788887 w 4181102"/>
              <a:gd name="connsiteY12" fmla="*/ 2633448 h 26334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4181102" h="2633448">
                <a:moveTo>
                  <a:pt x="0" y="0"/>
                </a:moveTo>
                <a:lnTo>
                  <a:pt x="854867" y="0"/>
                </a:lnTo>
                <a:lnTo>
                  <a:pt x="1285169" y="1498885"/>
                </a:lnTo>
                <a:lnTo>
                  <a:pt x="1741289" y="0"/>
                </a:lnTo>
                <a:lnTo>
                  <a:pt x="2505793" y="0"/>
                </a:lnTo>
                <a:lnTo>
                  <a:pt x="2936095" y="1516097"/>
                </a:lnTo>
                <a:lnTo>
                  <a:pt x="3389346" y="0"/>
                </a:lnTo>
                <a:lnTo>
                  <a:pt x="4181102" y="0"/>
                </a:lnTo>
                <a:lnTo>
                  <a:pt x="3389346" y="2633448"/>
                </a:lnTo>
                <a:lnTo>
                  <a:pt x="2497187" y="2633448"/>
                </a:lnTo>
                <a:lnTo>
                  <a:pt x="2099874" y="1226361"/>
                </a:lnTo>
                <a:lnTo>
                  <a:pt x="1681047" y="2633448"/>
                </a:lnTo>
                <a:lnTo>
                  <a:pt x="788887" y="2633448"/>
                </a:lnTo>
                <a:close/>
              </a:path>
            </a:pathLst>
          </a:custGeom>
        </p:spPr>
        <p:txBody>
          <a:bodyPr wrap="square" lIns="68493" tIns="34289" rIns="68493" bIns="34289" anchor="ctr">
            <a:noAutofit/>
          </a:bodyPr>
          <a:lstStyle>
            <a:lvl1pPr marL="0" indent="0" algn="ctr">
              <a:buNone/>
              <a:defRPr sz="900">
                <a:solidFill>
                  <a:schemeClr val="bg2"/>
                </a:solidFill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86903242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9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10">
            <a:extLst>
              <a:ext uri="{FF2B5EF4-FFF2-40B4-BE49-F238E27FC236}">
                <a16:creationId xmlns:a16="http://schemas.microsoft.com/office/drawing/2014/main" xmlns="" id="{B2EA1436-C800-4EAB-92FF-7245F6115565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3595711" y="1072804"/>
            <a:ext cx="2016919" cy="2321719"/>
          </a:xfrm>
          <a:custGeom>
            <a:avLst/>
            <a:gdLst>
              <a:gd name="connsiteX0" fmla="*/ 0 w 2689225"/>
              <a:gd name="connsiteY0" fmla="*/ 0 h 3095625"/>
              <a:gd name="connsiteX1" fmla="*/ 2689225 w 2689225"/>
              <a:gd name="connsiteY1" fmla="*/ 0 h 3095625"/>
              <a:gd name="connsiteX2" fmla="*/ 2689225 w 2689225"/>
              <a:gd name="connsiteY2" fmla="*/ 3095625 h 3095625"/>
              <a:gd name="connsiteX3" fmla="*/ 0 w 2689225"/>
              <a:gd name="connsiteY3" fmla="*/ 3095625 h 30956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89225" h="3095625">
                <a:moveTo>
                  <a:pt x="0" y="0"/>
                </a:moveTo>
                <a:lnTo>
                  <a:pt x="2689225" y="0"/>
                </a:lnTo>
                <a:lnTo>
                  <a:pt x="2689225" y="3095625"/>
                </a:lnTo>
                <a:lnTo>
                  <a:pt x="0" y="3095625"/>
                </a:lnTo>
                <a:close/>
              </a:path>
            </a:pathLst>
          </a:custGeom>
        </p:spPr>
        <p:txBody>
          <a:bodyPr wrap="square" lIns="68315" tIns="34201" rIns="68315" bIns="34201" anchor="ctr">
            <a:noAutofit/>
          </a:bodyPr>
          <a:lstStyle/>
          <a:p>
            <a:endParaRPr lang="en-US" dirty="0"/>
          </a:p>
        </p:txBody>
      </p:sp>
      <p:sp>
        <p:nvSpPr>
          <p:cNvPr id="7" name="Picture Placeholder 15">
            <a:extLst>
              <a:ext uri="{FF2B5EF4-FFF2-40B4-BE49-F238E27FC236}">
                <a16:creationId xmlns:a16="http://schemas.microsoft.com/office/drawing/2014/main" xmlns="" id="{407378FE-EEFA-4C03-96EA-AA47D688EB5F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5677018" y="1072753"/>
            <a:ext cx="2950369" cy="3552825"/>
          </a:xfrm>
          <a:custGeom>
            <a:avLst/>
            <a:gdLst>
              <a:gd name="connsiteX0" fmla="*/ 0 w 3933825"/>
              <a:gd name="connsiteY0" fmla="*/ 0 h 4737100"/>
              <a:gd name="connsiteX1" fmla="*/ 3933825 w 3933825"/>
              <a:gd name="connsiteY1" fmla="*/ 0 h 4737100"/>
              <a:gd name="connsiteX2" fmla="*/ 3933825 w 3933825"/>
              <a:gd name="connsiteY2" fmla="*/ 4737100 h 4737100"/>
              <a:gd name="connsiteX3" fmla="*/ 0 w 3933825"/>
              <a:gd name="connsiteY3" fmla="*/ 4737100 h 4737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933825" h="4737100">
                <a:moveTo>
                  <a:pt x="0" y="0"/>
                </a:moveTo>
                <a:lnTo>
                  <a:pt x="3933825" y="0"/>
                </a:lnTo>
                <a:lnTo>
                  <a:pt x="3933825" y="4737100"/>
                </a:lnTo>
                <a:lnTo>
                  <a:pt x="0" y="4737100"/>
                </a:lnTo>
                <a:close/>
              </a:path>
            </a:pathLst>
          </a:custGeom>
        </p:spPr>
        <p:txBody>
          <a:bodyPr wrap="square" lIns="68315" tIns="34201" rIns="68315" bIns="34201" anchor="ctr">
            <a:noAutofit/>
          </a:bodyPr>
          <a:lstStyle/>
          <a:p>
            <a:endParaRPr lang="en-US" dirty="0"/>
          </a:p>
        </p:txBody>
      </p:sp>
      <p:sp>
        <p:nvSpPr>
          <p:cNvPr id="8" name="Picture Placeholder 13">
            <a:extLst>
              <a:ext uri="{FF2B5EF4-FFF2-40B4-BE49-F238E27FC236}">
                <a16:creationId xmlns:a16="http://schemas.microsoft.com/office/drawing/2014/main" xmlns="" id="{B406A680-284D-4184-97D9-15A2366359E8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516744" y="1072755"/>
            <a:ext cx="3014663" cy="1198960"/>
          </a:xfrm>
          <a:custGeom>
            <a:avLst/>
            <a:gdLst>
              <a:gd name="connsiteX0" fmla="*/ 0 w 4019550"/>
              <a:gd name="connsiteY0" fmla="*/ 0 h 1598613"/>
              <a:gd name="connsiteX1" fmla="*/ 4019550 w 4019550"/>
              <a:gd name="connsiteY1" fmla="*/ 0 h 1598613"/>
              <a:gd name="connsiteX2" fmla="*/ 4019550 w 4019550"/>
              <a:gd name="connsiteY2" fmla="*/ 1598613 h 1598613"/>
              <a:gd name="connsiteX3" fmla="*/ 0 w 4019550"/>
              <a:gd name="connsiteY3" fmla="*/ 1598613 h 15986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19550" h="1598613">
                <a:moveTo>
                  <a:pt x="0" y="0"/>
                </a:moveTo>
                <a:lnTo>
                  <a:pt x="4019550" y="0"/>
                </a:lnTo>
                <a:lnTo>
                  <a:pt x="4019550" y="1598613"/>
                </a:lnTo>
                <a:lnTo>
                  <a:pt x="0" y="1598613"/>
                </a:lnTo>
                <a:close/>
              </a:path>
            </a:pathLst>
          </a:custGeom>
        </p:spPr>
        <p:txBody>
          <a:bodyPr wrap="square" lIns="68315" tIns="34201" rIns="68315" bIns="34201" anchor="ctr">
            <a:noAutofit/>
          </a:bodyPr>
          <a:lstStyle/>
          <a:p>
            <a:endParaRPr lang="en-US" dirty="0"/>
          </a:p>
        </p:txBody>
      </p:sp>
      <p:sp>
        <p:nvSpPr>
          <p:cNvPr id="12" name="Picture Placeholder 14">
            <a:extLst>
              <a:ext uri="{FF2B5EF4-FFF2-40B4-BE49-F238E27FC236}">
                <a16:creationId xmlns:a16="http://schemas.microsoft.com/office/drawing/2014/main" xmlns="" id="{A2D57FF1-D3A9-48CD-9B86-9B37A4B1BA9F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516744" y="2336006"/>
            <a:ext cx="3014663" cy="1058466"/>
          </a:xfrm>
          <a:custGeom>
            <a:avLst/>
            <a:gdLst>
              <a:gd name="connsiteX0" fmla="*/ 0 w 4019550"/>
              <a:gd name="connsiteY0" fmla="*/ 0 h 1411288"/>
              <a:gd name="connsiteX1" fmla="*/ 4019550 w 4019550"/>
              <a:gd name="connsiteY1" fmla="*/ 0 h 1411288"/>
              <a:gd name="connsiteX2" fmla="*/ 4019550 w 4019550"/>
              <a:gd name="connsiteY2" fmla="*/ 1411288 h 1411288"/>
              <a:gd name="connsiteX3" fmla="*/ 0 w 4019550"/>
              <a:gd name="connsiteY3" fmla="*/ 1411288 h 14112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19550" h="1411288">
                <a:moveTo>
                  <a:pt x="0" y="0"/>
                </a:moveTo>
                <a:lnTo>
                  <a:pt x="4019550" y="0"/>
                </a:lnTo>
                <a:lnTo>
                  <a:pt x="4019550" y="1411288"/>
                </a:lnTo>
                <a:lnTo>
                  <a:pt x="0" y="1411288"/>
                </a:lnTo>
                <a:close/>
              </a:path>
            </a:pathLst>
          </a:custGeom>
        </p:spPr>
        <p:txBody>
          <a:bodyPr wrap="square" lIns="68315" tIns="34201" rIns="68315" bIns="34201" anchor="ctr">
            <a:noAutofit/>
          </a:bodyPr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33794032"/>
      </p:ext>
    </p:extLst>
  </p:cSld>
  <p:clrMapOvr>
    <a:masterClrMapping/>
  </p:clrMapOvr>
</p:sldLayout>
</file>

<file path=ppt/slideLayouts/slideLayout2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5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12">
            <a:extLst>
              <a:ext uri="{FF2B5EF4-FFF2-40B4-BE49-F238E27FC236}">
                <a16:creationId xmlns:a16="http://schemas.microsoft.com/office/drawing/2014/main" xmlns="" id="{A80CE818-D994-4748-BC25-F1435A76EC7C}"/>
              </a:ext>
            </a:extLst>
          </p:cNvPr>
          <p:cNvSpPr>
            <a:spLocks noGrp="1"/>
          </p:cNvSpPr>
          <p:nvPr>
            <p:ph type="pic" sz="quarter" idx="34"/>
          </p:nvPr>
        </p:nvSpPr>
        <p:spPr>
          <a:xfrm>
            <a:off x="-437040" y="-129777"/>
            <a:ext cx="5405183" cy="5403059"/>
          </a:xfrm>
          <a:custGeom>
            <a:avLst/>
            <a:gdLst>
              <a:gd name="connsiteX0" fmla="*/ 2035739 w 4037012"/>
              <a:gd name="connsiteY0" fmla="*/ 982663 h 4035425"/>
              <a:gd name="connsiteX1" fmla="*/ 1123950 w 4037012"/>
              <a:gd name="connsiteY1" fmla="*/ 2011742 h 4035425"/>
              <a:gd name="connsiteX2" fmla="*/ 2035739 w 4037012"/>
              <a:gd name="connsiteY2" fmla="*/ 3057526 h 4035425"/>
              <a:gd name="connsiteX3" fmla="*/ 2913062 w 4037012"/>
              <a:gd name="connsiteY3" fmla="*/ 2011742 h 4035425"/>
              <a:gd name="connsiteX4" fmla="*/ 2035739 w 4037012"/>
              <a:gd name="connsiteY4" fmla="*/ 982663 h 4035425"/>
              <a:gd name="connsiteX5" fmla="*/ 2020072 w 4037012"/>
              <a:gd name="connsiteY5" fmla="*/ 0 h 4035425"/>
              <a:gd name="connsiteX6" fmla="*/ 4037012 w 4037012"/>
              <a:gd name="connsiteY6" fmla="*/ 2007691 h 4035425"/>
              <a:gd name="connsiteX7" fmla="*/ 2020072 w 4037012"/>
              <a:gd name="connsiteY7" fmla="*/ 4035425 h 4035425"/>
              <a:gd name="connsiteX8" fmla="*/ 0 w 4037012"/>
              <a:gd name="connsiteY8" fmla="*/ 2007691 h 4035425"/>
              <a:gd name="connsiteX9" fmla="*/ 2020072 w 4037012"/>
              <a:gd name="connsiteY9" fmla="*/ 0 h 40354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37012" h="4035425">
                <a:moveTo>
                  <a:pt x="2035739" y="982663"/>
                </a:moveTo>
                <a:cubicBezTo>
                  <a:pt x="1543812" y="982663"/>
                  <a:pt x="1123950" y="1417014"/>
                  <a:pt x="1123950" y="2011742"/>
                </a:cubicBezTo>
                <a:cubicBezTo>
                  <a:pt x="1123950" y="2609810"/>
                  <a:pt x="1546945" y="3057526"/>
                  <a:pt x="2035739" y="3057526"/>
                </a:cubicBezTo>
                <a:cubicBezTo>
                  <a:pt x="2521400" y="3057526"/>
                  <a:pt x="2913062" y="2609810"/>
                  <a:pt x="2913062" y="2011742"/>
                </a:cubicBezTo>
                <a:cubicBezTo>
                  <a:pt x="2913062" y="1417014"/>
                  <a:pt x="2521400" y="982663"/>
                  <a:pt x="2035739" y="982663"/>
                </a:cubicBezTo>
                <a:close/>
                <a:moveTo>
                  <a:pt x="2020072" y="0"/>
                </a:moveTo>
                <a:cubicBezTo>
                  <a:pt x="3182005" y="0"/>
                  <a:pt x="4037012" y="851849"/>
                  <a:pt x="4037012" y="2007691"/>
                </a:cubicBezTo>
                <a:cubicBezTo>
                  <a:pt x="4037012" y="3166873"/>
                  <a:pt x="3182005" y="4035425"/>
                  <a:pt x="2020072" y="4035425"/>
                </a:cubicBezTo>
                <a:cubicBezTo>
                  <a:pt x="855007" y="4035425"/>
                  <a:pt x="0" y="3173555"/>
                  <a:pt x="0" y="2007691"/>
                </a:cubicBezTo>
                <a:cubicBezTo>
                  <a:pt x="0" y="845167"/>
                  <a:pt x="855007" y="0"/>
                  <a:pt x="2020072" y="0"/>
                </a:cubicBezTo>
                <a:close/>
              </a:path>
            </a:pathLst>
          </a:custGeom>
        </p:spPr>
        <p:txBody>
          <a:bodyPr wrap="square" lIns="68493" tIns="34289" rIns="68493" bIns="34289" anchor="ctr">
            <a:no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8" name="AutoShape 3">
            <a:extLst>
              <a:ext uri="{FF2B5EF4-FFF2-40B4-BE49-F238E27FC236}">
                <a16:creationId xmlns:a16="http://schemas.microsoft.com/office/drawing/2014/main" xmlns="" id="{BE54756D-946B-4623-9BFF-43A96600380A}"/>
              </a:ext>
            </a:extLst>
          </p:cNvPr>
          <p:cNvSpPr>
            <a:spLocks noChangeAspect="1" noChangeArrowheads="1" noTextEdit="1"/>
          </p:cNvSpPr>
          <p:nvPr userDrawn="1"/>
        </p:nvSpPr>
        <p:spPr bwMode="auto">
          <a:xfrm>
            <a:off x="-704928" y="-125526"/>
            <a:ext cx="5396681" cy="539455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68493" tIns="34289" rIns="68493" bIns="34289" numCol="1" anchor="t" anchorCtr="0" compatLnSpc="1">
            <a:prstTxWarp prst="textNoShape">
              <a:avLst/>
            </a:prstTxWarp>
          </a:bodyPr>
          <a:lstStyle/>
          <a:p>
            <a:pPr defTabSz="684814"/>
            <a:endParaRPr lang="en-US" sz="140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49936765"/>
      </p:ext>
    </p:extLst>
  </p:cSld>
  <p:clrMapOvr>
    <a:masterClrMapping/>
  </p:clrMapOvr>
</p:sldLayout>
</file>

<file path=ppt/slideLayouts/slideLayout2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6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10">
            <a:extLst>
              <a:ext uri="{FF2B5EF4-FFF2-40B4-BE49-F238E27FC236}">
                <a16:creationId xmlns:a16="http://schemas.microsoft.com/office/drawing/2014/main" xmlns="" id="{B4BB19A3-6483-42D1-A3B5-95300CB8517E}"/>
              </a:ext>
            </a:extLst>
          </p:cNvPr>
          <p:cNvSpPr>
            <a:spLocks noGrp="1"/>
          </p:cNvSpPr>
          <p:nvPr>
            <p:ph type="pic" sz="quarter" idx="19"/>
          </p:nvPr>
        </p:nvSpPr>
        <p:spPr>
          <a:xfrm>
            <a:off x="-226519" y="-54150"/>
            <a:ext cx="4635234" cy="5623274"/>
          </a:xfrm>
          <a:custGeom>
            <a:avLst/>
            <a:gdLst>
              <a:gd name="connsiteX0" fmla="*/ 0 w 2919413"/>
              <a:gd name="connsiteY0" fmla="*/ 0 h 3541713"/>
              <a:gd name="connsiteX1" fmla="*/ 2919413 w 2919413"/>
              <a:gd name="connsiteY1" fmla="*/ 0 h 3541713"/>
              <a:gd name="connsiteX2" fmla="*/ 2919413 w 2919413"/>
              <a:gd name="connsiteY2" fmla="*/ 838200 h 3541713"/>
              <a:gd name="connsiteX3" fmla="*/ 1954213 w 2919413"/>
              <a:gd name="connsiteY3" fmla="*/ 838200 h 3541713"/>
              <a:gd name="connsiteX4" fmla="*/ 1954213 w 2919413"/>
              <a:gd name="connsiteY4" fmla="*/ 3541713 h 3541713"/>
              <a:gd name="connsiteX5" fmla="*/ 963613 w 2919413"/>
              <a:gd name="connsiteY5" fmla="*/ 3541713 h 3541713"/>
              <a:gd name="connsiteX6" fmla="*/ 963613 w 2919413"/>
              <a:gd name="connsiteY6" fmla="*/ 838200 h 3541713"/>
              <a:gd name="connsiteX7" fmla="*/ 0 w 2919413"/>
              <a:gd name="connsiteY7" fmla="*/ 838200 h 35417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919413" h="3541713">
                <a:moveTo>
                  <a:pt x="0" y="0"/>
                </a:moveTo>
                <a:lnTo>
                  <a:pt x="2919413" y="0"/>
                </a:lnTo>
                <a:lnTo>
                  <a:pt x="2919413" y="838200"/>
                </a:lnTo>
                <a:lnTo>
                  <a:pt x="1954213" y="838200"/>
                </a:lnTo>
                <a:lnTo>
                  <a:pt x="1954213" y="3541713"/>
                </a:lnTo>
                <a:lnTo>
                  <a:pt x="963613" y="3541713"/>
                </a:lnTo>
                <a:lnTo>
                  <a:pt x="963613" y="838200"/>
                </a:lnTo>
                <a:lnTo>
                  <a:pt x="0" y="838200"/>
                </a:lnTo>
                <a:close/>
              </a:path>
            </a:pathLst>
          </a:custGeom>
        </p:spPr>
        <p:txBody>
          <a:bodyPr wrap="square" lIns="68493" tIns="34289" rIns="68493" bIns="34289" anchor="ctr">
            <a:noAutofit/>
          </a:bodyPr>
          <a:lstStyle>
            <a:lvl1pPr marL="0" indent="0" algn="ctr">
              <a:buNone/>
              <a:defRPr sz="900">
                <a:solidFill>
                  <a:schemeClr val="bg2"/>
                </a:solidFill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62421812"/>
      </p:ext>
    </p:extLst>
  </p:cSld>
  <p:clrMapOvr>
    <a:masterClrMapping/>
  </p:clrMapOvr>
</p:sldLayout>
</file>

<file path=ppt/slideLayouts/slideLayout2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:a16="http://schemas.microsoft.com/office/drawing/2014/main" xmlns="" id="{EEB7095C-68DC-41E5-A322-48C2DAD508B0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0" y="1299234"/>
            <a:ext cx="9144000" cy="2824264"/>
          </a:xfrm>
          <a:custGeom>
            <a:avLst/>
            <a:gdLst>
              <a:gd name="connsiteX0" fmla="*/ 0 w 12192000"/>
              <a:gd name="connsiteY0" fmla="*/ 0 h 3765685"/>
              <a:gd name="connsiteX1" fmla="*/ 12192000 w 12192000"/>
              <a:gd name="connsiteY1" fmla="*/ 0 h 3765685"/>
              <a:gd name="connsiteX2" fmla="*/ 12192000 w 12192000"/>
              <a:gd name="connsiteY2" fmla="*/ 3765685 h 3765685"/>
              <a:gd name="connsiteX3" fmla="*/ 0 w 12192000"/>
              <a:gd name="connsiteY3" fmla="*/ 3765685 h 37656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3765685">
                <a:moveTo>
                  <a:pt x="0" y="0"/>
                </a:moveTo>
                <a:lnTo>
                  <a:pt x="12192000" y="0"/>
                </a:lnTo>
                <a:lnTo>
                  <a:pt x="12192000" y="3765685"/>
                </a:lnTo>
                <a:lnTo>
                  <a:pt x="0" y="3765685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90949495"/>
      </p:ext>
    </p:extLst>
  </p:cSld>
  <p:clrMapOvr>
    <a:masterClrMapping/>
  </p:clrMapOvr>
</p:sldLayout>
</file>

<file path=ppt/slideLayouts/slideLayout2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67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374586724"/>
      </p:ext>
    </p:extLst>
  </p:cSld>
  <p:clrMapOvr>
    <a:masterClrMapping/>
  </p:clrMapOvr>
</p:sldLayout>
</file>

<file path=ppt/slideLayouts/slideLayout2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Gener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237280" y="4824455"/>
            <a:ext cx="1947572" cy="207168"/>
          </a:xfrm>
          <a:prstGeom prst="rect">
            <a:avLst/>
          </a:prstGeom>
        </p:spPr>
        <p:txBody>
          <a:bodyPr lIns="68532" tIns="34289" rIns="68532" bIns="34289"/>
          <a:lstStyle/>
          <a:p>
            <a:pPr defTabSz="685256"/>
            <a:endParaRPr lang="en-US" sz="1400" dirty="0">
              <a:solidFill>
                <a:srgbClr val="000000"/>
              </a:solidFill>
            </a:endParaRPr>
          </a:p>
        </p:txBody>
      </p:sp>
      <p:sp>
        <p:nvSpPr>
          <p:cNvPr id="7" name="Title Placeholder 1"/>
          <p:cNvSpPr>
            <a:spLocks noGrp="1"/>
          </p:cNvSpPr>
          <p:nvPr>
            <p:ph type="title"/>
          </p:nvPr>
        </p:nvSpPr>
        <p:spPr>
          <a:xfrm>
            <a:off x="628650" y="273882"/>
            <a:ext cx="7886700" cy="447737"/>
          </a:xfrm>
          <a:prstGeom prst="rect">
            <a:avLst/>
          </a:prstGeom>
        </p:spPr>
        <p:txBody>
          <a:bodyPr vert="horz" lIns="68532" tIns="34289" rIns="68532" bIns="34289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12" name="Slide Number Placeholder 21">
            <a:extLst>
              <a:ext uri="{FF2B5EF4-FFF2-40B4-BE49-F238E27FC236}">
                <a16:creationId xmlns="" xmlns:a16="http://schemas.microsoft.com/office/drawing/2014/main" id="{36838F4C-DE0D-46AA-88D7-D9CA5E0E7D4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553082" y="296496"/>
            <a:ext cx="281636" cy="273844"/>
          </a:xfrm>
          <a:prstGeom prst="rect">
            <a:avLst/>
          </a:prstGeom>
        </p:spPr>
        <p:txBody>
          <a:bodyPr vert="horz" lIns="68532" tIns="34289" rIns="68532" bIns="34289" rtlCol="0" anchor="ctr"/>
          <a:lstStyle>
            <a:lvl1pPr algn="r">
              <a:defRPr sz="900">
                <a:solidFill>
                  <a:schemeClr val="bg1"/>
                </a:solidFill>
              </a:defRPr>
            </a:lvl1pPr>
          </a:lstStyle>
          <a:p>
            <a:pPr defTabSz="685256"/>
            <a:fld id="{F2013BF4-5CFC-41F7-AD2A-79B49FE18922}" type="slidenum">
              <a:rPr lang="en-US" smtClean="0">
                <a:solidFill>
                  <a:srgbClr val="FFFFFF"/>
                </a:solidFill>
              </a:rPr>
              <a:pPr defTabSz="685256"/>
              <a:t>‹#›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59366863"/>
      </p:ext>
    </p:extLst>
  </p:cSld>
  <p:clrMapOvr>
    <a:masterClrMapping/>
  </p:clrMapOvr>
</p:sldLayout>
</file>

<file path=ppt/slideLayouts/slideLayout2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2">
            <a:extLst>
              <a:ext uri="{FF2B5EF4-FFF2-40B4-BE49-F238E27FC236}">
                <a16:creationId xmlns="" xmlns:a16="http://schemas.microsoft.com/office/drawing/2014/main" id="{0704BEA8-4216-4291-B7A8-07A3B1974C95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9144000" cy="5143500"/>
          </a:xfrm>
          <a:prstGeom prst="rect">
            <a:avLst/>
          </a:prstGeom>
        </p:spPr>
        <p:txBody>
          <a:bodyPr lIns="68532" tIns="34289" rIns="68532" bIns="34289" anchor="ctr"/>
          <a:lstStyle/>
          <a:p>
            <a:endParaRPr lang="en-US"/>
          </a:p>
        </p:txBody>
      </p:sp>
      <p:sp>
        <p:nvSpPr>
          <p:cNvPr id="7" name="Slide Number Placeholder 21">
            <a:extLst>
              <a:ext uri="{FF2B5EF4-FFF2-40B4-BE49-F238E27FC236}">
                <a16:creationId xmlns="" xmlns:a16="http://schemas.microsoft.com/office/drawing/2014/main" id="{97032698-4027-4948-8F5C-E2709437E38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553082" y="296496"/>
            <a:ext cx="281636" cy="273844"/>
          </a:xfrm>
          <a:prstGeom prst="rect">
            <a:avLst/>
          </a:prstGeom>
        </p:spPr>
        <p:txBody>
          <a:bodyPr vert="horz" lIns="68532" tIns="34289" rIns="68532" bIns="34289" rtlCol="0" anchor="ctr"/>
          <a:lstStyle>
            <a:lvl1pPr algn="r">
              <a:defRPr sz="900">
                <a:solidFill>
                  <a:schemeClr val="bg1"/>
                </a:solidFill>
              </a:defRPr>
            </a:lvl1pPr>
          </a:lstStyle>
          <a:p>
            <a:pPr defTabSz="685256"/>
            <a:fld id="{F2013BF4-5CFC-41F7-AD2A-79B49FE18922}" type="slidenum">
              <a:rPr lang="en-US" smtClean="0">
                <a:solidFill>
                  <a:srgbClr val="FFFFFF"/>
                </a:solidFill>
              </a:rPr>
              <a:pPr defTabSz="685256"/>
              <a:t>‹#›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66590153"/>
      </p:ext>
    </p:extLst>
  </p:cSld>
  <p:clrMapOvr>
    <a:masterClrMapping/>
  </p:clrMapOvr>
</p:sldLayout>
</file>

<file path=ppt/slideLayouts/slideLayout2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="" xmlns:a16="http://schemas.microsoft.com/office/drawing/2014/main" id="{EEB7095C-68DC-41E5-A322-48C2DAD508B0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0" y="1847851"/>
            <a:ext cx="9144000" cy="2447925"/>
          </a:xfrm>
          <a:custGeom>
            <a:avLst/>
            <a:gdLst>
              <a:gd name="connsiteX0" fmla="*/ 0 w 12192000"/>
              <a:gd name="connsiteY0" fmla="*/ 0 h 3765685"/>
              <a:gd name="connsiteX1" fmla="*/ 12192000 w 12192000"/>
              <a:gd name="connsiteY1" fmla="*/ 0 h 3765685"/>
              <a:gd name="connsiteX2" fmla="*/ 12192000 w 12192000"/>
              <a:gd name="connsiteY2" fmla="*/ 3765685 h 3765685"/>
              <a:gd name="connsiteX3" fmla="*/ 0 w 12192000"/>
              <a:gd name="connsiteY3" fmla="*/ 3765685 h 37656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3765685">
                <a:moveTo>
                  <a:pt x="0" y="0"/>
                </a:moveTo>
                <a:lnTo>
                  <a:pt x="12192000" y="0"/>
                </a:lnTo>
                <a:lnTo>
                  <a:pt x="12192000" y="3765685"/>
                </a:lnTo>
                <a:lnTo>
                  <a:pt x="0" y="3765685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434227169"/>
      </p:ext>
    </p:extLst>
  </p:cSld>
  <p:clrMapOvr>
    <a:masterClrMapping/>
  </p:clrMapOvr>
</p:sldLayout>
</file>

<file path=ppt/slideLayouts/slideLayout2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1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>
            <a:extLst>
              <a:ext uri="{FF2B5EF4-FFF2-40B4-BE49-F238E27FC236}">
                <a16:creationId xmlns="" xmlns:a16="http://schemas.microsoft.com/office/drawing/2014/main" id="{77174DDF-AC6A-4246-9039-098644DE7DBB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0" y="0"/>
            <a:ext cx="3864428" cy="5143500"/>
          </a:xfrm>
          <a:custGeom>
            <a:avLst/>
            <a:gdLst>
              <a:gd name="connsiteX0" fmla="*/ 0 w 5152571"/>
              <a:gd name="connsiteY0" fmla="*/ 0 h 6858000"/>
              <a:gd name="connsiteX1" fmla="*/ 5152571 w 5152571"/>
              <a:gd name="connsiteY1" fmla="*/ 0 h 6858000"/>
              <a:gd name="connsiteX2" fmla="*/ 5152571 w 5152571"/>
              <a:gd name="connsiteY2" fmla="*/ 6858000 h 6858000"/>
              <a:gd name="connsiteX3" fmla="*/ 0 w 5152571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52571" h="6858000">
                <a:moveTo>
                  <a:pt x="0" y="0"/>
                </a:moveTo>
                <a:lnTo>
                  <a:pt x="5152571" y="0"/>
                </a:lnTo>
                <a:lnTo>
                  <a:pt x="5152571" y="6858000"/>
                </a:lnTo>
                <a:lnTo>
                  <a:pt x="0" y="6858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131187088"/>
      </p:ext>
    </p:extLst>
  </p:cSld>
  <p:clrMapOvr>
    <a:masterClrMapping/>
  </p:clrMapOvr>
</p:sldLayout>
</file>

<file path=ppt/slideLayouts/slideLayout2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2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="" xmlns:a16="http://schemas.microsoft.com/office/drawing/2014/main" id="{B72513B0-B62A-4BEA-AB10-08A5FC5C4C8D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3892015" y="1661533"/>
            <a:ext cx="1359974" cy="1359972"/>
          </a:xfrm>
          <a:custGeom>
            <a:avLst/>
            <a:gdLst>
              <a:gd name="connsiteX0" fmla="*/ 906649 w 1813298"/>
              <a:gd name="connsiteY0" fmla="*/ 0 h 1813296"/>
              <a:gd name="connsiteX1" fmla="*/ 1813298 w 1813298"/>
              <a:gd name="connsiteY1" fmla="*/ 906648 h 1813296"/>
              <a:gd name="connsiteX2" fmla="*/ 906649 w 1813298"/>
              <a:gd name="connsiteY2" fmla="*/ 1813296 h 1813296"/>
              <a:gd name="connsiteX3" fmla="*/ 0 w 1813298"/>
              <a:gd name="connsiteY3" fmla="*/ 906648 h 1813296"/>
              <a:gd name="connsiteX4" fmla="*/ 906649 w 1813298"/>
              <a:gd name="connsiteY4" fmla="*/ 0 h 18132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13298" h="1813296">
                <a:moveTo>
                  <a:pt x="906649" y="0"/>
                </a:moveTo>
                <a:cubicBezTo>
                  <a:pt x="1407377" y="0"/>
                  <a:pt x="1813298" y="405920"/>
                  <a:pt x="1813298" y="906648"/>
                </a:cubicBezTo>
                <a:cubicBezTo>
                  <a:pt x="1813298" y="1407376"/>
                  <a:pt x="1407377" y="1813296"/>
                  <a:pt x="906649" y="1813296"/>
                </a:cubicBezTo>
                <a:cubicBezTo>
                  <a:pt x="405921" y="1813296"/>
                  <a:pt x="0" y="1407376"/>
                  <a:pt x="0" y="906648"/>
                </a:cubicBezTo>
                <a:cubicBezTo>
                  <a:pt x="0" y="405920"/>
                  <a:pt x="405921" y="0"/>
                  <a:pt x="906649" y="0"/>
                </a:cubicBez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371510582"/>
      </p:ext>
    </p:extLst>
  </p:cSld>
  <p:clrMapOvr>
    <a:masterClrMapping/>
  </p:clrMapOvr>
</p:sldLayout>
</file>

<file path=ppt/slideLayouts/slideLayout2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3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4">
            <a:extLst>
              <a:ext uri="{FF2B5EF4-FFF2-40B4-BE49-F238E27FC236}">
                <a16:creationId xmlns="" xmlns:a16="http://schemas.microsoft.com/office/drawing/2014/main" id="{A111FE8B-480C-42B5-929D-D9CBFBE5636A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0" y="0"/>
            <a:ext cx="9144000" cy="2824264"/>
          </a:xfrm>
          <a:custGeom>
            <a:avLst/>
            <a:gdLst>
              <a:gd name="connsiteX0" fmla="*/ 0 w 12192000"/>
              <a:gd name="connsiteY0" fmla="*/ 0 h 3765685"/>
              <a:gd name="connsiteX1" fmla="*/ 12192000 w 12192000"/>
              <a:gd name="connsiteY1" fmla="*/ 0 h 3765685"/>
              <a:gd name="connsiteX2" fmla="*/ 12192000 w 12192000"/>
              <a:gd name="connsiteY2" fmla="*/ 3765685 h 3765685"/>
              <a:gd name="connsiteX3" fmla="*/ 0 w 12192000"/>
              <a:gd name="connsiteY3" fmla="*/ 3765685 h 37656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3765685">
                <a:moveTo>
                  <a:pt x="0" y="0"/>
                </a:moveTo>
                <a:lnTo>
                  <a:pt x="12192000" y="0"/>
                </a:lnTo>
                <a:lnTo>
                  <a:pt x="12192000" y="3765685"/>
                </a:lnTo>
                <a:lnTo>
                  <a:pt x="0" y="3765685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338791246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1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xmlns="" id="{8D30B6A1-DC04-4A82-99B9-FA4950539D6E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1151344" y="2310949"/>
            <a:ext cx="3170785" cy="1103833"/>
          </a:xfrm>
          <a:custGeom>
            <a:avLst/>
            <a:gdLst>
              <a:gd name="connsiteX0" fmla="*/ 0 w 4227713"/>
              <a:gd name="connsiteY0" fmla="*/ 0 h 1471777"/>
              <a:gd name="connsiteX1" fmla="*/ 4227713 w 4227713"/>
              <a:gd name="connsiteY1" fmla="*/ 0 h 1471777"/>
              <a:gd name="connsiteX2" fmla="*/ 4227713 w 4227713"/>
              <a:gd name="connsiteY2" fmla="*/ 1471777 h 1471777"/>
              <a:gd name="connsiteX3" fmla="*/ 0 w 4227713"/>
              <a:gd name="connsiteY3" fmla="*/ 1471777 h 1471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27713" h="1471777">
                <a:moveTo>
                  <a:pt x="0" y="0"/>
                </a:moveTo>
                <a:lnTo>
                  <a:pt x="4227713" y="0"/>
                </a:lnTo>
                <a:lnTo>
                  <a:pt x="4227713" y="1471777"/>
                </a:lnTo>
                <a:lnTo>
                  <a:pt x="0" y="1471777"/>
                </a:lnTo>
                <a:close/>
              </a:path>
            </a:pathLst>
          </a:custGeom>
        </p:spPr>
        <p:txBody>
          <a:bodyPr wrap="square" lIns="68315" tIns="34201" rIns="68315" bIns="34201" anchor="ctr">
            <a:noAutofit/>
          </a:bodyPr>
          <a:lstStyle/>
          <a:p>
            <a:endParaRPr lang="en-US" dirty="0"/>
          </a:p>
        </p:txBody>
      </p:sp>
      <p:sp>
        <p:nvSpPr>
          <p:cNvPr id="16" name="Picture Placeholder 15">
            <a:extLst>
              <a:ext uri="{FF2B5EF4-FFF2-40B4-BE49-F238E27FC236}">
                <a16:creationId xmlns:a16="http://schemas.microsoft.com/office/drawing/2014/main" xmlns="" id="{0F8ECA8B-47DA-469A-BEF9-7D9AA2A01B9B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4821947" y="3644161"/>
            <a:ext cx="3180311" cy="1103833"/>
          </a:xfrm>
          <a:custGeom>
            <a:avLst/>
            <a:gdLst>
              <a:gd name="connsiteX0" fmla="*/ 0 w 4240414"/>
              <a:gd name="connsiteY0" fmla="*/ 0 h 1471777"/>
              <a:gd name="connsiteX1" fmla="*/ 4240414 w 4240414"/>
              <a:gd name="connsiteY1" fmla="*/ 0 h 1471777"/>
              <a:gd name="connsiteX2" fmla="*/ 4240414 w 4240414"/>
              <a:gd name="connsiteY2" fmla="*/ 1471777 h 1471777"/>
              <a:gd name="connsiteX3" fmla="*/ 0 w 4240414"/>
              <a:gd name="connsiteY3" fmla="*/ 1471777 h 1471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40414" h="1471777">
                <a:moveTo>
                  <a:pt x="0" y="0"/>
                </a:moveTo>
                <a:lnTo>
                  <a:pt x="4240414" y="0"/>
                </a:lnTo>
                <a:lnTo>
                  <a:pt x="4240414" y="1471777"/>
                </a:lnTo>
                <a:lnTo>
                  <a:pt x="0" y="1471777"/>
                </a:lnTo>
                <a:close/>
              </a:path>
            </a:pathLst>
          </a:custGeom>
        </p:spPr>
        <p:txBody>
          <a:bodyPr wrap="square" lIns="68315" tIns="34201" rIns="68315" bIns="34201" anchor="ctr">
            <a:noAutofit/>
          </a:bodyPr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9779268"/>
      </p:ext>
    </p:extLst>
  </p:cSld>
  <p:clrMapOvr>
    <a:masterClrMapping/>
  </p:clrMapOvr>
</p:sldLayout>
</file>

<file path=ppt/slideLayouts/slideLayout2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4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>
            <a:extLst>
              <a:ext uri="{FF2B5EF4-FFF2-40B4-BE49-F238E27FC236}">
                <a16:creationId xmlns="" xmlns:a16="http://schemas.microsoft.com/office/drawing/2014/main" id="{2AD5B477-E25D-460E-9D48-70245BBAA5B2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560523" y="1955766"/>
            <a:ext cx="4011491" cy="2639729"/>
          </a:xfrm>
          <a:custGeom>
            <a:avLst/>
            <a:gdLst>
              <a:gd name="connsiteX0" fmla="*/ 0 w 5348655"/>
              <a:gd name="connsiteY0" fmla="*/ 0 h 3519638"/>
              <a:gd name="connsiteX1" fmla="*/ 5348655 w 5348655"/>
              <a:gd name="connsiteY1" fmla="*/ 0 h 3519638"/>
              <a:gd name="connsiteX2" fmla="*/ 5348655 w 5348655"/>
              <a:gd name="connsiteY2" fmla="*/ 3519638 h 3519638"/>
              <a:gd name="connsiteX3" fmla="*/ 0 w 5348655"/>
              <a:gd name="connsiteY3" fmla="*/ 3519638 h 3519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348655" h="3519638">
                <a:moveTo>
                  <a:pt x="0" y="0"/>
                </a:moveTo>
                <a:lnTo>
                  <a:pt x="5348655" y="0"/>
                </a:lnTo>
                <a:lnTo>
                  <a:pt x="5348655" y="3519638"/>
                </a:lnTo>
                <a:lnTo>
                  <a:pt x="0" y="3519638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332781409"/>
      </p:ext>
    </p:extLst>
  </p:cSld>
  <p:clrMapOvr>
    <a:masterClrMapping/>
  </p:clrMapOvr>
</p:sldLayout>
</file>

<file path=ppt/slideLayouts/slideLayout2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5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>
            <a:extLst>
              <a:ext uri="{FF2B5EF4-FFF2-40B4-BE49-F238E27FC236}">
                <a16:creationId xmlns="" xmlns:a16="http://schemas.microsoft.com/office/drawing/2014/main" id="{A8A832A3-528E-476A-B952-3434EBFFACAB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3007524" y="0"/>
            <a:ext cx="6136481" cy="5143500"/>
          </a:xfrm>
          <a:custGeom>
            <a:avLst/>
            <a:gdLst>
              <a:gd name="connsiteX0" fmla="*/ 0 w 8181975"/>
              <a:gd name="connsiteY0" fmla="*/ 0 h 6858000"/>
              <a:gd name="connsiteX1" fmla="*/ 6084887 w 8181975"/>
              <a:gd name="connsiteY1" fmla="*/ 0 h 6858000"/>
              <a:gd name="connsiteX2" fmla="*/ 8181975 w 8181975"/>
              <a:gd name="connsiteY2" fmla="*/ 4824413 h 6858000"/>
              <a:gd name="connsiteX3" fmla="*/ 8181975 w 8181975"/>
              <a:gd name="connsiteY3" fmla="*/ 6858000 h 6858000"/>
              <a:gd name="connsiteX4" fmla="*/ 2981325 w 8181975"/>
              <a:gd name="connsiteY4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81975" h="6858000">
                <a:moveTo>
                  <a:pt x="0" y="0"/>
                </a:moveTo>
                <a:lnTo>
                  <a:pt x="6084887" y="0"/>
                </a:lnTo>
                <a:lnTo>
                  <a:pt x="8181975" y="4824413"/>
                </a:lnTo>
                <a:lnTo>
                  <a:pt x="8181975" y="6858000"/>
                </a:lnTo>
                <a:lnTo>
                  <a:pt x="2981325" y="6858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644204663"/>
      </p:ext>
    </p:extLst>
  </p:cSld>
  <p:clrMapOvr>
    <a:masterClrMapping/>
  </p:clrMapOvr>
</p:sldLayout>
</file>

<file path=ppt/slideLayouts/slideLayout2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6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="" xmlns:a16="http://schemas.microsoft.com/office/drawing/2014/main" id="{918F8E4F-470B-42F6-8B2D-A84B3F25966B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4616975" y="1"/>
            <a:ext cx="4526929" cy="5149298"/>
          </a:xfrm>
          <a:custGeom>
            <a:avLst/>
            <a:gdLst>
              <a:gd name="connsiteX0" fmla="*/ 1743662 w 6035905"/>
              <a:gd name="connsiteY0" fmla="*/ 6312275 h 6865731"/>
              <a:gd name="connsiteX1" fmla="*/ 1967585 w 6035905"/>
              <a:gd name="connsiteY1" fmla="*/ 6365255 h 6865731"/>
              <a:gd name="connsiteX2" fmla="*/ 2155380 w 6035905"/>
              <a:gd name="connsiteY2" fmla="*/ 6865731 h 6865731"/>
              <a:gd name="connsiteX3" fmla="*/ 1237274 w 6035905"/>
              <a:gd name="connsiteY3" fmla="*/ 6865731 h 6865731"/>
              <a:gd name="connsiteX4" fmla="*/ 1425068 w 6035905"/>
              <a:gd name="connsiteY4" fmla="*/ 6509837 h 6865731"/>
              <a:gd name="connsiteX5" fmla="*/ 1743662 w 6035905"/>
              <a:gd name="connsiteY5" fmla="*/ 6312275 h 6865731"/>
              <a:gd name="connsiteX6" fmla="*/ 5028098 w 6035905"/>
              <a:gd name="connsiteY6" fmla="*/ 5922112 h 6865731"/>
              <a:gd name="connsiteX7" fmla="*/ 5252487 w 6035905"/>
              <a:gd name="connsiteY7" fmla="*/ 5975143 h 6865731"/>
              <a:gd name="connsiteX8" fmla="*/ 5409308 w 6035905"/>
              <a:gd name="connsiteY8" fmla="*/ 6565158 h 6865731"/>
              <a:gd name="connsiteX9" fmla="*/ 5242032 w 6035905"/>
              <a:gd name="connsiteY9" fmla="*/ 6865731 h 6865731"/>
              <a:gd name="connsiteX10" fmla="*/ 4311561 w 6035905"/>
              <a:gd name="connsiteY10" fmla="*/ 6865731 h 6865731"/>
              <a:gd name="connsiteX11" fmla="*/ 4708841 w 6035905"/>
              <a:gd name="connsiteY11" fmla="*/ 6119863 h 6865731"/>
              <a:gd name="connsiteX12" fmla="*/ 5028098 w 6035905"/>
              <a:gd name="connsiteY12" fmla="*/ 5922112 h 6865731"/>
              <a:gd name="connsiteX13" fmla="*/ 1727004 w 6035905"/>
              <a:gd name="connsiteY13" fmla="*/ 4477573 h 6865731"/>
              <a:gd name="connsiteX14" fmla="*/ 1893927 w 6035905"/>
              <a:gd name="connsiteY14" fmla="*/ 4530174 h 6865731"/>
              <a:gd name="connsiteX15" fmla="*/ 2040023 w 6035905"/>
              <a:gd name="connsiteY15" fmla="*/ 5119624 h 6865731"/>
              <a:gd name="connsiteX16" fmla="*/ 1100835 w 6035905"/>
              <a:gd name="connsiteY16" fmla="*/ 6865731 h 6865731"/>
              <a:gd name="connsiteX17" fmla="*/ 172083 w 6035905"/>
              <a:gd name="connsiteY17" fmla="*/ 6865731 h 6865731"/>
              <a:gd name="connsiteX18" fmla="*/ 1351285 w 6035905"/>
              <a:gd name="connsiteY18" fmla="*/ 4685878 h 6865731"/>
              <a:gd name="connsiteX19" fmla="*/ 1669953 w 6035905"/>
              <a:gd name="connsiteY19" fmla="*/ 4477781 h 6865731"/>
              <a:gd name="connsiteX20" fmla="*/ 1727004 w 6035905"/>
              <a:gd name="connsiteY20" fmla="*/ 4477573 h 6865731"/>
              <a:gd name="connsiteX21" fmla="*/ 6035901 w 6035905"/>
              <a:gd name="connsiteY21" fmla="*/ 3680707 h 6865731"/>
              <a:gd name="connsiteX22" fmla="*/ 6035901 w 6035905"/>
              <a:gd name="connsiteY22" fmla="*/ 5406644 h 6865731"/>
              <a:gd name="connsiteX23" fmla="*/ 5816686 w 6035905"/>
              <a:gd name="connsiteY23" fmla="*/ 5807506 h 6865731"/>
              <a:gd name="connsiteX24" fmla="*/ 5273867 w 6035905"/>
              <a:gd name="connsiteY24" fmla="*/ 5963397 h 6865731"/>
              <a:gd name="connsiteX25" fmla="*/ 5127724 w 6035905"/>
              <a:gd name="connsiteY25" fmla="*/ 5373238 h 6865731"/>
              <a:gd name="connsiteX26" fmla="*/ 6035901 w 6035905"/>
              <a:gd name="connsiteY26" fmla="*/ 3680707 h 6865731"/>
              <a:gd name="connsiteX27" fmla="*/ 4636516 w 6035905"/>
              <a:gd name="connsiteY27" fmla="*/ 2892909 h 6865731"/>
              <a:gd name="connsiteX28" fmla="*/ 4836200 w 6035905"/>
              <a:gd name="connsiteY28" fmla="*/ 2958846 h 6865731"/>
              <a:gd name="connsiteX29" fmla="*/ 4992958 w 6035905"/>
              <a:gd name="connsiteY29" fmla="*/ 3582166 h 6865731"/>
              <a:gd name="connsiteX30" fmla="*/ 3216362 w 6035905"/>
              <a:gd name="connsiteY30" fmla="*/ 6865731 h 6865731"/>
              <a:gd name="connsiteX31" fmla="*/ 2244459 w 6035905"/>
              <a:gd name="connsiteY31" fmla="*/ 6865731 h 6865731"/>
              <a:gd name="connsiteX32" fmla="*/ 4324122 w 6035905"/>
              <a:gd name="connsiteY32" fmla="*/ 3025630 h 6865731"/>
              <a:gd name="connsiteX33" fmla="*/ 4636516 w 6035905"/>
              <a:gd name="connsiteY33" fmla="*/ 2892909 h 6865731"/>
              <a:gd name="connsiteX34" fmla="*/ 6035902 w 6035905"/>
              <a:gd name="connsiteY34" fmla="*/ 1792895 h 6865731"/>
              <a:gd name="connsiteX35" fmla="*/ 6035902 w 6035905"/>
              <a:gd name="connsiteY35" fmla="*/ 3517083 h 6865731"/>
              <a:gd name="connsiteX36" fmla="*/ 4646585 w 6035905"/>
              <a:gd name="connsiteY36" fmla="*/ 6097805 h 6865731"/>
              <a:gd name="connsiteX37" fmla="*/ 4103393 w 6035905"/>
              <a:gd name="connsiteY37" fmla="*/ 6253538 h 6865731"/>
              <a:gd name="connsiteX38" fmla="*/ 3946703 w 6035905"/>
              <a:gd name="connsiteY38" fmla="*/ 5663977 h 6865731"/>
              <a:gd name="connsiteX39" fmla="*/ 6035902 w 6035905"/>
              <a:gd name="connsiteY39" fmla="*/ 1792895 h 6865731"/>
              <a:gd name="connsiteX40" fmla="*/ 2426598 w 6035905"/>
              <a:gd name="connsiteY40" fmla="*/ 1106704 h 6865731"/>
              <a:gd name="connsiteX41" fmla="*/ 2611328 w 6035905"/>
              <a:gd name="connsiteY41" fmla="*/ 1165449 h 6865731"/>
              <a:gd name="connsiteX42" fmla="*/ 2757287 w 6035905"/>
              <a:gd name="connsiteY42" fmla="*/ 1744721 h 6865731"/>
              <a:gd name="connsiteX43" fmla="*/ 880666 w 6035905"/>
              <a:gd name="connsiteY43" fmla="*/ 5264911 h 6865731"/>
              <a:gd name="connsiteX44" fmla="*/ 401086 w 6035905"/>
              <a:gd name="connsiteY44" fmla="*/ 5320611 h 6865731"/>
              <a:gd name="connsiteX45" fmla="*/ 255126 w 6035905"/>
              <a:gd name="connsiteY45" fmla="*/ 4730199 h 6865731"/>
              <a:gd name="connsiteX46" fmla="*/ 2131747 w 6035905"/>
              <a:gd name="connsiteY46" fmla="*/ 1221148 h 6865731"/>
              <a:gd name="connsiteX47" fmla="*/ 2426598 w 6035905"/>
              <a:gd name="connsiteY47" fmla="*/ 1106704 h 6865731"/>
              <a:gd name="connsiteX48" fmla="*/ 4475683 w 6035905"/>
              <a:gd name="connsiteY48" fmla="*/ 1105703 h 6865731"/>
              <a:gd name="connsiteX49" fmla="*/ 4699485 w 6035905"/>
              <a:gd name="connsiteY49" fmla="*/ 1166568 h 6865731"/>
              <a:gd name="connsiteX50" fmla="*/ 4855895 w 6035905"/>
              <a:gd name="connsiteY50" fmla="*/ 1745514 h 6865731"/>
              <a:gd name="connsiteX51" fmla="*/ 2530592 w 6035905"/>
              <a:gd name="connsiteY51" fmla="*/ 6076478 h 6865731"/>
              <a:gd name="connsiteX52" fmla="*/ 1988368 w 6035905"/>
              <a:gd name="connsiteY52" fmla="*/ 6221215 h 6865731"/>
              <a:gd name="connsiteX53" fmla="*/ 1842385 w 6035905"/>
              <a:gd name="connsiteY53" fmla="*/ 5642268 h 6865731"/>
              <a:gd name="connsiteX54" fmla="*/ 4157261 w 6035905"/>
              <a:gd name="connsiteY54" fmla="*/ 1311304 h 6865731"/>
              <a:gd name="connsiteX55" fmla="*/ 4475683 w 6035905"/>
              <a:gd name="connsiteY55" fmla="*/ 1105703 h 6865731"/>
              <a:gd name="connsiteX56" fmla="*/ 3926718 w 6035905"/>
              <a:gd name="connsiteY56" fmla="*/ 257293 h 6865731"/>
              <a:gd name="connsiteX57" fmla="*/ 4114197 w 6035905"/>
              <a:gd name="connsiteY57" fmla="*/ 310498 h 6865731"/>
              <a:gd name="connsiteX58" fmla="*/ 4260157 w 6035905"/>
              <a:gd name="connsiteY58" fmla="*/ 900274 h 6865731"/>
              <a:gd name="connsiteX59" fmla="*/ 2373109 w 6035905"/>
              <a:gd name="connsiteY59" fmla="*/ 4405546 h 6865731"/>
              <a:gd name="connsiteX60" fmla="*/ 1903954 w 6035905"/>
              <a:gd name="connsiteY60" fmla="*/ 4472313 h 6865731"/>
              <a:gd name="connsiteX61" fmla="*/ 1747569 w 6035905"/>
              <a:gd name="connsiteY61" fmla="*/ 3882537 h 6865731"/>
              <a:gd name="connsiteX62" fmla="*/ 3634616 w 6035905"/>
              <a:gd name="connsiteY62" fmla="*/ 377265 h 6865731"/>
              <a:gd name="connsiteX63" fmla="*/ 3926718 w 6035905"/>
              <a:gd name="connsiteY63" fmla="*/ 257293 h 6865731"/>
              <a:gd name="connsiteX64" fmla="*/ 5942011 w 6035905"/>
              <a:gd name="connsiteY64" fmla="*/ 1 h 6865731"/>
              <a:gd name="connsiteX65" fmla="*/ 6035905 w 6035905"/>
              <a:gd name="connsiteY65" fmla="*/ 1 h 6865731"/>
              <a:gd name="connsiteX66" fmla="*/ 6035905 w 6035905"/>
              <a:gd name="connsiteY66" fmla="*/ 1536266 h 6865731"/>
              <a:gd name="connsiteX67" fmla="*/ 5389081 w 6035905"/>
              <a:gd name="connsiteY67" fmla="*/ 2738559 h 6865731"/>
              <a:gd name="connsiteX68" fmla="*/ 4846584 w 6035905"/>
              <a:gd name="connsiteY68" fmla="*/ 2894413 h 6865731"/>
              <a:gd name="connsiteX69" fmla="*/ 4700527 w 6035905"/>
              <a:gd name="connsiteY69" fmla="*/ 2304399 h 6865731"/>
              <a:gd name="connsiteX70" fmla="*/ 5942011 w 6035905"/>
              <a:gd name="connsiteY70" fmla="*/ 1 h 6865731"/>
              <a:gd name="connsiteX71" fmla="*/ 2789661 w 6035905"/>
              <a:gd name="connsiteY71" fmla="*/ 1 h 6865731"/>
              <a:gd name="connsiteX72" fmla="*/ 3720961 w 6035905"/>
              <a:gd name="connsiteY72" fmla="*/ 1 h 6865731"/>
              <a:gd name="connsiteX73" fmla="*/ 3197759 w 6035905"/>
              <a:gd name="connsiteY73" fmla="*/ 977367 h 6865731"/>
              <a:gd name="connsiteX74" fmla="*/ 2643164 w 6035905"/>
              <a:gd name="connsiteY74" fmla="*/ 1132857 h 6865731"/>
              <a:gd name="connsiteX75" fmla="*/ 2496668 w 6035905"/>
              <a:gd name="connsiteY75" fmla="*/ 544216 h 6865731"/>
              <a:gd name="connsiteX76" fmla="*/ 2789661 w 6035905"/>
              <a:gd name="connsiteY76" fmla="*/ 1 h 6865731"/>
              <a:gd name="connsiteX77" fmla="*/ 1736674 w 6035905"/>
              <a:gd name="connsiteY77" fmla="*/ 1 h 6865731"/>
              <a:gd name="connsiteX78" fmla="*/ 2666317 w 6035905"/>
              <a:gd name="connsiteY78" fmla="*/ 1 h 6865731"/>
              <a:gd name="connsiteX79" fmla="*/ 754804 w 6035905"/>
              <a:gd name="connsiteY79" fmla="*/ 3560722 h 6865731"/>
              <a:gd name="connsiteX80" fmla="*/ 201196 w 6035905"/>
              <a:gd name="connsiteY80" fmla="*/ 3716503 h 6865731"/>
              <a:gd name="connsiteX81" fmla="*/ 54960 w 6035905"/>
              <a:gd name="connsiteY81" fmla="*/ 3126759 h 6865731"/>
              <a:gd name="connsiteX82" fmla="*/ 1736674 w 6035905"/>
              <a:gd name="connsiteY82" fmla="*/ 1 h 6865731"/>
              <a:gd name="connsiteX83" fmla="*/ 4876566 w 6035905"/>
              <a:gd name="connsiteY83" fmla="*/ 0 h 6865731"/>
              <a:gd name="connsiteX84" fmla="*/ 5846069 w 6035905"/>
              <a:gd name="connsiteY84" fmla="*/ 0 h 6865731"/>
              <a:gd name="connsiteX85" fmla="*/ 5272707 w 6035905"/>
              <a:gd name="connsiteY85" fmla="*/ 1056562 h 6865731"/>
              <a:gd name="connsiteX86" fmla="*/ 4761894 w 6035905"/>
              <a:gd name="connsiteY86" fmla="*/ 1123292 h 6865731"/>
              <a:gd name="connsiteX87" fmla="*/ 4605522 w 6035905"/>
              <a:gd name="connsiteY87" fmla="*/ 489355 h 6865731"/>
              <a:gd name="connsiteX88" fmla="*/ 4876566 w 6035905"/>
              <a:gd name="connsiteY88" fmla="*/ 0 h 68657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</a:cxnLst>
            <a:rect l="l" t="t" r="r" b="b"/>
            <a:pathLst>
              <a:path w="6035905" h="6865731">
                <a:moveTo>
                  <a:pt x="1743662" y="6312275"/>
                </a:moveTo>
                <a:cubicBezTo>
                  <a:pt x="1819403" y="6306866"/>
                  <a:pt x="1897162" y="6323549"/>
                  <a:pt x="1967585" y="6365255"/>
                </a:cubicBezTo>
                <a:cubicBezTo>
                  <a:pt x="2144947" y="6465350"/>
                  <a:pt x="2207545" y="6676662"/>
                  <a:pt x="2155380" y="6865731"/>
                </a:cubicBezTo>
                <a:cubicBezTo>
                  <a:pt x="2155380" y="6865731"/>
                  <a:pt x="2155380" y="6865731"/>
                  <a:pt x="1237274" y="6865731"/>
                </a:cubicBezTo>
                <a:cubicBezTo>
                  <a:pt x="1237274" y="6865731"/>
                  <a:pt x="1237274" y="6865731"/>
                  <a:pt x="1425068" y="6509837"/>
                </a:cubicBezTo>
                <a:cubicBezTo>
                  <a:pt x="1496795" y="6391669"/>
                  <a:pt x="1617426" y="6321290"/>
                  <a:pt x="1743662" y="6312275"/>
                </a:cubicBezTo>
                <a:close/>
                <a:moveTo>
                  <a:pt x="5028098" y="5922112"/>
                </a:moveTo>
                <a:cubicBezTo>
                  <a:pt x="5103997" y="5916698"/>
                  <a:pt x="5181918" y="5933396"/>
                  <a:pt x="5252487" y="5975143"/>
                </a:cubicBezTo>
                <a:cubicBezTo>
                  <a:pt x="5451127" y="6097599"/>
                  <a:pt x="5513855" y="6353643"/>
                  <a:pt x="5409308" y="6565158"/>
                </a:cubicBezTo>
                <a:cubicBezTo>
                  <a:pt x="5409308" y="6565158"/>
                  <a:pt x="5409308" y="6565158"/>
                  <a:pt x="5242032" y="6865731"/>
                </a:cubicBezTo>
                <a:cubicBezTo>
                  <a:pt x="5242032" y="6865731"/>
                  <a:pt x="5242032" y="6865731"/>
                  <a:pt x="4311561" y="6865731"/>
                </a:cubicBezTo>
                <a:cubicBezTo>
                  <a:pt x="4311561" y="6865731"/>
                  <a:pt x="4311561" y="6865731"/>
                  <a:pt x="4708841" y="6119863"/>
                </a:cubicBezTo>
                <a:cubicBezTo>
                  <a:pt x="4780717" y="6001582"/>
                  <a:pt x="4901600" y="5931135"/>
                  <a:pt x="5028098" y="5922112"/>
                </a:cubicBezTo>
                <a:close/>
                <a:moveTo>
                  <a:pt x="1727004" y="4477573"/>
                </a:moveTo>
                <a:cubicBezTo>
                  <a:pt x="1784142" y="4481691"/>
                  <a:pt x="1841098" y="4498894"/>
                  <a:pt x="1893927" y="4530174"/>
                </a:cubicBezTo>
                <a:cubicBezTo>
                  <a:pt x="2092200" y="4652513"/>
                  <a:pt x="2154813" y="4908312"/>
                  <a:pt x="2040023" y="5119624"/>
                </a:cubicBezTo>
                <a:cubicBezTo>
                  <a:pt x="2040023" y="5119624"/>
                  <a:pt x="2040023" y="5119624"/>
                  <a:pt x="1100835" y="6865731"/>
                </a:cubicBezTo>
                <a:cubicBezTo>
                  <a:pt x="1100835" y="6865731"/>
                  <a:pt x="1100835" y="6865731"/>
                  <a:pt x="172083" y="6865731"/>
                </a:cubicBezTo>
                <a:cubicBezTo>
                  <a:pt x="172083" y="6865731"/>
                  <a:pt x="172083" y="6865731"/>
                  <a:pt x="1351285" y="4685878"/>
                </a:cubicBezTo>
                <a:cubicBezTo>
                  <a:pt x="1423029" y="4560759"/>
                  <a:pt x="1543688" y="4487773"/>
                  <a:pt x="1669953" y="4477781"/>
                </a:cubicBezTo>
                <a:cubicBezTo>
                  <a:pt x="1688893" y="4476282"/>
                  <a:pt x="1707959" y="4476200"/>
                  <a:pt x="1727004" y="4477573"/>
                </a:cubicBezTo>
                <a:close/>
                <a:moveTo>
                  <a:pt x="6035901" y="3680707"/>
                </a:moveTo>
                <a:cubicBezTo>
                  <a:pt x="6035901" y="3680707"/>
                  <a:pt x="6035901" y="3680707"/>
                  <a:pt x="6035901" y="5406644"/>
                </a:cubicBezTo>
                <a:cubicBezTo>
                  <a:pt x="6035901" y="5406644"/>
                  <a:pt x="6035901" y="5406644"/>
                  <a:pt x="5816686" y="5807506"/>
                </a:cubicBezTo>
                <a:cubicBezTo>
                  <a:pt x="5712298" y="6007938"/>
                  <a:pt x="5461766" y="6074748"/>
                  <a:pt x="5273867" y="5963397"/>
                </a:cubicBezTo>
                <a:cubicBezTo>
                  <a:pt x="5085969" y="5840912"/>
                  <a:pt x="5012897" y="5584805"/>
                  <a:pt x="5127724" y="5373238"/>
                </a:cubicBezTo>
                <a:cubicBezTo>
                  <a:pt x="5127724" y="5373238"/>
                  <a:pt x="5127724" y="5373238"/>
                  <a:pt x="6035901" y="3680707"/>
                </a:cubicBezTo>
                <a:close/>
                <a:moveTo>
                  <a:pt x="4636516" y="2892909"/>
                </a:moveTo>
                <a:cubicBezTo>
                  <a:pt x="4704915" y="2895713"/>
                  <a:pt x="4773497" y="2917105"/>
                  <a:pt x="4836200" y="2958846"/>
                </a:cubicBezTo>
                <a:cubicBezTo>
                  <a:pt x="5045211" y="3081284"/>
                  <a:pt x="5118365" y="3359552"/>
                  <a:pt x="4992958" y="3582166"/>
                </a:cubicBezTo>
                <a:cubicBezTo>
                  <a:pt x="4992958" y="3582166"/>
                  <a:pt x="4992958" y="3582166"/>
                  <a:pt x="3216362" y="6865731"/>
                </a:cubicBezTo>
                <a:cubicBezTo>
                  <a:pt x="3216362" y="6865731"/>
                  <a:pt x="3216362" y="6865731"/>
                  <a:pt x="2244459" y="6865731"/>
                </a:cubicBezTo>
                <a:cubicBezTo>
                  <a:pt x="2244459" y="6865731"/>
                  <a:pt x="2244459" y="6865731"/>
                  <a:pt x="4324122" y="3025630"/>
                </a:cubicBezTo>
                <a:cubicBezTo>
                  <a:pt x="4409033" y="2935193"/>
                  <a:pt x="4522519" y="2888235"/>
                  <a:pt x="4636516" y="2892909"/>
                </a:cubicBezTo>
                <a:close/>
                <a:moveTo>
                  <a:pt x="6035902" y="1792895"/>
                </a:moveTo>
                <a:cubicBezTo>
                  <a:pt x="6035902" y="1792895"/>
                  <a:pt x="6035902" y="1792895"/>
                  <a:pt x="6035902" y="3517083"/>
                </a:cubicBezTo>
                <a:cubicBezTo>
                  <a:pt x="6035902" y="3517083"/>
                  <a:pt x="6035902" y="3517083"/>
                  <a:pt x="4646585" y="6097805"/>
                </a:cubicBezTo>
                <a:cubicBezTo>
                  <a:pt x="4531679" y="6298033"/>
                  <a:pt x="4291421" y="6364776"/>
                  <a:pt x="4103393" y="6253538"/>
                </a:cubicBezTo>
                <a:cubicBezTo>
                  <a:pt x="3904919" y="6131176"/>
                  <a:pt x="3842243" y="5875329"/>
                  <a:pt x="3946703" y="5663977"/>
                </a:cubicBezTo>
                <a:cubicBezTo>
                  <a:pt x="3946703" y="5663977"/>
                  <a:pt x="3946703" y="5663977"/>
                  <a:pt x="6035902" y="1792895"/>
                </a:cubicBezTo>
                <a:close/>
                <a:moveTo>
                  <a:pt x="2426598" y="1106704"/>
                </a:moveTo>
                <a:cubicBezTo>
                  <a:pt x="2489641" y="1109054"/>
                  <a:pt x="2552684" y="1127852"/>
                  <a:pt x="2611328" y="1165449"/>
                </a:cubicBezTo>
                <a:cubicBezTo>
                  <a:pt x="2809416" y="1276848"/>
                  <a:pt x="2871970" y="1544204"/>
                  <a:pt x="2757287" y="1744721"/>
                </a:cubicBezTo>
                <a:cubicBezTo>
                  <a:pt x="2757287" y="1744721"/>
                  <a:pt x="2757287" y="1744721"/>
                  <a:pt x="880666" y="5264911"/>
                </a:cubicBezTo>
                <a:cubicBezTo>
                  <a:pt x="755559" y="5387450"/>
                  <a:pt x="557471" y="5420869"/>
                  <a:pt x="401086" y="5320611"/>
                </a:cubicBezTo>
                <a:cubicBezTo>
                  <a:pt x="213422" y="5198072"/>
                  <a:pt x="140443" y="4941856"/>
                  <a:pt x="255126" y="4730199"/>
                </a:cubicBezTo>
                <a:cubicBezTo>
                  <a:pt x="255126" y="4730199"/>
                  <a:pt x="255126" y="4730199"/>
                  <a:pt x="2131747" y="1221148"/>
                </a:cubicBezTo>
                <a:cubicBezTo>
                  <a:pt x="2216456" y="1144562"/>
                  <a:pt x="2321527" y="1102788"/>
                  <a:pt x="2426598" y="1106704"/>
                </a:cubicBezTo>
                <a:close/>
                <a:moveTo>
                  <a:pt x="4475683" y="1105703"/>
                </a:moveTo>
                <a:cubicBezTo>
                  <a:pt x="4551384" y="1101332"/>
                  <a:pt x="4629100" y="1120642"/>
                  <a:pt x="4699485" y="1166568"/>
                </a:cubicBezTo>
                <a:cubicBezTo>
                  <a:pt x="4897605" y="1277904"/>
                  <a:pt x="4960169" y="1545110"/>
                  <a:pt x="4855895" y="1745514"/>
                </a:cubicBezTo>
                <a:cubicBezTo>
                  <a:pt x="4855895" y="1745514"/>
                  <a:pt x="4855895" y="1745514"/>
                  <a:pt x="2530592" y="6076478"/>
                </a:cubicBezTo>
                <a:cubicBezTo>
                  <a:pt x="2415891" y="6276883"/>
                  <a:pt x="2176061" y="6343684"/>
                  <a:pt x="1988368" y="6221215"/>
                </a:cubicBezTo>
                <a:cubicBezTo>
                  <a:pt x="1790248" y="6109879"/>
                  <a:pt x="1727684" y="5842673"/>
                  <a:pt x="1842385" y="5642268"/>
                </a:cubicBezTo>
                <a:cubicBezTo>
                  <a:pt x="1842385" y="5642268"/>
                  <a:pt x="1842385" y="5642268"/>
                  <a:pt x="4157261" y="1311304"/>
                </a:cubicBezTo>
                <a:cubicBezTo>
                  <a:pt x="4228950" y="1186052"/>
                  <a:pt x="4349516" y="1112987"/>
                  <a:pt x="4475683" y="1105703"/>
                </a:cubicBezTo>
                <a:close/>
                <a:moveTo>
                  <a:pt x="3926718" y="257293"/>
                </a:moveTo>
                <a:cubicBezTo>
                  <a:pt x="3991044" y="259380"/>
                  <a:pt x="4055553" y="277115"/>
                  <a:pt x="4114197" y="310498"/>
                </a:cubicBezTo>
                <a:cubicBezTo>
                  <a:pt x="4301859" y="432904"/>
                  <a:pt x="4374839" y="688845"/>
                  <a:pt x="4260157" y="900274"/>
                </a:cubicBezTo>
                <a:cubicBezTo>
                  <a:pt x="4260157" y="900274"/>
                  <a:pt x="4260157" y="900274"/>
                  <a:pt x="2373109" y="4405546"/>
                </a:cubicBezTo>
                <a:cubicBezTo>
                  <a:pt x="2248001" y="4539081"/>
                  <a:pt x="2060339" y="4561336"/>
                  <a:pt x="1903954" y="4472313"/>
                </a:cubicBezTo>
                <a:cubicBezTo>
                  <a:pt x="1705867" y="4349907"/>
                  <a:pt x="1643312" y="4082839"/>
                  <a:pt x="1747569" y="3882537"/>
                </a:cubicBezTo>
                <a:cubicBezTo>
                  <a:pt x="1747569" y="3882537"/>
                  <a:pt x="1747569" y="3882537"/>
                  <a:pt x="3634616" y="377265"/>
                </a:cubicBezTo>
                <a:cubicBezTo>
                  <a:pt x="3712809" y="293806"/>
                  <a:pt x="3819509" y="253816"/>
                  <a:pt x="3926718" y="257293"/>
                </a:cubicBezTo>
                <a:close/>
                <a:moveTo>
                  <a:pt x="5942011" y="1"/>
                </a:moveTo>
                <a:cubicBezTo>
                  <a:pt x="5942011" y="1"/>
                  <a:pt x="5942011" y="1"/>
                  <a:pt x="6035905" y="1"/>
                </a:cubicBezTo>
                <a:cubicBezTo>
                  <a:pt x="6035905" y="1"/>
                  <a:pt x="6035905" y="1"/>
                  <a:pt x="6035905" y="1536266"/>
                </a:cubicBezTo>
                <a:cubicBezTo>
                  <a:pt x="6035905" y="1536266"/>
                  <a:pt x="6035905" y="1536266"/>
                  <a:pt x="5389081" y="2738559"/>
                </a:cubicBezTo>
                <a:cubicBezTo>
                  <a:pt x="5274322" y="2938942"/>
                  <a:pt x="5034372" y="3005735"/>
                  <a:pt x="4846584" y="2894413"/>
                </a:cubicBezTo>
                <a:cubicBezTo>
                  <a:pt x="4648364" y="2771956"/>
                  <a:pt x="4585768" y="2515912"/>
                  <a:pt x="4700527" y="2304399"/>
                </a:cubicBezTo>
                <a:cubicBezTo>
                  <a:pt x="4700527" y="2304399"/>
                  <a:pt x="4700527" y="2304399"/>
                  <a:pt x="5942011" y="1"/>
                </a:cubicBezTo>
                <a:close/>
                <a:moveTo>
                  <a:pt x="2789661" y="1"/>
                </a:moveTo>
                <a:cubicBezTo>
                  <a:pt x="2789661" y="1"/>
                  <a:pt x="2789661" y="1"/>
                  <a:pt x="3720961" y="1"/>
                </a:cubicBezTo>
                <a:cubicBezTo>
                  <a:pt x="3720961" y="1"/>
                  <a:pt x="3720961" y="1"/>
                  <a:pt x="3197759" y="977367"/>
                </a:cubicBezTo>
                <a:cubicBezTo>
                  <a:pt x="3082654" y="1177283"/>
                  <a:pt x="2841981" y="1255027"/>
                  <a:pt x="2643164" y="1132857"/>
                </a:cubicBezTo>
                <a:cubicBezTo>
                  <a:pt x="2454811" y="1010686"/>
                  <a:pt x="2381563" y="755238"/>
                  <a:pt x="2496668" y="544216"/>
                </a:cubicBezTo>
                <a:cubicBezTo>
                  <a:pt x="2496668" y="544216"/>
                  <a:pt x="2496668" y="544216"/>
                  <a:pt x="2789661" y="1"/>
                </a:cubicBezTo>
                <a:close/>
                <a:moveTo>
                  <a:pt x="1736674" y="1"/>
                </a:moveTo>
                <a:cubicBezTo>
                  <a:pt x="1736674" y="1"/>
                  <a:pt x="1736674" y="1"/>
                  <a:pt x="2666317" y="1"/>
                </a:cubicBezTo>
                <a:cubicBezTo>
                  <a:pt x="2666317" y="1"/>
                  <a:pt x="2666317" y="1"/>
                  <a:pt x="754804" y="3560722"/>
                </a:cubicBezTo>
                <a:cubicBezTo>
                  <a:pt x="639905" y="3761012"/>
                  <a:pt x="399659" y="3838903"/>
                  <a:pt x="201196" y="3716503"/>
                </a:cubicBezTo>
                <a:cubicBezTo>
                  <a:pt x="13179" y="3594104"/>
                  <a:pt x="-59939" y="3338177"/>
                  <a:pt x="54960" y="3126759"/>
                </a:cubicBezTo>
                <a:cubicBezTo>
                  <a:pt x="54960" y="3126759"/>
                  <a:pt x="54960" y="3126759"/>
                  <a:pt x="1736674" y="1"/>
                </a:cubicBezTo>
                <a:close/>
                <a:moveTo>
                  <a:pt x="4876566" y="0"/>
                </a:moveTo>
                <a:cubicBezTo>
                  <a:pt x="4876566" y="0"/>
                  <a:pt x="4876566" y="0"/>
                  <a:pt x="5846069" y="0"/>
                </a:cubicBezTo>
                <a:cubicBezTo>
                  <a:pt x="5846069" y="0"/>
                  <a:pt x="5846069" y="0"/>
                  <a:pt x="5272707" y="1056562"/>
                </a:cubicBezTo>
                <a:cubicBezTo>
                  <a:pt x="5137185" y="1190022"/>
                  <a:pt x="4928690" y="1223387"/>
                  <a:pt x="4761894" y="1123292"/>
                </a:cubicBezTo>
                <a:cubicBezTo>
                  <a:pt x="4553399" y="989831"/>
                  <a:pt x="4490850" y="711789"/>
                  <a:pt x="4605522" y="489355"/>
                </a:cubicBezTo>
                <a:cubicBezTo>
                  <a:pt x="4605522" y="489355"/>
                  <a:pt x="4605522" y="489355"/>
                  <a:pt x="4876566" y="0"/>
                </a:cubicBez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790992705"/>
      </p:ext>
    </p:extLst>
  </p:cSld>
  <p:clrMapOvr>
    <a:masterClrMapping/>
  </p:clrMapOvr>
</p:sldLayout>
</file>

<file path=ppt/slideLayouts/slideLayout2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7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>
            <a:extLst>
              <a:ext uri="{FF2B5EF4-FFF2-40B4-BE49-F238E27FC236}">
                <a16:creationId xmlns="" xmlns:a16="http://schemas.microsoft.com/office/drawing/2014/main" id="{0BD50E30-42E2-4A0E-B92D-98DAAEC1E687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564360" y="2436030"/>
            <a:ext cx="3793331" cy="2157413"/>
          </a:xfrm>
          <a:custGeom>
            <a:avLst/>
            <a:gdLst>
              <a:gd name="connsiteX0" fmla="*/ 0 w 5057775"/>
              <a:gd name="connsiteY0" fmla="*/ 0 h 2876550"/>
              <a:gd name="connsiteX1" fmla="*/ 5057775 w 5057775"/>
              <a:gd name="connsiteY1" fmla="*/ 0 h 2876550"/>
              <a:gd name="connsiteX2" fmla="*/ 5057775 w 5057775"/>
              <a:gd name="connsiteY2" fmla="*/ 2876550 h 2876550"/>
              <a:gd name="connsiteX3" fmla="*/ 0 w 5057775"/>
              <a:gd name="connsiteY3" fmla="*/ 2876550 h 28765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57775" h="2876550">
                <a:moveTo>
                  <a:pt x="0" y="0"/>
                </a:moveTo>
                <a:lnTo>
                  <a:pt x="5057775" y="0"/>
                </a:lnTo>
                <a:lnTo>
                  <a:pt x="5057775" y="2876550"/>
                </a:lnTo>
                <a:lnTo>
                  <a:pt x="0" y="287655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527015259"/>
      </p:ext>
    </p:extLst>
  </p:cSld>
  <p:clrMapOvr>
    <a:masterClrMapping/>
  </p:clrMapOvr>
</p:sldLayout>
</file>

<file path=ppt/slideLayouts/slideLayout2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9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12">
            <a:extLst>
              <a:ext uri="{FF2B5EF4-FFF2-40B4-BE49-F238E27FC236}">
                <a16:creationId xmlns="" xmlns:a16="http://schemas.microsoft.com/office/drawing/2014/main" id="{9EE777F0-87D8-4D33-B6E6-6DD15E51FE80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815571" y="1633132"/>
            <a:ext cx="1502297" cy="1502297"/>
          </a:xfrm>
          <a:custGeom>
            <a:avLst/>
            <a:gdLst>
              <a:gd name="connsiteX0" fmla="*/ 1001531 w 2003062"/>
              <a:gd name="connsiteY0" fmla="*/ 0 h 2003062"/>
              <a:gd name="connsiteX1" fmla="*/ 2003062 w 2003062"/>
              <a:gd name="connsiteY1" fmla="*/ 1001531 h 2003062"/>
              <a:gd name="connsiteX2" fmla="*/ 1001531 w 2003062"/>
              <a:gd name="connsiteY2" fmla="*/ 2003062 h 2003062"/>
              <a:gd name="connsiteX3" fmla="*/ 0 w 2003062"/>
              <a:gd name="connsiteY3" fmla="*/ 1001531 h 2003062"/>
              <a:gd name="connsiteX4" fmla="*/ 1001531 w 2003062"/>
              <a:gd name="connsiteY4" fmla="*/ 0 h 20030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03062" h="2003062">
                <a:moveTo>
                  <a:pt x="1001531" y="0"/>
                </a:moveTo>
                <a:cubicBezTo>
                  <a:pt x="1554661" y="0"/>
                  <a:pt x="2003062" y="448401"/>
                  <a:pt x="2003062" y="1001531"/>
                </a:cubicBezTo>
                <a:cubicBezTo>
                  <a:pt x="2003062" y="1554661"/>
                  <a:pt x="1554661" y="2003062"/>
                  <a:pt x="1001531" y="2003062"/>
                </a:cubicBezTo>
                <a:cubicBezTo>
                  <a:pt x="448401" y="2003062"/>
                  <a:pt x="0" y="1554661"/>
                  <a:pt x="0" y="1001531"/>
                </a:cubicBezTo>
                <a:cubicBezTo>
                  <a:pt x="0" y="448401"/>
                  <a:pt x="448401" y="0"/>
                  <a:pt x="1001531" y="0"/>
                </a:cubicBez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/>
          <a:p>
            <a:endParaRPr lang="en-US" dirty="0"/>
          </a:p>
        </p:txBody>
      </p:sp>
      <p:sp>
        <p:nvSpPr>
          <p:cNvPr id="8" name="Picture Placeholder 13">
            <a:extLst>
              <a:ext uri="{FF2B5EF4-FFF2-40B4-BE49-F238E27FC236}">
                <a16:creationId xmlns="" xmlns:a16="http://schemas.microsoft.com/office/drawing/2014/main" id="{19FA0D92-1457-4F92-9A9B-D505A017DAA6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2798807" y="1633132"/>
            <a:ext cx="1502297" cy="1502297"/>
          </a:xfrm>
          <a:custGeom>
            <a:avLst/>
            <a:gdLst>
              <a:gd name="connsiteX0" fmla="*/ 1001531 w 2003062"/>
              <a:gd name="connsiteY0" fmla="*/ 0 h 2003062"/>
              <a:gd name="connsiteX1" fmla="*/ 2003062 w 2003062"/>
              <a:gd name="connsiteY1" fmla="*/ 1001531 h 2003062"/>
              <a:gd name="connsiteX2" fmla="*/ 1001531 w 2003062"/>
              <a:gd name="connsiteY2" fmla="*/ 2003062 h 2003062"/>
              <a:gd name="connsiteX3" fmla="*/ 0 w 2003062"/>
              <a:gd name="connsiteY3" fmla="*/ 1001531 h 2003062"/>
              <a:gd name="connsiteX4" fmla="*/ 1001531 w 2003062"/>
              <a:gd name="connsiteY4" fmla="*/ 0 h 20030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03062" h="2003062">
                <a:moveTo>
                  <a:pt x="1001531" y="0"/>
                </a:moveTo>
                <a:cubicBezTo>
                  <a:pt x="1554661" y="0"/>
                  <a:pt x="2003062" y="448401"/>
                  <a:pt x="2003062" y="1001531"/>
                </a:cubicBezTo>
                <a:cubicBezTo>
                  <a:pt x="2003062" y="1554661"/>
                  <a:pt x="1554661" y="2003062"/>
                  <a:pt x="1001531" y="2003062"/>
                </a:cubicBezTo>
                <a:cubicBezTo>
                  <a:pt x="448401" y="2003062"/>
                  <a:pt x="0" y="1554661"/>
                  <a:pt x="0" y="1001531"/>
                </a:cubicBezTo>
                <a:cubicBezTo>
                  <a:pt x="0" y="448401"/>
                  <a:pt x="448401" y="0"/>
                  <a:pt x="1001531" y="0"/>
                </a:cubicBez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/>
          <a:p>
            <a:endParaRPr lang="en-US" dirty="0"/>
          </a:p>
        </p:txBody>
      </p:sp>
      <p:sp>
        <p:nvSpPr>
          <p:cNvPr id="9" name="Picture Placeholder 14">
            <a:extLst>
              <a:ext uri="{FF2B5EF4-FFF2-40B4-BE49-F238E27FC236}">
                <a16:creationId xmlns="" xmlns:a16="http://schemas.microsoft.com/office/drawing/2014/main" id="{CE3B9CBE-B6F5-49AF-A833-4538273FF201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4782018" y="1633132"/>
            <a:ext cx="1502297" cy="1502297"/>
          </a:xfrm>
          <a:custGeom>
            <a:avLst/>
            <a:gdLst>
              <a:gd name="connsiteX0" fmla="*/ 1001531 w 2003062"/>
              <a:gd name="connsiteY0" fmla="*/ 0 h 2003062"/>
              <a:gd name="connsiteX1" fmla="*/ 2003062 w 2003062"/>
              <a:gd name="connsiteY1" fmla="*/ 1001531 h 2003062"/>
              <a:gd name="connsiteX2" fmla="*/ 1001531 w 2003062"/>
              <a:gd name="connsiteY2" fmla="*/ 2003062 h 2003062"/>
              <a:gd name="connsiteX3" fmla="*/ 0 w 2003062"/>
              <a:gd name="connsiteY3" fmla="*/ 1001531 h 2003062"/>
              <a:gd name="connsiteX4" fmla="*/ 1001531 w 2003062"/>
              <a:gd name="connsiteY4" fmla="*/ 0 h 20030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03062" h="2003062">
                <a:moveTo>
                  <a:pt x="1001531" y="0"/>
                </a:moveTo>
                <a:cubicBezTo>
                  <a:pt x="1554661" y="0"/>
                  <a:pt x="2003062" y="448401"/>
                  <a:pt x="2003062" y="1001531"/>
                </a:cubicBezTo>
                <a:cubicBezTo>
                  <a:pt x="2003062" y="1554661"/>
                  <a:pt x="1554661" y="2003062"/>
                  <a:pt x="1001531" y="2003062"/>
                </a:cubicBezTo>
                <a:cubicBezTo>
                  <a:pt x="448401" y="2003062"/>
                  <a:pt x="0" y="1554661"/>
                  <a:pt x="0" y="1001531"/>
                </a:cubicBezTo>
                <a:cubicBezTo>
                  <a:pt x="0" y="448401"/>
                  <a:pt x="448401" y="0"/>
                  <a:pt x="1001531" y="0"/>
                </a:cubicBez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/>
          <a:p>
            <a:endParaRPr lang="en-US" dirty="0"/>
          </a:p>
        </p:txBody>
      </p:sp>
      <p:sp>
        <p:nvSpPr>
          <p:cNvPr id="10" name="Picture Placeholder 15">
            <a:extLst>
              <a:ext uri="{FF2B5EF4-FFF2-40B4-BE49-F238E27FC236}">
                <a16:creationId xmlns="" xmlns:a16="http://schemas.microsoft.com/office/drawing/2014/main" id="{47AC2BC4-63E0-4828-A785-A10874275C5C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6826185" y="1633132"/>
            <a:ext cx="1502297" cy="1502297"/>
          </a:xfrm>
          <a:custGeom>
            <a:avLst/>
            <a:gdLst>
              <a:gd name="connsiteX0" fmla="*/ 1001531 w 2003062"/>
              <a:gd name="connsiteY0" fmla="*/ 0 h 2003062"/>
              <a:gd name="connsiteX1" fmla="*/ 2003062 w 2003062"/>
              <a:gd name="connsiteY1" fmla="*/ 1001531 h 2003062"/>
              <a:gd name="connsiteX2" fmla="*/ 1001531 w 2003062"/>
              <a:gd name="connsiteY2" fmla="*/ 2003062 h 2003062"/>
              <a:gd name="connsiteX3" fmla="*/ 0 w 2003062"/>
              <a:gd name="connsiteY3" fmla="*/ 1001531 h 2003062"/>
              <a:gd name="connsiteX4" fmla="*/ 1001531 w 2003062"/>
              <a:gd name="connsiteY4" fmla="*/ 0 h 20030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03062" h="2003062">
                <a:moveTo>
                  <a:pt x="1001531" y="0"/>
                </a:moveTo>
                <a:cubicBezTo>
                  <a:pt x="1554661" y="0"/>
                  <a:pt x="2003062" y="448401"/>
                  <a:pt x="2003062" y="1001531"/>
                </a:cubicBezTo>
                <a:cubicBezTo>
                  <a:pt x="2003062" y="1554661"/>
                  <a:pt x="1554661" y="2003062"/>
                  <a:pt x="1001531" y="2003062"/>
                </a:cubicBezTo>
                <a:cubicBezTo>
                  <a:pt x="448401" y="2003062"/>
                  <a:pt x="0" y="1554661"/>
                  <a:pt x="0" y="1001531"/>
                </a:cubicBezTo>
                <a:cubicBezTo>
                  <a:pt x="0" y="448401"/>
                  <a:pt x="448401" y="0"/>
                  <a:pt x="1001531" y="0"/>
                </a:cubicBez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98867078"/>
      </p:ext>
    </p:extLst>
  </p:cSld>
  <p:clrMapOvr>
    <a:masterClrMapping/>
  </p:clrMapOvr>
</p:sldLayout>
</file>

<file path=ppt/slideLayouts/slideLayout2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8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16">
            <a:extLst>
              <a:ext uri="{FF2B5EF4-FFF2-40B4-BE49-F238E27FC236}">
                <a16:creationId xmlns="" xmlns:a16="http://schemas.microsoft.com/office/drawing/2014/main" id="{8C83C720-F3F1-42F1-9D7C-A4BBE37EC88B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711244" y="1574828"/>
            <a:ext cx="1840403" cy="1595669"/>
          </a:xfrm>
          <a:custGeom>
            <a:avLst/>
            <a:gdLst>
              <a:gd name="connsiteX0" fmla="*/ 0 w 2453871"/>
              <a:gd name="connsiteY0" fmla="*/ 0 h 2127559"/>
              <a:gd name="connsiteX1" fmla="*/ 2453871 w 2453871"/>
              <a:gd name="connsiteY1" fmla="*/ 0 h 2127559"/>
              <a:gd name="connsiteX2" fmla="*/ 2453871 w 2453871"/>
              <a:gd name="connsiteY2" fmla="*/ 2127559 h 2127559"/>
              <a:gd name="connsiteX3" fmla="*/ 0 w 2453871"/>
              <a:gd name="connsiteY3" fmla="*/ 2127559 h 21275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53871" h="2127559">
                <a:moveTo>
                  <a:pt x="0" y="0"/>
                </a:moveTo>
                <a:lnTo>
                  <a:pt x="2453871" y="0"/>
                </a:lnTo>
                <a:lnTo>
                  <a:pt x="2453871" y="2127559"/>
                </a:lnTo>
                <a:lnTo>
                  <a:pt x="0" y="2127559"/>
                </a:ln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/>
          <a:p>
            <a:endParaRPr lang="en-US" dirty="0"/>
          </a:p>
        </p:txBody>
      </p:sp>
      <p:sp>
        <p:nvSpPr>
          <p:cNvPr id="4" name="Picture Placeholder 17">
            <a:extLst>
              <a:ext uri="{FF2B5EF4-FFF2-40B4-BE49-F238E27FC236}">
                <a16:creationId xmlns="" xmlns:a16="http://schemas.microsoft.com/office/drawing/2014/main" id="{E8856883-B64F-4667-AC8E-7F589F37E47A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4585979" y="1574828"/>
            <a:ext cx="1840403" cy="1595669"/>
          </a:xfrm>
          <a:custGeom>
            <a:avLst/>
            <a:gdLst>
              <a:gd name="connsiteX0" fmla="*/ 0 w 2453871"/>
              <a:gd name="connsiteY0" fmla="*/ 0 h 2127559"/>
              <a:gd name="connsiteX1" fmla="*/ 2453871 w 2453871"/>
              <a:gd name="connsiteY1" fmla="*/ 0 h 2127559"/>
              <a:gd name="connsiteX2" fmla="*/ 2453871 w 2453871"/>
              <a:gd name="connsiteY2" fmla="*/ 2127559 h 2127559"/>
              <a:gd name="connsiteX3" fmla="*/ 0 w 2453871"/>
              <a:gd name="connsiteY3" fmla="*/ 2127559 h 21275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53871" h="2127559">
                <a:moveTo>
                  <a:pt x="0" y="0"/>
                </a:moveTo>
                <a:lnTo>
                  <a:pt x="2453871" y="0"/>
                </a:lnTo>
                <a:lnTo>
                  <a:pt x="2453871" y="2127559"/>
                </a:lnTo>
                <a:lnTo>
                  <a:pt x="0" y="2127559"/>
                </a:ln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/>
          <a:p>
            <a:endParaRPr lang="en-US" dirty="0"/>
          </a:p>
        </p:txBody>
      </p:sp>
      <p:sp>
        <p:nvSpPr>
          <p:cNvPr id="5" name="Picture Placeholder 21">
            <a:extLst>
              <a:ext uri="{FF2B5EF4-FFF2-40B4-BE49-F238E27FC236}">
                <a16:creationId xmlns="" xmlns:a16="http://schemas.microsoft.com/office/drawing/2014/main" id="{B0B52BE6-87C0-4134-B0EE-7C0CBD303901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6466440" y="1574828"/>
            <a:ext cx="1914808" cy="1595669"/>
          </a:xfrm>
          <a:custGeom>
            <a:avLst/>
            <a:gdLst>
              <a:gd name="connsiteX0" fmla="*/ 0 w 2553077"/>
              <a:gd name="connsiteY0" fmla="*/ 0 h 2127559"/>
              <a:gd name="connsiteX1" fmla="*/ 2553077 w 2553077"/>
              <a:gd name="connsiteY1" fmla="*/ 0 h 2127559"/>
              <a:gd name="connsiteX2" fmla="*/ 2553077 w 2553077"/>
              <a:gd name="connsiteY2" fmla="*/ 2127559 h 2127559"/>
              <a:gd name="connsiteX3" fmla="*/ 0 w 2553077"/>
              <a:gd name="connsiteY3" fmla="*/ 2127559 h 21275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53077" h="2127559">
                <a:moveTo>
                  <a:pt x="0" y="0"/>
                </a:moveTo>
                <a:lnTo>
                  <a:pt x="2553077" y="0"/>
                </a:lnTo>
                <a:lnTo>
                  <a:pt x="2553077" y="2127559"/>
                </a:lnTo>
                <a:lnTo>
                  <a:pt x="0" y="2127559"/>
                </a:ln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/>
          <a:p>
            <a:endParaRPr lang="en-US" dirty="0"/>
          </a:p>
        </p:txBody>
      </p:sp>
      <p:sp>
        <p:nvSpPr>
          <p:cNvPr id="7" name="Picture Placeholder 15">
            <a:extLst>
              <a:ext uri="{FF2B5EF4-FFF2-40B4-BE49-F238E27FC236}">
                <a16:creationId xmlns="" xmlns:a16="http://schemas.microsoft.com/office/drawing/2014/main" id="{DCC06AFD-9B9F-4905-A455-4511BDDF18BA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762112" y="1574828"/>
            <a:ext cx="1914808" cy="1595669"/>
          </a:xfrm>
          <a:custGeom>
            <a:avLst/>
            <a:gdLst>
              <a:gd name="connsiteX0" fmla="*/ 0 w 2553077"/>
              <a:gd name="connsiteY0" fmla="*/ 0 h 2127559"/>
              <a:gd name="connsiteX1" fmla="*/ 2553077 w 2553077"/>
              <a:gd name="connsiteY1" fmla="*/ 0 h 2127559"/>
              <a:gd name="connsiteX2" fmla="*/ 2553077 w 2553077"/>
              <a:gd name="connsiteY2" fmla="*/ 2127559 h 2127559"/>
              <a:gd name="connsiteX3" fmla="*/ 0 w 2553077"/>
              <a:gd name="connsiteY3" fmla="*/ 2127559 h 21275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53077" h="2127559">
                <a:moveTo>
                  <a:pt x="0" y="0"/>
                </a:moveTo>
                <a:lnTo>
                  <a:pt x="2553077" y="0"/>
                </a:lnTo>
                <a:lnTo>
                  <a:pt x="2553077" y="2127559"/>
                </a:lnTo>
                <a:lnTo>
                  <a:pt x="0" y="2127559"/>
                </a:ln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11220462"/>
      </p:ext>
    </p:extLst>
  </p:cSld>
  <p:clrMapOvr>
    <a:masterClrMapping/>
  </p:clrMapOvr>
</p:sldLayout>
</file>

<file path=ppt/slideLayouts/slideLayout2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8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12">
            <a:extLst>
              <a:ext uri="{FF2B5EF4-FFF2-40B4-BE49-F238E27FC236}">
                <a16:creationId xmlns="" xmlns:a16="http://schemas.microsoft.com/office/drawing/2014/main" id="{37A317B2-5725-4472-B784-A0B6DC6C558D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6198021" y="1657356"/>
            <a:ext cx="1970044" cy="1970044"/>
          </a:xfrm>
          <a:custGeom>
            <a:avLst/>
            <a:gdLst>
              <a:gd name="connsiteX0" fmla="*/ 1313363 w 2626725"/>
              <a:gd name="connsiteY0" fmla="*/ 0 h 2626725"/>
              <a:gd name="connsiteX1" fmla="*/ 2626725 w 2626725"/>
              <a:gd name="connsiteY1" fmla="*/ 1313363 h 2626725"/>
              <a:gd name="connsiteX2" fmla="*/ 1313363 w 2626725"/>
              <a:gd name="connsiteY2" fmla="*/ 2626725 h 2626725"/>
              <a:gd name="connsiteX3" fmla="*/ 0 w 2626725"/>
              <a:gd name="connsiteY3" fmla="*/ 1313363 h 2626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26725" h="2626725">
                <a:moveTo>
                  <a:pt x="1313363" y="0"/>
                </a:moveTo>
                <a:lnTo>
                  <a:pt x="2626725" y="1313363"/>
                </a:lnTo>
                <a:lnTo>
                  <a:pt x="1313363" y="2626725"/>
                </a:lnTo>
                <a:lnTo>
                  <a:pt x="0" y="1313363"/>
                </a:ln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/>
          <a:p>
            <a:endParaRPr lang="en-US" dirty="0"/>
          </a:p>
        </p:txBody>
      </p:sp>
      <p:sp>
        <p:nvSpPr>
          <p:cNvPr id="17" name="Picture Placeholder 16">
            <a:extLst>
              <a:ext uri="{FF2B5EF4-FFF2-40B4-BE49-F238E27FC236}">
                <a16:creationId xmlns="" xmlns:a16="http://schemas.microsoft.com/office/drawing/2014/main" id="{D5C2B1B5-2A7B-4C85-8C84-44B655499449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281458" y="2486027"/>
            <a:ext cx="1970044" cy="1970044"/>
          </a:xfrm>
          <a:custGeom>
            <a:avLst/>
            <a:gdLst>
              <a:gd name="connsiteX0" fmla="*/ 1313363 w 2626725"/>
              <a:gd name="connsiteY0" fmla="*/ 0 h 2626725"/>
              <a:gd name="connsiteX1" fmla="*/ 2626725 w 2626725"/>
              <a:gd name="connsiteY1" fmla="*/ 1313363 h 2626725"/>
              <a:gd name="connsiteX2" fmla="*/ 1313363 w 2626725"/>
              <a:gd name="connsiteY2" fmla="*/ 2626725 h 2626725"/>
              <a:gd name="connsiteX3" fmla="*/ 0 w 2626725"/>
              <a:gd name="connsiteY3" fmla="*/ 1313363 h 2626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26725" h="2626725">
                <a:moveTo>
                  <a:pt x="1313363" y="0"/>
                </a:moveTo>
                <a:lnTo>
                  <a:pt x="2626725" y="1313363"/>
                </a:lnTo>
                <a:lnTo>
                  <a:pt x="1313363" y="2626725"/>
                </a:lnTo>
                <a:lnTo>
                  <a:pt x="0" y="1313363"/>
                </a:ln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/>
          <a:p>
            <a:endParaRPr lang="en-US" dirty="0"/>
          </a:p>
        </p:txBody>
      </p:sp>
      <p:sp>
        <p:nvSpPr>
          <p:cNvPr id="15" name="Picture Placeholder 14">
            <a:extLst>
              <a:ext uri="{FF2B5EF4-FFF2-40B4-BE49-F238E27FC236}">
                <a16:creationId xmlns="" xmlns:a16="http://schemas.microsoft.com/office/drawing/2014/main" id="{C35E1C72-D751-4058-9FD9-316B13763263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4892499" y="2486027"/>
            <a:ext cx="1970044" cy="1970044"/>
          </a:xfrm>
          <a:custGeom>
            <a:avLst/>
            <a:gdLst>
              <a:gd name="connsiteX0" fmla="*/ 1313363 w 2626725"/>
              <a:gd name="connsiteY0" fmla="*/ 0 h 2626725"/>
              <a:gd name="connsiteX1" fmla="*/ 2626725 w 2626725"/>
              <a:gd name="connsiteY1" fmla="*/ 1313363 h 2626725"/>
              <a:gd name="connsiteX2" fmla="*/ 1313363 w 2626725"/>
              <a:gd name="connsiteY2" fmla="*/ 2626725 h 2626725"/>
              <a:gd name="connsiteX3" fmla="*/ 0 w 2626725"/>
              <a:gd name="connsiteY3" fmla="*/ 1313363 h 2626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26725" h="2626725">
                <a:moveTo>
                  <a:pt x="1313363" y="0"/>
                </a:moveTo>
                <a:lnTo>
                  <a:pt x="2626725" y="1313363"/>
                </a:lnTo>
                <a:lnTo>
                  <a:pt x="1313363" y="2626725"/>
                </a:lnTo>
                <a:lnTo>
                  <a:pt x="0" y="1313363"/>
                </a:ln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/>
          <a:p>
            <a:endParaRPr lang="en-US" dirty="0"/>
          </a:p>
        </p:txBody>
      </p:sp>
      <p:sp>
        <p:nvSpPr>
          <p:cNvPr id="19" name="Picture Placeholder 18">
            <a:extLst>
              <a:ext uri="{FF2B5EF4-FFF2-40B4-BE49-F238E27FC236}">
                <a16:creationId xmlns="" xmlns:a16="http://schemas.microsoft.com/office/drawing/2014/main" id="{1C6E6760-F657-46CE-A3B0-2030318C1F68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975939" y="1628778"/>
            <a:ext cx="1970044" cy="1970044"/>
          </a:xfrm>
          <a:custGeom>
            <a:avLst/>
            <a:gdLst>
              <a:gd name="connsiteX0" fmla="*/ 1313363 w 2626725"/>
              <a:gd name="connsiteY0" fmla="*/ 0 h 2626725"/>
              <a:gd name="connsiteX1" fmla="*/ 2626725 w 2626725"/>
              <a:gd name="connsiteY1" fmla="*/ 1313363 h 2626725"/>
              <a:gd name="connsiteX2" fmla="*/ 1313363 w 2626725"/>
              <a:gd name="connsiteY2" fmla="*/ 2626725 h 2626725"/>
              <a:gd name="connsiteX3" fmla="*/ 0 w 2626725"/>
              <a:gd name="connsiteY3" fmla="*/ 1313363 h 2626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26725" h="2626725">
                <a:moveTo>
                  <a:pt x="1313363" y="0"/>
                </a:moveTo>
                <a:lnTo>
                  <a:pt x="2626725" y="1313363"/>
                </a:lnTo>
                <a:lnTo>
                  <a:pt x="1313363" y="2626725"/>
                </a:lnTo>
                <a:lnTo>
                  <a:pt x="0" y="1313363"/>
                </a:ln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/>
          <a:p>
            <a:endParaRPr lang="en-US" dirty="0"/>
          </a:p>
        </p:txBody>
      </p:sp>
      <p:sp>
        <p:nvSpPr>
          <p:cNvPr id="16" name="Picture Placeholder 15">
            <a:extLst>
              <a:ext uri="{FF2B5EF4-FFF2-40B4-BE49-F238E27FC236}">
                <a16:creationId xmlns="" xmlns:a16="http://schemas.microsoft.com/office/drawing/2014/main" id="{0055D923-8866-40BE-9CD6-03A1E4E5A776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3586980" y="1643066"/>
            <a:ext cx="1970044" cy="1970044"/>
          </a:xfrm>
          <a:custGeom>
            <a:avLst/>
            <a:gdLst>
              <a:gd name="connsiteX0" fmla="*/ 1313363 w 2626725"/>
              <a:gd name="connsiteY0" fmla="*/ 0 h 2626725"/>
              <a:gd name="connsiteX1" fmla="*/ 2626725 w 2626725"/>
              <a:gd name="connsiteY1" fmla="*/ 1313363 h 2626725"/>
              <a:gd name="connsiteX2" fmla="*/ 1313363 w 2626725"/>
              <a:gd name="connsiteY2" fmla="*/ 2626725 h 2626725"/>
              <a:gd name="connsiteX3" fmla="*/ 0 w 2626725"/>
              <a:gd name="connsiteY3" fmla="*/ 1313363 h 2626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26725" h="2626725">
                <a:moveTo>
                  <a:pt x="1313363" y="0"/>
                </a:moveTo>
                <a:lnTo>
                  <a:pt x="2626725" y="1313363"/>
                </a:lnTo>
                <a:lnTo>
                  <a:pt x="1313363" y="2626725"/>
                </a:lnTo>
                <a:lnTo>
                  <a:pt x="0" y="1313363"/>
                </a:ln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68063678"/>
      </p:ext>
    </p:extLst>
  </p:cSld>
  <p:clrMapOvr>
    <a:masterClrMapping/>
  </p:clrMapOvr>
</p:sldLayout>
</file>

<file path=ppt/slideLayouts/slideLayout2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0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2">
            <a:extLst>
              <a:ext uri="{FF2B5EF4-FFF2-40B4-BE49-F238E27FC236}">
                <a16:creationId xmlns="" xmlns:a16="http://schemas.microsoft.com/office/drawing/2014/main" id="{E974F86C-0074-47F3-A0BE-DE024D65CEA2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4180421" y="1428605"/>
            <a:ext cx="1474470" cy="1474470"/>
          </a:xfrm>
          <a:prstGeom prst="ellipse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1" name="Picture Placeholder 2">
            <a:extLst>
              <a:ext uri="{FF2B5EF4-FFF2-40B4-BE49-F238E27FC236}">
                <a16:creationId xmlns="" xmlns:a16="http://schemas.microsoft.com/office/drawing/2014/main" id="{BE2C5740-E550-4E7B-8D15-5C8358F797D4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2317670" y="1893590"/>
            <a:ext cx="1474470" cy="1474470"/>
          </a:xfrm>
          <a:prstGeom prst="ellipse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2" name="Picture Placeholder 2">
            <a:extLst>
              <a:ext uri="{FF2B5EF4-FFF2-40B4-BE49-F238E27FC236}">
                <a16:creationId xmlns="" xmlns:a16="http://schemas.microsoft.com/office/drawing/2014/main" id="{ADBF3FE1-4283-4BC9-9FC6-2C48E4C89364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3742522" y="3308985"/>
            <a:ext cx="1474470" cy="1474470"/>
          </a:xfrm>
          <a:prstGeom prst="ellipse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3" name="Picture Placeholder 2">
            <a:extLst>
              <a:ext uri="{FF2B5EF4-FFF2-40B4-BE49-F238E27FC236}">
                <a16:creationId xmlns="" xmlns:a16="http://schemas.microsoft.com/office/drawing/2014/main" id="{BE68C3A6-9355-468E-ABAC-A81D5B212B12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5555656" y="2702306"/>
            <a:ext cx="1474470" cy="1474470"/>
          </a:xfrm>
          <a:prstGeom prst="ellipse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308208392"/>
      </p:ext>
    </p:extLst>
  </p:cSld>
  <p:clrMapOvr>
    <a:masterClrMapping/>
  </p:clrMapOvr>
</p:sldLayout>
</file>

<file path=ppt/slideLayouts/slideLayout2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1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2">
            <a:extLst>
              <a:ext uri="{FF2B5EF4-FFF2-40B4-BE49-F238E27FC236}">
                <a16:creationId xmlns="" xmlns:a16="http://schemas.microsoft.com/office/drawing/2014/main" id="{D88F08D6-38CC-48BA-B50D-8B6C2464C7CD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1231057" y="1635829"/>
            <a:ext cx="1234440" cy="1234440"/>
          </a:xfrm>
          <a:prstGeom prst="rect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8" name="Picture Placeholder 2">
            <a:extLst>
              <a:ext uri="{FF2B5EF4-FFF2-40B4-BE49-F238E27FC236}">
                <a16:creationId xmlns="" xmlns:a16="http://schemas.microsoft.com/office/drawing/2014/main" id="{F5707C86-DAC5-445B-8D87-F9B116478754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1231057" y="2896502"/>
            <a:ext cx="1234440" cy="1234440"/>
          </a:xfrm>
          <a:prstGeom prst="rect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9" name="Picture Placeholder 2">
            <a:extLst>
              <a:ext uri="{FF2B5EF4-FFF2-40B4-BE49-F238E27FC236}">
                <a16:creationId xmlns="" xmlns:a16="http://schemas.microsoft.com/office/drawing/2014/main" id="{FDDE173E-517B-489E-83C0-CE617F077F51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4585875" y="1635829"/>
            <a:ext cx="1234440" cy="1234440"/>
          </a:xfrm>
          <a:prstGeom prst="rect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0" name="Picture Placeholder 2">
            <a:extLst>
              <a:ext uri="{FF2B5EF4-FFF2-40B4-BE49-F238E27FC236}">
                <a16:creationId xmlns="" xmlns:a16="http://schemas.microsoft.com/office/drawing/2014/main" id="{C8BF03F5-E580-45EF-B623-AFC93AC6D71B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4585875" y="2896502"/>
            <a:ext cx="1234440" cy="1234440"/>
          </a:xfrm>
          <a:prstGeom prst="rect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58438404"/>
      </p:ext>
    </p:extLst>
  </p:cSld>
  <p:clrMapOvr>
    <a:masterClrMapping/>
  </p:clrMapOvr>
</p:sldLayout>
</file>

<file path=ppt/slideLayouts/slideLayout2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2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2">
            <a:extLst>
              <a:ext uri="{FF2B5EF4-FFF2-40B4-BE49-F238E27FC236}">
                <a16:creationId xmlns="" xmlns:a16="http://schemas.microsoft.com/office/drawing/2014/main" id="{031F1253-9BEC-4ED2-AA0E-CAEDB97DB400}"/>
              </a:ext>
            </a:extLst>
          </p:cNvPr>
          <p:cNvSpPr>
            <a:spLocks noGrp="1"/>
          </p:cNvSpPr>
          <p:nvPr>
            <p:ph type="pic" sz="quarter" idx="27"/>
          </p:nvPr>
        </p:nvSpPr>
        <p:spPr>
          <a:xfrm>
            <a:off x="420623" y="2571750"/>
            <a:ext cx="8302165" cy="2183130"/>
          </a:xfrm>
          <a:prstGeom prst="rect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1" name="Picture Placeholder 2">
            <a:extLst>
              <a:ext uri="{FF2B5EF4-FFF2-40B4-BE49-F238E27FC236}">
                <a16:creationId xmlns="" xmlns:a16="http://schemas.microsoft.com/office/drawing/2014/main" id="{C0C8F3C2-CB87-4DF8-A5E3-64EEF5E13418}"/>
              </a:ext>
            </a:extLst>
          </p:cNvPr>
          <p:cNvSpPr>
            <a:spLocks noGrp="1"/>
          </p:cNvSpPr>
          <p:nvPr>
            <p:ph type="pic" sz="quarter" idx="28"/>
          </p:nvPr>
        </p:nvSpPr>
        <p:spPr>
          <a:xfrm>
            <a:off x="6408196" y="409197"/>
            <a:ext cx="2308652" cy="2162555"/>
          </a:xfrm>
          <a:prstGeom prst="rect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2" name="Picture Placeholder 2">
            <a:extLst>
              <a:ext uri="{FF2B5EF4-FFF2-40B4-BE49-F238E27FC236}">
                <a16:creationId xmlns="" xmlns:a16="http://schemas.microsoft.com/office/drawing/2014/main" id="{4212C148-22EC-43EF-9F3E-5397E972A40E}"/>
              </a:ext>
            </a:extLst>
          </p:cNvPr>
          <p:cNvSpPr>
            <a:spLocks noGrp="1"/>
          </p:cNvSpPr>
          <p:nvPr>
            <p:ph type="pic" sz="quarter" idx="29"/>
          </p:nvPr>
        </p:nvSpPr>
        <p:spPr>
          <a:xfrm>
            <a:off x="4102750" y="409197"/>
            <a:ext cx="2308652" cy="2162555"/>
          </a:xfrm>
          <a:prstGeom prst="rect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703041575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2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xmlns="" id="{8D30B6A1-DC04-4A82-99B9-FA4950539D6E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1151344" y="2310949"/>
            <a:ext cx="3170785" cy="1103833"/>
          </a:xfrm>
          <a:custGeom>
            <a:avLst/>
            <a:gdLst>
              <a:gd name="connsiteX0" fmla="*/ 0 w 4227713"/>
              <a:gd name="connsiteY0" fmla="*/ 0 h 1471777"/>
              <a:gd name="connsiteX1" fmla="*/ 4227713 w 4227713"/>
              <a:gd name="connsiteY1" fmla="*/ 0 h 1471777"/>
              <a:gd name="connsiteX2" fmla="*/ 4227713 w 4227713"/>
              <a:gd name="connsiteY2" fmla="*/ 1471777 h 1471777"/>
              <a:gd name="connsiteX3" fmla="*/ 0 w 4227713"/>
              <a:gd name="connsiteY3" fmla="*/ 1471777 h 1471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27713" h="1471777">
                <a:moveTo>
                  <a:pt x="0" y="0"/>
                </a:moveTo>
                <a:lnTo>
                  <a:pt x="4227713" y="0"/>
                </a:lnTo>
                <a:lnTo>
                  <a:pt x="4227713" y="1471777"/>
                </a:lnTo>
                <a:lnTo>
                  <a:pt x="0" y="1471777"/>
                </a:lnTo>
                <a:close/>
              </a:path>
            </a:pathLst>
          </a:custGeom>
        </p:spPr>
        <p:txBody>
          <a:bodyPr wrap="square" lIns="68315" tIns="34201" rIns="68315" bIns="34201" anchor="ctr">
            <a:noAutofit/>
          </a:bodyPr>
          <a:lstStyle/>
          <a:p>
            <a:endParaRPr lang="en-US" dirty="0"/>
          </a:p>
        </p:txBody>
      </p:sp>
      <p:sp>
        <p:nvSpPr>
          <p:cNvPr id="16" name="Picture Placeholder 15">
            <a:extLst>
              <a:ext uri="{FF2B5EF4-FFF2-40B4-BE49-F238E27FC236}">
                <a16:creationId xmlns:a16="http://schemas.microsoft.com/office/drawing/2014/main" xmlns="" id="{0F8ECA8B-47DA-469A-BEF9-7D9AA2A01B9B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4821947" y="3644161"/>
            <a:ext cx="3180311" cy="1103833"/>
          </a:xfrm>
          <a:custGeom>
            <a:avLst/>
            <a:gdLst>
              <a:gd name="connsiteX0" fmla="*/ 0 w 4240414"/>
              <a:gd name="connsiteY0" fmla="*/ 0 h 1471777"/>
              <a:gd name="connsiteX1" fmla="*/ 4240414 w 4240414"/>
              <a:gd name="connsiteY1" fmla="*/ 0 h 1471777"/>
              <a:gd name="connsiteX2" fmla="*/ 4240414 w 4240414"/>
              <a:gd name="connsiteY2" fmla="*/ 1471777 h 1471777"/>
              <a:gd name="connsiteX3" fmla="*/ 0 w 4240414"/>
              <a:gd name="connsiteY3" fmla="*/ 1471777 h 1471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40414" h="1471777">
                <a:moveTo>
                  <a:pt x="0" y="0"/>
                </a:moveTo>
                <a:lnTo>
                  <a:pt x="4240414" y="0"/>
                </a:lnTo>
                <a:lnTo>
                  <a:pt x="4240414" y="1471777"/>
                </a:lnTo>
                <a:lnTo>
                  <a:pt x="0" y="1471777"/>
                </a:lnTo>
                <a:close/>
              </a:path>
            </a:pathLst>
          </a:custGeom>
        </p:spPr>
        <p:txBody>
          <a:bodyPr wrap="square" lIns="68315" tIns="34201" rIns="68315" bIns="34201" anchor="ctr">
            <a:noAutofit/>
          </a:bodyPr>
          <a:lstStyle/>
          <a:p>
            <a:endParaRPr lang="en-US" dirty="0"/>
          </a:p>
        </p:txBody>
      </p: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xmlns="" id="{F1299C3D-A78D-4EA7-8CF7-DA8351D059B5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4822018" y="839170"/>
            <a:ext cx="3170785" cy="1103833"/>
          </a:xfrm>
          <a:custGeom>
            <a:avLst/>
            <a:gdLst>
              <a:gd name="connsiteX0" fmla="*/ 0 w 4227713"/>
              <a:gd name="connsiteY0" fmla="*/ 0 h 1471777"/>
              <a:gd name="connsiteX1" fmla="*/ 4227713 w 4227713"/>
              <a:gd name="connsiteY1" fmla="*/ 0 h 1471777"/>
              <a:gd name="connsiteX2" fmla="*/ 4227713 w 4227713"/>
              <a:gd name="connsiteY2" fmla="*/ 1471777 h 1471777"/>
              <a:gd name="connsiteX3" fmla="*/ 0 w 4227713"/>
              <a:gd name="connsiteY3" fmla="*/ 1471777 h 1471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27713" h="1471777">
                <a:moveTo>
                  <a:pt x="0" y="0"/>
                </a:moveTo>
                <a:lnTo>
                  <a:pt x="4227713" y="0"/>
                </a:lnTo>
                <a:lnTo>
                  <a:pt x="4227713" y="1471777"/>
                </a:lnTo>
                <a:lnTo>
                  <a:pt x="0" y="1471777"/>
                </a:lnTo>
                <a:close/>
              </a:path>
            </a:pathLst>
          </a:custGeom>
        </p:spPr>
        <p:txBody>
          <a:bodyPr wrap="square" lIns="68315" tIns="34201" rIns="68315" bIns="34201" anchor="ctr">
            <a:noAutofit/>
          </a:bodyPr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891450758"/>
      </p:ext>
    </p:extLst>
  </p:cSld>
  <p:clrMapOvr>
    <a:masterClrMapping/>
  </p:clrMapOvr>
</p:sldLayout>
</file>

<file path=ppt/slideLayouts/slideLayout2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3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>
            <a:extLst>
              <a:ext uri="{FF2B5EF4-FFF2-40B4-BE49-F238E27FC236}">
                <a16:creationId xmlns="" xmlns:a16="http://schemas.microsoft.com/office/drawing/2014/main" id="{FA5528F9-F333-475F-B24F-F20411E99375}"/>
              </a:ext>
            </a:extLst>
          </p:cNvPr>
          <p:cNvSpPr>
            <a:spLocks noGrp="1"/>
          </p:cNvSpPr>
          <p:nvPr>
            <p:ph type="pic" sz="quarter" idx="28"/>
          </p:nvPr>
        </p:nvSpPr>
        <p:spPr>
          <a:xfrm>
            <a:off x="5358385" y="484632"/>
            <a:ext cx="3358464" cy="3296988"/>
          </a:xfrm>
          <a:prstGeom prst="rect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6" name="Picture Placeholder 2">
            <a:extLst>
              <a:ext uri="{FF2B5EF4-FFF2-40B4-BE49-F238E27FC236}">
                <a16:creationId xmlns="" xmlns:a16="http://schemas.microsoft.com/office/drawing/2014/main" id="{D307B260-1D18-4592-B120-C09D3BC1A9D2}"/>
              </a:ext>
            </a:extLst>
          </p:cNvPr>
          <p:cNvSpPr>
            <a:spLocks noGrp="1"/>
          </p:cNvSpPr>
          <p:nvPr>
            <p:ph type="pic" sz="quarter" idx="29"/>
          </p:nvPr>
        </p:nvSpPr>
        <p:spPr>
          <a:xfrm>
            <a:off x="3318225" y="1399032"/>
            <a:ext cx="2040203" cy="3374136"/>
          </a:xfrm>
          <a:prstGeom prst="rect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8" name="Picture Placeholder 2">
            <a:extLst>
              <a:ext uri="{FF2B5EF4-FFF2-40B4-BE49-F238E27FC236}">
                <a16:creationId xmlns="" xmlns:a16="http://schemas.microsoft.com/office/drawing/2014/main" id="{9C2F30EC-9534-4F8F-AF8A-F2A0B225BAA2}"/>
              </a:ext>
            </a:extLst>
          </p:cNvPr>
          <p:cNvSpPr>
            <a:spLocks noGrp="1"/>
          </p:cNvSpPr>
          <p:nvPr>
            <p:ph type="pic" sz="quarter" idx="31"/>
          </p:nvPr>
        </p:nvSpPr>
        <p:spPr>
          <a:xfrm>
            <a:off x="427153" y="1399032"/>
            <a:ext cx="2891030" cy="2382588"/>
          </a:xfrm>
          <a:prstGeom prst="rect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92543792"/>
      </p:ext>
    </p:extLst>
  </p:cSld>
  <p:clrMapOvr>
    <a:masterClrMapping/>
  </p:clrMapOvr>
</p:sldLayout>
</file>

<file path=ppt/slideLayouts/slideLayout2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4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2">
            <a:extLst>
              <a:ext uri="{FF2B5EF4-FFF2-40B4-BE49-F238E27FC236}">
                <a16:creationId xmlns="" xmlns:a16="http://schemas.microsoft.com/office/drawing/2014/main" id="{936404A9-DF18-4B79-9084-73A0D567E794}"/>
              </a:ext>
            </a:extLst>
          </p:cNvPr>
          <p:cNvSpPr>
            <a:spLocks noGrp="1"/>
          </p:cNvSpPr>
          <p:nvPr>
            <p:ph type="pic" sz="quarter" idx="37"/>
          </p:nvPr>
        </p:nvSpPr>
        <p:spPr>
          <a:xfrm>
            <a:off x="0" y="0"/>
            <a:ext cx="9144000" cy="3442716"/>
          </a:xfrm>
          <a:prstGeom prst="rect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70693108"/>
      </p:ext>
    </p:extLst>
  </p:cSld>
  <p:clrMapOvr>
    <a:masterClrMapping/>
  </p:clrMapOvr>
</p:sldLayout>
</file>

<file path=ppt/slideLayouts/slideLayout2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5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11">
            <a:extLst>
              <a:ext uri="{FF2B5EF4-FFF2-40B4-BE49-F238E27FC236}">
                <a16:creationId xmlns="" xmlns:a16="http://schemas.microsoft.com/office/drawing/2014/main" id="{EB8B3F1C-2387-45A3-AD52-C150031D8CDF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2343150" y="619125"/>
            <a:ext cx="1638300" cy="3905250"/>
          </a:xfrm>
          <a:custGeom>
            <a:avLst/>
            <a:gdLst>
              <a:gd name="connsiteX0" fmla="*/ 0 w 2184400"/>
              <a:gd name="connsiteY0" fmla="*/ 0 h 5207000"/>
              <a:gd name="connsiteX1" fmla="*/ 2184400 w 2184400"/>
              <a:gd name="connsiteY1" fmla="*/ 0 h 5207000"/>
              <a:gd name="connsiteX2" fmla="*/ 2184400 w 2184400"/>
              <a:gd name="connsiteY2" fmla="*/ 5207000 h 5207000"/>
              <a:gd name="connsiteX3" fmla="*/ 0 w 2184400"/>
              <a:gd name="connsiteY3" fmla="*/ 5207000 h 5207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4400" h="5207000">
                <a:moveTo>
                  <a:pt x="0" y="0"/>
                </a:moveTo>
                <a:lnTo>
                  <a:pt x="2184400" y="0"/>
                </a:lnTo>
                <a:lnTo>
                  <a:pt x="2184400" y="5207000"/>
                </a:lnTo>
                <a:lnTo>
                  <a:pt x="0" y="5207000"/>
                </a:ln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4" name="Picture Placeholder 10">
            <a:extLst>
              <a:ext uri="{FF2B5EF4-FFF2-40B4-BE49-F238E27FC236}">
                <a16:creationId xmlns="" xmlns:a16="http://schemas.microsoft.com/office/drawing/2014/main" id="{0F23F0A4-5F65-40DB-9ADA-C64789E332AB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3981450" y="619125"/>
            <a:ext cx="1638300" cy="3905250"/>
          </a:xfrm>
          <a:custGeom>
            <a:avLst/>
            <a:gdLst>
              <a:gd name="connsiteX0" fmla="*/ 0 w 2184400"/>
              <a:gd name="connsiteY0" fmla="*/ 0 h 5207000"/>
              <a:gd name="connsiteX1" fmla="*/ 2184400 w 2184400"/>
              <a:gd name="connsiteY1" fmla="*/ 0 h 5207000"/>
              <a:gd name="connsiteX2" fmla="*/ 2184400 w 2184400"/>
              <a:gd name="connsiteY2" fmla="*/ 5207000 h 5207000"/>
              <a:gd name="connsiteX3" fmla="*/ 0 w 2184400"/>
              <a:gd name="connsiteY3" fmla="*/ 5207000 h 5207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4400" h="5207000">
                <a:moveTo>
                  <a:pt x="0" y="0"/>
                </a:moveTo>
                <a:lnTo>
                  <a:pt x="2184400" y="0"/>
                </a:lnTo>
                <a:lnTo>
                  <a:pt x="2184400" y="5207000"/>
                </a:lnTo>
                <a:lnTo>
                  <a:pt x="0" y="5207000"/>
                </a:ln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5" name="Picture Placeholder 12">
            <a:extLst>
              <a:ext uri="{FF2B5EF4-FFF2-40B4-BE49-F238E27FC236}">
                <a16:creationId xmlns="" xmlns:a16="http://schemas.microsoft.com/office/drawing/2014/main" id="{4BF39B6A-B8D6-420E-AABE-A6813A813730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704850" y="619125"/>
            <a:ext cx="1638300" cy="3905250"/>
          </a:xfrm>
          <a:custGeom>
            <a:avLst/>
            <a:gdLst>
              <a:gd name="connsiteX0" fmla="*/ 0 w 2184400"/>
              <a:gd name="connsiteY0" fmla="*/ 0 h 5207000"/>
              <a:gd name="connsiteX1" fmla="*/ 2184400 w 2184400"/>
              <a:gd name="connsiteY1" fmla="*/ 0 h 5207000"/>
              <a:gd name="connsiteX2" fmla="*/ 2184400 w 2184400"/>
              <a:gd name="connsiteY2" fmla="*/ 5207000 h 5207000"/>
              <a:gd name="connsiteX3" fmla="*/ 0 w 2184400"/>
              <a:gd name="connsiteY3" fmla="*/ 5207000 h 5207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4400" h="5207000">
                <a:moveTo>
                  <a:pt x="0" y="0"/>
                </a:moveTo>
                <a:lnTo>
                  <a:pt x="2184400" y="0"/>
                </a:lnTo>
                <a:lnTo>
                  <a:pt x="2184400" y="5207000"/>
                </a:lnTo>
                <a:lnTo>
                  <a:pt x="0" y="5207000"/>
                </a:ln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61977184"/>
      </p:ext>
    </p:extLst>
  </p:cSld>
  <p:clrMapOvr>
    <a:masterClrMapping/>
  </p:clrMapOvr>
</p:sldLayout>
</file>

<file path=ppt/slideLayouts/slideLayout2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0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>
            <a:extLst>
              <a:ext uri="{FF2B5EF4-FFF2-40B4-BE49-F238E27FC236}">
                <a16:creationId xmlns="" xmlns:a16="http://schemas.microsoft.com/office/drawing/2014/main" id="{171120C9-89DE-4EBC-AEB3-7E7D68F9CCE4}"/>
              </a:ext>
            </a:extLst>
          </p:cNvPr>
          <p:cNvSpPr>
            <a:spLocks noGrp="1"/>
          </p:cNvSpPr>
          <p:nvPr>
            <p:ph type="pic" sz="quarter" idx="32"/>
          </p:nvPr>
        </p:nvSpPr>
        <p:spPr>
          <a:xfrm>
            <a:off x="427166" y="355917"/>
            <a:ext cx="2764105" cy="2215834"/>
          </a:xfrm>
          <a:prstGeom prst="rect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9" name="Picture Placeholder 2">
            <a:extLst>
              <a:ext uri="{FF2B5EF4-FFF2-40B4-BE49-F238E27FC236}">
                <a16:creationId xmlns="" xmlns:a16="http://schemas.microsoft.com/office/drawing/2014/main" id="{A8946DD2-C70E-4671-9494-B4B8A0CBF7CA}"/>
              </a:ext>
            </a:extLst>
          </p:cNvPr>
          <p:cNvSpPr>
            <a:spLocks noGrp="1"/>
          </p:cNvSpPr>
          <p:nvPr>
            <p:ph type="pic" sz="quarter" idx="33"/>
          </p:nvPr>
        </p:nvSpPr>
        <p:spPr>
          <a:xfrm>
            <a:off x="3189953" y="355917"/>
            <a:ext cx="2764105" cy="2215834"/>
          </a:xfrm>
          <a:prstGeom prst="rect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0" name="Picture Placeholder 2">
            <a:extLst>
              <a:ext uri="{FF2B5EF4-FFF2-40B4-BE49-F238E27FC236}">
                <a16:creationId xmlns="" xmlns:a16="http://schemas.microsoft.com/office/drawing/2014/main" id="{65A87CC6-2E54-4A42-86E9-71CF80D9042F}"/>
              </a:ext>
            </a:extLst>
          </p:cNvPr>
          <p:cNvSpPr>
            <a:spLocks noGrp="1"/>
          </p:cNvSpPr>
          <p:nvPr>
            <p:ph type="pic" sz="quarter" idx="34"/>
          </p:nvPr>
        </p:nvSpPr>
        <p:spPr>
          <a:xfrm>
            <a:off x="5952752" y="355917"/>
            <a:ext cx="2764105" cy="2215834"/>
          </a:xfrm>
          <a:prstGeom prst="rect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1" name="Picture Placeholder 2">
            <a:extLst>
              <a:ext uri="{FF2B5EF4-FFF2-40B4-BE49-F238E27FC236}">
                <a16:creationId xmlns="" xmlns:a16="http://schemas.microsoft.com/office/drawing/2014/main" id="{022A53E6-BCFE-445F-82B0-CCD1B94CA7BE}"/>
              </a:ext>
            </a:extLst>
          </p:cNvPr>
          <p:cNvSpPr>
            <a:spLocks noGrp="1"/>
          </p:cNvSpPr>
          <p:nvPr>
            <p:ph type="pic" sz="quarter" idx="35"/>
          </p:nvPr>
        </p:nvSpPr>
        <p:spPr>
          <a:xfrm>
            <a:off x="427151" y="2571750"/>
            <a:ext cx="5525592" cy="2215834"/>
          </a:xfrm>
          <a:prstGeom prst="rect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2" name="Picture Placeholder 2">
            <a:extLst>
              <a:ext uri="{FF2B5EF4-FFF2-40B4-BE49-F238E27FC236}">
                <a16:creationId xmlns="" xmlns:a16="http://schemas.microsoft.com/office/drawing/2014/main" id="{75B71AB0-A885-4266-B1B3-036D748B47A7}"/>
              </a:ext>
            </a:extLst>
          </p:cNvPr>
          <p:cNvSpPr>
            <a:spLocks noGrp="1"/>
          </p:cNvSpPr>
          <p:nvPr>
            <p:ph type="pic" sz="quarter" idx="37"/>
          </p:nvPr>
        </p:nvSpPr>
        <p:spPr>
          <a:xfrm>
            <a:off x="5952752" y="2571750"/>
            <a:ext cx="2764105" cy="2215834"/>
          </a:xfrm>
          <a:prstGeom prst="rect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03968419"/>
      </p:ext>
    </p:extLst>
  </p:cSld>
  <p:clrMapOvr>
    <a:masterClrMapping/>
  </p:clrMapOvr>
</p:sldLayout>
</file>

<file path=ppt/slideLayouts/slideLayout2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6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3">
            <a:extLst>
              <a:ext uri="{FF2B5EF4-FFF2-40B4-BE49-F238E27FC236}">
                <a16:creationId xmlns="" xmlns:a16="http://schemas.microsoft.com/office/drawing/2014/main" id="{1C370845-4D7B-4186-B279-E3728DB4203B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1103353" y="1471398"/>
            <a:ext cx="2200706" cy="2200704"/>
          </a:xfrm>
          <a:prstGeom prst="ellipse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>
                <a:solidFill>
                  <a:schemeClr val="bg2"/>
                </a:solidFill>
              </a:defRPr>
            </a:lvl1pPr>
          </a:lstStyle>
          <a:p>
            <a:endParaRPr lang="en-US"/>
          </a:p>
        </p:txBody>
      </p:sp>
      <p:sp>
        <p:nvSpPr>
          <p:cNvPr id="7" name="Picture Placeholder 3">
            <a:extLst>
              <a:ext uri="{FF2B5EF4-FFF2-40B4-BE49-F238E27FC236}">
                <a16:creationId xmlns="" xmlns:a16="http://schemas.microsoft.com/office/drawing/2014/main" id="{9A6EDC51-D23F-42EA-9FC3-6603A7C4739A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3471649" y="1471398"/>
            <a:ext cx="2200706" cy="2200704"/>
          </a:xfrm>
          <a:prstGeom prst="ellipse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>
                <a:solidFill>
                  <a:schemeClr val="bg2"/>
                </a:solidFill>
              </a:defRPr>
            </a:lvl1pPr>
          </a:lstStyle>
          <a:p>
            <a:endParaRPr lang="en-US"/>
          </a:p>
        </p:txBody>
      </p:sp>
      <p:sp>
        <p:nvSpPr>
          <p:cNvPr id="8" name="Picture Placeholder 3">
            <a:extLst>
              <a:ext uri="{FF2B5EF4-FFF2-40B4-BE49-F238E27FC236}">
                <a16:creationId xmlns="" xmlns:a16="http://schemas.microsoft.com/office/drawing/2014/main" id="{CF97E43C-D008-4AC5-BC8D-913D50049E47}"/>
              </a:ext>
            </a:extLst>
          </p:cNvPr>
          <p:cNvSpPr>
            <a:spLocks noGrp="1"/>
          </p:cNvSpPr>
          <p:nvPr>
            <p:ph type="pic" sz="quarter" idx="19"/>
          </p:nvPr>
        </p:nvSpPr>
        <p:spPr>
          <a:xfrm>
            <a:off x="5839945" y="1471398"/>
            <a:ext cx="2200706" cy="2200704"/>
          </a:xfrm>
          <a:prstGeom prst="ellipse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>
                <a:solidFill>
                  <a:schemeClr val="bg2"/>
                </a:solidFill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84185084"/>
      </p:ext>
    </p:extLst>
  </p:cSld>
  <p:clrMapOvr>
    <a:masterClrMapping/>
  </p:clrMapOvr>
</p:sldLayout>
</file>

<file path=ppt/slideLayouts/slideLayout2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7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>
            <a:extLst>
              <a:ext uri="{FF2B5EF4-FFF2-40B4-BE49-F238E27FC236}">
                <a16:creationId xmlns="" xmlns:a16="http://schemas.microsoft.com/office/drawing/2014/main" id="{C89E4737-1A1A-487C-8EAD-8A04345DBC65}"/>
              </a:ext>
            </a:extLst>
          </p:cNvPr>
          <p:cNvSpPr>
            <a:spLocks noGrp="1"/>
          </p:cNvSpPr>
          <p:nvPr>
            <p:ph type="pic" sz="quarter" idx="32"/>
          </p:nvPr>
        </p:nvSpPr>
        <p:spPr>
          <a:xfrm>
            <a:off x="427166" y="355917"/>
            <a:ext cx="2764105" cy="2215834"/>
          </a:xfrm>
          <a:prstGeom prst="rect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9" name="Picture Placeholder 2">
            <a:extLst>
              <a:ext uri="{FF2B5EF4-FFF2-40B4-BE49-F238E27FC236}">
                <a16:creationId xmlns="" xmlns:a16="http://schemas.microsoft.com/office/drawing/2014/main" id="{9F11BDB6-DB48-46B9-835F-CD7745BAF097}"/>
              </a:ext>
            </a:extLst>
          </p:cNvPr>
          <p:cNvSpPr>
            <a:spLocks noGrp="1"/>
          </p:cNvSpPr>
          <p:nvPr>
            <p:ph type="pic" sz="quarter" idx="33"/>
          </p:nvPr>
        </p:nvSpPr>
        <p:spPr>
          <a:xfrm>
            <a:off x="3189953" y="355917"/>
            <a:ext cx="2764105" cy="2215834"/>
          </a:xfrm>
          <a:prstGeom prst="rect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0" name="Picture Placeholder 2">
            <a:extLst>
              <a:ext uri="{FF2B5EF4-FFF2-40B4-BE49-F238E27FC236}">
                <a16:creationId xmlns="" xmlns:a16="http://schemas.microsoft.com/office/drawing/2014/main" id="{C71AC73E-E9D0-40C2-8204-45E397FC17A3}"/>
              </a:ext>
            </a:extLst>
          </p:cNvPr>
          <p:cNvSpPr>
            <a:spLocks noGrp="1"/>
          </p:cNvSpPr>
          <p:nvPr>
            <p:ph type="pic" sz="quarter" idx="34"/>
          </p:nvPr>
        </p:nvSpPr>
        <p:spPr>
          <a:xfrm>
            <a:off x="5952752" y="355917"/>
            <a:ext cx="2764105" cy="2215834"/>
          </a:xfrm>
          <a:prstGeom prst="rect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1" name="Picture Placeholder 2">
            <a:extLst>
              <a:ext uri="{FF2B5EF4-FFF2-40B4-BE49-F238E27FC236}">
                <a16:creationId xmlns="" xmlns:a16="http://schemas.microsoft.com/office/drawing/2014/main" id="{08D9BFA6-2F7E-4E53-B293-2846A4B23169}"/>
              </a:ext>
            </a:extLst>
          </p:cNvPr>
          <p:cNvSpPr>
            <a:spLocks noGrp="1"/>
          </p:cNvSpPr>
          <p:nvPr>
            <p:ph type="pic" sz="quarter" idx="35"/>
          </p:nvPr>
        </p:nvSpPr>
        <p:spPr>
          <a:xfrm>
            <a:off x="427154" y="2571750"/>
            <a:ext cx="4602049" cy="2215834"/>
          </a:xfrm>
          <a:prstGeom prst="rect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10184901"/>
      </p:ext>
    </p:extLst>
  </p:cSld>
  <p:clrMapOvr>
    <a:masterClrMapping/>
  </p:clrMapOvr>
</p:sldLayout>
</file>

<file path=ppt/slideLayouts/slideLayout2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9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10">
            <a:extLst>
              <a:ext uri="{FF2B5EF4-FFF2-40B4-BE49-F238E27FC236}">
                <a16:creationId xmlns="" xmlns:a16="http://schemas.microsoft.com/office/drawing/2014/main" id="{B2EA1436-C800-4EAB-92FF-7245F6115565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3595688" y="1072760"/>
            <a:ext cx="2016919" cy="2321719"/>
          </a:xfrm>
          <a:custGeom>
            <a:avLst/>
            <a:gdLst>
              <a:gd name="connsiteX0" fmla="*/ 0 w 2689225"/>
              <a:gd name="connsiteY0" fmla="*/ 0 h 3095625"/>
              <a:gd name="connsiteX1" fmla="*/ 2689225 w 2689225"/>
              <a:gd name="connsiteY1" fmla="*/ 0 h 3095625"/>
              <a:gd name="connsiteX2" fmla="*/ 2689225 w 2689225"/>
              <a:gd name="connsiteY2" fmla="*/ 3095625 h 3095625"/>
              <a:gd name="connsiteX3" fmla="*/ 0 w 2689225"/>
              <a:gd name="connsiteY3" fmla="*/ 3095625 h 30956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89225" h="3095625">
                <a:moveTo>
                  <a:pt x="0" y="0"/>
                </a:moveTo>
                <a:lnTo>
                  <a:pt x="2689225" y="0"/>
                </a:lnTo>
                <a:lnTo>
                  <a:pt x="2689225" y="3095625"/>
                </a:lnTo>
                <a:lnTo>
                  <a:pt x="0" y="3095625"/>
                </a:ln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/>
          <a:p>
            <a:endParaRPr lang="en-US" dirty="0"/>
          </a:p>
        </p:txBody>
      </p:sp>
      <p:sp>
        <p:nvSpPr>
          <p:cNvPr id="7" name="Picture Placeholder 15">
            <a:extLst>
              <a:ext uri="{FF2B5EF4-FFF2-40B4-BE49-F238E27FC236}">
                <a16:creationId xmlns="" xmlns:a16="http://schemas.microsoft.com/office/drawing/2014/main" id="{407378FE-EEFA-4C03-96EA-AA47D688EB5F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5676945" y="1072753"/>
            <a:ext cx="2950369" cy="3552825"/>
          </a:xfrm>
          <a:custGeom>
            <a:avLst/>
            <a:gdLst>
              <a:gd name="connsiteX0" fmla="*/ 0 w 3933825"/>
              <a:gd name="connsiteY0" fmla="*/ 0 h 4737100"/>
              <a:gd name="connsiteX1" fmla="*/ 3933825 w 3933825"/>
              <a:gd name="connsiteY1" fmla="*/ 0 h 4737100"/>
              <a:gd name="connsiteX2" fmla="*/ 3933825 w 3933825"/>
              <a:gd name="connsiteY2" fmla="*/ 4737100 h 4737100"/>
              <a:gd name="connsiteX3" fmla="*/ 0 w 3933825"/>
              <a:gd name="connsiteY3" fmla="*/ 4737100 h 4737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933825" h="4737100">
                <a:moveTo>
                  <a:pt x="0" y="0"/>
                </a:moveTo>
                <a:lnTo>
                  <a:pt x="3933825" y="0"/>
                </a:lnTo>
                <a:lnTo>
                  <a:pt x="3933825" y="4737100"/>
                </a:lnTo>
                <a:lnTo>
                  <a:pt x="0" y="4737100"/>
                </a:ln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/>
          <a:p>
            <a:endParaRPr lang="en-US" dirty="0"/>
          </a:p>
        </p:txBody>
      </p:sp>
      <p:sp>
        <p:nvSpPr>
          <p:cNvPr id="8" name="Picture Placeholder 13">
            <a:extLst>
              <a:ext uri="{FF2B5EF4-FFF2-40B4-BE49-F238E27FC236}">
                <a16:creationId xmlns="" xmlns:a16="http://schemas.microsoft.com/office/drawing/2014/main" id="{B406A680-284D-4184-97D9-15A2366359E8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516744" y="1072755"/>
            <a:ext cx="3014663" cy="1198960"/>
          </a:xfrm>
          <a:custGeom>
            <a:avLst/>
            <a:gdLst>
              <a:gd name="connsiteX0" fmla="*/ 0 w 4019550"/>
              <a:gd name="connsiteY0" fmla="*/ 0 h 1598613"/>
              <a:gd name="connsiteX1" fmla="*/ 4019550 w 4019550"/>
              <a:gd name="connsiteY1" fmla="*/ 0 h 1598613"/>
              <a:gd name="connsiteX2" fmla="*/ 4019550 w 4019550"/>
              <a:gd name="connsiteY2" fmla="*/ 1598613 h 1598613"/>
              <a:gd name="connsiteX3" fmla="*/ 0 w 4019550"/>
              <a:gd name="connsiteY3" fmla="*/ 1598613 h 15986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19550" h="1598613">
                <a:moveTo>
                  <a:pt x="0" y="0"/>
                </a:moveTo>
                <a:lnTo>
                  <a:pt x="4019550" y="0"/>
                </a:lnTo>
                <a:lnTo>
                  <a:pt x="4019550" y="1598613"/>
                </a:lnTo>
                <a:lnTo>
                  <a:pt x="0" y="1598613"/>
                </a:ln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/>
          <a:p>
            <a:endParaRPr lang="en-US" dirty="0"/>
          </a:p>
        </p:txBody>
      </p:sp>
      <p:sp>
        <p:nvSpPr>
          <p:cNvPr id="12" name="Picture Placeholder 14">
            <a:extLst>
              <a:ext uri="{FF2B5EF4-FFF2-40B4-BE49-F238E27FC236}">
                <a16:creationId xmlns="" xmlns:a16="http://schemas.microsoft.com/office/drawing/2014/main" id="{A2D57FF1-D3A9-48CD-9B86-9B37A4B1BA9F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516744" y="2336006"/>
            <a:ext cx="3014663" cy="1058466"/>
          </a:xfrm>
          <a:custGeom>
            <a:avLst/>
            <a:gdLst>
              <a:gd name="connsiteX0" fmla="*/ 0 w 4019550"/>
              <a:gd name="connsiteY0" fmla="*/ 0 h 1411288"/>
              <a:gd name="connsiteX1" fmla="*/ 4019550 w 4019550"/>
              <a:gd name="connsiteY1" fmla="*/ 0 h 1411288"/>
              <a:gd name="connsiteX2" fmla="*/ 4019550 w 4019550"/>
              <a:gd name="connsiteY2" fmla="*/ 1411288 h 1411288"/>
              <a:gd name="connsiteX3" fmla="*/ 0 w 4019550"/>
              <a:gd name="connsiteY3" fmla="*/ 1411288 h 14112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19550" h="1411288">
                <a:moveTo>
                  <a:pt x="0" y="0"/>
                </a:moveTo>
                <a:lnTo>
                  <a:pt x="4019550" y="0"/>
                </a:lnTo>
                <a:lnTo>
                  <a:pt x="4019550" y="1411288"/>
                </a:lnTo>
                <a:lnTo>
                  <a:pt x="0" y="1411288"/>
                </a:ln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81484108"/>
      </p:ext>
    </p:extLst>
  </p:cSld>
  <p:clrMapOvr>
    <a:masterClrMapping/>
  </p:clrMapOvr>
</p:sldLayout>
</file>

<file path=ppt/slideLayouts/slideLayout2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1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Picture Placeholder 16">
            <a:extLst>
              <a:ext uri="{FF2B5EF4-FFF2-40B4-BE49-F238E27FC236}">
                <a16:creationId xmlns="" xmlns:a16="http://schemas.microsoft.com/office/drawing/2014/main" id="{8D30B6A1-DC04-4A82-99B9-FA4950539D6E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1151321" y="2310872"/>
            <a:ext cx="3170785" cy="1103833"/>
          </a:xfrm>
          <a:custGeom>
            <a:avLst/>
            <a:gdLst>
              <a:gd name="connsiteX0" fmla="*/ 0 w 4227713"/>
              <a:gd name="connsiteY0" fmla="*/ 0 h 1471777"/>
              <a:gd name="connsiteX1" fmla="*/ 4227713 w 4227713"/>
              <a:gd name="connsiteY1" fmla="*/ 0 h 1471777"/>
              <a:gd name="connsiteX2" fmla="*/ 4227713 w 4227713"/>
              <a:gd name="connsiteY2" fmla="*/ 1471777 h 1471777"/>
              <a:gd name="connsiteX3" fmla="*/ 0 w 4227713"/>
              <a:gd name="connsiteY3" fmla="*/ 1471777 h 1471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27713" h="1471777">
                <a:moveTo>
                  <a:pt x="0" y="0"/>
                </a:moveTo>
                <a:lnTo>
                  <a:pt x="4227713" y="0"/>
                </a:lnTo>
                <a:lnTo>
                  <a:pt x="4227713" y="1471777"/>
                </a:lnTo>
                <a:lnTo>
                  <a:pt x="0" y="1471777"/>
                </a:ln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/>
          <a:p>
            <a:endParaRPr lang="en-US" dirty="0"/>
          </a:p>
        </p:txBody>
      </p:sp>
      <p:sp>
        <p:nvSpPr>
          <p:cNvPr id="16" name="Picture Placeholder 15">
            <a:extLst>
              <a:ext uri="{FF2B5EF4-FFF2-40B4-BE49-F238E27FC236}">
                <a16:creationId xmlns="" xmlns:a16="http://schemas.microsoft.com/office/drawing/2014/main" id="{0F8ECA8B-47DA-469A-BEF9-7D9AA2A01B9B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4821921" y="3644037"/>
            <a:ext cx="3180311" cy="1103833"/>
          </a:xfrm>
          <a:custGeom>
            <a:avLst/>
            <a:gdLst>
              <a:gd name="connsiteX0" fmla="*/ 0 w 4240414"/>
              <a:gd name="connsiteY0" fmla="*/ 0 h 1471777"/>
              <a:gd name="connsiteX1" fmla="*/ 4240414 w 4240414"/>
              <a:gd name="connsiteY1" fmla="*/ 0 h 1471777"/>
              <a:gd name="connsiteX2" fmla="*/ 4240414 w 4240414"/>
              <a:gd name="connsiteY2" fmla="*/ 1471777 h 1471777"/>
              <a:gd name="connsiteX3" fmla="*/ 0 w 4240414"/>
              <a:gd name="connsiteY3" fmla="*/ 1471777 h 1471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40414" h="1471777">
                <a:moveTo>
                  <a:pt x="0" y="0"/>
                </a:moveTo>
                <a:lnTo>
                  <a:pt x="4240414" y="0"/>
                </a:lnTo>
                <a:lnTo>
                  <a:pt x="4240414" y="1471777"/>
                </a:lnTo>
                <a:lnTo>
                  <a:pt x="0" y="1471777"/>
                </a:ln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75913008"/>
      </p:ext>
    </p:extLst>
  </p:cSld>
  <p:clrMapOvr>
    <a:masterClrMapping/>
  </p:clrMapOvr>
</p:sldLayout>
</file>

<file path=ppt/slideLayouts/slideLayout2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2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Picture Placeholder 16">
            <a:extLst>
              <a:ext uri="{FF2B5EF4-FFF2-40B4-BE49-F238E27FC236}">
                <a16:creationId xmlns="" xmlns:a16="http://schemas.microsoft.com/office/drawing/2014/main" id="{8D30B6A1-DC04-4A82-99B9-FA4950539D6E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1151321" y="2310872"/>
            <a:ext cx="3170785" cy="1103833"/>
          </a:xfrm>
          <a:custGeom>
            <a:avLst/>
            <a:gdLst>
              <a:gd name="connsiteX0" fmla="*/ 0 w 4227713"/>
              <a:gd name="connsiteY0" fmla="*/ 0 h 1471777"/>
              <a:gd name="connsiteX1" fmla="*/ 4227713 w 4227713"/>
              <a:gd name="connsiteY1" fmla="*/ 0 h 1471777"/>
              <a:gd name="connsiteX2" fmla="*/ 4227713 w 4227713"/>
              <a:gd name="connsiteY2" fmla="*/ 1471777 h 1471777"/>
              <a:gd name="connsiteX3" fmla="*/ 0 w 4227713"/>
              <a:gd name="connsiteY3" fmla="*/ 1471777 h 1471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27713" h="1471777">
                <a:moveTo>
                  <a:pt x="0" y="0"/>
                </a:moveTo>
                <a:lnTo>
                  <a:pt x="4227713" y="0"/>
                </a:lnTo>
                <a:lnTo>
                  <a:pt x="4227713" y="1471777"/>
                </a:lnTo>
                <a:lnTo>
                  <a:pt x="0" y="1471777"/>
                </a:ln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/>
          <a:p>
            <a:endParaRPr lang="en-US" dirty="0"/>
          </a:p>
        </p:txBody>
      </p:sp>
      <p:sp>
        <p:nvSpPr>
          <p:cNvPr id="16" name="Picture Placeholder 15">
            <a:extLst>
              <a:ext uri="{FF2B5EF4-FFF2-40B4-BE49-F238E27FC236}">
                <a16:creationId xmlns="" xmlns:a16="http://schemas.microsoft.com/office/drawing/2014/main" id="{0F8ECA8B-47DA-469A-BEF9-7D9AA2A01B9B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4821921" y="3644037"/>
            <a:ext cx="3180311" cy="1103833"/>
          </a:xfrm>
          <a:custGeom>
            <a:avLst/>
            <a:gdLst>
              <a:gd name="connsiteX0" fmla="*/ 0 w 4240414"/>
              <a:gd name="connsiteY0" fmla="*/ 0 h 1471777"/>
              <a:gd name="connsiteX1" fmla="*/ 4240414 w 4240414"/>
              <a:gd name="connsiteY1" fmla="*/ 0 h 1471777"/>
              <a:gd name="connsiteX2" fmla="*/ 4240414 w 4240414"/>
              <a:gd name="connsiteY2" fmla="*/ 1471777 h 1471777"/>
              <a:gd name="connsiteX3" fmla="*/ 0 w 4240414"/>
              <a:gd name="connsiteY3" fmla="*/ 1471777 h 1471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40414" h="1471777">
                <a:moveTo>
                  <a:pt x="0" y="0"/>
                </a:moveTo>
                <a:lnTo>
                  <a:pt x="4240414" y="0"/>
                </a:lnTo>
                <a:lnTo>
                  <a:pt x="4240414" y="1471777"/>
                </a:lnTo>
                <a:lnTo>
                  <a:pt x="0" y="1471777"/>
                </a:ln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/>
          <a:p>
            <a:endParaRPr lang="en-US" dirty="0"/>
          </a:p>
        </p:txBody>
      </p:sp>
      <p:sp>
        <p:nvSpPr>
          <p:cNvPr id="7" name="Picture Placeholder 6">
            <a:extLst>
              <a:ext uri="{FF2B5EF4-FFF2-40B4-BE49-F238E27FC236}">
                <a16:creationId xmlns="" xmlns:a16="http://schemas.microsoft.com/office/drawing/2014/main" id="{F1299C3D-A78D-4EA7-8CF7-DA8351D059B5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4821944" y="839144"/>
            <a:ext cx="3170785" cy="1103833"/>
          </a:xfrm>
          <a:custGeom>
            <a:avLst/>
            <a:gdLst>
              <a:gd name="connsiteX0" fmla="*/ 0 w 4227713"/>
              <a:gd name="connsiteY0" fmla="*/ 0 h 1471777"/>
              <a:gd name="connsiteX1" fmla="*/ 4227713 w 4227713"/>
              <a:gd name="connsiteY1" fmla="*/ 0 h 1471777"/>
              <a:gd name="connsiteX2" fmla="*/ 4227713 w 4227713"/>
              <a:gd name="connsiteY2" fmla="*/ 1471777 h 1471777"/>
              <a:gd name="connsiteX3" fmla="*/ 0 w 4227713"/>
              <a:gd name="connsiteY3" fmla="*/ 1471777 h 1471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27713" h="1471777">
                <a:moveTo>
                  <a:pt x="0" y="0"/>
                </a:moveTo>
                <a:lnTo>
                  <a:pt x="4227713" y="0"/>
                </a:lnTo>
                <a:lnTo>
                  <a:pt x="4227713" y="1471777"/>
                </a:lnTo>
                <a:lnTo>
                  <a:pt x="0" y="1471777"/>
                </a:ln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35766677"/>
      </p:ext>
    </p:extLst>
  </p:cSld>
  <p:clrMapOvr>
    <a:masterClrMapping/>
  </p:clrMapOvr>
</p:sldLayout>
</file>

<file path=ppt/slideLayouts/slideLayout2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3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6">
            <a:extLst>
              <a:ext uri="{FF2B5EF4-FFF2-40B4-BE49-F238E27FC236}">
                <a16:creationId xmlns="" xmlns:a16="http://schemas.microsoft.com/office/drawing/2014/main" id="{4AEDD60B-FEDD-41B2-9741-059650683C63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-564387" y="-487888"/>
            <a:ext cx="5038415" cy="6119276"/>
          </a:xfrm>
          <a:custGeom>
            <a:avLst/>
            <a:gdLst>
              <a:gd name="connsiteX0" fmla="*/ 1771028 w 3322637"/>
              <a:gd name="connsiteY0" fmla="*/ 0 h 4035425"/>
              <a:gd name="connsiteX1" fmla="*/ 3322637 w 3322637"/>
              <a:gd name="connsiteY1" fmla="*/ 454320 h 4035425"/>
              <a:gd name="connsiteX2" fmla="*/ 2915144 w 3322637"/>
              <a:gd name="connsiteY2" fmla="*/ 1356277 h 4035425"/>
              <a:gd name="connsiteX3" fmla="*/ 1683260 w 3322637"/>
              <a:gd name="connsiteY3" fmla="*/ 918661 h 4035425"/>
              <a:gd name="connsiteX4" fmla="*/ 1376073 w 3322637"/>
              <a:gd name="connsiteY4" fmla="*/ 1132458 h 4035425"/>
              <a:gd name="connsiteX5" fmla="*/ 3313233 w 3322637"/>
              <a:gd name="connsiteY5" fmla="*/ 2796069 h 4035425"/>
              <a:gd name="connsiteX6" fmla="*/ 1783566 w 3322637"/>
              <a:gd name="connsiteY6" fmla="*/ 4035425 h 4035425"/>
              <a:gd name="connsiteX7" fmla="*/ 0 w 3322637"/>
              <a:gd name="connsiteY7" fmla="*/ 3410736 h 4035425"/>
              <a:gd name="connsiteX8" fmla="*/ 413763 w 3322637"/>
              <a:gd name="connsiteY8" fmla="*/ 2518800 h 4035425"/>
              <a:gd name="connsiteX9" fmla="*/ 1792970 w 3322637"/>
              <a:gd name="connsiteY9" fmla="*/ 3123446 h 4035425"/>
              <a:gd name="connsiteX10" fmla="*/ 2175387 w 3322637"/>
              <a:gd name="connsiteY10" fmla="*/ 2856199 h 4035425"/>
              <a:gd name="connsiteX11" fmla="*/ 238227 w 3322637"/>
              <a:gd name="connsiteY11" fmla="*/ 1246038 h 4035425"/>
              <a:gd name="connsiteX12" fmla="*/ 1771028 w 3322637"/>
              <a:gd name="connsiteY12" fmla="*/ 0 h 40354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322637" h="4035425">
                <a:moveTo>
                  <a:pt x="1771028" y="0"/>
                </a:moveTo>
                <a:cubicBezTo>
                  <a:pt x="2338384" y="0"/>
                  <a:pt x="2921413" y="180392"/>
                  <a:pt x="3322637" y="454320"/>
                </a:cubicBezTo>
                <a:cubicBezTo>
                  <a:pt x="2915144" y="1356277"/>
                  <a:pt x="2915144" y="1356277"/>
                  <a:pt x="2915144" y="1356277"/>
                </a:cubicBezTo>
                <a:cubicBezTo>
                  <a:pt x="2535862" y="1125777"/>
                  <a:pt x="1993582" y="918661"/>
                  <a:pt x="1683260" y="918661"/>
                </a:cubicBezTo>
                <a:cubicBezTo>
                  <a:pt x="1498321" y="918661"/>
                  <a:pt x="1376073" y="985472"/>
                  <a:pt x="1376073" y="1132458"/>
                </a:cubicBezTo>
                <a:cubicBezTo>
                  <a:pt x="1376073" y="1713720"/>
                  <a:pt x="3313233" y="1369639"/>
                  <a:pt x="3313233" y="2796069"/>
                </a:cubicBezTo>
                <a:cubicBezTo>
                  <a:pt x="3313233" y="3634555"/>
                  <a:pt x="2614226" y="4035425"/>
                  <a:pt x="1783566" y="4035425"/>
                </a:cubicBezTo>
                <a:cubicBezTo>
                  <a:pt x="1153519" y="4035425"/>
                  <a:pt x="467050" y="3798244"/>
                  <a:pt x="0" y="3410736"/>
                </a:cubicBezTo>
                <a:cubicBezTo>
                  <a:pt x="413763" y="2518800"/>
                  <a:pt x="413763" y="2518800"/>
                  <a:pt x="413763" y="2518800"/>
                </a:cubicBezTo>
                <a:cubicBezTo>
                  <a:pt x="793045" y="2862880"/>
                  <a:pt x="1413688" y="3123446"/>
                  <a:pt x="1792970" y="3123446"/>
                </a:cubicBezTo>
                <a:cubicBezTo>
                  <a:pt x="2024928" y="3123446"/>
                  <a:pt x="2175387" y="3036591"/>
                  <a:pt x="2175387" y="2856199"/>
                </a:cubicBezTo>
                <a:cubicBezTo>
                  <a:pt x="2175387" y="2258235"/>
                  <a:pt x="238227" y="2635721"/>
                  <a:pt x="238227" y="1246038"/>
                </a:cubicBezTo>
                <a:cubicBezTo>
                  <a:pt x="238227" y="484385"/>
                  <a:pt x="846332" y="0"/>
                  <a:pt x="1771028" y="0"/>
                </a:cubicBez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39739845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3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6">
            <a:extLst>
              <a:ext uri="{FF2B5EF4-FFF2-40B4-BE49-F238E27FC236}">
                <a16:creationId xmlns:a16="http://schemas.microsoft.com/office/drawing/2014/main" xmlns="" id="{4AEDD60B-FEDD-41B2-9741-059650683C63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-564366" y="-487888"/>
            <a:ext cx="5038415" cy="6119276"/>
          </a:xfrm>
          <a:custGeom>
            <a:avLst/>
            <a:gdLst>
              <a:gd name="connsiteX0" fmla="*/ 1771028 w 3322637"/>
              <a:gd name="connsiteY0" fmla="*/ 0 h 4035425"/>
              <a:gd name="connsiteX1" fmla="*/ 3322637 w 3322637"/>
              <a:gd name="connsiteY1" fmla="*/ 454320 h 4035425"/>
              <a:gd name="connsiteX2" fmla="*/ 2915144 w 3322637"/>
              <a:gd name="connsiteY2" fmla="*/ 1356277 h 4035425"/>
              <a:gd name="connsiteX3" fmla="*/ 1683260 w 3322637"/>
              <a:gd name="connsiteY3" fmla="*/ 918661 h 4035425"/>
              <a:gd name="connsiteX4" fmla="*/ 1376073 w 3322637"/>
              <a:gd name="connsiteY4" fmla="*/ 1132458 h 4035425"/>
              <a:gd name="connsiteX5" fmla="*/ 3313233 w 3322637"/>
              <a:gd name="connsiteY5" fmla="*/ 2796069 h 4035425"/>
              <a:gd name="connsiteX6" fmla="*/ 1783566 w 3322637"/>
              <a:gd name="connsiteY6" fmla="*/ 4035425 h 4035425"/>
              <a:gd name="connsiteX7" fmla="*/ 0 w 3322637"/>
              <a:gd name="connsiteY7" fmla="*/ 3410736 h 4035425"/>
              <a:gd name="connsiteX8" fmla="*/ 413763 w 3322637"/>
              <a:gd name="connsiteY8" fmla="*/ 2518800 h 4035425"/>
              <a:gd name="connsiteX9" fmla="*/ 1792970 w 3322637"/>
              <a:gd name="connsiteY9" fmla="*/ 3123446 h 4035425"/>
              <a:gd name="connsiteX10" fmla="*/ 2175387 w 3322637"/>
              <a:gd name="connsiteY10" fmla="*/ 2856199 h 4035425"/>
              <a:gd name="connsiteX11" fmla="*/ 238227 w 3322637"/>
              <a:gd name="connsiteY11" fmla="*/ 1246038 h 4035425"/>
              <a:gd name="connsiteX12" fmla="*/ 1771028 w 3322637"/>
              <a:gd name="connsiteY12" fmla="*/ 0 h 40354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322637" h="4035425">
                <a:moveTo>
                  <a:pt x="1771028" y="0"/>
                </a:moveTo>
                <a:cubicBezTo>
                  <a:pt x="2338384" y="0"/>
                  <a:pt x="2921413" y="180392"/>
                  <a:pt x="3322637" y="454320"/>
                </a:cubicBezTo>
                <a:cubicBezTo>
                  <a:pt x="2915144" y="1356277"/>
                  <a:pt x="2915144" y="1356277"/>
                  <a:pt x="2915144" y="1356277"/>
                </a:cubicBezTo>
                <a:cubicBezTo>
                  <a:pt x="2535862" y="1125777"/>
                  <a:pt x="1993582" y="918661"/>
                  <a:pt x="1683260" y="918661"/>
                </a:cubicBezTo>
                <a:cubicBezTo>
                  <a:pt x="1498321" y="918661"/>
                  <a:pt x="1376073" y="985472"/>
                  <a:pt x="1376073" y="1132458"/>
                </a:cubicBezTo>
                <a:cubicBezTo>
                  <a:pt x="1376073" y="1713720"/>
                  <a:pt x="3313233" y="1369639"/>
                  <a:pt x="3313233" y="2796069"/>
                </a:cubicBezTo>
                <a:cubicBezTo>
                  <a:pt x="3313233" y="3634555"/>
                  <a:pt x="2614226" y="4035425"/>
                  <a:pt x="1783566" y="4035425"/>
                </a:cubicBezTo>
                <a:cubicBezTo>
                  <a:pt x="1153519" y="4035425"/>
                  <a:pt x="467050" y="3798244"/>
                  <a:pt x="0" y="3410736"/>
                </a:cubicBezTo>
                <a:cubicBezTo>
                  <a:pt x="413763" y="2518800"/>
                  <a:pt x="413763" y="2518800"/>
                  <a:pt x="413763" y="2518800"/>
                </a:cubicBezTo>
                <a:cubicBezTo>
                  <a:pt x="793045" y="2862880"/>
                  <a:pt x="1413688" y="3123446"/>
                  <a:pt x="1792970" y="3123446"/>
                </a:cubicBezTo>
                <a:cubicBezTo>
                  <a:pt x="2024928" y="3123446"/>
                  <a:pt x="2175387" y="3036591"/>
                  <a:pt x="2175387" y="2856199"/>
                </a:cubicBezTo>
                <a:cubicBezTo>
                  <a:pt x="2175387" y="2258235"/>
                  <a:pt x="238227" y="2635721"/>
                  <a:pt x="238227" y="1246038"/>
                </a:cubicBezTo>
                <a:cubicBezTo>
                  <a:pt x="238227" y="484385"/>
                  <a:pt x="846332" y="0"/>
                  <a:pt x="1771028" y="0"/>
                </a:cubicBezTo>
                <a:close/>
              </a:path>
            </a:pathLst>
          </a:custGeom>
        </p:spPr>
        <p:txBody>
          <a:bodyPr wrap="square" lIns="68315" tIns="34201" rIns="68315" bIns="34201" anchor="ctr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27523454"/>
      </p:ext>
    </p:extLst>
  </p:cSld>
  <p:clrMapOvr>
    <a:masterClrMapping/>
  </p:clrMapOvr>
</p:sldLayout>
</file>

<file path=ppt/slideLayouts/slideLayout2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4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7">
            <a:extLst>
              <a:ext uri="{FF2B5EF4-FFF2-40B4-BE49-F238E27FC236}">
                <a16:creationId xmlns="" xmlns:a16="http://schemas.microsoft.com/office/drawing/2014/main" id="{D8DE59B0-C6D0-450D-8C0D-DE22569AE14B}"/>
              </a:ext>
            </a:extLst>
          </p:cNvPr>
          <p:cNvSpPr>
            <a:spLocks noGrp="1"/>
          </p:cNvSpPr>
          <p:nvPr>
            <p:ph type="pic" sz="quarter" idx="19"/>
          </p:nvPr>
        </p:nvSpPr>
        <p:spPr>
          <a:xfrm>
            <a:off x="-1513154" y="507318"/>
            <a:ext cx="6555363" cy="4128866"/>
          </a:xfrm>
          <a:custGeom>
            <a:avLst/>
            <a:gdLst>
              <a:gd name="connsiteX0" fmla="*/ 0 w 4181102"/>
              <a:gd name="connsiteY0" fmla="*/ 0 h 2633448"/>
              <a:gd name="connsiteX1" fmla="*/ 854867 w 4181102"/>
              <a:gd name="connsiteY1" fmla="*/ 0 h 2633448"/>
              <a:gd name="connsiteX2" fmla="*/ 1285169 w 4181102"/>
              <a:gd name="connsiteY2" fmla="*/ 1498885 h 2633448"/>
              <a:gd name="connsiteX3" fmla="*/ 1741289 w 4181102"/>
              <a:gd name="connsiteY3" fmla="*/ 0 h 2633448"/>
              <a:gd name="connsiteX4" fmla="*/ 2505793 w 4181102"/>
              <a:gd name="connsiteY4" fmla="*/ 0 h 2633448"/>
              <a:gd name="connsiteX5" fmla="*/ 2936095 w 4181102"/>
              <a:gd name="connsiteY5" fmla="*/ 1516097 h 2633448"/>
              <a:gd name="connsiteX6" fmla="*/ 3389346 w 4181102"/>
              <a:gd name="connsiteY6" fmla="*/ 0 h 2633448"/>
              <a:gd name="connsiteX7" fmla="*/ 4181102 w 4181102"/>
              <a:gd name="connsiteY7" fmla="*/ 0 h 2633448"/>
              <a:gd name="connsiteX8" fmla="*/ 3389346 w 4181102"/>
              <a:gd name="connsiteY8" fmla="*/ 2633448 h 2633448"/>
              <a:gd name="connsiteX9" fmla="*/ 2497187 w 4181102"/>
              <a:gd name="connsiteY9" fmla="*/ 2633448 h 2633448"/>
              <a:gd name="connsiteX10" fmla="*/ 2099874 w 4181102"/>
              <a:gd name="connsiteY10" fmla="*/ 1226361 h 2633448"/>
              <a:gd name="connsiteX11" fmla="*/ 1681047 w 4181102"/>
              <a:gd name="connsiteY11" fmla="*/ 2633448 h 2633448"/>
              <a:gd name="connsiteX12" fmla="*/ 788887 w 4181102"/>
              <a:gd name="connsiteY12" fmla="*/ 2633448 h 26334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4181102" h="2633448">
                <a:moveTo>
                  <a:pt x="0" y="0"/>
                </a:moveTo>
                <a:lnTo>
                  <a:pt x="854867" y="0"/>
                </a:lnTo>
                <a:lnTo>
                  <a:pt x="1285169" y="1498885"/>
                </a:lnTo>
                <a:lnTo>
                  <a:pt x="1741289" y="0"/>
                </a:lnTo>
                <a:lnTo>
                  <a:pt x="2505793" y="0"/>
                </a:lnTo>
                <a:lnTo>
                  <a:pt x="2936095" y="1516097"/>
                </a:lnTo>
                <a:lnTo>
                  <a:pt x="3389346" y="0"/>
                </a:lnTo>
                <a:lnTo>
                  <a:pt x="4181102" y="0"/>
                </a:lnTo>
                <a:lnTo>
                  <a:pt x="3389346" y="2633448"/>
                </a:lnTo>
                <a:lnTo>
                  <a:pt x="2497187" y="2633448"/>
                </a:lnTo>
                <a:lnTo>
                  <a:pt x="2099874" y="1226361"/>
                </a:lnTo>
                <a:lnTo>
                  <a:pt x="1681047" y="2633448"/>
                </a:lnTo>
                <a:lnTo>
                  <a:pt x="788887" y="2633448"/>
                </a:ln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>
            <a:lvl1pPr marL="0" indent="0" algn="ctr">
              <a:buNone/>
              <a:defRPr sz="900">
                <a:solidFill>
                  <a:schemeClr val="bg2"/>
                </a:solidFill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16211408"/>
      </p:ext>
    </p:extLst>
  </p:cSld>
  <p:clrMapOvr>
    <a:masterClrMapping/>
  </p:clrMapOvr>
</p:sldLayout>
</file>

<file path=ppt/slideLayouts/slideLayout2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5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12">
            <a:extLst>
              <a:ext uri="{FF2B5EF4-FFF2-40B4-BE49-F238E27FC236}">
                <a16:creationId xmlns="" xmlns:a16="http://schemas.microsoft.com/office/drawing/2014/main" id="{A80CE818-D994-4748-BC25-F1435A76EC7C}"/>
              </a:ext>
            </a:extLst>
          </p:cNvPr>
          <p:cNvSpPr>
            <a:spLocks noGrp="1"/>
          </p:cNvSpPr>
          <p:nvPr>
            <p:ph type="pic" sz="quarter" idx="34"/>
          </p:nvPr>
        </p:nvSpPr>
        <p:spPr>
          <a:xfrm>
            <a:off x="-437040" y="-129777"/>
            <a:ext cx="5405183" cy="5403059"/>
          </a:xfrm>
          <a:custGeom>
            <a:avLst/>
            <a:gdLst>
              <a:gd name="connsiteX0" fmla="*/ 2035739 w 4037012"/>
              <a:gd name="connsiteY0" fmla="*/ 982663 h 4035425"/>
              <a:gd name="connsiteX1" fmla="*/ 1123950 w 4037012"/>
              <a:gd name="connsiteY1" fmla="*/ 2011742 h 4035425"/>
              <a:gd name="connsiteX2" fmla="*/ 2035739 w 4037012"/>
              <a:gd name="connsiteY2" fmla="*/ 3057526 h 4035425"/>
              <a:gd name="connsiteX3" fmla="*/ 2913062 w 4037012"/>
              <a:gd name="connsiteY3" fmla="*/ 2011742 h 4035425"/>
              <a:gd name="connsiteX4" fmla="*/ 2035739 w 4037012"/>
              <a:gd name="connsiteY4" fmla="*/ 982663 h 4035425"/>
              <a:gd name="connsiteX5" fmla="*/ 2020072 w 4037012"/>
              <a:gd name="connsiteY5" fmla="*/ 0 h 4035425"/>
              <a:gd name="connsiteX6" fmla="*/ 4037012 w 4037012"/>
              <a:gd name="connsiteY6" fmla="*/ 2007691 h 4035425"/>
              <a:gd name="connsiteX7" fmla="*/ 2020072 w 4037012"/>
              <a:gd name="connsiteY7" fmla="*/ 4035425 h 4035425"/>
              <a:gd name="connsiteX8" fmla="*/ 0 w 4037012"/>
              <a:gd name="connsiteY8" fmla="*/ 2007691 h 4035425"/>
              <a:gd name="connsiteX9" fmla="*/ 2020072 w 4037012"/>
              <a:gd name="connsiteY9" fmla="*/ 0 h 40354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37012" h="4035425">
                <a:moveTo>
                  <a:pt x="2035739" y="982663"/>
                </a:moveTo>
                <a:cubicBezTo>
                  <a:pt x="1543812" y="982663"/>
                  <a:pt x="1123950" y="1417014"/>
                  <a:pt x="1123950" y="2011742"/>
                </a:cubicBezTo>
                <a:cubicBezTo>
                  <a:pt x="1123950" y="2609810"/>
                  <a:pt x="1546945" y="3057526"/>
                  <a:pt x="2035739" y="3057526"/>
                </a:cubicBezTo>
                <a:cubicBezTo>
                  <a:pt x="2521400" y="3057526"/>
                  <a:pt x="2913062" y="2609810"/>
                  <a:pt x="2913062" y="2011742"/>
                </a:cubicBezTo>
                <a:cubicBezTo>
                  <a:pt x="2913062" y="1417014"/>
                  <a:pt x="2521400" y="982663"/>
                  <a:pt x="2035739" y="982663"/>
                </a:cubicBezTo>
                <a:close/>
                <a:moveTo>
                  <a:pt x="2020072" y="0"/>
                </a:moveTo>
                <a:cubicBezTo>
                  <a:pt x="3182005" y="0"/>
                  <a:pt x="4037012" y="851849"/>
                  <a:pt x="4037012" y="2007691"/>
                </a:cubicBezTo>
                <a:cubicBezTo>
                  <a:pt x="4037012" y="3166873"/>
                  <a:pt x="3182005" y="4035425"/>
                  <a:pt x="2020072" y="4035425"/>
                </a:cubicBezTo>
                <a:cubicBezTo>
                  <a:pt x="855007" y="4035425"/>
                  <a:pt x="0" y="3173555"/>
                  <a:pt x="0" y="2007691"/>
                </a:cubicBezTo>
                <a:cubicBezTo>
                  <a:pt x="0" y="845167"/>
                  <a:pt x="855007" y="0"/>
                  <a:pt x="2020072" y="0"/>
                </a:cubicBez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8" name="AutoShape 3">
            <a:extLst>
              <a:ext uri="{FF2B5EF4-FFF2-40B4-BE49-F238E27FC236}">
                <a16:creationId xmlns="" xmlns:a16="http://schemas.microsoft.com/office/drawing/2014/main" id="{BE54756D-946B-4623-9BFF-43A96600380A}"/>
              </a:ext>
            </a:extLst>
          </p:cNvPr>
          <p:cNvSpPr>
            <a:spLocks noChangeAspect="1" noChangeArrowheads="1" noTextEdit="1"/>
          </p:cNvSpPr>
          <p:nvPr userDrawn="1"/>
        </p:nvSpPr>
        <p:spPr bwMode="auto">
          <a:xfrm>
            <a:off x="-704928" y="-125526"/>
            <a:ext cx="5396681" cy="539455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68532" tIns="34289" rIns="68532" bIns="34289" numCol="1" anchor="t" anchorCtr="0" compatLnSpc="1">
            <a:prstTxWarp prst="textNoShape">
              <a:avLst/>
            </a:prstTxWarp>
          </a:bodyPr>
          <a:lstStyle/>
          <a:p>
            <a:pPr defTabSz="685256"/>
            <a:endParaRPr lang="en-US" sz="140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1289936"/>
      </p:ext>
    </p:extLst>
  </p:cSld>
  <p:clrMapOvr>
    <a:masterClrMapping/>
  </p:clrMapOvr>
</p:sldLayout>
</file>

<file path=ppt/slideLayouts/slideLayout2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6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10">
            <a:extLst>
              <a:ext uri="{FF2B5EF4-FFF2-40B4-BE49-F238E27FC236}">
                <a16:creationId xmlns="" xmlns:a16="http://schemas.microsoft.com/office/drawing/2014/main" id="{B4BB19A3-6483-42D1-A3B5-95300CB8517E}"/>
              </a:ext>
            </a:extLst>
          </p:cNvPr>
          <p:cNvSpPr>
            <a:spLocks noGrp="1"/>
          </p:cNvSpPr>
          <p:nvPr>
            <p:ph type="pic" sz="quarter" idx="19"/>
          </p:nvPr>
        </p:nvSpPr>
        <p:spPr>
          <a:xfrm>
            <a:off x="-226519" y="-54150"/>
            <a:ext cx="4635234" cy="5623274"/>
          </a:xfrm>
          <a:custGeom>
            <a:avLst/>
            <a:gdLst>
              <a:gd name="connsiteX0" fmla="*/ 0 w 2919413"/>
              <a:gd name="connsiteY0" fmla="*/ 0 h 3541713"/>
              <a:gd name="connsiteX1" fmla="*/ 2919413 w 2919413"/>
              <a:gd name="connsiteY1" fmla="*/ 0 h 3541713"/>
              <a:gd name="connsiteX2" fmla="*/ 2919413 w 2919413"/>
              <a:gd name="connsiteY2" fmla="*/ 838200 h 3541713"/>
              <a:gd name="connsiteX3" fmla="*/ 1954213 w 2919413"/>
              <a:gd name="connsiteY3" fmla="*/ 838200 h 3541713"/>
              <a:gd name="connsiteX4" fmla="*/ 1954213 w 2919413"/>
              <a:gd name="connsiteY4" fmla="*/ 3541713 h 3541713"/>
              <a:gd name="connsiteX5" fmla="*/ 963613 w 2919413"/>
              <a:gd name="connsiteY5" fmla="*/ 3541713 h 3541713"/>
              <a:gd name="connsiteX6" fmla="*/ 963613 w 2919413"/>
              <a:gd name="connsiteY6" fmla="*/ 838200 h 3541713"/>
              <a:gd name="connsiteX7" fmla="*/ 0 w 2919413"/>
              <a:gd name="connsiteY7" fmla="*/ 838200 h 35417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919413" h="3541713">
                <a:moveTo>
                  <a:pt x="0" y="0"/>
                </a:moveTo>
                <a:lnTo>
                  <a:pt x="2919413" y="0"/>
                </a:lnTo>
                <a:lnTo>
                  <a:pt x="2919413" y="838200"/>
                </a:lnTo>
                <a:lnTo>
                  <a:pt x="1954213" y="838200"/>
                </a:lnTo>
                <a:lnTo>
                  <a:pt x="1954213" y="3541713"/>
                </a:lnTo>
                <a:lnTo>
                  <a:pt x="963613" y="3541713"/>
                </a:lnTo>
                <a:lnTo>
                  <a:pt x="963613" y="838200"/>
                </a:lnTo>
                <a:lnTo>
                  <a:pt x="0" y="838200"/>
                </a:ln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>
            <a:lvl1pPr marL="0" indent="0" algn="ctr">
              <a:buNone/>
              <a:defRPr sz="900">
                <a:solidFill>
                  <a:schemeClr val="bg2"/>
                </a:solidFill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65857102"/>
      </p:ext>
    </p:extLst>
  </p:cSld>
  <p:clrMapOvr>
    <a:masterClrMapping/>
  </p:clrMapOvr>
</p:sldLayout>
</file>

<file path=ppt/slideLayouts/slideLayout2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="" xmlns:a16="http://schemas.microsoft.com/office/drawing/2014/main" id="{EEB7095C-68DC-41E5-A322-48C2DAD508B0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0" y="1299234"/>
            <a:ext cx="9144000" cy="2824264"/>
          </a:xfrm>
          <a:custGeom>
            <a:avLst/>
            <a:gdLst>
              <a:gd name="connsiteX0" fmla="*/ 0 w 12192000"/>
              <a:gd name="connsiteY0" fmla="*/ 0 h 3765685"/>
              <a:gd name="connsiteX1" fmla="*/ 12192000 w 12192000"/>
              <a:gd name="connsiteY1" fmla="*/ 0 h 3765685"/>
              <a:gd name="connsiteX2" fmla="*/ 12192000 w 12192000"/>
              <a:gd name="connsiteY2" fmla="*/ 3765685 h 3765685"/>
              <a:gd name="connsiteX3" fmla="*/ 0 w 12192000"/>
              <a:gd name="connsiteY3" fmla="*/ 3765685 h 37656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3765685">
                <a:moveTo>
                  <a:pt x="0" y="0"/>
                </a:moveTo>
                <a:lnTo>
                  <a:pt x="12192000" y="0"/>
                </a:lnTo>
                <a:lnTo>
                  <a:pt x="12192000" y="3765685"/>
                </a:lnTo>
                <a:lnTo>
                  <a:pt x="0" y="3765685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290829300"/>
      </p:ext>
    </p:extLst>
  </p:cSld>
  <p:clrMapOvr>
    <a:masterClrMapping/>
  </p:clrMapOvr>
</p:sldLayout>
</file>

<file path=ppt/slideLayouts/slideLayout26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67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375649408"/>
      </p:ext>
    </p:extLst>
  </p:cSld>
  <p:clrMapOvr>
    <a:masterClrMapping/>
  </p:clrMapOvr>
</p:sldLayout>
</file>

<file path=ppt/slideLayouts/slideLayout26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ubtitle">
  <p:cSld name="Subtitle">
    <p:bg>
      <p:bgPr>
        <a:blipFill>
          <a:blip r:embed="rId2">
            <a:alphaModFix/>
          </a:blip>
          <a:stretch>
            <a:fillRect/>
          </a:stretch>
        </a:blipFill>
        <a:effectLst/>
      </p:bgPr>
    </p:bg>
    <p:spTree>
      <p:nvGrpSpPr>
        <p:cNvPr id="1" name="Shape 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Google Shape;13;p3"/>
          <p:cNvSpPr/>
          <p:nvPr/>
        </p:nvSpPr>
        <p:spPr>
          <a:xfrm>
            <a:off x="-13225" y="-6600"/>
            <a:ext cx="7076050" cy="5160000"/>
          </a:xfrm>
          <a:custGeom>
            <a:avLst/>
            <a:gdLst/>
            <a:ahLst/>
            <a:cxnLst/>
            <a:rect l="l" t="t" r="r" b="b"/>
            <a:pathLst>
              <a:path w="283042" h="206400" extrusionOk="0">
                <a:moveTo>
                  <a:pt x="83248" y="0"/>
                </a:moveTo>
                <a:lnTo>
                  <a:pt x="0" y="0"/>
                </a:lnTo>
                <a:lnTo>
                  <a:pt x="0" y="206400"/>
                </a:lnTo>
                <a:lnTo>
                  <a:pt x="283042" y="206136"/>
                </a:lnTo>
                <a:close/>
              </a:path>
            </a:pathLst>
          </a:custGeom>
          <a:solidFill>
            <a:srgbClr val="212539">
              <a:alpha val="64620"/>
            </a:srgbClr>
          </a:solidFill>
          <a:ln>
            <a:noFill/>
          </a:ln>
        </p:spPr>
      </p:sp>
      <p:sp>
        <p:nvSpPr>
          <p:cNvPr id="14" name="Google Shape;14;p3"/>
          <p:cNvSpPr txBox="1">
            <a:spLocks noGrp="1"/>
          </p:cNvSpPr>
          <p:nvPr>
            <p:ph type="ctrTitle"/>
          </p:nvPr>
        </p:nvSpPr>
        <p:spPr>
          <a:xfrm>
            <a:off x="457200" y="2965525"/>
            <a:ext cx="3374700" cy="1007100"/>
          </a:xfrm>
          <a:prstGeom prst="rect">
            <a:avLst/>
          </a:prstGeom>
        </p:spPr>
        <p:txBody>
          <a:bodyPr spcFirstLastPara="1" wrap="square" lIns="91257" tIns="91257" rIns="91257" bIns="91257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endParaRPr/>
          </a:p>
        </p:txBody>
      </p:sp>
      <p:sp>
        <p:nvSpPr>
          <p:cNvPr id="15" name="Google Shape;15;p3"/>
          <p:cNvSpPr txBox="1">
            <a:spLocks noGrp="1"/>
          </p:cNvSpPr>
          <p:nvPr>
            <p:ph type="subTitle" idx="1"/>
          </p:nvPr>
        </p:nvSpPr>
        <p:spPr>
          <a:xfrm>
            <a:off x="457200" y="4056927"/>
            <a:ext cx="3374700" cy="681600"/>
          </a:xfrm>
          <a:prstGeom prst="rect">
            <a:avLst/>
          </a:prstGeom>
        </p:spPr>
        <p:txBody>
          <a:bodyPr spcFirstLastPara="1" wrap="square" lIns="91257" tIns="91257" rIns="91257" bIns="91257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100"/>
              <a:buFont typeface="Raleway"/>
              <a:buNone/>
              <a:defRPr sz="1100" b="1">
                <a:latin typeface="Raleway"/>
                <a:ea typeface="Raleway"/>
                <a:cs typeface="Raleway"/>
                <a:sym typeface="Raleway"/>
              </a:defRPr>
            </a:lvl1pPr>
            <a:lvl2pPr lvl="1" rtl="0">
              <a:spcBef>
                <a:spcPts val="1000"/>
              </a:spcBef>
              <a:spcAft>
                <a:spcPts val="0"/>
              </a:spcAft>
              <a:buSzPts val="1100"/>
              <a:buFont typeface="Raleway"/>
              <a:buNone/>
              <a:defRPr sz="1100" b="1">
                <a:latin typeface="Raleway"/>
                <a:ea typeface="Raleway"/>
                <a:cs typeface="Raleway"/>
                <a:sym typeface="Raleway"/>
              </a:defRPr>
            </a:lvl2pPr>
            <a:lvl3pPr lvl="2" rtl="0">
              <a:spcBef>
                <a:spcPts val="1000"/>
              </a:spcBef>
              <a:spcAft>
                <a:spcPts val="0"/>
              </a:spcAft>
              <a:buSzPts val="1100"/>
              <a:buFont typeface="Raleway"/>
              <a:buNone/>
              <a:defRPr sz="1100" b="1">
                <a:latin typeface="Raleway"/>
                <a:ea typeface="Raleway"/>
                <a:cs typeface="Raleway"/>
                <a:sym typeface="Raleway"/>
              </a:defRPr>
            </a:lvl3pPr>
            <a:lvl4pPr lvl="3" rtl="0">
              <a:spcBef>
                <a:spcPts val="1000"/>
              </a:spcBef>
              <a:spcAft>
                <a:spcPts val="0"/>
              </a:spcAft>
              <a:buSzPts val="1100"/>
              <a:buFont typeface="Raleway"/>
              <a:buNone/>
              <a:defRPr sz="1100" b="1">
                <a:latin typeface="Raleway"/>
                <a:ea typeface="Raleway"/>
                <a:cs typeface="Raleway"/>
                <a:sym typeface="Raleway"/>
              </a:defRPr>
            </a:lvl4pPr>
            <a:lvl5pPr lvl="4" rtl="0">
              <a:spcBef>
                <a:spcPts val="1000"/>
              </a:spcBef>
              <a:spcAft>
                <a:spcPts val="0"/>
              </a:spcAft>
              <a:buSzPts val="1100"/>
              <a:buFont typeface="Raleway"/>
              <a:buNone/>
              <a:defRPr sz="1100" b="1">
                <a:latin typeface="Raleway"/>
                <a:ea typeface="Raleway"/>
                <a:cs typeface="Raleway"/>
                <a:sym typeface="Raleway"/>
              </a:defRPr>
            </a:lvl5pPr>
            <a:lvl6pPr lvl="5" rtl="0">
              <a:spcBef>
                <a:spcPts val="1000"/>
              </a:spcBef>
              <a:spcAft>
                <a:spcPts val="0"/>
              </a:spcAft>
              <a:buSzPts val="1100"/>
              <a:buFont typeface="Raleway"/>
              <a:buNone/>
              <a:defRPr sz="1100" b="1">
                <a:latin typeface="Raleway"/>
                <a:ea typeface="Raleway"/>
                <a:cs typeface="Raleway"/>
                <a:sym typeface="Raleway"/>
              </a:defRPr>
            </a:lvl6pPr>
            <a:lvl7pPr lvl="6" rtl="0">
              <a:spcBef>
                <a:spcPts val="1000"/>
              </a:spcBef>
              <a:spcAft>
                <a:spcPts val="0"/>
              </a:spcAft>
              <a:buSzPts val="1100"/>
              <a:buFont typeface="Raleway"/>
              <a:buNone/>
              <a:defRPr sz="1100" b="1">
                <a:latin typeface="Raleway"/>
                <a:ea typeface="Raleway"/>
                <a:cs typeface="Raleway"/>
                <a:sym typeface="Raleway"/>
              </a:defRPr>
            </a:lvl7pPr>
            <a:lvl8pPr lvl="7" rtl="0">
              <a:spcBef>
                <a:spcPts val="1000"/>
              </a:spcBef>
              <a:spcAft>
                <a:spcPts val="0"/>
              </a:spcAft>
              <a:buSzPts val="1100"/>
              <a:buFont typeface="Raleway"/>
              <a:buNone/>
              <a:defRPr sz="1100" b="1">
                <a:latin typeface="Raleway"/>
                <a:ea typeface="Raleway"/>
                <a:cs typeface="Raleway"/>
                <a:sym typeface="Raleway"/>
              </a:defRPr>
            </a:lvl8pPr>
            <a:lvl9pPr lvl="8" rtl="0">
              <a:spcBef>
                <a:spcPts val="1000"/>
              </a:spcBef>
              <a:spcAft>
                <a:spcPts val="1000"/>
              </a:spcAft>
              <a:buSzPts val="1100"/>
              <a:buFont typeface="Raleway"/>
              <a:buNone/>
              <a:defRPr sz="1100" b="1"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endParaRPr/>
          </a:p>
        </p:txBody>
      </p:sp>
      <p:sp>
        <p:nvSpPr>
          <p:cNvPr id="16" name="Google Shape;16;p3"/>
          <p:cNvSpPr txBox="1">
            <a:spLocks noGrp="1"/>
          </p:cNvSpPr>
          <p:nvPr>
            <p:ph type="sldNum" idx="12"/>
          </p:nvPr>
        </p:nvSpPr>
        <p:spPr>
          <a:xfrm>
            <a:off x="457200" y="4673650"/>
            <a:ext cx="548700" cy="245100"/>
          </a:xfrm>
          <a:prstGeom prst="rect">
            <a:avLst/>
          </a:prstGeom>
        </p:spPr>
        <p:txBody>
          <a:bodyPr spcFirstLastPara="1" wrap="square" lIns="91257" tIns="91257" rIns="91257" bIns="91257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fld id="{00000000-1234-1234-1234-123412341234}" type="slidenum">
              <a:rPr lang="en">
                <a:solidFill>
                  <a:srgbClr val="FFFFFF"/>
                </a:solidFill>
              </a:rPr>
              <a:pPr/>
              <a:t>‹#›</a:t>
            </a:fld>
            <a:endParaRPr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60524753"/>
      </p:ext>
    </p:extLst>
  </p:cSld>
  <p:clrMapOvr>
    <a:masterClrMapping/>
  </p:clrMapOvr>
</p:sldLayout>
</file>

<file path=ppt/slideLayouts/slideLayout26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Quote">
    <p:bg>
      <p:bgPr>
        <a:blipFill>
          <a:blip r:embed="rId2">
            <a:alphaModFix/>
          </a:blip>
          <a:stretch>
            <a:fillRect/>
          </a:stretch>
        </a:blipFill>
        <a:effectLst/>
      </p:bgPr>
    </p:bg>
    <p:spTree>
      <p:nvGrpSpPr>
        <p:cNvPr id="1" name="Shape 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Google Shape;18;p4"/>
          <p:cNvSpPr/>
          <p:nvPr/>
        </p:nvSpPr>
        <p:spPr>
          <a:xfrm flipH="1">
            <a:off x="667312" y="-6600"/>
            <a:ext cx="8476700" cy="5153400"/>
          </a:xfrm>
          <a:custGeom>
            <a:avLst/>
            <a:gdLst/>
            <a:ahLst/>
            <a:cxnLst/>
            <a:rect l="l" t="t" r="r" b="b"/>
            <a:pathLst>
              <a:path w="339068" h="206136" extrusionOk="0">
                <a:moveTo>
                  <a:pt x="139274" y="0"/>
                </a:moveTo>
                <a:lnTo>
                  <a:pt x="0" y="264"/>
                </a:lnTo>
                <a:lnTo>
                  <a:pt x="0" y="206045"/>
                </a:lnTo>
                <a:lnTo>
                  <a:pt x="339068" y="206136"/>
                </a:lnTo>
                <a:close/>
              </a:path>
            </a:pathLst>
          </a:custGeom>
          <a:solidFill>
            <a:srgbClr val="212539">
              <a:alpha val="64620"/>
            </a:srgbClr>
          </a:solidFill>
          <a:ln>
            <a:noFill/>
          </a:ln>
        </p:spPr>
      </p:sp>
      <p:sp>
        <p:nvSpPr>
          <p:cNvPr id="19" name="Google Shape;19;p4"/>
          <p:cNvSpPr/>
          <p:nvPr/>
        </p:nvSpPr>
        <p:spPr>
          <a:xfrm>
            <a:off x="0" y="-6600"/>
            <a:ext cx="8476700" cy="5153400"/>
          </a:xfrm>
          <a:custGeom>
            <a:avLst/>
            <a:gdLst/>
            <a:ahLst/>
            <a:cxnLst/>
            <a:rect l="l" t="t" r="r" b="b"/>
            <a:pathLst>
              <a:path w="339068" h="206136" extrusionOk="0">
                <a:moveTo>
                  <a:pt x="139274" y="0"/>
                </a:moveTo>
                <a:lnTo>
                  <a:pt x="0" y="264"/>
                </a:lnTo>
                <a:lnTo>
                  <a:pt x="0" y="206045"/>
                </a:lnTo>
                <a:lnTo>
                  <a:pt x="339068" y="206136"/>
                </a:lnTo>
                <a:close/>
              </a:path>
            </a:pathLst>
          </a:custGeom>
          <a:solidFill>
            <a:srgbClr val="212539">
              <a:alpha val="64620"/>
            </a:srgbClr>
          </a:solidFill>
          <a:ln>
            <a:noFill/>
          </a:ln>
        </p:spPr>
      </p:sp>
      <p:sp>
        <p:nvSpPr>
          <p:cNvPr id="20" name="Google Shape;20;p4"/>
          <p:cNvSpPr txBox="1">
            <a:spLocks noGrp="1"/>
          </p:cNvSpPr>
          <p:nvPr>
            <p:ph type="body" idx="1"/>
          </p:nvPr>
        </p:nvSpPr>
        <p:spPr>
          <a:xfrm>
            <a:off x="2576800" y="832475"/>
            <a:ext cx="3990600" cy="3841200"/>
          </a:xfrm>
          <a:prstGeom prst="rect">
            <a:avLst/>
          </a:prstGeom>
        </p:spPr>
        <p:txBody>
          <a:bodyPr spcFirstLastPara="1" wrap="square" lIns="91257" tIns="91257" rIns="91257" bIns="91257" anchor="ctr" anchorCtr="0">
            <a:noAutofit/>
          </a:bodyPr>
          <a:lstStyle>
            <a:lvl1pPr marL="456194" lvl="0" indent="-380243" algn="ctr" rtl="0">
              <a:spcBef>
                <a:spcPts val="0"/>
              </a:spcBef>
              <a:spcAft>
                <a:spcPts val="0"/>
              </a:spcAft>
              <a:buSzPts val="2400"/>
              <a:buChar char="╺"/>
              <a:defRPr sz="2400"/>
            </a:lvl1pPr>
            <a:lvl2pPr marL="912510" lvl="1" indent="-380243" algn="ctr" rtl="0">
              <a:spcBef>
                <a:spcPts val="1000"/>
              </a:spcBef>
              <a:spcAft>
                <a:spcPts val="0"/>
              </a:spcAft>
              <a:buSzPts val="2400"/>
              <a:buChar char="╶"/>
              <a:defRPr sz="2400"/>
            </a:lvl2pPr>
            <a:lvl3pPr marL="1368744" lvl="2" indent="-380243" algn="ctr" rtl="0">
              <a:spcBef>
                <a:spcPts val="1000"/>
              </a:spcBef>
              <a:spcAft>
                <a:spcPts val="0"/>
              </a:spcAft>
              <a:buSzPts val="2400"/>
              <a:buChar char="╶"/>
              <a:defRPr sz="2400"/>
            </a:lvl3pPr>
            <a:lvl4pPr marL="1825019" lvl="3" indent="-380243" algn="ctr" rtl="0">
              <a:spcBef>
                <a:spcPts val="1000"/>
              </a:spcBef>
              <a:spcAft>
                <a:spcPts val="0"/>
              </a:spcAft>
              <a:buSzPts val="2400"/>
              <a:buChar char="╶"/>
              <a:defRPr sz="2400"/>
            </a:lvl4pPr>
            <a:lvl5pPr marL="2281212" lvl="4" indent="-380243" algn="ctr" rtl="0">
              <a:spcBef>
                <a:spcPts val="1000"/>
              </a:spcBef>
              <a:spcAft>
                <a:spcPts val="0"/>
              </a:spcAft>
              <a:buSzPts val="2400"/>
              <a:buChar char="╶"/>
              <a:defRPr sz="2400"/>
            </a:lvl5pPr>
            <a:lvl6pPr marL="2737406" lvl="5" indent="-380243" algn="ctr" rtl="0">
              <a:spcBef>
                <a:spcPts val="1000"/>
              </a:spcBef>
              <a:spcAft>
                <a:spcPts val="0"/>
              </a:spcAft>
              <a:buSzPts val="2400"/>
              <a:buChar char="╶"/>
              <a:defRPr sz="2400"/>
            </a:lvl6pPr>
            <a:lvl7pPr marL="3193688" lvl="6" indent="-380243" algn="ctr" rtl="0">
              <a:spcBef>
                <a:spcPts val="1000"/>
              </a:spcBef>
              <a:spcAft>
                <a:spcPts val="0"/>
              </a:spcAft>
              <a:buSzPts val="2400"/>
              <a:buChar char="╶"/>
              <a:defRPr sz="2400"/>
            </a:lvl7pPr>
            <a:lvl8pPr marL="3649942" lvl="7" indent="-380243" algn="ctr" rtl="0">
              <a:spcBef>
                <a:spcPts val="1000"/>
              </a:spcBef>
              <a:spcAft>
                <a:spcPts val="0"/>
              </a:spcAft>
              <a:buSzPts val="2400"/>
              <a:buChar char="╶"/>
              <a:defRPr sz="2400"/>
            </a:lvl8pPr>
            <a:lvl9pPr marL="4106231" lvl="8" indent="-380243" algn="ctr">
              <a:spcBef>
                <a:spcPts val="1000"/>
              </a:spcBef>
              <a:spcAft>
                <a:spcPts val="1000"/>
              </a:spcAft>
              <a:buSzPts val="2400"/>
              <a:buChar char="╶"/>
              <a:defRPr sz="2400"/>
            </a:lvl9pPr>
          </a:lstStyle>
          <a:p>
            <a:endParaRPr/>
          </a:p>
        </p:txBody>
      </p:sp>
      <p:sp>
        <p:nvSpPr>
          <p:cNvPr id="21" name="Google Shape;21;p4"/>
          <p:cNvSpPr txBox="1"/>
          <p:nvPr/>
        </p:nvSpPr>
        <p:spPr>
          <a:xfrm>
            <a:off x="3593400" y="-6600"/>
            <a:ext cx="1957200" cy="101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7" tIns="91257" rIns="91257" bIns="91257" anchor="t" anchorCtr="0">
            <a:noAutofit/>
          </a:bodyPr>
          <a:lstStyle/>
          <a:p>
            <a:pPr algn="ctr" defTabSz="912510">
              <a:buClr>
                <a:srgbClr val="000000"/>
              </a:buClr>
              <a:buFont typeface="Arial"/>
              <a:buNone/>
            </a:pPr>
            <a:r>
              <a:rPr lang="en" sz="7200" kern="0">
                <a:solidFill>
                  <a:srgbClr val="FFFFFF"/>
                </a:solidFill>
                <a:latin typeface="Twentieth Century"/>
                <a:ea typeface="Twentieth Century"/>
                <a:cs typeface="Twentieth Century"/>
                <a:sym typeface="Twentieth Century"/>
              </a:rPr>
              <a:t>“</a:t>
            </a:r>
            <a:endParaRPr sz="7200" kern="0">
              <a:solidFill>
                <a:srgbClr val="FFFFFF"/>
              </a:solidFill>
              <a:latin typeface="Twentieth Century"/>
              <a:ea typeface="Twentieth Century"/>
              <a:cs typeface="Twentieth Century"/>
              <a:sym typeface="Twentieth Century"/>
            </a:endParaRPr>
          </a:p>
        </p:txBody>
      </p:sp>
      <p:sp>
        <p:nvSpPr>
          <p:cNvPr id="22" name="Google Shape;22;p4"/>
          <p:cNvSpPr txBox="1">
            <a:spLocks noGrp="1"/>
          </p:cNvSpPr>
          <p:nvPr>
            <p:ph type="sldNum" idx="12"/>
          </p:nvPr>
        </p:nvSpPr>
        <p:spPr>
          <a:xfrm>
            <a:off x="4297650" y="4673650"/>
            <a:ext cx="548700" cy="245100"/>
          </a:xfrm>
          <a:prstGeom prst="rect">
            <a:avLst/>
          </a:prstGeom>
        </p:spPr>
        <p:txBody>
          <a:bodyPr spcFirstLastPara="1" wrap="square" lIns="91257" tIns="91257" rIns="91257" bIns="91257" anchor="ctr" anchorCtr="0">
            <a:noAutofit/>
          </a:bodyPr>
          <a:lstStyle>
            <a:lvl1pPr lvl="0" algn="ctr">
              <a:buNone/>
              <a:defRPr/>
            </a:lvl1pPr>
            <a:lvl2pPr lvl="1" algn="ctr">
              <a:buNone/>
              <a:defRPr/>
            </a:lvl2pPr>
            <a:lvl3pPr lvl="2" algn="ctr">
              <a:buNone/>
              <a:defRPr/>
            </a:lvl3pPr>
            <a:lvl4pPr lvl="3" algn="ctr">
              <a:buNone/>
              <a:defRPr/>
            </a:lvl4pPr>
            <a:lvl5pPr lvl="4" algn="ctr">
              <a:buNone/>
              <a:defRPr/>
            </a:lvl5pPr>
            <a:lvl6pPr lvl="5" algn="ctr">
              <a:buNone/>
              <a:defRPr/>
            </a:lvl6pPr>
            <a:lvl7pPr lvl="6" algn="ctr">
              <a:buNone/>
              <a:defRPr/>
            </a:lvl7pPr>
            <a:lvl8pPr lvl="7" algn="ctr">
              <a:buNone/>
              <a:defRPr/>
            </a:lvl8pPr>
            <a:lvl9pPr lvl="8" algn="ctr">
              <a:buNone/>
              <a:defRPr/>
            </a:lvl9pPr>
          </a:lstStyle>
          <a:p>
            <a:fld id="{00000000-1234-1234-1234-123412341234}" type="slidenum">
              <a:rPr lang="en">
                <a:solidFill>
                  <a:srgbClr val="FFFFFF"/>
                </a:solidFill>
              </a:rPr>
              <a:pPr/>
              <a:t>‹#›</a:t>
            </a:fld>
            <a:endParaRPr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57260154"/>
      </p:ext>
    </p:extLst>
  </p:cSld>
  <p:clrMapOvr>
    <a:masterClrMapping/>
  </p:clrMapOvr>
</p:sldLayout>
</file>

<file path=ppt/slideLayouts/slideLayout26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+ 1 column" type="tx">
  <p:cSld name="Title + 1 column">
    <p:bg>
      <p:bgPr>
        <a:blipFill>
          <a:blip r:embed="rId2">
            <a:alphaModFix/>
          </a:blip>
          <a:stretch>
            <a:fillRect/>
          </a:stretch>
        </a:blipFill>
        <a:effectLst/>
      </p:bgPr>
    </p:bg>
    <p:spTree>
      <p:nvGrpSpPr>
        <p:cNvPr id="1" name="Shape 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Google Shape;24;p5"/>
          <p:cNvSpPr/>
          <p:nvPr/>
        </p:nvSpPr>
        <p:spPr>
          <a:xfrm>
            <a:off x="0" y="-6600"/>
            <a:ext cx="8476700" cy="5153400"/>
          </a:xfrm>
          <a:custGeom>
            <a:avLst/>
            <a:gdLst/>
            <a:ahLst/>
            <a:cxnLst/>
            <a:rect l="l" t="t" r="r" b="b"/>
            <a:pathLst>
              <a:path w="339068" h="206136" extrusionOk="0">
                <a:moveTo>
                  <a:pt x="139274" y="0"/>
                </a:moveTo>
                <a:lnTo>
                  <a:pt x="0" y="264"/>
                </a:lnTo>
                <a:lnTo>
                  <a:pt x="0" y="206045"/>
                </a:lnTo>
                <a:lnTo>
                  <a:pt x="339068" y="206136"/>
                </a:lnTo>
                <a:close/>
              </a:path>
            </a:pathLst>
          </a:custGeom>
          <a:solidFill>
            <a:srgbClr val="212539">
              <a:alpha val="64620"/>
            </a:srgbClr>
          </a:solidFill>
          <a:ln>
            <a:noFill/>
          </a:ln>
        </p:spPr>
      </p:sp>
      <p:sp>
        <p:nvSpPr>
          <p:cNvPr id="25" name="Google Shape;25;p5"/>
          <p:cNvSpPr txBox="1">
            <a:spLocks noGrp="1"/>
          </p:cNvSpPr>
          <p:nvPr>
            <p:ph type="title"/>
          </p:nvPr>
        </p:nvSpPr>
        <p:spPr>
          <a:xfrm>
            <a:off x="457200" y="984875"/>
            <a:ext cx="2383800" cy="629700"/>
          </a:xfrm>
          <a:prstGeom prst="rect">
            <a:avLst/>
          </a:prstGeom>
        </p:spPr>
        <p:txBody>
          <a:bodyPr spcFirstLastPara="1" wrap="square" lIns="91257" tIns="91257" rIns="91257" bIns="91257" anchor="b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26" name="Google Shape;26;p5"/>
          <p:cNvSpPr txBox="1">
            <a:spLocks noGrp="1"/>
          </p:cNvSpPr>
          <p:nvPr>
            <p:ph type="body" idx="1"/>
          </p:nvPr>
        </p:nvSpPr>
        <p:spPr>
          <a:xfrm>
            <a:off x="457200" y="1715123"/>
            <a:ext cx="4762200" cy="2736600"/>
          </a:xfrm>
          <a:prstGeom prst="rect">
            <a:avLst/>
          </a:prstGeom>
        </p:spPr>
        <p:txBody>
          <a:bodyPr spcFirstLastPara="1" wrap="square" lIns="91257" tIns="91257" rIns="91257" bIns="91257" anchor="t" anchorCtr="0">
            <a:noAutofit/>
          </a:bodyPr>
          <a:lstStyle>
            <a:lvl1pPr marL="456194" lvl="0" indent="-316828">
              <a:spcBef>
                <a:spcPts val="0"/>
              </a:spcBef>
              <a:spcAft>
                <a:spcPts val="0"/>
              </a:spcAft>
              <a:buSzPts val="1400"/>
              <a:buChar char="╺"/>
              <a:defRPr/>
            </a:lvl1pPr>
            <a:lvl2pPr marL="912510" lvl="1" indent="-316828">
              <a:spcBef>
                <a:spcPts val="1000"/>
              </a:spcBef>
              <a:spcAft>
                <a:spcPts val="0"/>
              </a:spcAft>
              <a:buSzPts val="1400"/>
              <a:buChar char="╶"/>
              <a:defRPr/>
            </a:lvl2pPr>
            <a:lvl3pPr marL="1368744" lvl="2" indent="-316828">
              <a:spcBef>
                <a:spcPts val="1000"/>
              </a:spcBef>
              <a:spcAft>
                <a:spcPts val="0"/>
              </a:spcAft>
              <a:buSzPts val="1400"/>
              <a:buChar char="╶"/>
              <a:defRPr/>
            </a:lvl3pPr>
            <a:lvl4pPr marL="1825019" lvl="3" indent="-316828">
              <a:spcBef>
                <a:spcPts val="1000"/>
              </a:spcBef>
              <a:spcAft>
                <a:spcPts val="0"/>
              </a:spcAft>
              <a:buSzPts val="1400"/>
              <a:buChar char="╶"/>
              <a:defRPr/>
            </a:lvl4pPr>
            <a:lvl5pPr marL="2281212" lvl="4" indent="-316828">
              <a:spcBef>
                <a:spcPts val="1000"/>
              </a:spcBef>
              <a:spcAft>
                <a:spcPts val="0"/>
              </a:spcAft>
              <a:buSzPts val="1400"/>
              <a:buChar char="╶"/>
              <a:defRPr/>
            </a:lvl5pPr>
            <a:lvl6pPr marL="2737406" lvl="5" indent="-316828">
              <a:spcBef>
                <a:spcPts val="1000"/>
              </a:spcBef>
              <a:spcAft>
                <a:spcPts val="0"/>
              </a:spcAft>
              <a:buSzPts val="1400"/>
              <a:buChar char="╶"/>
              <a:defRPr/>
            </a:lvl6pPr>
            <a:lvl7pPr marL="3193688" lvl="6" indent="-316828">
              <a:spcBef>
                <a:spcPts val="1000"/>
              </a:spcBef>
              <a:spcAft>
                <a:spcPts val="0"/>
              </a:spcAft>
              <a:buSzPts val="1400"/>
              <a:buChar char="╶"/>
              <a:defRPr/>
            </a:lvl7pPr>
            <a:lvl8pPr marL="3649942" lvl="7" indent="-316828">
              <a:spcBef>
                <a:spcPts val="1000"/>
              </a:spcBef>
              <a:spcAft>
                <a:spcPts val="0"/>
              </a:spcAft>
              <a:buSzPts val="1400"/>
              <a:buChar char="╶"/>
              <a:defRPr/>
            </a:lvl8pPr>
            <a:lvl9pPr marL="4106231" lvl="8" indent="-316828">
              <a:spcBef>
                <a:spcPts val="1000"/>
              </a:spcBef>
              <a:spcAft>
                <a:spcPts val="1000"/>
              </a:spcAft>
              <a:buSzPts val="1400"/>
              <a:buChar char="╶"/>
              <a:defRPr/>
            </a:lvl9pPr>
          </a:lstStyle>
          <a:p>
            <a:endParaRPr/>
          </a:p>
        </p:txBody>
      </p:sp>
      <p:sp>
        <p:nvSpPr>
          <p:cNvPr id="27" name="Google Shape;27;p5"/>
          <p:cNvSpPr txBox="1">
            <a:spLocks noGrp="1"/>
          </p:cNvSpPr>
          <p:nvPr>
            <p:ph type="sldNum" idx="12"/>
          </p:nvPr>
        </p:nvSpPr>
        <p:spPr>
          <a:xfrm>
            <a:off x="457200" y="4673650"/>
            <a:ext cx="548700" cy="245100"/>
          </a:xfrm>
          <a:prstGeom prst="rect">
            <a:avLst/>
          </a:prstGeom>
        </p:spPr>
        <p:txBody>
          <a:bodyPr spcFirstLastPara="1" wrap="square" lIns="91257" tIns="91257" rIns="91257" bIns="91257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fld id="{00000000-1234-1234-1234-123412341234}" type="slidenum">
              <a:rPr lang="en">
                <a:solidFill>
                  <a:srgbClr val="FFFFFF"/>
                </a:solidFill>
              </a:rPr>
              <a:pPr/>
              <a:t>‹#›</a:t>
            </a:fld>
            <a:endParaRPr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89728508"/>
      </p:ext>
    </p:extLst>
  </p:cSld>
  <p:clrMapOvr>
    <a:masterClrMapping/>
  </p:clrMapOvr>
</p:sldLayout>
</file>

<file path=ppt/slideLayouts/slideLayout26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+ 2 columns" type="twoColTx">
  <p:cSld name="Title + 2 columns">
    <p:bg>
      <p:bgPr>
        <a:blipFill>
          <a:blip r:embed="rId2">
            <a:alphaModFix/>
          </a:blip>
          <a:stretch>
            <a:fillRect/>
          </a:stretch>
        </a:blipFill>
        <a:effectLst/>
      </p:bgPr>
    </p:bg>
    <p:spTree>
      <p:nvGrpSpPr>
        <p:cNvPr id="1" name="Shape 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Google Shape;29;p6"/>
          <p:cNvSpPr/>
          <p:nvPr/>
        </p:nvSpPr>
        <p:spPr>
          <a:xfrm>
            <a:off x="0" y="-6600"/>
            <a:ext cx="8476700" cy="5153400"/>
          </a:xfrm>
          <a:custGeom>
            <a:avLst/>
            <a:gdLst/>
            <a:ahLst/>
            <a:cxnLst/>
            <a:rect l="l" t="t" r="r" b="b"/>
            <a:pathLst>
              <a:path w="339068" h="206136" extrusionOk="0">
                <a:moveTo>
                  <a:pt x="139274" y="0"/>
                </a:moveTo>
                <a:lnTo>
                  <a:pt x="0" y="264"/>
                </a:lnTo>
                <a:lnTo>
                  <a:pt x="0" y="206045"/>
                </a:lnTo>
                <a:lnTo>
                  <a:pt x="339068" y="206136"/>
                </a:lnTo>
                <a:close/>
              </a:path>
            </a:pathLst>
          </a:custGeom>
          <a:solidFill>
            <a:srgbClr val="212539">
              <a:alpha val="64620"/>
            </a:srgbClr>
          </a:solidFill>
          <a:ln>
            <a:noFill/>
          </a:ln>
        </p:spPr>
      </p:sp>
      <p:sp>
        <p:nvSpPr>
          <p:cNvPr id="30" name="Google Shape;30;p6"/>
          <p:cNvSpPr txBox="1">
            <a:spLocks noGrp="1"/>
          </p:cNvSpPr>
          <p:nvPr>
            <p:ph type="title"/>
          </p:nvPr>
        </p:nvSpPr>
        <p:spPr>
          <a:xfrm>
            <a:off x="457200" y="984875"/>
            <a:ext cx="2383800" cy="629700"/>
          </a:xfrm>
          <a:prstGeom prst="rect">
            <a:avLst/>
          </a:prstGeom>
        </p:spPr>
        <p:txBody>
          <a:bodyPr spcFirstLastPara="1" wrap="square" lIns="91257" tIns="91257" rIns="91257" bIns="91257" anchor="b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31" name="Google Shape;31;p6"/>
          <p:cNvSpPr txBox="1">
            <a:spLocks noGrp="1"/>
          </p:cNvSpPr>
          <p:nvPr>
            <p:ph type="body" idx="1"/>
          </p:nvPr>
        </p:nvSpPr>
        <p:spPr>
          <a:xfrm>
            <a:off x="457200" y="1711200"/>
            <a:ext cx="2276400" cy="2748600"/>
          </a:xfrm>
          <a:prstGeom prst="rect">
            <a:avLst/>
          </a:prstGeom>
        </p:spPr>
        <p:txBody>
          <a:bodyPr spcFirstLastPara="1" wrap="square" lIns="91257" tIns="91257" rIns="91257" bIns="91257" anchor="t" anchorCtr="0">
            <a:noAutofit/>
          </a:bodyPr>
          <a:lstStyle>
            <a:lvl1pPr marL="456194" lvl="0" indent="-304171">
              <a:spcBef>
                <a:spcPts val="0"/>
              </a:spcBef>
              <a:spcAft>
                <a:spcPts val="0"/>
              </a:spcAft>
              <a:buSzPts val="1200"/>
              <a:buChar char="╺"/>
              <a:defRPr sz="1200"/>
            </a:lvl1pPr>
            <a:lvl2pPr marL="912510" lvl="1" indent="-304171">
              <a:spcBef>
                <a:spcPts val="1000"/>
              </a:spcBef>
              <a:spcAft>
                <a:spcPts val="0"/>
              </a:spcAft>
              <a:buSzPts val="1200"/>
              <a:buChar char="╶"/>
              <a:defRPr sz="1200"/>
            </a:lvl2pPr>
            <a:lvl3pPr marL="1368744" lvl="2" indent="-304171">
              <a:spcBef>
                <a:spcPts val="1000"/>
              </a:spcBef>
              <a:spcAft>
                <a:spcPts val="0"/>
              </a:spcAft>
              <a:buSzPts val="1200"/>
              <a:buChar char="╶"/>
              <a:defRPr sz="1200"/>
            </a:lvl3pPr>
            <a:lvl4pPr marL="1825019" lvl="3" indent="-304171">
              <a:spcBef>
                <a:spcPts val="1000"/>
              </a:spcBef>
              <a:spcAft>
                <a:spcPts val="0"/>
              </a:spcAft>
              <a:buSzPts val="1200"/>
              <a:buChar char="╶"/>
              <a:defRPr sz="1200"/>
            </a:lvl4pPr>
            <a:lvl5pPr marL="2281212" lvl="4" indent="-304171">
              <a:spcBef>
                <a:spcPts val="1000"/>
              </a:spcBef>
              <a:spcAft>
                <a:spcPts val="0"/>
              </a:spcAft>
              <a:buSzPts val="1200"/>
              <a:buChar char="╶"/>
              <a:defRPr sz="1200"/>
            </a:lvl5pPr>
            <a:lvl6pPr marL="2737406" lvl="5" indent="-304171">
              <a:spcBef>
                <a:spcPts val="1000"/>
              </a:spcBef>
              <a:spcAft>
                <a:spcPts val="0"/>
              </a:spcAft>
              <a:buSzPts val="1200"/>
              <a:buChar char="╶"/>
              <a:defRPr sz="1200"/>
            </a:lvl6pPr>
            <a:lvl7pPr marL="3193688" lvl="6" indent="-304171">
              <a:spcBef>
                <a:spcPts val="1000"/>
              </a:spcBef>
              <a:spcAft>
                <a:spcPts val="0"/>
              </a:spcAft>
              <a:buSzPts val="1200"/>
              <a:buChar char="╶"/>
              <a:defRPr sz="1200"/>
            </a:lvl7pPr>
            <a:lvl8pPr marL="3649942" lvl="7" indent="-304171">
              <a:spcBef>
                <a:spcPts val="1000"/>
              </a:spcBef>
              <a:spcAft>
                <a:spcPts val="0"/>
              </a:spcAft>
              <a:buSzPts val="1200"/>
              <a:buChar char="╶"/>
              <a:defRPr sz="1200"/>
            </a:lvl8pPr>
            <a:lvl9pPr marL="4106231" lvl="8" indent="-304171">
              <a:spcBef>
                <a:spcPts val="1000"/>
              </a:spcBef>
              <a:spcAft>
                <a:spcPts val="1000"/>
              </a:spcAft>
              <a:buSzPts val="1200"/>
              <a:buChar char="╶"/>
              <a:defRPr sz="1200"/>
            </a:lvl9pPr>
          </a:lstStyle>
          <a:p>
            <a:endParaRPr/>
          </a:p>
        </p:txBody>
      </p:sp>
      <p:sp>
        <p:nvSpPr>
          <p:cNvPr id="32" name="Google Shape;32;p6"/>
          <p:cNvSpPr txBox="1">
            <a:spLocks noGrp="1"/>
          </p:cNvSpPr>
          <p:nvPr>
            <p:ph type="body" idx="2"/>
          </p:nvPr>
        </p:nvSpPr>
        <p:spPr>
          <a:xfrm>
            <a:off x="2870548" y="1711200"/>
            <a:ext cx="2276400" cy="2748600"/>
          </a:xfrm>
          <a:prstGeom prst="rect">
            <a:avLst/>
          </a:prstGeom>
        </p:spPr>
        <p:txBody>
          <a:bodyPr spcFirstLastPara="1" wrap="square" lIns="91257" tIns="91257" rIns="91257" bIns="91257" anchor="t" anchorCtr="0">
            <a:noAutofit/>
          </a:bodyPr>
          <a:lstStyle>
            <a:lvl1pPr marL="456194" lvl="0" indent="-304171">
              <a:spcBef>
                <a:spcPts val="0"/>
              </a:spcBef>
              <a:spcAft>
                <a:spcPts val="0"/>
              </a:spcAft>
              <a:buSzPts val="1200"/>
              <a:buChar char="╺"/>
              <a:defRPr sz="1200"/>
            </a:lvl1pPr>
            <a:lvl2pPr marL="912510" lvl="1" indent="-304171">
              <a:spcBef>
                <a:spcPts val="1000"/>
              </a:spcBef>
              <a:spcAft>
                <a:spcPts val="0"/>
              </a:spcAft>
              <a:buSzPts val="1200"/>
              <a:buChar char="╶"/>
              <a:defRPr sz="1200"/>
            </a:lvl2pPr>
            <a:lvl3pPr marL="1368744" lvl="2" indent="-304171">
              <a:spcBef>
                <a:spcPts val="1000"/>
              </a:spcBef>
              <a:spcAft>
                <a:spcPts val="0"/>
              </a:spcAft>
              <a:buSzPts val="1200"/>
              <a:buChar char="╶"/>
              <a:defRPr sz="1200"/>
            </a:lvl3pPr>
            <a:lvl4pPr marL="1825019" lvl="3" indent="-304171">
              <a:spcBef>
                <a:spcPts val="1000"/>
              </a:spcBef>
              <a:spcAft>
                <a:spcPts val="0"/>
              </a:spcAft>
              <a:buSzPts val="1200"/>
              <a:buChar char="╶"/>
              <a:defRPr sz="1200"/>
            </a:lvl4pPr>
            <a:lvl5pPr marL="2281212" lvl="4" indent="-304171">
              <a:spcBef>
                <a:spcPts val="1000"/>
              </a:spcBef>
              <a:spcAft>
                <a:spcPts val="0"/>
              </a:spcAft>
              <a:buSzPts val="1200"/>
              <a:buChar char="╶"/>
              <a:defRPr sz="1200"/>
            </a:lvl5pPr>
            <a:lvl6pPr marL="2737406" lvl="5" indent="-304171">
              <a:spcBef>
                <a:spcPts val="1000"/>
              </a:spcBef>
              <a:spcAft>
                <a:spcPts val="0"/>
              </a:spcAft>
              <a:buSzPts val="1200"/>
              <a:buChar char="╶"/>
              <a:defRPr sz="1200"/>
            </a:lvl6pPr>
            <a:lvl7pPr marL="3193688" lvl="6" indent="-304171">
              <a:spcBef>
                <a:spcPts val="1000"/>
              </a:spcBef>
              <a:spcAft>
                <a:spcPts val="0"/>
              </a:spcAft>
              <a:buSzPts val="1200"/>
              <a:buChar char="╶"/>
              <a:defRPr sz="1200"/>
            </a:lvl7pPr>
            <a:lvl8pPr marL="3649942" lvl="7" indent="-304171">
              <a:spcBef>
                <a:spcPts val="1000"/>
              </a:spcBef>
              <a:spcAft>
                <a:spcPts val="0"/>
              </a:spcAft>
              <a:buSzPts val="1200"/>
              <a:buChar char="╶"/>
              <a:defRPr sz="1200"/>
            </a:lvl8pPr>
            <a:lvl9pPr marL="4106231" lvl="8" indent="-304171">
              <a:spcBef>
                <a:spcPts val="1000"/>
              </a:spcBef>
              <a:spcAft>
                <a:spcPts val="1000"/>
              </a:spcAft>
              <a:buSzPts val="1200"/>
              <a:buChar char="╶"/>
              <a:defRPr sz="1200"/>
            </a:lvl9pPr>
          </a:lstStyle>
          <a:p>
            <a:endParaRPr/>
          </a:p>
        </p:txBody>
      </p:sp>
      <p:sp>
        <p:nvSpPr>
          <p:cNvPr id="33" name="Google Shape;33;p6"/>
          <p:cNvSpPr txBox="1">
            <a:spLocks noGrp="1"/>
          </p:cNvSpPr>
          <p:nvPr>
            <p:ph type="sldNum" idx="12"/>
          </p:nvPr>
        </p:nvSpPr>
        <p:spPr>
          <a:xfrm>
            <a:off x="457200" y="4673650"/>
            <a:ext cx="548700" cy="245100"/>
          </a:xfrm>
          <a:prstGeom prst="rect">
            <a:avLst/>
          </a:prstGeom>
        </p:spPr>
        <p:txBody>
          <a:bodyPr spcFirstLastPara="1" wrap="square" lIns="91257" tIns="91257" rIns="91257" bIns="91257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fld id="{00000000-1234-1234-1234-123412341234}" type="slidenum">
              <a:rPr lang="en">
                <a:solidFill>
                  <a:srgbClr val="FFFFFF"/>
                </a:solidFill>
              </a:rPr>
              <a:pPr/>
              <a:t>‹#›</a:t>
            </a:fld>
            <a:endParaRPr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81551586"/>
      </p:ext>
    </p:extLst>
  </p:cSld>
  <p:clrMapOvr>
    <a:masterClrMapping/>
  </p:clrMapOvr>
</p:sldLayout>
</file>

<file path=ppt/slideLayouts/slideLayout26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+ 3 columns">
  <p:cSld name="Title + 3 columns">
    <p:bg>
      <p:bgPr>
        <a:blipFill>
          <a:blip r:embed="rId2">
            <a:alphaModFix/>
          </a:blip>
          <a:stretch>
            <a:fillRect/>
          </a:stretch>
        </a:blipFill>
        <a:effectLst/>
      </p:bgPr>
    </p:bg>
    <p:spTree>
      <p:nvGrpSpPr>
        <p:cNvPr id="1" name="Shape 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" name="Google Shape;35;p7"/>
          <p:cNvSpPr/>
          <p:nvPr/>
        </p:nvSpPr>
        <p:spPr>
          <a:xfrm>
            <a:off x="0" y="-6600"/>
            <a:ext cx="8476700" cy="5153400"/>
          </a:xfrm>
          <a:custGeom>
            <a:avLst/>
            <a:gdLst/>
            <a:ahLst/>
            <a:cxnLst/>
            <a:rect l="l" t="t" r="r" b="b"/>
            <a:pathLst>
              <a:path w="339068" h="206136" extrusionOk="0">
                <a:moveTo>
                  <a:pt x="139274" y="0"/>
                </a:moveTo>
                <a:lnTo>
                  <a:pt x="0" y="264"/>
                </a:lnTo>
                <a:lnTo>
                  <a:pt x="0" y="206045"/>
                </a:lnTo>
                <a:lnTo>
                  <a:pt x="339068" y="206136"/>
                </a:lnTo>
                <a:close/>
              </a:path>
            </a:pathLst>
          </a:custGeom>
          <a:solidFill>
            <a:srgbClr val="212539">
              <a:alpha val="64620"/>
            </a:srgbClr>
          </a:solidFill>
          <a:ln>
            <a:noFill/>
          </a:ln>
        </p:spPr>
      </p:sp>
      <p:sp>
        <p:nvSpPr>
          <p:cNvPr id="36" name="Google Shape;36;p7"/>
          <p:cNvSpPr txBox="1">
            <a:spLocks noGrp="1"/>
          </p:cNvSpPr>
          <p:nvPr>
            <p:ph type="title"/>
          </p:nvPr>
        </p:nvSpPr>
        <p:spPr>
          <a:xfrm>
            <a:off x="457200" y="984875"/>
            <a:ext cx="2383800" cy="629700"/>
          </a:xfrm>
          <a:prstGeom prst="rect">
            <a:avLst/>
          </a:prstGeom>
        </p:spPr>
        <p:txBody>
          <a:bodyPr spcFirstLastPara="1" wrap="square" lIns="91257" tIns="91257" rIns="91257" bIns="91257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37" name="Google Shape;37;p7"/>
          <p:cNvSpPr txBox="1">
            <a:spLocks noGrp="1"/>
          </p:cNvSpPr>
          <p:nvPr>
            <p:ph type="body" idx="1"/>
          </p:nvPr>
        </p:nvSpPr>
        <p:spPr>
          <a:xfrm>
            <a:off x="457200" y="1711200"/>
            <a:ext cx="1507200" cy="2748600"/>
          </a:xfrm>
          <a:prstGeom prst="rect">
            <a:avLst/>
          </a:prstGeom>
        </p:spPr>
        <p:txBody>
          <a:bodyPr spcFirstLastPara="1" wrap="square" lIns="91257" tIns="91257" rIns="91257" bIns="91257" anchor="t" anchorCtr="0">
            <a:noAutofit/>
          </a:bodyPr>
          <a:lstStyle>
            <a:lvl1pPr marL="456194" lvl="0" indent="-291512" rtl="0">
              <a:spcBef>
                <a:spcPts val="0"/>
              </a:spcBef>
              <a:spcAft>
                <a:spcPts val="0"/>
              </a:spcAft>
              <a:buSzPts val="1000"/>
              <a:buChar char="╺"/>
              <a:defRPr sz="1000"/>
            </a:lvl1pPr>
            <a:lvl2pPr marL="912510" lvl="1" indent="-291512" rtl="0">
              <a:spcBef>
                <a:spcPts val="1000"/>
              </a:spcBef>
              <a:spcAft>
                <a:spcPts val="0"/>
              </a:spcAft>
              <a:buSzPts val="1000"/>
              <a:buChar char="╶"/>
              <a:defRPr sz="1000"/>
            </a:lvl2pPr>
            <a:lvl3pPr marL="1368744" lvl="2" indent="-291512" rtl="0">
              <a:spcBef>
                <a:spcPts val="1000"/>
              </a:spcBef>
              <a:spcAft>
                <a:spcPts val="0"/>
              </a:spcAft>
              <a:buSzPts val="1000"/>
              <a:buChar char="╶"/>
              <a:defRPr sz="1000"/>
            </a:lvl3pPr>
            <a:lvl4pPr marL="1825019" lvl="3" indent="-291512" rtl="0">
              <a:spcBef>
                <a:spcPts val="1000"/>
              </a:spcBef>
              <a:spcAft>
                <a:spcPts val="0"/>
              </a:spcAft>
              <a:buSzPts val="1000"/>
              <a:buChar char="╶"/>
              <a:defRPr sz="1000"/>
            </a:lvl4pPr>
            <a:lvl5pPr marL="2281212" lvl="4" indent="-291512" rtl="0">
              <a:spcBef>
                <a:spcPts val="1000"/>
              </a:spcBef>
              <a:spcAft>
                <a:spcPts val="0"/>
              </a:spcAft>
              <a:buSzPts val="1000"/>
              <a:buChar char="╶"/>
              <a:defRPr sz="1000"/>
            </a:lvl5pPr>
            <a:lvl6pPr marL="2737406" lvl="5" indent="-291512" rtl="0">
              <a:spcBef>
                <a:spcPts val="1000"/>
              </a:spcBef>
              <a:spcAft>
                <a:spcPts val="0"/>
              </a:spcAft>
              <a:buSzPts val="1000"/>
              <a:buChar char="╶"/>
              <a:defRPr sz="1000"/>
            </a:lvl6pPr>
            <a:lvl7pPr marL="3193688" lvl="6" indent="-291512" rtl="0">
              <a:spcBef>
                <a:spcPts val="1000"/>
              </a:spcBef>
              <a:spcAft>
                <a:spcPts val="0"/>
              </a:spcAft>
              <a:buSzPts val="1000"/>
              <a:buChar char="╶"/>
              <a:defRPr sz="1000"/>
            </a:lvl7pPr>
            <a:lvl8pPr marL="3649942" lvl="7" indent="-291512" rtl="0">
              <a:spcBef>
                <a:spcPts val="1000"/>
              </a:spcBef>
              <a:spcAft>
                <a:spcPts val="0"/>
              </a:spcAft>
              <a:buSzPts val="1000"/>
              <a:buChar char="╶"/>
              <a:defRPr sz="1000"/>
            </a:lvl8pPr>
            <a:lvl9pPr marL="4106231" lvl="8" indent="-291512" rtl="0">
              <a:spcBef>
                <a:spcPts val="1000"/>
              </a:spcBef>
              <a:spcAft>
                <a:spcPts val="1000"/>
              </a:spcAft>
              <a:buSzPts val="1000"/>
              <a:buChar char="╶"/>
              <a:defRPr sz="1000"/>
            </a:lvl9pPr>
          </a:lstStyle>
          <a:p>
            <a:endParaRPr/>
          </a:p>
        </p:txBody>
      </p:sp>
      <p:sp>
        <p:nvSpPr>
          <p:cNvPr id="38" name="Google Shape;38;p7"/>
          <p:cNvSpPr txBox="1">
            <a:spLocks noGrp="1"/>
          </p:cNvSpPr>
          <p:nvPr>
            <p:ph type="body" idx="2"/>
          </p:nvPr>
        </p:nvSpPr>
        <p:spPr>
          <a:xfrm>
            <a:off x="2041749" y="1711200"/>
            <a:ext cx="1507200" cy="2748600"/>
          </a:xfrm>
          <a:prstGeom prst="rect">
            <a:avLst/>
          </a:prstGeom>
        </p:spPr>
        <p:txBody>
          <a:bodyPr spcFirstLastPara="1" wrap="square" lIns="91257" tIns="91257" rIns="91257" bIns="91257" anchor="t" anchorCtr="0">
            <a:noAutofit/>
          </a:bodyPr>
          <a:lstStyle>
            <a:lvl1pPr marL="456194" lvl="0" indent="-291512" rtl="0">
              <a:spcBef>
                <a:spcPts val="0"/>
              </a:spcBef>
              <a:spcAft>
                <a:spcPts val="0"/>
              </a:spcAft>
              <a:buSzPts val="1000"/>
              <a:buChar char="╺"/>
              <a:defRPr sz="1000"/>
            </a:lvl1pPr>
            <a:lvl2pPr marL="912510" lvl="1" indent="-291512" rtl="0">
              <a:spcBef>
                <a:spcPts val="1000"/>
              </a:spcBef>
              <a:spcAft>
                <a:spcPts val="0"/>
              </a:spcAft>
              <a:buSzPts val="1000"/>
              <a:buChar char="╶"/>
              <a:defRPr sz="1000"/>
            </a:lvl2pPr>
            <a:lvl3pPr marL="1368744" lvl="2" indent="-291512" rtl="0">
              <a:spcBef>
                <a:spcPts val="1000"/>
              </a:spcBef>
              <a:spcAft>
                <a:spcPts val="0"/>
              </a:spcAft>
              <a:buSzPts val="1000"/>
              <a:buChar char="╶"/>
              <a:defRPr sz="1000"/>
            </a:lvl3pPr>
            <a:lvl4pPr marL="1825019" lvl="3" indent="-291512" rtl="0">
              <a:spcBef>
                <a:spcPts val="1000"/>
              </a:spcBef>
              <a:spcAft>
                <a:spcPts val="0"/>
              </a:spcAft>
              <a:buSzPts val="1000"/>
              <a:buChar char="╶"/>
              <a:defRPr sz="1000"/>
            </a:lvl4pPr>
            <a:lvl5pPr marL="2281212" lvl="4" indent="-291512" rtl="0">
              <a:spcBef>
                <a:spcPts val="1000"/>
              </a:spcBef>
              <a:spcAft>
                <a:spcPts val="0"/>
              </a:spcAft>
              <a:buSzPts val="1000"/>
              <a:buChar char="╶"/>
              <a:defRPr sz="1000"/>
            </a:lvl5pPr>
            <a:lvl6pPr marL="2737406" lvl="5" indent="-291512" rtl="0">
              <a:spcBef>
                <a:spcPts val="1000"/>
              </a:spcBef>
              <a:spcAft>
                <a:spcPts val="0"/>
              </a:spcAft>
              <a:buSzPts val="1000"/>
              <a:buChar char="╶"/>
              <a:defRPr sz="1000"/>
            </a:lvl6pPr>
            <a:lvl7pPr marL="3193688" lvl="6" indent="-291512" rtl="0">
              <a:spcBef>
                <a:spcPts val="1000"/>
              </a:spcBef>
              <a:spcAft>
                <a:spcPts val="0"/>
              </a:spcAft>
              <a:buSzPts val="1000"/>
              <a:buChar char="╶"/>
              <a:defRPr sz="1000"/>
            </a:lvl7pPr>
            <a:lvl8pPr marL="3649942" lvl="7" indent="-291512" rtl="0">
              <a:spcBef>
                <a:spcPts val="1000"/>
              </a:spcBef>
              <a:spcAft>
                <a:spcPts val="0"/>
              </a:spcAft>
              <a:buSzPts val="1000"/>
              <a:buChar char="╶"/>
              <a:defRPr sz="1000"/>
            </a:lvl8pPr>
            <a:lvl9pPr marL="4106231" lvl="8" indent="-291512" rtl="0">
              <a:spcBef>
                <a:spcPts val="1000"/>
              </a:spcBef>
              <a:spcAft>
                <a:spcPts val="1000"/>
              </a:spcAft>
              <a:buSzPts val="1000"/>
              <a:buChar char="╶"/>
              <a:defRPr sz="1000"/>
            </a:lvl9pPr>
          </a:lstStyle>
          <a:p>
            <a:endParaRPr/>
          </a:p>
        </p:txBody>
      </p:sp>
      <p:sp>
        <p:nvSpPr>
          <p:cNvPr id="39" name="Google Shape;39;p7"/>
          <p:cNvSpPr txBox="1">
            <a:spLocks noGrp="1"/>
          </p:cNvSpPr>
          <p:nvPr>
            <p:ph type="body" idx="3"/>
          </p:nvPr>
        </p:nvSpPr>
        <p:spPr>
          <a:xfrm>
            <a:off x="3626297" y="1711200"/>
            <a:ext cx="1507200" cy="2748600"/>
          </a:xfrm>
          <a:prstGeom prst="rect">
            <a:avLst/>
          </a:prstGeom>
        </p:spPr>
        <p:txBody>
          <a:bodyPr spcFirstLastPara="1" wrap="square" lIns="91257" tIns="91257" rIns="91257" bIns="91257" anchor="t" anchorCtr="0">
            <a:noAutofit/>
          </a:bodyPr>
          <a:lstStyle>
            <a:lvl1pPr marL="456194" lvl="0" indent="-291512" rtl="0">
              <a:spcBef>
                <a:spcPts val="0"/>
              </a:spcBef>
              <a:spcAft>
                <a:spcPts val="0"/>
              </a:spcAft>
              <a:buSzPts val="1000"/>
              <a:buChar char="╺"/>
              <a:defRPr sz="1000"/>
            </a:lvl1pPr>
            <a:lvl2pPr marL="912510" lvl="1" indent="-291512" rtl="0">
              <a:spcBef>
                <a:spcPts val="1000"/>
              </a:spcBef>
              <a:spcAft>
                <a:spcPts val="0"/>
              </a:spcAft>
              <a:buSzPts val="1000"/>
              <a:buChar char="╶"/>
              <a:defRPr sz="1000"/>
            </a:lvl2pPr>
            <a:lvl3pPr marL="1368744" lvl="2" indent="-291512" rtl="0">
              <a:spcBef>
                <a:spcPts val="1000"/>
              </a:spcBef>
              <a:spcAft>
                <a:spcPts val="0"/>
              </a:spcAft>
              <a:buSzPts val="1000"/>
              <a:buChar char="╶"/>
              <a:defRPr sz="1000"/>
            </a:lvl3pPr>
            <a:lvl4pPr marL="1825019" lvl="3" indent="-291512" rtl="0">
              <a:spcBef>
                <a:spcPts val="1000"/>
              </a:spcBef>
              <a:spcAft>
                <a:spcPts val="0"/>
              </a:spcAft>
              <a:buSzPts val="1000"/>
              <a:buChar char="╶"/>
              <a:defRPr sz="1000"/>
            </a:lvl4pPr>
            <a:lvl5pPr marL="2281212" lvl="4" indent="-291512" rtl="0">
              <a:spcBef>
                <a:spcPts val="1000"/>
              </a:spcBef>
              <a:spcAft>
                <a:spcPts val="0"/>
              </a:spcAft>
              <a:buSzPts val="1000"/>
              <a:buChar char="╶"/>
              <a:defRPr sz="1000"/>
            </a:lvl5pPr>
            <a:lvl6pPr marL="2737406" lvl="5" indent="-291512" rtl="0">
              <a:spcBef>
                <a:spcPts val="1000"/>
              </a:spcBef>
              <a:spcAft>
                <a:spcPts val="0"/>
              </a:spcAft>
              <a:buSzPts val="1000"/>
              <a:buChar char="╶"/>
              <a:defRPr sz="1000"/>
            </a:lvl6pPr>
            <a:lvl7pPr marL="3193688" lvl="6" indent="-291512" rtl="0">
              <a:spcBef>
                <a:spcPts val="1000"/>
              </a:spcBef>
              <a:spcAft>
                <a:spcPts val="0"/>
              </a:spcAft>
              <a:buSzPts val="1000"/>
              <a:buChar char="╶"/>
              <a:defRPr sz="1000"/>
            </a:lvl7pPr>
            <a:lvl8pPr marL="3649942" lvl="7" indent="-291512" rtl="0">
              <a:spcBef>
                <a:spcPts val="1000"/>
              </a:spcBef>
              <a:spcAft>
                <a:spcPts val="0"/>
              </a:spcAft>
              <a:buSzPts val="1000"/>
              <a:buChar char="╶"/>
              <a:defRPr sz="1000"/>
            </a:lvl8pPr>
            <a:lvl9pPr marL="4106231" lvl="8" indent="-291512" rtl="0">
              <a:spcBef>
                <a:spcPts val="1000"/>
              </a:spcBef>
              <a:spcAft>
                <a:spcPts val="1000"/>
              </a:spcAft>
              <a:buSzPts val="1000"/>
              <a:buChar char="╶"/>
              <a:defRPr sz="1000"/>
            </a:lvl9pPr>
          </a:lstStyle>
          <a:p>
            <a:endParaRPr/>
          </a:p>
        </p:txBody>
      </p:sp>
      <p:sp>
        <p:nvSpPr>
          <p:cNvPr id="40" name="Google Shape;40;p7"/>
          <p:cNvSpPr txBox="1">
            <a:spLocks noGrp="1"/>
          </p:cNvSpPr>
          <p:nvPr>
            <p:ph type="sldNum" idx="12"/>
          </p:nvPr>
        </p:nvSpPr>
        <p:spPr>
          <a:xfrm>
            <a:off x="457200" y="4673650"/>
            <a:ext cx="548700" cy="245100"/>
          </a:xfrm>
          <a:prstGeom prst="rect">
            <a:avLst/>
          </a:prstGeom>
        </p:spPr>
        <p:txBody>
          <a:bodyPr spcFirstLastPara="1" wrap="square" lIns="91257" tIns="91257" rIns="91257" bIns="91257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fld id="{00000000-1234-1234-1234-123412341234}" type="slidenum">
              <a:rPr lang="en">
                <a:solidFill>
                  <a:srgbClr val="FFFFFF"/>
                </a:solidFill>
              </a:rPr>
              <a:pPr/>
              <a:t>‹#›</a:t>
            </a:fld>
            <a:endParaRPr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13968645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4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7">
            <a:extLst>
              <a:ext uri="{FF2B5EF4-FFF2-40B4-BE49-F238E27FC236}">
                <a16:creationId xmlns:a16="http://schemas.microsoft.com/office/drawing/2014/main" xmlns="" id="{D8DE59B0-C6D0-450D-8C0D-DE22569AE14B}"/>
              </a:ext>
            </a:extLst>
          </p:cNvPr>
          <p:cNvSpPr>
            <a:spLocks noGrp="1"/>
          </p:cNvSpPr>
          <p:nvPr>
            <p:ph type="pic" sz="quarter" idx="19"/>
          </p:nvPr>
        </p:nvSpPr>
        <p:spPr>
          <a:xfrm>
            <a:off x="-1513134" y="507322"/>
            <a:ext cx="6555363" cy="4128866"/>
          </a:xfrm>
          <a:custGeom>
            <a:avLst/>
            <a:gdLst>
              <a:gd name="connsiteX0" fmla="*/ 0 w 4181102"/>
              <a:gd name="connsiteY0" fmla="*/ 0 h 2633448"/>
              <a:gd name="connsiteX1" fmla="*/ 854867 w 4181102"/>
              <a:gd name="connsiteY1" fmla="*/ 0 h 2633448"/>
              <a:gd name="connsiteX2" fmla="*/ 1285169 w 4181102"/>
              <a:gd name="connsiteY2" fmla="*/ 1498885 h 2633448"/>
              <a:gd name="connsiteX3" fmla="*/ 1741289 w 4181102"/>
              <a:gd name="connsiteY3" fmla="*/ 0 h 2633448"/>
              <a:gd name="connsiteX4" fmla="*/ 2505793 w 4181102"/>
              <a:gd name="connsiteY4" fmla="*/ 0 h 2633448"/>
              <a:gd name="connsiteX5" fmla="*/ 2936095 w 4181102"/>
              <a:gd name="connsiteY5" fmla="*/ 1516097 h 2633448"/>
              <a:gd name="connsiteX6" fmla="*/ 3389346 w 4181102"/>
              <a:gd name="connsiteY6" fmla="*/ 0 h 2633448"/>
              <a:gd name="connsiteX7" fmla="*/ 4181102 w 4181102"/>
              <a:gd name="connsiteY7" fmla="*/ 0 h 2633448"/>
              <a:gd name="connsiteX8" fmla="*/ 3389346 w 4181102"/>
              <a:gd name="connsiteY8" fmla="*/ 2633448 h 2633448"/>
              <a:gd name="connsiteX9" fmla="*/ 2497187 w 4181102"/>
              <a:gd name="connsiteY9" fmla="*/ 2633448 h 2633448"/>
              <a:gd name="connsiteX10" fmla="*/ 2099874 w 4181102"/>
              <a:gd name="connsiteY10" fmla="*/ 1226361 h 2633448"/>
              <a:gd name="connsiteX11" fmla="*/ 1681047 w 4181102"/>
              <a:gd name="connsiteY11" fmla="*/ 2633448 h 2633448"/>
              <a:gd name="connsiteX12" fmla="*/ 788887 w 4181102"/>
              <a:gd name="connsiteY12" fmla="*/ 2633448 h 26334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4181102" h="2633448">
                <a:moveTo>
                  <a:pt x="0" y="0"/>
                </a:moveTo>
                <a:lnTo>
                  <a:pt x="854867" y="0"/>
                </a:lnTo>
                <a:lnTo>
                  <a:pt x="1285169" y="1498885"/>
                </a:lnTo>
                <a:lnTo>
                  <a:pt x="1741289" y="0"/>
                </a:lnTo>
                <a:lnTo>
                  <a:pt x="2505793" y="0"/>
                </a:lnTo>
                <a:lnTo>
                  <a:pt x="2936095" y="1516097"/>
                </a:lnTo>
                <a:lnTo>
                  <a:pt x="3389346" y="0"/>
                </a:lnTo>
                <a:lnTo>
                  <a:pt x="4181102" y="0"/>
                </a:lnTo>
                <a:lnTo>
                  <a:pt x="3389346" y="2633448"/>
                </a:lnTo>
                <a:lnTo>
                  <a:pt x="2497187" y="2633448"/>
                </a:lnTo>
                <a:lnTo>
                  <a:pt x="2099874" y="1226361"/>
                </a:lnTo>
                <a:lnTo>
                  <a:pt x="1681047" y="2633448"/>
                </a:lnTo>
                <a:lnTo>
                  <a:pt x="788887" y="2633448"/>
                </a:lnTo>
                <a:close/>
              </a:path>
            </a:pathLst>
          </a:custGeom>
        </p:spPr>
        <p:txBody>
          <a:bodyPr wrap="square" lIns="68315" tIns="34201" rIns="68315" bIns="34201" anchor="ctr">
            <a:noAutofit/>
          </a:bodyPr>
          <a:lstStyle>
            <a:lvl1pPr marL="0" indent="0" algn="ctr">
              <a:buNone/>
              <a:defRPr sz="900">
                <a:solidFill>
                  <a:schemeClr val="bg2"/>
                </a:solidFill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75481143"/>
      </p:ext>
    </p:extLst>
  </p:cSld>
  <p:clrMapOvr>
    <a:masterClrMapping/>
  </p:clrMapOvr>
</p:sldLayout>
</file>

<file path=ppt/slideLayouts/slideLayout27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 only">
    <p:bg>
      <p:bgPr>
        <a:blipFill>
          <a:blip r:embed="rId2">
            <a:alphaModFix/>
          </a:blip>
          <a:stretch>
            <a:fillRect/>
          </a:stretch>
        </a:blipFill>
        <a:effectLst/>
      </p:bgPr>
    </p:bg>
    <p:spTree>
      <p:nvGrpSpPr>
        <p:cNvPr id="1" name="Shape 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" name="Google Shape;42;p8"/>
          <p:cNvSpPr/>
          <p:nvPr/>
        </p:nvSpPr>
        <p:spPr>
          <a:xfrm>
            <a:off x="0" y="-6600"/>
            <a:ext cx="8476700" cy="5153400"/>
          </a:xfrm>
          <a:custGeom>
            <a:avLst/>
            <a:gdLst/>
            <a:ahLst/>
            <a:cxnLst/>
            <a:rect l="l" t="t" r="r" b="b"/>
            <a:pathLst>
              <a:path w="339068" h="206136" extrusionOk="0">
                <a:moveTo>
                  <a:pt x="139274" y="0"/>
                </a:moveTo>
                <a:lnTo>
                  <a:pt x="0" y="264"/>
                </a:lnTo>
                <a:lnTo>
                  <a:pt x="0" y="206045"/>
                </a:lnTo>
                <a:lnTo>
                  <a:pt x="339068" y="206136"/>
                </a:lnTo>
                <a:close/>
              </a:path>
            </a:pathLst>
          </a:custGeom>
          <a:solidFill>
            <a:srgbClr val="212539">
              <a:alpha val="64620"/>
            </a:srgbClr>
          </a:solidFill>
          <a:ln>
            <a:noFill/>
          </a:ln>
        </p:spPr>
      </p:sp>
      <p:sp>
        <p:nvSpPr>
          <p:cNvPr id="43" name="Google Shape;43;p8"/>
          <p:cNvSpPr txBox="1">
            <a:spLocks noGrp="1"/>
          </p:cNvSpPr>
          <p:nvPr>
            <p:ph type="title"/>
          </p:nvPr>
        </p:nvSpPr>
        <p:spPr>
          <a:xfrm>
            <a:off x="457200" y="984875"/>
            <a:ext cx="2383800" cy="629700"/>
          </a:xfrm>
          <a:prstGeom prst="rect">
            <a:avLst/>
          </a:prstGeom>
        </p:spPr>
        <p:txBody>
          <a:bodyPr spcFirstLastPara="1" wrap="square" lIns="91257" tIns="91257" rIns="91257" bIns="91257" anchor="b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9pPr>
          </a:lstStyle>
          <a:p>
            <a:endParaRPr/>
          </a:p>
        </p:txBody>
      </p:sp>
      <p:sp>
        <p:nvSpPr>
          <p:cNvPr id="44" name="Google Shape;44;p8"/>
          <p:cNvSpPr txBox="1">
            <a:spLocks noGrp="1"/>
          </p:cNvSpPr>
          <p:nvPr>
            <p:ph type="sldNum" idx="12"/>
          </p:nvPr>
        </p:nvSpPr>
        <p:spPr>
          <a:xfrm>
            <a:off x="457200" y="4673650"/>
            <a:ext cx="548700" cy="245100"/>
          </a:xfrm>
          <a:prstGeom prst="rect">
            <a:avLst/>
          </a:prstGeom>
        </p:spPr>
        <p:txBody>
          <a:bodyPr spcFirstLastPara="1" wrap="square" lIns="91257" tIns="91257" rIns="91257" bIns="91257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fld id="{00000000-1234-1234-1234-123412341234}" type="slidenum">
              <a:rPr lang="en">
                <a:solidFill>
                  <a:srgbClr val="FFFFFF"/>
                </a:solidFill>
              </a:rPr>
              <a:pPr/>
              <a:t>‹#›</a:t>
            </a:fld>
            <a:endParaRPr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02805191"/>
      </p:ext>
    </p:extLst>
  </p:cSld>
  <p:clrMapOvr>
    <a:masterClrMapping/>
  </p:clrMapOvr>
</p:sldLayout>
</file>

<file path=ppt/slideLayouts/slideLayout27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bg>
      <p:bgPr>
        <a:blipFill>
          <a:blip r:embed="rId2">
            <a:alphaModFix/>
          </a:blip>
          <a:stretch>
            <a:fillRect/>
          </a:stretch>
        </a:blipFill>
        <a:effectLst/>
      </p:bgPr>
    </p:bg>
    <p:spTree>
      <p:nvGrpSpPr>
        <p:cNvPr id="1" name="Shape 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" name="Google Shape;46;p9"/>
          <p:cNvSpPr/>
          <p:nvPr/>
        </p:nvSpPr>
        <p:spPr>
          <a:xfrm>
            <a:off x="0" y="-6600"/>
            <a:ext cx="8476700" cy="5153400"/>
          </a:xfrm>
          <a:custGeom>
            <a:avLst/>
            <a:gdLst/>
            <a:ahLst/>
            <a:cxnLst/>
            <a:rect l="l" t="t" r="r" b="b"/>
            <a:pathLst>
              <a:path w="339068" h="206136" extrusionOk="0">
                <a:moveTo>
                  <a:pt x="139274" y="0"/>
                </a:moveTo>
                <a:lnTo>
                  <a:pt x="0" y="264"/>
                </a:lnTo>
                <a:lnTo>
                  <a:pt x="0" y="206045"/>
                </a:lnTo>
                <a:lnTo>
                  <a:pt x="339068" y="206136"/>
                </a:lnTo>
                <a:close/>
              </a:path>
            </a:pathLst>
          </a:custGeom>
          <a:solidFill>
            <a:srgbClr val="212539">
              <a:alpha val="64620"/>
            </a:srgbClr>
          </a:solidFill>
          <a:ln>
            <a:noFill/>
          </a:ln>
        </p:spPr>
      </p:sp>
      <p:sp>
        <p:nvSpPr>
          <p:cNvPr id="47" name="Google Shape;47;p9"/>
          <p:cNvSpPr txBox="1">
            <a:spLocks noGrp="1"/>
          </p:cNvSpPr>
          <p:nvPr>
            <p:ph type="body" idx="1"/>
          </p:nvPr>
        </p:nvSpPr>
        <p:spPr>
          <a:xfrm>
            <a:off x="457200" y="4253900"/>
            <a:ext cx="6112500" cy="519600"/>
          </a:xfrm>
          <a:prstGeom prst="rect">
            <a:avLst/>
          </a:prstGeom>
        </p:spPr>
        <p:txBody>
          <a:bodyPr spcFirstLastPara="1" wrap="square" lIns="91257" tIns="91257" rIns="91257" bIns="91257" anchor="b" anchorCtr="0">
            <a:noAutofit/>
          </a:bodyPr>
          <a:lstStyle>
            <a:lvl1pPr marL="456194" lvl="0" indent="-228096">
              <a:spcBef>
                <a:spcPts val="360"/>
              </a:spcBef>
              <a:spcAft>
                <a:spcPts val="1000"/>
              </a:spcAft>
              <a:buSzPts val="1400"/>
              <a:buNone/>
              <a:defRPr/>
            </a:lvl1pPr>
          </a:lstStyle>
          <a:p>
            <a:endParaRPr/>
          </a:p>
        </p:txBody>
      </p:sp>
      <p:sp>
        <p:nvSpPr>
          <p:cNvPr id="48" name="Google Shape;48;p9"/>
          <p:cNvSpPr txBox="1">
            <a:spLocks noGrp="1"/>
          </p:cNvSpPr>
          <p:nvPr>
            <p:ph type="sldNum" idx="12"/>
          </p:nvPr>
        </p:nvSpPr>
        <p:spPr>
          <a:xfrm>
            <a:off x="457200" y="4673650"/>
            <a:ext cx="548700" cy="245100"/>
          </a:xfrm>
          <a:prstGeom prst="rect">
            <a:avLst/>
          </a:prstGeom>
        </p:spPr>
        <p:txBody>
          <a:bodyPr spcFirstLastPara="1" wrap="square" lIns="91257" tIns="91257" rIns="91257" bIns="91257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fld id="{00000000-1234-1234-1234-123412341234}" type="slidenum">
              <a:rPr lang="en">
                <a:solidFill>
                  <a:srgbClr val="FFFFFF"/>
                </a:solidFill>
              </a:rPr>
              <a:pPr/>
              <a:t>‹#›</a:t>
            </a:fld>
            <a:endParaRPr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459968"/>
      </p:ext>
    </p:extLst>
  </p:cSld>
  <p:clrMapOvr>
    <a:masterClrMapping/>
  </p:clrMapOvr>
</p:sldLayout>
</file>

<file path=ppt/slideLayouts/slideLayout27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blipFill>
          <a:blip r:embed="rId2">
            <a:alphaModFix/>
          </a:blip>
          <a:stretch>
            <a:fillRect/>
          </a:stretch>
        </a:blipFill>
        <a:effectLst/>
      </p:bgPr>
    </p:bg>
    <p:spTree>
      <p:nvGrpSpPr>
        <p:cNvPr id="1" name="Shape 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" name="Google Shape;50;p10"/>
          <p:cNvSpPr/>
          <p:nvPr/>
        </p:nvSpPr>
        <p:spPr>
          <a:xfrm>
            <a:off x="-13225" y="-6600"/>
            <a:ext cx="7076050" cy="5160000"/>
          </a:xfrm>
          <a:custGeom>
            <a:avLst/>
            <a:gdLst/>
            <a:ahLst/>
            <a:cxnLst/>
            <a:rect l="l" t="t" r="r" b="b"/>
            <a:pathLst>
              <a:path w="283042" h="206400" extrusionOk="0">
                <a:moveTo>
                  <a:pt x="83248" y="0"/>
                </a:moveTo>
                <a:lnTo>
                  <a:pt x="0" y="0"/>
                </a:lnTo>
                <a:lnTo>
                  <a:pt x="0" y="206400"/>
                </a:lnTo>
                <a:lnTo>
                  <a:pt x="283042" y="206136"/>
                </a:lnTo>
                <a:close/>
              </a:path>
            </a:pathLst>
          </a:custGeom>
          <a:solidFill>
            <a:srgbClr val="212539">
              <a:alpha val="64620"/>
            </a:srgbClr>
          </a:solidFill>
          <a:ln>
            <a:noFill/>
          </a:ln>
        </p:spPr>
      </p:sp>
      <p:sp>
        <p:nvSpPr>
          <p:cNvPr id="51" name="Google Shape;51;p10"/>
          <p:cNvSpPr txBox="1">
            <a:spLocks noGrp="1"/>
          </p:cNvSpPr>
          <p:nvPr>
            <p:ph type="sldNum" idx="12"/>
          </p:nvPr>
        </p:nvSpPr>
        <p:spPr>
          <a:xfrm>
            <a:off x="457200" y="4673650"/>
            <a:ext cx="548700" cy="245100"/>
          </a:xfrm>
          <a:prstGeom prst="rect">
            <a:avLst/>
          </a:prstGeom>
        </p:spPr>
        <p:txBody>
          <a:bodyPr spcFirstLastPara="1" wrap="square" lIns="91257" tIns="91257" rIns="91257" bIns="91257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fld id="{00000000-1234-1234-1234-123412341234}" type="slidenum">
              <a:rPr lang="en">
                <a:solidFill>
                  <a:srgbClr val="FFFFFF"/>
                </a:solidFill>
              </a:rPr>
              <a:pPr/>
              <a:t>‹#›</a:t>
            </a:fld>
            <a:endParaRPr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54583315"/>
      </p:ext>
    </p:extLst>
  </p:cSld>
  <p:clrMapOvr>
    <a:masterClrMapping/>
  </p:clrMapOvr>
</p:sldLayout>
</file>

<file path=ppt/slideLayouts/slideLayout27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 crossed">
  <p:cSld name="Blank crossed">
    <p:bg>
      <p:bgPr>
        <a:blipFill>
          <a:blip r:embed="rId2">
            <a:alphaModFix/>
          </a:blip>
          <a:stretch>
            <a:fillRect/>
          </a:stretch>
        </a:blipFill>
        <a:effectLst/>
      </p:bgPr>
    </p:bg>
    <p:spTree>
      <p:nvGrpSpPr>
        <p:cNvPr id="1" name="Shape 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" name="Google Shape;53;p11"/>
          <p:cNvSpPr/>
          <p:nvPr/>
        </p:nvSpPr>
        <p:spPr>
          <a:xfrm flipH="1">
            <a:off x="667312" y="-6600"/>
            <a:ext cx="8476700" cy="5153400"/>
          </a:xfrm>
          <a:custGeom>
            <a:avLst/>
            <a:gdLst/>
            <a:ahLst/>
            <a:cxnLst/>
            <a:rect l="l" t="t" r="r" b="b"/>
            <a:pathLst>
              <a:path w="339068" h="206136" extrusionOk="0">
                <a:moveTo>
                  <a:pt x="139274" y="0"/>
                </a:moveTo>
                <a:lnTo>
                  <a:pt x="0" y="264"/>
                </a:lnTo>
                <a:lnTo>
                  <a:pt x="0" y="206045"/>
                </a:lnTo>
                <a:lnTo>
                  <a:pt x="339068" y="206136"/>
                </a:lnTo>
                <a:close/>
              </a:path>
            </a:pathLst>
          </a:custGeom>
          <a:solidFill>
            <a:srgbClr val="212539">
              <a:alpha val="64620"/>
            </a:srgbClr>
          </a:solidFill>
          <a:ln>
            <a:noFill/>
          </a:ln>
        </p:spPr>
      </p:sp>
      <p:sp>
        <p:nvSpPr>
          <p:cNvPr id="54" name="Google Shape;54;p11"/>
          <p:cNvSpPr/>
          <p:nvPr/>
        </p:nvSpPr>
        <p:spPr>
          <a:xfrm>
            <a:off x="0" y="-6600"/>
            <a:ext cx="8476700" cy="5153400"/>
          </a:xfrm>
          <a:custGeom>
            <a:avLst/>
            <a:gdLst/>
            <a:ahLst/>
            <a:cxnLst/>
            <a:rect l="l" t="t" r="r" b="b"/>
            <a:pathLst>
              <a:path w="339068" h="206136" extrusionOk="0">
                <a:moveTo>
                  <a:pt x="139274" y="0"/>
                </a:moveTo>
                <a:lnTo>
                  <a:pt x="0" y="264"/>
                </a:lnTo>
                <a:lnTo>
                  <a:pt x="0" y="206045"/>
                </a:lnTo>
                <a:lnTo>
                  <a:pt x="339068" y="206136"/>
                </a:lnTo>
                <a:close/>
              </a:path>
            </a:pathLst>
          </a:custGeom>
          <a:solidFill>
            <a:srgbClr val="212539">
              <a:alpha val="64620"/>
            </a:srgbClr>
          </a:solidFill>
          <a:ln>
            <a:noFill/>
          </a:ln>
        </p:spPr>
      </p:sp>
      <p:sp>
        <p:nvSpPr>
          <p:cNvPr id="55" name="Google Shape;55;p11"/>
          <p:cNvSpPr txBox="1">
            <a:spLocks noGrp="1"/>
          </p:cNvSpPr>
          <p:nvPr>
            <p:ph type="sldNum" idx="12"/>
          </p:nvPr>
        </p:nvSpPr>
        <p:spPr>
          <a:xfrm>
            <a:off x="457200" y="4673650"/>
            <a:ext cx="548700" cy="245100"/>
          </a:xfrm>
          <a:prstGeom prst="rect">
            <a:avLst/>
          </a:prstGeom>
        </p:spPr>
        <p:txBody>
          <a:bodyPr spcFirstLastPara="1" wrap="square" lIns="91257" tIns="91257" rIns="91257" bIns="91257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fld id="{00000000-1234-1234-1234-123412341234}" type="slidenum">
              <a:rPr lang="en">
                <a:solidFill>
                  <a:srgbClr val="FFFFFF"/>
                </a:solidFill>
              </a:rPr>
              <a:pPr/>
              <a:t>‹#›</a:t>
            </a:fld>
            <a:endParaRPr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61210236"/>
      </p:ext>
    </p:extLst>
  </p:cSld>
  <p:clrMapOvr>
    <a:masterClrMapping/>
  </p:clrMapOvr>
</p:sldLayout>
</file>

<file path=ppt/slideLayouts/slideLayout27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otally blank">
  <p:cSld name="Totally blank">
    <p:bg>
      <p:bgPr>
        <a:blipFill>
          <a:blip r:embed="rId2">
            <a:alphaModFix/>
          </a:blip>
          <a:stretch>
            <a:fillRect/>
          </a:stretch>
        </a:blipFill>
        <a:effectLst/>
      </p:bgPr>
    </p:bg>
    <p:spTree>
      <p:nvGrpSpPr>
        <p:cNvPr id="1" name="Shape 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" name="Google Shape;57;p12"/>
          <p:cNvSpPr txBox="1">
            <a:spLocks noGrp="1"/>
          </p:cNvSpPr>
          <p:nvPr>
            <p:ph type="sldNum" idx="12"/>
          </p:nvPr>
        </p:nvSpPr>
        <p:spPr>
          <a:xfrm>
            <a:off x="457200" y="4673650"/>
            <a:ext cx="548700" cy="245100"/>
          </a:xfrm>
          <a:prstGeom prst="rect">
            <a:avLst/>
          </a:prstGeom>
        </p:spPr>
        <p:txBody>
          <a:bodyPr spcFirstLastPara="1" wrap="square" lIns="91257" tIns="91257" rIns="91257" bIns="91257" anchor="ctr" anchorCtr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fld id="{00000000-1234-1234-1234-123412341234}" type="slidenum">
              <a:rPr lang="en">
                <a:solidFill>
                  <a:srgbClr val="FFFFFF"/>
                </a:solidFill>
              </a:rPr>
              <a:pPr/>
              <a:t>‹#›</a:t>
            </a:fld>
            <a:endParaRPr>
              <a:solidFill>
                <a:srgbClr val="FFFFFF"/>
              </a:solidFill>
            </a:endParaRPr>
          </a:p>
        </p:txBody>
      </p:sp>
      <p:sp>
        <p:nvSpPr>
          <p:cNvPr id="58" name="Google Shape;58;p12"/>
          <p:cNvSpPr/>
          <p:nvPr/>
        </p:nvSpPr>
        <p:spPr>
          <a:xfrm>
            <a:off x="75" y="75"/>
            <a:ext cx="9144000" cy="5143500"/>
          </a:xfrm>
          <a:prstGeom prst="rect">
            <a:avLst/>
          </a:prstGeom>
          <a:solidFill>
            <a:srgbClr val="212539">
              <a:alpha val="64620"/>
            </a:srgbClr>
          </a:solidFill>
          <a:ln>
            <a:noFill/>
          </a:ln>
        </p:spPr>
        <p:txBody>
          <a:bodyPr spcFirstLastPara="1" wrap="square" lIns="91257" tIns="91257" rIns="91257" bIns="91257" anchor="ctr" anchorCtr="0">
            <a:noAutofit/>
          </a:bodyPr>
          <a:lstStyle/>
          <a:p>
            <a:pPr defTabSz="912510">
              <a:buClr>
                <a:srgbClr val="000000"/>
              </a:buClr>
              <a:buFont typeface="Arial"/>
              <a:buNone/>
            </a:pPr>
            <a:endParaRPr sz="1400" kern="0">
              <a:solidFill>
                <a:srgbClr val="000000"/>
              </a:solidFill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957690735"/>
      </p:ext>
    </p:extLst>
  </p:cSld>
  <p:clrMapOvr>
    <a:masterClrMapping/>
  </p:clrMapOvr>
</p:sldLayout>
</file>

<file path=ppt/slideLayouts/slideLayout27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0_Custom Layou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Picture Placeholder 24"/>
          <p:cNvSpPr>
            <a:spLocks noGrp="1"/>
          </p:cNvSpPr>
          <p:nvPr>
            <p:ph type="pic" sz="quarter" idx="12"/>
          </p:nvPr>
        </p:nvSpPr>
        <p:spPr>
          <a:xfrm>
            <a:off x="2765107" y="211209"/>
            <a:ext cx="1310630" cy="1506472"/>
          </a:xfrm>
          <a:custGeom>
            <a:avLst/>
            <a:gdLst>
              <a:gd name="connsiteX0" fmla="*/ 1747505 w 3495011"/>
              <a:gd name="connsiteY0" fmla="*/ 0 h 4017257"/>
              <a:gd name="connsiteX1" fmla="*/ 3495011 w 3495011"/>
              <a:gd name="connsiteY1" fmla="*/ 873753 h 4017257"/>
              <a:gd name="connsiteX2" fmla="*/ 3495011 w 3495011"/>
              <a:gd name="connsiteY2" fmla="*/ 3143504 h 4017257"/>
              <a:gd name="connsiteX3" fmla="*/ 1747505 w 3495011"/>
              <a:gd name="connsiteY3" fmla="*/ 4017257 h 4017257"/>
              <a:gd name="connsiteX4" fmla="*/ 0 w 3495011"/>
              <a:gd name="connsiteY4" fmla="*/ 3143504 h 4017257"/>
              <a:gd name="connsiteX5" fmla="*/ 0 w 3495011"/>
              <a:gd name="connsiteY5" fmla="*/ 873753 h 40172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495011" h="4017257">
                <a:moveTo>
                  <a:pt x="1747505" y="0"/>
                </a:moveTo>
                <a:lnTo>
                  <a:pt x="3495011" y="873753"/>
                </a:lnTo>
                <a:lnTo>
                  <a:pt x="3495011" y="3143504"/>
                </a:lnTo>
                <a:lnTo>
                  <a:pt x="1747505" y="4017257"/>
                </a:lnTo>
                <a:lnTo>
                  <a:pt x="0" y="3143504"/>
                </a:lnTo>
                <a:lnTo>
                  <a:pt x="0" y="873753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rtlCol="0">
            <a:noAutofit/>
          </a:bodyPr>
          <a:lstStyle/>
          <a:p>
            <a:pPr lvl="0"/>
            <a:endParaRPr lang="en-US" noProof="0"/>
          </a:p>
        </p:txBody>
      </p:sp>
      <p:sp>
        <p:nvSpPr>
          <p:cNvPr id="37" name="Picture Placeholder 36"/>
          <p:cNvSpPr>
            <a:spLocks noGrp="1"/>
          </p:cNvSpPr>
          <p:nvPr>
            <p:ph type="pic" sz="quarter" idx="13"/>
          </p:nvPr>
        </p:nvSpPr>
        <p:spPr>
          <a:xfrm>
            <a:off x="4180604" y="211209"/>
            <a:ext cx="1310629" cy="1506472"/>
          </a:xfrm>
          <a:custGeom>
            <a:avLst/>
            <a:gdLst>
              <a:gd name="connsiteX0" fmla="*/ 1747504 w 3495010"/>
              <a:gd name="connsiteY0" fmla="*/ 0 h 4017257"/>
              <a:gd name="connsiteX1" fmla="*/ 3495010 w 3495010"/>
              <a:gd name="connsiteY1" fmla="*/ 873753 h 4017257"/>
              <a:gd name="connsiteX2" fmla="*/ 3495010 w 3495010"/>
              <a:gd name="connsiteY2" fmla="*/ 3143504 h 4017257"/>
              <a:gd name="connsiteX3" fmla="*/ 1747504 w 3495010"/>
              <a:gd name="connsiteY3" fmla="*/ 4017257 h 4017257"/>
              <a:gd name="connsiteX4" fmla="*/ 0 w 3495010"/>
              <a:gd name="connsiteY4" fmla="*/ 3143504 h 4017257"/>
              <a:gd name="connsiteX5" fmla="*/ 0 w 3495010"/>
              <a:gd name="connsiteY5" fmla="*/ 873753 h 40172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495010" h="4017257">
                <a:moveTo>
                  <a:pt x="1747504" y="0"/>
                </a:moveTo>
                <a:lnTo>
                  <a:pt x="3495010" y="873753"/>
                </a:lnTo>
                <a:lnTo>
                  <a:pt x="3495010" y="3143504"/>
                </a:lnTo>
                <a:lnTo>
                  <a:pt x="1747504" y="4017257"/>
                </a:lnTo>
                <a:lnTo>
                  <a:pt x="0" y="3143504"/>
                </a:lnTo>
                <a:lnTo>
                  <a:pt x="0" y="873753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rtlCol="0">
            <a:noAutofit/>
          </a:bodyPr>
          <a:lstStyle/>
          <a:p>
            <a:pPr lvl="0"/>
            <a:endParaRPr lang="en-US" noProof="0"/>
          </a:p>
        </p:txBody>
      </p:sp>
      <p:sp>
        <p:nvSpPr>
          <p:cNvPr id="36" name="Picture Placeholder 35"/>
          <p:cNvSpPr>
            <a:spLocks noGrp="1"/>
          </p:cNvSpPr>
          <p:nvPr>
            <p:ph type="pic" sz="quarter" idx="14"/>
          </p:nvPr>
        </p:nvSpPr>
        <p:spPr>
          <a:xfrm flipH="1">
            <a:off x="4885658" y="1489902"/>
            <a:ext cx="1310629" cy="1506472"/>
          </a:xfrm>
          <a:custGeom>
            <a:avLst/>
            <a:gdLst>
              <a:gd name="connsiteX0" fmla="*/ 1747506 w 3495010"/>
              <a:gd name="connsiteY0" fmla="*/ 0 h 4017257"/>
              <a:gd name="connsiteX1" fmla="*/ 0 w 3495010"/>
              <a:gd name="connsiteY1" fmla="*/ 873753 h 4017257"/>
              <a:gd name="connsiteX2" fmla="*/ 0 w 3495010"/>
              <a:gd name="connsiteY2" fmla="*/ 3143504 h 4017257"/>
              <a:gd name="connsiteX3" fmla="*/ 1747506 w 3495010"/>
              <a:gd name="connsiteY3" fmla="*/ 4017257 h 4017257"/>
              <a:gd name="connsiteX4" fmla="*/ 3495010 w 3495010"/>
              <a:gd name="connsiteY4" fmla="*/ 3143504 h 4017257"/>
              <a:gd name="connsiteX5" fmla="*/ 3495010 w 3495010"/>
              <a:gd name="connsiteY5" fmla="*/ 873753 h 40172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495010" h="4017257">
                <a:moveTo>
                  <a:pt x="1747506" y="0"/>
                </a:moveTo>
                <a:lnTo>
                  <a:pt x="0" y="873753"/>
                </a:lnTo>
                <a:lnTo>
                  <a:pt x="0" y="3143504"/>
                </a:lnTo>
                <a:lnTo>
                  <a:pt x="1747506" y="4017257"/>
                </a:lnTo>
                <a:lnTo>
                  <a:pt x="3495010" y="3143504"/>
                </a:lnTo>
                <a:lnTo>
                  <a:pt x="3495010" y="873753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rtlCol="0">
            <a:noAutofit/>
          </a:bodyPr>
          <a:lstStyle/>
          <a:p>
            <a:pPr lvl="0"/>
            <a:endParaRPr lang="en-US" noProof="0"/>
          </a:p>
        </p:txBody>
      </p:sp>
      <p:sp>
        <p:nvSpPr>
          <p:cNvPr id="38" name="Picture Placeholder 37"/>
          <p:cNvSpPr>
            <a:spLocks noGrp="1"/>
          </p:cNvSpPr>
          <p:nvPr>
            <p:ph type="pic" sz="quarter" idx="15"/>
          </p:nvPr>
        </p:nvSpPr>
        <p:spPr>
          <a:xfrm flipH="1">
            <a:off x="3470137" y="1489902"/>
            <a:ext cx="1310630" cy="1506472"/>
          </a:xfrm>
          <a:custGeom>
            <a:avLst/>
            <a:gdLst>
              <a:gd name="connsiteX0" fmla="*/ 1747506 w 3495011"/>
              <a:gd name="connsiteY0" fmla="*/ 0 h 4017257"/>
              <a:gd name="connsiteX1" fmla="*/ 0 w 3495011"/>
              <a:gd name="connsiteY1" fmla="*/ 873753 h 4017257"/>
              <a:gd name="connsiteX2" fmla="*/ 0 w 3495011"/>
              <a:gd name="connsiteY2" fmla="*/ 3143504 h 4017257"/>
              <a:gd name="connsiteX3" fmla="*/ 1747506 w 3495011"/>
              <a:gd name="connsiteY3" fmla="*/ 4017257 h 4017257"/>
              <a:gd name="connsiteX4" fmla="*/ 3495011 w 3495011"/>
              <a:gd name="connsiteY4" fmla="*/ 3143504 h 4017257"/>
              <a:gd name="connsiteX5" fmla="*/ 3495011 w 3495011"/>
              <a:gd name="connsiteY5" fmla="*/ 873753 h 40172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495011" h="4017257">
                <a:moveTo>
                  <a:pt x="1747506" y="0"/>
                </a:moveTo>
                <a:lnTo>
                  <a:pt x="0" y="873753"/>
                </a:lnTo>
                <a:lnTo>
                  <a:pt x="0" y="3143504"/>
                </a:lnTo>
                <a:lnTo>
                  <a:pt x="1747506" y="4017257"/>
                </a:lnTo>
                <a:lnTo>
                  <a:pt x="3495011" y="3143504"/>
                </a:lnTo>
                <a:lnTo>
                  <a:pt x="3495011" y="873753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rtlCol="0">
            <a:noAutofit/>
          </a:bodyPr>
          <a:lstStyle/>
          <a:p>
            <a:pPr lvl="0"/>
            <a:endParaRPr lang="en-US" noProof="0" dirty="0"/>
          </a:p>
        </p:txBody>
      </p:sp>
      <p:sp>
        <p:nvSpPr>
          <p:cNvPr id="42" name="Picture Placeholder 41"/>
          <p:cNvSpPr>
            <a:spLocks noGrp="1"/>
          </p:cNvSpPr>
          <p:nvPr>
            <p:ph type="pic" sz="quarter" idx="16"/>
          </p:nvPr>
        </p:nvSpPr>
        <p:spPr>
          <a:xfrm flipH="1">
            <a:off x="2054669" y="1489902"/>
            <a:ext cx="1310629" cy="1506472"/>
          </a:xfrm>
          <a:custGeom>
            <a:avLst/>
            <a:gdLst>
              <a:gd name="connsiteX0" fmla="*/ 1747506 w 3495010"/>
              <a:gd name="connsiteY0" fmla="*/ 0 h 4017257"/>
              <a:gd name="connsiteX1" fmla="*/ 0 w 3495010"/>
              <a:gd name="connsiteY1" fmla="*/ 873753 h 4017257"/>
              <a:gd name="connsiteX2" fmla="*/ 0 w 3495010"/>
              <a:gd name="connsiteY2" fmla="*/ 3143504 h 4017257"/>
              <a:gd name="connsiteX3" fmla="*/ 1747506 w 3495010"/>
              <a:gd name="connsiteY3" fmla="*/ 4017257 h 4017257"/>
              <a:gd name="connsiteX4" fmla="*/ 3495010 w 3495010"/>
              <a:gd name="connsiteY4" fmla="*/ 3143504 h 4017257"/>
              <a:gd name="connsiteX5" fmla="*/ 3495010 w 3495010"/>
              <a:gd name="connsiteY5" fmla="*/ 873753 h 40172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495010" h="4017257">
                <a:moveTo>
                  <a:pt x="1747506" y="0"/>
                </a:moveTo>
                <a:lnTo>
                  <a:pt x="0" y="873753"/>
                </a:lnTo>
                <a:lnTo>
                  <a:pt x="0" y="3143504"/>
                </a:lnTo>
                <a:lnTo>
                  <a:pt x="1747506" y="4017257"/>
                </a:lnTo>
                <a:lnTo>
                  <a:pt x="3495010" y="3143504"/>
                </a:lnTo>
                <a:lnTo>
                  <a:pt x="3495010" y="873753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rtlCol="0">
            <a:noAutofit/>
          </a:bodyPr>
          <a:lstStyle/>
          <a:p>
            <a:pPr lvl="0"/>
            <a:endParaRPr lang="en-US" noProof="0" dirty="0"/>
          </a:p>
        </p:txBody>
      </p:sp>
      <p:sp>
        <p:nvSpPr>
          <p:cNvPr id="43" name="Picture Placeholder 42"/>
          <p:cNvSpPr>
            <a:spLocks noGrp="1"/>
          </p:cNvSpPr>
          <p:nvPr>
            <p:ph type="pic" sz="quarter" idx="17"/>
          </p:nvPr>
        </p:nvSpPr>
        <p:spPr>
          <a:xfrm flipH="1">
            <a:off x="1349630" y="211209"/>
            <a:ext cx="1310629" cy="1506472"/>
          </a:xfrm>
          <a:custGeom>
            <a:avLst/>
            <a:gdLst>
              <a:gd name="connsiteX0" fmla="*/ 1747506 w 3495010"/>
              <a:gd name="connsiteY0" fmla="*/ 0 h 4017257"/>
              <a:gd name="connsiteX1" fmla="*/ 0 w 3495010"/>
              <a:gd name="connsiteY1" fmla="*/ 873753 h 4017257"/>
              <a:gd name="connsiteX2" fmla="*/ 0 w 3495010"/>
              <a:gd name="connsiteY2" fmla="*/ 3143504 h 4017257"/>
              <a:gd name="connsiteX3" fmla="*/ 1747506 w 3495010"/>
              <a:gd name="connsiteY3" fmla="*/ 4017257 h 4017257"/>
              <a:gd name="connsiteX4" fmla="*/ 3495010 w 3495010"/>
              <a:gd name="connsiteY4" fmla="*/ 3143504 h 4017257"/>
              <a:gd name="connsiteX5" fmla="*/ 3495010 w 3495010"/>
              <a:gd name="connsiteY5" fmla="*/ 873753 h 40172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495010" h="4017257">
                <a:moveTo>
                  <a:pt x="1747506" y="0"/>
                </a:moveTo>
                <a:lnTo>
                  <a:pt x="0" y="873753"/>
                </a:lnTo>
                <a:lnTo>
                  <a:pt x="0" y="3143504"/>
                </a:lnTo>
                <a:lnTo>
                  <a:pt x="1747506" y="4017257"/>
                </a:lnTo>
                <a:lnTo>
                  <a:pt x="3495010" y="3143504"/>
                </a:lnTo>
                <a:lnTo>
                  <a:pt x="3495010" y="873753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rtlCol="0">
            <a:noAutofit/>
          </a:bodyPr>
          <a:lstStyle/>
          <a:p>
            <a:pPr lvl="0"/>
            <a:endParaRPr lang="en-US" noProof="0" dirty="0"/>
          </a:p>
        </p:txBody>
      </p:sp>
      <p:sp>
        <p:nvSpPr>
          <p:cNvPr id="44" name="Picture Placeholder 43"/>
          <p:cNvSpPr>
            <a:spLocks noGrp="1"/>
          </p:cNvSpPr>
          <p:nvPr>
            <p:ph type="pic" sz="quarter" idx="18"/>
          </p:nvPr>
        </p:nvSpPr>
        <p:spPr>
          <a:xfrm flipH="1">
            <a:off x="639194" y="1489902"/>
            <a:ext cx="1310629" cy="1506472"/>
          </a:xfrm>
          <a:custGeom>
            <a:avLst/>
            <a:gdLst>
              <a:gd name="connsiteX0" fmla="*/ 1747506 w 3495010"/>
              <a:gd name="connsiteY0" fmla="*/ 0 h 4017257"/>
              <a:gd name="connsiteX1" fmla="*/ 0 w 3495010"/>
              <a:gd name="connsiteY1" fmla="*/ 873753 h 4017257"/>
              <a:gd name="connsiteX2" fmla="*/ 0 w 3495010"/>
              <a:gd name="connsiteY2" fmla="*/ 3143504 h 4017257"/>
              <a:gd name="connsiteX3" fmla="*/ 1747506 w 3495010"/>
              <a:gd name="connsiteY3" fmla="*/ 4017257 h 4017257"/>
              <a:gd name="connsiteX4" fmla="*/ 3495010 w 3495010"/>
              <a:gd name="connsiteY4" fmla="*/ 3143504 h 4017257"/>
              <a:gd name="connsiteX5" fmla="*/ 3495010 w 3495010"/>
              <a:gd name="connsiteY5" fmla="*/ 873753 h 40172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495010" h="4017257">
                <a:moveTo>
                  <a:pt x="1747506" y="0"/>
                </a:moveTo>
                <a:lnTo>
                  <a:pt x="0" y="873753"/>
                </a:lnTo>
                <a:lnTo>
                  <a:pt x="0" y="3143504"/>
                </a:lnTo>
                <a:lnTo>
                  <a:pt x="1747506" y="4017257"/>
                </a:lnTo>
                <a:lnTo>
                  <a:pt x="3495010" y="3143504"/>
                </a:lnTo>
                <a:lnTo>
                  <a:pt x="3495010" y="873753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rtlCol="0">
            <a:noAutofit/>
          </a:bodyPr>
          <a:lstStyle/>
          <a:p>
            <a:pPr lvl="0"/>
            <a:endParaRPr lang="en-US" noProof="0"/>
          </a:p>
        </p:txBody>
      </p:sp>
      <p:sp>
        <p:nvSpPr>
          <p:cNvPr id="41" name="Picture Placeholder 40"/>
          <p:cNvSpPr>
            <a:spLocks noGrp="1"/>
          </p:cNvSpPr>
          <p:nvPr>
            <p:ph type="pic" sz="quarter" idx="19"/>
          </p:nvPr>
        </p:nvSpPr>
        <p:spPr>
          <a:xfrm flipH="1">
            <a:off x="1349630" y="2768595"/>
            <a:ext cx="1310629" cy="1506472"/>
          </a:xfrm>
          <a:custGeom>
            <a:avLst/>
            <a:gdLst>
              <a:gd name="connsiteX0" fmla="*/ 1747506 w 3495010"/>
              <a:gd name="connsiteY0" fmla="*/ 0 h 4017257"/>
              <a:gd name="connsiteX1" fmla="*/ 0 w 3495010"/>
              <a:gd name="connsiteY1" fmla="*/ 873753 h 4017257"/>
              <a:gd name="connsiteX2" fmla="*/ 0 w 3495010"/>
              <a:gd name="connsiteY2" fmla="*/ 3143504 h 4017257"/>
              <a:gd name="connsiteX3" fmla="*/ 1747506 w 3495010"/>
              <a:gd name="connsiteY3" fmla="*/ 4017257 h 4017257"/>
              <a:gd name="connsiteX4" fmla="*/ 3495010 w 3495010"/>
              <a:gd name="connsiteY4" fmla="*/ 3143504 h 4017257"/>
              <a:gd name="connsiteX5" fmla="*/ 3495010 w 3495010"/>
              <a:gd name="connsiteY5" fmla="*/ 873753 h 40172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495010" h="4017257">
                <a:moveTo>
                  <a:pt x="1747506" y="0"/>
                </a:moveTo>
                <a:lnTo>
                  <a:pt x="0" y="873753"/>
                </a:lnTo>
                <a:lnTo>
                  <a:pt x="0" y="3143504"/>
                </a:lnTo>
                <a:lnTo>
                  <a:pt x="1747506" y="4017257"/>
                </a:lnTo>
                <a:lnTo>
                  <a:pt x="3495010" y="3143504"/>
                </a:lnTo>
                <a:lnTo>
                  <a:pt x="3495010" y="873753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rtlCol="0">
            <a:noAutofit/>
          </a:bodyPr>
          <a:lstStyle/>
          <a:p>
            <a:pPr lvl="0"/>
            <a:endParaRPr lang="en-US" noProof="0" dirty="0"/>
          </a:p>
        </p:txBody>
      </p:sp>
      <p:sp>
        <p:nvSpPr>
          <p:cNvPr id="40" name="Picture Placeholder 39"/>
          <p:cNvSpPr>
            <a:spLocks noGrp="1"/>
          </p:cNvSpPr>
          <p:nvPr>
            <p:ph type="pic" sz="quarter" idx="20"/>
          </p:nvPr>
        </p:nvSpPr>
        <p:spPr>
          <a:xfrm flipH="1">
            <a:off x="2765107" y="2768595"/>
            <a:ext cx="1310630" cy="1506472"/>
          </a:xfrm>
          <a:custGeom>
            <a:avLst/>
            <a:gdLst>
              <a:gd name="connsiteX0" fmla="*/ 1747506 w 3495011"/>
              <a:gd name="connsiteY0" fmla="*/ 0 h 4017257"/>
              <a:gd name="connsiteX1" fmla="*/ 0 w 3495011"/>
              <a:gd name="connsiteY1" fmla="*/ 873753 h 4017257"/>
              <a:gd name="connsiteX2" fmla="*/ 0 w 3495011"/>
              <a:gd name="connsiteY2" fmla="*/ 3143504 h 4017257"/>
              <a:gd name="connsiteX3" fmla="*/ 1747506 w 3495011"/>
              <a:gd name="connsiteY3" fmla="*/ 4017257 h 4017257"/>
              <a:gd name="connsiteX4" fmla="*/ 3495011 w 3495011"/>
              <a:gd name="connsiteY4" fmla="*/ 3143504 h 4017257"/>
              <a:gd name="connsiteX5" fmla="*/ 3495011 w 3495011"/>
              <a:gd name="connsiteY5" fmla="*/ 873753 h 40172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495011" h="4017257">
                <a:moveTo>
                  <a:pt x="1747506" y="0"/>
                </a:moveTo>
                <a:lnTo>
                  <a:pt x="0" y="873753"/>
                </a:lnTo>
                <a:lnTo>
                  <a:pt x="0" y="3143504"/>
                </a:lnTo>
                <a:lnTo>
                  <a:pt x="1747506" y="4017257"/>
                </a:lnTo>
                <a:lnTo>
                  <a:pt x="3495011" y="3143504"/>
                </a:lnTo>
                <a:lnTo>
                  <a:pt x="3495011" y="873753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rtlCol="0">
            <a:noAutofit/>
          </a:bodyPr>
          <a:lstStyle/>
          <a:p>
            <a:pPr lvl="0"/>
            <a:endParaRPr lang="en-US" noProof="0"/>
          </a:p>
        </p:txBody>
      </p:sp>
      <p:sp>
        <p:nvSpPr>
          <p:cNvPr id="39" name="Picture Placeholder 38"/>
          <p:cNvSpPr>
            <a:spLocks noGrp="1"/>
          </p:cNvSpPr>
          <p:nvPr>
            <p:ph type="pic" sz="quarter" idx="21"/>
          </p:nvPr>
        </p:nvSpPr>
        <p:spPr>
          <a:xfrm flipH="1">
            <a:off x="4180604" y="2768595"/>
            <a:ext cx="1310629" cy="1506472"/>
          </a:xfrm>
          <a:custGeom>
            <a:avLst/>
            <a:gdLst>
              <a:gd name="connsiteX0" fmla="*/ 1747506 w 3495010"/>
              <a:gd name="connsiteY0" fmla="*/ 0 h 4017257"/>
              <a:gd name="connsiteX1" fmla="*/ 0 w 3495010"/>
              <a:gd name="connsiteY1" fmla="*/ 873753 h 4017257"/>
              <a:gd name="connsiteX2" fmla="*/ 0 w 3495010"/>
              <a:gd name="connsiteY2" fmla="*/ 3143504 h 4017257"/>
              <a:gd name="connsiteX3" fmla="*/ 1747506 w 3495010"/>
              <a:gd name="connsiteY3" fmla="*/ 4017257 h 4017257"/>
              <a:gd name="connsiteX4" fmla="*/ 3495010 w 3495010"/>
              <a:gd name="connsiteY4" fmla="*/ 3143504 h 4017257"/>
              <a:gd name="connsiteX5" fmla="*/ 3495010 w 3495010"/>
              <a:gd name="connsiteY5" fmla="*/ 873753 h 40172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495010" h="4017257">
                <a:moveTo>
                  <a:pt x="1747506" y="0"/>
                </a:moveTo>
                <a:lnTo>
                  <a:pt x="0" y="873753"/>
                </a:lnTo>
                <a:lnTo>
                  <a:pt x="0" y="3143504"/>
                </a:lnTo>
                <a:lnTo>
                  <a:pt x="1747506" y="4017257"/>
                </a:lnTo>
                <a:lnTo>
                  <a:pt x="3495010" y="3143504"/>
                </a:lnTo>
                <a:lnTo>
                  <a:pt x="3495010" y="873753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rtlCol="0">
            <a:noAutofit/>
          </a:bodyPr>
          <a:lstStyle/>
          <a:p>
            <a:pPr lvl="0"/>
            <a:endParaRPr lang="en-US" noProof="0"/>
          </a:p>
        </p:txBody>
      </p:sp>
      <p:sp>
        <p:nvSpPr>
          <p:cNvPr id="12" name="Slide Number Placeholder 3"/>
          <p:cNvSpPr>
            <a:spLocks noGrp="1"/>
          </p:cNvSpPr>
          <p:nvPr>
            <p:ph type="sldNum" sz="quarter" idx="2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8CFC35D-1545-4F58-8CB7-AA86C097199E}" type="slidenum">
              <a:rPr lang="en-GB">
                <a:solidFill>
                  <a:srgbClr val="FFFFFF"/>
                </a:solidFill>
              </a:rPr>
              <a:pPr>
                <a:defRPr/>
              </a:pPr>
              <a:t>‹#›</a:t>
            </a:fld>
            <a:endParaRPr lang="en-GB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69883712"/>
      </p:ext>
    </p:extLst>
  </p:cSld>
  <p:clrMapOvr>
    <a:masterClrMapping/>
  </p:clrMapOvr>
  <p:transition spd="slow">
    <p:fade/>
  </p:transition>
</p:sldLayout>
</file>

<file path=ppt/slideLayouts/slideLayout2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Gener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237280" y="4824455"/>
            <a:ext cx="1947572" cy="207168"/>
          </a:xfrm>
          <a:prstGeom prst="rect">
            <a:avLst/>
          </a:prstGeom>
        </p:spPr>
        <p:txBody>
          <a:bodyPr lIns="68532" tIns="34289" rIns="68532" bIns="34289"/>
          <a:lstStyle/>
          <a:p>
            <a:pPr defTabSz="685256"/>
            <a:endParaRPr lang="en-US" sz="1400" dirty="0">
              <a:solidFill>
                <a:srgbClr val="000000"/>
              </a:solidFill>
            </a:endParaRPr>
          </a:p>
        </p:txBody>
      </p:sp>
      <p:sp>
        <p:nvSpPr>
          <p:cNvPr id="7" name="Title Placeholder 1"/>
          <p:cNvSpPr>
            <a:spLocks noGrp="1"/>
          </p:cNvSpPr>
          <p:nvPr>
            <p:ph type="title"/>
          </p:nvPr>
        </p:nvSpPr>
        <p:spPr>
          <a:xfrm>
            <a:off x="628650" y="273882"/>
            <a:ext cx="7886700" cy="447737"/>
          </a:xfrm>
          <a:prstGeom prst="rect">
            <a:avLst/>
          </a:prstGeom>
        </p:spPr>
        <p:txBody>
          <a:bodyPr vert="horz" lIns="68532" tIns="34289" rIns="68532" bIns="34289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12" name="Slide Number Placeholder 21">
            <a:extLst>
              <a:ext uri="{FF2B5EF4-FFF2-40B4-BE49-F238E27FC236}">
                <a16:creationId xmlns="" xmlns:a16="http://schemas.microsoft.com/office/drawing/2014/main" id="{36838F4C-DE0D-46AA-88D7-D9CA5E0E7D4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553082" y="296496"/>
            <a:ext cx="281636" cy="273844"/>
          </a:xfrm>
          <a:prstGeom prst="rect">
            <a:avLst/>
          </a:prstGeom>
        </p:spPr>
        <p:txBody>
          <a:bodyPr vert="horz" lIns="68532" tIns="34289" rIns="68532" bIns="34289" rtlCol="0" anchor="ctr"/>
          <a:lstStyle>
            <a:lvl1pPr algn="r">
              <a:defRPr sz="900">
                <a:solidFill>
                  <a:schemeClr val="bg1"/>
                </a:solidFill>
              </a:defRPr>
            </a:lvl1pPr>
          </a:lstStyle>
          <a:p>
            <a:pPr defTabSz="685256"/>
            <a:fld id="{F2013BF4-5CFC-41F7-AD2A-79B49FE18922}" type="slidenum">
              <a:rPr lang="en-US" smtClean="0">
                <a:solidFill>
                  <a:srgbClr val="FFFFFF"/>
                </a:solidFill>
              </a:rPr>
              <a:pPr defTabSz="685256"/>
              <a:t>‹#›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00985811"/>
      </p:ext>
    </p:extLst>
  </p:cSld>
  <p:clrMapOvr>
    <a:masterClrMapping/>
  </p:clrMapOvr>
</p:sldLayout>
</file>

<file path=ppt/slideLayouts/slideLayout2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2">
            <a:extLst>
              <a:ext uri="{FF2B5EF4-FFF2-40B4-BE49-F238E27FC236}">
                <a16:creationId xmlns="" xmlns:a16="http://schemas.microsoft.com/office/drawing/2014/main" id="{0704BEA8-4216-4291-B7A8-07A3B1974C95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9144000" cy="5143500"/>
          </a:xfrm>
          <a:prstGeom prst="rect">
            <a:avLst/>
          </a:prstGeom>
        </p:spPr>
        <p:txBody>
          <a:bodyPr lIns="68532" tIns="34289" rIns="68532" bIns="34289" anchor="ctr"/>
          <a:lstStyle/>
          <a:p>
            <a:endParaRPr lang="en-US"/>
          </a:p>
        </p:txBody>
      </p:sp>
      <p:sp>
        <p:nvSpPr>
          <p:cNvPr id="7" name="Slide Number Placeholder 21">
            <a:extLst>
              <a:ext uri="{FF2B5EF4-FFF2-40B4-BE49-F238E27FC236}">
                <a16:creationId xmlns="" xmlns:a16="http://schemas.microsoft.com/office/drawing/2014/main" id="{97032698-4027-4948-8F5C-E2709437E38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553082" y="296496"/>
            <a:ext cx="281636" cy="273844"/>
          </a:xfrm>
          <a:prstGeom prst="rect">
            <a:avLst/>
          </a:prstGeom>
        </p:spPr>
        <p:txBody>
          <a:bodyPr vert="horz" lIns="68532" tIns="34289" rIns="68532" bIns="34289" rtlCol="0" anchor="ctr"/>
          <a:lstStyle>
            <a:lvl1pPr algn="r">
              <a:defRPr sz="900">
                <a:solidFill>
                  <a:schemeClr val="bg1"/>
                </a:solidFill>
              </a:defRPr>
            </a:lvl1pPr>
          </a:lstStyle>
          <a:p>
            <a:pPr defTabSz="685256"/>
            <a:fld id="{F2013BF4-5CFC-41F7-AD2A-79B49FE18922}" type="slidenum">
              <a:rPr lang="en-US" smtClean="0">
                <a:solidFill>
                  <a:srgbClr val="FFFFFF"/>
                </a:solidFill>
              </a:rPr>
              <a:pPr defTabSz="685256"/>
              <a:t>‹#›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39900969"/>
      </p:ext>
    </p:extLst>
  </p:cSld>
  <p:clrMapOvr>
    <a:masterClrMapping/>
  </p:clrMapOvr>
</p:sldLayout>
</file>

<file path=ppt/slideLayouts/slideLayout2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="" xmlns:a16="http://schemas.microsoft.com/office/drawing/2014/main" id="{EEB7095C-68DC-41E5-A322-48C2DAD508B0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0" y="1847851"/>
            <a:ext cx="9144000" cy="2447925"/>
          </a:xfrm>
          <a:custGeom>
            <a:avLst/>
            <a:gdLst>
              <a:gd name="connsiteX0" fmla="*/ 0 w 12192000"/>
              <a:gd name="connsiteY0" fmla="*/ 0 h 3765685"/>
              <a:gd name="connsiteX1" fmla="*/ 12192000 w 12192000"/>
              <a:gd name="connsiteY1" fmla="*/ 0 h 3765685"/>
              <a:gd name="connsiteX2" fmla="*/ 12192000 w 12192000"/>
              <a:gd name="connsiteY2" fmla="*/ 3765685 h 3765685"/>
              <a:gd name="connsiteX3" fmla="*/ 0 w 12192000"/>
              <a:gd name="connsiteY3" fmla="*/ 3765685 h 37656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3765685">
                <a:moveTo>
                  <a:pt x="0" y="0"/>
                </a:moveTo>
                <a:lnTo>
                  <a:pt x="12192000" y="0"/>
                </a:lnTo>
                <a:lnTo>
                  <a:pt x="12192000" y="3765685"/>
                </a:lnTo>
                <a:lnTo>
                  <a:pt x="0" y="3765685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106219539"/>
      </p:ext>
    </p:extLst>
  </p:cSld>
  <p:clrMapOvr>
    <a:masterClrMapping/>
  </p:clrMapOvr>
</p:sldLayout>
</file>

<file path=ppt/slideLayouts/slideLayout2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1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>
            <a:extLst>
              <a:ext uri="{FF2B5EF4-FFF2-40B4-BE49-F238E27FC236}">
                <a16:creationId xmlns="" xmlns:a16="http://schemas.microsoft.com/office/drawing/2014/main" id="{77174DDF-AC6A-4246-9039-098644DE7DBB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0" y="0"/>
            <a:ext cx="3864428" cy="5143500"/>
          </a:xfrm>
          <a:custGeom>
            <a:avLst/>
            <a:gdLst>
              <a:gd name="connsiteX0" fmla="*/ 0 w 5152571"/>
              <a:gd name="connsiteY0" fmla="*/ 0 h 6858000"/>
              <a:gd name="connsiteX1" fmla="*/ 5152571 w 5152571"/>
              <a:gd name="connsiteY1" fmla="*/ 0 h 6858000"/>
              <a:gd name="connsiteX2" fmla="*/ 5152571 w 5152571"/>
              <a:gd name="connsiteY2" fmla="*/ 6858000 h 6858000"/>
              <a:gd name="connsiteX3" fmla="*/ 0 w 5152571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52571" h="6858000">
                <a:moveTo>
                  <a:pt x="0" y="0"/>
                </a:moveTo>
                <a:lnTo>
                  <a:pt x="5152571" y="0"/>
                </a:lnTo>
                <a:lnTo>
                  <a:pt x="5152571" y="6858000"/>
                </a:lnTo>
                <a:lnTo>
                  <a:pt x="0" y="6858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831806179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5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12">
            <a:extLst>
              <a:ext uri="{FF2B5EF4-FFF2-40B4-BE49-F238E27FC236}">
                <a16:creationId xmlns:a16="http://schemas.microsoft.com/office/drawing/2014/main" xmlns="" id="{A80CE818-D994-4748-BC25-F1435A76EC7C}"/>
              </a:ext>
            </a:extLst>
          </p:cNvPr>
          <p:cNvSpPr>
            <a:spLocks noGrp="1"/>
          </p:cNvSpPr>
          <p:nvPr>
            <p:ph type="pic" sz="quarter" idx="34"/>
          </p:nvPr>
        </p:nvSpPr>
        <p:spPr>
          <a:xfrm>
            <a:off x="-437025" y="-129777"/>
            <a:ext cx="5405183" cy="5403059"/>
          </a:xfrm>
          <a:custGeom>
            <a:avLst/>
            <a:gdLst>
              <a:gd name="connsiteX0" fmla="*/ 2035739 w 4037012"/>
              <a:gd name="connsiteY0" fmla="*/ 982663 h 4035425"/>
              <a:gd name="connsiteX1" fmla="*/ 1123950 w 4037012"/>
              <a:gd name="connsiteY1" fmla="*/ 2011742 h 4035425"/>
              <a:gd name="connsiteX2" fmla="*/ 2035739 w 4037012"/>
              <a:gd name="connsiteY2" fmla="*/ 3057526 h 4035425"/>
              <a:gd name="connsiteX3" fmla="*/ 2913062 w 4037012"/>
              <a:gd name="connsiteY3" fmla="*/ 2011742 h 4035425"/>
              <a:gd name="connsiteX4" fmla="*/ 2035739 w 4037012"/>
              <a:gd name="connsiteY4" fmla="*/ 982663 h 4035425"/>
              <a:gd name="connsiteX5" fmla="*/ 2020072 w 4037012"/>
              <a:gd name="connsiteY5" fmla="*/ 0 h 4035425"/>
              <a:gd name="connsiteX6" fmla="*/ 4037012 w 4037012"/>
              <a:gd name="connsiteY6" fmla="*/ 2007691 h 4035425"/>
              <a:gd name="connsiteX7" fmla="*/ 2020072 w 4037012"/>
              <a:gd name="connsiteY7" fmla="*/ 4035425 h 4035425"/>
              <a:gd name="connsiteX8" fmla="*/ 0 w 4037012"/>
              <a:gd name="connsiteY8" fmla="*/ 2007691 h 4035425"/>
              <a:gd name="connsiteX9" fmla="*/ 2020072 w 4037012"/>
              <a:gd name="connsiteY9" fmla="*/ 0 h 40354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37012" h="4035425">
                <a:moveTo>
                  <a:pt x="2035739" y="982663"/>
                </a:moveTo>
                <a:cubicBezTo>
                  <a:pt x="1543812" y="982663"/>
                  <a:pt x="1123950" y="1417014"/>
                  <a:pt x="1123950" y="2011742"/>
                </a:cubicBezTo>
                <a:cubicBezTo>
                  <a:pt x="1123950" y="2609810"/>
                  <a:pt x="1546945" y="3057526"/>
                  <a:pt x="2035739" y="3057526"/>
                </a:cubicBezTo>
                <a:cubicBezTo>
                  <a:pt x="2521400" y="3057526"/>
                  <a:pt x="2913062" y="2609810"/>
                  <a:pt x="2913062" y="2011742"/>
                </a:cubicBezTo>
                <a:cubicBezTo>
                  <a:pt x="2913062" y="1417014"/>
                  <a:pt x="2521400" y="982663"/>
                  <a:pt x="2035739" y="982663"/>
                </a:cubicBezTo>
                <a:close/>
                <a:moveTo>
                  <a:pt x="2020072" y="0"/>
                </a:moveTo>
                <a:cubicBezTo>
                  <a:pt x="3182005" y="0"/>
                  <a:pt x="4037012" y="851849"/>
                  <a:pt x="4037012" y="2007691"/>
                </a:cubicBezTo>
                <a:cubicBezTo>
                  <a:pt x="4037012" y="3166873"/>
                  <a:pt x="3182005" y="4035425"/>
                  <a:pt x="2020072" y="4035425"/>
                </a:cubicBezTo>
                <a:cubicBezTo>
                  <a:pt x="855007" y="4035425"/>
                  <a:pt x="0" y="3173555"/>
                  <a:pt x="0" y="2007691"/>
                </a:cubicBezTo>
                <a:cubicBezTo>
                  <a:pt x="0" y="845167"/>
                  <a:pt x="855007" y="0"/>
                  <a:pt x="2020072" y="0"/>
                </a:cubicBezTo>
                <a:close/>
              </a:path>
            </a:pathLst>
          </a:custGeom>
        </p:spPr>
        <p:txBody>
          <a:bodyPr wrap="square" lIns="68315" tIns="34201" rIns="68315" bIns="34201" anchor="ctr">
            <a:no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8" name="AutoShape 3">
            <a:extLst>
              <a:ext uri="{FF2B5EF4-FFF2-40B4-BE49-F238E27FC236}">
                <a16:creationId xmlns:a16="http://schemas.microsoft.com/office/drawing/2014/main" xmlns="" id="{BE54756D-946B-4623-9BFF-43A96600380A}"/>
              </a:ext>
            </a:extLst>
          </p:cNvPr>
          <p:cNvSpPr>
            <a:spLocks noChangeAspect="1" noChangeArrowheads="1" noTextEdit="1"/>
          </p:cNvSpPr>
          <p:nvPr userDrawn="1"/>
        </p:nvSpPr>
        <p:spPr bwMode="auto">
          <a:xfrm>
            <a:off x="-704923" y="-125503"/>
            <a:ext cx="5396681" cy="539455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68315" tIns="34201" rIns="68315" bIns="34201" numCol="1" anchor="t" anchorCtr="0" compatLnSpc="1">
            <a:prstTxWarp prst="textNoShape">
              <a:avLst/>
            </a:prstTxWarp>
          </a:bodyPr>
          <a:lstStyle/>
          <a:p>
            <a:pPr defTabSz="683043"/>
            <a:endParaRPr lang="en-US" sz="140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48660977"/>
      </p:ext>
    </p:extLst>
  </p:cSld>
  <p:clrMapOvr>
    <a:masterClrMapping/>
  </p:clrMapOvr>
</p:sldLayout>
</file>

<file path=ppt/slideLayouts/slideLayout2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2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="" xmlns:a16="http://schemas.microsoft.com/office/drawing/2014/main" id="{B72513B0-B62A-4BEA-AB10-08A5FC5C4C8D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3892015" y="1661533"/>
            <a:ext cx="1359974" cy="1359972"/>
          </a:xfrm>
          <a:custGeom>
            <a:avLst/>
            <a:gdLst>
              <a:gd name="connsiteX0" fmla="*/ 906649 w 1813298"/>
              <a:gd name="connsiteY0" fmla="*/ 0 h 1813296"/>
              <a:gd name="connsiteX1" fmla="*/ 1813298 w 1813298"/>
              <a:gd name="connsiteY1" fmla="*/ 906648 h 1813296"/>
              <a:gd name="connsiteX2" fmla="*/ 906649 w 1813298"/>
              <a:gd name="connsiteY2" fmla="*/ 1813296 h 1813296"/>
              <a:gd name="connsiteX3" fmla="*/ 0 w 1813298"/>
              <a:gd name="connsiteY3" fmla="*/ 906648 h 1813296"/>
              <a:gd name="connsiteX4" fmla="*/ 906649 w 1813298"/>
              <a:gd name="connsiteY4" fmla="*/ 0 h 18132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13298" h="1813296">
                <a:moveTo>
                  <a:pt x="906649" y="0"/>
                </a:moveTo>
                <a:cubicBezTo>
                  <a:pt x="1407377" y="0"/>
                  <a:pt x="1813298" y="405920"/>
                  <a:pt x="1813298" y="906648"/>
                </a:cubicBezTo>
                <a:cubicBezTo>
                  <a:pt x="1813298" y="1407376"/>
                  <a:pt x="1407377" y="1813296"/>
                  <a:pt x="906649" y="1813296"/>
                </a:cubicBezTo>
                <a:cubicBezTo>
                  <a:pt x="405921" y="1813296"/>
                  <a:pt x="0" y="1407376"/>
                  <a:pt x="0" y="906648"/>
                </a:cubicBezTo>
                <a:cubicBezTo>
                  <a:pt x="0" y="405920"/>
                  <a:pt x="405921" y="0"/>
                  <a:pt x="906649" y="0"/>
                </a:cubicBez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763334655"/>
      </p:ext>
    </p:extLst>
  </p:cSld>
  <p:clrMapOvr>
    <a:masterClrMapping/>
  </p:clrMapOvr>
</p:sldLayout>
</file>

<file path=ppt/slideLayouts/slideLayout2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3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4">
            <a:extLst>
              <a:ext uri="{FF2B5EF4-FFF2-40B4-BE49-F238E27FC236}">
                <a16:creationId xmlns="" xmlns:a16="http://schemas.microsoft.com/office/drawing/2014/main" id="{A111FE8B-480C-42B5-929D-D9CBFBE5636A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0" y="0"/>
            <a:ext cx="9144000" cy="2824264"/>
          </a:xfrm>
          <a:custGeom>
            <a:avLst/>
            <a:gdLst>
              <a:gd name="connsiteX0" fmla="*/ 0 w 12192000"/>
              <a:gd name="connsiteY0" fmla="*/ 0 h 3765685"/>
              <a:gd name="connsiteX1" fmla="*/ 12192000 w 12192000"/>
              <a:gd name="connsiteY1" fmla="*/ 0 h 3765685"/>
              <a:gd name="connsiteX2" fmla="*/ 12192000 w 12192000"/>
              <a:gd name="connsiteY2" fmla="*/ 3765685 h 3765685"/>
              <a:gd name="connsiteX3" fmla="*/ 0 w 12192000"/>
              <a:gd name="connsiteY3" fmla="*/ 3765685 h 37656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3765685">
                <a:moveTo>
                  <a:pt x="0" y="0"/>
                </a:moveTo>
                <a:lnTo>
                  <a:pt x="12192000" y="0"/>
                </a:lnTo>
                <a:lnTo>
                  <a:pt x="12192000" y="3765685"/>
                </a:lnTo>
                <a:lnTo>
                  <a:pt x="0" y="3765685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496546303"/>
      </p:ext>
    </p:extLst>
  </p:cSld>
  <p:clrMapOvr>
    <a:masterClrMapping/>
  </p:clrMapOvr>
</p:sldLayout>
</file>

<file path=ppt/slideLayouts/slideLayout2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4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>
            <a:extLst>
              <a:ext uri="{FF2B5EF4-FFF2-40B4-BE49-F238E27FC236}">
                <a16:creationId xmlns="" xmlns:a16="http://schemas.microsoft.com/office/drawing/2014/main" id="{2AD5B477-E25D-460E-9D48-70245BBAA5B2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560523" y="1955766"/>
            <a:ext cx="4011491" cy="2639729"/>
          </a:xfrm>
          <a:custGeom>
            <a:avLst/>
            <a:gdLst>
              <a:gd name="connsiteX0" fmla="*/ 0 w 5348655"/>
              <a:gd name="connsiteY0" fmla="*/ 0 h 3519638"/>
              <a:gd name="connsiteX1" fmla="*/ 5348655 w 5348655"/>
              <a:gd name="connsiteY1" fmla="*/ 0 h 3519638"/>
              <a:gd name="connsiteX2" fmla="*/ 5348655 w 5348655"/>
              <a:gd name="connsiteY2" fmla="*/ 3519638 h 3519638"/>
              <a:gd name="connsiteX3" fmla="*/ 0 w 5348655"/>
              <a:gd name="connsiteY3" fmla="*/ 3519638 h 3519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348655" h="3519638">
                <a:moveTo>
                  <a:pt x="0" y="0"/>
                </a:moveTo>
                <a:lnTo>
                  <a:pt x="5348655" y="0"/>
                </a:lnTo>
                <a:lnTo>
                  <a:pt x="5348655" y="3519638"/>
                </a:lnTo>
                <a:lnTo>
                  <a:pt x="0" y="3519638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4155580673"/>
      </p:ext>
    </p:extLst>
  </p:cSld>
  <p:clrMapOvr>
    <a:masterClrMapping/>
  </p:clrMapOvr>
</p:sldLayout>
</file>

<file path=ppt/slideLayouts/slideLayout2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5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>
            <a:extLst>
              <a:ext uri="{FF2B5EF4-FFF2-40B4-BE49-F238E27FC236}">
                <a16:creationId xmlns="" xmlns:a16="http://schemas.microsoft.com/office/drawing/2014/main" id="{A8A832A3-528E-476A-B952-3434EBFFACAB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3007524" y="0"/>
            <a:ext cx="6136481" cy="5143500"/>
          </a:xfrm>
          <a:custGeom>
            <a:avLst/>
            <a:gdLst>
              <a:gd name="connsiteX0" fmla="*/ 0 w 8181975"/>
              <a:gd name="connsiteY0" fmla="*/ 0 h 6858000"/>
              <a:gd name="connsiteX1" fmla="*/ 6084887 w 8181975"/>
              <a:gd name="connsiteY1" fmla="*/ 0 h 6858000"/>
              <a:gd name="connsiteX2" fmla="*/ 8181975 w 8181975"/>
              <a:gd name="connsiteY2" fmla="*/ 4824413 h 6858000"/>
              <a:gd name="connsiteX3" fmla="*/ 8181975 w 8181975"/>
              <a:gd name="connsiteY3" fmla="*/ 6858000 h 6858000"/>
              <a:gd name="connsiteX4" fmla="*/ 2981325 w 8181975"/>
              <a:gd name="connsiteY4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81975" h="6858000">
                <a:moveTo>
                  <a:pt x="0" y="0"/>
                </a:moveTo>
                <a:lnTo>
                  <a:pt x="6084887" y="0"/>
                </a:lnTo>
                <a:lnTo>
                  <a:pt x="8181975" y="4824413"/>
                </a:lnTo>
                <a:lnTo>
                  <a:pt x="8181975" y="6858000"/>
                </a:lnTo>
                <a:lnTo>
                  <a:pt x="2981325" y="6858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047830646"/>
      </p:ext>
    </p:extLst>
  </p:cSld>
  <p:clrMapOvr>
    <a:masterClrMapping/>
  </p:clrMapOvr>
</p:sldLayout>
</file>

<file path=ppt/slideLayouts/slideLayout2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6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="" xmlns:a16="http://schemas.microsoft.com/office/drawing/2014/main" id="{918F8E4F-470B-42F6-8B2D-A84B3F25966B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4616975" y="1"/>
            <a:ext cx="4526929" cy="5149298"/>
          </a:xfrm>
          <a:custGeom>
            <a:avLst/>
            <a:gdLst>
              <a:gd name="connsiteX0" fmla="*/ 1743662 w 6035905"/>
              <a:gd name="connsiteY0" fmla="*/ 6312275 h 6865731"/>
              <a:gd name="connsiteX1" fmla="*/ 1967585 w 6035905"/>
              <a:gd name="connsiteY1" fmla="*/ 6365255 h 6865731"/>
              <a:gd name="connsiteX2" fmla="*/ 2155380 w 6035905"/>
              <a:gd name="connsiteY2" fmla="*/ 6865731 h 6865731"/>
              <a:gd name="connsiteX3" fmla="*/ 1237274 w 6035905"/>
              <a:gd name="connsiteY3" fmla="*/ 6865731 h 6865731"/>
              <a:gd name="connsiteX4" fmla="*/ 1425068 w 6035905"/>
              <a:gd name="connsiteY4" fmla="*/ 6509837 h 6865731"/>
              <a:gd name="connsiteX5" fmla="*/ 1743662 w 6035905"/>
              <a:gd name="connsiteY5" fmla="*/ 6312275 h 6865731"/>
              <a:gd name="connsiteX6" fmla="*/ 5028098 w 6035905"/>
              <a:gd name="connsiteY6" fmla="*/ 5922112 h 6865731"/>
              <a:gd name="connsiteX7" fmla="*/ 5252487 w 6035905"/>
              <a:gd name="connsiteY7" fmla="*/ 5975143 h 6865731"/>
              <a:gd name="connsiteX8" fmla="*/ 5409308 w 6035905"/>
              <a:gd name="connsiteY8" fmla="*/ 6565158 h 6865731"/>
              <a:gd name="connsiteX9" fmla="*/ 5242032 w 6035905"/>
              <a:gd name="connsiteY9" fmla="*/ 6865731 h 6865731"/>
              <a:gd name="connsiteX10" fmla="*/ 4311561 w 6035905"/>
              <a:gd name="connsiteY10" fmla="*/ 6865731 h 6865731"/>
              <a:gd name="connsiteX11" fmla="*/ 4708841 w 6035905"/>
              <a:gd name="connsiteY11" fmla="*/ 6119863 h 6865731"/>
              <a:gd name="connsiteX12" fmla="*/ 5028098 w 6035905"/>
              <a:gd name="connsiteY12" fmla="*/ 5922112 h 6865731"/>
              <a:gd name="connsiteX13" fmla="*/ 1727004 w 6035905"/>
              <a:gd name="connsiteY13" fmla="*/ 4477573 h 6865731"/>
              <a:gd name="connsiteX14" fmla="*/ 1893927 w 6035905"/>
              <a:gd name="connsiteY14" fmla="*/ 4530174 h 6865731"/>
              <a:gd name="connsiteX15" fmla="*/ 2040023 w 6035905"/>
              <a:gd name="connsiteY15" fmla="*/ 5119624 h 6865731"/>
              <a:gd name="connsiteX16" fmla="*/ 1100835 w 6035905"/>
              <a:gd name="connsiteY16" fmla="*/ 6865731 h 6865731"/>
              <a:gd name="connsiteX17" fmla="*/ 172083 w 6035905"/>
              <a:gd name="connsiteY17" fmla="*/ 6865731 h 6865731"/>
              <a:gd name="connsiteX18" fmla="*/ 1351285 w 6035905"/>
              <a:gd name="connsiteY18" fmla="*/ 4685878 h 6865731"/>
              <a:gd name="connsiteX19" fmla="*/ 1669953 w 6035905"/>
              <a:gd name="connsiteY19" fmla="*/ 4477781 h 6865731"/>
              <a:gd name="connsiteX20" fmla="*/ 1727004 w 6035905"/>
              <a:gd name="connsiteY20" fmla="*/ 4477573 h 6865731"/>
              <a:gd name="connsiteX21" fmla="*/ 6035901 w 6035905"/>
              <a:gd name="connsiteY21" fmla="*/ 3680707 h 6865731"/>
              <a:gd name="connsiteX22" fmla="*/ 6035901 w 6035905"/>
              <a:gd name="connsiteY22" fmla="*/ 5406644 h 6865731"/>
              <a:gd name="connsiteX23" fmla="*/ 5816686 w 6035905"/>
              <a:gd name="connsiteY23" fmla="*/ 5807506 h 6865731"/>
              <a:gd name="connsiteX24" fmla="*/ 5273867 w 6035905"/>
              <a:gd name="connsiteY24" fmla="*/ 5963397 h 6865731"/>
              <a:gd name="connsiteX25" fmla="*/ 5127724 w 6035905"/>
              <a:gd name="connsiteY25" fmla="*/ 5373238 h 6865731"/>
              <a:gd name="connsiteX26" fmla="*/ 6035901 w 6035905"/>
              <a:gd name="connsiteY26" fmla="*/ 3680707 h 6865731"/>
              <a:gd name="connsiteX27" fmla="*/ 4636516 w 6035905"/>
              <a:gd name="connsiteY27" fmla="*/ 2892909 h 6865731"/>
              <a:gd name="connsiteX28" fmla="*/ 4836200 w 6035905"/>
              <a:gd name="connsiteY28" fmla="*/ 2958846 h 6865731"/>
              <a:gd name="connsiteX29" fmla="*/ 4992958 w 6035905"/>
              <a:gd name="connsiteY29" fmla="*/ 3582166 h 6865731"/>
              <a:gd name="connsiteX30" fmla="*/ 3216362 w 6035905"/>
              <a:gd name="connsiteY30" fmla="*/ 6865731 h 6865731"/>
              <a:gd name="connsiteX31" fmla="*/ 2244459 w 6035905"/>
              <a:gd name="connsiteY31" fmla="*/ 6865731 h 6865731"/>
              <a:gd name="connsiteX32" fmla="*/ 4324122 w 6035905"/>
              <a:gd name="connsiteY32" fmla="*/ 3025630 h 6865731"/>
              <a:gd name="connsiteX33" fmla="*/ 4636516 w 6035905"/>
              <a:gd name="connsiteY33" fmla="*/ 2892909 h 6865731"/>
              <a:gd name="connsiteX34" fmla="*/ 6035902 w 6035905"/>
              <a:gd name="connsiteY34" fmla="*/ 1792895 h 6865731"/>
              <a:gd name="connsiteX35" fmla="*/ 6035902 w 6035905"/>
              <a:gd name="connsiteY35" fmla="*/ 3517083 h 6865731"/>
              <a:gd name="connsiteX36" fmla="*/ 4646585 w 6035905"/>
              <a:gd name="connsiteY36" fmla="*/ 6097805 h 6865731"/>
              <a:gd name="connsiteX37" fmla="*/ 4103393 w 6035905"/>
              <a:gd name="connsiteY37" fmla="*/ 6253538 h 6865731"/>
              <a:gd name="connsiteX38" fmla="*/ 3946703 w 6035905"/>
              <a:gd name="connsiteY38" fmla="*/ 5663977 h 6865731"/>
              <a:gd name="connsiteX39" fmla="*/ 6035902 w 6035905"/>
              <a:gd name="connsiteY39" fmla="*/ 1792895 h 6865731"/>
              <a:gd name="connsiteX40" fmla="*/ 2426598 w 6035905"/>
              <a:gd name="connsiteY40" fmla="*/ 1106704 h 6865731"/>
              <a:gd name="connsiteX41" fmla="*/ 2611328 w 6035905"/>
              <a:gd name="connsiteY41" fmla="*/ 1165449 h 6865731"/>
              <a:gd name="connsiteX42" fmla="*/ 2757287 w 6035905"/>
              <a:gd name="connsiteY42" fmla="*/ 1744721 h 6865731"/>
              <a:gd name="connsiteX43" fmla="*/ 880666 w 6035905"/>
              <a:gd name="connsiteY43" fmla="*/ 5264911 h 6865731"/>
              <a:gd name="connsiteX44" fmla="*/ 401086 w 6035905"/>
              <a:gd name="connsiteY44" fmla="*/ 5320611 h 6865731"/>
              <a:gd name="connsiteX45" fmla="*/ 255126 w 6035905"/>
              <a:gd name="connsiteY45" fmla="*/ 4730199 h 6865731"/>
              <a:gd name="connsiteX46" fmla="*/ 2131747 w 6035905"/>
              <a:gd name="connsiteY46" fmla="*/ 1221148 h 6865731"/>
              <a:gd name="connsiteX47" fmla="*/ 2426598 w 6035905"/>
              <a:gd name="connsiteY47" fmla="*/ 1106704 h 6865731"/>
              <a:gd name="connsiteX48" fmla="*/ 4475683 w 6035905"/>
              <a:gd name="connsiteY48" fmla="*/ 1105703 h 6865731"/>
              <a:gd name="connsiteX49" fmla="*/ 4699485 w 6035905"/>
              <a:gd name="connsiteY49" fmla="*/ 1166568 h 6865731"/>
              <a:gd name="connsiteX50" fmla="*/ 4855895 w 6035905"/>
              <a:gd name="connsiteY50" fmla="*/ 1745514 h 6865731"/>
              <a:gd name="connsiteX51" fmla="*/ 2530592 w 6035905"/>
              <a:gd name="connsiteY51" fmla="*/ 6076478 h 6865731"/>
              <a:gd name="connsiteX52" fmla="*/ 1988368 w 6035905"/>
              <a:gd name="connsiteY52" fmla="*/ 6221215 h 6865731"/>
              <a:gd name="connsiteX53" fmla="*/ 1842385 w 6035905"/>
              <a:gd name="connsiteY53" fmla="*/ 5642268 h 6865731"/>
              <a:gd name="connsiteX54" fmla="*/ 4157261 w 6035905"/>
              <a:gd name="connsiteY54" fmla="*/ 1311304 h 6865731"/>
              <a:gd name="connsiteX55" fmla="*/ 4475683 w 6035905"/>
              <a:gd name="connsiteY55" fmla="*/ 1105703 h 6865731"/>
              <a:gd name="connsiteX56" fmla="*/ 3926718 w 6035905"/>
              <a:gd name="connsiteY56" fmla="*/ 257293 h 6865731"/>
              <a:gd name="connsiteX57" fmla="*/ 4114197 w 6035905"/>
              <a:gd name="connsiteY57" fmla="*/ 310498 h 6865731"/>
              <a:gd name="connsiteX58" fmla="*/ 4260157 w 6035905"/>
              <a:gd name="connsiteY58" fmla="*/ 900274 h 6865731"/>
              <a:gd name="connsiteX59" fmla="*/ 2373109 w 6035905"/>
              <a:gd name="connsiteY59" fmla="*/ 4405546 h 6865731"/>
              <a:gd name="connsiteX60" fmla="*/ 1903954 w 6035905"/>
              <a:gd name="connsiteY60" fmla="*/ 4472313 h 6865731"/>
              <a:gd name="connsiteX61" fmla="*/ 1747569 w 6035905"/>
              <a:gd name="connsiteY61" fmla="*/ 3882537 h 6865731"/>
              <a:gd name="connsiteX62" fmla="*/ 3634616 w 6035905"/>
              <a:gd name="connsiteY62" fmla="*/ 377265 h 6865731"/>
              <a:gd name="connsiteX63" fmla="*/ 3926718 w 6035905"/>
              <a:gd name="connsiteY63" fmla="*/ 257293 h 6865731"/>
              <a:gd name="connsiteX64" fmla="*/ 5942011 w 6035905"/>
              <a:gd name="connsiteY64" fmla="*/ 1 h 6865731"/>
              <a:gd name="connsiteX65" fmla="*/ 6035905 w 6035905"/>
              <a:gd name="connsiteY65" fmla="*/ 1 h 6865731"/>
              <a:gd name="connsiteX66" fmla="*/ 6035905 w 6035905"/>
              <a:gd name="connsiteY66" fmla="*/ 1536266 h 6865731"/>
              <a:gd name="connsiteX67" fmla="*/ 5389081 w 6035905"/>
              <a:gd name="connsiteY67" fmla="*/ 2738559 h 6865731"/>
              <a:gd name="connsiteX68" fmla="*/ 4846584 w 6035905"/>
              <a:gd name="connsiteY68" fmla="*/ 2894413 h 6865731"/>
              <a:gd name="connsiteX69" fmla="*/ 4700527 w 6035905"/>
              <a:gd name="connsiteY69" fmla="*/ 2304399 h 6865731"/>
              <a:gd name="connsiteX70" fmla="*/ 5942011 w 6035905"/>
              <a:gd name="connsiteY70" fmla="*/ 1 h 6865731"/>
              <a:gd name="connsiteX71" fmla="*/ 2789661 w 6035905"/>
              <a:gd name="connsiteY71" fmla="*/ 1 h 6865731"/>
              <a:gd name="connsiteX72" fmla="*/ 3720961 w 6035905"/>
              <a:gd name="connsiteY72" fmla="*/ 1 h 6865731"/>
              <a:gd name="connsiteX73" fmla="*/ 3197759 w 6035905"/>
              <a:gd name="connsiteY73" fmla="*/ 977367 h 6865731"/>
              <a:gd name="connsiteX74" fmla="*/ 2643164 w 6035905"/>
              <a:gd name="connsiteY74" fmla="*/ 1132857 h 6865731"/>
              <a:gd name="connsiteX75" fmla="*/ 2496668 w 6035905"/>
              <a:gd name="connsiteY75" fmla="*/ 544216 h 6865731"/>
              <a:gd name="connsiteX76" fmla="*/ 2789661 w 6035905"/>
              <a:gd name="connsiteY76" fmla="*/ 1 h 6865731"/>
              <a:gd name="connsiteX77" fmla="*/ 1736674 w 6035905"/>
              <a:gd name="connsiteY77" fmla="*/ 1 h 6865731"/>
              <a:gd name="connsiteX78" fmla="*/ 2666317 w 6035905"/>
              <a:gd name="connsiteY78" fmla="*/ 1 h 6865731"/>
              <a:gd name="connsiteX79" fmla="*/ 754804 w 6035905"/>
              <a:gd name="connsiteY79" fmla="*/ 3560722 h 6865731"/>
              <a:gd name="connsiteX80" fmla="*/ 201196 w 6035905"/>
              <a:gd name="connsiteY80" fmla="*/ 3716503 h 6865731"/>
              <a:gd name="connsiteX81" fmla="*/ 54960 w 6035905"/>
              <a:gd name="connsiteY81" fmla="*/ 3126759 h 6865731"/>
              <a:gd name="connsiteX82" fmla="*/ 1736674 w 6035905"/>
              <a:gd name="connsiteY82" fmla="*/ 1 h 6865731"/>
              <a:gd name="connsiteX83" fmla="*/ 4876566 w 6035905"/>
              <a:gd name="connsiteY83" fmla="*/ 0 h 6865731"/>
              <a:gd name="connsiteX84" fmla="*/ 5846069 w 6035905"/>
              <a:gd name="connsiteY84" fmla="*/ 0 h 6865731"/>
              <a:gd name="connsiteX85" fmla="*/ 5272707 w 6035905"/>
              <a:gd name="connsiteY85" fmla="*/ 1056562 h 6865731"/>
              <a:gd name="connsiteX86" fmla="*/ 4761894 w 6035905"/>
              <a:gd name="connsiteY86" fmla="*/ 1123292 h 6865731"/>
              <a:gd name="connsiteX87" fmla="*/ 4605522 w 6035905"/>
              <a:gd name="connsiteY87" fmla="*/ 489355 h 6865731"/>
              <a:gd name="connsiteX88" fmla="*/ 4876566 w 6035905"/>
              <a:gd name="connsiteY88" fmla="*/ 0 h 68657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</a:cxnLst>
            <a:rect l="l" t="t" r="r" b="b"/>
            <a:pathLst>
              <a:path w="6035905" h="6865731">
                <a:moveTo>
                  <a:pt x="1743662" y="6312275"/>
                </a:moveTo>
                <a:cubicBezTo>
                  <a:pt x="1819403" y="6306866"/>
                  <a:pt x="1897162" y="6323549"/>
                  <a:pt x="1967585" y="6365255"/>
                </a:cubicBezTo>
                <a:cubicBezTo>
                  <a:pt x="2144947" y="6465350"/>
                  <a:pt x="2207545" y="6676662"/>
                  <a:pt x="2155380" y="6865731"/>
                </a:cubicBezTo>
                <a:cubicBezTo>
                  <a:pt x="2155380" y="6865731"/>
                  <a:pt x="2155380" y="6865731"/>
                  <a:pt x="1237274" y="6865731"/>
                </a:cubicBezTo>
                <a:cubicBezTo>
                  <a:pt x="1237274" y="6865731"/>
                  <a:pt x="1237274" y="6865731"/>
                  <a:pt x="1425068" y="6509837"/>
                </a:cubicBezTo>
                <a:cubicBezTo>
                  <a:pt x="1496795" y="6391669"/>
                  <a:pt x="1617426" y="6321290"/>
                  <a:pt x="1743662" y="6312275"/>
                </a:cubicBezTo>
                <a:close/>
                <a:moveTo>
                  <a:pt x="5028098" y="5922112"/>
                </a:moveTo>
                <a:cubicBezTo>
                  <a:pt x="5103997" y="5916698"/>
                  <a:pt x="5181918" y="5933396"/>
                  <a:pt x="5252487" y="5975143"/>
                </a:cubicBezTo>
                <a:cubicBezTo>
                  <a:pt x="5451127" y="6097599"/>
                  <a:pt x="5513855" y="6353643"/>
                  <a:pt x="5409308" y="6565158"/>
                </a:cubicBezTo>
                <a:cubicBezTo>
                  <a:pt x="5409308" y="6565158"/>
                  <a:pt x="5409308" y="6565158"/>
                  <a:pt x="5242032" y="6865731"/>
                </a:cubicBezTo>
                <a:cubicBezTo>
                  <a:pt x="5242032" y="6865731"/>
                  <a:pt x="5242032" y="6865731"/>
                  <a:pt x="4311561" y="6865731"/>
                </a:cubicBezTo>
                <a:cubicBezTo>
                  <a:pt x="4311561" y="6865731"/>
                  <a:pt x="4311561" y="6865731"/>
                  <a:pt x="4708841" y="6119863"/>
                </a:cubicBezTo>
                <a:cubicBezTo>
                  <a:pt x="4780717" y="6001582"/>
                  <a:pt x="4901600" y="5931135"/>
                  <a:pt x="5028098" y="5922112"/>
                </a:cubicBezTo>
                <a:close/>
                <a:moveTo>
                  <a:pt x="1727004" y="4477573"/>
                </a:moveTo>
                <a:cubicBezTo>
                  <a:pt x="1784142" y="4481691"/>
                  <a:pt x="1841098" y="4498894"/>
                  <a:pt x="1893927" y="4530174"/>
                </a:cubicBezTo>
                <a:cubicBezTo>
                  <a:pt x="2092200" y="4652513"/>
                  <a:pt x="2154813" y="4908312"/>
                  <a:pt x="2040023" y="5119624"/>
                </a:cubicBezTo>
                <a:cubicBezTo>
                  <a:pt x="2040023" y="5119624"/>
                  <a:pt x="2040023" y="5119624"/>
                  <a:pt x="1100835" y="6865731"/>
                </a:cubicBezTo>
                <a:cubicBezTo>
                  <a:pt x="1100835" y="6865731"/>
                  <a:pt x="1100835" y="6865731"/>
                  <a:pt x="172083" y="6865731"/>
                </a:cubicBezTo>
                <a:cubicBezTo>
                  <a:pt x="172083" y="6865731"/>
                  <a:pt x="172083" y="6865731"/>
                  <a:pt x="1351285" y="4685878"/>
                </a:cubicBezTo>
                <a:cubicBezTo>
                  <a:pt x="1423029" y="4560759"/>
                  <a:pt x="1543688" y="4487773"/>
                  <a:pt x="1669953" y="4477781"/>
                </a:cubicBezTo>
                <a:cubicBezTo>
                  <a:pt x="1688893" y="4476282"/>
                  <a:pt x="1707959" y="4476200"/>
                  <a:pt x="1727004" y="4477573"/>
                </a:cubicBezTo>
                <a:close/>
                <a:moveTo>
                  <a:pt x="6035901" y="3680707"/>
                </a:moveTo>
                <a:cubicBezTo>
                  <a:pt x="6035901" y="3680707"/>
                  <a:pt x="6035901" y="3680707"/>
                  <a:pt x="6035901" y="5406644"/>
                </a:cubicBezTo>
                <a:cubicBezTo>
                  <a:pt x="6035901" y="5406644"/>
                  <a:pt x="6035901" y="5406644"/>
                  <a:pt x="5816686" y="5807506"/>
                </a:cubicBezTo>
                <a:cubicBezTo>
                  <a:pt x="5712298" y="6007938"/>
                  <a:pt x="5461766" y="6074748"/>
                  <a:pt x="5273867" y="5963397"/>
                </a:cubicBezTo>
                <a:cubicBezTo>
                  <a:pt x="5085969" y="5840912"/>
                  <a:pt x="5012897" y="5584805"/>
                  <a:pt x="5127724" y="5373238"/>
                </a:cubicBezTo>
                <a:cubicBezTo>
                  <a:pt x="5127724" y="5373238"/>
                  <a:pt x="5127724" y="5373238"/>
                  <a:pt x="6035901" y="3680707"/>
                </a:cubicBezTo>
                <a:close/>
                <a:moveTo>
                  <a:pt x="4636516" y="2892909"/>
                </a:moveTo>
                <a:cubicBezTo>
                  <a:pt x="4704915" y="2895713"/>
                  <a:pt x="4773497" y="2917105"/>
                  <a:pt x="4836200" y="2958846"/>
                </a:cubicBezTo>
                <a:cubicBezTo>
                  <a:pt x="5045211" y="3081284"/>
                  <a:pt x="5118365" y="3359552"/>
                  <a:pt x="4992958" y="3582166"/>
                </a:cubicBezTo>
                <a:cubicBezTo>
                  <a:pt x="4992958" y="3582166"/>
                  <a:pt x="4992958" y="3582166"/>
                  <a:pt x="3216362" y="6865731"/>
                </a:cubicBezTo>
                <a:cubicBezTo>
                  <a:pt x="3216362" y="6865731"/>
                  <a:pt x="3216362" y="6865731"/>
                  <a:pt x="2244459" y="6865731"/>
                </a:cubicBezTo>
                <a:cubicBezTo>
                  <a:pt x="2244459" y="6865731"/>
                  <a:pt x="2244459" y="6865731"/>
                  <a:pt x="4324122" y="3025630"/>
                </a:cubicBezTo>
                <a:cubicBezTo>
                  <a:pt x="4409033" y="2935193"/>
                  <a:pt x="4522519" y="2888235"/>
                  <a:pt x="4636516" y="2892909"/>
                </a:cubicBezTo>
                <a:close/>
                <a:moveTo>
                  <a:pt x="6035902" y="1792895"/>
                </a:moveTo>
                <a:cubicBezTo>
                  <a:pt x="6035902" y="1792895"/>
                  <a:pt x="6035902" y="1792895"/>
                  <a:pt x="6035902" y="3517083"/>
                </a:cubicBezTo>
                <a:cubicBezTo>
                  <a:pt x="6035902" y="3517083"/>
                  <a:pt x="6035902" y="3517083"/>
                  <a:pt x="4646585" y="6097805"/>
                </a:cubicBezTo>
                <a:cubicBezTo>
                  <a:pt x="4531679" y="6298033"/>
                  <a:pt x="4291421" y="6364776"/>
                  <a:pt x="4103393" y="6253538"/>
                </a:cubicBezTo>
                <a:cubicBezTo>
                  <a:pt x="3904919" y="6131176"/>
                  <a:pt x="3842243" y="5875329"/>
                  <a:pt x="3946703" y="5663977"/>
                </a:cubicBezTo>
                <a:cubicBezTo>
                  <a:pt x="3946703" y="5663977"/>
                  <a:pt x="3946703" y="5663977"/>
                  <a:pt x="6035902" y="1792895"/>
                </a:cubicBezTo>
                <a:close/>
                <a:moveTo>
                  <a:pt x="2426598" y="1106704"/>
                </a:moveTo>
                <a:cubicBezTo>
                  <a:pt x="2489641" y="1109054"/>
                  <a:pt x="2552684" y="1127852"/>
                  <a:pt x="2611328" y="1165449"/>
                </a:cubicBezTo>
                <a:cubicBezTo>
                  <a:pt x="2809416" y="1276848"/>
                  <a:pt x="2871970" y="1544204"/>
                  <a:pt x="2757287" y="1744721"/>
                </a:cubicBezTo>
                <a:cubicBezTo>
                  <a:pt x="2757287" y="1744721"/>
                  <a:pt x="2757287" y="1744721"/>
                  <a:pt x="880666" y="5264911"/>
                </a:cubicBezTo>
                <a:cubicBezTo>
                  <a:pt x="755559" y="5387450"/>
                  <a:pt x="557471" y="5420869"/>
                  <a:pt x="401086" y="5320611"/>
                </a:cubicBezTo>
                <a:cubicBezTo>
                  <a:pt x="213422" y="5198072"/>
                  <a:pt x="140443" y="4941856"/>
                  <a:pt x="255126" y="4730199"/>
                </a:cubicBezTo>
                <a:cubicBezTo>
                  <a:pt x="255126" y="4730199"/>
                  <a:pt x="255126" y="4730199"/>
                  <a:pt x="2131747" y="1221148"/>
                </a:cubicBezTo>
                <a:cubicBezTo>
                  <a:pt x="2216456" y="1144562"/>
                  <a:pt x="2321527" y="1102788"/>
                  <a:pt x="2426598" y="1106704"/>
                </a:cubicBezTo>
                <a:close/>
                <a:moveTo>
                  <a:pt x="4475683" y="1105703"/>
                </a:moveTo>
                <a:cubicBezTo>
                  <a:pt x="4551384" y="1101332"/>
                  <a:pt x="4629100" y="1120642"/>
                  <a:pt x="4699485" y="1166568"/>
                </a:cubicBezTo>
                <a:cubicBezTo>
                  <a:pt x="4897605" y="1277904"/>
                  <a:pt x="4960169" y="1545110"/>
                  <a:pt x="4855895" y="1745514"/>
                </a:cubicBezTo>
                <a:cubicBezTo>
                  <a:pt x="4855895" y="1745514"/>
                  <a:pt x="4855895" y="1745514"/>
                  <a:pt x="2530592" y="6076478"/>
                </a:cubicBezTo>
                <a:cubicBezTo>
                  <a:pt x="2415891" y="6276883"/>
                  <a:pt x="2176061" y="6343684"/>
                  <a:pt x="1988368" y="6221215"/>
                </a:cubicBezTo>
                <a:cubicBezTo>
                  <a:pt x="1790248" y="6109879"/>
                  <a:pt x="1727684" y="5842673"/>
                  <a:pt x="1842385" y="5642268"/>
                </a:cubicBezTo>
                <a:cubicBezTo>
                  <a:pt x="1842385" y="5642268"/>
                  <a:pt x="1842385" y="5642268"/>
                  <a:pt x="4157261" y="1311304"/>
                </a:cubicBezTo>
                <a:cubicBezTo>
                  <a:pt x="4228950" y="1186052"/>
                  <a:pt x="4349516" y="1112987"/>
                  <a:pt x="4475683" y="1105703"/>
                </a:cubicBezTo>
                <a:close/>
                <a:moveTo>
                  <a:pt x="3926718" y="257293"/>
                </a:moveTo>
                <a:cubicBezTo>
                  <a:pt x="3991044" y="259380"/>
                  <a:pt x="4055553" y="277115"/>
                  <a:pt x="4114197" y="310498"/>
                </a:cubicBezTo>
                <a:cubicBezTo>
                  <a:pt x="4301859" y="432904"/>
                  <a:pt x="4374839" y="688845"/>
                  <a:pt x="4260157" y="900274"/>
                </a:cubicBezTo>
                <a:cubicBezTo>
                  <a:pt x="4260157" y="900274"/>
                  <a:pt x="4260157" y="900274"/>
                  <a:pt x="2373109" y="4405546"/>
                </a:cubicBezTo>
                <a:cubicBezTo>
                  <a:pt x="2248001" y="4539081"/>
                  <a:pt x="2060339" y="4561336"/>
                  <a:pt x="1903954" y="4472313"/>
                </a:cubicBezTo>
                <a:cubicBezTo>
                  <a:pt x="1705867" y="4349907"/>
                  <a:pt x="1643312" y="4082839"/>
                  <a:pt x="1747569" y="3882537"/>
                </a:cubicBezTo>
                <a:cubicBezTo>
                  <a:pt x="1747569" y="3882537"/>
                  <a:pt x="1747569" y="3882537"/>
                  <a:pt x="3634616" y="377265"/>
                </a:cubicBezTo>
                <a:cubicBezTo>
                  <a:pt x="3712809" y="293806"/>
                  <a:pt x="3819509" y="253816"/>
                  <a:pt x="3926718" y="257293"/>
                </a:cubicBezTo>
                <a:close/>
                <a:moveTo>
                  <a:pt x="5942011" y="1"/>
                </a:moveTo>
                <a:cubicBezTo>
                  <a:pt x="5942011" y="1"/>
                  <a:pt x="5942011" y="1"/>
                  <a:pt x="6035905" y="1"/>
                </a:cubicBezTo>
                <a:cubicBezTo>
                  <a:pt x="6035905" y="1"/>
                  <a:pt x="6035905" y="1"/>
                  <a:pt x="6035905" y="1536266"/>
                </a:cubicBezTo>
                <a:cubicBezTo>
                  <a:pt x="6035905" y="1536266"/>
                  <a:pt x="6035905" y="1536266"/>
                  <a:pt x="5389081" y="2738559"/>
                </a:cubicBezTo>
                <a:cubicBezTo>
                  <a:pt x="5274322" y="2938942"/>
                  <a:pt x="5034372" y="3005735"/>
                  <a:pt x="4846584" y="2894413"/>
                </a:cubicBezTo>
                <a:cubicBezTo>
                  <a:pt x="4648364" y="2771956"/>
                  <a:pt x="4585768" y="2515912"/>
                  <a:pt x="4700527" y="2304399"/>
                </a:cubicBezTo>
                <a:cubicBezTo>
                  <a:pt x="4700527" y="2304399"/>
                  <a:pt x="4700527" y="2304399"/>
                  <a:pt x="5942011" y="1"/>
                </a:cubicBezTo>
                <a:close/>
                <a:moveTo>
                  <a:pt x="2789661" y="1"/>
                </a:moveTo>
                <a:cubicBezTo>
                  <a:pt x="2789661" y="1"/>
                  <a:pt x="2789661" y="1"/>
                  <a:pt x="3720961" y="1"/>
                </a:cubicBezTo>
                <a:cubicBezTo>
                  <a:pt x="3720961" y="1"/>
                  <a:pt x="3720961" y="1"/>
                  <a:pt x="3197759" y="977367"/>
                </a:cubicBezTo>
                <a:cubicBezTo>
                  <a:pt x="3082654" y="1177283"/>
                  <a:pt x="2841981" y="1255027"/>
                  <a:pt x="2643164" y="1132857"/>
                </a:cubicBezTo>
                <a:cubicBezTo>
                  <a:pt x="2454811" y="1010686"/>
                  <a:pt x="2381563" y="755238"/>
                  <a:pt x="2496668" y="544216"/>
                </a:cubicBezTo>
                <a:cubicBezTo>
                  <a:pt x="2496668" y="544216"/>
                  <a:pt x="2496668" y="544216"/>
                  <a:pt x="2789661" y="1"/>
                </a:cubicBezTo>
                <a:close/>
                <a:moveTo>
                  <a:pt x="1736674" y="1"/>
                </a:moveTo>
                <a:cubicBezTo>
                  <a:pt x="1736674" y="1"/>
                  <a:pt x="1736674" y="1"/>
                  <a:pt x="2666317" y="1"/>
                </a:cubicBezTo>
                <a:cubicBezTo>
                  <a:pt x="2666317" y="1"/>
                  <a:pt x="2666317" y="1"/>
                  <a:pt x="754804" y="3560722"/>
                </a:cubicBezTo>
                <a:cubicBezTo>
                  <a:pt x="639905" y="3761012"/>
                  <a:pt x="399659" y="3838903"/>
                  <a:pt x="201196" y="3716503"/>
                </a:cubicBezTo>
                <a:cubicBezTo>
                  <a:pt x="13179" y="3594104"/>
                  <a:pt x="-59939" y="3338177"/>
                  <a:pt x="54960" y="3126759"/>
                </a:cubicBezTo>
                <a:cubicBezTo>
                  <a:pt x="54960" y="3126759"/>
                  <a:pt x="54960" y="3126759"/>
                  <a:pt x="1736674" y="1"/>
                </a:cubicBezTo>
                <a:close/>
                <a:moveTo>
                  <a:pt x="4876566" y="0"/>
                </a:moveTo>
                <a:cubicBezTo>
                  <a:pt x="4876566" y="0"/>
                  <a:pt x="4876566" y="0"/>
                  <a:pt x="5846069" y="0"/>
                </a:cubicBezTo>
                <a:cubicBezTo>
                  <a:pt x="5846069" y="0"/>
                  <a:pt x="5846069" y="0"/>
                  <a:pt x="5272707" y="1056562"/>
                </a:cubicBezTo>
                <a:cubicBezTo>
                  <a:pt x="5137185" y="1190022"/>
                  <a:pt x="4928690" y="1223387"/>
                  <a:pt x="4761894" y="1123292"/>
                </a:cubicBezTo>
                <a:cubicBezTo>
                  <a:pt x="4553399" y="989831"/>
                  <a:pt x="4490850" y="711789"/>
                  <a:pt x="4605522" y="489355"/>
                </a:cubicBezTo>
                <a:cubicBezTo>
                  <a:pt x="4605522" y="489355"/>
                  <a:pt x="4605522" y="489355"/>
                  <a:pt x="4876566" y="0"/>
                </a:cubicBez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1140834"/>
      </p:ext>
    </p:extLst>
  </p:cSld>
  <p:clrMapOvr>
    <a:masterClrMapping/>
  </p:clrMapOvr>
</p:sldLayout>
</file>

<file path=ppt/slideLayouts/slideLayout2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7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>
            <a:extLst>
              <a:ext uri="{FF2B5EF4-FFF2-40B4-BE49-F238E27FC236}">
                <a16:creationId xmlns="" xmlns:a16="http://schemas.microsoft.com/office/drawing/2014/main" id="{0BD50E30-42E2-4A0E-B92D-98DAAEC1E687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564360" y="2436030"/>
            <a:ext cx="3793331" cy="2157413"/>
          </a:xfrm>
          <a:custGeom>
            <a:avLst/>
            <a:gdLst>
              <a:gd name="connsiteX0" fmla="*/ 0 w 5057775"/>
              <a:gd name="connsiteY0" fmla="*/ 0 h 2876550"/>
              <a:gd name="connsiteX1" fmla="*/ 5057775 w 5057775"/>
              <a:gd name="connsiteY1" fmla="*/ 0 h 2876550"/>
              <a:gd name="connsiteX2" fmla="*/ 5057775 w 5057775"/>
              <a:gd name="connsiteY2" fmla="*/ 2876550 h 2876550"/>
              <a:gd name="connsiteX3" fmla="*/ 0 w 5057775"/>
              <a:gd name="connsiteY3" fmla="*/ 2876550 h 28765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57775" h="2876550">
                <a:moveTo>
                  <a:pt x="0" y="0"/>
                </a:moveTo>
                <a:lnTo>
                  <a:pt x="5057775" y="0"/>
                </a:lnTo>
                <a:lnTo>
                  <a:pt x="5057775" y="2876550"/>
                </a:lnTo>
                <a:lnTo>
                  <a:pt x="0" y="287655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68244559"/>
      </p:ext>
    </p:extLst>
  </p:cSld>
  <p:clrMapOvr>
    <a:masterClrMapping/>
  </p:clrMapOvr>
</p:sldLayout>
</file>

<file path=ppt/slideLayouts/slideLayout2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9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12">
            <a:extLst>
              <a:ext uri="{FF2B5EF4-FFF2-40B4-BE49-F238E27FC236}">
                <a16:creationId xmlns="" xmlns:a16="http://schemas.microsoft.com/office/drawing/2014/main" id="{9EE777F0-87D8-4D33-B6E6-6DD15E51FE80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815571" y="1633132"/>
            <a:ext cx="1502297" cy="1502297"/>
          </a:xfrm>
          <a:custGeom>
            <a:avLst/>
            <a:gdLst>
              <a:gd name="connsiteX0" fmla="*/ 1001531 w 2003062"/>
              <a:gd name="connsiteY0" fmla="*/ 0 h 2003062"/>
              <a:gd name="connsiteX1" fmla="*/ 2003062 w 2003062"/>
              <a:gd name="connsiteY1" fmla="*/ 1001531 h 2003062"/>
              <a:gd name="connsiteX2" fmla="*/ 1001531 w 2003062"/>
              <a:gd name="connsiteY2" fmla="*/ 2003062 h 2003062"/>
              <a:gd name="connsiteX3" fmla="*/ 0 w 2003062"/>
              <a:gd name="connsiteY3" fmla="*/ 1001531 h 2003062"/>
              <a:gd name="connsiteX4" fmla="*/ 1001531 w 2003062"/>
              <a:gd name="connsiteY4" fmla="*/ 0 h 20030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03062" h="2003062">
                <a:moveTo>
                  <a:pt x="1001531" y="0"/>
                </a:moveTo>
                <a:cubicBezTo>
                  <a:pt x="1554661" y="0"/>
                  <a:pt x="2003062" y="448401"/>
                  <a:pt x="2003062" y="1001531"/>
                </a:cubicBezTo>
                <a:cubicBezTo>
                  <a:pt x="2003062" y="1554661"/>
                  <a:pt x="1554661" y="2003062"/>
                  <a:pt x="1001531" y="2003062"/>
                </a:cubicBezTo>
                <a:cubicBezTo>
                  <a:pt x="448401" y="2003062"/>
                  <a:pt x="0" y="1554661"/>
                  <a:pt x="0" y="1001531"/>
                </a:cubicBezTo>
                <a:cubicBezTo>
                  <a:pt x="0" y="448401"/>
                  <a:pt x="448401" y="0"/>
                  <a:pt x="1001531" y="0"/>
                </a:cubicBez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/>
          <a:p>
            <a:endParaRPr lang="en-US" dirty="0"/>
          </a:p>
        </p:txBody>
      </p:sp>
      <p:sp>
        <p:nvSpPr>
          <p:cNvPr id="8" name="Picture Placeholder 13">
            <a:extLst>
              <a:ext uri="{FF2B5EF4-FFF2-40B4-BE49-F238E27FC236}">
                <a16:creationId xmlns="" xmlns:a16="http://schemas.microsoft.com/office/drawing/2014/main" id="{19FA0D92-1457-4F92-9A9B-D505A017DAA6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2798807" y="1633132"/>
            <a:ext cx="1502297" cy="1502297"/>
          </a:xfrm>
          <a:custGeom>
            <a:avLst/>
            <a:gdLst>
              <a:gd name="connsiteX0" fmla="*/ 1001531 w 2003062"/>
              <a:gd name="connsiteY0" fmla="*/ 0 h 2003062"/>
              <a:gd name="connsiteX1" fmla="*/ 2003062 w 2003062"/>
              <a:gd name="connsiteY1" fmla="*/ 1001531 h 2003062"/>
              <a:gd name="connsiteX2" fmla="*/ 1001531 w 2003062"/>
              <a:gd name="connsiteY2" fmla="*/ 2003062 h 2003062"/>
              <a:gd name="connsiteX3" fmla="*/ 0 w 2003062"/>
              <a:gd name="connsiteY3" fmla="*/ 1001531 h 2003062"/>
              <a:gd name="connsiteX4" fmla="*/ 1001531 w 2003062"/>
              <a:gd name="connsiteY4" fmla="*/ 0 h 20030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03062" h="2003062">
                <a:moveTo>
                  <a:pt x="1001531" y="0"/>
                </a:moveTo>
                <a:cubicBezTo>
                  <a:pt x="1554661" y="0"/>
                  <a:pt x="2003062" y="448401"/>
                  <a:pt x="2003062" y="1001531"/>
                </a:cubicBezTo>
                <a:cubicBezTo>
                  <a:pt x="2003062" y="1554661"/>
                  <a:pt x="1554661" y="2003062"/>
                  <a:pt x="1001531" y="2003062"/>
                </a:cubicBezTo>
                <a:cubicBezTo>
                  <a:pt x="448401" y="2003062"/>
                  <a:pt x="0" y="1554661"/>
                  <a:pt x="0" y="1001531"/>
                </a:cubicBezTo>
                <a:cubicBezTo>
                  <a:pt x="0" y="448401"/>
                  <a:pt x="448401" y="0"/>
                  <a:pt x="1001531" y="0"/>
                </a:cubicBez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/>
          <a:p>
            <a:endParaRPr lang="en-US" dirty="0"/>
          </a:p>
        </p:txBody>
      </p:sp>
      <p:sp>
        <p:nvSpPr>
          <p:cNvPr id="9" name="Picture Placeholder 14">
            <a:extLst>
              <a:ext uri="{FF2B5EF4-FFF2-40B4-BE49-F238E27FC236}">
                <a16:creationId xmlns="" xmlns:a16="http://schemas.microsoft.com/office/drawing/2014/main" id="{CE3B9CBE-B6F5-49AF-A833-4538273FF201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4782018" y="1633132"/>
            <a:ext cx="1502297" cy="1502297"/>
          </a:xfrm>
          <a:custGeom>
            <a:avLst/>
            <a:gdLst>
              <a:gd name="connsiteX0" fmla="*/ 1001531 w 2003062"/>
              <a:gd name="connsiteY0" fmla="*/ 0 h 2003062"/>
              <a:gd name="connsiteX1" fmla="*/ 2003062 w 2003062"/>
              <a:gd name="connsiteY1" fmla="*/ 1001531 h 2003062"/>
              <a:gd name="connsiteX2" fmla="*/ 1001531 w 2003062"/>
              <a:gd name="connsiteY2" fmla="*/ 2003062 h 2003062"/>
              <a:gd name="connsiteX3" fmla="*/ 0 w 2003062"/>
              <a:gd name="connsiteY3" fmla="*/ 1001531 h 2003062"/>
              <a:gd name="connsiteX4" fmla="*/ 1001531 w 2003062"/>
              <a:gd name="connsiteY4" fmla="*/ 0 h 20030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03062" h="2003062">
                <a:moveTo>
                  <a:pt x="1001531" y="0"/>
                </a:moveTo>
                <a:cubicBezTo>
                  <a:pt x="1554661" y="0"/>
                  <a:pt x="2003062" y="448401"/>
                  <a:pt x="2003062" y="1001531"/>
                </a:cubicBezTo>
                <a:cubicBezTo>
                  <a:pt x="2003062" y="1554661"/>
                  <a:pt x="1554661" y="2003062"/>
                  <a:pt x="1001531" y="2003062"/>
                </a:cubicBezTo>
                <a:cubicBezTo>
                  <a:pt x="448401" y="2003062"/>
                  <a:pt x="0" y="1554661"/>
                  <a:pt x="0" y="1001531"/>
                </a:cubicBezTo>
                <a:cubicBezTo>
                  <a:pt x="0" y="448401"/>
                  <a:pt x="448401" y="0"/>
                  <a:pt x="1001531" y="0"/>
                </a:cubicBez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/>
          <a:p>
            <a:endParaRPr lang="en-US" dirty="0"/>
          </a:p>
        </p:txBody>
      </p:sp>
      <p:sp>
        <p:nvSpPr>
          <p:cNvPr id="10" name="Picture Placeholder 15">
            <a:extLst>
              <a:ext uri="{FF2B5EF4-FFF2-40B4-BE49-F238E27FC236}">
                <a16:creationId xmlns="" xmlns:a16="http://schemas.microsoft.com/office/drawing/2014/main" id="{47AC2BC4-63E0-4828-A785-A10874275C5C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6826185" y="1633132"/>
            <a:ext cx="1502297" cy="1502297"/>
          </a:xfrm>
          <a:custGeom>
            <a:avLst/>
            <a:gdLst>
              <a:gd name="connsiteX0" fmla="*/ 1001531 w 2003062"/>
              <a:gd name="connsiteY0" fmla="*/ 0 h 2003062"/>
              <a:gd name="connsiteX1" fmla="*/ 2003062 w 2003062"/>
              <a:gd name="connsiteY1" fmla="*/ 1001531 h 2003062"/>
              <a:gd name="connsiteX2" fmla="*/ 1001531 w 2003062"/>
              <a:gd name="connsiteY2" fmla="*/ 2003062 h 2003062"/>
              <a:gd name="connsiteX3" fmla="*/ 0 w 2003062"/>
              <a:gd name="connsiteY3" fmla="*/ 1001531 h 2003062"/>
              <a:gd name="connsiteX4" fmla="*/ 1001531 w 2003062"/>
              <a:gd name="connsiteY4" fmla="*/ 0 h 20030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03062" h="2003062">
                <a:moveTo>
                  <a:pt x="1001531" y="0"/>
                </a:moveTo>
                <a:cubicBezTo>
                  <a:pt x="1554661" y="0"/>
                  <a:pt x="2003062" y="448401"/>
                  <a:pt x="2003062" y="1001531"/>
                </a:cubicBezTo>
                <a:cubicBezTo>
                  <a:pt x="2003062" y="1554661"/>
                  <a:pt x="1554661" y="2003062"/>
                  <a:pt x="1001531" y="2003062"/>
                </a:cubicBezTo>
                <a:cubicBezTo>
                  <a:pt x="448401" y="2003062"/>
                  <a:pt x="0" y="1554661"/>
                  <a:pt x="0" y="1001531"/>
                </a:cubicBezTo>
                <a:cubicBezTo>
                  <a:pt x="0" y="448401"/>
                  <a:pt x="448401" y="0"/>
                  <a:pt x="1001531" y="0"/>
                </a:cubicBez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13569096"/>
      </p:ext>
    </p:extLst>
  </p:cSld>
  <p:clrMapOvr>
    <a:masterClrMapping/>
  </p:clrMapOvr>
</p:sldLayout>
</file>

<file path=ppt/slideLayouts/slideLayout2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8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16">
            <a:extLst>
              <a:ext uri="{FF2B5EF4-FFF2-40B4-BE49-F238E27FC236}">
                <a16:creationId xmlns="" xmlns:a16="http://schemas.microsoft.com/office/drawing/2014/main" id="{8C83C720-F3F1-42F1-9D7C-A4BBE37EC88B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711244" y="1574828"/>
            <a:ext cx="1840403" cy="1595669"/>
          </a:xfrm>
          <a:custGeom>
            <a:avLst/>
            <a:gdLst>
              <a:gd name="connsiteX0" fmla="*/ 0 w 2453871"/>
              <a:gd name="connsiteY0" fmla="*/ 0 h 2127559"/>
              <a:gd name="connsiteX1" fmla="*/ 2453871 w 2453871"/>
              <a:gd name="connsiteY1" fmla="*/ 0 h 2127559"/>
              <a:gd name="connsiteX2" fmla="*/ 2453871 w 2453871"/>
              <a:gd name="connsiteY2" fmla="*/ 2127559 h 2127559"/>
              <a:gd name="connsiteX3" fmla="*/ 0 w 2453871"/>
              <a:gd name="connsiteY3" fmla="*/ 2127559 h 21275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53871" h="2127559">
                <a:moveTo>
                  <a:pt x="0" y="0"/>
                </a:moveTo>
                <a:lnTo>
                  <a:pt x="2453871" y="0"/>
                </a:lnTo>
                <a:lnTo>
                  <a:pt x="2453871" y="2127559"/>
                </a:lnTo>
                <a:lnTo>
                  <a:pt x="0" y="2127559"/>
                </a:ln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/>
          <a:p>
            <a:endParaRPr lang="en-US" dirty="0"/>
          </a:p>
        </p:txBody>
      </p:sp>
      <p:sp>
        <p:nvSpPr>
          <p:cNvPr id="4" name="Picture Placeholder 17">
            <a:extLst>
              <a:ext uri="{FF2B5EF4-FFF2-40B4-BE49-F238E27FC236}">
                <a16:creationId xmlns="" xmlns:a16="http://schemas.microsoft.com/office/drawing/2014/main" id="{E8856883-B64F-4667-AC8E-7F589F37E47A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4585979" y="1574828"/>
            <a:ext cx="1840403" cy="1595669"/>
          </a:xfrm>
          <a:custGeom>
            <a:avLst/>
            <a:gdLst>
              <a:gd name="connsiteX0" fmla="*/ 0 w 2453871"/>
              <a:gd name="connsiteY0" fmla="*/ 0 h 2127559"/>
              <a:gd name="connsiteX1" fmla="*/ 2453871 w 2453871"/>
              <a:gd name="connsiteY1" fmla="*/ 0 h 2127559"/>
              <a:gd name="connsiteX2" fmla="*/ 2453871 w 2453871"/>
              <a:gd name="connsiteY2" fmla="*/ 2127559 h 2127559"/>
              <a:gd name="connsiteX3" fmla="*/ 0 w 2453871"/>
              <a:gd name="connsiteY3" fmla="*/ 2127559 h 21275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53871" h="2127559">
                <a:moveTo>
                  <a:pt x="0" y="0"/>
                </a:moveTo>
                <a:lnTo>
                  <a:pt x="2453871" y="0"/>
                </a:lnTo>
                <a:lnTo>
                  <a:pt x="2453871" y="2127559"/>
                </a:lnTo>
                <a:lnTo>
                  <a:pt x="0" y="2127559"/>
                </a:ln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/>
          <a:p>
            <a:endParaRPr lang="en-US" dirty="0"/>
          </a:p>
        </p:txBody>
      </p:sp>
      <p:sp>
        <p:nvSpPr>
          <p:cNvPr id="5" name="Picture Placeholder 21">
            <a:extLst>
              <a:ext uri="{FF2B5EF4-FFF2-40B4-BE49-F238E27FC236}">
                <a16:creationId xmlns="" xmlns:a16="http://schemas.microsoft.com/office/drawing/2014/main" id="{B0B52BE6-87C0-4134-B0EE-7C0CBD303901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6466440" y="1574828"/>
            <a:ext cx="1914808" cy="1595669"/>
          </a:xfrm>
          <a:custGeom>
            <a:avLst/>
            <a:gdLst>
              <a:gd name="connsiteX0" fmla="*/ 0 w 2553077"/>
              <a:gd name="connsiteY0" fmla="*/ 0 h 2127559"/>
              <a:gd name="connsiteX1" fmla="*/ 2553077 w 2553077"/>
              <a:gd name="connsiteY1" fmla="*/ 0 h 2127559"/>
              <a:gd name="connsiteX2" fmla="*/ 2553077 w 2553077"/>
              <a:gd name="connsiteY2" fmla="*/ 2127559 h 2127559"/>
              <a:gd name="connsiteX3" fmla="*/ 0 w 2553077"/>
              <a:gd name="connsiteY3" fmla="*/ 2127559 h 21275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53077" h="2127559">
                <a:moveTo>
                  <a:pt x="0" y="0"/>
                </a:moveTo>
                <a:lnTo>
                  <a:pt x="2553077" y="0"/>
                </a:lnTo>
                <a:lnTo>
                  <a:pt x="2553077" y="2127559"/>
                </a:lnTo>
                <a:lnTo>
                  <a:pt x="0" y="2127559"/>
                </a:ln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/>
          <a:p>
            <a:endParaRPr lang="en-US" dirty="0"/>
          </a:p>
        </p:txBody>
      </p:sp>
      <p:sp>
        <p:nvSpPr>
          <p:cNvPr id="7" name="Picture Placeholder 15">
            <a:extLst>
              <a:ext uri="{FF2B5EF4-FFF2-40B4-BE49-F238E27FC236}">
                <a16:creationId xmlns="" xmlns:a16="http://schemas.microsoft.com/office/drawing/2014/main" id="{DCC06AFD-9B9F-4905-A455-4511BDDF18BA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762112" y="1574828"/>
            <a:ext cx="1914808" cy="1595669"/>
          </a:xfrm>
          <a:custGeom>
            <a:avLst/>
            <a:gdLst>
              <a:gd name="connsiteX0" fmla="*/ 0 w 2553077"/>
              <a:gd name="connsiteY0" fmla="*/ 0 h 2127559"/>
              <a:gd name="connsiteX1" fmla="*/ 2553077 w 2553077"/>
              <a:gd name="connsiteY1" fmla="*/ 0 h 2127559"/>
              <a:gd name="connsiteX2" fmla="*/ 2553077 w 2553077"/>
              <a:gd name="connsiteY2" fmla="*/ 2127559 h 2127559"/>
              <a:gd name="connsiteX3" fmla="*/ 0 w 2553077"/>
              <a:gd name="connsiteY3" fmla="*/ 2127559 h 21275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53077" h="2127559">
                <a:moveTo>
                  <a:pt x="0" y="0"/>
                </a:moveTo>
                <a:lnTo>
                  <a:pt x="2553077" y="0"/>
                </a:lnTo>
                <a:lnTo>
                  <a:pt x="2553077" y="2127559"/>
                </a:lnTo>
                <a:lnTo>
                  <a:pt x="0" y="2127559"/>
                </a:ln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17126508"/>
      </p:ext>
    </p:extLst>
  </p:cSld>
  <p:clrMapOvr>
    <a:masterClrMapping/>
  </p:clrMapOvr>
</p:sldLayout>
</file>

<file path=ppt/slideLayouts/slideLayout2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8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12">
            <a:extLst>
              <a:ext uri="{FF2B5EF4-FFF2-40B4-BE49-F238E27FC236}">
                <a16:creationId xmlns="" xmlns:a16="http://schemas.microsoft.com/office/drawing/2014/main" id="{37A317B2-5725-4472-B784-A0B6DC6C558D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6198021" y="1657356"/>
            <a:ext cx="1970044" cy="1970044"/>
          </a:xfrm>
          <a:custGeom>
            <a:avLst/>
            <a:gdLst>
              <a:gd name="connsiteX0" fmla="*/ 1313363 w 2626725"/>
              <a:gd name="connsiteY0" fmla="*/ 0 h 2626725"/>
              <a:gd name="connsiteX1" fmla="*/ 2626725 w 2626725"/>
              <a:gd name="connsiteY1" fmla="*/ 1313363 h 2626725"/>
              <a:gd name="connsiteX2" fmla="*/ 1313363 w 2626725"/>
              <a:gd name="connsiteY2" fmla="*/ 2626725 h 2626725"/>
              <a:gd name="connsiteX3" fmla="*/ 0 w 2626725"/>
              <a:gd name="connsiteY3" fmla="*/ 1313363 h 2626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26725" h="2626725">
                <a:moveTo>
                  <a:pt x="1313363" y="0"/>
                </a:moveTo>
                <a:lnTo>
                  <a:pt x="2626725" y="1313363"/>
                </a:lnTo>
                <a:lnTo>
                  <a:pt x="1313363" y="2626725"/>
                </a:lnTo>
                <a:lnTo>
                  <a:pt x="0" y="1313363"/>
                </a:ln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/>
          <a:p>
            <a:endParaRPr lang="en-US" dirty="0"/>
          </a:p>
        </p:txBody>
      </p:sp>
      <p:sp>
        <p:nvSpPr>
          <p:cNvPr id="17" name="Picture Placeholder 16">
            <a:extLst>
              <a:ext uri="{FF2B5EF4-FFF2-40B4-BE49-F238E27FC236}">
                <a16:creationId xmlns="" xmlns:a16="http://schemas.microsoft.com/office/drawing/2014/main" id="{D5C2B1B5-2A7B-4C85-8C84-44B655499449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281458" y="2486027"/>
            <a:ext cx="1970044" cy="1970044"/>
          </a:xfrm>
          <a:custGeom>
            <a:avLst/>
            <a:gdLst>
              <a:gd name="connsiteX0" fmla="*/ 1313363 w 2626725"/>
              <a:gd name="connsiteY0" fmla="*/ 0 h 2626725"/>
              <a:gd name="connsiteX1" fmla="*/ 2626725 w 2626725"/>
              <a:gd name="connsiteY1" fmla="*/ 1313363 h 2626725"/>
              <a:gd name="connsiteX2" fmla="*/ 1313363 w 2626725"/>
              <a:gd name="connsiteY2" fmla="*/ 2626725 h 2626725"/>
              <a:gd name="connsiteX3" fmla="*/ 0 w 2626725"/>
              <a:gd name="connsiteY3" fmla="*/ 1313363 h 2626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26725" h="2626725">
                <a:moveTo>
                  <a:pt x="1313363" y="0"/>
                </a:moveTo>
                <a:lnTo>
                  <a:pt x="2626725" y="1313363"/>
                </a:lnTo>
                <a:lnTo>
                  <a:pt x="1313363" y="2626725"/>
                </a:lnTo>
                <a:lnTo>
                  <a:pt x="0" y="1313363"/>
                </a:ln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/>
          <a:p>
            <a:endParaRPr lang="en-US" dirty="0"/>
          </a:p>
        </p:txBody>
      </p:sp>
      <p:sp>
        <p:nvSpPr>
          <p:cNvPr id="15" name="Picture Placeholder 14">
            <a:extLst>
              <a:ext uri="{FF2B5EF4-FFF2-40B4-BE49-F238E27FC236}">
                <a16:creationId xmlns="" xmlns:a16="http://schemas.microsoft.com/office/drawing/2014/main" id="{C35E1C72-D751-4058-9FD9-316B13763263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4892499" y="2486027"/>
            <a:ext cx="1970044" cy="1970044"/>
          </a:xfrm>
          <a:custGeom>
            <a:avLst/>
            <a:gdLst>
              <a:gd name="connsiteX0" fmla="*/ 1313363 w 2626725"/>
              <a:gd name="connsiteY0" fmla="*/ 0 h 2626725"/>
              <a:gd name="connsiteX1" fmla="*/ 2626725 w 2626725"/>
              <a:gd name="connsiteY1" fmla="*/ 1313363 h 2626725"/>
              <a:gd name="connsiteX2" fmla="*/ 1313363 w 2626725"/>
              <a:gd name="connsiteY2" fmla="*/ 2626725 h 2626725"/>
              <a:gd name="connsiteX3" fmla="*/ 0 w 2626725"/>
              <a:gd name="connsiteY3" fmla="*/ 1313363 h 2626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26725" h="2626725">
                <a:moveTo>
                  <a:pt x="1313363" y="0"/>
                </a:moveTo>
                <a:lnTo>
                  <a:pt x="2626725" y="1313363"/>
                </a:lnTo>
                <a:lnTo>
                  <a:pt x="1313363" y="2626725"/>
                </a:lnTo>
                <a:lnTo>
                  <a:pt x="0" y="1313363"/>
                </a:ln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/>
          <a:p>
            <a:endParaRPr lang="en-US" dirty="0"/>
          </a:p>
        </p:txBody>
      </p:sp>
      <p:sp>
        <p:nvSpPr>
          <p:cNvPr id="19" name="Picture Placeholder 18">
            <a:extLst>
              <a:ext uri="{FF2B5EF4-FFF2-40B4-BE49-F238E27FC236}">
                <a16:creationId xmlns="" xmlns:a16="http://schemas.microsoft.com/office/drawing/2014/main" id="{1C6E6760-F657-46CE-A3B0-2030318C1F68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975939" y="1628778"/>
            <a:ext cx="1970044" cy="1970044"/>
          </a:xfrm>
          <a:custGeom>
            <a:avLst/>
            <a:gdLst>
              <a:gd name="connsiteX0" fmla="*/ 1313363 w 2626725"/>
              <a:gd name="connsiteY0" fmla="*/ 0 h 2626725"/>
              <a:gd name="connsiteX1" fmla="*/ 2626725 w 2626725"/>
              <a:gd name="connsiteY1" fmla="*/ 1313363 h 2626725"/>
              <a:gd name="connsiteX2" fmla="*/ 1313363 w 2626725"/>
              <a:gd name="connsiteY2" fmla="*/ 2626725 h 2626725"/>
              <a:gd name="connsiteX3" fmla="*/ 0 w 2626725"/>
              <a:gd name="connsiteY3" fmla="*/ 1313363 h 2626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26725" h="2626725">
                <a:moveTo>
                  <a:pt x="1313363" y="0"/>
                </a:moveTo>
                <a:lnTo>
                  <a:pt x="2626725" y="1313363"/>
                </a:lnTo>
                <a:lnTo>
                  <a:pt x="1313363" y="2626725"/>
                </a:lnTo>
                <a:lnTo>
                  <a:pt x="0" y="1313363"/>
                </a:ln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/>
          <a:p>
            <a:endParaRPr lang="en-US" dirty="0"/>
          </a:p>
        </p:txBody>
      </p:sp>
      <p:sp>
        <p:nvSpPr>
          <p:cNvPr id="16" name="Picture Placeholder 15">
            <a:extLst>
              <a:ext uri="{FF2B5EF4-FFF2-40B4-BE49-F238E27FC236}">
                <a16:creationId xmlns="" xmlns:a16="http://schemas.microsoft.com/office/drawing/2014/main" id="{0055D923-8866-40BE-9CD6-03A1E4E5A776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3586980" y="1643066"/>
            <a:ext cx="1970044" cy="1970044"/>
          </a:xfrm>
          <a:custGeom>
            <a:avLst/>
            <a:gdLst>
              <a:gd name="connsiteX0" fmla="*/ 1313363 w 2626725"/>
              <a:gd name="connsiteY0" fmla="*/ 0 h 2626725"/>
              <a:gd name="connsiteX1" fmla="*/ 2626725 w 2626725"/>
              <a:gd name="connsiteY1" fmla="*/ 1313363 h 2626725"/>
              <a:gd name="connsiteX2" fmla="*/ 1313363 w 2626725"/>
              <a:gd name="connsiteY2" fmla="*/ 2626725 h 2626725"/>
              <a:gd name="connsiteX3" fmla="*/ 0 w 2626725"/>
              <a:gd name="connsiteY3" fmla="*/ 1313363 h 2626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26725" h="2626725">
                <a:moveTo>
                  <a:pt x="1313363" y="0"/>
                </a:moveTo>
                <a:lnTo>
                  <a:pt x="2626725" y="1313363"/>
                </a:lnTo>
                <a:lnTo>
                  <a:pt x="1313363" y="2626725"/>
                </a:lnTo>
                <a:lnTo>
                  <a:pt x="0" y="1313363"/>
                </a:ln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11408867"/>
      </p:ext>
    </p:extLst>
  </p:cSld>
  <p:clrMapOvr>
    <a:masterClrMapping/>
  </p:clrMapOvr>
</p:sldLayout>
</file>

<file path=ppt/slideLayouts/slideLayout2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0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2">
            <a:extLst>
              <a:ext uri="{FF2B5EF4-FFF2-40B4-BE49-F238E27FC236}">
                <a16:creationId xmlns="" xmlns:a16="http://schemas.microsoft.com/office/drawing/2014/main" id="{E974F86C-0074-47F3-A0BE-DE024D65CEA2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4180421" y="1428605"/>
            <a:ext cx="1474470" cy="1474470"/>
          </a:xfrm>
          <a:prstGeom prst="ellipse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1" name="Picture Placeholder 2">
            <a:extLst>
              <a:ext uri="{FF2B5EF4-FFF2-40B4-BE49-F238E27FC236}">
                <a16:creationId xmlns="" xmlns:a16="http://schemas.microsoft.com/office/drawing/2014/main" id="{BE2C5740-E550-4E7B-8D15-5C8358F797D4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2317670" y="1893590"/>
            <a:ext cx="1474470" cy="1474470"/>
          </a:xfrm>
          <a:prstGeom prst="ellipse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2" name="Picture Placeholder 2">
            <a:extLst>
              <a:ext uri="{FF2B5EF4-FFF2-40B4-BE49-F238E27FC236}">
                <a16:creationId xmlns="" xmlns:a16="http://schemas.microsoft.com/office/drawing/2014/main" id="{ADBF3FE1-4283-4BC9-9FC6-2C48E4C89364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3742522" y="3308985"/>
            <a:ext cx="1474470" cy="1474470"/>
          </a:xfrm>
          <a:prstGeom prst="ellipse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3" name="Picture Placeholder 2">
            <a:extLst>
              <a:ext uri="{FF2B5EF4-FFF2-40B4-BE49-F238E27FC236}">
                <a16:creationId xmlns="" xmlns:a16="http://schemas.microsoft.com/office/drawing/2014/main" id="{BE68C3A6-9355-468E-ABAC-A81D5B212B12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5555656" y="2702306"/>
            <a:ext cx="1474470" cy="1474470"/>
          </a:xfrm>
          <a:prstGeom prst="ellipse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98833042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6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10">
            <a:extLst>
              <a:ext uri="{FF2B5EF4-FFF2-40B4-BE49-F238E27FC236}">
                <a16:creationId xmlns:a16="http://schemas.microsoft.com/office/drawing/2014/main" xmlns="" id="{B4BB19A3-6483-42D1-A3B5-95300CB8517E}"/>
              </a:ext>
            </a:extLst>
          </p:cNvPr>
          <p:cNvSpPr>
            <a:spLocks noGrp="1"/>
          </p:cNvSpPr>
          <p:nvPr>
            <p:ph type="pic" sz="quarter" idx="19"/>
          </p:nvPr>
        </p:nvSpPr>
        <p:spPr>
          <a:xfrm>
            <a:off x="-226519" y="-54150"/>
            <a:ext cx="4635234" cy="5623274"/>
          </a:xfrm>
          <a:custGeom>
            <a:avLst/>
            <a:gdLst>
              <a:gd name="connsiteX0" fmla="*/ 0 w 2919413"/>
              <a:gd name="connsiteY0" fmla="*/ 0 h 3541713"/>
              <a:gd name="connsiteX1" fmla="*/ 2919413 w 2919413"/>
              <a:gd name="connsiteY1" fmla="*/ 0 h 3541713"/>
              <a:gd name="connsiteX2" fmla="*/ 2919413 w 2919413"/>
              <a:gd name="connsiteY2" fmla="*/ 838200 h 3541713"/>
              <a:gd name="connsiteX3" fmla="*/ 1954213 w 2919413"/>
              <a:gd name="connsiteY3" fmla="*/ 838200 h 3541713"/>
              <a:gd name="connsiteX4" fmla="*/ 1954213 w 2919413"/>
              <a:gd name="connsiteY4" fmla="*/ 3541713 h 3541713"/>
              <a:gd name="connsiteX5" fmla="*/ 963613 w 2919413"/>
              <a:gd name="connsiteY5" fmla="*/ 3541713 h 3541713"/>
              <a:gd name="connsiteX6" fmla="*/ 963613 w 2919413"/>
              <a:gd name="connsiteY6" fmla="*/ 838200 h 3541713"/>
              <a:gd name="connsiteX7" fmla="*/ 0 w 2919413"/>
              <a:gd name="connsiteY7" fmla="*/ 838200 h 35417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919413" h="3541713">
                <a:moveTo>
                  <a:pt x="0" y="0"/>
                </a:moveTo>
                <a:lnTo>
                  <a:pt x="2919413" y="0"/>
                </a:lnTo>
                <a:lnTo>
                  <a:pt x="2919413" y="838200"/>
                </a:lnTo>
                <a:lnTo>
                  <a:pt x="1954213" y="838200"/>
                </a:lnTo>
                <a:lnTo>
                  <a:pt x="1954213" y="3541713"/>
                </a:lnTo>
                <a:lnTo>
                  <a:pt x="963613" y="3541713"/>
                </a:lnTo>
                <a:lnTo>
                  <a:pt x="963613" y="838200"/>
                </a:lnTo>
                <a:lnTo>
                  <a:pt x="0" y="838200"/>
                </a:lnTo>
                <a:close/>
              </a:path>
            </a:pathLst>
          </a:custGeom>
        </p:spPr>
        <p:txBody>
          <a:bodyPr wrap="square" lIns="68315" tIns="34201" rIns="68315" bIns="34201" anchor="ctr">
            <a:noAutofit/>
          </a:bodyPr>
          <a:lstStyle>
            <a:lvl1pPr marL="0" indent="0" algn="ctr">
              <a:buNone/>
              <a:defRPr sz="900">
                <a:solidFill>
                  <a:schemeClr val="bg2"/>
                </a:solidFill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94690454"/>
      </p:ext>
    </p:extLst>
  </p:cSld>
  <p:clrMapOvr>
    <a:masterClrMapping/>
  </p:clrMapOvr>
</p:sldLayout>
</file>

<file path=ppt/slideLayouts/slideLayout2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1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2">
            <a:extLst>
              <a:ext uri="{FF2B5EF4-FFF2-40B4-BE49-F238E27FC236}">
                <a16:creationId xmlns="" xmlns:a16="http://schemas.microsoft.com/office/drawing/2014/main" id="{D88F08D6-38CC-48BA-B50D-8B6C2464C7CD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1231057" y="1635829"/>
            <a:ext cx="1234440" cy="1234440"/>
          </a:xfrm>
          <a:prstGeom prst="rect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8" name="Picture Placeholder 2">
            <a:extLst>
              <a:ext uri="{FF2B5EF4-FFF2-40B4-BE49-F238E27FC236}">
                <a16:creationId xmlns="" xmlns:a16="http://schemas.microsoft.com/office/drawing/2014/main" id="{F5707C86-DAC5-445B-8D87-F9B116478754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1231057" y="2896502"/>
            <a:ext cx="1234440" cy="1234440"/>
          </a:xfrm>
          <a:prstGeom prst="rect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9" name="Picture Placeholder 2">
            <a:extLst>
              <a:ext uri="{FF2B5EF4-FFF2-40B4-BE49-F238E27FC236}">
                <a16:creationId xmlns="" xmlns:a16="http://schemas.microsoft.com/office/drawing/2014/main" id="{FDDE173E-517B-489E-83C0-CE617F077F51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4585875" y="1635829"/>
            <a:ext cx="1234440" cy="1234440"/>
          </a:xfrm>
          <a:prstGeom prst="rect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0" name="Picture Placeholder 2">
            <a:extLst>
              <a:ext uri="{FF2B5EF4-FFF2-40B4-BE49-F238E27FC236}">
                <a16:creationId xmlns="" xmlns:a16="http://schemas.microsoft.com/office/drawing/2014/main" id="{C8BF03F5-E580-45EF-B623-AFC93AC6D71B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4585875" y="2896502"/>
            <a:ext cx="1234440" cy="1234440"/>
          </a:xfrm>
          <a:prstGeom prst="rect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00081829"/>
      </p:ext>
    </p:extLst>
  </p:cSld>
  <p:clrMapOvr>
    <a:masterClrMapping/>
  </p:clrMapOvr>
</p:sldLayout>
</file>

<file path=ppt/slideLayouts/slideLayout2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2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2">
            <a:extLst>
              <a:ext uri="{FF2B5EF4-FFF2-40B4-BE49-F238E27FC236}">
                <a16:creationId xmlns="" xmlns:a16="http://schemas.microsoft.com/office/drawing/2014/main" id="{031F1253-9BEC-4ED2-AA0E-CAEDB97DB400}"/>
              </a:ext>
            </a:extLst>
          </p:cNvPr>
          <p:cNvSpPr>
            <a:spLocks noGrp="1"/>
          </p:cNvSpPr>
          <p:nvPr>
            <p:ph type="pic" sz="quarter" idx="27"/>
          </p:nvPr>
        </p:nvSpPr>
        <p:spPr>
          <a:xfrm>
            <a:off x="420623" y="2571750"/>
            <a:ext cx="8302165" cy="2183130"/>
          </a:xfrm>
          <a:prstGeom prst="rect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1" name="Picture Placeholder 2">
            <a:extLst>
              <a:ext uri="{FF2B5EF4-FFF2-40B4-BE49-F238E27FC236}">
                <a16:creationId xmlns="" xmlns:a16="http://schemas.microsoft.com/office/drawing/2014/main" id="{C0C8F3C2-CB87-4DF8-A5E3-64EEF5E13418}"/>
              </a:ext>
            </a:extLst>
          </p:cNvPr>
          <p:cNvSpPr>
            <a:spLocks noGrp="1"/>
          </p:cNvSpPr>
          <p:nvPr>
            <p:ph type="pic" sz="quarter" idx="28"/>
          </p:nvPr>
        </p:nvSpPr>
        <p:spPr>
          <a:xfrm>
            <a:off x="6408196" y="409197"/>
            <a:ext cx="2308652" cy="2162555"/>
          </a:xfrm>
          <a:prstGeom prst="rect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2" name="Picture Placeholder 2">
            <a:extLst>
              <a:ext uri="{FF2B5EF4-FFF2-40B4-BE49-F238E27FC236}">
                <a16:creationId xmlns="" xmlns:a16="http://schemas.microsoft.com/office/drawing/2014/main" id="{4212C148-22EC-43EF-9F3E-5397E972A40E}"/>
              </a:ext>
            </a:extLst>
          </p:cNvPr>
          <p:cNvSpPr>
            <a:spLocks noGrp="1"/>
          </p:cNvSpPr>
          <p:nvPr>
            <p:ph type="pic" sz="quarter" idx="29"/>
          </p:nvPr>
        </p:nvSpPr>
        <p:spPr>
          <a:xfrm>
            <a:off x="4102750" y="409197"/>
            <a:ext cx="2308652" cy="2162555"/>
          </a:xfrm>
          <a:prstGeom prst="rect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90324536"/>
      </p:ext>
    </p:extLst>
  </p:cSld>
  <p:clrMapOvr>
    <a:masterClrMapping/>
  </p:clrMapOvr>
</p:sldLayout>
</file>

<file path=ppt/slideLayouts/slideLayout2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3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>
            <a:extLst>
              <a:ext uri="{FF2B5EF4-FFF2-40B4-BE49-F238E27FC236}">
                <a16:creationId xmlns="" xmlns:a16="http://schemas.microsoft.com/office/drawing/2014/main" id="{FA5528F9-F333-475F-B24F-F20411E99375}"/>
              </a:ext>
            </a:extLst>
          </p:cNvPr>
          <p:cNvSpPr>
            <a:spLocks noGrp="1"/>
          </p:cNvSpPr>
          <p:nvPr>
            <p:ph type="pic" sz="quarter" idx="28"/>
          </p:nvPr>
        </p:nvSpPr>
        <p:spPr>
          <a:xfrm>
            <a:off x="5358385" y="484632"/>
            <a:ext cx="3358464" cy="3296988"/>
          </a:xfrm>
          <a:prstGeom prst="rect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6" name="Picture Placeholder 2">
            <a:extLst>
              <a:ext uri="{FF2B5EF4-FFF2-40B4-BE49-F238E27FC236}">
                <a16:creationId xmlns="" xmlns:a16="http://schemas.microsoft.com/office/drawing/2014/main" id="{D307B260-1D18-4592-B120-C09D3BC1A9D2}"/>
              </a:ext>
            </a:extLst>
          </p:cNvPr>
          <p:cNvSpPr>
            <a:spLocks noGrp="1"/>
          </p:cNvSpPr>
          <p:nvPr>
            <p:ph type="pic" sz="quarter" idx="29"/>
          </p:nvPr>
        </p:nvSpPr>
        <p:spPr>
          <a:xfrm>
            <a:off x="3318225" y="1399032"/>
            <a:ext cx="2040203" cy="3374136"/>
          </a:xfrm>
          <a:prstGeom prst="rect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8" name="Picture Placeholder 2">
            <a:extLst>
              <a:ext uri="{FF2B5EF4-FFF2-40B4-BE49-F238E27FC236}">
                <a16:creationId xmlns="" xmlns:a16="http://schemas.microsoft.com/office/drawing/2014/main" id="{9C2F30EC-9534-4F8F-AF8A-F2A0B225BAA2}"/>
              </a:ext>
            </a:extLst>
          </p:cNvPr>
          <p:cNvSpPr>
            <a:spLocks noGrp="1"/>
          </p:cNvSpPr>
          <p:nvPr>
            <p:ph type="pic" sz="quarter" idx="31"/>
          </p:nvPr>
        </p:nvSpPr>
        <p:spPr>
          <a:xfrm>
            <a:off x="427153" y="1399032"/>
            <a:ext cx="2891030" cy="2382588"/>
          </a:xfrm>
          <a:prstGeom prst="rect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93271920"/>
      </p:ext>
    </p:extLst>
  </p:cSld>
  <p:clrMapOvr>
    <a:masterClrMapping/>
  </p:clrMapOvr>
</p:sldLayout>
</file>

<file path=ppt/slideLayouts/slideLayout2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4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2">
            <a:extLst>
              <a:ext uri="{FF2B5EF4-FFF2-40B4-BE49-F238E27FC236}">
                <a16:creationId xmlns="" xmlns:a16="http://schemas.microsoft.com/office/drawing/2014/main" id="{936404A9-DF18-4B79-9084-73A0D567E794}"/>
              </a:ext>
            </a:extLst>
          </p:cNvPr>
          <p:cNvSpPr>
            <a:spLocks noGrp="1"/>
          </p:cNvSpPr>
          <p:nvPr>
            <p:ph type="pic" sz="quarter" idx="37"/>
          </p:nvPr>
        </p:nvSpPr>
        <p:spPr>
          <a:xfrm>
            <a:off x="0" y="0"/>
            <a:ext cx="9144000" cy="3442716"/>
          </a:xfrm>
          <a:prstGeom prst="rect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27220024"/>
      </p:ext>
    </p:extLst>
  </p:cSld>
  <p:clrMapOvr>
    <a:masterClrMapping/>
  </p:clrMapOvr>
</p:sldLayout>
</file>

<file path=ppt/slideLayouts/slideLayout2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5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11">
            <a:extLst>
              <a:ext uri="{FF2B5EF4-FFF2-40B4-BE49-F238E27FC236}">
                <a16:creationId xmlns="" xmlns:a16="http://schemas.microsoft.com/office/drawing/2014/main" id="{EB8B3F1C-2387-45A3-AD52-C150031D8CDF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2343150" y="619125"/>
            <a:ext cx="1638300" cy="3905250"/>
          </a:xfrm>
          <a:custGeom>
            <a:avLst/>
            <a:gdLst>
              <a:gd name="connsiteX0" fmla="*/ 0 w 2184400"/>
              <a:gd name="connsiteY0" fmla="*/ 0 h 5207000"/>
              <a:gd name="connsiteX1" fmla="*/ 2184400 w 2184400"/>
              <a:gd name="connsiteY1" fmla="*/ 0 h 5207000"/>
              <a:gd name="connsiteX2" fmla="*/ 2184400 w 2184400"/>
              <a:gd name="connsiteY2" fmla="*/ 5207000 h 5207000"/>
              <a:gd name="connsiteX3" fmla="*/ 0 w 2184400"/>
              <a:gd name="connsiteY3" fmla="*/ 5207000 h 5207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4400" h="5207000">
                <a:moveTo>
                  <a:pt x="0" y="0"/>
                </a:moveTo>
                <a:lnTo>
                  <a:pt x="2184400" y="0"/>
                </a:lnTo>
                <a:lnTo>
                  <a:pt x="2184400" y="5207000"/>
                </a:lnTo>
                <a:lnTo>
                  <a:pt x="0" y="5207000"/>
                </a:ln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4" name="Picture Placeholder 10">
            <a:extLst>
              <a:ext uri="{FF2B5EF4-FFF2-40B4-BE49-F238E27FC236}">
                <a16:creationId xmlns="" xmlns:a16="http://schemas.microsoft.com/office/drawing/2014/main" id="{0F23F0A4-5F65-40DB-9ADA-C64789E332AB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3981450" y="619125"/>
            <a:ext cx="1638300" cy="3905250"/>
          </a:xfrm>
          <a:custGeom>
            <a:avLst/>
            <a:gdLst>
              <a:gd name="connsiteX0" fmla="*/ 0 w 2184400"/>
              <a:gd name="connsiteY0" fmla="*/ 0 h 5207000"/>
              <a:gd name="connsiteX1" fmla="*/ 2184400 w 2184400"/>
              <a:gd name="connsiteY1" fmla="*/ 0 h 5207000"/>
              <a:gd name="connsiteX2" fmla="*/ 2184400 w 2184400"/>
              <a:gd name="connsiteY2" fmla="*/ 5207000 h 5207000"/>
              <a:gd name="connsiteX3" fmla="*/ 0 w 2184400"/>
              <a:gd name="connsiteY3" fmla="*/ 5207000 h 5207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4400" h="5207000">
                <a:moveTo>
                  <a:pt x="0" y="0"/>
                </a:moveTo>
                <a:lnTo>
                  <a:pt x="2184400" y="0"/>
                </a:lnTo>
                <a:lnTo>
                  <a:pt x="2184400" y="5207000"/>
                </a:lnTo>
                <a:lnTo>
                  <a:pt x="0" y="5207000"/>
                </a:ln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5" name="Picture Placeholder 12">
            <a:extLst>
              <a:ext uri="{FF2B5EF4-FFF2-40B4-BE49-F238E27FC236}">
                <a16:creationId xmlns="" xmlns:a16="http://schemas.microsoft.com/office/drawing/2014/main" id="{4BF39B6A-B8D6-420E-AABE-A6813A813730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704850" y="619125"/>
            <a:ext cx="1638300" cy="3905250"/>
          </a:xfrm>
          <a:custGeom>
            <a:avLst/>
            <a:gdLst>
              <a:gd name="connsiteX0" fmla="*/ 0 w 2184400"/>
              <a:gd name="connsiteY0" fmla="*/ 0 h 5207000"/>
              <a:gd name="connsiteX1" fmla="*/ 2184400 w 2184400"/>
              <a:gd name="connsiteY1" fmla="*/ 0 h 5207000"/>
              <a:gd name="connsiteX2" fmla="*/ 2184400 w 2184400"/>
              <a:gd name="connsiteY2" fmla="*/ 5207000 h 5207000"/>
              <a:gd name="connsiteX3" fmla="*/ 0 w 2184400"/>
              <a:gd name="connsiteY3" fmla="*/ 5207000 h 5207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4400" h="5207000">
                <a:moveTo>
                  <a:pt x="0" y="0"/>
                </a:moveTo>
                <a:lnTo>
                  <a:pt x="2184400" y="0"/>
                </a:lnTo>
                <a:lnTo>
                  <a:pt x="2184400" y="5207000"/>
                </a:lnTo>
                <a:lnTo>
                  <a:pt x="0" y="5207000"/>
                </a:ln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28908905"/>
      </p:ext>
    </p:extLst>
  </p:cSld>
  <p:clrMapOvr>
    <a:masterClrMapping/>
  </p:clrMapOvr>
</p:sldLayout>
</file>

<file path=ppt/slideLayouts/slideLayout2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0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>
            <a:extLst>
              <a:ext uri="{FF2B5EF4-FFF2-40B4-BE49-F238E27FC236}">
                <a16:creationId xmlns="" xmlns:a16="http://schemas.microsoft.com/office/drawing/2014/main" id="{171120C9-89DE-4EBC-AEB3-7E7D68F9CCE4}"/>
              </a:ext>
            </a:extLst>
          </p:cNvPr>
          <p:cNvSpPr>
            <a:spLocks noGrp="1"/>
          </p:cNvSpPr>
          <p:nvPr>
            <p:ph type="pic" sz="quarter" idx="32"/>
          </p:nvPr>
        </p:nvSpPr>
        <p:spPr>
          <a:xfrm>
            <a:off x="427166" y="355917"/>
            <a:ext cx="2764105" cy="2215834"/>
          </a:xfrm>
          <a:prstGeom prst="rect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9" name="Picture Placeholder 2">
            <a:extLst>
              <a:ext uri="{FF2B5EF4-FFF2-40B4-BE49-F238E27FC236}">
                <a16:creationId xmlns="" xmlns:a16="http://schemas.microsoft.com/office/drawing/2014/main" id="{A8946DD2-C70E-4671-9494-B4B8A0CBF7CA}"/>
              </a:ext>
            </a:extLst>
          </p:cNvPr>
          <p:cNvSpPr>
            <a:spLocks noGrp="1"/>
          </p:cNvSpPr>
          <p:nvPr>
            <p:ph type="pic" sz="quarter" idx="33"/>
          </p:nvPr>
        </p:nvSpPr>
        <p:spPr>
          <a:xfrm>
            <a:off x="3189953" y="355917"/>
            <a:ext cx="2764105" cy="2215834"/>
          </a:xfrm>
          <a:prstGeom prst="rect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0" name="Picture Placeholder 2">
            <a:extLst>
              <a:ext uri="{FF2B5EF4-FFF2-40B4-BE49-F238E27FC236}">
                <a16:creationId xmlns="" xmlns:a16="http://schemas.microsoft.com/office/drawing/2014/main" id="{65A87CC6-2E54-4A42-86E9-71CF80D9042F}"/>
              </a:ext>
            </a:extLst>
          </p:cNvPr>
          <p:cNvSpPr>
            <a:spLocks noGrp="1"/>
          </p:cNvSpPr>
          <p:nvPr>
            <p:ph type="pic" sz="quarter" idx="34"/>
          </p:nvPr>
        </p:nvSpPr>
        <p:spPr>
          <a:xfrm>
            <a:off x="5952752" y="355917"/>
            <a:ext cx="2764105" cy="2215834"/>
          </a:xfrm>
          <a:prstGeom prst="rect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1" name="Picture Placeholder 2">
            <a:extLst>
              <a:ext uri="{FF2B5EF4-FFF2-40B4-BE49-F238E27FC236}">
                <a16:creationId xmlns="" xmlns:a16="http://schemas.microsoft.com/office/drawing/2014/main" id="{022A53E6-BCFE-445F-82B0-CCD1B94CA7BE}"/>
              </a:ext>
            </a:extLst>
          </p:cNvPr>
          <p:cNvSpPr>
            <a:spLocks noGrp="1"/>
          </p:cNvSpPr>
          <p:nvPr>
            <p:ph type="pic" sz="quarter" idx="35"/>
          </p:nvPr>
        </p:nvSpPr>
        <p:spPr>
          <a:xfrm>
            <a:off x="427151" y="2571750"/>
            <a:ext cx="5525592" cy="2215834"/>
          </a:xfrm>
          <a:prstGeom prst="rect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2" name="Picture Placeholder 2">
            <a:extLst>
              <a:ext uri="{FF2B5EF4-FFF2-40B4-BE49-F238E27FC236}">
                <a16:creationId xmlns="" xmlns:a16="http://schemas.microsoft.com/office/drawing/2014/main" id="{75B71AB0-A885-4266-B1B3-036D748B47A7}"/>
              </a:ext>
            </a:extLst>
          </p:cNvPr>
          <p:cNvSpPr>
            <a:spLocks noGrp="1"/>
          </p:cNvSpPr>
          <p:nvPr>
            <p:ph type="pic" sz="quarter" idx="37"/>
          </p:nvPr>
        </p:nvSpPr>
        <p:spPr>
          <a:xfrm>
            <a:off x="5952752" y="2571750"/>
            <a:ext cx="2764105" cy="2215834"/>
          </a:xfrm>
          <a:prstGeom prst="rect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137279053"/>
      </p:ext>
    </p:extLst>
  </p:cSld>
  <p:clrMapOvr>
    <a:masterClrMapping/>
  </p:clrMapOvr>
</p:sldLayout>
</file>

<file path=ppt/slideLayouts/slideLayout2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6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3">
            <a:extLst>
              <a:ext uri="{FF2B5EF4-FFF2-40B4-BE49-F238E27FC236}">
                <a16:creationId xmlns="" xmlns:a16="http://schemas.microsoft.com/office/drawing/2014/main" id="{1C370845-4D7B-4186-B279-E3728DB4203B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1103353" y="1471398"/>
            <a:ext cx="2200706" cy="2200704"/>
          </a:xfrm>
          <a:prstGeom prst="ellipse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>
                <a:solidFill>
                  <a:schemeClr val="bg2"/>
                </a:solidFill>
              </a:defRPr>
            </a:lvl1pPr>
          </a:lstStyle>
          <a:p>
            <a:endParaRPr lang="en-US"/>
          </a:p>
        </p:txBody>
      </p:sp>
      <p:sp>
        <p:nvSpPr>
          <p:cNvPr id="7" name="Picture Placeholder 3">
            <a:extLst>
              <a:ext uri="{FF2B5EF4-FFF2-40B4-BE49-F238E27FC236}">
                <a16:creationId xmlns="" xmlns:a16="http://schemas.microsoft.com/office/drawing/2014/main" id="{9A6EDC51-D23F-42EA-9FC3-6603A7C4739A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3471649" y="1471398"/>
            <a:ext cx="2200706" cy="2200704"/>
          </a:xfrm>
          <a:prstGeom prst="ellipse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>
                <a:solidFill>
                  <a:schemeClr val="bg2"/>
                </a:solidFill>
              </a:defRPr>
            </a:lvl1pPr>
          </a:lstStyle>
          <a:p>
            <a:endParaRPr lang="en-US"/>
          </a:p>
        </p:txBody>
      </p:sp>
      <p:sp>
        <p:nvSpPr>
          <p:cNvPr id="8" name="Picture Placeholder 3">
            <a:extLst>
              <a:ext uri="{FF2B5EF4-FFF2-40B4-BE49-F238E27FC236}">
                <a16:creationId xmlns="" xmlns:a16="http://schemas.microsoft.com/office/drawing/2014/main" id="{CF97E43C-D008-4AC5-BC8D-913D50049E47}"/>
              </a:ext>
            </a:extLst>
          </p:cNvPr>
          <p:cNvSpPr>
            <a:spLocks noGrp="1"/>
          </p:cNvSpPr>
          <p:nvPr>
            <p:ph type="pic" sz="quarter" idx="19"/>
          </p:nvPr>
        </p:nvSpPr>
        <p:spPr>
          <a:xfrm>
            <a:off x="5839945" y="1471398"/>
            <a:ext cx="2200706" cy="2200704"/>
          </a:xfrm>
          <a:prstGeom prst="ellipse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>
                <a:solidFill>
                  <a:schemeClr val="bg2"/>
                </a:solidFill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74872825"/>
      </p:ext>
    </p:extLst>
  </p:cSld>
  <p:clrMapOvr>
    <a:masterClrMapping/>
  </p:clrMapOvr>
</p:sldLayout>
</file>

<file path=ppt/slideLayouts/slideLayout2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7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>
            <a:extLst>
              <a:ext uri="{FF2B5EF4-FFF2-40B4-BE49-F238E27FC236}">
                <a16:creationId xmlns="" xmlns:a16="http://schemas.microsoft.com/office/drawing/2014/main" id="{C89E4737-1A1A-487C-8EAD-8A04345DBC65}"/>
              </a:ext>
            </a:extLst>
          </p:cNvPr>
          <p:cNvSpPr>
            <a:spLocks noGrp="1"/>
          </p:cNvSpPr>
          <p:nvPr>
            <p:ph type="pic" sz="quarter" idx="32"/>
          </p:nvPr>
        </p:nvSpPr>
        <p:spPr>
          <a:xfrm>
            <a:off x="427166" y="355917"/>
            <a:ext cx="2764105" cy="2215834"/>
          </a:xfrm>
          <a:prstGeom prst="rect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9" name="Picture Placeholder 2">
            <a:extLst>
              <a:ext uri="{FF2B5EF4-FFF2-40B4-BE49-F238E27FC236}">
                <a16:creationId xmlns="" xmlns:a16="http://schemas.microsoft.com/office/drawing/2014/main" id="{9F11BDB6-DB48-46B9-835F-CD7745BAF097}"/>
              </a:ext>
            </a:extLst>
          </p:cNvPr>
          <p:cNvSpPr>
            <a:spLocks noGrp="1"/>
          </p:cNvSpPr>
          <p:nvPr>
            <p:ph type="pic" sz="quarter" idx="33"/>
          </p:nvPr>
        </p:nvSpPr>
        <p:spPr>
          <a:xfrm>
            <a:off x="3189953" y="355917"/>
            <a:ext cx="2764105" cy="2215834"/>
          </a:xfrm>
          <a:prstGeom prst="rect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0" name="Picture Placeholder 2">
            <a:extLst>
              <a:ext uri="{FF2B5EF4-FFF2-40B4-BE49-F238E27FC236}">
                <a16:creationId xmlns="" xmlns:a16="http://schemas.microsoft.com/office/drawing/2014/main" id="{C71AC73E-E9D0-40C2-8204-45E397FC17A3}"/>
              </a:ext>
            </a:extLst>
          </p:cNvPr>
          <p:cNvSpPr>
            <a:spLocks noGrp="1"/>
          </p:cNvSpPr>
          <p:nvPr>
            <p:ph type="pic" sz="quarter" idx="34"/>
          </p:nvPr>
        </p:nvSpPr>
        <p:spPr>
          <a:xfrm>
            <a:off x="5952752" y="355917"/>
            <a:ext cx="2764105" cy="2215834"/>
          </a:xfrm>
          <a:prstGeom prst="rect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1" name="Picture Placeholder 2">
            <a:extLst>
              <a:ext uri="{FF2B5EF4-FFF2-40B4-BE49-F238E27FC236}">
                <a16:creationId xmlns="" xmlns:a16="http://schemas.microsoft.com/office/drawing/2014/main" id="{08D9BFA6-2F7E-4E53-B293-2846A4B23169}"/>
              </a:ext>
            </a:extLst>
          </p:cNvPr>
          <p:cNvSpPr>
            <a:spLocks noGrp="1"/>
          </p:cNvSpPr>
          <p:nvPr>
            <p:ph type="pic" sz="quarter" idx="35"/>
          </p:nvPr>
        </p:nvSpPr>
        <p:spPr>
          <a:xfrm>
            <a:off x="427154" y="2571750"/>
            <a:ext cx="4602049" cy="2215834"/>
          </a:xfrm>
          <a:prstGeom prst="rect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05929669"/>
      </p:ext>
    </p:extLst>
  </p:cSld>
  <p:clrMapOvr>
    <a:masterClrMapping/>
  </p:clrMapOvr>
</p:sldLayout>
</file>

<file path=ppt/slideLayouts/slideLayout2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9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10">
            <a:extLst>
              <a:ext uri="{FF2B5EF4-FFF2-40B4-BE49-F238E27FC236}">
                <a16:creationId xmlns="" xmlns:a16="http://schemas.microsoft.com/office/drawing/2014/main" id="{B2EA1436-C800-4EAB-92FF-7245F6115565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3595688" y="1072760"/>
            <a:ext cx="2016919" cy="2321719"/>
          </a:xfrm>
          <a:custGeom>
            <a:avLst/>
            <a:gdLst>
              <a:gd name="connsiteX0" fmla="*/ 0 w 2689225"/>
              <a:gd name="connsiteY0" fmla="*/ 0 h 3095625"/>
              <a:gd name="connsiteX1" fmla="*/ 2689225 w 2689225"/>
              <a:gd name="connsiteY1" fmla="*/ 0 h 3095625"/>
              <a:gd name="connsiteX2" fmla="*/ 2689225 w 2689225"/>
              <a:gd name="connsiteY2" fmla="*/ 3095625 h 3095625"/>
              <a:gd name="connsiteX3" fmla="*/ 0 w 2689225"/>
              <a:gd name="connsiteY3" fmla="*/ 3095625 h 30956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89225" h="3095625">
                <a:moveTo>
                  <a:pt x="0" y="0"/>
                </a:moveTo>
                <a:lnTo>
                  <a:pt x="2689225" y="0"/>
                </a:lnTo>
                <a:lnTo>
                  <a:pt x="2689225" y="3095625"/>
                </a:lnTo>
                <a:lnTo>
                  <a:pt x="0" y="3095625"/>
                </a:ln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/>
          <a:p>
            <a:endParaRPr lang="en-US" dirty="0"/>
          </a:p>
        </p:txBody>
      </p:sp>
      <p:sp>
        <p:nvSpPr>
          <p:cNvPr id="7" name="Picture Placeholder 15">
            <a:extLst>
              <a:ext uri="{FF2B5EF4-FFF2-40B4-BE49-F238E27FC236}">
                <a16:creationId xmlns="" xmlns:a16="http://schemas.microsoft.com/office/drawing/2014/main" id="{407378FE-EEFA-4C03-96EA-AA47D688EB5F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5676945" y="1072753"/>
            <a:ext cx="2950369" cy="3552825"/>
          </a:xfrm>
          <a:custGeom>
            <a:avLst/>
            <a:gdLst>
              <a:gd name="connsiteX0" fmla="*/ 0 w 3933825"/>
              <a:gd name="connsiteY0" fmla="*/ 0 h 4737100"/>
              <a:gd name="connsiteX1" fmla="*/ 3933825 w 3933825"/>
              <a:gd name="connsiteY1" fmla="*/ 0 h 4737100"/>
              <a:gd name="connsiteX2" fmla="*/ 3933825 w 3933825"/>
              <a:gd name="connsiteY2" fmla="*/ 4737100 h 4737100"/>
              <a:gd name="connsiteX3" fmla="*/ 0 w 3933825"/>
              <a:gd name="connsiteY3" fmla="*/ 4737100 h 4737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933825" h="4737100">
                <a:moveTo>
                  <a:pt x="0" y="0"/>
                </a:moveTo>
                <a:lnTo>
                  <a:pt x="3933825" y="0"/>
                </a:lnTo>
                <a:lnTo>
                  <a:pt x="3933825" y="4737100"/>
                </a:lnTo>
                <a:lnTo>
                  <a:pt x="0" y="4737100"/>
                </a:ln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/>
          <a:p>
            <a:endParaRPr lang="en-US" dirty="0"/>
          </a:p>
        </p:txBody>
      </p:sp>
      <p:sp>
        <p:nvSpPr>
          <p:cNvPr id="8" name="Picture Placeholder 13">
            <a:extLst>
              <a:ext uri="{FF2B5EF4-FFF2-40B4-BE49-F238E27FC236}">
                <a16:creationId xmlns="" xmlns:a16="http://schemas.microsoft.com/office/drawing/2014/main" id="{B406A680-284D-4184-97D9-15A2366359E8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516744" y="1072755"/>
            <a:ext cx="3014663" cy="1198960"/>
          </a:xfrm>
          <a:custGeom>
            <a:avLst/>
            <a:gdLst>
              <a:gd name="connsiteX0" fmla="*/ 0 w 4019550"/>
              <a:gd name="connsiteY0" fmla="*/ 0 h 1598613"/>
              <a:gd name="connsiteX1" fmla="*/ 4019550 w 4019550"/>
              <a:gd name="connsiteY1" fmla="*/ 0 h 1598613"/>
              <a:gd name="connsiteX2" fmla="*/ 4019550 w 4019550"/>
              <a:gd name="connsiteY2" fmla="*/ 1598613 h 1598613"/>
              <a:gd name="connsiteX3" fmla="*/ 0 w 4019550"/>
              <a:gd name="connsiteY3" fmla="*/ 1598613 h 15986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19550" h="1598613">
                <a:moveTo>
                  <a:pt x="0" y="0"/>
                </a:moveTo>
                <a:lnTo>
                  <a:pt x="4019550" y="0"/>
                </a:lnTo>
                <a:lnTo>
                  <a:pt x="4019550" y="1598613"/>
                </a:lnTo>
                <a:lnTo>
                  <a:pt x="0" y="1598613"/>
                </a:ln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/>
          <a:p>
            <a:endParaRPr lang="en-US" dirty="0"/>
          </a:p>
        </p:txBody>
      </p:sp>
      <p:sp>
        <p:nvSpPr>
          <p:cNvPr id="12" name="Picture Placeholder 14">
            <a:extLst>
              <a:ext uri="{FF2B5EF4-FFF2-40B4-BE49-F238E27FC236}">
                <a16:creationId xmlns="" xmlns:a16="http://schemas.microsoft.com/office/drawing/2014/main" id="{A2D57FF1-D3A9-48CD-9B86-9B37A4B1BA9F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516744" y="2336006"/>
            <a:ext cx="3014663" cy="1058466"/>
          </a:xfrm>
          <a:custGeom>
            <a:avLst/>
            <a:gdLst>
              <a:gd name="connsiteX0" fmla="*/ 0 w 4019550"/>
              <a:gd name="connsiteY0" fmla="*/ 0 h 1411288"/>
              <a:gd name="connsiteX1" fmla="*/ 4019550 w 4019550"/>
              <a:gd name="connsiteY1" fmla="*/ 0 h 1411288"/>
              <a:gd name="connsiteX2" fmla="*/ 4019550 w 4019550"/>
              <a:gd name="connsiteY2" fmla="*/ 1411288 h 1411288"/>
              <a:gd name="connsiteX3" fmla="*/ 0 w 4019550"/>
              <a:gd name="connsiteY3" fmla="*/ 1411288 h 14112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19550" h="1411288">
                <a:moveTo>
                  <a:pt x="0" y="0"/>
                </a:moveTo>
                <a:lnTo>
                  <a:pt x="4019550" y="0"/>
                </a:lnTo>
                <a:lnTo>
                  <a:pt x="4019550" y="1411288"/>
                </a:lnTo>
                <a:lnTo>
                  <a:pt x="0" y="1411288"/>
                </a:ln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50018293"/>
      </p:ext>
    </p:extLst>
  </p:cSld>
  <p:clrMapOvr>
    <a:masterClrMapping/>
  </p:clrMapOvr>
</p:sldLayout>
</file>

<file path=ppt/slideLayouts/slideLayout2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1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Picture Placeholder 16">
            <a:extLst>
              <a:ext uri="{FF2B5EF4-FFF2-40B4-BE49-F238E27FC236}">
                <a16:creationId xmlns="" xmlns:a16="http://schemas.microsoft.com/office/drawing/2014/main" id="{8D30B6A1-DC04-4A82-99B9-FA4950539D6E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1151321" y="2310872"/>
            <a:ext cx="3170785" cy="1103833"/>
          </a:xfrm>
          <a:custGeom>
            <a:avLst/>
            <a:gdLst>
              <a:gd name="connsiteX0" fmla="*/ 0 w 4227713"/>
              <a:gd name="connsiteY0" fmla="*/ 0 h 1471777"/>
              <a:gd name="connsiteX1" fmla="*/ 4227713 w 4227713"/>
              <a:gd name="connsiteY1" fmla="*/ 0 h 1471777"/>
              <a:gd name="connsiteX2" fmla="*/ 4227713 w 4227713"/>
              <a:gd name="connsiteY2" fmla="*/ 1471777 h 1471777"/>
              <a:gd name="connsiteX3" fmla="*/ 0 w 4227713"/>
              <a:gd name="connsiteY3" fmla="*/ 1471777 h 1471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27713" h="1471777">
                <a:moveTo>
                  <a:pt x="0" y="0"/>
                </a:moveTo>
                <a:lnTo>
                  <a:pt x="4227713" y="0"/>
                </a:lnTo>
                <a:lnTo>
                  <a:pt x="4227713" y="1471777"/>
                </a:lnTo>
                <a:lnTo>
                  <a:pt x="0" y="1471777"/>
                </a:ln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/>
          <a:p>
            <a:endParaRPr lang="en-US" dirty="0"/>
          </a:p>
        </p:txBody>
      </p:sp>
      <p:sp>
        <p:nvSpPr>
          <p:cNvPr id="16" name="Picture Placeholder 15">
            <a:extLst>
              <a:ext uri="{FF2B5EF4-FFF2-40B4-BE49-F238E27FC236}">
                <a16:creationId xmlns="" xmlns:a16="http://schemas.microsoft.com/office/drawing/2014/main" id="{0F8ECA8B-47DA-469A-BEF9-7D9AA2A01B9B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4821921" y="3644037"/>
            <a:ext cx="3180311" cy="1103833"/>
          </a:xfrm>
          <a:custGeom>
            <a:avLst/>
            <a:gdLst>
              <a:gd name="connsiteX0" fmla="*/ 0 w 4240414"/>
              <a:gd name="connsiteY0" fmla="*/ 0 h 1471777"/>
              <a:gd name="connsiteX1" fmla="*/ 4240414 w 4240414"/>
              <a:gd name="connsiteY1" fmla="*/ 0 h 1471777"/>
              <a:gd name="connsiteX2" fmla="*/ 4240414 w 4240414"/>
              <a:gd name="connsiteY2" fmla="*/ 1471777 h 1471777"/>
              <a:gd name="connsiteX3" fmla="*/ 0 w 4240414"/>
              <a:gd name="connsiteY3" fmla="*/ 1471777 h 1471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40414" h="1471777">
                <a:moveTo>
                  <a:pt x="0" y="0"/>
                </a:moveTo>
                <a:lnTo>
                  <a:pt x="4240414" y="0"/>
                </a:lnTo>
                <a:lnTo>
                  <a:pt x="4240414" y="1471777"/>
                </a:lnTo>
                <a:lnTo>
                  <a:pt x="0" y="1471777"/>
                </a:ln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004230932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:a16="http://schemas.microsoft.com/office/drawing/2014/main" xmlns="" id="{EEB7095C-68DC-41E5-A322-48C2DAD508B0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0" y="1847872"/>
            <a:ext cx="9144000" cy="2447925"/>
          </a:xfrm>
          <a:custGeom>
            <a:avLst/>
            <a:gdLst>
              <a:gd name="connsiteX0" fmla="*/ 0 w 12192000"/>
              <a:gd name="connsiteY0" fmla="*/ 0 h 3765685"/>
              <a:gd name="connsiteX1" fmla="*/ 12192000 w 12192000"/>
              <a:gd name="connsiteY1" fmla="*/ 0 h 3765685"/>
              <a:gd name="connsiteX2" fmla="*/ 12192000 w 12192000"/>
              <a:gd name="connsiteY2" fmla="*/ 3765685 h 3765685"/>
              <a:gd name="connsiteX3" fmla="*/ 0 w 12192000"/>
              <a:gd name="connsiteY3" fmla="*/ 3765685 h 37656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3765685">
                <a:moveTo>
                  <a:pt x="0" y="0"/>
                </a:moveTo>
                <a:lnTo>
                  <a:pt x="12192000" y="0"/>
                </a:lnTo>
                <a:lnTo>
                  <a:pt x="12192000" y="3765685"/>
                </a:lnTo>
                <a:lnTo>
                  <a:pt x="0" y="3765685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620793861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:a16="http://schemas.microsoft.com/office/drawing/2014/main" xmlns="" id="{EEB7095C-68DC-41E5-A322-48C2DAD508B0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0" y="1299234"/>
            <a:ext cx="9144000" cy="2824264"/>
          </a:xfrm>
          <a:custGeom>
            <a:avLst/>
            <a:gdLst>
              <a:gd name="connsiteX0" fmla="*/ 0 w 12192000"/>
              <a:gd name="connsiteY0" fmla="*/ 0 h 3765685"/>
              <a:gd name="connsiteX1" fmla="*/ 12192000 w 12192000"/>
              <a:gd name="connsiteY1" fmla="*/ 0 h 3765685"/>
              <a:gd name="connsiteX2" fmla="*/ 12192000 w 12192000"/>
              <a:gd name="connsiteY2" fmla="*/ 3765685 h 3765685"/>
              <a:gd name="connsiteX3" fmla="*/ 0 w 12192000"/>
              <a:gd name="connsiteY3" fmla="*/ 3765685 h 37656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3765685">
                <a:moveTo>
                  <a:pt x="0" y="0"/>
                </a:moveTo>
                <a:lnTo>
                  <a:pt x="12192000" y="0"/>
                </a:lnTo>
                <a:lnTo>
                  <a:pt x="12192000" y="3765685"/>
                </a:lnTo>
                <a:lnTo>
                  <a:pt x="0" y="3765685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91226493"/>
      </p:ext>
    </p:extLst>
  </p:cSld>
  <p:clrMapOvr>
    <a:masterClrMapping/>
  </p:clrMapOvr>
</p:sldLayout>
</file>

<file path=ppt/slideLayouts/slideLayout3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2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Picture Placeholder 16">
            <a:extLst>
              <a:ext uri="{FF2B5EF4-FFF2-40B4-BE49-F238E27FC236}">
                <a16:creationId xmlns="" xmlns:a16="http://schemas.microsoft.com/office/drawing/2014/main" id="{8D30B6A1-DC04-4A82-99B9-FA4950539D6E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1151321" y="2310872"/>
            <a:ext cx="3170785" cy="1103833"/>
          </a:xfrm>
          <a:custGeom>
            <a:avLst/>
            <a:gdLst>
              <a:gd name="connsiteX0" fmla="*/ 0 w 4227713"/>
              <a:gd name="connsiteY0" fmla="*/ 0 h 1471777"/>
              <a:gd name="connsiteX1" fmla="*/ 4227713 w 4227713"/>
              <a:gd name="connsiteY1" fmla="*/ 0 h 1471777"/>
              <a:gd name="connsiteX2" fmla="*/ 4227713 w 4227713"/>
              <a:gd name="connsiteY2" fmla="*/ 1471777 h 1471777"/>
              <a:gd name="connsiteX3" fmla="*/ 0 w 4227713"/>
              <a:gd name="connsiteY3" fmla="*/ 1471777 h 1471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27713" h="1471777">
                <a:moveTo>
                  <a:pt x="0" y="0"/>
                </a:moveTo>
                <a:lnTo>
                  <a:pt x="4227713" y="0"/>
                </a:lnTo>
                <a:lnTo>
                  <a:pt x="4227713" y="1471777"/>
                </a:lnTo>
                <a:lnTo>
                  <a:pt x="0" y="1471777"/>
                </a:ln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/>
          <a:p>
            <a:endParaRPr lang="en-US" dirty="0"/>
          </a:p>
        </p:txBody>
      </p:sp>
      <p:sp>
        <p:nvSpPr>
          <p:cNvPr id="16" name="Picture Placeholder 15">
            <a:extLst>
              <a:ext uri="{FF2B5EF4-FFF2-40B4-BE49-F238E27FC236}">
                <a16:creationId xmlns="" xmlns:a16="http://schemas.microsoft.com/office/drawing/2014/main" id="{0F8ECA8B-47DA-469A-BEF9-7D9AA2A01B9B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4821921" y="3644037"/>
            <a:ext cx="3180311" cy="1103833"/>
          </a:xfrm>
          <a:custGeom>
            <a:avLst/>
            <a:gdLst>
              <a:gd name="connsiteX0" fmla="*/ 0 w 4240414"/>
              <a:gd name="connsiteY0" fmla="*/ 0 h 1471777"/>
              <a:gd name="connsiteX1" fmla="*/ 4240414 w 4240414"/>
              <a:gd name="connsiteY1" fmla="*/ 0 h 1471777"/>
              <a:gd name="connsiteX2" fmla="*/ 4240414 w 4240414"/>
              <a:gd name="connsiteY2" fmla="*/ 1471777 h 1471777"/>
              <a:gd name="connsiteX3" fmla="*/ 0 w 4240414"/>
              <a:gd name="connsiteY3" fmla="*/ 1471777 h 1471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40414" h="1471777">
                <a:moveTo>
                  <a:pt x="0" y="0"/>
                </a:moveTo>
                <a:lnTo>
                  <a:pt x="4240414" y="0"/>
                </a:lnTo>
                <a:lnTo>
                  <a:pt x="4240414" y="1471777"/>
                </a:lnTo>
                <a:lnTo>
                  <a:pt x="0" y="1471777"/>
                </a:ln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/>
          <a:p>
            <a:endParaRPr lang="en-US" dirty="0"/>
          </a:p>
        </p:txBody>
      </p:sp>
      <p:sp>
        <p:nvSpPr>
          <p:cNvPr id="7" name="Picture Placeholder 6">
            <a:extLst>
              <a:ext uri="{FF2B5EF4-FFF2-40B4-BE49-F238E27FC236}">
                <a16:creationId xmlns="" xmlns:a16="http://schemas.microsoft.com/office/drawing/2014/main" id="{F1299C3D-A78D-4EA7-8CF7-DA8351D059B5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4821944" y="839144"/>
            <a:ext cx="3170785" cy="1103833"/>
          </a:xfrm>
          <a:custGeom>
            <a:avLst/>
            <a:gdLst>
              <a:gd name="connsiteX0" fmla="*/ 0 w 4227713"/>
              <a:gd name="connsiteY0" fmla="*/ 0 h 1471777"/>
              <a:gd name="connsiteX1" fmla="*/ 4227713 w 4227713"/>
              <a:gd name="connsiteY1" fmla="*/ 0 h 1471777"/>
              <a:gd name="connsiteX2" fmla="*/ 4227713 w 4227713"/>
              <a:gd name="connsiteY2" fmla="*/ 1471777 h 1471777"/>
              <a:gd name="connsiteX3" fmla="*/ 0 w 4227713"/>
              <a:gd name="connsiteY3" fmla="*/ 1471777 h 1471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27713" h="1471777">
                <a:moveTo>
                  <a:pt x="0" y="0"/>
                </a:moveTo>
                <a:lnTo>
                  <a:pt x="4227713" y="0"/>
                </a:lnTo>
                <a:lnTo>
                  <a:pt x="4227713" y="1471777"/>
                </a:lnTo>
                <a:lnTo>
                  <a:pt x="0" y="1471777"/>
                </a:ln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64458461"/>
      </p:ext>
    </p:extLst>
  </p:cSld>
  <p:clrMapOvr>
    <a:masterClrMapping/>
  </p:clrMapOvr>
</p:sldLayout>
</file>

<file path=ppt/slideLayouts/slideLayout3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3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6">
            <a:extLst>
              <a:ext uri="{FF2B5EF4-FFF2-40B4-BE49-F238E27FC236}">
                <a16:creationId xmlns="" xmlns:a16="http://schemas.microsoft.com/office/drawing/2014/main" id="{4AEDD60B-FEDD-41B2-9741-059650683C63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-564387" y="-487888"/>
            <a:ext cx="5038415" cy="6119276"/>
          </a:xfrm>
          <a:custGeom>
            <a:avLst/>
            <a:gdLst>
              <a:gd name="connsiteX0" fmla="*/ 1771028 w 3322637"/>
              <a:gd name="connsiteY0" fmla="*/ 0 h 4035425"/>
              <a:gd name="connsiteX1" fmla="*/ 3322637 w 3322637"/>
              <a:gd name="connsiteY1" fmla="*/ 454320 h 4035425"/>
              <a:gd name="connsiteX2" fmla="*/ 2915144 w 3322637"/>
              <a:gd name="connsiteY2" fmla="*/ 1356277 h 4035425"/>
              <a:gd name="connsiteX3" fmla="*/ 1683260 w 3322637"/>
              <a:gd name="connsiteY3" fmla="*/ 918661 h 4035425"/>
              <a:gd name="connsiteX4" fmla="*/ 1376073 w 3322637"/>
              <a:gd name="connsiteY4" fmla="*/ 1132458 h 4035425"/>
              <a:gd name="connsiteX5" fmla="*/ 3313233 w 3322637"/>
              <a:gd name="connsiteY5" fmla="*/ 2796069 h 4035425"/>
              <a:gd name="connsiteX6" fmla="*/ 1783566 w 3322637"/>
              <a:gd name="connsiteY6" fmla="*/ 4035425 h 4035425"/>
              <a:gd name="connsiteX7" fmla="*/ 0 w 3322637"/>
              <a:gd name="connsiteY7" fmla="*/ 3410736 h 4035425"/>
              <a:gd name="connsiteX8" fmla="*/ 413763 w 3322637"/>
              <a:gd name="connsiteY8" fmla="*/ 2518800 h 4035425"/>
              <a:gd name="connsiteX9" fmla="*/ 1792970 w 3322637"/>
              <a:gd name="connsiteY9" fmla="*/ 3123446 h 4035425"/>
              <a:gd name="connsiteX10" fmla="*/ 2175387 w 3322637"/>
              <a:gd name="connsiteY10" fmla="*/ 2856199 h 4035425"/>
              <a:gd name="connsiteX11" fmla="*/ 238227 w 3322637"/>
              <a:gd name="connsiteY11" fmla="*/ 1246038 h 4035425"/>
              <a:gd name="connsiteX12" fmla="*/ 1771028 w 3322637"/>
              <a:gd name="connsiteY12" fmla="*/ 0 h 40354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322637" h="4035425">
                <a:moveTo>
                  <a:pt x="1771028" y="0"/>
                </a:moveTo>
                <a:cubicBezTo>
                  <a:pt x="2338384" y="0"/>
                  <a:pt x="2921413" y="180392"/>
                  <a:pt x="3322637" y="454320"/>
                </a:cubicBezTo>
                <a:cubicBezTo>
                  <a:pt x="2915144" y="1356277"/>
                  <a:pt x="2915144" y="1356277"/>
                  <a:pt x="2915144" y="1356277"/>
                </a:cubicBezTo>
                <a:cubicBezTo>
                  <a:pt x="2535862" y="1125777"/>
                  <a:pt x="1993582" y="918661"/>
                  <a:pt x="1683260" y="918661"/>
                </a:cubicBezTo>
                <a:cubicBezTo>
                  <a:pt x="1498321" y="918661"/>
                  <a:pt x="1376073" y="985472"/>
                  <a:pt x="1376073" y="1132458"/>
                </a:cubicBezTo>
                <a:cubicBezTo>
                  <a:pt x="1376073" y="1713720"/>
                  <a:pt x="3313233" y="1369639"/>
                  <a:pt x="3313233" y="2796069"/>
                </a:cubicBezTo>
                <a:cubicBezTo>
                  <a:pt x="3313233" y="3634555"/>
                  <a:pt x="2614226" y="4035425"/>
                  <a:pt x="1783566" y="4035425"/>
                </a:cubicBezTo>
                <a:cubicBezTo>
                  <a:pt x="1153519" y="4035425"/>
                  <a:pt x="467050" y="3798244"/>
                  <a:pt x="0" y="3410736"/>
                </a:cubicBezTo>
                <a:cubicBezTo>
                  <a:pt x="413763" y="2518800"/>
                  <a:pt x="413763" y="2518800"/>
                  <a:pt x="413763" y="2518800"/>
                </a:cubicBezTo>
                <a:cubicBezTo>
                  <a:pt x="793045" y="2862880"/>
                  <a:pt x="1413688" y="3123446"/>
                  <a:pt x="1792970" y="3123446"/>
                </a:cubicBezTo>
                <a:cubicBezTo>
                  <a:pt x="2024928" y="3123446"/>
                  <a:pt x="2175387" y="3036591"/>
                  <a:pt x="2175387" y="2856199"/>
                </a:cubicBezTo>
                <a:cubicBezTo>
                  <a:pt x="2175387" y="2258235"/>
                  <a:pt x="238227" y="2635721"/>
                  <a:pt x="238227" y="1246038"/>
                </a:cubicBezTo>
                <a:cubicBezTo>
                  <a:pt x="238227" y="484385"/>
                  <a:pt x="846332" y="0"/>
                  <a:pt x="1771028" y="0"/>
                </a:cubicBez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98197770"/>
      </p:ext>
    </p:extLst>
  </p:cSld>
  <p:clrMapOvr>
    <a:masterClrMapping/>
  </p:clrMapOvr>
</p:sldLayout>
</file>

<file path=ppt/slideLayouts/slideLayout3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4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7">
            <a:extLst>
              <a:ext uri="{FF2B5EF4-FFF2-40B4-BE49-F238E27FC236}">
                <a16:creationId xmlns="" xmlns:a16="http://schemas.microsoft.com/office/drawing/2014/main" id="{D8DE59B0-C6D0-450D-8C0D-DE22569AE14B}"/>
              </a:ext>
            </a:extLst>
          </p:cNvPr>
          <p:cNvSpPr>
            <a:spLocks noGrp="1"/>
          </p:cNvSpPr>
          <p:nvPr>
            <p:ph type="pic" sz="quarter" idx="19"/>
          </p:nvPr>
        </p:nvSpPr>
        <p:spPr>
          <a:xfrm>
            <a:off x="-1513154" y="507318"/>
            <a:ext cx="6555363" cy="4128866"/>
          </a:xfrm>
          <a:custGeom>
            <a:avLst/>
            <a:gdLst>
              <a:gd name="connsiteX0" fmla="*/ 0 w 4181102"/>
              <a:gd name="connsiteY0" fmla="*/ 0 h 2633448"/>
              <a:gd name="connsiteX1" fmla="*/ 854867 w 4181102"/>
              <a:gd name="connsiteY1" fmla="*/ 0 h 2633448"/>
              <a:gd name="connsiteX2" fmla="*/ 1285169 w 4181102"/>
              <a:gd name="connsiteY2" fmla="*/ 1498885 h 2633448"/>
              <a:gd name="connsiteX3" fmla="*/ 1741289 w 4181102"/>
              <a:gd name="connsiteY3" fmla="*/ 0 h 2633448"/>
              <a:gd name="connsiteX4" fmla="*/ 2505793 w 4181102"/>
              <a:gd name="connsiteY4" fmla="*/ 0 h 2633448"/>
              <a:gd name="connsiteX5" fmla="*/ 2936095 w 4181102"/>
              <a:gd name="connsiteY5" fmla="*/ 1516097 h 2633448"/>
              <a:gd name="connsiteX6" fmla="*/ 3389346 w 4181102"/>
              <a:gd name="connsiteY6" fmla="*/ 0 h 2633448"/>
              <a:gd name="connsiteX7" fmla="*/ 4181102 w 4181102"/>
              <a:gd name="connsiteY7" fmla="*/ 0 h 2633448"/>
              <a:gd name="connsiteX8" fmla="*/ 3389346 w 4181102"/>
              <a:gd name="connsiteY8" fmla="*/ 2633448 h 2633448"/>
              <a:gd name="connsiteX9" fmla="*/ 2497187 w 4181102"/>
              <a:gd name="connsiteY9" fmla="*/ 2633448 h 2633448"/>
              <a:gd name="connsiteX10" fmla="*/ 2099874 w 4181102"/>
              <a:gd name="connsiteY10" fmla="*/ 1226361 h 2633448"/>
              <a:gd name="connsiteX11" fmla="*/ 1681047 w 4181102"/>
              <a:gd name="connsiteY11" fmla="*/ 2633448 h 2633448"/>
              <a:gd name="connsiteX12" fmla="*/ 788887 w 4181102"/>
              <a:gd name="connsiteY12" fmla="*/ 2633448 h 26334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4181102" h="2633448">
                <a:moveTo>
                  <a:pt x="0" y="0"/>
                </a:moveTo>
                <a:lnTo>
                  <a:pt x="854867" y="0"/>
                </a:lnTo>
                <a:lnTo>
                  <a:pt x="1285169" y="1498885"/>
                </a:lnTo>
                <a:lnTo>
                  <a:pt x="1741289" y="0"/>
                </a:lnTo>
                <a:lnTo>
                  <a:pt x="2505793" y="0"/>
                </a:lnTo>
                <a:lnTo>
                  <a:pt x="2936095" y="1516097"/>
                </a:lnTo>
                <a:lnTo>
                  <a:pt x="3389346" y="0"/>
                </a:lnTo>
                <a:lnTo>
                  <a:pt x="4181102" y="0"/>
                </a:lnTo>
                <a:lnTo>
                  <a:pt x="3389346" y="2633448"/>
                </a:lnTo>
                <a:lnTo>
                  <a:pt x="2497187" y="2633448"/>
                </a:lnTo>
                <a:lnTo>
                  <a:pt x="2099874" y="1226361"/>
                </a:lnTo>
                <a:lnTo>
                  <a:pt x="1681047" y="2633448"/>
                </a:lnTo>
                <a:lnTo>
                  <a:pt x="788887" y="2633448"/>
                </a:ln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>
            <a:lvl1pPr marL="0" indent="0" algn="ctr">
              <a:buNone/>
              <a:defRPr sz="900">
                <a:solidFill>
                  <a:schemeClr val="bg2"/>
                </a:solidFill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75317660"/>
      </p:ext>
    </p:extLst>
  </p:cSld>
  <p:clrMapOvr>
    <a:masterClrMapping/>
  </p:clrMapOvr>
</p:sldLayout>
</file>

<file path=ppt/slideLayouts/slideLayout3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5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12">
            <a:extLst>
              <a:ext uri="{FF2B5EF4-FFF2-40B4-BE49-F238E27FC236}">
                <a16:creationId xmlns="" xmlns:a16="http://schemas.microsoft.com/office/drawing/2014/main" id="{A80CE818-D994-4748-BC25-F1435A76EC7C}"/>
              </a:ext>
            </a:extLst>
          </p:cNvPr>
          <p:cNvSpPr>
            <a:spLocks noGrp="1"/>
          </p:cNvSpPr>
          <p:nvPr>
            <p:ph type="pic" sz="quarter" idx="34"/>
          </p:nvPr>
        </p:nvSpPr>
        <p:spPr>
          <a:xfrm>
            <a:off x="-437040" y="-129777"/>
            <a:ext cx="5405183" cy="5403059"/>
          </a:xfrm>
          <a:custGeom>
            <a:avLst/>
            <a:gdLst>
              <a:gd name="connsiteX0" fmla="*/ 2035739 w 4037012"/>
              <a:gd name="connsiteY0" fmla="*/ 982663 h 4035425"/>
              <a:gd name="connsiteX1" fmla="*/ 1123950 w 4037012"/>
              <a:gd name="connsiteY1" fmla="*/ 2011742 h 4035425"/>
              <a:gd name="connsiteX2" fmla="*/ 2035739 w 4037012"/>
              <a:gd name="connsiteY2" fmla="*/ 3057526 h 4035425"/>
              <a:gd name="connsiteX3" fmla="*/ 2913062 w 4037012"/>
              <a:gd name="connsiteY3" fmla="*/ 2011742 h 4035425"/>
              <a:gd name="connsiteX4" fmla="*/ 2035739 w 4037012"/>
              <a:gd name="connsiteY4" fmla="*/ 982663 h 4035425"/>
              <a:gd name="connsiteX5" fmla="*/ 2020072 w 4037012"/>
              <a:gd name="connsiteY5" fmla="*/ 0 h 4035425"/>
              <a:gd name="connsiteX6" fmla="*/ 4037012 w 4037012"/>
              <a:gd name="connsiteY6" fmla="*/ 2007691 h 4035425"/>
              <a:gd name="connsiteX7" fmla="*/ 2020072 w 4037012"/>
              <a:gd name="connsiteY7" fmla="*/ 4035425 h 4035425"/>
              <a:gd name="connsiteX8" fmla="*/ 0 w 4037012"/>
              <a:gd name="connsiteY8" fmla="*/ 2007691 h 4035425"/>
              <a:gd name="connsiteX9" fmla="*/ 2020072 w 4037012"/>
              <a:gd name="connsiteY9" fmla="*/ 0 h 40354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37012" h="4035425">
                <a:moveTo>
                  <a:pt x="2035739" y="982663"/>
                </a:moveTo>
                <a:cubicBezTo>
                  <a:pt x="1543812" y="982663"/>
                  <a:pt x="1123950" y="1417014"/>
                  <a:pt x="1123950" y="2011742"/>
                </a:cubicBezTo>
                <a:cubicBezTo>
                  <a:pt x="1123950" y="2609810"/>
                  <a:pt x="1546945" y="3057526"/>
                  <a:pt x="2035739" y="3057526"/>
                </a:cubicBezTo>
                <a:cubicBezTo>
                  <a:pt x="2521400" y="3057526"/>
                  <a:pt x="2913062" y="2609810"/>
                  <a:pt x="2913062" y="2011742"/>
                </a:cubicBezTo>
                <a:cubicBezTo>
                  <a:pt x="2913062" y="1417014"/>
                  <a:pt x="2521400" y="982663"/>
                  <a:pt x="2035739" y="982663"/>
                </a:cubicBezTo>
                <a:close/>
                <a:moveTo>
                  <a:pt x="2020072" y="0"/>
                </a:moveTo>
                <a:cubicBezTo>
                  <a:pt x="3182005" y="0"/>
                  <a:pt x="4037012" y="851849"/>
                  <a:pt x="4037012" y="2007691"/>
                </a:cubicBezTo>
                <a:cubicBezTo>
                  <a:pt x="4037012" y="3166873"/>
                  <a:pt x="3182005" y="4035425"/>
                  <a:pt x="2020072" y="4035425"/>
                </a:cubicBezTo>
                <a:cubicBezTo>
                  <a:pt x="855007" y="4035425"/>
                  <a:pt x="0" y="3173555"/>
                  <a:pt x="0" y="2007691"/>
                </a:cubicBezTo>
                <a:cubicBezTo>
                  <a:pt x="0" y="845167"/>
                  <a:pt x="855007" y="0"/>
                  <a:pt x="2020072" y="0"/>
                </a:cubicBez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8" name="AutoShape 3">
            <a:extLst>
              <a:ext uri="{FF2B5EF4-FFF2-40B4-BE49-F238E27FC236}">
                <a16:creationId xmlns="" xmlns:a16="http://schemas.microsoft.com/office/drawing/2014/main" id="{BE54756D-946B-4623-9BFF-43A96600380A}"/>
              </a:ext>
            </a:extLst>
          </p:cNvPr>
          <p:cNvSpPr>
            <a:spLocks noChangeAspect="1" noChangeArrowheads="1" noTextEdit="1"/>
          </p:cNvSpPr>
          <p:nvPr userDrawn="1"/>
        </p:nvSpPr>
        <p:spPr bwMode="auto">
          <a:xfrm>
            <a:off x="-704928" y="-125526"/>
            <a:ext cx="5396681" cy="539455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68532" tIns="34289" rIns="68532" bIns="34289" numCol="1" anchor="t" anchorCtr="0" compatLnSpc="1">
            <a:prstTxWarp prst="textNoShape">
              <a:avLst/>
            </a:prstTxWarp>
          </a:bodyPr>
          <a:lstStyle/>
          <a:p>
            <a:pPr defTabSz="685256"/>
            <a:endParaRPr lang="en-US" sz="140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5428289"/>
      </p:ext>
    </p:extLst>
  </p:cSld>
  <p:clrMapOvr>
    <a:masterClrMapping/>
  </p:clrMapOvr>
</p:sldLayout>
</file>

<file path=ppt/slideLayouts/slideLayout3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6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10">
            <a:extLst>
              <a:ext uri="{FF2B5EF4-FFF2-40B4-BE49-F238E27FC236}">
                <a16:creationId xmlns="" xmlns:a16="http://schemas.microsoft.com/office/drawing/2014/main" id="{B4BB19A3-6483-42D1-A3B5-95300CB8517E}"/>
              </a:ext>
            </a:extLst>
          </p:cNvPr>
          <p:cNvSpPr>
            <a:spLocks noGrp="1"/>
          </p:cNvSpPr>
          <p:nvPr>
            <p:ph type="pic" sz="quarter" idx="19"/>
          </p:nvPr>
        </p:nvSpPr>
        <p:spPr>
          <a:xfrm>
            <a:off x="-226519" y="-54150"/>
            <a:ext cx="4635234" cy="5623274"/>
          </a:xfrm>
          <a:custGeom>
            <a:avLst/>
            <a:gdLst>
              <a:gd name="connsiteX0" fmla="*/ 0 w 2919413"/>
              <a:gd name="connsiteY0" fmla="*/ 0 h 3541713"/>
              <a:gd name="connsiteX1" fmla="*/ 2919413 w 2919413"/>
              <a:gd name="connsiteY1" fmla="*/ 0 h 3541713"/>
              <a:gd name="connsiteX2" fmla="*/ 2919413 w 2919413"/>
              <a:gd name="connsiteY2" fmla="*/ 838200 h 3541713"/>
              <a:gd name="connsiteX3" fmla="*/ 1954213 w 2919413"/>
              <a:gd name="connsiteY3" fmla="*/ 838200 h 3541713"/>
              <a:gd name="connsiteX4" fmla="*/ 1954213 w 2919413"/>
              <a:gd name="connsiteY4" fmla="*/ 3541713 h 3541713"/>
              <a:gd name="connsiteX5" fmla="*/ 963613 w 2919413"/>
              <a:gd name="connsiteY5" fmla="*/ 3541713 h 3541713"/>
              <a:gd name="connsiteX6" fmla="*/ 963613 w 2919413"/>
              <a:gd name="connsiteY6" fmla="*/ 838200 h 3541713"/>
              <a:gd name="connsiteX7" fmla="*/ 0 w 2919413"/>
              <a:gd name="connsiteY7" fmla="*/ 838200 h 35417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919413" h="3541713">
                <a:moveTo>
                  <a:pt x="0" y="0"/>
                </a:moveTo>
                <a:lnTo>
                  <a:pt x="2919413" y="0"/>
                </a:lnTo>
                <a:lnTo>
                  <a:pt x="2919413" y="838200"/>
                </a:lnTo>
                <a:lnTo>
                  <a:pt x="1954213" y="838200"/>
                </a:lnTo>
                <a:lnTo>
                  <a:pt x="1954213" y="3541713"/>
                </a:lnTo>
                <a:lnTo>
                  <a:pt x="963613" y="3541713"/>
                </a:lnTo>
                <a:lnTo>
                  <a:pt x="963613" y="838200"/>
                </a:lnTo>
                <a:lnTo>
                  <a:pt x="0" y="838200"/>
                </a:ln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>
            <a:lvl1pPr marL="0" indent="0" algn="ctr">
              <a:buNone/>
              <a:defRPr sz="900">
                <a:solidFill>
                  <a:schemeClr val="bg2"/>
                </a:solidFill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25482424"/>
      </p:ext>
    </p:extLst>
  </p:cSld>
  <p:clrMapOvr>
    <a:masterClrMapping/>
  </p:clrMapOvr>
</p:sldLayout>
</file>

<file path=ppt/slideLayouts/slideLayout3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="" xmlns:a16="http://schemas.microsoft.com/office/drawing/2014/main" id="{EEB7095C-68DC-41E5-A322-48C2DAD508B0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0" y="1299234"/>
            <a:ext cx="9144000" cy="2824264"/>
          </a:xfrm>
          <a:custGeom>
            <a:avLst/>
            <a:gdLst>
              <a:gd name="connsiteX0" fmla="*/ 0 w 12192000"/>
              <a:gd name="connsiteY0" fmla="*/ 0 h 3765685"/>
              <a:gd name="connsiteX1" fmla="*/ 12192000 w 12192000"/>
              <a:gd name="connsiteY1" fmla="*/ 0 h 3765685"/>
              <a:gd name="connsiteX2" fmla="*/ 12192000 w 12192000"/>
              <a:gd name="connsiteY2" fmla="*/ 3765685 h 3765685"/>
              <a:gd name="connsiteX3" fmla="*/ 0 w 12192000"/>
              <a:gd name="connsiteY3" fmla="*/ 3765685 h 37656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3765685">
                <a:moveTo>
                  <a:pt x="0" y="0"/>
                </a:moveTo>
                <a:lnTo>
                  <a:pt x="12192000" y="0"/>
                </a:lnTo>
                <a:lnTo>
                  <a:pt x="12192000" y="3765685"/>
                </a:lnTo>
                <a:lnTo>
                  <a:pt x="0" y="3765685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746171424"/>
      </p:ext>
    </p:extLst>
  </p:cSld>
  <p:clrMapOvr>
    <a:masterClrMapping/>
  </p:clrMapOvr>
</p:sldLayout>
</file>

<file path=ppt/slideLayouts/slideLayout30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67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045163781"/>
      </p:ext>
    </p:extLst>
  </p:cSld>
  <p:clrMapOvr>
    <a:masterClrMapping/>
  </p:clrMapOvr>
</p:sldLayout>
</file>

<file path=ppt/slideLayouts/slideLayout3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0" y="2"/>
            <a:ext cx="9144000" cy="5208985"/>
          </a:xfrm>
        </p:spPr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69402462"/>
      </p:ext>
    </p:extLst>
  </p:cSld>
  <p:clrMapOvr>
    <a:masterClrMapping/>
  </p:clrMapOvr>
</p:sldLayout>
</file>

<file path=ppt/slideLayouts/slideLayout30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DF74D80-E5E6-4A48-A0EA-271CA0149094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46751085"/>
      </p:ext>
    </p:extLst>
  </p:cSld>
  <p:clrMapOvr>
    <a:masterClrMapping/>
  </p:clrMapOvr>
</p:sldLayout>
</file>

<file path=ppt/slideLayouts/slideLayout309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3887" y="1282307"/>
            <a:ext cx="7886700" cy="2139553"/>
          </a:xfrm>
        </p:spPr>
        <p:txBody>
          <a:bodyPr anchor="b"/>
          <a:lstStyle>
            <a:lvl1pPr>
              <a:defRPr sz="4500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3887" y="3442099"/>
            <a:ext cx="7886700" cy="1125140"/>
          </a:xfrm>
        </p:spPr>
        <p:txBody>
          <a:bodyPr/>
          <a:lstStyle>
            <a:lvl1pPr marL="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1pPr>
            <a:lvl2pPr marL="342380" indent="0">
              <a:buNone/>
              <a:defRPr sz="1500">
                <a:solidFill>
                  <a:schemeClr val="tx1">
                    <a:tint val="75000"/>
                  </a:schemeClr>
                </a:solidFill>
              </a:defRPr>
            </a:lvl2pPr>
            <a:lvl3pPr marL="684814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3pPr>
            <a:lvl4pPr marL="1027221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4pPr>
            <a:lvl5pPr marL="1369628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5pPr>
            <a:lvl6pPr marL="1712063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6pPr>
            <a:lvl7pPr marL="2054441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7pPr>
            <a:lvl8pPr marL="239682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8pPr>
            <a:lvl9pPr marL="273920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DF74D80-E5E6-4A48-A0EA-271CA0149094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37648765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67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436242026"/>
      </p:ext>
    </p:extLst>
  </p:cSld>
  <p:clrMapOvr>
    <a:masterClrMapping/>
  </p:clrMapOvr>
</p:sldLayout>
</file>

<file path=ppt/slideLayouts/slideLayout31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28650" y="1369218"/>
            <a:ext cx="3886200" cy="3263504"/>
          </a:xfrm>
        </p:spPr>
        <p:txBody>
          <a:bodyPr/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29150" y="1369218"/>
            <a:ext cx="3886200" cy="3263504"/>
          </a:xfrm>
        </p:spPr>
        <p:txBody>
          <a:bodyPr/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DF74D80-E5E6-4A48-A0EA-271CA0149094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76001378"/>
      </p:ext>
    </p:extLst>
  </p:cSld>
  <p:clrMapOvr>
    <a:masterClrMapping/>
  </p:clrMapOvr>
</p:sldLayout>
</file>

<file path=ppt/slideLayouts/slideLayout31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273844"/>
            <a:ext cx="7886700" cy="994172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9842" y="1260872"/>
            <a:ext cx="3868340" cy="617934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380" indent="0">
              <a:buNone/>
              <a:defRPr sz="1500" b="1"/>
            </a:lvl2pPr>
            <a:lvl3pPr marL="684814" indent="0">
              <a:buNone/>
              <a:defRPr sz="1400" b="1"/>
            </a:lvl3pPr>
            <a:lvl4pPr marL="1027221" indent="0">
              <a:buNone/>
              <a:defRPr sz="1200" b="1"/>
            </a:lvl4pPr>
            <a:lvl5pPr marL="1369628" indent="0">
              <a:buNone/>
              <a:defRPr sz="1200" b="1"/>
            </a:lvl5pPr>
            <a:lvl6pPr marL="1712063" indent="0">
              <a:buNone/>
              <a:defRPr sz="1200" b="1"/>
            </a:lvl6pPr>
            <a:lvl7pPr marL="2054441" indent="0">
              <a:buNone/>
              <a:defRPr sz="1200" b="1"/>
            </a:lvl7pPr>
            <a:lvl8pPr marL="2396820" indent="0">
              <a:buNone/>
              <a:defRPr sz="1200" b="1"/>
            </a:lvl8pPr>
            <a:lvl9pPr marL="2739200" indent="0">
              <a:buNone/>
              <a:defRPr sz="1200" b="1"/>
            </a:lvl9pPr>
          </a:lstStyle>
          <a:p>
            <a:pPr lvl="0"/>
            <a:r>
              <a:rPr lang="en-US" smtClean="0"/>
              <a:t>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29842" y="1878806"/>
            <a:ext cx="3868340" cy="2763441"/>
          </a:xfrm>
        </p:spPr>
        <p:txBody>
          <a:bodyPr/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29157" y="1260872"/>
            <a:ext cx="3887391" cy="617934"/>
          </a:xfrm>
        </p:spPr>
        <p:txBody>
          <a:bodyPr anchor="b"/>
          <a:lstStyle>
            <a:lvl1pPr marL="0" indent="0">
              <a:buNone/>
              <a:defRPr sz="1800" b="1"/>
            </a:lvl1pPr>
            <a:lvl2pPr marL="342380" indent="0">
              <a:buNone/>
              <a:defRPr sz="1500" b="1"/>
            </a:lvl2pPr>
            <a:lvl3pPr marL="684814" indent="0">
              <a:buNone/>
              <a:defRPr sz="1400" b="1"/>
            </a:lvl3pPr>
            <a:lvl4pPr marL="1027221" indent="0">
              <a:buNone/>
              <a:defRPr sz="1200" b="1"/>
            </a:lvl4pPr>
            <a:lvl5pPr marL="1369628" indent="0">
              <a:buNone/>
              <a:defRPr sz="1200" b="1"/>
            </a:lvl5pPr>
            <a:lvl6pPr marL="1712063" indent="0">
              <a:buNone/>
              <a:defRPr sz="1200" b="1"/>
            </a:lvl6pPr>
            <a:lvl7pPr marL="2054441" indent="0">
              <a:buNone/>
              <a:defRPr sz="1200" b="1"/>
            </a:lvl7pPr>
            <a:lvl8pPr marL="2396820" indent="0">
              <a:buNone/>
              <a:defRPr sz="1200" b="1"/>
            </a:lvl8pPr>
            <a:lvl9pPr marL="2739200" indent="0">
              <a:buNone/>
              <a:defRPr sz="1200" b="1"/>
            </a:lvl9pPr>
          </a:lstStyle>
          <a:p>
            <a:pPr lvl="0"/>
            <a:r>
              <a:rPr lang="en-US" smtClean="0"/>
              <a:t>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29157" y="1878806"/>
            <a:ext cx="3887391" cy="2763441"/>
          </a:xfrm>
        </p:spPr>
        <p:txBody>
          <a:bodyPr/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DF74D80-E5E6-4A48-A0EA-271CA0149094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60863028"/>
      </p:ext>
    </p:extLst>
  </p:cSld>
  <p:clrMapOvr>
    <a:masterClrMapping/>
  </p:clrMapOvr>
</p:sldLayout>
</file>

<file path=ppt/slideLayouts/slideLayout31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DF74D80-E5E6-4A48-A0EA-271CA0149094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62631918"/>
      </p:ext>
    </p:extLst>
  </p:cSld>
  <p:clrMapOvr>
    <a:masterClrMapping/>
  </p:clrMapOvr>
</p:sldLayout>
</file>

<file path=ppt/slideLayouts/slideLayout31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DF74D80-E5E6-4A48-A0EA-271CA0149094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06063181"/>
      </p:ext>
    </p:extLst>
  </p:cSld>
  <p:clrMapOvr>
    <a:masterClrMapping/>
  </p:clrMapOvr>
</p:sldLayout>
</file>

<file path=ppt/slideLayouts/slideLayout314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342900"/>
            <a:ext cx="2949178" cy="1200150"/>
          </a:xfrm>
        </p:spPr>
        <p:txBody>
          <a:bodyPr anchor="b"/>
          <a:lstStyle>
            <a:lvl1pPr>
              <a:defRPr sz="2400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887391" y="740570"/>
            <a:ext cx="4629150" cy="3655219"/>
          </a:xfrm>
        </p:spPr>
        <p:txBody>
          <a:bodyPr/>
          <a:lstStyle>
            <a:lvl1pPr>
              <a:defRPr sz="2400"/>
            </a:lvl1pPr>
            <a:lvl2pPr>
              <a:defRPr sz="2100"/>
            </a:lvl2pPr>
            <a:lvl3pPr>
              <a:defRPr sz="1800"/>
            </a:lvl3pPr>
            <a:lvl4pPr>
              <a:defRPr sz="1500"/>
            </a:lvl4pPr>
            <a:lvl5pPr>
              <a:defRPr sz="1500"/>
            </a:lvl5pPr>
            <a:lvl6pPr>
              <a:defRPr sz="1500"/>
            </a:lvl6pPr>
            <a:lvl7pPr>
              <a:defRPr sz="1500"/>
            </a:lvl7pPr>
            <a:lvl8pPr>
              <a:defRPr sz="1500"/>
            </a:lvl8pPr>
            <a:lvl9pPr>
              <a:defRPr sz="1500"/>
            </a:lvl9pPr>
          </a:lstStyle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29841" y="1543051"/>
            <a:ext cx="2949178" cy="2858691"/>
          </a:xfrm>
        </p:spPr>
        <p:txBody>
          <a:bodyPr/>
          <a:lstStyle>
            <a:lvl1pPr marL="0" indent="0">
              <a:buNone/>
              <a:defRPr sz="1200"/>
            </a:lvl1pPr>
            <a:lvl2pPr marL="342380" indent="0">
              <a:buNone/>
              <a:defRPr sz="1100"/>
            </a:lvl2pPr>
            <a:lvl3pPr marL="684814" indent="0">
              <a:buNone/>
              <a:defRPr sz="900"/>
            </a:lvl3pPr>
            <a:lvl4pPr marL="1027221" indent="0">
              <a:buNone/>
              <a:defRPr sz="800"/>
            </a:lvl4pPr>
            <a:lvl5pPr marL="1369628" indent="0">
              <a:buNone/>
              <a:defRPr sz="800"/>
            </a:lvl5pPr>
            <a:lvl6pPr marL="1712063" indent="0">
              <a:buNone/>
              <a:defRPr sz="800"/>
            </a:lvl6pPr>
            <a:lvl7pPr marL="2054441" indent="0">
              <a:buNone/>
              <a:defRPr sz="800"/>
            </a:lvl7pPr>
            <a:lvl8pPr marL="2396820" indent="0">
              <a:buNone/>
              <a:defRPr sz="800"/>
            </a:lvl8pPr>
            <a:lvl9pPr marL="2739200" indent="0">
              <a:buNone/>
              <a:defRPr sz="800"/>
            </a:lvl9pPr>
          </a:lstStyle>
          <a:p>
            <a:pPr lvl="0"/>
            <a:r>
              <a:rPr lang="en-US" smtClean="0"/>
              <a:t>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DF74D80-E5E6-4A48-A0EA-271CA0149094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34350370"/>
      </p:ext>
    </p:extLst>
  </p:cSld>
  <p:clrMapOvr>
    <a:masterClrMapping/>
  </p:clrMapOvr>
</p:sldLayout>
</file>

<file path=ppt/slideLayouts/slideLayout315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342900"/>
            <a:ext cx="2949178" cy="1200150"/>
          </a:xfrm>
        </p:spPr>
        <p:txBody>
          <a:bodyPr anchor="b"/>
          <a:lstStyle>
            <a:lvl1pPr>
              <a:defRPr sz="2400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3887391" y="740570"/>
            <a:ext cx="4629150" cy="3655219"/>
          </a:xfrm>
        </p:spPr>
        <p:txBody>
          <a:bodyPr/>
          <a:lstStyle>
            <a:lvl1pPr marL="0" indent="0">
              <a:buNone/>
              <a:defRPr sz="2400"/>
            </a:lvl1pPr>
            <a:lvl2pPr marL="342380" indent="0">
              <a:buNone/>
              <a:defRPr sz="2100"/>
            </a:lvl2pPr>
            <a:lvl3pPr marL="684814" indent="0">
              <a:buNone/>
              <a:defRPr sz="1800"/>
            </a:lvl3pPr>
            <a:lvl4pPr marL="1027221" indent="0">
              <a:buNone/>
              <a:defRPr sz="1500"/>
            </a:lvl4pPr>
            <a:lvl5pPr marL="1369628" indent="0">
              <a:buNone/>
              <a:defRPr sz="1500"/>
            </a:lvl5pPr>
            <a:lvl6pPr marL="1712063" indent="0">
              <a:buNone/>
              <a:defRPr sz="1500"/>
            </a:lvl6pPr>
            <a:lvl7pPr marL="2054441" indent="0">
              <a:buNone/>
              <a:defRPr sz="1500"/>
            </a:lvl7pPr>
            <a:lvl8pPr marL="2396820" indent="0">
              <a:buNone/>
              <a:defRPr sz="1500"/>
            </a:lvl8pPr>
            <a:lvl9pPr marL="2739200" indent="0">
              <a:buNone/>
              <a:defRPr sz="1500"/>
            </a:lvl9pPr>
          </a:lstStyle>
          <a:p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29841" y="1543051"/>
            <a:ext cx="2949178" cy="2858691"/>
          </a:xfrm>
        </p:spPr>
        <p:txBody>
          <a:bodyPr/>
          <a:lstStyle>
            <a:lvl1pPr marL="0" indent="0">
              <a:buNone/>
              <a:defRPr sz="1200"/>
            </a:lvl1pPr>
            <a:lvl2pPr marL="342380" indent="0">
              <a:buNone/>
              <a:defRPr sz="1100"/>
            </a:lvl2pPr>
            <a:lvl3pPr marL="684814" indent="0">
              <a:buNone/>
              <a:defRPr sz="900"/>
            </a:lvl3pPr>
            <a:lvl4pPr marL="1027221" indent="0">
              <a:buNone/>
              <a:defRPr sz="800"/>
            </a:lvl4pPr>
            <a:lvl5pPr marL="1369628" indent="0">
              <a:buNone/>
              <a:defRPr sz="800"/>
            </a:lvl5pPr>
            <a:lvl6pPr marL="1712063" indent="0">
              <a:buNone/>
              <a:defRPr sz="800"/>
            </a:lvl6pPr>
            <a:lvl7pPr marL="2054441" indent="0">
              <a:buNone/>
              <a:defRPr sz="800"/>
            </a:lvl7pPr>
            <a:lvl8pPr marL="2396820" indent="0">
              <a:buNone/>
              <a:defRPr sz="800"/>
            </a:lvl8pPr>
            <a:lvl9pPr marL="2739200" indent="0">
              <a:buNone/>
              <a:defRPr sz="800"/>
            </a:lvl9pPr>
          </a:lstStyle>
          <a:p>
            <a:pPr lvl="0"/>
            <a:r>
              <a:rPr lang="en-US" smtClean="0"/>
              <a:t>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DF74D80-E5E6-4A48-A0EA-271CA0149094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39824820"/>
      </p:ext>
    </p:extLst>
  </p:cSld>
  <p:clrMapOvr>
    <a:masterClrMapping/>
  </p:clrMapOvr>
</p:sldLayout>
</file>

<file path=ppt/slideLayouts/slideLayout31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DF74D80-E5E6-4A48-A0EA-271CA0149094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42743392"/>
      </p:ext>
    </p:extLst>
  </p:cSld>
  <p:clrMapOvr>
    <a:masterClrMapping/>
  </p:clrMapOvr>
</p:sldLayout>
</file>

<file path=ppt/slideLayouts/slideLayout31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543676" y="273843"/>
            <a:ext cx="1971675" cy="4358879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28653" y="273843"/>
            <a:ext cx="5800725" cy="4358879"/>
          </a:xfrm>
        </p:spPr>
        <p:txBody>
          <a:bodyPr vert="eaVert"/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DF74D80-E5E6-4A48-A0EA-271CA0149094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36784769"/>
      </p:ext>
    </p:extLst>
  </p:cSld>
  <p:clrMapOvr>
    <a:masterClrMapping/>
  </p:clrMapOvr>
</p:sldLayout>
</file>

<file path=ppt/slideLayouts/slideLayout31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Company Profi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 userDrawn="1"/>
        </p:nvSpPr>
        <p:spPr>
          <a:xfrm>
            <a:off x="0" y="987581"/>
            <a:ext cx="9144000" cy="2448271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493" tIns="34289" rIns="68493" bIns="34289" rtlCol="0" anchor="ctr"/>
          <a:lstStyle/>
          <a:p>
            <a:pPr algn="ctr" defTabSz="684814"/>
            <a:endParaRPr lang="en-US" sz="3000">
              <a:solidFill>
                <a:prstClr val="white"/>
              </a:solidFill>
              <a:latin typeface="Roboto Light" panose="02000000000000000000" pitchFamily="2" charset="0"/>
              <a:ea typeface="Roboto Light" panose="02000000000000000000" pitchFamily="2" charset="0"/>
            </a:endParaRPr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24"/>
          </p:nvPr>
        </p:nvSpPr>
        <p:spPr>
          <a:xfrm>
            <a:off x="0" y="987425"/>
            <a:ext cx="9144000" cy="2448420"/>
          </a:xfrm>
          <a:solidFill>
            <a:schemeClr val="accent5"/>
          </a:solidFill>
        </p:spPr>
        <p:txBody>
          <a:bodyPr anchor="ctr"/>
          <a:lstStyle>
            <a:lvl1pPr marL="0" indent="0" algn="ctr">
              <a:buNone/>
              <a:defRPr>
                <a:solidFill>
                  <a:schemeClr val="bg1"/>
                </a:solidFill>
              </a:defRPr>
            </a:lvl1pPr>
          </a:lstStyle>
          <a:p>
            <a:r>
              <a:rPr lang="en-US" smtClean="0"/>
              <a:t>Click icon to add picture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latin typeface="Roboto Light" panose="02000000000000000000" pitchFamily="2" charset="0"/>
                <a:ea typeface="Roboto Light" panose="02000000000000000000" pitchFamily="2" charset="0"/>
              </a:defRPr>
            </a:lvl1pPr>
          </a:lstStyle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latin typeface="Roboto Light" panose="02000000000000000000" pitchFamily="2" charset="0"/>
                <a:ea typeface="Roboto Light" panose="02000000000000000000" pitchFamily="2" charset="0"/>
              </a:defRPr>
            </a:lvl1pPr>
          </a:lstStyle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Roboto Light" panose="02000000000000000000" pitchFamily="2" charset="0"/>
                <a:ea typeface="Roboto Light" panose="02000000000000000000" pitchFamily="2" charset="0"/>
              </a:defRPr>
            </a:lvl1pPr>
          </a:lstStyle>
          <a:p>
            <a:fld id="{47E5BAFC-96FA-409C-9E34-7F167265B7B3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4" name="Text Placeholder 1227"/>
          <p:cNvSpPr>
            <a:spLocks noGrp="1"/>
          </p:cNvSpPr>
          <p:nvPr userDrawn="1">
            <p:ph type="body" sz="quarter" idx="13" hasCustomPrompt="1"/>
          </p:nvPr>
        </p:nvSpPr>
        <p:spPr>
          <a:xfrm>
            <a:off x="179517" y="195486"/>
            <a:ext cx="8784977" cy="715360"/>
          </a:xfrm>
        </p:spPr>
        <p:txBody>
          <a:bodyPr>
            <a:noAutofit/>
          </a:bodyPr>
          <a:lstStyle>
            <a:lvl1pPr marL="0" indent="0" algn="ctr">
              <a:buNone/>
              <a:defRPr sz="4000" baseline="0">
                <a:solidFill>
                  <a:schemeClr val="tx1"/>
                </a:solidFill>
                <a:latin typeface="Roboto Light" panose="02000000000000000000" pitchFamily="2" charset="0"/>
                <a:ea typeface="Roboto Light" panose="02000000000000000000" pitchFamily="2" charset="0"/>
              </a:defRPr>
            </a:lvl1pPr>
          </a:lstStyle>
          <a:p>
            <a:pPr algn="ctr"/>
            <a:r>
              <a:rPr lang="en-US" dirty="0" smtClean="0"/>
              <a:t>Company Profile</a:t>
            </a:r>
          </a:p>
        </p:txBody>
      </p:sp>
      <p:sp>
        <p:nvSpPr>
          <p:cNvPr id="45" name="Text Placeholder 68"/>
          <p:cNvSpPr>
            <a:spLocks noGrp="1"/>
          </p:cNvSpPr>
          <p:nvPr>
            <p:ph type="body" sz="quarter" idx="23" hasCustomPrompt="1"/>
          </p:nvPr>
        </p:nvSpPr>
        <p:spPr>
          <a:xfrm>
            <a:off x="649857" y="3639580"/>
            <a:ext cx="7844286" cy="1020467"/>
          </a:xfrm>
        </p:spPr>
        <p:txBody>
          <a:bodyPr anchor="ctr">
            <a:noAutofit/>
          </a:bodyPr>
          <a:lstStyle>
            <a:lvl1pPr marL="0" indent="0" algn="ctr">
              <a:buNone/>
              <a:defRPr sz="2000" baseline="0">
                <a:solidFill>
                  <a:schemeClr val="accent5"/>
                </a:solidFill>
                <a:latin typeface="Roboto light" panose="02000000000000000000" pitchFamily="2" charset="0"/>
                <a:ea typeface="Roboto light" panose="02000000000000000000" pitchFamily="2" charset="0"/>
              </a:defRPr>
            </a:lvl1pPr>
          </a:lstStyle>
          <a:p>
            <a:pPr lvl="0"/>
            <a:r>
              <a:rPr lang="en-US" dirty="0" err="1" smtClean="0"/>
              <a:t>Ut</a:t>
            </a:r>
            <a:r>
              <a:rPr lang="en-US" dirty="0" smtClean="0"/>
              <a:t> </a:t>
            </a:r>
            <a:r>
              <a:rPr lang="en-US" dirty="0" err="1" smtClean="0"/>
              <a:t>enim</a:t>
            </a:r>
            <a:r>
              <a:rPr lang="en-US" dirty="0" smtClean="0"/>
              <a:t> ad minim </a:t>
            </a:r>
            <a:r>
              <a:rPr lang="en-US" dirty="0" err="1" smtClean="0"/>
              <a:t>veniam</a:t>
            </a:r>
            <a:r>
              <a:rPr lang="en-US" dirty="0" smtClean="0"/>
              <a:t>, </a:t>
            </a:r>
            <a:r>
              <a:rPr lang="en-US" dirty="0" err="1" smtClean="0"/>
              <a:t>quis</a:t>
            </a:r>
            <a:r>
              <a:rPr lang="en-US" dirty="0" smtClean="0"/>
              <a:t> </a:t>
            </a:r>
            <a:r>
              <a:rPr lang="en-US" dirty="0" err="1" smtClean="0"/>
              <a:t>nostrud</a:t>
            </a:r>
            <a:r>
              <a:rPr lang="en-US" dirty="0" smtClean="0"/>
              <a:t> exercitation </a:t>
            </a:r>
            <a:r>
              <a:rPr lang="en-US" dirty="0" err="1" smtClean="0"/>
              <a:t>ullamco</a:t>
            </a:r>
            <a:r>
              <a:rPr lang="en-US" dirty="0" smtClean="0"/>
              <a:t> </a:t>
            </a:r>
            <a:r>
              <a:rPr lang="en-US" dirty="0" err="1" smtClean="0"/>
              <a:t>laboris</a:t>
            </a:r>
            <a:r>
              <a:rPr lang="en-US" dirty="0" smtClean="0"/>
              <a:t> nisi </a:t>
            </a:r>
            <a:r>
              <a:rPr lang="en-US" dirty="0" err="1" smtClean="0"/>
              <a:t>ut</a:t>
            </a:r>
            <a:r>
              <a:rPr lang="en-US" dirty="0" smtClean="0"/>
              <a:t> </a:t>
            </a:r>
            <a:r>
              <a:rPr lang="en-US" dirty="0" err="1" smtClean="0"/>
              <a:t>aliquip</a:t>
            </a:r>
            <a:r>
              <a:rPr lang="en-US" dirty="0" smtClean="0"/>
              <a:t> ex </a:t>
            </a:r>
            <a:r>
              <a:rPr lang="en-US" dirty="0" err="1" smtClean="0"/>
              <a:t>ea</a:t>
            </a:r>
            <a:r>
              <a:rPr lang="en-US" dirty="0" smtClean="0"/>
              <a:t> </a:t>
            </a:r>
            <a:r>
              <a:rPr lang="en-US" dirty="0" err="1" smtClean="0"/>
              <a:t>commodo</a:t>
            </a:r>
            <a:r>
              <a:rPr lang="en-US" dirty="0" smtClean="0"/>
              <a:t> </a:t>
            </a:r>
            <a:r>
              <a:rPr lang="en-US" dirty="0" err="1" smtClean="0"/>
              <a:t>consequat</a:t>
            </a:r>
            <a:r>
              <a:rPr lang="en-US" dirty="0" smtClean="0"/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305065375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1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4527550" cy="5143500"/>
          </a:xfrm>
        </p:spPr>
        <p:txBody>
          <a:bodyPr rtlCol="0">
            <a:normAutofit/>
          </a:bodyPr>
          <a:lstStyle>
            <a:lvl1pPr>
              <a:defRPr sz="1100">
                <a:solidFill>
                  <a:srgbClr val="00B0F0"/>
                </a:solidFill>
              </a:defRPr>
            </a:lvl1pPr>
          </a:lstStyle>
          <a:p>
            <a:pPr lvl="0"/>
            <a:r>
              <a:rPr lang="en-US" noProof="0" smtClean="0"/>
              <a:t>Click icon to add picture</a:t>
            </a:r>
            <a:endParaRPr lang="id-ID" noProof="0"/>
          </a:p>
        </p:txBody>
      </p:sp>
    </p:spTree>
    <p:extLst>
      <p:ext uri="{BB962C8B-B14F-4D97-AF65-F5344CB8AC3E}">
        <p14:creationId xmlns:p14="http://schemas.microsoft.com/office/powerpoint/2010/main" val="1655007086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Gener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237280" y="4824456"/>
            <a:ext cx="1947572" cy="207168"/>
          </a:xfrm>
          <a:prstGeom prst="rect">
            <a:avLst/>
          </a:prstGeom>
        </p:spPr>
        <p:txBody>
          <a:bodyPr lIns="68358" tIns="34201" rIns="68358" bIns="34201"/>
          <a:lstStyle/>
          <a:p>
            <a:pPr defTabSz="683483"/>
            <a:endParaRPr lang="en-US" sz="1400" dirty="0">
              <a:solidFill>
                <a:srgbClr val="000000"/>
              </a:solidFill>
            </a:endParaRPr>
          </a:p>
        </p:txBody>
      </p:sp>
      <p:sp>
        <p:nvSpPr>
          <p:cNvPr id="7" name="Title Placeholder 1"/>
          <p:cNvSpPr>
            <a:spLocks noGrp="1"/>
          </p:cNvSpPr>
          <p:nvPr>
            <p:ph type="title"/>
          </p:nvPr>
        </p:nvSpPr>
        <p:spPr>
          <a:xfrm>
            <a:off x="628670" y="273980"/>
            <a:ext cx="7886700" cy="447737"/>
          </a:xfrm>
          <a:prstGeom prst="rect">
            <a:avLst/>
          </a:prstGeom>
        </p:spPr>
        <p:txBody>
          <a:bodyPr vert="horz" lIns="68358" tIns="34201" rIns="68358" bIns="34201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12" name="Slide Number Placeholder 21">
            <a:extLst>
              <a:ext uri="{FF2B5EF4-FFF2-40B4-BE49-F238E27FC236}">
                <a16:creationId xmlns:a16="http://schemas.microsoft.com/office/drawing/2014/main" xmlns="" id="{36838F4C-DE0D-46AA-88D7-D9CA5E0E7D4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553083" y="296496"/>
            <a:ext cx="281636" cy="273844"/>
          </a:xfrm>
          <a:prstGeom prst="rect">
            <a:avLst/>
          </a:prstGeom>
        </p:spPr>
        <p:txBody>
          <a:bodyPr vert="horz" lIns="68358" tIns="34201" rIns="68358" bIns="34201" rtlCol="0" anchor="ctr"/>
          <a:lstStyle>
            <a:lvl1pPr algn="r">
              <a:defRPr sz="900">
                <a:solidFill>
                  <a:schemeClr val="bg1"/>
                </a:solidFill>
              </a:defRPr>
            </a:lvl1pPr>
          </a:lstStyle>
          <a:p>
            <a:pPr defTabSz="683483"/>
            <a:fld id="{F2013BF4-5CFC-41F7-AD2A-79B49FE18922}" type="slidenum">
              <a:rPr lang="en-US" smtClean="0">
                <a:solidFill>
                  <a:srgbClr val="FFFFFF"/>
                </a:solidFill>
              </a:rPr>
              <a:pPr defTabSz="683483"/>
              <a:t>‹#›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42282297"/>
      </p:ext>
    </p:extLst>
  </p:cSld>
  <p:clrMapOvr>
    <a:masterClrMapping/>
  </p:clrMapOvr>
</p:sldLayout>
</file>

<file path=ppt/slideLayouts/slideLayout32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1" name="Picture Placeholder 330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9144000" cy="3819646"/>
          </a:xfrm>
        </p:spPr>
        <p:txBody>
          <a:bodyPr rtlCol="0">
            <a:normAutofit/>
          </a:bodyPr>
          <a:lstStyle>
            <a:lvl1pPr marL="0" indent="0">
              <a:buNone/>
              <a:defRPr sz="1400"/>
            </a:lvl1pPr>
          </a:lstStyle>
          <a:p>
            <a:pPr lvl="0"/>
            <a:r>
              <a:rPr lang="en-US" noProof="0"/>
              <a:t>Click icon to add picture</a:t>
            </a:r>
            <a:endParaRPr lang="fr-CA" noProof="0"/>
          </a:p>
        </p:txBody>
      </p:sp>
    </p:spTree>
    <p:extLst>
      <p:ext uri="{BB962C8B-B14F-4D97-AF65-F5344CB8AC3E}">
        <p14:creationId xmlns:p14="http://schemas.microsoft.com/office/powerpoint/2010/main" val="160146502"/>
      </p:ext>
    </p:extLst>
  </p:cSld>
  <p:clrMapOvr>
    <a:masterClrMapping/>
  </p:clrMapOvr>
  <p:transition spd="slow">
    <p:push dir="u"/>
  </p:transition>
</p:sldLayout>
</file>

<file path=ppt/slideLayouts/slideLayout32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592265001"/>
      </p:ext>
    </p:extLst>
  </p:cSld>
  <p:clrMapOvr>
    <a:masterClrMapping/>
  </p:clrMapOvr>
</p:sldLayout>
</file>

<file path=ppt/slideLayouts/slideLayout32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0_Custom Layout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Picture Placeholder 24"/>
          <p:cNvSpPr>
            <a:spLocks noGrp="1"/>
          </p:cNvSpPr>
          <p:nvPr>
            <p:ph type="pic" sz="quarter" idx="12"/>
          </p:nvPr>
        </p:nvSpPr>
        <p:spPr>
          <a:xfrm>
            <a:off x="2765107" y="211209"/>
            <a:ext cx="1310630" cy="1506472"/>
          </a:xfrm>
          <a:custGeom>
            <a:avLst/>
            <a:gdLst>
              <a:gd name="connsiteX0" fmla="*/ 1747505 w 3495011"/>
              <a:gd name="connsiteY0" fmla="*/ 0 h 4017257"/>
              <a:gd name="connsiteX1" fmla="*/ 3495011 w 3495011"/>
              <a:gd name="connsiteY1" fmla="*/ 873753 h 4017257"/>
              <a:gd name="connsiteX2" fmla="*/ 3495011 w 3495011"/>
              <a:gd name="connsiteY2" fmla="*/ 3143504 h 4017257"/>
              <a:gd name="connsiteX3" fmla="*/ 1747505 w 3495011"/>
              <a:gd name="connsiteY3" fmla="*/ 4017257 h 4017257"/>
              <a:gd name="connsiteX4" fmla="*/ 0 w 3495011"/>
              <a:gd name="connsiteY4" fmla="*/ 3143504 h 4017257"/>
              <a:gd name="connsiteX5" fmla="*/ 0 w 3495011"/>
              <a:gd name="connsiteY5" fmla="*/ 873753 h 40172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495011" h="4017257">
                <a:moveTo>
                  <a:pt x="1747505" y="0"/>
                </a:moveTo>
                <a:lnTo>
                  <a:pt x="3495011" y="873753"/>
                </a:lnTo>
                <a:lnTo>
                  <a:pt x="3495011" y="3143504"/>
                </a:lnTo>
                <a:lnTo>
                  <a:pt x="1747505" y="4017257"/>
                </a:lnTo>
                <a:lnTo>
                  <a:pt x="0" y="3143504"/>
                </a:lnTo>
                <a:lnTo>
                  <a:pt x="0" y="873753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rtlCol="0">
            <a:noAutofit/>
          </a:bodyPr>
          <a:lstStyle/>
          <a:p>
            <a:pPr lvl="0"/>
            <a:endParaRPr lang="en-US" noProof="0"/>
          </a:p>
        </p:txBody>
      </p:sp>
      <p:sp>
        <p:nvSpPr>
          <p:cNvPr id="37" name="Picture Placeholder 36"/>
          <p:cNvSpPr>
            <a:spLocks noGrp="1"/>
          </p:cNvSpPr>
          <p:nvPr>
            <p:ph type="pic" sz="quarter" idx="13"/>
          </p:nvPr>
        </p:nvSpPr>
        <p:spPr>
          <a:xfrm>
            <a:off x="4180604" y="211209"/>
            <a:ext cx="1310629" cy="1506472"/>
          </a:xfrm>
          <a:custGeom>
            <a:avLst/>
            <a:gdLst>
              <a:gd name="connsiteX0" fmla="*/ 1747504 w 3495010"/>
              <a:gd name="connsiteY0" fmla="*/ 0 h 4017257"/>
              <a:gd name="connsiteX1" fmla="*/ 3495010 w 3495010"/>
              <a:gd name="connsiteY1" fmla="*/ 873753 h 4017257"/>
              <a:gd name="connsiteX2" fmla="*/ 3495010 w 3495010"/>
              <a:gd name="connsiteY2" fmla="*/ 3143504 h 4017257"/>
              <a:gd name="connsiteX3" fmla="*/ 1747504 w 3495010"/>
              <a:gd name="connsiteY3" fmla="*/ 4017257 h 4017257"/>
              <a:gd name="connsiteX4" fmla="*/ 0 w 3495010"/>
              <a:gd name="connsiteY4" fmla="*/ 3143504 h 4017257"/>
              <a:gd name="connsiteX5" fmla="*/ 0 w 3495010"/>
              <a:gd name="connsiteY5" fmla="*/ 873753 h 40172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495010" h="4017257">
                <a:moveTo>
                  <a:pt x="1747504" y="0"/>
                </a:moveTo>
                <a:lnTo>
                  <a:pt x="3495010" y="873753"/>
                </a:lnTo>
                <a:lnTo>
                  <a:pt x="3495010" y="3143504"/>
                </a:lnTo>
                <a:lnTo>
                  <a:pt x="1747504" y="4017257"/>
                </a:lnTo>
                <a:lnTo>
                  <a:pt x="0" y="3143504"/>
                </a:lnTo>
                <a:lnTo>
                  <a:pt x="0" y="873753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rtlCol="0">
            <a:noAutofit/>
          </a:bodyPr>
          <a:lstStyle/>
          <a:p>
            <a:pPr lvl="0"/>
            <a:endParaRPr lang="en-US" noProof="0"/>
          </a:p>
        </p:txBody>
      </p:sp>
      <p:sp>
        <p:nvSpPr>
          <p:cNvPr id="36" name="Picture Placeholder 35"/>
          <p:cNvSpPr>
            <a:spLocks noGrp="1"/>
          </p:cNvSpPr>
          <p:nvPr>
            <p:ph type="pic" sz="quarter" idx="14"/>
          </p:nvPr>
        </p:nvSpPr>
        <p:spPr>
          <a:xfrm flipH="1">
            <a:off x="4885658" y="1489902"/>
            <a:ext cx="1310629" cy="1506472"/>
          </a:xfrm>
          <a:custGeom>
            <a:avLst/>
            <a:gdLst>
              <a:gd name="connsiteX0" fmla="*/ 1747506 w 3495010"/>
              <a:gd name="connsiteY0" fmla="*/ 0 h 4017257"/>
              <a:gd name="connsiteX1" fmla="*/ 0 w 3495010"/>
              <a:gd name="connsiteY1" fmla="*/ 873753 h 4017257"/>
              <a:gd name="connsiteX2" fmla="*/ 0 w 3495010"/>
              <a:gd name="connsiteY2" fmla="*/ 3143504 h 4017257"/>
              <a:gd name="connsiteX3" fmla="*/ 1747506 w 3495010"/>
              <a:gd name="connsiteY3" fmla="*/ 4017257 h 4017257"/>
              <a:gd name="connsiteX4" fmla="*/ 3495010 w 3495010"/>
              <a:gd name="connsiteY4" fmla="*/ 3143504 h 4017257"/>
              <a:gd name="connsiteX5" fmla="*/ 3495010 w 3495010"/>
              <a:gd name="connsiteY5" fmla="*/ 873753 h 40172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495010" h="4017257">
                <a:moveTo>
                  <a:pt x="1747506" y="0"/>
                </a:moveTo>
                <a:lnTo>
                  <a:pt x="0" y="873753"/>
                </a:lnTo>
                <a:lnTo>
                  <a:pt x="0" y="3143504"/>
                </a:lnTo>
                <a:lnTo>
                  <a:pt x="1747506" y="4017257"/>
                </a:lnTo>
                <a:lnTo>
                  <a:pt x="3495010" y="3143504"/>
                </a:lnTo>
                <a:lnTo>
                  <a:pt x="3495010" y="873753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rtlCol="0">
            <a:noAutofit/>
          </a:bodyPr>
          <a:lstStyle/>
          <a:p>
            <a:pPr lvl="0"/>
            <a:endParaRPr lang="en-US" noProof="0"/>
          </a:p>
        </p:txBody>
      </p:sp>
      <p:sp>
        <p:nvSpPr>
          <p:cNvPr id="38" name="Picture Placeholder 37"/>
          <p:cNvSpPr>
            <a:spLocks noGrp="1"/>
          </p:cNvSpPr>
          <p:nvPr>
            <p:ph type="pic" sz="quarter" idx="15"/>
          </p:nvPr>
        </p:nvSpPr>
        <p:spPr>
          <a:xfrm flipH="1">
            <a:off x="3470137" y="1489902"/>
            <a:ext cx="1310630" cy="1506472"/>
          </a:xfrm>
          <a:custGeom>
            <a:avLst/>
            <a:gdLst>
              <a:gd name="connsiteX0" fmla="*/ 1747506 w 3495011"/>
              <a:gd name="connsiteY0" fmla="*/ 0 h 4017257"/>
              <a:gd name="connsiteX1" fmla="*/ 0 w 3495011"/>
              <a:gd name="connsiteY1" fmla="*/ 873753 h 4017257"/>
              <a:gd name="connsiteX2" fmla="*/ 0 w 3495011"/>
              <a:gd name="connsiteY2" fmla="*/ 3143504 h 4017257"/>
              <a:gd name="connsiteX3" fmla="*/ 1747506 w 3495011"/>
              <a:gd name="connsiteY3" fmla="*/ 4017257 h 4017257"/>
              <a:gd name="connsiteX4" fmla="*/ 3495011 w 3495011"/>
              <a:gd name="connsiteY4" fmla="*/ 3143504 h 4017257"/>
              <a:gd name="connsiteX5" fmla="*/ 3495011 w 3495011"/>
              <a:gd name="connsiteY5" fmla="*/ 873753 h 40172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495011" h="4017257">
                <a:moveTo>
                  <a:pt x="1747506" y="0"/>
                </a:moveTo>
                <a:lnTo>
                  <a:pt x="0" y="873753"/>
                </a:lnTo>
                <a:lnTo>
                  <a:pt x="0" y="3143504"/>
                </a:lnTo>
                <a:lnTo>
                  <a:pt x="1747506" y="4017257"/>
                </a:lnTo>
                <a:lnTo>
                  <a:pt x="3495011" y="3143504"/>
                </a:lnTo>
                <a:lnTo>
                  <a:pt x="3495011" y="873753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rtlCol="0">
            <a:noAutofit/>
          </a:bodyPr>
          <a:lstStyle/>
          <a:p>
            <a:pPr lvl="0"/>
            <a:endParaRPr lang="en-US" noProof="0" dirty="0"/>
          </a:p>
        </p:txBody>
      </p:sp>
      <p:sp>
        <p:nvSpPr>
          <p:cNvPr id="42" name="Picture Placeholder 41"/>
          <p:cNvSpPr>
            <a:spLocks noGrp="1"/>
          </p:cNvSpPr>
          <p:nvPr>
            <p:ph type="pic" sz="quarter" idx="16"/>
          </p:nvPr>
        </p:nvSpPr>
        <p:spPr>
          <a:xfrm flipH="1">
            <a:off x="2054669" y="1489902"/>
            <a:ext cx="1310629" cy="1506472"/>
          </a:xfrm>
          <a:custGeom>
            <a:avLst/>
            <a:gdLst>
              <a:gd name="connsiteX0" fmla="*/ 1747506 w 3495010"/>
              <a:gd name="connsiteY0" fmla="*/ 0 h 4017257"/>
              <a:gd name="connsiteX1" fmla="*/ 0 w 3495010"/>
              <a:gd name="connsiteY1" fmla="*/ 873753 h 4017257"/>
              <a:gd name="connsiteX2" fmla="*/ 0 w 3495010"/>
              <a:gd name="connsiteY2" fmla="*/ 3143504 h 4017257"/>
              <a:gd name="connsiteX3" fmla="*/ 1747506 w 3495010"/>
              <a:gd name="connsiteY3" fmla="*/ 4017257 h 4017257"/>
              <a:gd name="connsiteX4" fmla="*/ 3495010 w 3495010"/>
              <a:gd name="connsiteY4" fmla="*/ 3143504 h 4017257"/>
              <a:gd name="connsiteX5" fmla="*/ 3495010 w 3495010"/>
              <a:gd name="connsiteY5" fmla="*/ 873753 h 40172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495010" h="4017257">
                <a:moveTo>
                  <a:pt x="1747506" y="0"/>
                </a:moveTo>
                <a:lnTo>
                  <a:pt x="0" y="873753"/>
                </a:lnTo>
                <a:lnTo>
                  <a:pt x="0" y="3143504"/>
                </a:lnTo>
                <a:lnTo>
                  <a:pt x="1747506" y="4017257"/>
                </a:lnTo>
                <a:lnTo>
                  <a:pt x="3495010" y="3143504"/>
                </a:lnTo>
                <a:lnTo>
                  <a:pt x="3495010" y="873753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rtlCol="0">
            <a:noAutofit/>
          </a:bodyPr>
          <a:lstStyle/>
          <a:p>
            <a:pPr lvl="0"/>
            <a:endParaRPr lang="en-US" noProof="0" dirty="0"/>
          </a:p>
        </p:txBody>
      </p:sp>
      <p:sp>
        <p:nvSpPr>
          <p:cNvPr id="43" name="Picture Placeholder 42"/>
          <p:cNvSpPr>
            <a:spLocks noGrp="1"/>
          </p:cNvSpPr>
          <p:nvPr>
            <p:ph type="pic" sz="quarter" idx="17"/>
          </p:nvPr>
        </p:nvSpPr>
        <p:spPr>
          <a:xfrm flipH="1">
            <a:off x="1349630" y="211209"/>
            <a:ext cx="1310629" cy="1506472"/>
          </a:xfrm>
          <a:custGeom>
            <a:avLst/>
            <a:gdLst>
              <a:gd name="connsiteX0" fmla="*/ 1747506 w 3495010"/>
              <a:gd name="connsiteY0" fmla="*/ 0 h 4017257"/>
              <a:gd name="connsiteX1" fmla="*/ 0 w 3495010"/>
              <a:gd name="connsiteY1" fmla="*/ 873753 h 4017257"/>
              <a:gd name="connsiteX2" fmla="*/ 0 w 3495010"/>
              <a:gd name="connsiteY2" fmla="*/ 3143504 h 4017257"/>
              <a:gd name="connsiteX3" fmla="*/ 1747506 w 3495010"/>
              <a:gd name="connsiteY3" fmla="*/ 4017257 h 4017257"/>
              <a:gd name="connsiteX4" fmla="*/ 3495010 w 3495010"/>
              <a:gd name="connsiteY4" fmla="*/ 3143504 h 4017257"/>
              <a:gd name="connsiteX5" fmla="*/ 3495010 w 3495010"/>
              <a:gd name="connsiteY5" fmla="*/ 873753 h 40172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495010" h="4017257">
                <a:moveTo>
                  <a:pt x="1747506" y="0"/>
                </a:moveTo>
                <a:lnTo>
                  <a:pt x="0" y="873753"/>
                </a:lnTo>
                <a:lnTo>
                  <a:pt x="0" y="3143504"/>
                </a:lnTo>
                <a:lnTo>
                  <a:pt x="1747506" y="4017257"/>
                </a:lnTo>
                <a:lnTo>
                  <a:pt x="3495010" y="3143504"/>
                </a:lnTo>
                <a:lnTo>
                  <a:pt x="3495010" y="873753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rtlCol="0">
            <a:noAutofit/>
          </a:bodyPr>
          <a:lstStyle/>
          <a:p>
            <a:pPr lvl="0"/>
            <a:endParaRPr lang="en-US" noProof="0" dirty="0"/>
          </a:p>
        </p:txBody>
      </p:sp>
      <p:sp>
        <p:nvSpPr>
          <p:cNvPr id="44" name="Picture Placeholder 43"/>
          <p:cNvSpPr>
            <a:spLocks noGrp="1"/>
          </p:cNvSpPr>
          <p:nvPr>
            <p:ph type="pic" sz="quarter" idx="18"/>
          </p:nvPr>
        </p:nvSpPr>
        <p:spPr>
          <a:xfrm flipH="1">
            <a:off x="639194" y="1489902"/>
            <a:ext cx="1310629" cy="1506472"/>
          </a:xfrm>
          <a:custGeom>
            <a:avLst/>
            <a:gdLst>
              <a:gd name="connsiteX0" fmla="*/ 1747506 w 3495010"/>
              <a:gd name="connsiteY0" fmla="*/ 0 h 4017257"/>
              <a:gd name="connsiteX1" fmla="*/ 0 w 3495010"/>
              <a:gd name="connsiteY1" fmla="*/ 873753 h 4017257"/>
              <a:gd name="connsiteX2" fmla="*/ 0 w 3495010"/>
              <a:gd name="connsiteY2" fmla="*/ 3143504 h 4017257"/>
              <a:gd name="connsiteX3" fmla="*/ 1747506 w 3495010"/>
              <a:gd name="connsiteY3" fmla="*/ 4017257 h 4017257"/>
              <a:gd name="connsiteX4" fmla="*/ 3495010 w 3495010"/>
              <a:gd name="connsiteY4" fmla="*/ 3143504 h 4017257"/>
              <a:gd name="connsiteX5" fmla="*/ 3495010 w 3495010"/>
              <a:gd name="connsiteY5" fmla="*/ 873753 h 40172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495010" h="4017257">
                <a:moveTo>
                  <a:pt x="1747506" y="0"/>
                </a:moveTo>
                <a:lnTo>
                  <a:pt x="0" y="873753"/>
                </a:lnTo>
                <a:lnTo>
                  <a:pt x="0" y="3143504"/>
                </a:lnTo>
                <a:lnTo>
                  <a:pt x="1747506" y="4017257"/>
                </a:lnTo>
                <a:lnTo>
                  <a:pt x="3495010" y="3143504"/>
                </a:lnTo>
                <a:lnTo>
                  <a:pt x="3495010" y="873753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rtlCol="0">
            <a:noAutofit/>
          </a:bodyPr>
          <a:lstStyle/>
          <a:p>
            <a:pPr lvl="0"/>
            <a:endParaRPr lang="en-US" noProof="0"/>
          </a:p>
        </p:txBody>
      </p:sp>
      <p:sp>
        <p:nvSpPr>
          <p:cNvPr id="41" name="Picture Placeholder 40"/>
          <p:cNvSpPr>
            <a:spLocks noGrp="1"/>
          </p:cNvSpPr>
          <p:nvPr>
            <p:ph type="pic" sz="quarter" idx="19"/>
          </p:nvPr>
        </p:nvSpPr>
        <p:spPr>
          <a:xfrm flipH="1">
            <a:off x="1349630" y="2768595"/>
            <a:ext cx="1310629" cy="1506472"/>
          </a:xfrm>
          <a:custGeom>
            <a:avLst/>
            <a:gdLst>
              <a:gd name="connsiteX0" fmla="*/ 1747506 w 3495010"/>
              <a:gd name="connsiteY0" fmla="*/ 0 h 4017257"/>
              <a:gd name="connsiteX1" fmla="*/ 0 w 3495010"/>
              <a:gd name="connsiteY1" fmla="*/ 873753 h 4017257"/>
              <a:gd name="connsiteX2" fmla="*/ 0 w 3495010"/>
              <a:gd name="connsiteY2" fmla="*/ 3143504 h 4017257"/>
              <a:gd name="connsiteX3" fmla="*/ 1747506 w 3495010"/>
              <a:gd name="connsiteY3" fmla="*/ 4017257 h 4017257"/>
              <a:gd name="connsiteX4" fmla="*/ 3495010 w 3495010"/>
              <a:gd name="connsiteY4" fmla="*/ 3143504 h 4017257"/>
              <a:gd name="connsiteX5" fmla="*/ 3495010 w 3495010"/>
              <a:gd name="connsiteY5" fmla="*/ 873753 h 40172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495010" h="4017257">
                <a:moveTo>
                  <a:pt x="1747506" y="0"/>
                </a:moveTo>
                <a:lnTo>
                  <a:pt x="0" y="873753"/>
                </a:lnTo>
                <a:lnTo>
                  <a:pt x="0" y="3143504"/>
                </a:lnTo>
                <a:lnTo>
                  <a:pt x="1747506" y="4017257"/>
                </a:lnTo>
                <a:lnTo>
                  <a:pt x="3495010" y="3143504"/>
                </a:lnTo>
                <a:lnTo>
                  <a:pt x="3495010" y="873753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rtlCol="0">
            <a:noAutofit/>
          </a:bodyPr>
          <a:lstStyle/>
          <a:p>
            <a:pPr lvl="0"/>
            <a:endParaRPr lang="en-US" noProof="0" dirty="0"/>
          </a:p>
        </p:txBody>
      </p:sp>
      <p:sp>
        <p:nvSpPr>
          <p:cNvPr id="40" name="Picture Placeholder 39"/>
          <p:cNvSpPr>
            <a:spLocks noGrp="1"/>
          </p:cNvSpPr>
          <p:nvPr>
            <p:ph type="pic" sz="quarter" idx="20"/>
          </p:nvPr>
        </p:nvSpPr>
        <p:spPr>
          <a:xfrm flipH="1">
            <a:off x="2765107" y="2768595"/>
            <a:ext cx="1310630" cy="1506472"/>
          </a:xfrm>
          <a:custGeom>
            <a:avLst/>
            <a:gdLst>
              <a:gd name="connsiteX0" fmla="*/ 1747506 w 3495011"/>
              <a:gd name="connsiteY0" fmla="*/ 0 h 4017257"/>
              <a:gd name="connsiteX1" fmla="*/ 0 w 3495011"/>
              <a:gd name="connsiteY1" fmla="*/ 873753 h 4017257"/>
              <a:gd name="connsiteX2" fmla="*/ 0 w 3495011"/>
              <a:gd name="connsiteY2" fmla="*/ 3143504 h 4017257"/>
              <a:gd name="connsiteX3" fmla="*/ 1747506 w 3495011"/>
              <a:gd name="connsiteY3" fmla="*/ 4017257 h 4017257"/>
              <a:gd name="connsiteX4" fmla="*/ 3495011 w 3495011"/>
              <a:gd name="connsiteY4" fmla="*/ 3143504 h 4017257"/>
              <a:gd name="connsiteX5" fmla="*/ 3495011 w 3495011"/>
              <a:gd name="connsiteY5" fmla="*/ 873753 h 40172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495011" h="4017257">
                <a:moveTo>
                  <a:pt x="1747506" y="0"/>
                </a:moveTo>
                <a:lnTo>
                  <a:pt x="0" y="873753"/>
                </a:lnTo>
                <a:lnTo>
                  <a:pt x="0" y="3143504"/>
                </a:lnTo>
                <a:lnTo>
                  <a:pt x="1747506" y="4017257"/>
                </a:lnTo>
                <a:lnTo>
                  <a:pt x="3495011" y="3143504"/>
                </a:lnTo>
                <a:lnTo>
                  <a:pt x="3495011" y="873753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rtlCol="0">
            <a:noAutofit/>
          </a:bodyPr>
          <a:lstStyle/>
          <a:p>
            <a:pPr lvl="0"/>
            <a:endParaRPr lang="en-US" noProof="0"/>
          </a:p>
        </p:txBody>
      </p:sp>
      <p:sp>
        <p:nvSpPr>
          <p:cNvPr id="39" name="Picture Placeholder 38"/>
          <p:cNvSpPr>
            <a:spLocks noGrp="1"/>
          </p:cNvSpPr>
          <p:nvPr>
            <p:ph type="pic" sz="quarter" idx="21"/>
          </p:nvPr>
        </p:nvSpPr>
        <p:spPr>
          <a:xfrm flipH="1">
            <a:off x="4180604" y="2768595"/>
            <a:ext cx="1310629" cy="1506472"/>
          </a:xfrm>
          <a:custGeom>
            <a:avLst/>
            <a:gdLst>
              <a:gd name="connsiteX0" fmla="*/ 1747506 w 3495010"/>
              <a:gd name="connsiteY0" fmla="*/ 0 h 4017257"/>
              <a:gd name="connsiteX1" fmla="*/ 0 w 3495010"/>
              <a:gd name="connsiteY1" fmla="*/ 873753 h 4017257"/>
              <a:gd name="connsiteX2" fmla="*/ 0 w 3495010"/>
              <a:gd name="connsiteY2" fmla="*/ 3143504 h 4017257"/>
              <a:gd name="connsiteX3" fmla="*/ 1747506 w 3495010"/>
              <a:gd name="connsiteY3" fmla="*/ 4017257 h 4017257"/>
              <a:gd name="connsiteX4" fmla="*/ 3495010 w 3495010"/>
              <a:gd name="connsiteY4" fmla="*/ 3143504 h 4017257"/>
              <a:gd name="connsiteX5" fmla="*/ 3495010 w 3495010"/>
              <a:gd name="connsiteY5" fmla="*/ 873753 h 40172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495010" h="4017257">
                <a:moveTo>
                  <a:pt x="1747506" y="0"/>
                </a:moveTo>
                <a:lnTo>
                  <a:pt x="0" y="873753"/>
                </a:lnTo>
                <a:lnTo>
                  <a:pt x="0" y="3143504"/>
                </a:lnTo>
                <a:lnTo>
                  <a:pt x="1747506" y="4017257"/>
                </a:lnTo>
                <a:lnTo>
                  <a:pt x="3495010" y="3143504"/>
                </a:lnTo>
                <a:lnTo>
                  <a:pt x="3495010" y="873753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rtlCol="0">
            <a:noAutofit/>
          </a:bodyPr>
          <a:lstStyle/>
          <a:p>
            <a:pPr lvl="0"/>
            <a:endParaRPr lang="en-US" noProof="0"/>
          </a:p>
        </p:txBody>
      </p:sp>
      <p:sp>
        <p:nvSpPr>
          <p:cNvPr id="12" name="Slide Number Placeholder 3"/>
          <p:cNvSpPr>
            <a:spLocks noGrp="1"/>
          </p:cNvSpPr>
          <p:nvPr>
            <p:ph type="sldNum" sz="quarter" idx="2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8CFC35D-1545-4F58-8CB7-AA86C097199E}" type="slidenum">
              <a:rPr lang="en-GB">
                <a:solidFill>
                  <a:prstClr val="black">
                    <a:tint val="75000"/>
                  </a:prstClr>
                </a:solidFill>
              </a:rPr>
              <a:pPr>
                <a:defRPr/>
              </a:pPr>
              <a:t>‹#›</a:t>
            </a:fld>
            <a:endParaRPr lang="en-GB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46414456"/>
      </p:ext>
    </p:extLst>
  </p:cSld>
  <p:clrMapOvr>
    <a:masterClrMapping/>
  </p:clrMapOvr>
  <p:transition spd="slow">
    <p:fade/>
  </p:transition>
</p:sldLayout>
</file>

<file path=ppt/slideLayouts/slideLayout32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Picture Placeholder 14"/>
          <p:cNvSpPr>
            <a:spLocks noGrp="1"/>
          </p:cNvSpPr>
          <p:nvPr>
            <p:ph type="pic" sz="quarter" idx="12"/>
          </p:nvPr>
        </p:nvSpPr>
        <p:spPr>
          <a:xfrm>
            <a:off x="2168754" y="1556931"/>
            <a:ext cx="4806503" cy="3166817"/>
          </a:xfrm>
          <a:custGeom>
            <a:avLst/>
            <a:gdLst>
              <a:gd name="connsiteX0" fmla="*/ 5380445 w 6408671"/>
              <a:gd name="connsiteY0" fmla="*/ 2165969 h 4222422"/>
              <a:gd name="connsiteX1" fmla="*/ 6408671 w 6408671"/>
              <a:gd name="connsiteY1" fmla="*/ 3194196 h 4222422"/>
              <a:gd name="connsiteX2" fmla="*/ 5380445 w 6408671"/>
              <a:gd name="connsiteY2" fmla="*/ 4222422 h 4222422"/>
              <a:gd name="connsiteX3" fmla="*/ 4352218 w 6408671"/>
              <a:gd name="connsiteY3" fmla="*/ 3194196 h 4222422"/>
              <a:gd name="connsiteX4" fmla="*/ 3204336 w 6408671"/>
              <a:gd name="connsiteY4" fmla="*/ 2165969 h 4222422"/>
              <a:gd name="connsiteX5" fmla="*/ 4232562 w 6408671"/>
              <a:gd name="connsiteY5" fmla="*/ 3194196 h 4222422"/>
              <a:gd name="connsiteX6" fmla="*/ 3204336 w 6408671"/>
              <a:gd name="connsiteY6" fmla="*/ 4222422 h 4222422"/>
              <a:gd name="connsiteX7" fmla="*/ 2176109 w 6408671"/>
              <a:gd name="connsiteY7" fmla="*/ 3194196 h 4222422"/>
              <a:gd name="connsiteX8" fmla="*/ 1028227 w 6408671"/>
              <a:gd name="connsiteY8" fmla="*/ 2134230 h 4222422"/>
              <a:gd name="connsiteX9" fmla="*/ 2056453 w 6408671"/>
              <a:gd name="connsiteY9" fmla="*/ 3162457 h 4222422"/>
              <a:gd name="connsiteX10" fmla="*/ 1028227 w 6408671"/>
              <a:gd name="connsiteY10" fmla="*/ 4190683 h 4222422"/>
              <a:gd name="connsiteX11" fmla="*/ 0 w 6408671"/>
              <a:gd name="connsiteY11" fmla="*/ 3162457 h 4222422"/>
              <a:gd name="connsiteX12" fmla="*/ 4292391 w 6408671"/>
              <a:gd name="connsiteY12" fmla="*/ 1082984 h 4222422"/>
              <a:gd name="connsiteX13" fmla="*/ 5320617 w 6408671"/>
              <a:gd name="connsiteY13" fmla="*/ 2111211 h 4222422"/>
              <a:gd name="connsiteX14" fmla="*/ 4292391 w 6408671"/>
              <a:gd name="connsiteY14" fmla="*/ 3139437 h 4222422"/>
              <a:gd name="connsiteX15" fmla="*/ 3264164 w 6408671"/>
              <a:gd name="connsiteY15" fmla="*/ 2111211 h 4222422"/>
              <a:gd name="connsiteX16" fmla="*/ 2116282 w 6408671"/>
              <a:gd name="connsiteY16" fmla="*/ 1067115 h 4222422"/>
              <a:gd name="connsiteX17" fmla="*/ 3144508 w 6408671"/>
              <a:gd name="connsiteY17" fmla="*/ 2095342 h 4222422"/>
              <a:gd name="connsiteX18" fmla="*/ 2116282 w 6408671"/>
              <a:gd name="connsiteY18" fmla="*/ 3123568 h 4222422"/>
              <a:gd name="connsiteX19" fmla="*/ 1088055 w 6408671"/>
              <a:gd name="connsiteY19" fmla="*/ 2095342 h 4222422"/>
              <a:gd name="connsiteX20" fmla="*/ 3204336 w 6408671"/>
              <a:gd name="connsiteY20" fmla="*/ 0 h 4222422"/>
              <a:gd name="connsiteX21" fmla="*/ 4232562 w 6408671"/>
              <a:gd name="connsiteY21" fmla="*/ 1028227 h 4222422"/>
              <a:gd name="connsiteX22" fmla="*/ 3204336 w 6408671"/>
              <a:gd name="connsiteY22" fmla="*/ 2056453 h 4222422"/>
              <a:gd name="connsiteX23" fmla="*/ 2176109 w 6408671"/>
              <a:gd name="connsiteY23" fmla="*/ 1028227 h 42224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6408671" h="4222422">
                <a:moveTo>
                  <a:pt x="5380445" y="2165969"/>
                </a:moveTo>
                <a:lnTo>
                  <a:pt x="6408671" y="3194196"/>
                </a:lnTo>
                <a:lnTo>
                  <a:pt x="5380445" y="4222422"/>
                </a:lnTo>
                <a:lnTo>
                  <a:pt x="4352218" y="3194196"/>
                </a:lnTo>
                <a:close/>
                <a:moveTo>
                  <a:pt x="3204336" y="2165969"/>
                </a:moveTo>
                <a:lnTo>
                  <a:pt x="4232562" y="3194196"/>
                </a:lnTo>
                <a:lnTo>
                  <a:pt x="3204336" y="4222422"/>
                </a:lnTo>
                <a:lnTo>
                  <a:pt x="2176109" y="3194196"/>
                </a:lnTo>
                <a:close/>
                <a:moveTo>
                  <a:pt x="1028227" y="2134230"/>
                </a:moveTo>
                <a:lnTo>
                  <a:pt x="2056453" y="3162457"/>
                </a:lnTo>
                <a:lnTo>
                  <a:pt x="1028227" y="4190683"/>
                </a:lnTo>
                <a:lnTo>
                  <a:pt x="0" y="3162457"/>
                </a:lnTo>
                <a:close/>
                <a:moveTo>
                  <a:pt x="4292391" y="1082984"/>
                </a:moveTo>
                <a:lnTo>
                  <a:pt x="5320617" y="2111211"/>
                </a:lnTo>
                <a:lnTo>
                  <a:pt x="4292391" y="3139437"/>
                </a:lnTo>
                <a:lnTo>
                  <a:pt x="3264164" y="2111211"/>
                </a:lnTo>
                <a:close/>
                <a:moveTo>
                  <a:pt x="2116282" y="1067115"/>
                </a:moveTo>
                <a:lnTo>
                  <a:pt x="3144508" y="2095342"/>
                </a:lnTo>
                <a:lnTo>
                  <a:pt x="2116282" y="3123568"/>
                </a:lnTo>
                <a:lnTo>
                  <a:pt x="1088055" y="2095342"/>
                </a:lnTo>
                <a:close/>
                <a:moveTo>
                  <a:pt x="3204336" y="0"/>
                </a:moveTo>
                <a:lnTo>
                  <a:pt x="4232562" y="1028227"/>
                </a:lnTo>
                <a:lnTo>
                  <a:pt x="3204336" y="2056453"/>
                </a:lnTo>
                <a:lnTo>
                  <a:pt x="2176109" y="1028227"/>
                </a:lnTo>
                <a:close/>
              </a:path>
            </a:pathLst>
          </a:custGeom>
          <a:solidFill>
            <a:schemeClr val="bg1">
              <a:lumMod val="75000"/>
            </a:schemeClr>
          </a:solidFill>
        </p:spPr>
        <p:txBody>
          <a:bodyPr rtlCol="0">
            <a:noAutofit/>
          </a:bodyPr>
          <a:lstStyle>
            <a:lvl1pPr>
              <a:defRPr i="1"/>
            </a:lvl1pPr>
          </a:lstStyle>
          <a:p>
            <a:pPr lvl="0"/>
            <a:endParaRPr lang="en-GB" noProof="0" dirty="0"/>
          </a:p>
        </p:txBody>
      </p:sp>
    </p:spTree>
    <p:extLst>
      <p:ext uri="{BB962C8B-B14F-4D97-AF65-F5344CB8AC3E}">
        <p14:creationId xmlns:p14="http://schemas.microsoft.com/office/powerpoint/2010/main" val="169148592"/>
      </p:ext>
    </p:extLst>
  </p:cSld>
  <p:clrMapOvr>
    <a:masterClrMapping/>
  </p:clrMapOvr>
  <p:transition spd="slow">
    <p:fade/>
  </p:transition>
</p:sldLayout>
</file>

<file path=ppt/slideLayouts/slideLayout32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Normal Cen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9144000" cy="5143500"/>
          </a:xfrm>
          <a:prstGeom prst="rect">
            <a:avLst/>
          </a:prstGeom>
        </p:spPr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35604738"/>
      </p:ext>
    </p:extLst>
  </p:cSld>
  <p:clrMapOvr>
    <a:masterClrMapping/>
  </p:clrMapOvr>
</p:sldLayout>
</file>

<file path=ppt/slideLayouts/slideLayout32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Title Slide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ectangle 12"/>
          <p:cNvSpPr/>
          <p:nvPr userDrawn="1"/>
        </p:nvSpPr>
        <p:spPr>
          <a:xfrm>
            <a:off x="3052800" y="0"/>
            <a:ext cx="6091200" cy="5164038"/>
          </a:xfrm>
          <a:prstGeom prst="rect">
            <a:avLst/>
          </a:prstGeom>
          <a:solidFill>
            <a:srgbClr val="67B7C4">
              <a:alpha val="75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493" tIns="34289" rIns="68493" bIns="34289" rtlCol="0" anchor="ctr"/>
          <a:lstStyle/>
          <a:p>
            <a:pPr algn="ctr" defTabSz="684814"/>
            <a:endParaRPr lang="en-US">
              <a:solidFill>
                <a:sysClr val="windowText" lastClr="000000"/>
              </a:solidFill>
              <a:latin typeface="Roboto light" panose="02000000000000000000" pitchFamily="2" charset="0"/>
              <a:ea typeface="Roboto light" panose="02000000000000000000" pitchFamily="2" charset="0"/>
            </a:endParaRP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latin typeface="Roboto light" panose="02000000000000000000" pitchFamily="2" charset="0"/>
                <a:ea typeface="Roboto light" panose="02000000000000000000" pitchFamily="2" charset="0"/>
              </a:defRPr>
            </a:lvl1pPr>
          </a:lstStyle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latin typeface="Roboto light" panose="02000000000000000000" pitchFamily="2" charset="0"/>
                <a:ea typeface="Roboto light" panose="02000000000000000000" pitchFamily="2" charset="0"/>
              </a:defRPr>
            </a:lvl1pPr>
          </a:lstStyle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Roboto light" panose="02000000000000000000" pitchFamily="2" charset="0"/>
                <a:ea typeface="Roboto light" panose="02000000000000000000" pitchFamily="2" charset="0"/>
              </a:defRPr>
            </a:lvl1pPr>
          </a:lstStyle>
          <a:p>
            <a:fld id="{47E5BAFC-96FA-409C-9E34-7F167265B7B3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10" name="Subtitle 2"/>
          <p:cNvSpPr>
            <a:spLocks noGrp="1"/>
          </p:cNvSpPr>
          <p:nvPr>
            <p:ph type="subTitle" idx="1" hasCustomPrompt="1"/>
          </p:nvPr>
        </p:nvSpPr>
        <p:spPr>
          <a:xfrm>
            <a:off x="3635897" y="3736507"/>
            <a:ext cx="4904121" cy="541608"/>
          </a:xfrm>
        </p:spPr>
        <p:txBody>
          <a:bodyPr>
            <a:noAutofit/>
          </a:bodyPr>
          <a:lstStyle>
            <a:lvl1pPr marL="0" indent="0" algn="l">
              <a:buNone/>
              <a:defRPr sz="2400">
                <a:solidFill>
                  <a:schemeClr val="tx1">
                    <a:lumMod val="75000"/>
                    <a:lumOff val="25000"/>
                  </a:schemeClr>
                </a:solidFill>
                <a:latin typeface="Roboto light" panose="02000000000000000000" pitchFamily="2" charset="0"/>
                <a:ea typeface="Roboto light" panose="02000000000000000000" pitchFamily="2" charset="0"/>
              </a:defRPr>
            </a:lvl1pPr>
            <a:lvl2pPr marL="45649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3073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6959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614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263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3913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568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221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 smtClean="0"/>
              <a:t>Company Name</a:t>
            </a:r>
            <a:endParaRPr lang="en-US" dirty="0"/>
          </a:p>
        </p:txBody>
      </p:sp>
      <p:sp>
        <p:nvSpPr>
          <p:cNvPr id="11" name="Text Placeholder 1227"/>
          <p:cNvSpPr>
            <a:spLocks noGrp="1"/>
          </p:cNvSpPr>
          <p:nvPr>
            <p:ph type="body" sz="quarter" idx="13" hasCustomPrompt="1"/>
          </p:nvPr>
        </p:nvSpPr>
        <p:spPr>
          <a:xfrm>
            <a:off x="3636468" y="2224341"/>
            <a:ext cx="4896544" cy="715360"/>
          </a:xfrm>
        </p:spPr>
        <p:txBody>
          <a:bodyPr>
            <a:noAutofit/>
          </a:bodyPr>
          <a:lstStyle>
            <a:lvl1pPr marL="0" indent="0">
              <a:buNone/>
              <a:defRPr sz="5400" baseline="0">
                <a:solidFill>
                  <a:schemeClr val="tx1">
                    <a:lumMod val="75000"/>
                    <a:lumOff val="25000"/>
                  </a:schemeClr>
                </a:solidFill>
                <a:latin typeface="Roboto light" panose="02000000000000000000" pitchFamily="2" charset="0"/>
                <a:ea typeface="Roboto light" panose="02000000000000000000" pitchFamily="2" charset="0"/>
              </a:defRPr>
            </a:lvl1pPr>
          </a:lstStyle>
          <a:p>
            <a:pPr lvl="0"/>
            <a:r>
              <a:rPr lang="en-US" dirty="0" smtClean="0"/>
              <a:t>Name of</a:t>
            </a:r>
            <a:endParaRPr lang="en-US" dirty="0"/>
          </a:p>
        </p:txBody>
      </p:sp>
      <p:sp>
        <p:nvSpPr>
          <p:cNvPr id="12" name="Text Placeholder 1227"/>
          <p:cNvSpPr>
            <a:spLocks noGrp="1"/>
          </p:cNvSpPr>
          <p:nvPr>
            <p:ph type="body" sz="quarter" idx="14" hasCustomPrompt="1"/>
          </p:nvPr>
        </p:nvSpPr>
        <p:spPr>
          <a:xfrm>
            <a:off x="3636468" y="2877134"/>
            <a:ext cx="4896544" cy="670977"/>
          </a:xfrm>
        </p:spPr>
        <p:txBody>
          <a:bodyPr>
            <a:noAutofit/>
          </a:bodyPr>
          <a:lstStyle>
            <a:lvl1pPr marL="0" indent="0">
              <a:buNone/>
              <a:defRPr sz="5400" baseline="0">
                <a:solidFill>
                  <a:schemeClr val="tx1">
                    <a:lumMod val="75000"/>
                    <a:lumOff val="25000"/>
                  </a:schemeClr>
                </a:solidFill>
                <a:latin typeface="Roboto light" panose="02000000000000000000" pitchFamily="2" charset="0"/>
                <a:ea typeface="Roboto light" panose="02000000000000000000" pitchFamily="2" charset="0"/>
              </a:defRPr>
            </a:lvl1pPr>
          </a:lstStyle>
          <a:p>
            <a:pPr lvl="0"/>
            <a:r>
              <a:rPr lang="en-US" dirty="0" smtClean="0"/>
              <a:t>Presentation</a:t>
            </a:r>
            <a:endParaRPr lang="en-US" dirty="0"/>
          </a:p>
        </p:txBody>
      </p:sp>
      <p:sp>
        <p:nvSpPr>
          <p:cNvPr id="15" name="Text Placeholder 1227"/>
          <p:cNvSpPr>
            <a:spLocks noGrp="1"/>
          </p:cNvSpPr>
          <p:nvPr>
            <p:ph type="body" sz="quarter" idx="15" hasCustomPrompt="1"/>
          </p:nvPr>
        </p:nvSpPr>
        <p:spPr>
          <a:xfrm>
            <a:off x="0" y="1923679"/>
            <a:ext cx="3052800" cy="1152128"/>
          </a:xfrm>
        </p:spPr>
        <p:txBody>
          <a:bodyPr>
            <a:noAutofit/>
          </a:bodyPr>
          <a:lstStyle>
            <a:lvl1pPr marL="0" indent="0" algn="ctr">
              <a:buNone/>
              <a:defRPr sz="7500" baseline="0">
                <a:solidFill>
                  <a:schemeClr val="bg1">
                    <a:alpha val="50000"/>
                  </a:schemeClr>
                </a:solidFill>
                <a:latin typeface="Roboto light" panose="02000000000000000000" pitchFamily="2" charset="0"/>
                <a:ea typeface="Roboto light" panose="02000000000000000000" pitchFamily="2" charset="0"/>
              </a:defRPr>
            </a:lvl1pPr>
          </a:lstStyle>
          <a:p>
            <a:pPr lvl="0"/>
            <a:r>
              <a:rPr lang="en-US" dirty="0" smtClean="0"/>
              <a:t>2016</a:t>
            </a:r>
            <a:endParaRPr lang="en-US" dirty="0"/>
          </a:p>
        </p:txBody>
      </p:sp>
      <p:sp>
        <p:nvSpPr>
          <p:cNvPr id="16" name="Text Placeholder 1227"/>
          <p:cNvSpPr>
            <a:spLocks noGrp="1"/>
          </p:cNvSpPr>
          <p:nvPr>
            <p:ph type="body" sz="quarter" idx="16" hasCustomPrompt="1"/>
          </p:nvPr>
        </p:nvSpPr>
        <p:spPr>
          <a:xfrm>
            <a:off x="0" y="1658418"/>
            <a:ext cx="3052800" cy="360040"/>
          </a:xfrm>
        </p:spPr>
        <p:txBody>
          <a:bodyPr>
            <a:noAutofit/>
          </a:bodyPr>
          <a:lstStyle>
            <a:lvl1pPr marL="0" indent="0" algn="ctr">
              <a:buNone/>
              <a:defRPr sz="2200" baseline="0">
                <a:solidFill>
                  <a:schemeClr val="accent2"/>
                </a:solidFill>
                <a:latin typeface="Roboto light" panose="02000000000000000000" pitchFamily="2" charset="0"/>
                <a:ea typeface="Roboto light" panose="02000000000000000000" pitchFamily="2" charset="0"/>
              </a:defRPr>
            </a:lvl1pPr>
          </a:lstStyle>
          <a:p>
            <a:pPr lvl="0"/>
            <a:r>
              <a:rPr lang="en-US" dirty="0" smtClean="0"/>
              <a:t>Business Plan</a:t>
            </a:r>
            <a:endParaRPr lang="en-US" dirty="0"/>
          </a:p>
        </p:txBody>
      </p:sp>
      <p:sp>
        <p:nvSpPr>
          <p:cNvPr id="17" name="Rectangle 16"/>
          <p:cNvSpPr/>
          <p:nvPr userDrawn="1"/>
        </p:nvSpPr>
        <p:spPr>
          <a:xfrm>
            <a:off x="3024000" y="0"/>
            <a:ext cx="377872" cy="5164038"/>
          </a:xfrm>
          <a:custGeom>
            <a:avLst/>
            <a:gdLst>
              <a:gd name="connsiteX0" fmla="*/ 0 w 439080"/>
              <a:gd name="connsiteY0" fmla="*/ 0 h 5164038"/>
              <a:gd name="connsiteX1" fmla="*/ 439080 w 439080"/>
              <a:gd name="connsiteY1" fmla="*/ 0 h 5164038"/>
              <a:gd name="connsiteX2" fmla="*/ 439080 w 439080"/>
              <a:gd name="connsiteY2" fmla="*/ 5164038 h 5164038"/>
              <a:gd name="connsiteX3" fmla="*/ 0 w 439080"/>
              <a:gd name="connsiteY3" fmla="*/ 5164038 h 5164038"/>
              <a:gd name="connsiteX4" fmla="*/ 0 w 439080"/>
              <a:gd name="connsiteY4" fmla="*/ 0 h 5164038"/>
              <a:gd name="connsiteX0" fmla="*/ 0 w 439080"/>
              <a:gd name="connsiteY0" fmla="*/ 0 h 5164038"/>
              <a:gd name="connsiteX1" fmla="*/ 439080 w 439080"/>
              <a:gd name="connsiteY1" fmla="*/ 0 h 5164038"/>
              <a:gd name="connsiteX2" fmla="*/ 83480 w 439080"/>
              <a:gd name="connsiteY2" fmla="*/ 5164038 h 5164038"/>
              <a:gd name="connsiteX3" fmla="*/ 0 w 439080"/>
              <a:gd name="connsiteY3" fmla="*/ 5164038 h 5164038"/>
              <a:gd name="connsiteX4" fmla="*/ 0 w 439080"/>
              <a:gd name="connsiteY4" fmla="*/ 0 h 51640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9080" h="5164038">
                <a:moveTo>
                  <a:pt x="0" y="0"/>
                </a:moveTo>
                <a:lnTo>
                  <a:pt x="439080" y="0"/>
                </a:lnTo>
                <a:lnTo>
                  <a:pt x="83480" y="5164038"/>
                </a:lnTo>
                <a:lnTo>
                  <a:pt x="0" y="5164038"/>
                </a:lnTo>
                <a:lnTo>
                  <a:pt x="0" y="0"/>
                </a:lnTo>
                <a:close/>
              </a:path>
            </a:pathLst>
          </a:custGeom>
          <a:solidFill>
            <a:schemeClr val="tx1">
              <a:lumMod val="75000"/>
              <a:lumOff val="25000"/>
              <a:alpha val="26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493" tIns="34289" rIns="68493" bIns="34289" rtlCol="0" anchor="ctr"/>
          <a:lstStyle/>
          <a:p>
            <a:pPr algn="ctr" defTabSz="684814"/>
            <a:endParaRPr lang="en-US">
              <a:solidFill>
                <a:prstClr val="white"/>
              </a:solidFill>
              <a:latin typeface="Roboto light" panose="02000000000000000000" pitchFamily="2" charset="0"/>
              <a:ea typeface="Roboto light" panose="02000000000000000000" pitchFamily="2" charset="0"/>
            </a:endParaRPr>
          </a:p>
        </p:txBody>
      </p:sp>
      <p:sp>
        <p:nvSpPr>
          <p:cNvPr id="18" name="Rectangle 16"/>
          <p:cNvSpPr/>
          <p:nvPr userDrawn="1"/>
        </p:nvSpPr>
        <p:spPr>
          <a:xfrm>
            <a:off x="3024000" y="0"/>
            <a:ext cx="241252" cy="5164038"/>
          </a:xfrm>
          <a:custGeom>
            <a:avLst/>
            <a:gdLst>
              <a:gd name="connsiteX0" fmla="*/ 0 w 439080"/>
              <a:gd name="connsiteY0" fmla="*/ 0 h 5164038"/>
              <a:gd name="connsiteX1" fmla="*/ 439080 w 439080"/>
              <a:gd name="connsiteY1" fmla="*/ 0 h 5164038"/>
              <a:gd name="connsiteX2" fmla="*/ 439080 w 439080"/>
              <a:gd name="connsiteY2" fmla="*/ 5164038 h 5164038"/>
              <a:gd name="connsiteX3" fmla="*/ 0 w 439080"/>
              <a:gd name="connsiteY3" fmla="*/ 5164038 h 5164038"/>
              <a:gd name="connsiteX4" fmla="*/ 0 w 439080"/>
              <a:gd name="connsiteY4" fmla="*/ 0 h 5164038"/>
              <a:gd name="connsiteX0" fmla="*/ 0 w 439080"/>
              <a:gd name="connsiteY0" fmla="*/ 0 h 5164038"/>
              <a:gd name="connsiteX1" fmla="*/ 439080 w 439080"/>
              <a:gd name="connsiteY1" fmla="*/ 0 h 5164038"/>
              <a:gd name="connsiteX2" fmla="*/ 83480 w 439080"/>
              <a:gd name="connsiteY2" fmla="*/ 5164038 h 5164038"/>
              <a:gd name="connsiteX3" fmla="*/ 0 w 439080"/>
              <a:gd name="connsiteY3" fmla="*/ 5164038 h 5164038"/>
              <a:gd name="connsiteX4" fmla="*/ 0 w 439080"/>
              <a:gd name="connsiteY4" fmla="*/ 0 h 5164038"/>
              <a:gd name="connsiteX0" fmla="*/ 0 w 280330"/>
              <a:gd name="connsiteY0" fmla="*/ 0 h 5164038"/>
              <a:gd name="connsiteX1" fmla="*/ 280330 w 280330"/>
              <a:gd name="connsiteY1" fmla="*/ 0 h 5164038"/>
              <a:gd name="connsiteX2" fmla="*/ 83480 w 280330"/>
              <a:gd name="connsiteY2" fmla="*/ 5164038 h 5164038"/>
              <a:gd name="connsiteX3" fmla="*/ 0 w 280330"/>
              <a:gd name="connsiteY3" fmla="*/ 5164038 h 5164038"/>
              <a:gd name="connsiteX4" fmla="*/ 0 w 280330"/>
              <a:gd name="connsiteY4" fmla="*/ 0 h 51640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80330" h="5164038">
                <a:moveTo>
                  <a:pt x="0" y="0"/>
                </a:moveTo>
                <a:lnTo>
                  <a:pt x="280330" y="0"/>
                </a:lnTo>
                <a:lnTo>
                  <a:pt x="83480" y="5164038"/>
                </a:lnTo>
                <a:lnTo>
                  <a:pt x="0" y="5164038"/>
                </a:lnTo>
                <a:lnTo>
                  <a:pt x="0" y="0"/>
                </a:lnTo>
                <a:close/>
              </a:path>
            </a:pathLst>
          </a:custGeom>
          <a:solidFill>
            <a:schemeClr val="tx1">
              <a:lumMod val="75000"/>
              <a:lumOff val="25000"/>
              <a:alpha val="29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493" tIns="34289" rIns="68493" bIns="34289" rtlCol="0" anchor="ctr"/>
          <a:lstStyle/>
          <a:p>
            <a:pPr algn="ctr" defTabSz="684814"/>
            <a:endParaRPr lang="en-US">
              <a:solidFill>
                <a:prstClr val="white"/>
              </a:solidFill>
              <a:latin typeface="Roboto light" panose="02000000000000000000" pitchFamily="2" charset="0"/>
              <a:ea typeface="Roboto light" panose="02000000000000000000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24995973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2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ctrTitle"/>
          </p:nvPr>
        </p:nvSpPr>
        <p:spPr>
          <a:xfrm>
            <a:off x="685800" y="1597824"/>
            <a:ext cx="7772400" cy="1102519"/>
          </a:xfrm>
        </p:spPr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Подзаголовок 2"/>
          <p:cNvSpPr>
            <a:spLocks noGrp="1"/>
          </p:cNvSpPr>
          <p:nvPr>
            <p:ph type="subTitle" idx="1"/>
          </p:nvPr>
        </p:nvSpPr>
        <p:spPr>
          <a:xfrm>
            <a:off x="1371600" y="2914650"/>
            <a:ext cx="6400800" cy="131445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 smtClean="0"/>
              <a:t>Образец подзаголовка</a:t>
            </a:r>
            <a:endParaRPr lang="ru-RU"/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9B0651-EE4F-4900-A07F-96A6BFA9D0F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27511038"/>
      </p:ext>
    </p:extLst>
  </p:cSld>
  <p:clrMapOvr>
    <a:masterClrMapping/>
  </p:clrMapOvr>
</p:sldLayout>
</file>

<file path=ppt/slideLayouts/slideLayout32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Содержимое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9B0651-EE4F-4900-A07F-96A6BFA9D0F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35529741"/>
      </p:ext>
    </p:extLst>
  </p:cSld>
  <p:clrMapOvr>
    <a:masterClrMapping/>
  </p:clrMapOvr>
</p:sldLayout>
</file>

<file path=ppt/slideLayouts/slideLayout32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722313" y="3305176"/>
            <a:ext cx="7772400" cy="1021556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722313" y="2180035"/>
            <a:ext cx="7772400" cy="1125140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9B0651-EE4F-4900-A07F-96A6BFA9D0F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14624646"/>
      </p:ext>
    </p:extLst>
  </p:cSld>
  <p:clrMapOvr>
    <a:masterClrMapping/>
  </p:clrMapOvr>
</p:sldLayout>
</file>

<file path=ppt/slideLayouts/slideLayout32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Содержимое 2"/>
          <p:cNvSpPr>
            <a:spLocks noGrp="1"/>
          </p:cNvSpPr>
          <p:nvPr>
            <p:ph sz="half" idx="1"/>
          </p:nvPr>
        </p:nvSpPr>
        <p:spPr>
          <a:xfrm>
            <a:off x="457200" y="1200151"/>
            <a:ext cx="4038600" cy="3394472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Содержимое 3"/>
          <p:cNvSpPr>
            <a:spLocks noGrp="1"/>
          </p:cNvSpPr>
          <p:nvPr>
            <p:ph sz="half" idx="2"/>
          </p:nvPr>
        </p:nvSpPr>
        <p:spPr>
          <a:xfrm>
            <a:off x="4648200" y="1200151"/>
            <a:ext cx="4038600" cy="3394472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9B0651-EE4F-4900-A07F-96A6BFA9D0F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65206223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2">
            <a:extLst>
              <a:ext uri="{FF2B5EF4-FFF2-40B4-BE49-F238E27FC236}">
                <a16:creationId xmlns:a16="http://schemas.microsoft.com/office/drawing/2014/main" xmlns="" id="{0704BEA8-4216-4291-B7A8-07A3B1974C95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9144000" cy="5143500"/>
          </a:xfrm>
          <a:prstGeom prst="rect">
            <a:avLst/>
          </a:prstGeom>
        </p:spPr>
        <p:txBody>
          <a:bodyPr lIns="68358" tIns="34201" rIns="68358" bIns="34201" anchor="ctr"/>
          <a:lstStyle/>
          <a:p>
            <a:endParaRPr lang="en-US"/>
          </a:p>
        </p:txBody>
      </p:sp>
      <p:sp>
        <p:nvSpPr>
          <p:cNvPr id="7" name="Slide Number Placeholder 21">
            <a:extLst>
              <a:ext uri="{FF2B5EF4-FFF2-40B4-BE49-F238E27FC236}">
                <a16:creationId xmlns:a16="http://schemas.microsoft.com/office/drawing/2014/main" xmlns="" id="{97032698-4027-4948-8F5C-E2709437E38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553083" y="296496"/>
            <a:ext cx="281636" cy="273844"/>
          </a:xfrm>
          <a:prstGeom prst="rect">
            <a:avLst/>
          </a:prstGeom>
        </p:spPr>
        <p:txBody>
          <a:bodyPr vert="horz" lIns="68358" tIns="34201" rIns="68358" bIns="34201" rtlCol="0" anchor="ctr"/>
          <a:lstStyle>
            <a:lvl1pPr algn="r">
              <a:defRPr sz="900">
                <a:solidFill>
                  <a:schemeClr val="bg1"/>
                </a:solidFill>
              </a:defRPr>
            </a:lvl1pPr>
          </a:lstStyle>
          <a:p>
            <a:pPr defTabSz="683483"/>
            <a:fld id="{F2013BF4-5CFC-41F7-AD2A-79B49FE18922}" type="slidenum">
              <a:rPr lang="en-US" smtClean="0">
                <a:solidFill>
                  <a:srgbClr val="FFFFFF"/>
                </a:solidFill>
              </a:rPr>
              <a:pPr defTabSz="683483"/>
              <a:t>‹#›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11934069"/>
      </p:ext>
    </p:extLst>
  </p:cSld>
  <p:clrMapOvr>
    <a:masterClrMapping/>
  </p:clrMapOvr>
</p:sldLayout>
</file>

<file path=ppt/slideLayouts/slideLayout33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457200" y="1151335"/>
            <a:ext cx="4040188" cy="47982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Содержимое 3"/>
          <p:cNvSpPr>
            <a:spLocks noGrp="1"/>
          </p:cNvSpPr>
          <p:nvPr>
            <p:ph sz="half" idx="2"/>
          </p:nvPr>
        </p:nvSpPr>
        <p:spPr>
          <a:xfrm>
            <a:off x="457200" y="1631156"/>
            <a:ext cx="4040188" cy="2963466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>
          <a:xfrm>
            <a:off x="4645033" y="1151335"/>
            <a:ext cx="4041775" cy="47982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6" name="Содержимое 5"/>
          <p:cNvSpPr>
            <a:spLocks noGrp="1"/>
          </p:cNvSpPr>
          <p:nvPr>
            <p:ph sz="quarter" idx="4"/>
          </p:nvPr>
        </p:nvSpPr>
        <p:spPr>
          <a:xfrm>
            <a:off x="4645033" y="1631156"/>
            <a:ext cx="4041775" cy="2963466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7" name="Дата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8" name="Нижний колонтитул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9" name="Номер слайда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9B0651-EE4F-4900-A07F-96A6BFA9D0F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32597951"/>
      </p:ext>
    </p:extLst>
  </p:cSld>
  <p:clrMapOvr>
    <a:masterClrMapping/>
  </p:clrMapOvr>
</p:sldLayout>
</file>

<file path=ppt/slideLayouts/slideLayout33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Дата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Нижний колонтитул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омер слайда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9B0651-EE4F-4900-A07F-96A6BFA9D0F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19303579"/>
      </p:ext>
    </p:extLst>
  </p:cSld>
  <p:clrMapOvr>
    <a:masterClrMapping/>
  </p:clrMapOvr>
</p:sldLayout>
</file>

<file path=ppt/slideLayouts/slideLayout33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Дата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Нижний колонтитул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9B0651-EE4F-4900-A07F-96A6BFA9D0F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8451643"/>
      </p:ext>
    </p:extLst>
  </p:cSld>
  <p:clrMapOvr>
    <a:masterClrMapping/>
  </p:clrMapOvr>
</p:sldLayout>
</file>

<file path=ppt/slideLayouts/slideLayout33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57202" y="204787"/>
            <a:ext cx="3008313" cy="8715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Содержимое 2"/>
          <p:cNvSpPr>
            <a:spLocks noGrp="1"/>
          </p:cNvSpPr>
          <p:nvPr>
            <p:ph idx="1"/>
          </p:nvPr>
        </p:nvSpPr>
        <p:spPr>
          <a:xfrm>
            <a:off x="3575050" y="204793"/>
            <a:ext cx="5111750" cy="438983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457202" y="1076328"/>
            <a:ext cx="3008313" cy="3518297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9B0651-EE4F-4900-A07F-96A6BFA9D0F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69884651"/>
      </p:ext>
    </p:extLst>
  </p:cSld>
  <p:clrMapOvr>
    <a:masterClrMapping/>
  </p:clrMapOvr>
</p:sldLayout>
</file>

<file path=ppt/slideLayouts/slideLayout33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1792288" y="3600451"/>
            <a:ext cx="5486400" cy="425054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>
          <a:xfrm>
            <a:off x="1792288" y="459581"/>
            <a:ext cx="5486400" cy="30861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ru-RU" dirty="0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1792288" y="4025508"/>
            <a:ext cx="5486400" cy="603647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9B0651-EE4F-4900-A07F-96A6BFA9D0F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07057506"/>
      </p:ext>
    </p:extLst>
  </p:cSld>
  <p:clrMapOvr>
    <a:masterClrMapping/>
  </p:clrMapOvr>
</p:sldLayout>
</file>

<file path=ppt/slideLayouts/slideLayout33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9B0651-EE4F-4900-A07F-96A6BFA9D0F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58642433"/>
      </p:ext>
    </p:extLst>
  </p:cSld>
  <p:clrMapOvr>
    <a:masterClrMapping/>
  </p:clrMapOvr>
</p:sldLayout>
</file>

<file path=ppt/slideLayouts/slideLayout33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6629400" y="205979"/>
            <a:ext cx="2057400" cy="4388644"/>
          </a:xfrm>
        </p:spPr>
        <p:txBody>
          <a:bodyPr vert="eaVert"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457200" y="205979"/>
            <a:ext cx="6019800" cy="4388644"/>
          </a:xfrm>
        </p:spPr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9B0651-EE4F-4900-A07F-96A6BFA9D0F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00355441"/>
      </p:ext>
    </p:extLst>
  </p:cSld>
  <p:clrMapOvr>
    <a:masterClrMapping/>
  </p:clrMapOvr>
</p:sldLayout>
</file>

<file path=ppt/slideLayouts/slideLayout33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ctrTitle"/>
          </p:nvPr>
        </p:nvSpPr>
        <p:spPr>
          <a:xfrm>
            <a:off x="685800" y="1597821"/>
            <a:ext cx="7772400" cy="1102519"/>
          </a:xfrm>
        </p:spPr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Подзаголовок 2"/>
          <p:cNvSpPr>
            <a:spLocks noGrp="1"/>
          </p:cNvSpPr>
          <p:nvPr>
            <p:ph type="subTitle" idx="1"/>
          </p:nvPr>
        </p:nvSpPr>
        <p:spPr>
          <a:xfrm>
            <a:off x="1371600" y="2914650"/>
            <a:ext cx="6400800" cy="131445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 smtClean="0"/>
              <a:t>Образец подзаголовка</a:t>
            </a:r>
            <a:endParaRPr lang="ru-RU"/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9B0651-EE4F-4900-A07F-96A6BFA9D0F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55164238"/>
      </p:ext>
    </p:extLst>
  </p:cSld>
  <p:clrMapOvr>
    <a:masterClrMapping/>
  </p:clrMapOvr>
</p:sldLayout>
</file>

<file path=ppt/slideLayouts/slideLayout33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Содержимое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9B0651-EE4F-4900-A07F-96A6BFA9D0F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77176465"/>
      </p:ext>
    </p:extLst>
  </p:cSld>
  <p:clrMapOvr>
    <a:masterClrMapping/>
  </p:clrMapOvr>
</p:sldLayout>
</file>

<file path=ppt/slideLayouts/slideLayout339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722313" y="3305176"/>
            <a:ext cx="7772400" cy="1021556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722313" y="2180035"/>
            <a:ext cx="7772400" cy="1125140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9B0651-EE4F-4900-A07F-96A6BFA9D0F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54270488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:a16="http://schemas.microsoft.com/office/drawing/2014/main" xmlns="" id="{EEB7095C-68DC-41E5-A322-48C2DAD508B0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0" y="1847872"/>
            <a:ext cx="9144000" cy="2447925"/>
          </a:xfrm>
          <a:custGeom>
            <a:avLst/>
            <a:gdLst>
              <a:gd name="connsiteX0" fmla="*/ 0 w 12192000"/>
              <a:gd name="connsiteY0" fmla="*/ 0 h 3765685"/>
              <a:gd name="connsiteX1" fmla="*/ 12192000 w 12192000"/>
              <a:gd name="connsiteY1" fmla="*/ 0 h 3765685"/>
              <a:gd name="connsiteX2" fmla="*/ 12192000 w 12192000"/>
              <a:gd name="connsiteY2" fmla="*/ 3765685 h 3765685"/>
              <a:gd name="connsiteX3" fmla="*/ 0 w 12192000"/>
              <a:gd name="connsiteY3" fmla="*/ 3765685 h 37656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3765685">
                <a:moveTo>
                  <a:pt x="0" y="0"/>
                </a:moveTo>
                <a:lnTo>
                  <a:pt x="12192000" y="0"/>
                </a:lnTo>
                <a:lnTo>
                  <a:pt x="12192000" y="3765685"/>
                </a:lnTo>
                <a:lnTo>
                  <a:pt x="0" y="3765685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178000720"/>
      </p:ext>
    </p:extLst>
  </p:cSld>
  <p:clrMapOvr>
    <a:masterClrMapping/>
  </p:clrMapOvr>
</p:sldLayout>
</file>

<file path=ppt/slideLayouts/slideLayout34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Содержимое 2"/>
          <p:cNvSpPr>
            <a:spLocks noGrp="1"/>
          </p:cNvSpPr>
          <p:nvPr>
            <p:ph sz="half" idx="1"/>
          </p:nvPr>
        </p:nvSpPr>
        <p:spPr>
          <a:xfrm>
            <a:off x="457200" y="1200151"/>
            <a:ext cx="4038600" cy="3394472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Содержимое 3"/>
          <p:cNvSpPr>
            <a:spLocks noGrp="1"/>
          </p:cNvSpPr>
          <p:nvPr>
            <p:ph sz="half" idx="2"/>
          </p:nvPr>
        </p:nvSpPr>
        <p:spPr>
          <a:xfrm>
            <a:off x="4648200" y="1200151"/>
            <a:ext cx="4038600" cy="3394472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9B0651-EE4F-4900-A07F-96A6BFA9D0F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63218261"/>
      </p:ext>
    </p:extLst>
  </p:cSld>
  <p:clrMapOvr>
    <a:masterClrMapping/>
  </p:clrMapOvr>
</p:sldLayout>
</file>

<file path=ppt/slideLayouts/slideLayout34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457200" y="1151335"/>
            <a:ext cx="4040188" cy="47982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Содержимое 3"/>
          <p:cNvSpPr>
            <a:spLocks noGrp="1"/>
          </p:cNvSpPr>
          <p:nvPr>
            <p:ph sz="half" idx="2"/>
          </p:nvPr>
        </p:nvSpPr>
        <p:spPr>
          <a:xfrm>
            <a:off x="457200" y="1631156"/>
            <a:ext cx="4040188" cy="2963466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>
          <a:xfrm>
            <a:off x="4645030" y="1151335"/>
            <a:ext cx="4041775" cy="47982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6" name="Содержимое 5"/>
          <p:cNvSpPr>
            <a:spLocks noGrp="1"/>
          </p:cNvSpPr>
          <p:nvPr>
            <p:ph sz="quarter" idx="4"/>
          </p:nvPr>
        </p:nvSpPr>
        <p:spPr>
          <a:xfrm>
            <a:off x="4645030" y="1631156"/>
            <a:ext cx="4041775" cy="2963466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7" name="Дата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8" name="Нижний колонтитул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9" name="Номер слайда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9B0651-EE4F-4900-A07F-96A6BFA9D0F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82393602"/>
      </p:ext>
    </p:extLst>
  </p:cSld>
  <p:clrMapOvr>
    <a:masterClrMapping/>
  </p:clrMapOvr>
</p:sldLayout>
</file>

<file path=ppt/slideLayouts/slideLayout34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Дата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Нижний колонтитул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омер слайда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9B0651-EE4F-4900-A07F-96A6BFA9D0F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17424577"/>
      </p:ext>
    </p:extLst>
  </p:cSld>
  <p:clrMapOvr>
    <a:masterClrMapping/>
  </p:clrMapOvr>
</p:sldLayout>
</file>

<file path=ppt/slideLayouts/slideLayout34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Дата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Нижний колонтитул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Номер слайда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9B0651-EE4F-4900-A07F-96A6BFA9D0F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8277508"/>
      </p:ext>
    </p:extLst>
  </p:cSld>
  <p:clrMapOvr>
    <a:masterClrMapping/>
  </p:clrMapOvr>
</p:sldLayout>
</file>

<file path=ppt/slideLayouts/slideLayout344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57202" y="204787"/>
            <a:ext cx="3008313" cy="8715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Содержимое 2"/>
          <p:cNvSpPr>
            <a:spLocks noGrp="1"/>
          </p:cNvSpPr>
          <p:nvPr>
            <p:ph idx="1"/>
          </p:nvPr>
        </p:nvSpPr>
        <p:spPr>
          <a:xfrm>
            <a:off x="3575050" y="204790"/>
            <a:ext cx="5111750" cy="438983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457202" y="1076328"/>
            <a:ext cx="3008313" cy="3518297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9B0651-EE4F-4900-A07F-96A6BFA9D0F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46062548"/>
      </p:ext>
    </p:extLst>
  </p:cSld>
  <p:clrMapOvr>
    <a:masterClrMapping/>
  </p:clrMapOvr>
</p:sldLayout>
</file>

<file path=ppt/slideLayouts/slideLayout345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1792288" y="3600451"/>
            <a:ext cx="5486400" cy="425054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Рисунок 2"/>
          <p:cNvSpPr>
            <a:spLocks noGrp="1"/>
          </p:cNvSpPr>
          <p:nvPr>
            <p:ph type="pic" idx="1"/>
          </p:nvPr>
        </p:nvSpPr>
        <p:spPr>
          <a:xfrm>
            <a:off x="1792288" y="459581"/>
            <a:ext cx="5486400" cy="30861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ru-RU" dirty="0"/>
          </a:p>
        </p:txBody>
      </p:sp>
      <p:sp>
        <p:nvSpPr>
          <p:cNvPr id="4" name="Текст 3"/>
          <p:cNvSpPr>
            <a:spLocks noGrp="1"/>
          </p:cNvSpPr>
          <p:nvPr>
            <p:ph type="body" sz="half" idx="2"/>
          </p:nvPr>
        </p:nvSpPr>
        <p:spPr>
          <a:xfrm>
            <a:off x="1792288" y="4025505"/>
            <a:ext cx="5486400" cy="603647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9B0651-EE4F-4900-A07F-96A6BFA9D0F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52970754"/>
      </p:ext>
    </p:extLst>
  </p:cSld>
  <p:clrMapOvr>
    <a:masterClrMapping/>
  </p:clrMapOvr>
</p:sldLayout>
</file>

<file path=ppt/slideLayouts/slideLayout34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9B0651-EE4F-4900-A07F-96A6BFA9D0F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92552296"/>
      </p:ext>
    </p:extLst>
  </p:cSld>
  <p:clrMapOvr>
    <a:masterClrMapping/>
  </p:clrMapOvr>
</p:sldLayout>
</file>

<file path=ppt/slideLayouts/slideLayout34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тикальный заголовок 1"/>
          <p:cNvSpPr>
            <a:spLocks noGrp="1"/>
          </p:cNvSpPr>
          <p:nvPr>
            <p:ph type="title" orient="vert"/>
          </p:nvPr>
        </p:nvSpPr>
        <p:spPr>
          <a:xfrm>
            <a:off x="6629400" y="205979"/>
            <a:ext cx="2057400" cy="4388644"/>
          </a:xfrm>
        </p:spPr>
        <p:txBody>
          <a:bodyPr vert="eaVert"/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Вертикальный текст 2"/>
          <p:cNvSpPr>
            <a:spLocks noGrp="1"/>
          </p:cNvSpPr>
          <p:nvPr>
            <p:ph type="body" orient="vert" idx="1"/>
          </p:nvPr>
        </p:nvSpPr>
        <p:spPr>
          <a:xfrm>
            <a:off x="457200" y="205979"/>
            <a:ext cx="6019800" cy="4388644"/>
          </a:xfrm>
        </p:spPr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9B0651-EE4F-4900-A07F-96A6BFA9D0F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17938190"/>
      </p:ext>
    </p:extLst>
  </p:cSld>
  <p:clrMapOvr>
    <a:masterClrMapping/>
  </p:clrMapOvr>
</p:sldLayout>
</file>

<file path=ppt/slideLayouts/slideLayout3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Gener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237280" y="4824455"/>
            <a:ext cx="1947572" cy="207168"/>
          </a:xfrm>
          <a:prstGeom prst="rect">
            <a:avLst/>
          </a:prstGeom>
        </p:spPr>
        <p:txBody>
          <a:bodyPr lIns="68532" tIns="34289" rIns="68532" bIns="34289"/>
          <a:lstStyle/>
          <a:p>
            <a:pPr defTabSz="685256"/>
            <a:endParaRPr lang="en-US" sz="1400" dirty="0">
              <a:solidFill>
                <a:srgbClr val="000000"/>
              </a:solidFill>
            </a:endParaRPr>
          </a:p>
        </p:txBody>
      </p:sp>
      <p:sp>
        <p:nvSpPr>
          <p:cNvPr id="7" name="Title Placeholder 1"/>
          <p:cNvSpPr>
            <a:spLocks noGrp="1"/>
          </p:cNvSpPr>
          <p:nvPr>
            <p:ph type="title"/>
          </p:nvPr>
        </p:nvSpPr>
        <p:spPr>
          <a:xfrm>
            <a:off x="628650" y="273882"/>
            <a:ext cx="7886700" cy="447737"/>
          </a:xfrm>
          <a:prstGeom prst="rect">
            <a:avLst/>
          </a:prstGeom>
        </p:spPr>
        <p:txBody>
          <a:bodyPr vert="horz" lIns="68532" tIns="34289" rIns="68532" bIns="34289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12" name="Slide Number Placeholder 21">
            <a:extLst>
              <a:ext uri="{FF2B5EF4-FFF2-40B4-BE49-F238E27FC236}">
                <a16:creationId xmlns:a16="http://schemas.microsoft.com/office/drawing/2014/main" xmlns="" id="{36838F4C-DE0D-46AA-88D7-D9CA5E0E7D4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553082" y="296496"/>
            <a:ext cx="281636" cy="273844"/>
          </a:xfrm>
          <a:prstGeom prst="rect">
            <a:avLst/>
          </a:prstGeom>
        </p:spPr>
        <p:txBody>
          <a:bodyPr vert="horz" lIns="68532" tIns="34289" rIns="68532" bIns="34289" rtlCol="0" anchor="ctr"/>
          <a:lstStyle>
            <a:lvl1pPr algn="r">
              <a:defRPr sz="900">
                <a:solidFill>
                  <a:schemeClr val="bg1"/>
                </a:solidFill>
              </a:defRPr>
            </a:lvl1pPr>
          </a:lstStyle>
          <a:p>
            <a:pPr defTabSz="685256"/>
            <a:fld id="{F2013BF4-5CFC-41F7-AD2A-79B49FE18922}" type="slidenum">
              <a:rPr lang="en-US" smtClean="0">
                <a:solidFill>
                  <a:srgbClr val="FFFFFF"/>
                </a:solidFill>
              </a:rPr>
              <a:pPr defTabSz="685256"/>
              <a:t>‹#›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13534483"/>
      </p:ext>
    </p:extLst>
  </p:cSld>
  <p:clrMapOvr>
    <a:masterClrMapping/>
  </p:clrMapOvr>
</p:sldLayout>
</file>

<file path=ppt/slideLayouts/slideLayout3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2">
            <a:extLst>
              <a:ext uri="{FF2B5EF4-FFF2-40B4-BE49-F238E27FC236}">
                <a16:creationId xmlns:a16="http://schemas.microsoft.com/office/drawing/2014/main" xmlns="" id="{0704BEA8-4216-4291-B7A8-07A3B1974C95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9144000" cy="5143500"/>
          </a:xfrm>
          <a:prstGeom prst="rect">
            <a:avLst/>
          </a:prstGeom>
        </p:spPr>
        <p:txBody>
          <a:bodyPr lIns="68532" tIns="34289" rIns="68532" bIns="34289" anchor="ctr"/>
          <a:lstStyle/>
          <a:p>
            <a:endParaRPr lang="en-US"/>
          </a:p>
        </p:txBody>
      </p:sp>
      <p:sp>
        <p:nvSpPr>
          <p:cNvPr id="7" name="Slide Number Placeholder 21">
            <a:extLst>
              <a:ext uri="{FF2B5EF4-FFF2-40B4-BE49-F238E27FC236}">
                <a16:creationId xmlns:a16="http://schemas.microsoft.com/office/drawing/2014/main" xmlns="" id="{97032698-4027-4948-8F5C-E2709437E38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553082" y="296496"/>
            <a:ext cx="281636" cy="273844"/>
          </a:xfrm>
          <a:prstGeom prst="rect">
            <a:avLst/>
          </a:prstGeom>
        </p:spPr>
        <p:txBody>
          <a:bodyPr vert="horz" lIns="68532" tIns="34289" rIns="68532" bIns="34289" rtlCol="0" anchor="ctr"/>
          <a:lstStyle>
            <a:lvl1pPr algn="r">
              <a:defRPr sz="900">
                <a:solidFill>
                  <a:schemeClr val="bg1"/>
                </a:solidFill>
              </a:defRPr>
            </a:lvl1pPr>
          </a:lstStyle>
          <a:p>
            <a:pPr defTabSz="685256"/>
            <a:fld id="{F2013BF4-5CFC-41F7-AD2A-79B49FE18922}" type="slidenum">
              <a:rPr lang="en-US" smtClean="0">
                <a:solidFill>
                  <a:srgbClr val="FFFFFF"/>
                </a:solidFill>
              </a:rPr>
              <a:pPr defTabSz="685256"/>
              <a:t>‹#›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07462765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1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>
            <a:extLst>
              <a:ext uri="{FF2B5EF4-FFF2-40B4-BE49-F238E27FC236}">
                <a16:creationId xmlns:a16="http://schemas.microsoft.com/office/drawing/2014/main" xmlns="" id="{77174DDF-AC6A-4246-9039-098644DE7DBB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9" y="0"/>
            <a:ext cx="3864428" cy="5143500"/>
          </a:xfrm>
          <a:custGeom>
            <a:avLst/>
            <a:gdLst>
              <a:gd name="connsiteX0" fmla="*/ 0 w 5152571"/>
              <a:gd name="connsiteY0" fmla="*/ 0 h 6858000"/>
              <a:gd name="connsiteX1" fmla="*/ 5152571 w 5152571"/>
              <a:gd name="connsiteY1" fmla="*/ 0 h 6858000"/>
              <a:gd name="connsiteX2" fmla="*/ 5152571 w 5152571"/>
              <a:gd name="connsiteY2" fmla="*/ 6858000 h 6858000"/>
              <a:gd name="connsiteX3" fmla="*/ 0 w 5152571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52571" h="6858000">
                <a:moveTo>
                  <a:pt x="0" y="0"/>
                </a:moveTo>
                <a:lnTo>
                  <a:pt x="5152571" y="0"/>
                </a:lnTo>
                <a:lnTo>
                  <a:pt x="5152571" y="6858000"/>
                </a:lnTo>
                <a:lnTo>
                  <a:pt x="0" y="6858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535923581"/>
      </p:ext>
    </p:extLst>
  </p:cSld>
  <p:clrMapOvr>
    <a:masterClrMapping/>
  </p:clrMapOvr>
</p:sldLayout>
</file>

<file path=ppt/slideLayouts/slideLayout3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:a16="http://schemas.microsoft.com/office/drawing/2014/main" xmlns="" id="{EEB7095C-68DC-41E5-A322-48C2DAD508B0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0" y="1847851"/>
            <a:ext cx="9144000" cy="2447925"/>
          </a:xfrm>
          <a:custGeom>
            <a:avLst/>
            <a:gdLst>
              <a:gd name="connsiteX0" fmla="*/ 0 w 12192000"/>
              <a:gd name="connsiteY0" fmla="*/ 0 h 3765685"/>
              <a:gd name="connsiteX1" fmla="*/ 12192000 w 12192000"/>
              <a:gd name="connsiteY1" fmla="*/ 0 h 3765685"/>
              <a:gd name="connsiteX2" fmla="*/ 12192000 w 12192000"/>
              <a:gd name="connsiteY2" fmla="*/ 3765685 h 3765685"/>
              <a:gd name="connsiteX3" fmla="*/ 0 w 12192000"/>
              <a:gd name="connsiteY3" fmla="*/ 3765685 h 37656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3765685">
                <a:moveTo>
                  <a:pt x="0" y="0"/>
                </a:moveTo>
                <a:lnTo>
                  <a:pt x="12192000" y="0"/>
                </a:lnTo>
                <a:lnTo>
                  <a:pt x="12192000" y="3765685"/>
                </a:lnTo>
                <a:lnTo>
                  <a:pt x="0" y="3765685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06778054"/>
      </p:ext>
    </p:extLst>
  </p:cSld>
  <p:clrMapOvr>
    <a:masterClrMapping/>
  </p:clrMapOvr>
</p:sldLayout>
</file>

<file path=ppt/slideLayouts/slideLayout3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1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>
            <a:extLst>
              <a:ext uri="{FF2B5EF4-FFF2-40B4-BE49-F238E27FC236}">
                <a16:creationId xmlns:a16="http://schemas.microsoft.com/office/drawing/2014/main" xmlns="" id="{77174DDF-AC6A-4246-9039-098644DE7DBB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0" y="0"/>
            <a:ext cx="3864428" cy="5143500"/>
          </a:xfrm>
          <a:custGeom>
            <a:avLst/>
            <a:gdLst>
              <a:gd name="connsiteX0" fmla="*/ 0 w 5152571"/>
              <a:gd name="connsiteY0" fmla="*/ 0 h 6858000"/>
              <a:gd name="connsiteX1" fmla="*/ 5152571 w 5152571"/>
              <a:gd name="connsiteY1" fmla="*/ 0 h 6858000"/>
              <a:gd name="connsiteX2" fmla="*/ 5152571 w 5152571"/>
              <a:gd name="connsiteY2" fmla="*/ 6858000 h 6858000"/>
              <a:gd name="connsiteX3" fmla="*/ 0 w 5152571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52571" h="6858000">
                <a:moveTo>
                  <a:pt x="0" y="0"/>
                </a:moveTo>
                <a:lnTo>
                  <a:pt x="5152571" y="0"/>
                </a:lnTo>
                <a:lnTo>
                  <a:pt x="5152571" y="6858000"/>
                </a:lnTo>
                <a:lnTo>
                  <a:pt x="0" y="6858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67527319"/>
      </p:ext>
    </p:extLst>
  </p:cSld>
  <p:clrMapOvr>
    <a:masterClrMapping/>
  </p:clrMapOvr>
</p:sldLayout>
</file>

<file path=ppt/slideLayouts/slideLayout3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2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:a16="http://schemas.microsoft.com/office/drawing/2014/main" xmlns="" id="{B72513B0-B62A-4BEA-AB10-08A5FC5C4C8D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3892015" y="1661533"/>
            <a:ext cx="1359974" cy="1359972"/>
          </a:xfrm>
          <a:custGeom>
            <a:avLst/>
            <a:gdLst>
              <a:gd name="connsiteX0" fmla="*/ 906649 w 1813298"/>
              <a:gd name="connsiteY0" fmla="*/ 0 h 1813296"/>
              <a:gd name="connsiteX1" fmla="*/ 1813298 w 1813298"/>
              <a:gd name="connsiteY1" fmla="*/ 906648 h 1813296"/>
              <a:gd name="connsiteX2" fmla="*/ 906649 w 1813298"/>
              <a:gd name="connsiteY2" fmla="*/ 1813296 h 1813296"/>
              <a:gd name="connsiteX3" fmla="*/ 0 w 1813298"/>
              <a:gd name="connsiteY3" fmla="*/ 906648 h 1813296"/>
              <a:gd name="connsiteX4" fmla="*/ 906649 w 1813298"/>
              <a:gd name="connsiteY4" fmla="*/ 0 h 18132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13298" h="1813296">
                <a:moveTo>
                  <a:pt x="906649" y="0"/>
                </a:moveTo>
                <a:cubicBezTo>
                  <a:pt x="1407377" y="0"/>
                  <a:pt x="1813298" y="405920"/>
                  <a:pt x="1813298" y="906648"/>
                </a:cubicBezTo>
                <a:cubicBezTo>
                  <a:pt x="1813298" y="1407376"/>
                  <a:pt x="1407377" y="1813296"/>
                  <a:pt x="906649" y="1813296"/>
                </a:cubicBezTo>
                <a:cubicBezTo>
                  <a:pt x="405921" y="1813296"/>
                  <a:pt x="0" y="1407376"/>
                  <a:pt x="0" y="906648"/>
                </a:cubicBezTo>
                <a:cubicBezTo>
                  <a:pt x="0" y="405920"/>
                  <a:pt x="405921" y="0"/>
                  <a:pt x="906649" y="0"/>
                </a:cubicBez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976777502"/>
      </p:ext>
    </p:extLst>
  </p:cSld>
  <p:clrMapOvr>
    <a:masterClrMapping/>
  </p:clrMapOvr>
</p:sldLayout>
</file>

<file path=ppt/slideLayouts/slideLayout3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3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4">
            <a:extLst>
              <a:ext uri="{FF2B5EF4-FFF2-40B4-BE49-F238E27FC236}">
                <a16:creationId xmlns:a16="http://schemas.microsoft.com/office/drawing/2014/main" xmlns="" id="{A111FE8B-480C-42B5-929D-D9CBFBE5636A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0" y="0"/>
            <a:ext cx="9144000" cy="2824264"/>
          </a:xfrm>
          <a:custGeom>
            <a:avLst/>
            <a:gdLst>
              <a:gd name="connsiteX0" fmla="*/ 0 w 12192000"/>
              <a:gd name="connsiteY0" fmla="*/ 0 h 3765685"/>
              <a:gd name="connsiteX1" fmla="*/ 12192000 w 12192000"/>
              <a:gd name="connsiteY1" fmla="*/ 0 h 3765685"/>
              <a:gd name="connsiteX2" fmla="*/ 12192000 w 12192000"/>
              <a:gd name="connsiteY2" fmla="*/ 3765685 h 3765685"/>
              <a:gd name="connsiteX3" fmla="*/ 0 w 12192000"/>
              <a:gd name="connsiteY3" fmla="*/ 3765685 h 37656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3765685">
                <a:moveTo>
                  <a:pt x="0" y="0"/>
                </a:moveTo>
                <a:lnTo>
                  <a:pt x="12192000" y="0"/>
                </a:lnTo>
                <a:lnTo>
                  <a:pt x="12192000" y="3765685"/>
                </a:lnTo>
                <a:lnTo>
                  <a:pt x="0" y="3765685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561105941"/>
      </p:ext>
    </p:extLst>
  </p:cSld>
  <p:clrMapOvr>
    <a:masterClrMapping/>
  </p:clrMapOvr>
</p:sldLayout>
</file>

<file path=ppt/slideLayouts/slideLayout3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4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>
            <a:extLst>
              <a:ext uri="{FF2B5EF4-FFF2-40B4-BE49-F238E27FC236}">
                <a16:creationId xmlns:a16="http://schemas.microsoft.com/office/drawing/2014/main" xmlns="" id="{2AD5B477-E25D-460E-9D48-70245BBAA5B2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560523" y="1955766"/>
            <a:ext cx="4011491" cy="2639729"/>
          </a:xfrm>
          <a:custGeom>
            <a:avLst/>
            <a:gdLst>
              <a:gd name="connsiteX0" fmla="*/ 0 w 5348655"/>
              <a:gd name="connsiteY0" fmla="*/ 0 h 3519638"/>
              <a:gd name="connsiteX1" fmla="*/ 5348655 w 5348655"/>
              <a:gd name="connsiteY1" fmla="*/ 0 h 3519638"/>
              <a:gd name="connsiteX2" fmla="*/ 5348655 w 5348655"/>
              <a:gd name="connsiteY2" fmla="*/ 3519638 h 3519638"/>
              <a:gd name="connsiteX3" fmla="*/ 0 w 5348655"/>
              <a:gd name="connsiteY3" fmla="*/ 3519638 h 3519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348655" h="3519638">
                <a:moveTo>
                  <a:pt x="0" y="0"/>
                </a:moveTo>
                <a:lnTo>
                  <a:pt x="5348655" y="0"/>
                </a:lnTo>
                <a:lnTo>
                  <a:pt x="5348655" y="3519638"/>
                </a:lnTo>
                <a:lnTo>
                  <a:pt x="0" y="3519638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324751947"/>
      </p:ext>
    </p:extLst>
  </p:cSld>
  <p:clrMapOvr>
    <a:masterClrMapping/>
  </p:clrMapOvr>
</p:sldLayout>
</file>

<file path=ppt/slideLayouts/slideLayout3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5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>
            <a:extLst>
              <a:ext uri="{FF2B5EF4-FFF2-40B4-BE49-F238E27FC236}">
                <a16:creationId xmlns:a16="http://schemas.microsoft.com/office/drawing/2014/main" xmlns="" id="{A8A832A3-528E-476A-B952-3434EBFFACAB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3007524" y="0"/>
            <a:ext cx="6136481" cy="5143500"/>
          </a:xfrm>
          <a:custGeom>
            <a:avLst/>
            <a:gdLst>
              <a:gd name="connsiteX0" fmla="*/ 0 w 8181975"/>
              <a:gd name="connsiteY0" fmla="*/ 0 h 6858000"/>
              <a:gd name="connsiteX1" fmla="*/ 6084887 w 8181975"/>
              <a:gd name="connsiteY1" fmla="*/ 0 h 6858000"/>
              <a:gd name="connsiteX2" fmla="*/ 8181975 w 8181975"/>
              <a:gd name="connsiteY2" fmla="*/ 4824413 h 6858000"/>
              <a:gd name="connsiteX3" fmla="*/ 8181975 w 8181975"/>
              <a:gd name="connsiteY3" fmla="*/ 6858000 h 6858000"/>
              <a:gd name="connsiteX4" fmla="*/ 2981325 w 8181975"/>
              <a:gd name="connsiteY4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81975" h="6858000">
                <a:moveTo>
                  <a:pt x="0" y="0"/>
                </a:moveTo>
                <a:lnTo>
                  <a:pt x="6084887" y="0"/>
                </a:lnTo>
                <a:lnTo>
                  <a:pt x="8181975" y="4824413"/>
                </a:lnTo>
                <a:lnTo>
                  <a:pt x="8181975" y="6858000"/>
                </a:lnTo>
                <a:lnTo>
                  <a:pt x="2981325" y="6858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921430443"/>
      </p:ext>
    </p:extLst>
  </p:cSld>
  <p:clrMapOvr>
    <a:masterClrMapping/>
  </p:clrMapOvr>
</p:sldLayout>
</file>

<file path=ppt/slideLayouts/slideLayout3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6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:a16="http://schemas.microsoft.com/office/drawing/2014/main" xmlns="" id="{918F8E4F-470B-42F6-8B2D-A84B3F25966B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4616975" y="1"/>
            <a:ext cx="4526929" cy="5149298"/>
          </a:xfrm>
          <a:custGeom>
            <a:avLst/>
            <a:gdLst>
              <a:gd name="connsiteX0" fmla="*/ 1743662 w 6035905"/>
              <a:gd name="connsiteY0" fmla="*/ 6312275 h 6865731"/>
              <a:gd name="connsiteX1" fmla="*/ 1967585 w 6035905"/>
              <a:gd name="connsiteY1" fmla="*/ 6365255 h 6865731"/>
              <a:gd name="connsiteX2" fmla="*/ 2155380 w 6035905"/>
              <a:gd name="connsiteY2" fmla="*/ 6865731 h 6865731"/>
              <a:gd name="connsiteX3" fmla="*/ 1237274 w 6035905"/>
              <a:gd name="connsiteY3" fmla="*/ 6865731 h 6865731"/>
              <a:gd name="connsiteX4" fmla="*/ 1425068 w 6035905"/>
              <a:gd name="connsiteY4" fmla="*/ 6509837 h 6865731"/>
              <a:gd name="connsiteX5" fmla="*/ 1743662 w 6035905"/>
              <a:gd name="connsiteY5" fmla="*/ 6312275 h 6865731"/>
              <a:gd name="connsiteX6" fmla="*/ 5028098 w 6035905"/>
              <a:gd name="connsiteY6" fmla="*/ 5922112 h 6865731"/>
              <a:gd name="connsiteX7" fmla="*/ 5252487 w 6035905"/>
              <a:gd name="connsiteY7" fmla="*/ 5975143 h 6865731"/>
              <a:gd name="connsiteX8" fmla="*/ 5409308 w 6035905"/>
              <a:gd name="connsiteY8" fmla="*/ 6565158 h 6865731"/>
              <a:gd name="connsiteX9" fmla="*/ 5242032 w 6035905"/>
              <a:gd name="connsiteY9" fmla="*/ 6865731 h 6865731"/>
              <a:gd name="connsiteX10" fmla="*/ 4311561 w 6035905"/>
              <a:gd name="connsiteY10" fmla="*/ 6865731 h 6865731"/>
              <a:gd name="connsiteX11" fmla="*/ 4708841 w 6035905"/>
              <a:gd name="connsiteY11" fmla="*/ 6119863 h 6865731"/>
              <a:gd name="connsiteX12" fmla="*/ 5028098 w 6035905"/>
              <a:gd name="connsiteY12" fmla="*/ 5922112 h 6865731"/>
              <a:gd name="connsiteX13" fmla="*/ 1727004 w 6035905"/>
              <a:gd name="connsiteY13" fmla="*/ 4477573 h 6865731"/>
              <a:gd name="connsiteX14" fmla="*/ 1893927 w 6035905"/>
              <a:gd name="connsiteY14" fmla="*/ 4530174 h 6865731"/>
              <a:gd name="connsiteX15" fmla="*/ 2040023 w 6035905"/>
              <a:gd name="connsiteY15" fmla="*/ 5119624 h 6865731"/>
              <a:gd name="connsiteX16" fmla="*/ 1100835 w 6035905"/>
              <a:gd name="connsiteY16" fmla="*/ 6865731 h 6865731"/>
              <a:gd name="connsiteX17" fmla="*/ 172083 w 6035905"/>
              <a:gd name="connsiteY17" fmla="*/ 6865731 h 6865731"/>
              <a:gd name="connsiteX18" fmla="*/ 1351285 w 6035905"/>
              <a:gd name="connsiteY18" fmla="*/ 4685878 h 6865731"/>
              <a:gd name="connsiteX19" fmla="*/ 1669953 w 6035905"/>
              <a:gd name="connsiteY19" fmla="*/ 4477781 h 6865731"/>
              <a:gd name="connsiteX20" fmla="*/ 1727004 w 6035905"/>
              <a:gd name="connsiteY20" fmla="*/ 4477573 h 6865731"/>
              <a:gd name="connsiteX21" fmla="*/ 6035901 w 6035905"/>
              <a:gd name="connsiteY21" fmla="*/ 3680707 h 6865731"/>
              <a:gd name="connsiteX22" fmla="*/ 6035901 w 6035905"/>
              <a:gd name="connsiteY22" fmla="*/ 5406644 h 6865731"/>
              <a:gd name="connsiteX23" fmla="*/ 5816686 w 6035905"/>
              <a:gd name="connsiteY23" fmla="*/ 5807506 h 6865731"/>
              <a:gd name="connsiteX24" fmla="*/ 5273867 w 6035905"/>
              <a:gd name="connsiteY24" fmla="*/ 5963397 h 6865731"/>
              <a:gd name="connsiteX25" fmla="*/ 5127724 w 6035905"/>
              <a:gd name="connsiteY25" fmla="*/ 5373238 h 6865731"/>
              <a:gd name="connsiteX26" fmla="*/ 6035901 w 6035905"/>
              <a:gd name="connsiteY26" fmla="*/ 3680707 h 6865731"/>
              <a:gd name="connsiteX27" fmla="*/ 4636516 w 6035905"/>
              <a:gd name="connsiteY27" fmla="*/ 2892909 h 6865731"/>
              <a:gd name="connsiteX28" fmla="*/ 4836200 w 6035905"/>
              <a:gd name="connsiteY28" fmla="*/ 2958846 h 6865731"/>
              <a:gd name="connsiteX29" fmla="*/ 4992958 w 6035905"/>
              <a:gd name="connsiteY29" fmla="*/ 3582166 h 6865731"/>
              <a:gd name="connsiteX30" fmla="*/ 3216362 w 6035905"/>
              <a:gd name="connsiteY30" fmla="*/ 6865731 h 6865731"/>
              <a:gd name="connsiteX31" fmla="*/ 2244459 w 6035905"/>
              <a:gd name="connsiteY31" fmla="*/ 6865731 h 6865731"/>
              <a:gd name="connsiteX32" fmla="*/ 4324122 w 6035905"/>
              <a:gd name="connsiteY32" fmla="*/ 3025630 h 6865731"/>
              <a:gd name="connsiteX33" fmla="*/ 4636516 w 6035905"/>
              <a:gd name="connsiteY33" fmla="*/ 2892909 h 6865731"/>
              <a:gd name="connsiteX34" fmla="*/ 6035902 w 6035905"/>
              <a:gd name="connsiteY34" fmla="*/ 1792895 h 6865731"/>
              <a:gd name="connsiteX35" fmla="*/ 6035902 w 6035905"/>
              <a:gd name="connsiteY35" fmla="*/ 3517083 h 6865731"/>
              <a:gd name="connsiteX36" fmla="*/ 4646585 w 6035905"/>
              <a:gd name="connsiteY36" fmla="*/ 6097805 h 6865731"/>
              <a:gd name="connsiteX37" fmla="*/ 4103393 w 6035905"/>
              <a:gd name="connsiteY37" fmla="*/ 6253538 h 6865731"/>
              <a:gd name="connsiteX38" fmla="*/ 3946703 w 6035905"/>
              <a:gd name="connsiteY38" fmla="*/ 5663977 h 6865731"/>
              <a:gd name="connsiteX39" fmla="*/ 6035902 w 6035905"/>
              <a:gd name="connsiteY39" fmla="*/ 1792895 h 6865731"/>
              <a:gd name="connsiteX40" fmla="*/ 2426598 w 6035905"/>
              <a:gd name="connsiteY40" fmla="*/ 1106704 h 6865731"/>
              <a:gd name="connsiteX41" fmla="*/ 2611328 w 6035905"/>
              <a:gd name="connsiteY41" fmla="*/ 1165449 h 6865731"/>
              <a:gd name="connsiteX42" fmla="*/ 2757287 w 6035905"/>
              <a:gd name="connsiteY42" fmla="*/ 1744721 h 6865731"/>
              <a:gd name="connsiteX43" fmla="*/ 880666 w 6035905"/>
              <a:gd name="connsiteY43" fmla="*/ 5264911 h 6865731"/>
              <a:gd name="connsiteX44" fmla="*/ 401086 w 6035905"/>
              <a:gd name="connsiteY44" fmla="*/ 5320611 h 6865731"/>
              <a:gd name="connsiteX45" fmla="*/ 255126 w 6035905"/>
              <a:gd name="connsiteY45" fmla="*/ 4730199 h 6865731"/>
              <a:gd name="connsiteX46" fmla="*/ 2131747 w 6035905"/>
              <a:gd name="connsiteY46" fmla="*/ 1221148 h 6865731"/>
              <a:gd name="connsiteX47" fmla="*/ 2426598 w 6035905"/>
              <a:gd name="connsiteY47" fmla="*/ 1106704 h 6865731"/>
              <a:gd name="connsiteX48" fmla="*/ 4475683 w 6035905"/>
              <a:gd name="connsiteY48" fmla="*/ 1105703 h 6865731"/>
              <a:gd name="connsiteX49" fmla="*/ 4699485 w 6035905"/>
              <a:gd name="connsiteY49" fmla="*/ 1166568 h 6865731"/>
              <a:gd name="connsiteX50" fmla="*/ 4855895 w 6035905"/>
              <a:gd name="connsiteY50" fmla="*/ 1745514 h 6865731"/>
              <a:gd name="connsiteX51" fmla="*/ 2530592 w 6035905"/>
              <a:gd name="connsiteY51" fmla="*/ 6076478 h 6865731"/>
              <a:gd name="connsiteX52" fmla="*/ 1988368 w 6035905"/>
              <a:gd name="connsiteY52" fmla="*/ 6221215 h 6865731"/>
              <a:gd name="connsiteX53" fmla="*/ 1842385 w 6035905"/>
              <a:gd name="connsiteY53" fmla="*/ 5642268 h 6865731"/>
              <a:gd name="connsiteX54" fmla="*/ 4157261 w 6035905"/>
              <a:gd name="connsiteY54" fmla="*/ 1311304 h 6865731"/>
              <a:gd name="connsiteX55" fmla="*/ 4475683 w 6035905"/>
              <a:gd name="connsiteY55" fmla="*/ 1105703 h 6865731"/>
              <a:gd name="connsiteX56" fmla="*/ 3926718 w 6035905"/>
              <a:gd name="connsiteY56" fmla="*/ 257293 h 6865731"/>
              <a:gd name="connsiteX57" fmla="*/ 4114197 w 6035905"/>
              <a:gd name="connsiteY57" fmla="*/ 310498 h 6865731"/>
              <a:gd name="connsiteX58" fmla="*/ 4260157 w 6035905"/>
              <a:gd name="connsiteY58" fmla="*/ 900274 h 6865731"/>
              <a:gd name="connsiteX59" fmla="*/ 2373109 w 6035905"/>
              <a:gd name="connsiteY59" fmla="*/ 4405546 h 6865731"/>
              <a:gd name="connsiteX60" fmla="*/ 1903954 w 6035905"/>
              <a:gd name="connsiteY60" fmla="*/ 4472313 h 6865731"/>
              <a:gd name="connsiteX61" fmla="*/ 1747569 w 6035905"/>
              <a:gd name="connsiteY61" fmla="*/ 3882537 h 6865731"/>
              <a:gd name="connsiteX62" fmla="*/ 3634616 w 6035905"/>
              <a:gd name="connsiteY62" fmla="*/ 377265 h 6865731"/>
              <a:gd name="connsiteX63" fmla="*/ 3926718 w 6035905"/>
              <a:gd name="connsiteY63" fmla="*/ 257293 h 6865731"/>
              <a:gd name="connsiteX64" fmla="*/ 5942011 w 6035905"/>
              <a:gd name="connsiteY64" fmla="*/ 1 h 6865731"/>
              <a:gd name="connsiteX65" fmla="*/ 6035905 w 6035905"/>
              <a:gd name="connsiteY65" fmla="*/ 1 h 6865731"/>
              <a:gd name="connsiteX66" fmla="*/ 6035905 w 6035905"/>
              <a:gd name="connsiteY66" fmla="*/ 1536266 h 6865731"/>
              <a:gd name="connsiteX67" fmla="*/ 5389081 w 6035905"/>
              <a:gd name="connsiteY67" fmla="*/ 2738559 h 6865731"/>
              <a:gd name="connsiteX68" fmla="*/ 4846584 w 6035905"/>
              <a:gd name="connsiteY68" fmla="*/ 2894413 h 6865731"/>
              <a:gd name="connsiteX69" fmla="*/ 4700527 w 6035905"/>
              <a:gd name="connsiteY69" fmla="*/ 2304399 h 6865731"/>
              <a:gd name="connsiteX70" fmla="*/ 5942011 w 6035905"/>
              <a:gd name="connsiteY70" fmla="*/ 1 h 6865731"/>
              <a:gd name="connsiteX71" fmla="*/ 2789661 w 6035905"/>
              <a:gd name="connsiteY71" fmla="*/ 1 h 6865731"/>
              <a:gd name="connsiteX72" fmla="*/ 3720961 w 6035905"/>
              <a:gd name="connsiteY72" fmla="*/ 1 h 6865731"/>
              <a:gd name="connsiteX73" fmla="*/ 3197759 w 6035905"/>
              <a:gd name="connsiteY73" fmla="*/ 977367 h 6865731"/>
              <a:gd name="connsiteX74" fmla="*/ 2643164 w 6035905"/>
              <a:gd name="connsiteY74" fmla="*/ 1132857 h 6865731"/>
              <a:gd name="connsiteX75" fmla="*/ 2496668 w 6035905"/>
              <a:gd name="connsiteY75" fmla="*/ 544216 h 6865731"/>
              <a:gd name="connsiteX76" fmla="*/ 2789661 w 6035905"/>
              <a:gd name="connsiteY76" fmla="*/ 1 h 6865731"/>
              <a:gd name="connsiteX77" fmla="*/ 1736674 w 6035905"/>
              <a:gd name="connsiteY77" fmla="*/ 1 h 6865731"/>
              <a:gd name="connsiteX78" fmla="*/ 2666317 w 6035905"/>
              <a:gd name="connsiteY78" fmla="*/ 1 h 6865731"/>
              <a:gd name="connsiteX79" fmla="*/ 754804 w 6035905"/>
              <a:gd name="connsiteY79" fmla="*/ 3560722 h 6865731"/>
              <a:gd name="connsiteX80" fmla="*/ 201196 w 6035905"/>
              <a:gd name="connsiteY80" fmla="*/ 3716503 h 6865731"/>
              <a:gd name="connsiteX81" fmla="*/ 54960 w 6035905"/>
              <a:gd name="connsiteY81" fmla="*/ 3126759 h 6865731"/>
              <a:gd name="connsiteX82" fmla="*/ 1736674 w 6035905"/>
              <a:gd name="connsiteY82" fmla="*/ 1 h 6865731"/>
              <a:gd name="connsiteX83" fmla="*/ 4876566 w 6035905"/>
              <a:gd name="connsiteY83" fmla="*/ 0 h 6865731"/>
              <a:gd name="connsiteX84" fmla="*/ 5846069 w 6035905"/>
              <a:gd name="connsiteY84" fmla="*/ 0 h 6865731"/>
              <a:gd name="connsiteX85" fmla="*/ 5272707 w 6035905"/>
              <a:gd name="connsiteY85" fmla="*/ 1056562 h 6865731"/>
              <a:gd name="connsiteX86" fmla="*/ 4761894 w 6035905"/>
              <a:gd name="connsiteY86" fmla="*/ 1123292 h 6865731"/>
              <a:gd name="connsiteX87" fmla="*/ 4605522 w 6035905"/>
              <a:gd name="connsiteY87" fmla="*/ 489355 h 6865731"/>
              <a:gd name="connsiteX88" fmla="*/ 4876566 w 6035905"/>
              <a:gd name="connsiteY88" fmla="*/ 0 h 68657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</a:cxnLst>
            <a:rect l="l" t="t" r="r" b="b"/>
            <a:pathLst>
              <a:path w="6035905" h="6865731">
                <a:moveTo>
                  <a:pt x="1743662" y="6312275"/>
                </a:moveTo>
                <a:cubicBezTo>
                  <a:pt x="1819403" y="6306866"/>
                  <a:pt x="1897162" y="6323549"/>
                  <a:pt x="1967585" y="6365255"/>
                </a:cubicBezTo>
                <a:cubicBezTo>
                  <a:pt x="2144947" y="6465350"/>
                  <a:pt x="2207545" y="6676662"/>
                  <a:pt x="2155380" y="6865731"/>
                </a:cubicBezTo>
                <a:cubicBezTo>
                  <a:pt x="2155380" y="6865731"/>
                  <a:pt x="2155380" y="6865731"/>
                  <a:pt x="1237274" y="6865731"/>
                </a:cubicBezTo>
                <a:cubicBezTo>
                  <a:pt x="1237274" y="6865731"/>
                  <a:pt x="1237274" y="6865731"/>
                  <a:pt x="1425068" y="6509837"/>
                </a:cubicBezTo>
                <a:cubicBezTo>
                  <a:pt x="1496795" y="6391669"/>
                  <a:pt x="1617426" y="6321290"/>
                  <a:pt x="1743662" y="6312275"/>
                </a:cubicBezTo>
                <a:close/>
                <a:moveTo>
                  <a:pt x="5028098" y="5922112"/>
                </a:moveTo>
                <a:cubicBezTo>
                  <a:pt x="5103997" y="5916698"/>
                  <a:pt x="5181918" y="5933396"/>
                  <a:pt x="5252487" y="5975143"/>
                </a:cubicBezTo>
                <a:cubicBezTo>
                  <a:pt x="5451127" y="6097599"/>
                  <a:pt x="5513855" y="6353643"/>
                  <a:pt x="5409308" y="6565158"/>
                </a:cubicBezTo>
                <a:cubicBezTo>
                  <a:pt x="5409308" y="6565158"/>
                  <a:pt x="5409308" y="6565158"/>
                  <a:pt x="5242032" y="6865731"/>
                </a:cubicBezTo>
                <a:cubicBezTo>
                  <a:pt x="5242032" y="6865731"/>
                  <a:pt x="5242032" y="6865731"/>
                  <a:pt x="4311561" y="6865731"/>
                </a:cubicBezTo>
                <a:cubicBezTo>
                  <a:pt x="4311561" y="6865731"/>
                  <a:pt x="4311561" y="6865731"/>
                  <a:pt x="4708841" y="6119863"/>
                </a:cubicBezTo>
                <a:cubicBezTo>
                  <a:pt x="4780717" y="6001582"/>
                  <a:pt x="4901600" y="5931135"/>
                  <a:pt x="5028098" y="5922112"/>
                </a:cubicBezTo>
                <a:close/>
                <a:moveTo>
                  <a:pt x="1727004" y="4477573"/>
                </a:moveTo>
                <a:cubicBezTo>
                  <a:pt x="1784142" y="4481691"/>
                  <a:pt x="1841098" y="4498894"/>
                  <a:pt x="1893927" y="4530174"/>
                </a:cubicBezTo>
                <a:cubicBezTo>
                  <a:pt x="2092200" y="4652513"/>
                  <a:pt x="2154813" y="4908312"/>
                  <a:pt x="2040023" y="5119624"/>
                </a:cubicBezTo>
                <a:cubicBezTo>
                  <a:pt x="2040023" y="5119624"/>
                  <a:pt x="2040023" y="5119624"/>
                  <a:pt x="1100835" y="6865731"/>
                </a:cubicBezTo>
                <a:cubicBezTo>
                  <a:pt x="1100835" y="6865731"/>
                  <a:pt x="1100835" y="6865731"/>
                  <a:pt x="172083" y="6865731"/>
                </a:cubicBezTo>
                <a:cubicBezTo>
                  <a:pt x="172083" y="6865731"/>
                  <a:pt x="172083" y="6865731"/>
                  <a:pt x="1351285" y="4685878"/>
                </a:cubicBezTo>
                <a:cubicBezTo>
                  <a:pt x="1423029" y="4560759"/>
                  <a:pt x="1543688" y="4487773"/>
                  <a:pt x="1669953" y="4477781"/>
                </a:cubicBezTo>
                <a:cubicBezTo>
                  <a:pt x="1688893" y="4476282"/>
                  <a:pt x="1707959" y="4476200"/>
                  <a:pt x="1727004" y="4477573"/>
                </a:cubicBezTo>
                <a:close/>
                <a:moveTo>
                  <a:pt x="6035901" y="3680707"/>
                </a:moveTo>
                <a:cubicBezTo>
                  <a:pt x="6035901" y="3680707"/>
                  <a:pt x="6035901" y="3680707"/>
                  <a:pt x="6035901" y="5406644"/>
                </a:cubicBezTo>
                <a:cubicBezTo>
                  <a:pt x="6035901" y="5406644"/>
                  <a:pt x="6035901" y="5406644"/>
                  <a:pt x="5816686" y="5807506"/>
                </a:cubicBezTo>
                <a:cubicBezTo>
                  <a:pt x="5712298" y="6007938"/>
                  <a:pt x="5461766" y="6074748"/>
                  <a:pt x="5273867" y="5963397"/>
                </a:cubicBezTo>
                <a:cubicBezTo>
                  <a:pt x="5085969" y="5840912"/>
                  <a:pt x="5012897" y="5584805"/>
                  <a:pt x="5127724" y="5373238"/>
                </a:cubicBezTo>
                <a:cubicBezTo>
                  <a:pt x="5127724" y="5373238"/>
                  <a:pt x="5127724" y="5373238"/>
                  <a:pt x="6035901" y="3680707"/>
                </a:cubicBezTo>
                <a:close/>
                <a:moveTo>
                  <a:pt x="4636516" y="2892909"/>
                </a:moveTo>
                <a:cubicBezTo>
                  <a:pt x="4704915" y="2895713"/>
                  <a:pt x="4773497" y="2917105"/>
                  <a:pt x="4836200" y="2958846"/>
                </a:cubicBezTo>
                <a:cubicBezTo>
                  <a:pt x="5045211" y="3081284"/>
                  <a:pt x="5118365" y="3359552"/>
                  <a:pt x="4992958" y="3582166"/>
                </a:cubicBezTo>
                <a:cubicBezTo>
                  <a:pt x="4992958" y="3582166"/>
                  <a:pt x="4992958" y="3582166"/>
                  <a:pt x="3216362" y="6865731"/>
                </a:cubicBezTo>
                <a:cubicBezTo>
                  <a:pt x="3216362" y="6865731"/>
                  <a:pt x="3216362" y="6865731"/>
                  <a:pt x="2244459" y="6865731"/>
                </a:cubicBezTo>
                <a:cubicBezTo>
                  <a:pt x="2244459" y="6865731"/>
                  <a:pt x="2244459" y="6865731"/>
                  <a:pt x="4324122" y="3025630"/>
                </a:cubicBezTo>
                <a:cubicBezTo>
                  <a:pt x="4409033" y="2935193"/>
                  <a:pt x="4522519" y="2888235"/>
                  <a:pt x="4636516" y="2892909"/>
                </a:cubicBezTo>
                <a:close/>
                <a:moveTo>
                  <a:pt x="6035902" y="1792895"/>
                </a:moveTo>
                <a:cubicBezTo>
                  <a:pt x="6035902" y="1792895"/>
                  <a:pt x="6035902" y="1792895"/>
                  <a:pt x="6035902" y="3517083"/>
                </a:cubicBezTo>
                <a:cubicBezTo>
                  <a:pt x="6035902" y="3517083"/>
                  <a:pt x="6035902" y="3517083"/>
                  <a:pt x="4646585" y="6097805"/>
                </a:cubicBezTo>
                <a:cubicBezTo>
                  <a:pt x="4531679" y="6298033"/>
                  <a:pt x="4291421" y="6364776"/>
                  <a:pt x="4103393" y="6253538"/>
                </a:cubicBezTo>
                <a:cubicBezTo>
                  <a:pt x="3904919" y="6131176"/>
                  <a:pt x="3842243" y="5875329"/>
                  <a:pt x="3946703" y="5663977"/>
                </a:cubicBezTo>
                <a:cubicBezTo>
                  <a:pt x="3946703" y="5663977"/>
                  <a:pt x="3946703" y="5663977"/>
                  <a:pt x="6035902" y="1792895"/>
                </a:cubicBezTo>
                <a:close/>
                <a:moveTo>
                  <a:pt x="2426598" y="1106704"/>
                </a:moveTo>
                <a:cubicBezTo>
                  <a:pt x="2489641" y="1109054"/>
                  <a:pt x="2552684" y="1127852"/>
                  <a:pt x="2611328" y="1165449"/>
                </a:cubicBezTo>
                <a:cubicBezTo>
                  <a:pt x="2809416" y="1276848"/>
                  <a:pt x="2871970" y="1544204"/>
                  <a:pt x="2757287" y="1744721"/>
                </a:cubicBezTo>
                <a:cubicBezTo>
                  <a:pt x="2757287" y="1744721"/>
                  <a:pt x="2757287" y="1744721"/>
                  <a:pt x="880666" y="5264911"/>
                </a:cubicBezTo>
                <a:cubicBezTo>
                  <a:pt x="755559" y="5387450"/>
                  <a:pt x="557471" y="5420869"/>
                  <a:pt x="401086" y="5320611"/>
                </a:cubicBezTo>
                <a:cubicBezTo>
                  <a:pt x="213422" y="5198072"/>
                  <a:pt x="140443" y="4941856"/>
                  <a:pt x="255126" y="4730199"/>
                </a:cubicBezTo>
                <a:cubicBezTo>
                  <a:pt x="255126" y="4730199"/>
                  <a:pt x="255126" y="4730199"/>
                  <a:pt x="2131747" y="1221148"/>
                </a:cubicBezTo>
                <a:cubicBezTo>
                  <a:pt x="2216456" y="1144562"/>
                  <a:pt x="2321527" y="1102788"/>
                  <a:pt x="2426598" y="1106704"/>
                </a:cubicBezTo>
                <a:close/>
                <a:moveTo>
                  <a:pt x="4475683" y="1105703"/>
                </a:moveTo>
                <a:cubicBezTo>
                  <a:pt x="4551384" y="1101332"/>
                  <a:pt x="4629100" y="1120642"/>
                  <a:pt x="4699485" y="1166568"/>
                </a:cubicBezTo>
                <a:cubicBezTo>
                  <a:pt x="4897605" y="1277904"/>
                  <a:pt x="4960169" y="1545110"/>
                  <a:pt x="4855895" y="1745514"/>
                </a:cubicBezTo>
                <a:cubicBezTo>
                  <a:pt x="4855895" y="1745514"/>
                  <a:pt x="4855895" y="1745514"/>
                  <a:pt x="2530592" y="6076478"/>
                </a:cubicBezTo>
                <a:cubicBezTo>
                  <a:pt x="2415891" y="6276883"/>
                  <a:pt x="2176061" y="6343684"/>
                  <a:pt x="1988368" y="6221215"/>
                </a:cubicBezTo>
                <a:cubicBezTo>
                  <a:pt x="1790248" y="6109879"/>
                  <a:pt x="1727684" y="5842673"/>
                  <a:pt x="1842385" y="5642268"/>
                </a:cubicBezTo>
                <a:cubicBezTo>
                  <a:pt x="1842385" y="5642268"/>
                  <a:pt x="1842385" y="5642268"/>
                  <a:pt x="4157261" y="1311304"/>
                </a:cubicBezTo>
                <a:cubicBezTo>
                  <a:pt x="4228950" y="1186052"/>
                  <a:pt x="4349516" y="1112987"/>
                  <a:pt x="4475683" y="1105703"/>
                </a:cubicBezTo>
                <a:close/>
                <a:moveTo>
                  <a:pt x="3926718" y="257293"/>
                </a:moveTo>
                <a:cubicBezTo>
                  <a:pt x="3991044" y="259380"/>
                  <a:pt x="4055553" y="277115"/>
                  <a:pt x="4114197" y="310498"/>
                </a:cubicBezTo>
                <a:cubicBezTo>
                  <a:pt x="4301859" y="432904"/>
                  <a:pt x="4374839" y="688845"/>
                  <a:pt x="4260157" y="900274"/>
                </a:cubicBezTo>
                <a:cubicBezTo>
                  <a:pt x="4260157" y="900274"/>
                  <a:pt x="4260157" y="900274"/>
                  <a:pt x="2373109" y="4405546"/>
                </a:cubicBezTo>
                <a:cubicBezTo>
                  <a:pt x="2248001" y="4539081"/>
                  <a:pt x="2060339" y="4561336"/>
                  <a:pt x="1903954" y="4472313"/>
                </a:cubicBezTo>
                <a:cubicBezTo>
                  <a:pt x="1705867" y="4349907"/>
                  <a:pt x="1643312" y="4082839"/>
                  <a:pt x="1747569" y="3882537"/>
                </a:cubicBezTo>
                <a:cubicBezTo>
                  <a:pt x="1747569" y="3882537"/>
                  <a:pt x="1747569" y="3882537"/>
                  <a:pt x="3634616" y="377265"/>
                </a:cubicBezTo>
                <a:cubicBezTo>
                  <a:pt x="3712809" y="293806"/>
                  <a:pt x="3819509" y="253816"/>
                  <a:pt x="3926718" y="257293"/>
                </a:cubicBezTo>
                <a:close/>
                <a:moveTo>
                  <a:pt x="5942011" y="1"/>
                </a:moveTo>
                <a:cubicBezTo>
                  <a:pt x="5942011" y="1"/>
                  <a:pt x="5942011" y="1"/>
                  <a:pt x="6035905" y="1"/>
                </a:cubicBezTo>
                <a:cubicBezTo>
                  <a:pt x="6035905" y="1"/>
                  <a:pt x="6035905" y="1"/>
                  <a:pt x="6035905" y="1536266"/>
                </a:cubicBezTo>
                <a:cubicBezTo>
                  <a:pt x="6035905" y="1536266"/>
                  <a:pt x="6035905" y="1536266"/>
                  <a:pt x="5389081" y="2738559"/>
                </a:cubicBezTo>
                <a:cubicBezTo>
                  <a:pt x="5274322" y="2938942"/>
                  <a:pt x="5034372" y="3005735"/>
                  <a:pt x="4846584" y="2894413"/>
                </a:cubicBezTo>
                <a:cubicBezTo>
                  <a:pt x="4648364" y="2771956"/>
                  <a:pt x="4585768" y="2515912"/>
                  <a:pt x="4700527" y="2304399"/>
                </a:cubicBezTo>
                <a:cubicBezTo>
                  <a:pt x="4700527" y="2304399"/>
                  <a:pt x="4700527" y="2304399"/>
                  <a:pt x="5942011" y="1"/>
                </a:cubicBezTo>
                <a:close/>
                <a:moveTo>
                  <a:pt x="2789661" y="1"/>
                </a:moveTo>
                <a:cubicBezTo>
                  <a:pt x="2789661" y="1"/>
                  <a:pt x="2789661" y="1"/>
                  <a:pt x="3720961" y="1"/>
                </a:cubicBezTo>
                <a:cubicBezTo>
                  <a:pt x="3720961" y="1"/>
                  <a:pt x="3720961" y="1"/>
                  <a:pt x="3197759" y="977367"/>
                </a:cubicBezTo>
                <a:cubicBezTo>
                  <a:pt x="3082654" y="1177283"/>
                  <a:pt x="2841981" y="1255027"/>
                  <a:pt x="2643164" y="1132857"/>
                </a:cubicBezTo>
                <a:cubicBezTo>
                  <a:pt x="2454811" y="1010686"/>
                  <a:pt x="2381563" y="755238"/>
                  <a:pt x="2496668" y="544216"/>
                </a:cubicBezTo>
                <a:cubicBezTo>
                  <a:pt x="2496668" y="544216"/>
                  <a:pt x="2496668" y="544216"/>
                  <a:pt x="2789661" y="1"/>
                </a:cubicBezTo>
                <a:close/>
                <a:moveTo>
                  <a:pt x="1736674" y="1"/>
                </a:moveTo>
                <a:cubicBezTo>
                  <a:pt x="1736674" y="1"/>
                  <a:pt x="1736674" y="1"/>
                  <a:pt x="2666317" y="1"/>
                </a:cubicBezTo>
                <a:cubicBezTo>
                  <a:pt x="2666317" y="1"/>
                  <a:pt x="2666317" y="1"/>
                  <a:pt x="754804" y="3560722"/>
                </a:cubicBezTo>
                <a:cubicBezTo>
                  <a:pt x="639905" y="3761012"/>
                  <a:pt x="399659" y="3838903"/>
                  <a:pt x="201196" y="3716503"/>
                </a:cubicBezTo>
                <a:cubicBezTo>
                  <a:pt x="13179" y="3594104"/>
                  <a:pt x="-59939" y="3338177"/>
                  <a:pt x="54960" y="3126759"/>
                </a:cubicBezTo>
                <a:cubicBezTo>
                  <a:pt x="54960" y="3126759"/>
                  <a:pt x="54960" y="3126759"/>
                  <a:pt x="1736674" y="1"/>
                </a:cubicBezTo>
                <a:close/>
                <a:moveTo>
                  <a:pt x="4876566" y="0"/>
                </a:moveTo>
                <a:cubicBezTo>
                  <a:pt x="4876566" y="0"/>
                  <a:pt x="4876566" y="0"/>
                  <a:pt x="5846069" y="0"/>
                </a:cubicBezTo>
                <a:cubicBezTo>
                  <a:pt x="5846069" y="0"/>
                  <a:pt x="5846069" y="0"/>
                  <a:pt x="5272707" y="1056562"/>
                </a:cubicBezTo>
                <a:cubicBezTo>
                  <a:pt x="5137185" y="1190022"/>
                  <a:pt x="4928690" y="1223387"/>
                  <a:pt x="4761894" y="1123292"/>
                </a:cubicBezTo>
                <a:cubicBezTo>
                  <a:pt x="4553399" y="989831"/>
                  <a:pt x="4490850" y="711789"/>
                  <a:pt x="4605522" y="489355"/>
                </a:cubicBezTo>
                <a:cubicBezTo>
                  <a:pt x="4605522" y="489355"/>
                  <a:pt x="4605522" y="489355"/>
                  <a:pt x="4876566" y="0"/>
                </a:cubicBez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896381648"/>
      </p:ext>
    </p:extLst>
  </p:cSld>
  <p:clrMapOvr>
    <a:masterClrMapping/>
  </p:clrMapOvr>
</p:sldLayout>
</file>

<file path=ppt/slideLayouts/slideLayout3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7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>
            <a:extLst>
              <a:ext uri="{FF2B5EF4-FFF2-40B4-BE49-F238E27FC236}">
                <a16:creationId xmlns:a16="http://schemas.microsoft.com/office/drawing/2014/main" xmlns="" id="{0BD50E30-42E2-4A0E-B92D-98DAAEC1E687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564360" y="2436030"/>
            <a:ext cx="3793331" cy="2157413"/>
          </a:xfrm>
          <a:custGeom>
            <a:avLst/>
            <a:gdLst>
              <a:gd name="connsiteX0" fmla="*/ 0 w 5057775"/>
              <a:gd name="connsiteY0" fmla="*/ 0 h 2876550"/>
              <a:gd name="connsiteX1" fmla="*/ 5057775 w 5057775"/>
              <a:gd name="connsiteY1" fmla="*/ 0 h 2876550"/>
              <a:gd name="connsiteX2" fmla="*/ 5057775 w 5057775"/>
              <a:gd name="connsiteY2" fmla="*/ 2876550 h 2876550"/>
              <a:gd name="connsiteX3" fmla="*/ 0 w 5057775"/>
              <a:gd name="connsiteY3" fmla="*/ 2876550 h 28765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57775" h="2876550">
                <a:moveTo>
                  <a:pt x="0" y="0"/>
                </a:moveTo>
                <a:lnTo>
                  <a:pt x="5057775" y="0"/>
                </a:lnTo>
                <a:lnTo>
                  <a:pt x="5057775" y="2876550"/>
                </a:lnTo>
                <a:lnTo>
                  <a:pt x="0" y="287655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543152821"/>
      </p:ext>
    </p:extLst>
  </p:cSld>
  <p:clrMapOvr>
    <a:masterClrMapping/>
  </p:clrMapOvr>
</p:sldLayout>
</file>

<file path=ppt/slideLayouts/slideLayout3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9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12">
            <a:extLst>
              <a:ext uri="{FF2B5EF4-FFF2-40B4-BE49-F238E27FC236}">
                <a16:creationId xmlns:a16="http://schemas.microsoft.com/office/drawing/2014/main" xmlns="" id="{9EE777F0-87D8-4D33-B6E6-6DD15E51FE80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815571" y="1633132"/>
            <a:ext cx="1502297" cy="1502297"/>
          </a:xfrm>
          <a:custGeom>
            <a:avLst/>
            <a:gdLst>
              <a:gd name="connsiteX0" fmla="*/ 1001531 w 2003062"/>
              <a:gd name="connsiteY0" fmla="*/ 0 h 2003062"/>
              <a:gd name="connsiteX1" fmla="*/ 2003062 w 2003062"/>
              <a:gd name="connsiteY1" fmla="*/ 1001531 h 2003062"/>
              <a:gd name="connsiteX2" fmla="*/ 1001531 w 2003062"/>
              <a:gd name="connsiteY2" fmla="*/ 2003062 h 2003062"/>
              <a:gd name="connsiteX3" fmla="*/ 0 w 2003062"/>
              <a:gd name="connsiteY3" fmla="*/ 1001531 h 2003062"/>
              <a:gd name="connsiteX4" fmla="*/ 1001531 w 2003062"/>
              <a:gd name="connsiteY4" fmla="*/ 0 h 20030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03062" h="2003062">
                <a:moveTo>
                  <a:pt x="1001531" y="0"/>
                </a:moveTo>
                <a:cubicBezTo>
                  <a:pt x="1554661" y="0"/>
                  <a:pt x="2003062" y="448401"/>
                  <a:pt x="2003062" y="1001531"/>
                </a:cubicBezTo>
                <a:cubicBezTo>
                  <a:pt x="2003062" y="1554661"/>
                  <a:pt x="1554661" y="2003062"/>
                  <a:pt x="1001531" y="2003062"/>
                </a:cubicBezTo>
                <a:cubicBezTo>
                  <a:pt x="448401" y="2003062"/>
                  <a:pt x="0" y="1554661"/>
                  <a:pt x="0" y="1001531"/>
                </a:cubicBezTo>
                <a:cubicBezTo>
                  <a:pt x="0" y="448401"/>
                  <a:pt x="448401" y="0"/>
                  <a:pt x="1001531" y="0"/>
                </a:cubicBez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/>
          <a:p>
            <a:endParaRPr lang="en-US" dirty="0"/>
          </a:p>
        </p:txBody>
      </p:sp>
      <p:sp>
        <p:nvSpPr>
          <p:cNvPr id="8" name="Picture Placeholder 13">
            <a:extLst>
              <a:ext uri="{FF2B5EF4-FFF2-40B4-BE49-F238E27FC236}">
                <a16:creationId xmlns:a16="http://schemas.microsoft.com/office/drawing/2014/main" xmlns="" id="{19FA0D92-1457-4F92-9A9B-D505A017DAA6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2798807" y="1633132"/>
            <a:ext cx="1502297" cy="1502297"/>
          </a:xfrm>
          <a:custGeom>
            <a:avLst/>
            <a:gdLst>
              <a:gd name="connsiteX0" fmla="*/ 1001531 w 2003062"/>
              <a:gd name="connsiteY0" fmla="*/ 0 h 2003062"/>
              <a:gd name="connsiteX1" fmla="*/ 2003062 w 2003062"/>
              <a:gd name="connsiteY1" fmla="*/ 1001531 h 2003062"/>
              <a:gd name="connsiteX2" fmla="*/ 1001531 w 2003062"/>
              <a:gd name="connsiteY2" fmla="*/ 2003062 h 2003062"/>
              <a:gd name="connsiteX3" fmla="*/ 0 w 2003062"/>
              <a:gd name="connsiteY3" fmla="*/ 1001531 h 2003062"/>
              <a:gd name="connsiteX4" fmla="*/ 1001531 w 2003062"/>
              <a:gd name="connsiteY4" fmla="*/ 0 h 20030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03062" h="2003062">
                <a:moveTo>
                  <a:pt x="1001531" y="0"/>
                </a:moveTo>
                <a:cubicBezTo>
                  <a:pt x="1554661" y="0"/>
                  <a:pt x="2003062" y="448401"/>
                  <a:pt x="2003062" y="1001531"/>
                </a:cubicBezTo>
                <a:cubicBezTo>
                  <a:pt x="2003062" y="1554661"/>
                  <a:pt x="1554661" y="2003062"/>
                  <a:pt x="1001531" y="2003062"/>
                </a:cubicBezTo>
                <a:cubicBezTo>
                  <a:pt x="448401" y="2003062"/>
                  <a:pt x="0" y="1554661"/>
                  <a:pt x="0" y="1001531"/>
                </a:cubicBezTo>
                <a:cubicBezTo>
                  <a:pt x="0" y="448401"/>
                  <a:pt x="448401" y="0"/>
                  <a:pt x="1001531" y="0"/>
                </a:cubicBez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/>
          <a:p>
            <a:endParaRPr lang="en-US" dirty="0"/>
          </a:p>
        </p:txBody>
      </p:sp>
      <p:sp>
        <p:nvSpPr>
          <p:cNvPr id="9" name="Picture Placeholder 14">
            <a:extLst>
              <a:ext uri="{FF2B5EF4-FFF2-40B4-BE49-F238E27FC236}">
                <a16:creationId xmlns:a16="http://schemas.microsoft.com/office/drawing/2014/main" xmlns="" id="{CE3B9CBE-B6F5-49AF-A833-4538273FF201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4782018" y="1633132"/>
            <a:ext cx="1502297" cy="1502297"/>
          </a:xfrm>
          <a:custGeom>
            <a:avLst/>
            <a:gdLst>
              <a:gd name="connsiteX0" fmla="*/ 1001531 w 2003062"/>
              <a:gd name="connsiteY0" fmla="*/ 0 h 2003062"/>
              <a:gd name="connsiteX1" fmla="*/ 2003062 w 2003062"/>
              <a:gd name="connsiteY1" fmla="*/ 1001531 h 2003062"/>
              <a:gd name="connsiteX2" fmla="*/ 1001531 w 2003062"/>
              <a:gd name="connsiteY2" fmla="*/ 2003062 h 2003062"/>
              <a:gd name="connsiteX3" fmla="*/ 0 w 2003062"/>
              <a:gd name="connsiteY3" fmla="*/ 1001531 h 2003062"/>
              <a:gd name="connsiteX4" fmla="*/ 1001531 w 2003062"/>
              <a:gd name="connsiteY4" fmla="*/ 0 h 20030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03062" h="2003062">
                <a:moveTo>
                  <a:pt x="1001531" y="0"/>
                </a:moveTo>
                <a:cubicBezTo>
                  <a:pt x="1554661" y="0"/>
                  <a:pt x="2003062" y="448401"/>
                  <a:pt x="2003062" y="1001531"/>
                </a:cubicBezTo>
                <a:cubicBezTo>
                  <a:pt x="2003062" y="1554661"/>
                  <a:pt x="1554661" y="2003062"/>
                  <a:pt x="1001531" y="2003062"/>
                </a:cubicBezTo>
                <a:cubicBezTo>
                  <a:pt x="448401" y="2003062"/>
                  <a:pt x="0" y="1554661"/>
                  <a:pt x="0" y="1001531"/>
                </a:cubicBezTo>
                <a:cubicBezTo>
                  <a:pt x="0" y="448401"/>
                  <a:pt x="448401" y="0"/>
                  <a:pt x="1001531" y="0"/>
                </a:cubicBez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/>
          <a:p>
            <a:endParaRPr lang="en-US" dirty="0"/>
          </a:p>
        </p:txBody>
      </p:sp>
      <p:sp>
        <p:nvSpPr>
          <p:cNvPr id="10" name="Picture Placeholder 15">
            <a:extLst>
              <a:ext uri="{FF2B5EF4-FFF2-40B4-BE49-F238E27FC236}">
                <a16:creationId xmlns:a16="http://schemas.microsoft.com/office/drawing/2014/main" xmlns="" id="{47AC2BC4-63E0-4828-A785-A10874275C5C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6826185" y="1633132"/>
            <a:ext cx="1502297" cy="1502297"/>
          </a:xfrm>
          <a:custGeom>
            <a:avLst/>
            <a:gdLst>
              <a:gd name="connsiteX0" fmla="*/ 1001531 w 2003062"/>
              <a:gd name="connsiteY0" fmla="*/ 0 h 2003062"/>
              <a:gd name="connsiteX1" fmla="*/ 2003062 w 2003062"/>
              <a:gd name="connsiteY1" fmla="*/ 1001531 h 2003062"/>
              <a:gd name="connsiteX2" fmla="*/ 1001531 w 2003062"/>
              <a:gd name="connsiteY2" fmla="*/ 2003062 h 2003062"/>
              <a:gd name="connsiteX3" fmla="*/ 0 w 2003062"/>
              <a:gd name="connsiteY3" fmla="*/ 1001531 h 2003062"/>
              <a:gd name="connsiteX4" fmla="*/ 1001531 w 2003062"/>
              <a:gd name="connsiteY4" fmla="*/ 0 h 20030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03062" h="2003062">
                <a:moveTo>
                  <a:pt x="1001531" y="0"/>
                </a:moveTo>
                <a:cubicBezTo>
                  <a:pt x="1554661" y="0"/>
                  <a:pt x="2003062" y="448401"/>
                  <a:pt x="2003062" y="1001531"/>
                </a:cubicBezTo>
                <a:cubicBezTo>
                  <a:pt x="2003062" y="1554661"/>
                  <a:pt x="1554661" y="2003062"/>
                  <a:pt x="1001531" y="2003062"/>
                </a:cubicBezTo>
                <a:cubicBezTo>
                  <a:pt x="448401" y="2003062"/>
                  <a:pt x="0" y="1554661"/>
                  <a:pt x="0" y="1001531"/>
                </a:cubicBezTo>
                <a:cubicBezTo>
                  <a:pt x="0" y="448401"/>
                  <a:pt x="448401" y="0"/>
                  <a:pt x="1001531" y="0"/>
                </a:cubicBez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38521698"/>
      </p:ext>
    </p:extLst>
  </p:cSld>
  <p:clrMapOvr>
    <a:masterClrMapping/>
  </p:clrMapOvr>
</p:sldLayout>
</file>

<file path=ppt/slideLayouts/slideLayout3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8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16">
            <a:extLst>
              <a:ext uri="{FF2B5EF4-FFF2-40B4-BE49-F238E27FC236}">
                <a16:creationId xmlns:a16="http://schemas.microsoft.com/office/drawing/2014/main" xmlns="" id="{8C83C720-F3F1-42F1-9D7C-A4BBE37EC88B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711244" y="1574828"/>
            <a:ext cx="1840403" cy="1595669"/>
          </a:xfrm>
          <a:custGeom>
            <a:avLst/>
            <a:gdLst>
              <a:gd name="connsiteX0" fmla="*/ 0 w 2453871"/>
              <a:gd name="connsiteY0" fmla="*/ 0 h 2127559"/>
              <a:gd name="connsiteX1" fmla="*/ 2453871 w 2453871"/>
              <a:gd name="connsiteY1" fmla="*/ 0 h 2127559"/>
              <a:gd name="connsiteX2" fmla="*/ 2453871 w 2453871"/>
              <a:gd name="connsiteY2" fmla="*/ 2127559 h 2127559"/>
              <a:gd name="connsiteX3" fmla="*/ 0 w 2453871"/>
              <a:gd name="connsiteY3" fmla="*/ 2127559 h 21275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53871" h="2127559">
                <a:moveTo>
                  <a:pt x="0" y="0"/>
                </a:moveTo>
                <a:lnTo>
                  <a:pt x="2453871" y="0"/>
                </a:lnTo>
                <a:lnTo>
                  <a:pt x="2453871" y="2127559"/>
                </a:lnTo>
                <a:lnTo>
                  <a:pt x="0" y="2127559"/>
                </a:ln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/>
          <a:p>
            <a:endParaRPr lang="en-US" dirty="0"/>
          </a:p>
        </p:txBody>
      </p:sp>
      <p:sp>
        <p:nvSpPr>
          <p:cNvPr id="4" name="Picture Placeholder 17">
            <a:extLst>
              <a:ext uri="{FF2B5EF4-FFF2-40B4-BE49-F238E27FC236}">
                <a16:creationId xmlns:a16="http://schemas.microsoft.com/office/drawing/2014/main" xmlns="" id="{E8856883-B64F-4667-AC8E-7F589F37E47A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4585979" y="1574828"/>
            <a:ext cx="1840403" cy="1595669"/>
          </a:xfrm>
          <a:custGeom>
            <a:avLst/>
            <a:gdLst>
              <a:gd name="connsiteX0" fmla="*/ 0 w 2453871"/>
              <a:gd name="connsiteY0" fmla="*/ 0 h 2127559"/>
              <a:gd name="connsiteX1" fmla="*/ 2453871 w 2453871"/>
              <a:gd name="connsiteY1" fmla="*/ 0 h 2127559"/>
              <a:gd name="connsiteX2" fmla="*/ 2453871 w 2453871"/>
              <a:gd name="connsiteY2" fmla="*/ 2127559 h 2127559"/>
              <a:gd name="connsiteX3" fmla="*/ 0 w 2453871"/>
              <a:gd name="connsiteY3" fmla="*/ 2127559 h 21275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53871" h="2127559">
                <a:moveTo>
                  <a:pt x="0" y="0"/>
                </a:moveTo>
                <a:lnTo>
                  <a:pt x="2453871" y="0"/>
                </a:lnTo>
                <a:lnTo>
                  <a:pt x="2453871" y="2127559"/>
                </a:lnTo>
                <a:lnTo>
                  <a:pt x="0" y="2127559"/>
                </a:ln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/>
          <a:p>
            <a:endParaRPr lang="en-US" dirty="0"/>
          </a:p>
        </p:txBody>
      </p:sp>
      <p:sp>
        <p:nvSpPr>
          <p:cNvPr id="5" name="Picture Placeholder 21">
            <a:extLst>
              <a:ext uri="{FF2B5EF4-FFF2-40B4-BE49-F238E27FC236}">
                <a16:creationId xmlns:a16="http://schemas.microsoft.com/office/drawing/2014/main" xmlns="" id="{B0B52BE6-87C0-4134-B0EE-7C0CBD303901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6466440" y="1574828"/>
            <a:ext cx="1914808" cy="1595669"/>
          </a:xfrm>
          <a:custGeom>
            <a:avLst/>
            <a:gdLst>
              <a:gd name="connsiteX0" fmla="*/ 0 w 2553077"/>
              <a:gd name="connsiteY0" fmla="*/ 0 h 2127559"/>
              <a:gd name="connsiteX1" fmla="*/ 2553077 w 2553077"/>
              <a:gd name="connsiteY1" fmla="*/ 0 h 2127559"/>
              <a:gd name="connsiteX2" fmla="*/ 2553077 w 2553077"/>
              <a:gd name="connsiteY2" fmla="*/ 2127559 h 2127559"/>
              <a:gd name="connsiteX3" fmla="*/ 0 w 2553077"/>
              <a:gd name="connsiteY3" fmla="*/ 2127559 h 21275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53077" h="2127559">
                <a:moveTo>
                  <a:pt x="0" y="0"/>
                </a:moveTo>
                <a:lnTo>
                  <a:pt x="2553077" y="0"/>
                </a:lnTo>
                <a:lnTo>
                  <a:pt x="2553077" y="2127559"/>
                </a:lnTo>
                <a:lnTo>
                  <a:pt x="0" y="2127559"/>
                </a:ln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/>
          <a:p>
            <a:endParaRPr lang="en-US" dirty="0"/>
          </a:p>
        </p:txBody>
      </p:sp>
      <p:sp>
        <p:nvSpPr>
          <p:cNvPr id="7" name="Picture Placeholder 15">
            <a:extLst>
              <a:ext uri="{FF2B5EF4-FFF2-40B4-BE49-F238E27FC236}">
                <a16:creationId xmlns:a16="http://schemas.microsoft.com/office/drawing/2014/main" xmlns="" id="{DCC06AFD-9B9F-4905-A455-4511BDDF18BA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762112" y="1574828"/>
            <a:ext cx="1914808" cy="1595669"/>
          </a:xfrm>
          <a:custGeom>
            <a:avLst/>
            <a:gdLst>
              <a:gd name="connsiteX0" fmla="*/ 0 w 2553077"/>
              <a:gd name="connsiteY0" fmla="*/ 0 h 2127559"/>
              <a:gd name="connsiteX1" fmla="*/ 2553077 w 2553077"/>
              <a:gd name="connsiteY1" fmla="*/ 0 h 2127559"/>
              <a:gd name="connsiteX2" fmla="*/ 2553077 w 2553077"/>
              <a:gd name="connsiteY2" fmla="*/ 2127559 h 2127559"/>
              <a:gd name="connsiteX3" fmla="*/ 0 w 2553077"/>
              <a:gd name="connsiteY3" fmla="*/ 2127559 h 21275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53077" h="2127559">
                <a:moveTo>
                  <a:pt x="0" y="0"/>
                </a:moveTo>
                <a:lnTo>
                  <a:pt x="2553077" y="0"/>
                </a:lnTo>
                <a:lnTo>
                  <a:pt x="2553077" y="2127559"/>
                </a:lnTo>
                <a:lnTo>
                  <a:pt x="0" y="2127559"/>
                </a:ln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40998415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2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:a16="http://schemas.microsoft.com/office/drawing/2014/main" xmlns="" id="{B72513B0-B62A-4BEA-AB10-08A5FC5C4C8D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3892034" y="1661537"/>
            <a:ext cx="1359974" cy="1359972"/>
          </a:xfrm>
          <a:custGeom>
            <a:avLst/>
            <a:gdLst>
              <a:gd name="connsiteX0" fmla="*/ 906649 w 1813298"/>
              <a:gd name="connsiteY0" fmla="*/ 0 h 1813296"/>
              <a:gd name="connsiteX1" fmla="*/ 1813298 w 1813298"/>
              <a:gd name="connsiteY1" fmla="*/ 906648 h 1813296"/>
              <a:gd name="connsiteX2" fmla="*/ 906649 w 1813298"/>
              <a:gd name="connsiteY2" fmla="*/ 1813296 h 1813296"/>
              <a:gd name="connsiteX3" fmla="*/ 0 w 1813298"/>
              <a:gd name="connsiteY3" fmla="*/ 906648 h 1813296"/>
              <a:gd name="connsiteX4" fmla="*/ 906649 w 1813298"/>
              <a:gd name="connsiteY4" fmla="*/ 0 h 18132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13298" h="1813296">
                <a:moveTo>
                  <a:pt x="906649" y="0"/>
                </a:moveTo>
                <a:cubicBezTo>
                  <a:pt x="1407377" y="0"/>
                  <a:pt x="1813298" y="405920"/>
                  <a:pt x="1813298" y="906648"/>
                </a:cubicBezTo>
                <a:cubicBezTo>
                  <a:pt x="1813298" y="1407376"/>
                  <a:pt x="1407377" y="1813296"/>
                  <a:pt x="906649" y="1813296"/>
                </a:cubicBezTo>
                <a:cubicBezTo>
                  <a:pt x="405921" y="1813296"/>
                  <a:pt x="0" y="1407376"/>
                  <a:pt x="0" y="906648"/>
                </a:cubicBezTo>
                <a:cubicBezTo>
                  <a:pt x="0" y="405920"/>
                  <a:pt x="405921" y="0"/>
                  <a:pt x="906649" y="0"/>
                </a:cubicBez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813884033"/>
      </p:ext>
    </p:extLst>
  </p:cSld>
  <p:clrMapOvr>
    <a:masterClrMapping/>
  </p:clrMapOvr>
</p:sldLayout>
</file>

<file path=ppt/slideLayouts/slideLayout3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8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12">
            <a:extLst>
              <a:ext uri="{FF2B5EF4-FFF2-40B4-BE49-F238E27FC236}">
                <a16:creationId xmlns:a16="http://schemas.microsoft.com/office/drawing/2014/main" xmlns="" id="{37A317B2-5725-4472-B784-A0B6DC6C558D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6198021" y="1657356"/>
            <a:ext cx="1970044" cy="1970044"/>
          </a:xfrm>
          <a:custGeom>
            <a:avLst/>
            <a:gdLst>
              <a:gd name="connsiteX0" fmla="*/ 1313363 w 2626725"/>
              <a:gd name="connsiteY0" fmla="*/ 0 h 2626725"/>
              <a:gd name="connsiteX1" fmla="*/ 2626725 w 2626725"/>
              <a:gd name="connsiteY1" fmla="*/ 1313363 h 2626725"/>
              <a:gd name="connsiteX2" fmla="*/ 1313363 w 2626725"/>
              <a:gd name="connsiteY2" fmla="*/ 2626725 h 2626725"/>
              <a:gd name="connsiteX3" fmla="*/ 0 w 2626725"/>
              <a:gd name="connsiteY3" fmla="*/ 1313363 h 2626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26725" h="2626725">
                <a:moveTo>
                  <a:pt x="1313363" y="0"/>
                </a:moveTo>
                <a:lnTo>
                  <a:pt x="2626725" y="1313363"/>
                </a:lnTo>
                <a:lnTo>
                  <a:pt x="1313363" y="2626725"/>
                </a:lnTo>
                <a:lnTo>
                  <a:pt x="0" y="1313363"/>
                </a:ln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/>
          <a:p>
            <a:endParaRPr lang="en-US" dirty="0"/>
          </a:p>
        </p:txBody>
      </p:sp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xmlns="" id="{D5C2B1B5-2A7B-4C85-8C84-44B655499449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281458" y="2486027"/>
            <a:ext cx="1970044" cy="1970044"/>
          </a:xfrm>
          <a:custGeom>
            <a:avLst/>
            <a:gdLst>
              <a:gd name="connsiteX0" fmla="*/ 1313363 w 2626725"/>
              <a:gd name="connsiteY0" fmla="*/ 0 h 2626725"/>
              <a:gd name="connsiteX1" fmla="*/ 2626725 w 2626725"/>
              <a:gd name="connsiteY1" fmla="*/ 1313363 h 2626725"/>
              <a:gd name="connsiteX2" fmla="*/ 1313363 w 2626725"/>
              <a:gd name="connsiteY2" fmla="*/ 2626725 h 2626725"/>
              <a:gd name="connsiteX3" fmla="*/ 0 w 2626725"/>
              <a:gd name="connsiteY3" fmla="*/ 1313363 h 2626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26725" h="2626725">
                <a:moveTo>
                  <a:pt x="1313363" y="0"/>
                </a:moveTo>
                <a:lnTo>
                  <a:pt x="2626725" y="1313363"/>
                </a:lnTo>
                <a:lnTo>
                  <a:pt x="1313363" y="2626725"/>
                </a:lnTo>
                <a:lnTo>
                  <a:pt x="0" y="1313363"/>
                </a:ln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/>
          <a:p>
            <a:endParaRPr lang="en-US" dirty="0"/>
          </a:p>
        </p:txBody>
      </p:sp>
      <p:sp>
        <p:nvSpPr>
          <p:cNvPr id="15" name="Picture Placeholder 14">
            <a:extLst>
              <a:ext uri="{FF2B5EF4-FFF2-40B4-BE49-F238E27FC236}">
                <a16:creationId xmlns:a16="http://schemas.microsoft.com/office/drawing/2014/main" xmlns="" id="{C35E1C72-D751-4058-9FD9-316B13763263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4892499" y="2486027"/>
            <a:ext cx="1970044" cy="1970044"/>
          </a:xfrm>
          <a:custGeom>
            <a:avLst/>
            <a:gdLst>
              <a:gd name="connsiteX0" fmla="*/ 1313363 w 2626725"/>
              <a:gd name="connsiteY0" fmla="*/ 0 h 2626725"/>
              <a:gd name="connsiteX1" fmla="*/ 2626725 w 2626725"/>
              <a:gd name="connsiteY1" fmla="*/ 1313363 h 2626725"/>
              <a:gd name="connsiteX2" fmla="*/ 1313363 w 2626725"/>
              <a:gd name="connsiteY2" fmla="*/ 2626725 h 2626725"/>
              <a:gd name="connsiteX3" fmla="*/ 0 w 2626725"/>
              <a:gd name="connsiteY3" fmla="*/ 1313363 h 2626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26725" h="2626725">
                <a:moveTo>
                  <a:pt x="1313363" y="0"/>
                </a:moveTo>
                <a:lnTo>
                  <a:pt x="2626725" y="1313363"/>
                </a:lnTo>
                <a:lnTo>
                  <a:pt x="1313363" y="2626725"/>
                </a:lnTo>
                <a:lnTo>
                  <a:pt x="0" y="1313363"/>
                </a:ln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/>
          <a:p>
            <a:endParaRPr lang="en-US" dirty="0"/>
          </a:p>
        </p:txBody>
      </p:sp>
      <p:sp>
        <p:nvSpPr>
          <p:cNvPr id="19" name="Picture Placeholder 18">
            <a:extLst>
              <a:ext uri="{FF2B5EF4-FFF2-40B4-BE49-F238E27FC236}">
                <a16:creationId xmlns:a16="http://schemas.microsoft.com/office/drawing/2014/main" xmlns="" id="{1C6E6760-F657-46CE-A3B0-2030318C1F68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975939" y="1628778"/>
            <a:ext cx="1970044" cy="1970044"/>
          </a:xfrm>
          <a:custGeom>
            <a:avLst/>
            <a:gdLst>
              <a:gd name="connsiteX0" fmla="*/ 1313363 w 2626725"/>
              <a:gd name="connsiteY0" fmla="*/ 0 h 2626725"/>
              <a:gd name="connsiteX1" fmla="*/ 2626725 w 2626725"/>
              <a:gd name="connsiteY1" fmla="*/ 1313363 h 2626725"/>
              <a:gd name="connsiteX2" fmla="*/ 1313363 w 2626725"/>
              <a:gd name="connsiteY2" fmla="*/ 2626725 h 2626725"/>
              <a:gd name="connsiteX3" fmla="*/ 0 w 2626725"/>
              <a:gd name="connsiteY3" fmla="*/ 1313363 h 2626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26725" h="2626725">
                <a:moveTo>
                  <a:pt x="1313363" y="0"/>
                </a:moveTo>
                <a:lnTo>
                  <a:pt x="2626725" y="1313363"/>
                </a:lnTo>
                <a:lnTo>
                  <a:pt x="1313363" y="2626725"/>
                </a:lnTo>
                <a:lnTo>
                  <a:pt x="0" y="1313363"/>
                </a:ln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/>
          <a:p>
            <a:endParaRPr lang="en-US" dirty="0"/>
          </a:p>
        </p:txBody>
      </p:sp>
      <p:sp>
        <p:nvSpPr>
          <p:cNvPr id="16" name="Picture Placeholder 15">
            <a:extLst>
              <a:ext uri="{FF2B5EF4-FFF2-40B4-BE49-F238E27FC236}">
                <a16:creationId xmlns:a16="http://schemas.microsoft.com/office/drawing/2014/main" xmlns="" id="{0055D923-8866-40BE-9CD6-03A1E4E5A776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3586980" y="1643066"/>
            <a:ext cx="1970044" cy="1970044"/>
          </a:xfrm>
          <a:custGeom>
            <a:avLst/>
            <a:gdLst>
              <a:gd name="connsiteX0" fmla="*/ 1313363 w 2626725"/>
              <a:gd name="connsiteY0" fmla="*/ 0 h 2626725"/>
              <a:gd name="connsiteX1" fmla="*/ 2626725 w 2626725"/>
              <a:gd name="connsiteY1" fmla="*/ 1313363 h 2626725"/>
              <a:gd name="connsiteX2" fmla="*/ 1313363 w 2626725"/>
              <a:gd name="connsiteY2" fmla="*/ 2626725 h 2626725"/>
              <a:gd name="connsiteX3" fmla="*/ 0 w 2626725"/>
              <a:gd name="connsiteY3" fmla="*/ 1313363 h 2626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26725" h="2626725">
                <a:moveTo>
                  <a:pt x="1313363" y="0"/>
                </a:moveTo>
                <a:lnTo>
                  <a:pt x="2626725" y="1313363"/>
                </a:lnTo>
                <a:lnTo>
                  <a:pt x="1313363" y="2626725"/>
                </a:lnTo>
                <a:lnTo>
                  <a:pt x="0" y="1313363"/>
                </a:ln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9411787"/>
      </p:ext>
    </p:extLst>
  </p:cSld>
  <p:clrMapOvr>
    <a:masterClrMapping/>
  </p:clrMapOvr>
</p:sldLayout>
</file>

<file path=ppt/slideLayouts/slideLayout3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0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2">
            <a:extLst>
              <a:ext uri="{FF2B5EF4-FFF2-40B4-BE49-F238E27FC236}">
                <a16:creationId xmlns:a16="http://schemas.microsoft.com/office/drawing/2014/main" xmlns="" id="{E974F86C-0074-47F3-A0BE-DE024D65CEA2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4180421" y="1428605"/>
            <a:ext cx="1474470" cy="1474470"/>
          </a:xfrm>
          <a:prstGeom prst="ellipse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1" name="Picture Placeholder 2">
            <a:extLst>
              <a:ext uri="{FF2B5EF4-FFF2-40B4-BE49-F238E27FC236}">
                <a16:creationId xmlns:a16="http://schemas.microsoft.com/office/drawing/2014/main" xmlns="" id="{BE2C5740-E550-4E7B-8D15-5C8358F797D4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2317670" y="1893590"/>
            <a:ext cx="1474470" cy="1474470"/>
          </a:xfrm>
          <a:prstGeom prst="ellipse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2" name="Picture Placeholder 2">
            <a:extLst>
              <a:ext uri="{FF2B5EF4-FFF2-40B4-BE49-F238E27FC236}">
                <a16:creationId xmlns:a16="http://schemas.microsoft.com/office/drawing/2014/main" xmlns="" id="{ADBF3FE1-4283-4BC9-9FC6-2C48E4C89364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3742522" y="3308985"/>
            <a:ext cx="1474470" cy="1474470"/>
          </a:xfrm>
          <a:prstGeom prst="ellipse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3" name="Picture Placeholder 2">
            <a:extLst>
              <a:ext uri="{FF2B5EF4-FFF2-40B4-BE49-F238E27FC236}">
                <a16:creationId xmlns:a16="http://schemas.microsoft.com/office/drawing/2014/main" xmlns="" id="{BE68C3A6-9355-468E-ABAC-A81D5B212B12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5555656" y="2702306"/>
            <a:ext cx="1474470" cy="1474470"/>
          </a:xfrm>
          <a:prstGeom prst="ellipse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876842100"/>
      </p:ext>
    </p:extLst>
  </p:cSld>
  <p:clrMapOvr>
    <a:masterClrMapping/>
  </p:clrMapOvr>
</p:sldLayout>
</file>

<file path=ppt/slideLayouts/slideLayout3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1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2">
            <a:extLst>
              <a:ext uri="{FF2B5EF4-FFF2-40B4-BE49-F238E27FC236}">
                <a16:creationId xmlns:a16="http://schemas.microsoft.com/office/drawing/2014/main" xmlns="" id="{D88F08D6-38CC-48BA-B50D-8B6C2464C7CD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1231057" y="1635829"/>
            <a:ext cx="1234440" cy="1234440"/>
          </a:xfrm>
          <a:prstGeom prst="rect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8" name="Picture Placeholder 2">
            <a:extLst>
              <a:ext uri="{FF2B5EF4-FFF2-40B4-BE49-F238E27FC236}">
                <a16:creationId xmlns:a16="http://schemas.microsoft.com/office/drawing/2014/main" xmlns="" id="{F5707C86-DAC5-445B-8D87-F9B116478754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1231057" y="2896502"/>
            <a:ext cx="1234440" cy="1234440"/>
          </a:xfrm>
          <a:prstGeom prst="rect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9" name="Picture Placeholder 2">
            <a:extLst>
              <a:ext uri="{FF2B5EF4-FFF2-40B4-BE49-F238E27FC236}">
                <a16:creationId xmlns:a16="http://schemas.microsoft.com/office/drawing/2014/main" xmlns="" id="{FDDE173E-517B-489E-83C0-CE617F077F51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4585875" y="1635829"/>
            <a:ext cx="1234440" cy="1234440"/>
          </a:xfrm>
          <a:prstGeom prst="rect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0" name="Picture Placeholder 2">
            <a:extLst>
              <a:ext uri="{FF2B5EF4-FFF2-40B4-BE49-F238E27FC236}">
                <a16:creationId xmlns:a16="http://schemas.microsoft.com/office/drawing/2014/main" xmlns="" id="{C8BF03F5-E580-45EF-B623-AFC93AC6D71B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4585875" y="2896502"/>
            <a:ext cx="1234440" cy="1234440"/>
          </a:xfrm>
          <a:prstGeom prst="rect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5469583"/>
      </p:ext>
    </p:extLst>
  </p:cSld>
  <p:clrMapOvr>
    <a:masterClrMapping/>
  </p:clrMapOvr>
</p:sldLayout>
</file>

<file path=ppt/slideLayouts/slideLayout3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2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2">
            <a:extLst>
              <a:ext uri="{FF2B5EF4-FFF2-40B4-BE49-F238E27FC236}">
                <a16:creationId xmlns:a16="http://schemas.microsoft.com/office/drawing/2014/main" xmlns="" id="{031F1253-9BEC-4ED2-AA0E-CAEDB97DB400}"/>
              </a:ext>
            </a:extLst>
          </p:cNvPr>
          <p:cNvSpPr>
            <a:spLocks noGrp="1"/>
          </p:cNvSpPr>
          <p:nvPr>
            <p:ph type="pic" sz="quarter" idx="27"/>
          </p:nvPr>
        </p:nvSpPr>
        <p:spPr>
          <a:xfrm>
            <a:off x="420623" y="2571750"/>
            <a:ext cx="8302165" cy="2183130"/>
          </a:xfrm>
          <a:prstGeom prst="rect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1" name="Picture Placeholder 2">
            <a:extLst>
              <a:ext uri="{FF2B5EF4-FFF2-40B4-BE49-F238E27FC236}">
                <a16:creationId xmlns:a16="http://schemas.microsoft.com/office/drawing/2014/main" xmlns="" id="{C0C8F3C2-CB87-4DF8-A5E3-64EEF5E13418}"/>
              </a:ext>
            </a:extLst>
          </p:cNvPr>
          <p:cNvSpPr>
            <a:spLocks noGrp="1"/>
          </p:cNvSpPr>
          <p:nvPr>
            <p:ph type="pic" sz="quarter" idx="28"/>
          </p:nvPr>
        </p:nvSpPr>
        <p:spPr>
          <a:xfrm>
            <a:off x="6408196" y="409197"/>
            <a:ext cx="2308652" cy="2162555"/>
          </a:xfrm>
          <a:prstGeom prst="rect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2" name="Picture Placeholder 2">
            <a:extLst>
              <a:ext uri="{FF2B5EF4-FFF2-40B4-BE49-F238E27FC236}">
                <a16:creationId xmlns:a16="http://schemas.microsoft.com/office/drawing/2014/main" xmlns="" id="{4212C148-22EC-43EF-9F3E-5397E972A40E}"/>
              </a:ext>
            </a:extLst>
          </p:cNvPr>
          <p:cNvSpPr>
            <a:spLocks noGrp="1"/>
          </p:cNvSpPr>
          <p:nvPr>
            <p:ph type="pic" sz="quarter" idx="29"/>
          </p:nvPr>
        </p:nvSpPr>
        <p:spPr>
          <a:xfrm>
            <a:off x="4102750" y="409197"/>
            <a:ext cx="2308652" cy="2162555"/>
          </a:xfrm>
          <a:prstGeom prst="rect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312425257"/>
      </p:ext>
    </p:extLst>
  </p:cSld>
  <p:clrMapOvr>
    <a:masterClrMapping/>
  </p:clrMapOvr>
</p:sldLayout>
</file>

<file path=ppt/slideLayouts/slideLayout3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3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>
            <a:extLst>
              <a:ext uri="{FF2B5EF4-FFF2-40B4-BE49-F238E27FC236}">
                <a16:creationId xmlns:a16="http://schemas.microsoft.com/office/drawing/2014/main" xmlns="" id="{FA5528F9-F333-475F-B24F-F20411E99375}"/>
              </a:ext>
            </a:extLst>
          </p:cNvPr>
          <p:cNvSpPr>
            <a:spLocks noGrp="1"/>
          </p:cNvSpPr>
          <p:nvPr>
            <p:ph type="pic" sz="quarter" idx="28"/>
          </p:nvPr>
        </p:nvSpPr>
        <p:spPr>
          <a:xfrm>
            <a:off x="5358385" y="484632"/>
            <a:ext cx="3358464" cy="3296988"/>
          </a:xfrm>
          <a:prstGeom prst="rect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6" name="Picture Placeholder 2">
            <a:extLst>
              <a:ext uri="{FF2B5EF4-FFF2-40B4-BE49-F238E27FC236}">
                <a16:creationId xmlns:a16="http://schemas.microsoft.com/office/drawing/2014/main" xmlns="" id="{D307B260-1D18-4592-B120-C09D3BC1A9D2}"/>
              </a:ext>
            </a:extLst>
          </p:cNvPr>
          <p:cNvSpPr>
            <a:spLocks noGrp="1"/>
          </p:cNvSpPr>
          <p:nvPr>
            <p:ph type="pic" sz="quarter" idx="29"/>
          </p:nvPr>
        </p:nvSpPr>
        <p:spPr>
          <a:xfrm>
            <a:off x="3318225" y="1399032"/>
            <a:ext cx="2040203" cy="3374136"/>
          </a:xfrm>
          <a:prstGeom prst="rect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8" name="Picture Placeholder 2">
            <a:extLst>
              <a:ext uri="{FF2B5EF4-FFF2-40B4-BE49-F238E27FC236}">
                <a16:creationId xmlns:a16="http://schemas.microsoft.com/office/drawing/2014/main" xmlns="" id="{9C2F30EC-9534-4F8F-AF8A-F2A0B225BAA2}"/>
              </a:ext>
            </a:extLst>
          </p:cNvPr>
          <p:cNvSpPr>
            <a:spLocks noGrp="1"/>
          </p:cNvSpPr>
          <p:nvPr>
            <p:ph type="pic" sz="quarter" idx="31"/>
          </p:nvPr>
        </p:nvSpPr>
        <p:spPr>
          <a:xfrm>
            <a:off x="427153" y="1399032"/>
            <a:ext cx="2891030" cy="2382588"/>
          </a:xfrm>
          <a:prstGeom prst="rect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94044553"/>
      </p:ext>
    </p:extLst>
  </p:cSld>
  <p:clrMapOvr>
    <a:masterClrMapping/>
  </p:clrMapOvr>
</p:sldLayout>
</file>

<file path=ppt/slideLayouts/slideLayout3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4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2">
            <a:extLst>
              <a:ext uri="{FF2B5EF4-FFF2-40B4-BE49-F238E27FC236}">
                <a16:creationId xmlns:a16="http://schemas.microsoft.com/office/drawing/2014/main" xmlns="" id="{936404A9-DF18-4B79-9084-73A0D567E794}"/>
              </a:ext>
            </a:extLst>
          </p:cNvPr>
          <p:cNvSpPr>
            <a:spLocks noGrp="1"/>
          </p:cNvSpPr>
          <p:nvPr>
            <p:ph type="pic" sz="quarter" idx="37"/>
          </p:nvPr>
        </p:nvSpPr>
        <p:spPr>
          <a:xfrm>
            <a:off x="0" y="0"/>
            <a:ext cx="9144000" cy="3442716"/>
          </a:xfrm>
          <a:prstGeom prst="rect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27050529"/>
      </p:ext>
    </p:extLst>
  </p:cSld>
  <p:clrMapOvr>
    <a:masterClrMapping/>
  </p:clrMapOvr>
</p:sldLayout>
</file>

<file path=ppt/slideLayouts/slideLayout3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5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11">
            <a:extLst>
              <a:ext uri="{FF2B5EF4-FFF2-40B4-BE49-F238E27FC236}">
                <a16:creationId xmlns:a16="http://schemas.microsoft.com/office/drawing/2014/main" xmlns="" id="{EB8B3F1C-2387-45A3-AD52-C150031D8CDF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2343150" y="619125"/>
            <a:ext cx="1638300" cy="3905250"/>
          </a:xfrm>
          <a:custGeom>
            <a:avLst/>
            <a:gdLst>
              <a:gd name="connsiteX0" fmla="*/ 0 w 2184400"/>
              <a:gd name="connsiteY0" fmla="*/ 0 h 5207000"/>
              <a:gd name="connsiteX1" fmla="*/ 2184400 w 2184400"/>
              <a:gd name="connsiteY1" fmla="*/ 0 h 5207000"/>
              <a:gd name="connsiteX2" fmla="*/ 2184400 w 2184400"/>
              <a:gd name="connsiteY2" fmla="*/ 5207000 h 5207000"/>
              <a:gd name="connsiteX3" fmla="*/ 0 w 2184400"/>
              <a:gd name="connsiteY3" fmla="*/ 5207000 h 5207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4400" h="5207000">
                <a:moveTo>
                  <a:pt x="0" y="0"/>
                </a:moveTo>
                <a:lnTo>
                  <a:pt x="2184400" y="0"/>
                </a:lnTo>
                <a:lnTo>
                  <a:pt x="2184400" y="5207000"/>
                </a:lnTo>
                <a:lnTo>
                  <a:pt x="0" y="5207000"/>
                </a:ln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4" name="Picture Placeholder 10">
            <a:extLst>
              <a:ext uri="{FF2B5EF4-FFF2-40B4-BE49-F238E27FC236}">
                <a16:creationId xmlns:a16="http://schemas.microsoft.com/office/drawing/2014/main" xmlns="" id="{0F23F0A4-5F65-40DB-9ADA-C64789E332AB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3981450" y="619125"/>
            <a:ext cx="1638300" cy="3905250"/>
          </a:xfrm>
          <a:custGeom>
            <a:avLst/>
            <a:gdLst>
              <a:gd name="connsiteX0" fmla="*/ 0 w 2184400"/>
              <a:gd name="connsiteY0" fmla="*/ 0 h 5207000"/>
              <a:gd name="connsiteX1" fmla="*/ 2184400 w 2184400"/>
              <a:gd name="connsiteY1" fmla="*/ 0 h 5207000"/>
              <a:gd name="connsiteX2" fmla="*/ 2184400 w 2184400"/>
              <a:gd name="connsiteY2" fmla="*/ 5207000 h 5207000"/>
              <a:gd name="connsiteX3" fmla="*/ 0 w 2184400"/>
              <a:gd name="connsiteY3" fmla="*/ 5207000 h 5207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4400" h="5207000">
                <a:moveTo>
                  <a:pt x="0" y="0"/>
                </a:moveTo>
                <a:lnTo>
                  <a:pt x="2184400" y="0"/>
                </a:lnTo>
                <a:lnTo>
                  <a:pt x="2184400" y="5207000"/>
                </a:lnTo>
                <a:lnTo>
                  <a:pt x="0" y="5207000"/>
                </a:ln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5" name="Picture Placeholder 12">
            <a:extLst>
              <a:ext uri="{FF2B5EF4-FFF2-40B4-BE49-F238E27FC236}">
                <a16:creationId xmlns:a16="http://schemas.microsoft.com/office/drawing/2014/main" xmlns="" id="{4BF39B6A-B8D6-420E-AABE-A6813A813730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704850" y="619125"/>
            <a:ext cx="1638300" cy="3905250"/>
          </a:xfrm>
          <a:custGeom>
            <a:avLst/>
            <a:gdLst>
              <a:gd name="connsiteX0" fmla="*/ 0 w 2184400"/>
              <a:gd name="connsiteY0" fmla="*/ 0 h 5207000"/>
              <a:gd name="connsiteX1" fmla="*/ 2184400 w 2184400"/>
              <a:gd name="connsiteY1" fmla="*/ 0 h 5207000"/>
              <a:gd name="connsiteX2" fmla="*/ 2184400 w 2184400"/>
              <a:gd name="connsiteY2" fmla="*/ 5207000 h 5207000"/>
              <a:gd name="connsiteX3" fmla="*/ 0 w 2184400"/>
              <a:gd name="connsiteY3" fmla="*/ 5207000 h 5207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4400" h="5207000">
                <a:moveTo>
                  <a:pt x="0" y="0"/>
                </a:moveTo>
                <a:lnTo>
                  <a:pt x="2184400" y="0"/>
                </a:lnTo>
                <a:lnTo>
                  <a:pt x="2184400" y="5207000"/>
                </a:lnTo>
                <a:lnTo>
                  <a:pt x="0" y="5207000"/>
                </a:ln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34824178"/>
      </p:ext>
    </p:extLst>
  </p:cSld>
  <p:clrMapOvr>
    <a:masterClrMapping/>
  </p:clrMapOvr>
</p:sldLayout>
</file>

<file path=ppt/slideLayouts/slideLayout3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0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>
            <a:extLst>
              <a:ext uri="{FF2B5EF4-FFF2-40B4-BE49-F238E27FC236}">
                <a16:creationId xmlns:a16="http://schemas.microsoft.com/office/drawing/2014/main" xmlns="" id="{171120C9-89DE-4EBC-AEB3-7E7D68F9CCE4}"/>
              </a:ext>
            </a:extLst>
          </p:cNvPr>
          <p:cNvSpPr>
            <a:spLocks noGrp="1"/>
          </p:cNvSpPr>
          <p:nvPr>
            <p:ph type="pic" sz="quarter" idx="32"/>
          </p:nvPr>
        </p:nvSpPr>
        <p:spPr>
          <a:xfrm>
            <a:off x="427166" y="355917"/>
            <a:ext cx="2764105" cy="2215834"/>
          </a:xfrm>
          <a:prstGeom prst="rect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9" name="Picture Placeholder 2">
            <a:extLst>
              <a:ext uri="{FF2B5EF4-FFF2-40B4-BE49-F238E27FC236}">
                <a16:creationId xmlns:a16="http://schemas.microsoft.com/office/drawing/2014/main" xmlns="" id="{A8946DD2-C70E-4671-9494-B4B8A0CBF7CA}"/>
              </a:ext>
            </a:extLst>
          </p:cNvPr>
          <p:cNvSpPr>
            <a:spLocks noGrp="1"/>
          </p:cNvSpPr>
          <p:nvPr>
            <p:ph type="pic" sz="quarter" idx="33"/>
          </p:nvPr>
        </p:nvSpPr>
        <p:spPr>
          <a:xfrm>
            <a:off x="3189953" y="355917"/>
            <a:ext cx="2764105" cy="2215834"/>
          </a:xfrm>
          <a:prstGeom prst="rect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0" name="Picture Placeholder 2">
            <a:extLst>
              <a:ext uri="{FF2B5EF4-FFF2-40B4-BE49-F238E27FC236}">
                <a16:creationId xmlns:a16="http://schemas.microsoft.com/office/drawing/2014/main" xmlns="" id="{65A87CC6-2E54-4A42-86E9-71CF80D9042F}"/>
              </a:ext>
            </a:extLst>
          </p:cNvPr>
          <p:cNvSpPr>
            <a:spLocks noGrp="1"/>
          </p:cNvSpPr>
          <p:nvPr>
            <p:ph type="pic" sz="quarter" idx="34"/>
          </p:nvPr>
        </p:nvSpPr>
        <p:spPr>
          <a:xfrm>
            <a:off x="5952752" y="355917"/>
            <a:ext cx="2764105" cy="2215834"/>
          </a:xfrm>
          <a:prstGeom prst="rect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1" name="Picture Placeholder 2">
            <a:extLst>
              <a:ext uri="{FF2B5EF4-FFF2-40B4-BE49-F238E27FC236}">
                <a16:creationId xmlns:a16="http://schemas.microsoft.com/office/drawing/2014/main" xmlns="" id="{022A53E6-BCFE-445F-82B0-CCD1B94CA7BE}"/>
              </a:ext>
            </a:extLst>
          </p:cNvPr>
          <p:cNvSpPr>
            <a:spLocks noGrp="1"/>
          </p:cNvSpPr>
          <p:nvPr>
            <p:ph type="pic" sz="quarter" idx="35"/>
          </p:nvPr>
        </p:nvSpPr>
        <p:spPr>
          <a:xfrm>
            <a:off x="427151" y="2571750"/>
            <a:ext cx="5525592" cy="2215834"/>
          </a:xfrm>
          <a:prstGeom prst="rect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2" name="Picture Placeholder 2">
            <a:extLst>
              <a:ext uri="{FF2B5EF4-FFF2-40B4-BE49-F238E27FC236}">
                <a16:creationId xmlns:a16="http://schemas.microsoft.com/office/drawing/2014/main" xmlns="" id="{75B71AB0-A885-4266-B1B3-036D748B47A7}"/>
              </a:ext>
            </a:extLst>
          </p:cNvPr>
          <p:cNvSpPr>
            <a:spLocks noGrp="1"/>
          </p:cNvSpPr>
          <p:nvPr>
            <p:ph type="pic" sz="quarter" idx="37"/>
          </p:nvPr>
        </p:nvSpPr>
        <p:spPr>
          <a:xfrm>
            <a:off x="5952752" y="2571750"/>
            <a:ext cx="2764105" cy="2215834"/>
          </a:xfrm>
          <a:prstGeom prst="rect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35508663"/>
      </p:ext>
    </p:extLst>
  </p:cSld>
  <p:clrMapOvr>
    <a:masterClrMapping/>
  </p:clrMapOvr>
</p:sldLayout>
</file>

<file path=ppt/slideLayouts/slideLayout3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6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3">
            <a:extLst>
              <a:ext uri="{FF2B5EF4-FFF2-40B4-BE49-F238E27FC236}">
                <a16:creationId xmlns:a16="http://schemas.microsoft.com/office/drawing/2014/main" xmlns="" id="{1C370845-4D7B-4186-B279-E3728DB4203B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1103353" y="1471398"/>
            <a:ext cx="2200706" cy="2200704"/>
          </a:xfrm>
          <a:prstGeom prst="ellipse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>
                <a:solidFill>
                  <a:schemeClr val="bg2"/>
                </a:solidFill>
              </a:defRPr>
            </a:lvl1pPr>
          </a:lstStyle>
          <a:p>
            <a:endParaRPr lang="en-US"/>
          </a:p>
        </p:txBody>
      </p:sp>
      <p:sp>
        <p:nvSpPr>
          <p:cNvPr id="7" name="Picture Placeholder 3">
            <a:extLst>
              <a:ext uri="{FF2B5EF4-FFF2-40B4-BE49-F238E27FC236}">
                <a16:creationId xmlns:a16="http://schemas.microsoft.com/office/drawing/2014/main" xmlns="" id="{9A6EDC51-D23F-42EA-9FC3-6603A7C4739A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3471649" y="1471398"/>
            <a:ext cx="2200706" cy="2200704"/>
          </a:xfrm>
          <a:prstGeom prst="ellipse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>
                <a:solidFill>
                  <a:schemeClr val="bg2"/>
                </a:solidFill>
              </a:defRPr>
            </a:lvl1pPr>
          </a:lstStyle>
          <a:p>
            <a:endParaRPr lang="en-US"/>
          </a:p>
        </p:txBody>
      </p:sp>
      <p:sp>
        <p:nvSpPr>
          <p:cNvPr id="8" name="Picture Placeholder 3">
            <a:extLst>
              <a:ext uri="{FF2B5EF4-FFF2-40B4-BE49-F238E27FC236}">
                <a16:creationId xmlns:a16="http://schemas.microsoft.com/office/drawing/2014/main" xmlns="" id="{CF97E43C-D008-4AC5-BC8D-913D50049E47}"/>
              </a:ext>
            </a:extLst>
          </p:cNvPr>
          <p:cNvSpPr>
            <a:spLocks noGrp="1"/>
          </p:cNvSpPr>
          <p:nvPr>
            <p:ph type="pic" sz="quarter" idx="19"/>
          </p:nvPr>
        </p:nvSpPr>
        <p:spPr>
          <a:xfrm>
            <a:off x="5839945" y="1471398"/>
            <a:ext cx="2200706" cy="2200704"/>
          </a:xfrm>
          <a:prstGeom prst="ellipse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>
                <a:solidFill>
                  <a:schemeClr val="bg2"/>
                </a:solidFill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94057604"/>
      </p:ext>
    </p:extLst>
  </p:cSld>
  <p:clrMapOvr>
    <a:masterClrMapping/>
  </p:clrMapOvr>
</p:sldLayout>
</file>

<file path=ppt/slideLayouts/slideLayout3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7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>
            <a:extLst>
              <a:ext uri="{FF2B5EF4-FFF2-40B4-BE49-F238E27FC236}">
                <a16:creationId xmlns:a16="http://schemas.microsoft.com/office/drawing/2014/main" xmlns="" id="{C89E4737-1A1A-487C-8EAD-8A04345DBC65}"/>
              </a:ext>
            </a:extLst>
          </p:cNvPr>
          <p:cNvSpPr>
            <a:spLocks noGrp="1"/>
          </p:cNvSpPr>
          <p:nvPr>
            <p:ph type="pic" sz="quarter" idx="32"/>
          </p:nvPr>
        </p:nvSpPr>
        <p:spPr>
          <a:xfrm>
            <a:off x="427166" y="355917"/>
            <a:ext cx="2764105" cy="2215834"/>
          </a:xfrm>
          <a:prstGeom prst="rect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9" name="Picture Placeholder 2">
            <a:extLst>
              <a:ext uri="{FF2B5EF4-FFF2-40B4-BE49-F238E27FC236}">
                <a16:creationId xmlns:a16="http://schemas.microsoft.com/office/drawing/2014/main" xmlns="" id="{9F11BDB6-DB48-46B9-835F-CD7745BAF097}"/>
              </a:ext>
            </a:extLst>
          </p:cNvPr>
          <p:cNvSpPr>
            <a:spLocks noGrp="1"/>
          </p:cNvSpPr>
          <p:nvPr>
            <p:ph type="pic" sz="quarter" idx="33"/>
          </p:nvPr>
        </p:nvSpPr>
        <p:spPr>
          <a:xfrm>
            <a:off x="3189953" y="355917"/>
            <a:ext cx="2764105" cy="2215834"/>
          </a:xfrm>
          <a:prstGeom prst="rect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0" name="Picture Placeholder 2">
            <a:extLst>
              <a:ext uri="{FF2B5EF4-FFF2-40B4-BE49-F238E27FC236}">
                <a16:creationId xmlns:a16="http://schemas.microsoft.com/office/drawing/2014/main" xmlns="" id="{C71AC73E-E9D0-40C2-8204-45E397FC17A3}"/>
              </a:ext>
            </a:extLst>
          </p:cNvPr>
          <p:cNvSpPr>
            <a:spLocks noGrp="1"/>
          </p:cNvSpPr>
          <p:nvPr>
            <p:ph type="pic" sz="quarter" idx="34"/>
          </p:nvPr>
        </p:nvSpPr>
        <p:spPr>
          <a:xfrm>
            <a:off x="5952752" y="355917"/>
            <a:ext cx="2764105" cy="2215834"/>
          </a:xfrm>
          <a:prstGeom prst="rect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1" name="Picture Placeholder 2">
            <a:extLst>
              <a:ext uri="{FF2B5EF4-FFF2-40B4-BE49-F238E27FC236}">
                <a16:creationId xmlns:a16="http://schemas.microsoft.com/office/drawing/2014/main" xmlns="" id="{08D9BFA6-2F7E-4E53-B293-2846A4B23169}"/>
              </a:ext>
            </a:extLst>
          </p:cNvPr>
          <p:cNvSpPr>
            <a:spLocks noGrp="1"/>
          </p:cNvSpPr>
          <p:nvPr>
            <p:ph type="pic" sz="quarter" idx="35"/>
          </p:nvPr>
        </p:nvSpPr>
        <p:spPr>
          <a:xfrm>
            <a:off x="427154" y="2571750"/>
            <a:ext cx="4602049" cy="2215834"/>
          </a:xfrm>
          <a:prstGeom prst="rect">
            <a:avLst/>
          </a:prstGeom>
        </p:spPr>
        <p:txBody>
          <a:bodyPr lIns="68532" tIns="34289" rIns="68532" bIns="34289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37147876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3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4">
            <a:extLst>
              <a:ext uri="{FF2B5EF4-FFF2-40B4-BE49-F238E27FC236}">
                <a16:creationId xmlns:a16="http://schemas.microsoft.com/office/drawing/2014/main" xmlns="" id="{A111FE8B-480C-42B5-929D-D9CBFBE5636A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0" y="0"/>
            <a:ext cx="9144000" cy="2824264"/>
          </a:xfrm>
          <a:custGeom>
            <a:avLst/>
            <a:gdLst>
              <a:gd name="connsiteX0" fmla="*/ 0 w 12192000"/>
              <a:gd name="connsiteY0" fmla="*/ 0 h 3765685"/>
              <a:gd name="connsiteX1" fmla="*/ 12192000 w 12192000"/>
              <a:gd name="connsiteY1" fmla="*/ 0 h 3765685"/>
              <a:gd name="connsiteX2" fmla="*/ 12192000 w 12192000"/>
              <a:gd name="connsiteY2" fmla="*/ 3765685 h 3765685"/>
              <a:gd name="connsiteX3" fmla="*/ 0 w 12192000"/>
              <a:gd name="connsiteY3" fmla="*/ 3765685 h 37656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3765685">
                <a:moveTo>
                  <a:pt x="0" y="0"/>
                </a:moveTo>
                <a:lnTo>
                  <a:pt x="12192000" y="0"/>
                </a:lnTo>
                <a:lnTo>
                  <a:pt x="12192000" y="3765685"/>
                </a:lnTo>
                <a:lnTo>
                  <a:pt x="0" y="3765685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033942639"/>
      </p:ext>
    </p:extLst>
  </p:cSld>
  <p:clrMapOvr>
    <a:masterClrMapping/>
  </p:clrMapOvr>
</p:sldLayout>
</file>

<file path=ppt/slideLayouts/slideLayout3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9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10">
            <a:extLst>
              <a:ext uri="{FF2B5EF4-FFF2-40B4-BE49-F238E27FC236}">
                <a16:creationId xmlns:a16="http://schemas.microsoft.com/office/drawing/2014/main" xmlns="" id="{B2EA1436-C800-4EAB-92FF-7245F6115565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3595688" y="1072760"/>
            <a:ext cx="2016919" cy="2321719"/>
          </a:xfrm>
          <a:custGeom>
            <a:avLst/>
            <a:gdLst>
              <a:gd name="connsiteX0" fmla="*/ 0 w 2689225"/>
              <a:gd name="connsiteY0" fmla="*/ 0 h 3095625"/>
              <a:gd name="connsiteX1" fmla="*/ 2689225 w 2689225"/>
              <a:gd name="connsiteY1" fmla="*/ 0 h 3095625"/>
              <a:gd name="connsiteX2" fmla="*/ 2689225 w 2689225"/>
              <a:gd name="connsiteY2" fmla="*/ 3095625 h 3095625"/>
              <a:gd name="connsiteX3" fmla="*/ 0 w 2689225"/>
              <a:gd name="connsiteY3" fmla="*/ 3095625 h 30956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89225" h="3095625">
                <a:moveTo>
                  <a:pt x="0" y="0"/>
                </a:moveTo>
                <a:lnTo>
                  <a:pt x="2689225" y="0"/>
                </a:lnTo>
                <a:lnTo>
                  <a:pt x="2689225" y="3095625"/>
                </a:lnTo>
                <a:lnTo>
                  <a:pt x="0" y="3095625"/>
                </a:ln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/>
          <a:p>
            <a:endParaRPr lang="en-US" dirty="0"/>
          </a:p>
        </p:txBody>
      </p:sp>
      <p:sp>
        <p:nvSpPr>
          <p:cNvPr id="7" name="Picture Placeholder 15">
            <a:extLst>
              <a:ext uri="{FF2B5EF4-FFF2-40B4-BE49-F238E27FC236}">
                <a16:creationId xmlns:a16="http://schemas.microsoft.com/office/drawing/2014/main" xmlns="" id="{407378FE-EEFA-4C03-96EA-AA47D688EB5F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5676945" y="1072753"/>
            <a:ext cx="2950369" cy="3552825"/>
          </a:xfrm>
          <a:custGeom>
            <a:avLst/>
            <a:gdLst>
              <a:gd name="connsiteX0" fmla="*/ 0 w 3933825"/>
              <a:gd name="connsiteY0" fmla="*/ 0 h 4737100"/>
              <a:gd name="connsiteX1" fmla="*/ 3933825 w 3933825"/>
              <a:gd name="connsiteY1" fmla="*/ 0 h 4737100"/>
              <a:gd name="connsiteX2" fmla="*/ 3933825 w 3933825"/>
              <a:gd name="connsiteY2" fmla="*/ 4737100 h 4737100"/>
              <a:gd name="connsiteX3" fmla="*/ 0 w 3933825"/>
              <a:gd name="connsiteY3" fmla="*/ 4737100 h 4737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933825" h="4737100">
                <a:moveTo>
                  <a:pt x="0" y="0"/>
                </a:moveTo>
                <a:lnTo>
                  <a:pt x="3933825" y="0"/>
                </a:lnTo>
                <a:lnTo>
                  <a:pt x="3933825" y="4737100"/>
                </a:lnTo>
                <a:lnTo>
                  <a:pt x="0" y="4737100"/>
                </a:ln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/>
          <a:p>
            <a:endParaRPr lang="en-US" dirty="0"/>
          </a:p>
        </p:txBody>
      </p:sp>
      <p:sp>
        <p:nvSpPr>
          <p:cNvPr id="8" name="Picture Placeholder 13">
            <a:extLst>
              <a:ext uri="{FF2B5EF4-FFF2-40B4-BE49-F238E27FC236}">
                <a16:creationId xmlns:a16="http://schemas.microsoft.com/office/drawing/2014/main" xmlns="" id="{B406A680-284D-4184-97D9-15A2366359E8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516744" y="1072755"/>
            <a:ext cx="3014663" cy="1198960"/>
          </a:xfrm>
          <a:custGeom>
            <a:avLst/>
            <a:gdLst>
              <a:gd name="connsiteX0" fmla="*/ 0 w 4019550"/>
              <a:gd name="connsiteY0" fmla="*/ 0 h 1598613"/>
              <a:gd name="connsiteX1" fmla="*/ 4019550 w 4019550"/>
              <a:gd name="connsiteY1" fmla="*/ 0 h 1598613"/>
              <a:gd name="connsiteX2" fmla="*/ 4019550 w 4019550"/>
              <a:gd name="connsiteY2" fmla="*/ 1598613 h 1598613"/>
              <a:gd name="connsiteX3" fmla="*/ 0 w 4019550"/>
              <a:gd name="connsiteY3" fmla="*/ 1598613 h 15986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19550" h="1598613">
                <a:moveTo>
                  <a:pt x="0" y="0"/>
                </a:moveTo>
                <a:lnTo>
                  <a:pt x="4019550" y="0"/>
                </a:lnTo>
                <a:lnTo>
                  <a:pt x="4019550" y="1598613"/>
                </a:lnTo>
                <a:lnTo>
                  <a:pt x="0" y="1598613"/>
                </a:ln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/>
          <a:p>
            <a:endParaRPr lang="en-US" dirty="0"/>
          </a:p>
        </p:txBody>
      </p:sp>
      <p:sp>
        <p:nvSpPr>
          <p:cNvPr id="12" name="Picture Placeholder 14">
            <a:extLst>
              <a:ext uri="{FF2B5EF4-FFF2-40B4-BE49-F238E27FC236}">
                <a16:creationId xmlns:a16="http://schemas.microsoft.com/office/drawing/2014/main" xmlns="" id="{A2D57FF1-D3A9-48CD-9B86-9B37A4B1BA9F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516744" y="2336006"/>
            <a:ext cx="3014663" cy="1058466"/>
          </a:xfrm>
          <a:custGeom>
            <a:avLst/>
            <a:gdLst>
              <a:gd name="connsiteX0" fmla="*/ 0 w 4019550"/>
              <a:gd name="connsiteY0" fmla="*/ 0 h 1411288"/>
              <a:gd name="connsiteX1" fmla="*/ 4019550 w 4019550"/>
              <a:gd name="connsiteY1" fmla="*/ 0 h 1411288"/>
              <a:gd name="connsiteX2" fmla="*/ 4019550 w 4019550"/>
              <a:gd name="connsiteY2" fmla="*/ 1411288 h 1411288"/>
              <a:gd name="connsiteX3" fmla="*/ 0 w 4019550"/>
              <a:gd name="connsiteY3" fmla="*/ 1411288 h 14112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19550" h="1411288">
                <a:moveTo>
                  <a:pt x="0" y="0"/>
                </a:moveTo>
                <a:lnTo>
                  <a:pt x="4019550" y="0"/>
                </a:lnTo>
                <a:lnTo>
                  <a:pt x="4019550" y="1411288"/>
                </a:lnTo>
                <a:lnTo>
                  <a:pt x="0" y="1411288"/>
                </a:ln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867412782"/>
      </p:ext>
    </p:extLst>
  </p:cSld>
  <p:clrMapOvr>
    <a:masterClrMapping/>
  </p:clrMapOvr>
</p:sldLayout>
</file>

<file path=ppt/slideLayouts/slideLayout3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1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xmlns="" id="{8D30B6A1-DC04-4A82-99B9-FA4950539D6E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1151321" y="2310872"/>
            <a:ext cx="3170785" cy="1103833"/>
          </a:xfrm>
          <a:custGeom>
            <a:avLst/>
            <a:gdLst>
              <a:gd name="connsiteX0" fmla="*/ 0 w 4227713"/>
              <a:gd name="connsiteY0" fmla="*/ 0 h 1471777"/>
              <a:gd name="connsiteX1" fmla="*/ 4227713 w 4227713"/>
              <a:gd name="connsiteY1" fmla="*/ 0 h 1471777"/>
              <a:gd name="connsiteX2" fmla="*/ 4227713 w 4227713"/>
              <a:gd name="connsiteY2" fmla="*/ 1471777 h 1471777"/>
              <a:gd name="connsiteX3" fmla="*/ 0 w 4227713"/>
              <a:gd name="connsiteY3" fmla="*/ 1471777 h 1471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27713" h="1471777">
                <a:moveTo>
                  <a:pt x="0" y="0"/>
                </a:moveTo>
                <a:lnTo>
                  <a:pt x="4227713" y="0"/>
                </a:lnTo>
                <a:lnTo>
                  <a:pt x="4227713" y="1471777"/>
                </a:lnTo>
                <a:lnTo>
                  <a:pt x="0" y="1471777"/>
                </a:ln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/>
          <a:p>
            <a:endParaRPr lang="en-US" dirty="0"/>
          </a:p>
        </p:txBody>
      </p:sp>
      <p:sp>
        <p:nvSpPr>
          <p:cNvPr id="16" name="Picture Placeholder 15">
            <a:extLst>
              <a:ext uri="{FF2B5EF4-FFF2-40B4-BE49-F238E27FC236}">
                <a16:creationId xmlns:a16="http://schemas.microsoft.com/office/drawing/2014/main" xmlns="" id="{0F8ECA8B-47DA-469A-BEF9-7D9AA2A01B9B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4821921" y="3644037"/>
            <a:ext cx="3180311" cy="1103833"/>
          </a:xfrm>
          <a:custGeom>
            <a:avLst/>
            <a:gdLst>
              <a:gd name="connsiteX0" fmla="*/ 0 w 4240414"/>
              <a:gd name="connsiteY0" fmla="*/ 0 h 1471777"/>
              <a:gd name="connsiteX1" fmla="*/ 4240414 w 4240414"/>
              <a:gd name="connsiteY1" fmla="*/ 0 h 1471777"/>
              <a:gd name="connsiteX2" fmla="*/ 4240414 w 4240414"/>
              <a:gd name="connsiteY2" fmla="*/ 1471777 h 1471777"/>
              <a:gd name="connsiteX3" fmla="*/ 0 w 4240414"/>
              <a:gd name="connsiteY3" fmla="*/ 1471777 h 1471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40414" h="1471777">
                <a:moveTo>
                  <a:pt x="0" y="0"/>
                </a:moveTo>
                <a:lnTo>
                  <a:pt x="4240414" y="0"/>
                </a:lnTo>
                <a:lnTo>
                  <a:pt x="4240414" y="1471777"/>
                </a:lnTo>
                <a:lnTo>
                  <a:pt x="0" y="1471777"/>
                </a:ln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17024495"/>
      </p:ext>
    </p:extLst>
  </p:cSld>
  <p:clrMapOvr>
    <a:masterClrMapping/>
  </p:clrMapOvr>
</p:sldLayout>
</file>

<file path=ppt/slideLayouts/slideLayout3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2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xmlns="" id="{8D30B6A1-DC04-4A82-99B9-FA4950539D6E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1151321" y="2310872"/>
            <a:ext cx="3170785" cy="1103833"/>
          </a:xfrm>
          <a:custGeom>
            <a:avLst/>
            <a:gdLst>
              <a:gd name="connsiteX0" fmla="*/ 0 w 4227713"/>
              <a:gd name="connsiteY0" fmla="*/ 0 h 1471777"/>
              <a:gd name="connsiteX1" fmla="*/ 4227713 w 4227713"/>
              <a:gd name="connsiteY1" fmla="*/ 0 h 1471777"/>
              <a:gd name="connsiteX2" fmla="*/ 4227713 w 4227713"/>
              <a:gd name="connsiteY2" fmla="*/ 1471777 h 1471777"/>
              <a:gd name="connsiteX3" fmla="*/ 0 w 4227713"/>
              <a:gd name="connsiteY3" fmla="*/ 1471777 h 1471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27713" h="1471777">
                <a:moveTo>
                  <a:pt x="0" y="0"/>
                </a:moveTo>
                <a:lnTo>
                  <a:pt x="4227713" y="0"/>
                </a:lnTo>
                <a:lnTo>
                  <a:pt x="4227713" y="1471777"/>
                </a:lnTo>
                <a:lnTo>
                  <a:pt x="0" y="1471777"/>
                </a:ln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/>
          <a:p>
            <a:endParaRPr lang="en-US" dirty="0"/>
          </a:p>
        </p:txBody>
      </p:sp>
      <p:sp>
        <p:nvSpPr>
          <p:cNvPr id="16" name="Picture Placeholder 15">
            <a:extLst>
              <a:ext uri="{FF2B5EF4-FFF2-40B4-BE49-F238E27FC236}">
                <a16:creationId xmlns:a16="http://schemas.microsoft.com/office/drawing/2014/main" xmlns="" id="{0F8ECA8B-47DA-469A-BEF9-7D9AA2A01B9B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4821921" y="3644037"/>
            <a:ext cx="3180311" cy="1103833"/>
          </a:xfrm>
          <a:custGeom>
            <a:avLst/>
            <a:gdLst>
              <a:gd name="connsiteX0" fmla="*/ 0 w 4240414"/>
              <a:gd name="connsiteY0" fmla="*/ 0 h 1471777"/>
              <a:gd name="connsiteX1" fmla="*/ 4240414 w 4240414"/>
              <a:gd name="connsiteY1" fmla="*/ 0 h 1471777"/>
              <a:gd name="connsiteX2" fmla="*/ 4240414 w 4240414"/>
              <a:gd name="connsiteY2" fmla="*/ 1471777 h 1471777"/>
              <a:gd name="connsiteX3" fmla="*/ 0 w 4240414"/>
              <a:gd name="connsiteY3" fmla="*/ 1471777 h 1471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40414" h="1471777">
                <a:moveTo>
                  <a:pt x="0" y="0"/>
                </a:moveTo>
                <a:lnTo>
                  <a:pt x="4240414" y="0"/>
                </a:lnTo>
                <a:lnTo>
                  <a:pt x="4240414" y="1471777"/>
                </a:lnTo>
                <a:lnTo>
                  <a:pt x="0" y="1471777"/>
                </a:ln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/>
          <a:p>
            <a:endParaRPr lang="en-US" dirty="0"/>
          </a:p>
        </p:txBody>
      </p: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xmlns="" id="{F1299C3D-A78D-4EA7-8CF7-DA8351D059B5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4821944" y="839144"/>
            <a:ext cx="3170785" cy="1103833"/>
          </a:xfrm>
          <a:custGeom>
            <a:avLst/>
            <a:gdLst>
              <a:gd name="connsiteX0" fmla="*/ 0 w 4227713"/>
              <a:gd name="connsiteY0" fmla="*/ 0 h 1471777"/>
              <a:gd name="connsiteX1" fmla="*/ 4227713 w 4227713"/>
              <a:gd name="connsiteY1" fmla="*/ 0 h 1471777"/>
              <a:gd name="connsiteX2" fmla="*/ 4227713 w 4227713"/>
              <a:gd name="connsiteY2" fmla="*/ 1471777 h 1471777"/>
              <a:gd name="connsiteX3" fmla="*/ 0 w 4227713"/>
              <a:gd name="connsiteY3" fmla="*/ 1471777 h 1471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27713" h="1471777">
                <a:moveTo>
                  <a:pt x="0" y="0"/>
                </a:moveTo>
                <a:lnTo>
                  <a:pt x="4227713" y="0"/>
                </a:lnTo>
                <a:lnTo>
                  <a:pt x="4227713" y="1471777"/>
                </a:lnTo>
                <a:lnTo>
                  <a:pt x="0" y="1471777"/>
                </a:ln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9201759"/>
      </p:ext>
    </p:extLst>
  </p:cSld>
  <p:clrMapOvr>
    <a:masterClrMapping/>
  </p:clrMapOvr>
</p:sldLayout>
</file>

<file path=ppt/slideLayouts/slideLayout3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3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6">
            <a:extLst>
              <a:ext uri="{FF2B5EF4-FFF2-40B4-BE49-F238E27FC236}">
                <a16:creationId xmlns:a16="http://schemas.microsoft.com/office/drawing/2014/main" xmlns="" id="{4AEDD60B-FEDD-41B2-9741-059650683C63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-564387" y="-487888"/>
            <a:ext cx="5038415" cy="6119276"/>
          </a:xfrm>
          <a:custGeom>
            <a:avLst/>
            <a:gdLst>
              <a:gd name="connsiteX0" fmla="*/ 1771028 w 3322637"/>
              <a:gd name="connsiteY0" fmla="*/ 0 h 4035425"/>
              <a:gd name="connsiteX1" fmla="*/ 3322637 w 3322637"/>
              <a:gd name="connsiteY1" fmla="*/ 454320 h 4035425"/>
              <a:gd name="connsiteX2" fmla="*/ 2915144 w 3322637"/>
              <a:gd name="connsiteY2" fmla="*/ 1356277 h 4035425"/>
              <a:gd name="connsiteX3" fmla="*/ 1683260 w 3322637"/>
              <a:gd name="connsiteY3" fmla="*/ 918661 h 4035425"/>
              <a:gd name="connsiteX4" fmla="*/ 1376073 w 3322637"/>
              <a:gd name="connsiteY4" fmla="*/ 1132458 h 4035425"/>
              <a:gd name="connsiteX5" fmla="*/ 3313233 w 3322637"/>
              <a:gd name="connsiteY5" fmla="*/ 2796069 h 4035425"/>
              <a:gd name="connsiteX6" fmla="*/ 1783566 w 3322637"/>
              <a:gd name="connsiteY6" fmla="*/ 4035425 h 4035425"/>
              <a:gd name="connsiteX7" fmla="*/ 0 w 3322637"/>
              <a:gd name="connsiteY7" fmla="*/ 3410736 h 4035425"/>
              <a:gd name="connsiteX8" fmla="*/ 413763 w 3322637"/>
              <a:gd name="connsiteY8" fmla="*/ 2518800 h 4035425"/>
              <a:gd name="connsiteX9" fmla="*/ 1792970 w 3322637"/>
              <a:gd name="connsiteY9" fmla="*/ 3123446 h 4035425"/>
              <a:gd name="connsiteX10" fmla="*/ 2175387 w 3322637"/>
              <a:gd name="connsiteY10" fmla="*/ 2856199 h 4035425"/>
              <a:gd name="connsiteX11" fmla="*/ 238227 w 3322637"/>
              <a:gd name="connsiteY11" fmla="*/ 1246038 h 4035425"/>
              <a:gd name="connsiteX12" fmla="*/ 1771028 w 3322637"/>
              <a:gd name="connsiteY12" fmla="*/ 0 h 40354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322637" h="4035425">
                <a:moveTo>
                  <a:pt x="1771028" y="0"/>
                </a:moveTo>
                <a:cubicBezTo>
                  <a:pt x="2338384" y="0"/>
                  <a:pt x="2921413" y="180392"/>
                  <a:pt x="3322637" y="454320"/>
                </a:cubicBezTo>
                <a:cubicBezTo>
                  <a:pt x="2915144" y="1356277"/>
                  <a:pt x="2915144" y="1356277"/>
                  <a:pt x="2915144" y="1356277"/>
                </a:cubicBezTo>
                <a:cubicBezTo>
                  <a:pt x="2535862" y="1125777"/>
                  <a:pt x="1993582" y="918661"/>
                  <a:pt x="1683260" y="918661"/>
                </a:cubicBezTo>
                <a:cubicBezTo>
                  <a:pt x="1498321" y="918661"/>
                  <a:pt x="1376073" y="985472"/>
                  <a:pt x="1376073" y="1132458"/>
                </a:cubicBezTo>
                <a:cubicBezTo>
                  <a:pt x="1376073" y="1713720"/>
                  <a:pt x="3313233" y="1369639"/>
                  <a:pt x="3313233" y="2796069"/>
                </a:cubicBezTo>
                <a:cubicBezTo>
                  <a:pt x="3313233" y="3634555"/>
                  <a:pt x="2614226" y="4035425"/>
                  <a:pt x="1783566" y="4035425"/>
                </a:cubicBezTo>
                <a:cubicBezTo>
                  <a:pt x="1153519" y="4035425"/>
                  <a:pt x="467050" y="3798244"/>
                  <a:pt x="0" y="3410736"/>
                </a:cubicBezTo>
                <a:cubicBezTo>
                  <a:pt x="413763" y="2518800"/>
                  <a:pt x="413763" y="2518800"/>
                  <a:pt x="413763" y="2518800"/>
                </a:cubicBezTo>
                <a:cubicBezTo>
                  <a:pt x="793045" y="2862880"/>
                  <a:pt x="1413688" y="3123446"/>
                  <a:pt x="1792970" y="3123446"/>
                </a:cubicBezTo>
                <a:cubicBezTo>
                  <a:pt x="2024928" y="3123446"/>
                  <a:pt x="2175387" y="3036591"/>
                  <a:pt x="2175387" y="2856199"/>
                </a:cubicBezTo>
                <a:cubicBezTo>
                  <a:pt x="2175387" y="2258235"/>
                  <a:pt x="238227" y="2635721"/>
                  <a:pt x="238227" y="1246038"/>
                </a:cubicBezTo>
                <a:cubicBezTo>
                  <a:pt x="238227" y="484385"/>
                  <a:pt x="846332" y="0"/>
                  <a:pt x="1771028" y="0"/>
                </a:cubicBez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04048551"/>
      </p:ext>
    </p:extLst>
  </p:cSld>
  <p:clrMapOvr>
    <a:masterClrMapping/>
  </p:clrMapOvr>
</p:sldLayout>
</file>

<file path=ppt/slideLayouts/slideLayout3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4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7">
            <a:extLst>
              <a:ext uri="{FF2B5EF4-FFF2-40B4-BE49-F238E27FC236}">
                <a16:creationId xmlns:a16="http://schemas.microsoft.com/office/drawing/2014/main" xmlns="" id="{D8DE59B0-C6D0-450D-8C0D-DE22569AE14B}"/>
              </a:ext>
            </a:extLst>
          </p:cNvPr>
          <p:cNvSpPr>
            <a:spLocks noGrp="1"/>
          </p:cNvSpPr>
          <p:nvPr>
            <p:ph type="pic" sz="quarter" idx="19"/>
          </p:nvPr>
        </p:nvSpPr>
        <p:spPr>
          <a:xfrm>
            <a:off x="-1513154" y="507318"/>
            <a:ext cx="6555363" cy="4128866"/>
          </a:xfrm>
          <a:custGeom>
            <a:avLst/>
            <a:gdLst>
              <a:gd name="connsiteX0" fmla="*/ 0 w 4181102"/>
              <a:gd name="connsiteY0" fmla="*/ 0 h 2633448"/>
              <a:gd name="connsiteX1" fmla="*/ 854867 w 4181102"/>
              <a:gd name="connsiteY1" fmla="*/ 0 h 2633448"/>
              <a:gd name="connsiteX2" fmla="*/ 1285169 w 4181102"/>
              <a:gd name="connsiteY2" fmla="*/ 1498885 h 2633448"/>
              <a:gd name="connsiteX3" fmla="*/ 1741289 w 4181102"/>
              <a:gd name="connsiteY3" fmla="*/ 0 h 2633448"/>
              <a:gd name="connsiteX4" fmla="*/ 2505793 w 4181102"/>
              <a:gd name="connsiteY4" fmla="*/ 0 h 2633448"/>
              <a:gd name="connsiteX5" fmla="*/ 2936095 w 4181102"/>
              <a:gd name="connsiteY5" fmla="*/ 1516097 h 2633448"/>
              <a:gd name="connsiteX6" fmla="*/ 3389346 w 4181102"/>
              <a:gd name="connsiteY6" fmla="*/ 0 h 2633448"/>
              <a:gd name="connsiteX7" fmla="*/ 4181102 w 4181102"/>
              <a:gd name="connsiteY7" fmla="*/ 0 h 2633448"/>
              <a:gd name="connsiteX8" fmla="*/ 3389346 w 4181102"/>
              <a:gd name="connsiteY8" fmla="*/ 2633448 h 2633448"/>
              <a:gd name="connsiteX9" fmla="*/ 2497187 w 4181102"/>
              <a:gd name="connsiteY9" fmla="*/ 2633448 h 2633448"/>
              <a:gd name="connsiteX10" fmla="*/ 2099874 w 4181102"/>
              <a:gd name="connsiteY10" fmla="*/ 1226361 h 2633448"/>
              <a:gd name="connsiteX11" fmla="*/ 1681047 w 4181102"/>
              <a:gd name="connsiteY11" fmla="*/ 2633448 h 2633448"/>
              <a:gd name="connsiteX12" fmla="*/ 788887 w 4181102"/>
              <a:gd name="connsiteY12" fmla="*/ 2633448 h 26334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4181102" h="2633448">
                <a:moveTo>
                  <a:pt x="0" y="0"/>
                </a:moveTo>
                <a:lnTo>
                  <a:pt x="854867" y="0"/>
                </a:lnTo>
                <a:lnTo>
                  <a:pt x="1285169" y="1498885"/>
                </a:lnTo>
                <a:lnTo>
                  <a:pt x="1741289" y="0"/>
                </a:lnTo>
                <a:lnTo>
                  <a:pt x="2505793" y="0"/>
                </a:lnTo>
                <a:lnTo>
                  <a:pt x="2936095" y="1516097"/>
                </a:lnTo>
                <a:lnTo>
                  <a:pt x="3389346" y="0"/>
                </a:lnTo>
                <a:lnTo>
                  <a:pt x="4181102" y="0"/>
                </a:lnTo>
                <a:lnTo>
                  <a:pt x="3389346" y="2633448"/>
                </a:lnTo>
                <a:lnTo>
                  <a:pt x="2497187" y="2633448"/>
                </a:lnTo>
                <a:lnTo>
                  <a:pt x="2099874" y="1226361"/>
                </a:lnTo>
                <a:lnTo>
                  <a:pt x="1681047" y="2633448"/>
                </a:lnTo>
                <a:lnTo>
                  <a:pt x="788887" y="2633448"/>
                </a:ln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>
            <a:lvl1pPr marL="0" indent="0" algn="ctr">
              <a:buNone/>
              <a:defRPr sz="900">
                <a:solidFill>
                  <a:schemeClr val="bg2"/>
                </a:solidFill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34006058"/>
      </p:ext>
    </p:extLst>
  </p:cSld>
  <p:clrMapOvr>
    <a:masterClrMapping/>
  </p:clrMapOvr>
</p:sldLayout>
</file>

<file path=ppt/slideLayouts/slideLayout3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5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12">
            <a:extLst>
              <a:ext uri="{FF2B5EF4-FFF2-40B4-BE49-F238E27FC236}">
                <a16:creationId xmlns:a16="http://schemas.microsoft.com/office/drawing/2014/main" xmlns="" id="{A80CE818-D994-4748-BC25-F1435A76EC7C}"/>
              </a:ext>
            </a:extLst>
          </p:cNvPr>
          <p:cNvSpPr>
            <a:spLocks noGrp="1"/>
          </p:cNvSpPr>
          <p:nvPr>
            <p:ph type="pic" sz="quarter" idx="34"/>
          </p:nvPr>
        </p:nvSpPr>
        <p:spPr>
          <a:xfrm>
            <a:off x="-437040" y="-129777"/>
            <a:ext cx="5405183" cy="5403059"/>
          </a:xfrm>
          <a:custGeom>
            <a:avLst/>
            <a:gdLst>
              <a:gd name="connsiteX0" fmla="*/ 2035739 w 4037012"/>
              <a:gd name="connsiteY0" fmla="*/ 982663 h 4035425"/>
              <a:gd name="connsiteX1" fmla="*/ 1123950 w 4037012"/>
              <a:gd name="connsiteY1" fmla="*/ 2011742 h 4035425"/>
              <a:gd name="connsiteX2" fmla="*/ 2035739 w 4037012"/>
              <a:gd name="connsiteY2" fmla="*/ 3057526 h 4035425"/>
              <a:gd name="connsiteX3" fmla="*/ 2913062 w 4037012"/>
              <a:gd name="connsiteY3" fmla="*/ 2011742 h 4035425"/>
              <a:gd name="connsiteX4" fmla="*/ 2035739 w 4037012"/>
              <a:gd name="connsiteY4" fmla="*/ 982663 h 4035425"/>
              <a:gd name="connsiteX5" fmla="*/ 2020072 w 4037012"/>
              <a:gd name="connsiteY5" fmla="*/ 0 h 4035425"/>
              <a:gd name="connsiteX6" fmla="*/ 4037012 w 4037012"/>
              <a:gd name="connsiteY6" fmla="*/ 2007691 h 4035425"/>
              <a:gd name="connsiteX7" fmla="*/ 2020072 w 4037012"/>
              <a:gd name="connsiteY7" fmla="*/ 4035425 h 4035425"/>
              <a:gd name="connsiteX8" fmla="*/ 0 w 4037012"/>
              <a:gd name="connsiteY8" fmla="*/ 2007691 h 4035425"/>
              <a:gd name="connsiteX9" fmla="*/ 2020072 w 4037012"/>
              <a:gd name="connsiteY9" fmla="*/ 0 h 40354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37012" h="4035425">
                <a:moveTo>
                  <a:pt x="2035739" y="982663"/>
                </a:moveTo>
                <a:cubicBezTo>
                  <a:pt x="1543812" y="982663"/>
                  <a:pt x="1123950" y="1417014"/>
                  <a:pt x="1123950" y="2011742"/>
                </a:cubicBezTo>
                <a:cubicBezTo>
                  <a:pt x="1123950" y="2609810"/>
                  <a:pt x="1546945" y="3057526"/>
                  <a:pt x="2035739" y="3057526"/>
                </a:cubicBezTo>
                <a:cubicBezTo>
                  <a:pt x="2521400" y="3057526"/>
                  <a:pt x="2913062" y="2609810"/>
                  <a:pt x="2913062" y="2011742"/>
                </a:cubicBezTo>
                <a:cubicBezTo>
                  <a:pt x="2913062" y="1417014"/>
                  <a:pt x="2521400" y="982663"/>
                  <a:pt x="2035739" y="982663"/>
                </a:cubicBezTo>
                <a:close/>
                <a:moveTo>
                  <a:pt x="2020072" y="0"/>
                </a:moveTo>
                <a:cubicBezTo>
                  <a:pt x="3182005" y="0"/>
                  <a:pt x="4037012" y="851849"/>
                  <a:pt x="4037012" y="2007691"/>
                </a:cubicBezTo>
                <a:cubicBezTo>
                  <a:pt x="4037012" y="3166873"/>
                  <a:pt x="3182005" y="4035425"/>
                  <a:pt x="2020072" y="4035425"/>
                </a:cubicBezTo>
                <a:cubicBezTo>
                  <a:pt x="855007" y="4035425"/>
                  <a:pt x="0" y="3173555"/>
                  <a:pt x="0" y="2007691"/>
                </a:cubicBezTo>
                <a:cubicBezTo>
                  <a:pt x="0" y="845167"/>
                  <a:pt x="855007" y="0"/>
                  <a:pt x="2020072" y="0"/>
                </a:cubicBez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8" name="AutoShape 3">
            <a:extLst>
              <a:ext uri="{FF2B5EF4-FFF2-40B4-BE49-F238E27FC236}">
                <a16:creationId xmlns:a16="http://schemas.microsoft.com/office/drawing/2014/main" xmlns="" id="{BE54756D-946B-4623-9BFF-43A96600380A}"/>
              </a:ext>
            </a:extLst>
          </p:cNvPr>
          <p:cNvSpPr>
            <a:spLocks noChangeAspect="1" noChangeArrowheads="1" noTextEdit="1"/>
          </p:cNvSpPr>
          <p:nvPr userDrawn="1"/>
        </p:nvSpPr>
        <p:spPr bwMode="auto">
          <a:xfrm>
            <a:off x="-704928" y="-125526"/>
            <a:ext cx="5396681" cy="539455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68532" tIns="34289" rIns="68532" bIns="34289" numCol="1" anchor="t" anchorCtr="0" compatLnSpc="1">
            <a:prstTxWarp prst="textNoShape">
              <a:avLst/>
            </a:prstTxWarp>
          </a:bodyPr>
          <a:lstStyle/>
          <a:p>
            <a:pPr defTabSz="685256"/>
            <a:endParaRPr lang="en-US" sz="140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20045655"/>
      </p:ext>
    </p:extLst>
  </p:cSld>
  <p:clrMapOvr>
    <a:masterClrMapping/>
  </p:clrMapOvr>
</p:sldLayout>
</file>

<file path=ppt/slideLayouts/slideLayout3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6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10">
            <a:extLst>
              <a:ext uri="{FF2B5EF4-FFF2-40B4-BE49-F238E27FC236}">
                <a16:creationId xmlns:a16="http://schemas.microsoft.com/office/drawing/2014/main" xmlns="" id="{B4BB19A3-6483-42D1-A3B5-95300CB8517E}"/>
              </a:ext>
            </a:extLst>
          </p:cNvPr>
          <p:cNvSpPr>
            <a:spLocks noGrp="1"/>
          </p:cNvSpPr>
          <p:nvPr>
            <p:ph type="pic" sz="quarter" idx="19"/>
          </p:nvPr>
        </p:nvSpPr>
        <p:spPr>
          <a:xfrm>
            <a:off x="-226519" y="-54150"/>
            <a:ext cx="4635234" cy="5623274"/>
          </a:xfrm>
          <a:custGeom>
            <a:avLst/>
            <a:gdLst>
              <a:gd name="connsiteX0" fmla="*/ 0 w 2919413"/>
              <a:gd name="connsiteY0" fmla="*/ 0 h 3541713"/>
              <a:gd name="connsiteX1" fmla="*/ 2919413 w 2919413"/>
              <a:gd name="connsiteY1" fmla="*/ 0 h 3541713"/>
              <a:gd name="connsiteX2" fmla="*/ 2919413 w 2919413"/>
              <a:gd name="connsiteY2" fmla="*/ 838200 h 3541713"/>
              <a:gd name="connsiteX3" fmla="*/ 1954213 w 2919413"/>
              <a:gd name="connsiteY3" fmla="*/ 838200 h 3541713"/>
              <a:gd name="connsiteX4" fmla="*/ 1954213 w 2919413"/>
              <a:gd name="connsiteY4" fmla="*/ 3541713 h 3541713"/>
              <a:gd name="connsiteX5" fmla="*/ 963613 w 2919413"/>
              <a:gd name="connsiteY5" fmla="*/ 3541713 h 3541713"/>
              <a:gd name="connsiteX6" fmla="*/ 963613 w 2919413"/>
              <a:gd name="connsiteY6" fmla="*/ 838200 h 3541713"/>
              <a:gd name="connsiteX7" fmla="*/ 0 w 2919413"/>
              <a:gd name="connsiteY7" fmla="*/ 838200 h 35417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919413" h="3541713">
                <a:moveTo>
                  <a:pt x="0" y="0"/>
                </a:moveTo>
                <a:lnTo>
                  <a:pt x="2919413" y="0"/>
                </a:lnTo>
                <a:lnTo>
                  <a:pt x="2919413" y="838200"/>
                </a:lnTo>
                <a:lnTo>
                  <a:pt x="1954213" y="838200"/>
                </a:lnTo>
                <a:lnTo>
                  <a:pt x="1954213" y="3541713"/>
                </a:lnTo>
                <a:lnTo>
                  <a:pt x="963613" y="3541713"/>
                </a:lnTo>
                <a:lnTo>
                  <a:pt x="963613" y="838200"/>
                </a:lnTo>
                <a:lnTo>
                  <a:pt x="0" y="838200"/>
                </a:lnTo>
                <a:close/>
              </a:path>
            </a:pathLst>
          </a:custGeom>
        </p:spPr>
        <p:txBody>
          <a:bodyPr wrap="square" lIns="68532" tIns="34289" rIns="68532" bIns="34289" anchor="ctr">
            <a:noAutofit/>
          </a:bodyPr>
          <a:lstStyle>
            <a:lvl1pPr marL="0" indent="0" algn="ctr">
              <a:buNone/>
              <a:defRPr sz="900">
                <a:solidFill>
                  <a:schemeClr val="bg2"/>
                </a:solidFill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73455012"/>
      </p:ext>
    </p:extLst>
  </p:cSld>
  <p:clrMapOvr>
    <a:masterClrMapping/>
  </p:clrMapOvr>
</p:sldLayout>
</file>

<file path=ppt/slideLayouts/slideLayout3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:a16="http://schemas.microsoft.com/office/drawing/2014/main" xmlns="" id="{EEB7095C-68DC-41E5-A322-48C2DAD508B0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0" y="1299234"/>
            <a:ext cx="9144000" cy="2824264"/>
          </a:xfrm>
          <a:custGeom>
            <a:avLst/>
            <a:gdLst>
              <a:gd name="connsiteX0" fmla="*/ 0 w 12192000"/>
              <a:gd name="connsiteY0" fmla="*/ 0 h 3765685"/>
              <a:gd name="connsiteX1" fmla="*/ 12192000 w 12192000"/>
              <a:gd name="connsiteY1" fmla="*/ 0 h 3765685"/>
              <a:gd name="connsiteX2" fmla="*/ 12192000 w 12192000"/>
              <a:gd name="connsiteY2" fmla="*/ 3765685 h 3765685"/>
              <a:gd name="connsiteX3" fmla="*/ 0 w 12192000"/>
              <a:gd name="connsiteY3" fmla="*/ 3765685 h 37656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3765685">
                <a:moveTo>
                  <a:pt x="0" y="0"/>
                </a:moveTo>
                <a:lnTo>
                  <a:pt x="12192000" y="0"/>
                </a:lnTo>
                <a:lnTo>
                  <a:pt x="12192000" y="3765685"/>
                </a:lnTo>
                <a:lnTo>
                  <a:pt x="0" y="3765685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154982353"/>
      </p:ext>
    </p:extLst>
  </p:cSld>
  <p:clrMapOvr>
    <a:masterClrMapping/>
  </p:clrMapOvr>
</p:sldLayout>
</file>

<file path=ppt/slideLayouts/slideLayout37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67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705596109"/>
      </p:ext>
    </p:extLst>
  </p:cSld>
  <p:clrMapOvr>
    <a:masterClrMapping/>
  </p:clrMapOvr>
</p:sldLayout>
</file>

<file path=ppt/slideLayouts/slideLayout37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>
            <a:extLst>
              <a:ext uri="{FF2B5EF4-FFF2-40B4-BE49-F238E27FC236}">
                <a16:creationId xmlns:a16="http://schemas.microsoft.com/office/drawing/2014/main" xmlns="" id="{1F0A1F73-CBE9-4B89-BB24-EFF7CB1FD056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9144000" cy="5143500"/>
          </a:xfrm>
          <a:prstGeom prst="rect">
            <a:avLst/>
          </a:prstGeom>
        </p:spPr>
        <p:txBody>
          <a:bodyPr/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2788661125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4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>
            <a:extLst>
              <a:ext uri="{FF2B5EF4-FFF2-40B4-BE49-F238E27FC236}">
                <a16:creationId xmlns:a16="http://schemas.microsoft.com/office/drawing/2014/main" xmlns="" id="{2AD5B477-E25D-460E-9D48-70245BBAA5B2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560546" y="1955766"/>
            <a:ext cx="4011491" cy="2639729"/>
          </a:xfrm>
          <a:custGeom>
            <a:avLst/>
            <a:gdLst>
              <a:gd name="connsiteX0" fmla="*/ 0 w 5348655"/>
              <a:gd name="connsiteY0" fmla="*/ 0 h 3519638"/>
              <a:gd name="connsiteX1" fmla="*/ 5348655 w 5348655"/>
              <a:gd name="connsiteY1" fmla="*/ 0 h 3519638"/>
              <a:gd name="connsiteX2" fmla="*/ 5348655 w 5348655"/>
              <a:gd name="connsiteY2" fmla="*/ 3519638 h 3519638"/>
              <a:gd name="connsiteX3" fmla="*/ 0 w 5348655"/>
              <a:gd name="connsiteY3" fmla="*/ 3519638 h 3519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348655" h="3519638">
                <a:moveTo>
                  <a:pt x="0" y="0"/>
                </a:moveTo>
                <a:lnTo>
                  <a:pt x="5348655" y="0"/>
                </a:lnTo>
                <a:lnTo>
                  <a:pt x="5348655" y="3519638"/>
                </a:lnTo>
                <a:lnTo>
                  <a:pt x="0" y="3519638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004099999"/>
      </p:ext>
    </p:extLst>
  </p:cSld>
  <p:clrMapOvr>
    <a:masterClrMapping/>
  </p:clrMapOvr>
</p:sldLayout>
</file>

<file path=ppt/slideLayouts/slideLayout38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12">
            <a:extLst>
              <a:ext uri="{FF2B5EF4-FFF2-40B4-BE49-F238E27FC236}">
                <a16:creationId xmlns:a16="http://schemas.microsoft.com/office/drawing/2014/main" xmlns="" id="{499E4A22-EC30-4CB7-BC8A-E67EEE0F430B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7741433" y="2209029"/>
            <a:ext cx="686172" cy="2590397"/>
          </a:xfrm>
          <a:custGeom>
            <a:avLst/>
            <a:gdLst>
              <a:gd name="connsiteX0" fmla="*/ 0 w 1830031"/>
              <a:gd name="connsiteY0" fmla="*/ 0 h 6907725"/>
              <a:gd name="connsiteX1" fmla="*/ 310808 w 1830031"/>
              <a:gd name="connsiteY1" fmla="*/ 232418 h 6907725"/>
              <a:gd name="connsiteX2" fmla="*/ 1830031 w 1830031"/>
              <a:gd name="connsiteY2" fmla="*/ 3453863 h 6907725"/>
              <a:gd name="connsiteX3" fmla="*/ 310808 w 1830031"/>
              <a:gd name="connsiteY3" fmla="*/ 6675308 h 6907725"/>
              <a:gd name="connsiteX4" fmla="*/ 0 w 1830031"/>
              <a:gd name="connsiteY4" fmla="*/ 6907725 h 6907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30031" h="6907725">
                <a:moveTo>
                  <a:pt x="0" y="0"/>
                </a:moveTo>
                <a:lnTo>
                  <a:pt x="310808" y="232418"/>
                </a:lnTo>
                <a:cubicBezTo>
                  <a:pt x="1238636" y="998129"/>
                  <a:pt x="1830031" y="2156932"/>
                  <a:pt x="1830031" y="3453863"/>
                </a:cubicBezTo>
                <a:cubicBezTo>
                  <a:pt x="1830031" y="4750795"/>
                  <a:pt x="1238636" y="5909596"/>
                  <a:pt x="310808" y="6675308"/>
                </a:cubicBezTo>
                <a:lnTo>
                  <a:pt x="0" y="6907725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  <p:sp>
        <p:nvSpPr>
          <p:cNvPr id="10" name="Picture Placeholder 9">
            <a:extLst>
              <a:ext uri="{FF2B5EF4-FFF2-40B4-BE49-F238E27FC236}">
                <a16:creationId xmlns:a16="http://schemas.microsoft.com/office/drawing/2014/main" xmlns="" id="{51DE02B3-5286-4FA4-8CEC-428686788637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5858074" y="918829"/>
            <a:ext cx="1883360" cy="3156783"/>
          </a:xfrm>
          <a:custGeom>
            <a:avLst/>
            <a:gdLst>
              <a:gd name="connsiteX0" fmla="*/ 1944918 w 6081092"/>
              <a:gd name="connsiteY0" fmla="*/ 0 h 10191461"/>
              <a:gd name="connsiteX1" fmla="*/ 5877031 w 6081092"/>
              <a:gd name="connsiteY1" fmla="*/ 1854373 h 10191461"/>
              <a:gd name="connsiteX2" fmla="*/ 6081092 w 6081092"/>
              <a:gd name="connsiteY2" fmla="*/ 2127260 h 10191461"/>
              <a:gd name="connsiteX3" fmla="*/ 6081092 w 6081092"/>
              <a:gd name="connsiteY3" fmla="*/ 8064200 h 10191461"/>
              <a:gd name="connsiteX4" fmla="*/ 5877031 w 6081092"/>
              <a:gd name="connsiteY4" fmla="*/ 8337088 h 10191461"/>
              <a:gd name="connsiteX5" fmla="*/ 1944918 w 6081092"/>
              <a:gd name="connsiteY5" fmla="*/ 10191461 h 10191461"/>
              <a:gd name="connsiteX6" fmla="*/ 429603 w 6081092"/>
              <a:gd name="connsiteY6" fmla="*/ 9962366 h 10191461"/>
              <a:gd name="connsiteX7" fmla="*/ 0 w 6081092"/>
              <a:gd name="connsiteY7" fmla="*/ 9805130 h 10191461"/>
              <a:gd name="connsiteX8" fmla="*/ 0 w 6081092"/>
              <a:gd name="connsiteY8" fmla="*/ 386330 h 10191461"/>
              <a:gd name="connsiteX9" fmla="*/ 429603 w 6081092"/>
              <a:gd name="connsiteY9" fmla="*/ 229093 h 10191461"/>
              <a:gd name="connsiteX10" fmla="*/ 1944918 w 6081092"/>
              <a:gd name="connsiteY10" fmla="*/ 0 h 101914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6081092" h="10191461">
                <a:moveTo>
                  <a:pt x="1944918" y="0"/>
                </a:moveTo>
                <a:cubicBezTo>
                  <a:pt x="3527959" y="0"/>
                  <a:pt x="4942399" y="721860"/>
                  <a:pt x="5877031" y="1854373"/>
                </a:cubicBezTo>
                <a:lnTo>
                  <a:pt x="6081092" y="2127260"/>
                </a:lnTo>
                <a:lnTo>
                  <a:pt x="6081092" y="8064200"/>
                </a:lnTo>
                <a:lnTo>
                  <a:pt x="5877031" y="8337088"/>
                </a:lnTo>
                <a:cubicBezTo>
                  <a:pt x="4942399" y="9469599"/>
                  <a:pt x="3527959" y="10191461"/>
                  <a:pt x="1944918" y="10191461"/>
                </a:cubicBezTo>
                <a:cubicBezTo>
                  <a:pt x="1417238" y="10191461"/>
                  <a:pt x="908291" y="10111255"/>
                  <a:pt x="429603" y="9962366"/>
                </a:cubicBezTo>
                <a:lnTo>
                  <a:pt x="0" y="9805130"/>
                </a:lnTo>
                <a:lnTo>
                  <a:pt x="0" y="386330"/>
                </a:lnTo>
                <a:lnTo>
                  <a:pt x="429603" y="229093"/>
                </a:lnTo>
                <a:cubicBezTo>
                  <a:pt x="908291" y="80206"/>
                  <a:pt x="1417238" y="0"/>
                  <a:pt x="1944918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xmlns="" id="{1AC52C9F-00D3-4193-9FDF-C86C01103188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4420582" y="493406"/>
            <a:ext cx="1437492" cy="1872624"/>
          </a:xfrm>
          <a:custGeom>
            <a:avLst/>
            <a:gdLst>
              <a:gd name="connsiteX0" fmla="*/ 2496831 w 3833812"/>
              <a:gd name="connsiteY0" fmla="*/ 0 h 4993663"/>
              <a:gd name="connsiteX1" fmla="*/ 3686969 w 3833812"/>
              <a:gd name="connsiteY1" fmla="*/ 301354 h 4993663"/>
              <a:gd name="connsiteX2" fmla="*/ 3833812 w 3833812"/>
              <a:gd name="connsiteY2" fmla="*/ 390564 h 4993663"/>
              <a:gd name="connsiteX3" fmla="*/ 3833812 w 3833812"/>
              <a:gd name="connsiteY3" fmla="*/ 4603100 h 4993663"/>
              <a:gd name="connsiteX4" fmla="*/ 3686969 w 3833812"/>
              <a:gd name="connsiteY4" fmla="*/ 4692309 h 4993663"/>
              <a:gd name="connsiteX5" fmla="*/ 2496831 w 3833812"/>
              <a:gd name="connsiteY5" fmla="*/ 4993663 h 4993663"/>
              <a:gd name="connsiteX6" fmla="*/ 0 w 3833812"/>
              <a:gd name="connsiteY6" fmla="*/ 2496832 h 4993663"/>
              <a:gd name="connsiteX7" fmla="*/ 2496831 w 3833812"/>
              <a:gd name="connsiteY7" fmla="*/ 0 h 49936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833812" h="4993663">
                <a:moveTo>
                  <a:pt x="2496831" y="0"/>
                </a:moveTo>
                <a:cubicBezTo>
                  <a:pt x="2927757" y="0"/>
                  <a:pt x="3333185" y="109168"/>
                  <a:pt x="3686969" y="301354"/>
                </a:cubicBezTo>
                <a:lnTo>
                  <a:pt x="3833812" y="390564"/>
                </a:lnTo>
                <a:lnTo>
                  <a:pt x="3833812" y="4603100"/>
                </a:lnTo>
                <a:lnTo>
                  <a:pt x="3686969" y="4692309"/>
                </a:lnTo>
                <a:cubicBezTo>
                  <a:pt x="3333185" y="4884497"/>
                  <a:pt x="2927757" y="4993663"/>
                  <a:pt x="2496831" y="4993663"/>
                </a:cubicBezTo>
                <a:cubicBezTo>
                  <a:pt x="1117870" y="4993663"/>
                  <a:pt x="0" y="3875794"/>
                  <a:pt x="0" y="2496832"/>
                </a:cubicBezTo>
                <a:cubicBezTo>
                  <a:pt x="0" y="1117870"/>
                  <a:pt x="1117870" y="0"/>
                  <a:pt x="2496831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2139335210"/>
      </p:ext>
    </p:extLst>
  </p:cSld>
  <p:clrMapOvr>
    <a:masterClrMapping/>
  </p:clrMapOvr>
</p:sldLayout>
</file>

<file path=ppt/slideLayouts/slideLayout38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Picture Placeholder 29">
            <a:extLst>
              <a:ext uri="{FF2B5EF4-FFF2-40B4-BE49-F238E27FC236}">
                <a16:creationId xmlns:a16="http://schemas.microsoft.com/office/drawing/2014/main" xmlns="" id="{E415DE9D-FC19-4D01-A17F-9796A66B70D9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1863701" y="3363633"/>
            <a:ext cx="1880967" cy="1915331"/>
          </a:xfrm>
          <a:custGeom>
            <a:avLst/>
            <a:gdLst>
              <a:gd name="connsiteX0" fmla="*/ 3101583 w 5016566"/>
              <a:gd name="connsiteY0" fmla="*/ 0 h 5107549"/>
              <a:gd name="connsiteX1" fmla="*/ 5016566 w 5016566"/>
              <a:gd name="connsiteY1" fmla="*/ 3316849 h 5107549"/>
              <a:gd name="connsiteX2" fmla="*/ 1914983 w 5016566"/>
              <a:gd name="connsiteY2" fmla="*/ 5107549 h 5107549"/>
              <a:gd name="connsiteX3" fmla="*/ 0 w 5016566"/>
              <a:gd name="connsiteY3" fmla="*/ 1790700 h 51075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16566" h="5107549">
                <a:moveTo>
                  <a:pt x="3101583" y="0"/>
                </a:moveTo>
                <a:lnTo>
                  <a:pt x="5016566" y="3316849"/>
                </a:lnTo>
                <a:lnTo>
                  <a:pt x="1914983" y="5107549"/>
                </a:lnTo>
                <a:lnTo>
                  <a:pt x="0" y="1790700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  <p:sp>
        <p:nvSpPr>
          <p:cNvPr id="27" name="Picture Placeholder 26">
            <a:extLst>
              <a:ext uri="{FF2B5EF4-FFF2-40B4-BE49-F238E27FC236}">
                <a16:creationId xmlns:a16="http://schemas.microsoft.com/office/drawing/2014/main" xmlns="" id="{6765601B-4DAF-4066-BA47-B5B49285AC96}"/>
              </a:ext>
            </a:extLst>
          </p:cNvPr>
          <p:cNvSpPr>
            <a:spLocks noGrp="1"/>
          </p:cNvSpPr>
          <p:nvPr>
            <p:ph type="pic" sz="quarter" idx="20"/>
          </p:nvPr>
        </p:nvSpPr>
        <p:spPr>
          <a:xfrm>
            <a:off x="2744192" y="2094951"/>
            <a:ext cx="2891505" cy="3665861"/>
          </a:xfrm>
          <a:custGeom>
            <a:avLst/>
            <a:gdLst>
              <a:gd name="connsiteX0" fmla="*/ 3101584 w 7711684"/>
              <a:gd name="connsiteY0" fmla="*/ 0 h 9775627"/>
              <a:gd name="connsiteX1" fmla="*/ 7711684 w 7711684"/>
              <a:gd name="connsiteY1" fmla="*/ 7984927 h 9775627"/>
              <a:gd name="connsiteX2" fmla="*/ 4610100 w 7711684"/>
              <a:gd name="connsiteY2" fmla="*/ 9775627 h 9775627"/>
              <a:gd name="connsiteX3" fmla="*/ 0 w 7711684"/>
              <a:gd name="connsiteY3" fmla="*/ 1790700 h 97756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711684" h="9775627">
                <a:moveTo>
                  <a:pt x="3101584" y="0"/>
                </a:moveTo>
                <a:lnTo>
                  <a:pt x="7711684" y="7984927"/>
                </a:lnTo>
                <a:lnTo>
                  <a:pt x="4610100" y="9775627"/>
                </a:lnTo>
                <a:lnTo>
                  <a:pt x="0" y="1790700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  <p:sp>
        <p:nvSpPr>
          <p:cNvPr id="24" name="Picture Placeholder 23">
            <a:extLst>
              <a:ext uri="{FF2B5EF4-FFF2-40B4-BE49-F238E27FC236}">
                <a16:creationId xmlns:a16="http://schemas.microsoft.com/office/drawing/2014/main" xmlns="" id="{D6AE012F-B6BC-4BDC-9BD5-331A4E0A87BA}"/>
              </a:ext>
            </a:extLst>
          </p:cNvPr>
          <p:cNvSpPr>
            <a:spLocks noGrp="1"/>
          </p:cNvSpPr>
          <p:nvPr>
            <p:ph type="pic" sz="quarter" idx="19"/>
          </p:nvPr>
        </p:nvSpPr>
        <p:spPr>
          <a:xfrm>
            <a:off x="-283226" y="2137960"/>
            <a:ext cx="3286514" cy="2683986"/>
          </a:xfrm>
          <a:custGeom>
            <a:avLst/>
            <a:gdLst>
              <a:gd name="connsiteX0" fmla="*/ 6949367 w 8765178"/>
              <a:gd name="connsiteY0" fmla="*/ 0 h 7157296"/>
              <a:gd name="connsiteX1" fmla="*/ 8765178 w 8765178"/>
              <a:gd name="connsiteY1" fmla="*/ 3145077 h 7157296"/>
              <a:gd name="connsiteX2" fmla="*/ 1815811 w 8765178"/>
              <a:gd name="connsiteY2" fmla="*/ 7157296 h 7157296"/>
              <a:gd name="connsiteX3" fmla="*/ 0 w 8765178"/>
              <a:gd name="connsiteY3" fmla="*/ 4012219 h 71572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765178" h="7157296">
                <a:moveTo>
                  <a:pt x="6949367" y="0"/>
                </a:moveTo>
                <a:lnTo>
                  <a:pt x="8765178" y="3145077"/>
                </a:lnTo>
                <a:lnTo>
                  <a:pt x="1815811" y="7157296"/>
                </a:lnTo>
                <a:lnTo>
                  <a:pt x="0" y="4012219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  <p:sp>
        <p:nvSpPr>
          <p:cNvPr id="21" name="Picture Placeholder 20">
            <a:extLst>
              <a:ext uri="{FF2B5EF4-FFF2-40B4-BE49-F238E27FC236}">
                <a16:creationId xmlns:a16="http://schemas.microsoft.com/office/drawing/2014/main" xmlns="" id="{7AD03CFC-220F-4BC9-9454-E27C97C80CB6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995383" y="-932817"/>
            <a:ext cx="2891505" cy="3665861"/>
          </a:xfrm>
          <a:custGeom>
            <a:avLst/>
            <a:gdLst>
              <a:gd name="connsiteX0" fmla="*/ 3101583 w 7711683"/>
              <a:gd name="connsiteY0" fmla="*/ 0 h 9775627"/>
              <a:gd name="connsiteX1" fmla="*/ 7711683 w 7711683"/>
              <a:gd name="connsiteY1" fmla="*/ 7984927 h 9775627"/>
              <a:gd name="connsiteX2" fmla="*/ 4610099 w 7711683"/>
              <a:gd name="connsiteY2" fmla="*/ 9775627 h 9775627"/>
              <a:gd name="connsiteX3" fmla="*/ 0 w 7711683"/>
              <a:gd name="connsiteY3" fmla="*/ 1790700 h 97756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711683" h="9775627">
                <a:moveTo>
                  <a:pt x="3101583" y="0"/>
                </a:moveTo>
                <a:lnTo>
                  <a:pt x="7711683" y="7984927"/>
                </a:lnTo>
                <a:lnTo>
                  <a:pt x="4610099" y="9775627"/>
                </a:lnTo>
                <a:lnTo>
                  <a:pt x="0" y="1790700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  <p:sp>
        <p:nvSpPr>
          <p:cNvPr id="18" name="Picture Placeholder 17">
            <a:extLst>
              <a:ext uri="{FF2B5EF4-FFF2-40B4-BE49-F238E27FC236}">
                <a16:creationId xmlns:a16="http://schemas.microsoft.com/office/drawing/2014/main" xmlns="" id="{45C99D42-8489-4F94-8688-7548F5C1A216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417983" y="860742"/>
            <a:ext cx="1880968" cy="1915331"/>
          </a:xfrm>
          <a:custGeom>
            <a:avLst/>
            <a:gdLst>
              <a:gd name="connsiteX0" fmla="*/ 3101583 w 5016567"/>
              <a:gd name="connsiteY0" fmla="*/ 0 h 5107548"/>
              <a:gd name="connsiteX1" fmla="*/ 5016567 w 5016567"/>
              <a:gd name="connsiteY1" fmla="*/ 3316848 h 5107548"/>
              <a:gd name="connsiteX2" fmla="*/ 1914983 w 5016567"/>
              <a:gd name="connsiteY2" fmla="*/ 5107548 h 5107548"/>
              <a:gd name="connsiteX3" fmla="*/ 0 w 5016567"/>
              <a:gd name="connsiteY3" fmla="*/ 1790700 h 51075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16567" h="5107548">
                <a:moveTo>
                  <a:pt x="3101583" y="0"/>
                </a:moveTo>
                <a:lnTo>
                  <a:pt x="5016567" y="3316848"/>
                </a:lnTo>
                <a:lnTo>
                  <a:pt x="1914983" y="5107548"/>
                </a:lnTo>
                <a:lnTo>
                  <a:pt x="0" y="1790700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  <p:sp>
        <p:nvSpPr>
          <p:cNvPr id="15" name="Picture Placeholder 14">
            <a:extLst>
              <a:ext uri="{FF2B5EF4-FFF2-40B4-BE49-F238E27FC236}">
                <a16:creationId xmlns:a16="http://schemas.microsoft.com/office/drawing/2014/main" xmlns="" id="{5B3737B8-23FE-4442-B8B8-8199DF672FE0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-1425346" y="444348"/>
            <a:ext cx="2519347" cy="3021179"/>
          </a:xfrm>
          <a:custGeom>
            <a:avLst/>
            <a:gdLst>
              <a:gd name="connsiteX0" fmla="*/ 3101584 w 6719132"/>
              <a:gd name="connsiteY0" fmla="*/ 0 h 8056477"/>
              <a:gd name="connsiteX1" fmla="*/ 6719132 w 6719132"/>
              <a:gd name="connsiteY1" fmla="*/ 6265778 h 8056477"/>
              <a:gd name="connsiteX2" fmla="*/ 3617549 w 6719132"/>
              <a:gd name="connsiteY2" fmla="*/ 8056477 h 8056477"/>
              <a:gd name="connsiteX3" fmla="*/ 0 w 6719132"/>
              <a:gd name="connsiteY3" fmla="*/ 1790700 h 80564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719132" h="8056477">
                <a:moveTo>
                  <a:pt x="3101584" y="0"/>
                </a:moveTo>
                <a:lnTo>
                  <a:pt x="6719132" y="6265778"/>
                </a:lnTo>
                <a:lnTo>
                  <a:pt x="3617549" y="8056477"/>
                </a:lnTo>
                <a:lnTo>
                  <a:pt x="0" y="1790700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839074055"/>
      </p:ext>
    </p:extLst>
  </p:cSld>
  <p:clrMapOvr>
    <a:masterClrMapping/>
  </p:clrMapOvr>
</p:sldLayout>
</file>

<file path=ppt/slideLayouts/slideLayout38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Picture Placeholder 28">
            <a:extLst>
              <a:ext uri="{FF2B5EF4-FFF2-40B4-BE49-F238E27FC236}">
                <a16:creationId xmlns:a16="http://schemas.microsoft.com/office/drawing/2014/main" xmlns="" id="{F8A26B3C-8E9C-4074-9AEF-6C6C54FC8EC1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4572000" cy="5143500"/>
          </a:xfrm>
          <a:prstGeom prst="rect">
            <a:avLst/>
          </a:prstGeom>
        </p:spPr>
        <p:txBody>
          <a:bodyPr/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1239725667"/>
      </p:ext>
    </p:extLst>
  </p:cSld>
  <p:clrMapOvr>
    <a:masterClrMapping/>
  </p:clrMapOvr>
</p:sldLayout>
</file>

<file path=ppt/slideLayouts/slideLayout38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" name="Picture Placeholder 91">
            <a:extLst>
              <a:ext uri="{FF2B5EF4-FFF2-40B4-BE49-F238E27FC236}">
                <a16:creationId xmlns:a16="http://schemas.microsoft.com/office/drawing/2014/main" xmlns="" id="{803ED2A9-A4AC-4ED8-B5EE-E773D7EE38AB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4966698" y="2"/>
            <a:ext cx="3857662" cy="5143501"/>
          </a:xfrm>
          <a:custGeom>
            <a:avLst/>
            <a:gdLst>
              <a:gd name="connsiteX0" fmla="*/ 2115698 w 10288437"/>
              <a:gd name="connsiteY0" fmla="*/ 11091508 h 13716002"/>
              <a:gd name="connsiteX1" fmla="*/ 3333513 w 10288437"/>
              <a:gd name="connsiteY1" fmla="*/ 11791395 h 13716002"/>
              <a:gd name="connsiteX2" fmla="*/ 0 w 10288437"/>
              <a:gd name="connsiteY2" fmla="*/ 13716002 h 13716002"/>
              <a:gd name="connsiteX3" fmla="*/ 2788 w 10288437"/>
              <a:gd name="connsiteY3" fmla="*/ 12311398 h 13716002"/>
              <a:gd name="connsiteX4" fmla="*/ 1301086 w 10288437"/>
              <a:gd name="connsiteY4" fmla="*/ 9106856 h 13716002"/>
              <a:gd name="connsiteX5" fmla="*/ 4634601 w 10288437"/>
              <a:gd name="connsiteY5" fmla="*/ 11031461 h 13716002"/>
              <a:gd name="connsiteX6" fmla="*/ 3416785 w 10288437"/>
              <a:gd name="connsiteY6" fmla="*/ 11731349 h 13716002"/>
              <a:gd name="connsiteX7" fmla="*/ 1303875 w 10288437"/>
              <a:gd name="connsiteY7" fmla="*/ 10511460 h 13716002"/>
              <a:gd name="connsiteX8" fmla="*/ 8788 w 10288437"/>
              <a:gd name="connsiteY8" fmla="*/ 8368331 h 13716002"/>
              <a:gd name="connsiteX9" fmla="*/ 1223815 w 10288437"/>
              <a:gd name="connsiteY9" fmla="*/ 9073047 h 13716002"/>
              <a:gd name="connsiteX10" fmla="*/ 1223816 w 10288437"/>
              <a:gd name="connsiteY10" fmla="*/ 11512826 h 13716002"/>
              <a:gd name="connsiteX11" fmla="*/ 8788 w 10288437"/>
              <a:gd name="connsiteY11" fmla="*/ 12217542 h 13716002"/>
              <a:gd name="connsiteX12" fmla="*/ 7376457 w 10288437"/>
              <a:gd name="connsiteY12" fmla="*/ 8274466 h 13716002"/>
              <a:gd name="connsiteX13" fmla="*/ 8594273 w 10288437"/>
              <a:gd name="connsiteY13" fmla="*/ 8974353 h 13716002"/>
              <a:gd name="connsiteX14" fmla="*/ 5260761 w 10288437"/>
              <a:gd name="connsiteY14" fmla="*/ 10898960 h 13716002"/>
              <a:gd name="connsiteX15" fmla="*/ 5263549 w 10288437"/>
              <a:gd name="connsiteY15" fmla="*/ 9494356 h 13716002"/>
              <a:gd name="connsiteX16" fmla="*/ 10269385 w 10288437"/>
              <a:gd name="connsiteY16" fmla="*/ 8249676 h 13716002"/>
              <a:gd name="connsiteX17" fmla="*/ 10288437 w 10288437"/>
              <a:gd name="connsiteY17" fmla="*/ 13716000 h 13716002"/>
              <a:gd name="connsiteX18" fmla="*/ 333828 w 10288437"/>
              <a:gd name="connsiteY18" fmla="*/ 13716000 h 13716002"/>
              <a:gd name="connsiteX19" fmla="*/ 1610890 w 10288437"/>
              <a:gd name="connsiteY19" fmla="*/ 7535942 h 13716002"/>
              <a:gd name="connsiteX20" fmla="*/ 3723801 w 10288437"/>
              <a:gd name="connsiteY20" fmla="*/ 8755832 h 13716002"/>
              <a:gd name="connsiteX21" fmla="*/ 3726589 w 10288437"/>
              <a:gd name="connsiteY21" fmla="*/ 10160435 h 13716002"/>
              <a:gd name="connsiteX22" fmla="*/ 393074 w 10288437"/>
              <a:gd name="connsiteY22" fmla="*/ 8235830 h 13716002"/>
              <a:gd name="connsiteX23" fmla="*/ 5018889 w 10288437"/>
              <a:gd name="connsiteY23" fmla="*/ 7049748 h 13716002"/>
              <a:gd name="connsiteX24" fmla="*/ 5018889 w 10288437"/>
              <a:gd name="connsiteY24" fmla="*/ 10898960 h 13716002"/>
              <a:gd name="connsiteX25" fmla="*/ 3803861 w 10288437"/>
              <a:gd name="connsiteY25" fmla="*/ 10194244 h 13716002"/>
              <a:gd name="connsiteX26" fmla="*/ 3803861 w 10288437"/>
              <a:gd name="connsiteY26" fmla="*/ 7754465 h 13716002"/>
              <a:gd name="connsiteX27" fmla="*/ 6561845 w 10288437"/>
              <a:gd name="connsiteY27" fmla="*/ 6289813 h 13716002"/>
              <a:gd name="connsiteX28" fmla="*/ 9895361 w 10288437"/>
              <a:gd name="connsiteY28" fmla="*/ 8214419 h 13716002"/>
              <a:gd name="connsiteX29" fmla="*/ 8677545 w 10288437"/>
              <a:gd name="connsiteY29" fmla="*/ 8914307 h 13716002"/>
              <a:gd name="connsiteX30" fmla="*/ 6564633 w 10288437"/>
              <a:gd name="connsiteY30" fmla="*/ 7694417 h 13716002"/>
              <a:gd name="connsiteX31" fmla="*/ 5027677 w 10288437"/>
              <a:gd name="connsiteY31" fmla="*/ 5551290 h 13716002"/>
              <a:gd name="connsiteX32" fmla="*/ 5024889 w 10288437"/>
              <a:gd name="connsiteY32" fmla="*/ 6955893 h 13716002"/>
              <a:gd name="connsiteX33" fmla="*/ 2911977 w 10288437"/>
              <a:gd name="connsiteY33" fmla="*/ 8175783 h 13716002"/>
              <a:gd name="connsiteX34" fmla="*/ 1694160 w 10288437"/>
              <a:gd name="connsiteY34" fmla="*/ 7475896 h 13716002"/>
              <a:gd name="connsiteX35" fmla="*/ 5269549 w 10288437"/>
              <a:gd name="connsiteY35" fmla="*/ 5551288 h 13716002"/>
              <a:gd name="connsiteX36" fmla="*/ 6484577 w 10288437"/>
              <a:gd name="connsiteY36" fmla="*/ 6256005 h 13716002"/>
              <a:gd name="connsiteX37" fmla="*/ 6484577 w 10288437"/>
              <a:gd name="connsiteY37" fmla="*/ 8695784 h 13716002"/>
              <a:gd name="connsiteX38" fmla="*/ 5269549 w 10288437"/>
              <a:gd name="connsiteY38" fmla="*/ 9400500 h 13716002"/>
              <a:gd name="connsiteX39" fmla="*/ 2115698 w 10288437"/>
              <a:gd name="connsiteY39" fmla="*/ 5457426 h 13716002"/>
              <a:gd name="connsiteX40" fmla="*/ 3333513 w 10288437"/>
              <a:gd name="connsiteY40" fmla="*/ 6157312 h 13716002"/>
              <a:gd name="connsiteX41" fmla="*/ 0 w 10288437"/>
              <a:gd name="connsiteY41" fmla="*/ 8081918 h 13716002"/>
              <a:gd name="connsiteX42" fmla="*/ 2788 w 10288437"/>
              <a:gd name="connsiteY42" fmla="*/ 6677314 h 13716002"/>
              <a:gd name="connsiteX43" fmla="*/ 6871649 w 10288437"/>
              <a:gd name="connsiteY43" fmla="*/ 4718900 h 13716002"/>
              <a:gd name="connsiteX44" fmla="*/ 8984561 w 10288437"/>
              <a:gd name="connsiteY44" fmla="*/ 5938788 h 13716002"/>
              <a:gd name="connsiteX45" fmla="*/ 8987349 w 10288437"/>
              <a:gd name="connsiteY45" fmla="*/ 7343392 h 13716002"/>
              <a:gd name="connsiteX46" fmla="*/ 5653833 w 10288437"/>
              <a:gd name="connsiteY46" fmla="*/ 5418787 h 13716002"/>
              <a:gd name="connsiteX47" fmla="*/ 10279645 w 10288437"/>
              <a:gd name="connsiteY47" fmla="*/ 4232707 h 13716002"/>
              <a:gd name="connsiteX48" fmla="*/ 10279645 w 10288437"/>
              <a:gd name="connsiteY48" fmla="*/ 8081917 h 13716002"/>
              <a:gd name="connsiteX49" fmla="*/ 9064617 w 10288437"/>
              <a:gd name="connsiteY49" fmla="*/ 7377201 h 13716002"/>
              <a:gd name="connsiteX50" fmla="*/ 9064617 w 10288437"/>
              <a:gd name="connsiteY50" fmla="*/ 4937424 h 13716002"/>
              <a:gd name="connsiteX51" fmla="*/ 1301086 w 10288437"/>
              <a:gd name="connsiteY51" fmla="*/ 3472774 h 13716002"/>
              <a:gd name="connsiteX52" fmla="*/ 4634601 w 10288437"/>
              <a:gd name="connsiteY52" fmla="*/ 5397381 h 13716002"/>
              <a:gd name="connsiteX53" fmla="*/ 3416785 w 10288437"/>
              <a:gd name="connsiteY53" fmla="*/ 6097266 h 13716002"/>
              <a:gd name="connsiteX54" fmla="*/ 1303875 w 10288437"/>
              <a:gd name="connsiteY54" fmla="*/ 4877377 h 13716002"/>
              <a:gd name="connsiteX55" fmla="*/ 8788 w 10288437"/>
              <a:gd name="connsiteY55" fmla="*/ 2734249 h 13716002"/>
              <a:gd name="connsiteX56" fmla="*/ 1223815 w 10288437"/>
              <a:gd name="connsiteY56" fmla="*/ 3438966 h 13716002"/>
              <a:gd name="connsiteX57" fmla="*/ 1223816 w 10288437"/>
              <a:gd name="connsiteY57" fmla="*/ 5878742 h 13716002"/>
              <a:gd name="connsiteX58" fmla="*/ 8788 w 10288437"/>
              <a:gd name="connsiteY58" fmla="*/ 6583459 h 13716002"/>
              <a:gd name="connsiteX59" fmla="*/ 10288433 w 10288437"/>
              <a:gd name="connsiteY59" fmla="*/ 2734247 h 13716002"/>
              <a:gd name="connsiteX60" fmla="*/ 10285645 w 10288437"/>
              <a:gd name="connsiteY60" fmla="*/ 4138851 h 13716002"/>
              <a:gd name="connsiteX61" fmla="*/ 8172737 w 10288437"/>
              <a:gd name="connsiteY61" fmla="*/ 5358742 h 13716002"/>
              <a:gd name="connsiteX62" fmla="*/ 6954921 w 10288437"/>
              <a:gd name="connsiteY62" fmla="*/ 4658855 h 13716002"/>
              <a:gd name="connsiteX63" fmla="*/ 7376457 w 10288437"/>
              <a:gd name="connsiteY63" fmla="*/ 2640382 h 13716002"/>
              <a:gd name="connsiteX64" fmla="*/ 8594273 w 10288437"/>
              <a:gd name="connsiteY64" fmla="*/ 3340269 h 13716002"/>
              <a:gd name="connsiteX65" fmla="*/ 5260761 w 10288437"/>
              <a:gd name="connsiteY65" fmla="*/ 5264876 h 13716002"/>
              <a:gd name="connsiteX66" fmla="*/ 5263549 w 10288437"/>
              <a:gd name="connsiteY66" fmla="*/ 3860272 h 13716002"/>
              <a:gd name="connsiteX67" fmla="*/ 1610890 w 10288437"/>
              <a:gd name="connsiteY67" fmla="*/ 1901860 h 13716002"/>
              <a:gd name="connsiteX68" fmla="*/ 3723801 w 10288437"/>
              <a:gd name="connsiteY68" fmla="*/ 3121749 h 13716002"/>
              <a:gd name="connsiteX69" fmla="*/ 3726589 w 10288437"/>
              <a:gd name="connsiteY69" fmla="*/ 4526353 h 13716002"/>
              <a:gd name="connsiteX70" fmla="*/ 393074 w 10288437"/>
              <a:gd name="connsiteY70" fmla="*/ 2601747 h 13716002"/>
              <a:gd name="connsiteX71" fmla="*/ 5018889 w 10288437"/>
              <a:gd name="connsiteY71" fmla="*/ 1415666 h 13716002"/>
              <a:gd name="connsiteX72" fmla="*/ 5018889 w 10288437"/>
              <a:gd name="connsiteY72" fmla="*/ 5264878 h 13716002"/>
              <a:gd name="connsiteX73" fmla="*/ 3803861 w 10288437"/>
              <a:gd name="connsiteY73" fmla="*/ 4560161 h 13716002"/>
              <a:gd name="connsiteX74" fmla="*/ 3803861 w 10288437"/>
              <a:gd name="connsiteY74" fmla="*/ 2120383 h 13716002"/>
              <a:gd name="connsiteX75" fmla="*/ 6561845 w 10288437"/>
              <a:gd name="connsiteY75" fmla="*/ 655730 h 13716002"/>
              <a:gd name="connsiteX76" fmla="*/ 9895361 w 10288437"/>
              <a:gd name="connsiteY76" fmla="*/ 2580335 h 13716002"/>
              <a:gd name="connsiteX77" fmla="*/ 8677545 w 10288437"/>
              <a:gd name="connsiteY77" fmla="*/ 3280224 h 13716002"/>
              <a:gd name="connsiteX78" fmla="*/ 6564633 w 10288437"/>
              <a:gd name="connsiteY78" fmla="*/ 2060334 h 13716002"/>
              <a:gd name="connsiteX79" fmla="*/ 9064617 w 10288437"/>
              <a:gd name="connsiteY79" fmla="*/ 0 h 13716002"/>
              <a:gd name="connsiteX80" fmla="*/ 10279645 w 10288437"/>
              <a:gd name="connsiteY80" fmla="*/ 0 h 13716002"/>
              <a:gd name="connsiteX81" fmla="*/ 10279645 w 10288437"/>
              <a:gd name="connsiteY81" fmla="*/ 2447834 h 13716002"/>
              <a:gd name="connsiteX82" fmla="*/ 9064617 w 10288437"/>
              <a:gd name="connsiteY82" fmla="*/ 1743118 h 13716002"/>
              <a:gd name="connsiteX83" fmla="*/ 6026737 w 10288437"/>
              <a:gd name="connsiteY83" fmla="*/ 0 h 13716002"/>
              <a:gd name="connsiteX84" fmla="*/ 8456795 w 10288437"/>
              <a:gd name="connsiteY84" fmla="*/ 0 h 13716002"/>
              <a:gd name="connsiteX85" fmla="*/ 8984561 w 10288437"/>
              <a:gd name="connsiteY85" fmla="*/ 304705 h 13716002"/>
              <a:gd name="connsiteX86" fmla="*/ 8987349 w 10288437"/>
              <a:gd name="connsiteY86" fmla="*/ 1709309 h 13716002"/>
              <a:gd name="connsiteX87" fmla="*/ 5269549 w 10288437"/>
              <a:gd name="connsiteY87" fmla="*/ 0 h 13716002"/>
              <a:gd name="connsiteX88" fmla="*/ 5412299 w 10288437"/>
              <a:gd name="connsiteY88" fmla="*/ 0 h 13716002"/>
              <a:gd name="connsiteX89" fmla="*/ 6484577 w 10288437"/>
              <a:gd name="connsiteY89" fmla="*/ 621921 h 13716002"/>
              <a:gd name="connsiteX90" fmla="*/ 6484577 w 10288437"/>
              <a:gd name="connsiteY90" fmla="*/ 3061700 h 13716002"/>
              <a:gd name="connsiteX91" fmla="*/ 5269549 w 10288437"/>
              <a:gd name="connsiteY91" fmla="*/ 3766417 h 13716002"/>
              <a:gd name="connsiteX92" fmla="*/ 4884275 w 10288437"/>
              <a:gd name="connsiteY92" fmla="*/ 0 h 13716002"/>
              <a:gd name="connsiteX93" fmla="*/ 5027513 w 10288437"/>
              <a:gd name="connsiteY93" fmla="*/ 0 h 13716002"/>
              <a:gd name="connsiteX94" fmla="*/ 5024889 w 10288437"/>
              <a:gd name="connsiteY94" fmla="*/ 1321811 h 13716002"/>
              <a:gd name="connsiteX95" fmla="*/ 2911977 w 10288437"/>
              <a:gd name="connsiteY95" fmla="*/ 2541700 h 13716002"/>
              <a:gd name="connsiteX96" fmla="*/ 1694160 w 10288437"/>
              <a:gd name="connsiteY96" fmla="*/ 1841813 h 13716002"/>
              <a:gd name="connsiteX97" fmla="*/ 2614527 w 10288437"/>
              <a:gd name="connsiteY97" fmla="*/ 0 h 13716002"/>
              <a:gd name="connsiteX98" fmla="*/ 4222733 w 10288437"/>
              <a:gd name="connsiteY98" fmla="*/ 0 h 13716002"/>
              <a:gd name="connsiteX99" fmla="*/ 3416785 w 10288437"/>
              <a:gd name="connsiteY99" fmla="*/ 463184 h 13716002"/>
              <a:gd name="connsiteX100" fmla="*/ 1809719 w 10288437"/>
              <a:gd name="connsiteY100" fmla="*/ 0 h 13716002"/>
              <a:gd name="connsiteX101" fmla="*/ 2423084 w 10288437"/>
              <a:gd name="connsiteY101" fmla="*/ 0 h 13716002"/>
              <a:gd name="connsiteX102" fmla="*/ 3333513 w 10288437"/>
              <a:gd name="connsiteY102" fmla="*/ 523230 h 13716002"/>
              <a:gd name="connsiteX103" fmla="*/ 0 w 10288437"/>
              <a:gd name="connsiteY103" fmla="*/ 2447837 h 13716002"/>
              <a:gd name="connsiteX104" fmla="*/ 2788 w 10288437"/>
              <a:gd name="connsiteY104" fmla="*/ 1043232 h 13716002"/>
              <a:gd name="connsiteX105" fmla="*/ 8788 w 10288437"/>
              <a:gd name="connsiteY105" fmla="*/ 0 h 13716002"/>
              <a:gd name="connsiteX106" fmla="*/ 1223816 w 10288437"/>
              <a:gd name="connsiteY106" fmla="*/ 0 h 13716002"/>
              <a:gd name="connsiteX107" fmla="*/ 1223816 w 10288437"/>
              <a:gd name="connsiteY107" fmla="*/ 244661 h 13716002"/>
              <a:gd name="connsiteX108" fmla="*/ 8788 w 10288437"/>
              <a:gd name="connsiteY108" fmla="*/ 949377 h 137160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</a:cxnLst>
            <a:rect l="l" t="t" r="r" b="b"/>
            <a:pathLst>
              <a:path w="10288437" h="13716002">
                <a:moveTo>
                  <a:pt x="2115698" y="11091508"/>
                </a:moveTo>
                <a:lnTo>
                  <a:pt x="3333513" y="11791395"/>
                </a:lnTo>
                <a:lnTo>
                  <a:pt x="0" y="13716002"/>
                </a:lnTo>
                <a:lnTo>
                  <a:pt x="2788" y="12311398"/>
                </a:lnTo>
                <a:close/>
                <a:moveTo>
                  <a:pt x="1301086" y="9106856"/>
                </a:moveTo>
                <a:lnTo>
                  <a:pt x="4634601" y="11031461"/>
                </a:lnTo>
                <a:lnTo>
                  <a:pt x="3416785" y="11731349"/>
                </a:lnTo>
                <a:lnTo>
                  <a:pt x="1303875" y="10511460"/>
                </a:lnTo>
                <a:close/>
                <a:moveTo>
                  <a:pt x="8788" y="8368331"/>
                </a:moveTo>
                <a:lnTo>
                  <a:pt x="1223815" y="9073047"/>
                </a:lnTo>
                <a:lnTo>
                  <a:pt x="1223816" y="11512826"/>
                </a:lnTo>
                <a:lnTo>
                  <a:pt x="8788" y="12217542"/>
                </a:lnTo>
                <a:close/>
                <a:moveTo>
                  <a:pt x="7376457" y="8274466"/>
                </a:moveTo>
                <a:lnTo>
                  <a:pt x="8594273" y="8974353"/>
                </a:lnTo>
                <a:lnTo>
                  <a:pt x="5260761" y="10898960"/>
                </a:lnTo>
                <a:lnTo>
                  <a:pt x="5263549" y="9494356"/>
                </a:lnTo>
                <a:close/>
                <a:moveTo>
                  <a:pt x="10269385" y="8249676"/>
                </a:moveTo>
                <a:lnTo>
                  <a:pt x="10288437" y="13716000"/>
                </a:lnTo>
                <a:lnTo>
                  <a:pt x="333828" y="13716000"/>
                </a:lnTo>
                <a:close/>
                <a:moveTo>
                  <a:pt x="1610890" y="7535942"/>
                </a:moveTo>
                <a:lnTo>
                  <a:pt x="3723801" y="8755832"/>
                </a:lnTo>
                <a:lnTo>
                  <a:pt x="3726589" y="10160435"/>
                </a:lnTo>
                <a:lnTo>
                  <a:pt x="393074" y="8235830"/>
                </a:lnTo>
                <a:close/>
                <a:moveTo>
                  <a:pt x="5018889" y="7049748"/>
                </a:moveTo>
                <a:lnTo>
                  <a:pt x="5018889" y="10898960"/>
                </a:lnTo>
                <a:lnTo>
                  <a:pt x="3803861" y="10194244"/>
                </a:lnTo>
                <a:lnTo>
                  <a:pt x="3803861" y="7754465"/>
                </a:lnTo>
                <a:close/>
                <a:moveTo>
                  <a:pt x="6561845" y="6289813"/>
                </a:moveTo>
                <a:lnTo>
                  <a:pt x="9895361" y="8214419"/>
                </a:lnTo>
                <a:lnTo>
                  <a:pt x="8677545" y="8914307"/>
                </a:lnTo>
                <a:lnTo>
                  <a:pt x="6564633" y="7694417"/>
                </a:lnTo>
                <a:close/>
                <a:moveTo>
                  <a:pt x="5027677" y="5551290"/>
                </a:moveTo>
                <a:lnTo>
                  <a:pt x="5024889" y="6955893"/>
                </a:lnTo>
                <a:lnTo>
                  <a:pt x="2911977" y="8175783"/>
                </a:lnTo>
                <a:lnTo>
                  <a:pt x="1694160" y="7475896"/>
                </a:lnTo>
                <a:close/>
                <a:moveTo>
                  <a:pt x="5269549" y="5551288"/>
                </a:moveTo>
                <a:lnTo>
                  <a:pt x="6484577" y="6256005"/>
                </a:lnTo>
                <a:lnTo>
                  <a:pt x="6484577" y="8695784"/>
                </a:lnTo>
                <a:lnTo>
                  <a:pt x="5269549" y="9400500"/>
                </a:lnTo>
                <a:close/>
                <a:moveTo>
                  <a:pt x="2115698" y="5457426"/>
                </a:moveTo>
                <a:lnTo>
                  <a:pt x="3333513" y="6157312"/>
                </a:lnTo>
                <a:lnTo>
                  <a:pt x="0" y="8081918"/>
                </a:lnTo>
                <a:lnTo>
                  <a:pt x="2788" y="6677314"/>
                </a:lnTo>
                <a:close/>
                <a:moveTo>
                  <a:pt x="6871649" y="4718900"/>
                </a:moveTo>
                <a:lnTo>
                  <a:pt x="8984561" y="5938788"/>
                </a:lnTo>
                <a:lnTo>
                  <a:pt x="8987349" y="7343392"/>
                </a:lnTo>
                <a:lnTo>
                  <a:pt x="5653833" y="5418787"/>
                </a:lnTo>
                <a:close/>
                <a:moveTo>
                  <a:pt x="10279645" y="4232707"/>
                </a:moveTo>
                <a:lnTo>
                  <a:pt x="10279645" y="8081917"/>
                </a:lnTo>
                <a:lnTo>
                  <a:pt x="9064617" y="7377201"/>
                </a:lnTo>
                <a:lnTo>
                  <a:pt x="9064617" y="4937424"/>
                </a:lnTo>
                <a:close/>
                <a:moveTo>
                  <a:pt x="1301086" y="3472774"/>
                </a:moveTo>
                <a:lnTo>
                  <a:pt x="4634601" y="5397381"/>
                </a:lnTo>
                <a:lnTo>
                  <a:pt x="3416785" y="6097266"/>
                </a:lnTo>
                <a:lnTo>
                  <a:pt x="1303875" y="4877377"/>
                </a:lnTo>
                <a:close/>
                <a:moveTo>
                  <a:pt x="8788" y="2734249"/>
                </a:moveTo>
                <a:lnTo>
                  <a:pt x="1223815" y="3438966"/>
                </a:lnTo>
                <a:lnTo>
                  <a:pt x="1223816" y="5878742"/>
                </a:lnTo>
                <a:lnTo>
                  <a:pt x="8788" y="6583459"/>
                </a:lnTo>
                <a:close/>
                <a:moveTo>
                  <a:pt x="10288433" y="2734247"/>
                </a:moveTo>
                <a:lnTo>
                  <a:pt x="10285645" y="4138851"/>
                </a:lnTo>
                <a:lnTo>
                  <a:pt x="8172737" y="5358742"/>
                </a:lnTo>
                <a:lnTo>
                  <a:pt x="6954921" y="4658855"/>
                </a:lnTo>
                <a:close/>
                <a:moveTo>
                  <a:pt x="7376457" y="2640382"/>
                </a:moveTo>
                <a:lnTo>
                  <a:pt x="8594273" y="3340269"/>
                </a:lnTo>
                <a:lnTo>
                  <a:pt x="5260761" y="5264876"/>
                </a:lnTo>
                <a:lnTo>
                  <a:pt x="5263549" y="3860272"/>
                </a:lnTo>
                <a:close/>
                <a:moveTo>
                  <a:pt x="1610890" y="1901860"/>
                </a:moveTo>
                <a:lnTo>
                  <a:pt x="3723801" y="3121749"/>
                </a:lnTo>
                <a:lnTo>
                  <a:pt x="3726589" y="4526353"/>
                </a:lnTo>
                <a:lnTo>
                  <a:pt x="393074" y="2601747"/>
                </a:lnTo>
                <a:close/>
                <a:moveTo>
                  <a:pt x="5018889" y="1415666"/>
                </a:moveTo>
                <a:lnTo>
                  <a:pt x="5018889" y="5264878"/>
                </a:lnTo>
                <a:lnTo>
                  <a:pt x="3803861" y="4560161"/>
                </a:lnTo>
                <a:lnTo>
                  <a:pt x="3803861" y="2120383"/>
                </a:lnTo>
                <a:close/>
                <a:moveTo>
                  <a:pt x="6561845" y="655730"/>
                </a:moveTo>
                <a:lnTo>
                  <a:pt x="9895361" y="2580335"/>
                </a:lnTo>
                <a:lnTo>
                  <a:pt x="8677545" y="3280224"/>
                </a:lnTo>
                <a:lnTo>
                  <a:pt x="6564633" y="2060334"/>
                </a:lnTo>
                <a:close/>
                <a:moveTo>
                  <a:pt x="9064617" y="0"/>
                </a:moveTo>
                <a:lnTo>
                  <a:pt x="10279645" y="0"/>
                </a:lnTo>
                <a:lnTo>
                  <a:pt x="10279645" y="2447834"/>
                </a:lnTo>
                <a:lnTo>
                  <a:pt x="9064617" y="1743118"/>
                </a:lnTo>
                <a:close/>
                <a:moveTo>
                  <a:pt x="6026737" y="0"/>
                </a:moveTo>
                <a:lnTo>
                  <a:pt x="8456795" y="0"/>
                </a:lnTo>
                <a:lnTo>
                  <a:pt x="8984561" y="304705"/>
                </a:lnTo>
                <a:lnTo>
                  <a:pt x="8987349" y="1709309"/>
                </a:lnTo>
                <a:close/>
                <a:moveTo>
                  <a:pt x="5269549" y="0"/>
                </a:moveTo>
                <a:lnTo>
                  <a:pt x="5412299" y="0"/>
                </a:lnTo>
                <a:lnTo>
                  <a:pt x="6484577" y="621921"/>
                </a:lnTo>
                <a:lnTo>
                  <a:pt x="6484577" y="3061700"/>
                </a:lnTo>
                <a:lnTo>
                  <a:pt x="5269549" y="3766417"/>
                </a:lnTo>
                <a:close/>
                <a:moveTo>
                  <a:pt x="4884275" y="0"/>
                </a:moveTo>
                <a:lnTo>
                  <a:pt x="5027513" y="0"/>
                </a:lnTo>
                <a:lnTo>
                  <a:pt x="5024889" y="1321811"/>
                </a:lnTo>
                <a:lnTo>
                  <a:pt x="2911977" y="2541700"/>
                </a:lnTo>
                <a:lnTo>
                  <a:pt x="1694160" y="1841813"/>
                </a:lnTo>
                <a:close/>
                <a:moveTo>
                  <a:pt x="2614527" y="0"/>
                </a:moveTo>
                <a:lnTo>
                  <a:pt x="4222733" y="0"/>
                </a:lnTo>
                <a:lnTo>
                  <a:pt x="3416785" y="463184"/>
                </a:lnTo>
                <a:close/>
                <a:moveTo>
                  <a:pt x="1809719" y="0"/>
                </a:moveTo>
                <a:lnTo>
                  <a:pt x="2423084" y="0"/>
                </a:lnTo>
                <a:lnTo>
                  <a:pt x="3333513" y="523230"/>
                </a:lnTo>
                <a:lnTo>
                  <a:pt x="0" y="2447837"/>
                </a:lnTo>
                <a:lnTo>
                  <a:pt x="2788" y="1043232"/>
                </a:lnTo>
                <a:close/>
                <a:moveTo>
                  <a:pt x="8788" y="0"/>
                </a:moveTo>
                <a:lnTo>
                  <a:pt x="1223816" y="0"/>
                </a:lnTo>
                <a:lnTo>
                  <a:pt x="1223816" y="244661"/>
                </a:lnTo>
                <a:lnTo>
                  <a:pt x="8788" y="949377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3686146204"/>
      </p:ext>
    </p:extLst>
  </p:cSld>
  <p:clrMapOvr>
    <a:masterClrMapping/>
  </p:clrMapOvr>
</p:sldLayout>
</file>

<file path=ppt/slideLayouts/slideLayout38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Picture Placeholder 26">
            <a:extLst>
              <a:ext uri="{FF2B5EF4-FFF2-40B4-BE49-F238E27FC236}">
                <a16:creationId xmlns:a16="http://schemas.microsoft.com/office/drawing/2014/main" xmlns="" id="{226F2EDC-96AA-4498-98D5-DD4815FBC74B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1652006" y="649085"/>
            <a:ext cx="1723796" cy="1486224"/>
          </a:xfrm>
          <a:custGeom>
            <a:avLst/>
            <a:gdLst>
              <a:gd name="connsiteX0" fmla="*/ 0 w 4597386"/>
              <a:gd name="connsiteY0" fmla="*/ 0 h 3963264"/>
              <a:gd name="connsiteX1" fmla="*/ 4597386 w 4597386"/>
              <a:gd name="connsiteY1" fmla="*/ 0 h 3963264"/>
              <a:gd name="connsiteX2" fmla="*/ 2298693 w 4597386"/>
              <a:gd name="connsiteY2" fmla="*/ 3963264 h 39632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597386" h="3963264">
                <a:moveTo>
                  <a:pt x="0" y="0"/>
                </a:moveTo>
                <a:lnTo>
                  <a:pt x="4597386" y="0"/>
                </a:lnTo>
                <a:lnTo>
                  <a:pt x="2298693" y="3963264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  <p:sp>
        <p:nvSpPr>
          <p:cNvPr id="26" name="Picture Placeholder 25">
            <a:extLst>
              <a:ext uri="{FF2B5EF4-FFF2-40B4-BE49-F238E27FC236}">
                <a16:creationId xmlns:a16="http://schemas.microsoft.com/office/drawing/2014/main" xmlns="" id="{B1EE4B1F-B129-4318-85D3-5663B707C363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1145800" y="2135311"/>
            <a:ext cx="2736207" cy="2359106"/>
          </a:xfrm>
          <a:custGeom>
            <a:avLst/>
            <a:gdLst>
              <a:gd name="connsiteX0" fmla="*/ 3648751 w 7297502"/>
              <a:gd name="connsiteY0" fmla="*/ 0 h 6290950"/>
              <a:gd name="connsiteX1" fmla="*/ 7297502 w 7297502"/>
              <a:gd name="connsiteY1" fmla="*/ 6290950 h 6290950"/>
              <a:gd name="connsiteX2" fmla="*/ 0 w 7297502"/>
              <a:gd name="connsiteY2" fmla="*/ 6290950 h 62909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297502" h="6290950">
                <a:moveTo>
                  <a:pt x="3648751" y="0"/>
                </a:moveTo>
                <a:lnTo>
                  <a:pt x="7297502" y="6290950"/>
                </a:lnTo>
                <a:lnTo>
                  <a:pt x="0" y="6290950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  <p:sp>
        <p:nvSpPr>
          <p:cNvPr id="19" name="Picture Placeholder 18">
            <a:extLst>
              <a:ext uri="{FF2B5EF4-FFF2-40B4-BE49-F238E27FC236}">
                <a16:creationId xmlns:a16="http://schemas.microsoft.com/office/drawing/2014/main" xmlns="" id="{91BD9577-23EB-4C96-9302-13AD8DB9BA02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1309323" y="494609"/>
            <a:ext cx="2409171" cy="4154284"/>
          </a:xfrm>
          <a:custGeom>
            <a:avLst/>
            <a:gdLst>
              <a:gd name="connsiteX0" fmla="*/ 3212645 w 6425292"/>
              <a:gd name="connsiteY0" fmla="*/ 1210777 h 11078090"/>
              <a:gd name="connsiteX1" fmla="*/ 702251 w 6425292"/>
              <a:gd name="connsiteY1" fmla="*/ 5539046 h 11078090"/>
              <a:gd name="connsiteX2" fmla="*/ 3212645 w 6425292"/>
              <a:gd name="connsiteY2" fmla="*/ 9867313 h 11078090"/>
              <a:gd name="connsiteX3" fmla="*/ 5723041 w 6425292"/>
              <a:gd name="connsiteY3" fmla="*/ 5539046 h 11078090"/>
              <a:gd name="connsiteX4" fmla="*/ 3212645 w 6425292"/>
              <a:gd name="connsiteY4" fmla="*/ 0 h 11078090"/>
              <a:gd name="connsiteX5" fmla="*/ 6425292 w 6425292"/>
              <a:gd name="connsiteY5" fmla="*/ 5539046 h 11078090"/>
              <a:gd name="connsiteX6" fmla="*/ 3212645 w 6425292"/>
              <a:gd name="connsiteY6" fmla="*/ 11078090 h 11078090"/>
              <a:gd name="connsiteX7" fmla="*/ 0 w 6425292"/>
              <a:gd name="connsiteY7" fmla="*/ 5539046 h 110780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425292" h="11078090">
                <a:moveTo>
                  <a:pt x="3212645" y="1210777"/>
                </a:moveTo>
                <a:lnTo>
                  <a:pt x="702251" y="5539046"/>
                </a:lnTo>
                <a:lnTo>
                  <a:pt x="3212645" y="9867313"/>
                </a:lnTo>
                <a:lnTo>
                  <a:pt x="5723041" y="5539046"/>
                </a:lnTo>
                <a:close/>
                <a:moveTo>
                  <a:pt x="3212645" y="0"/>
                </a:moveTo>
                <a:lnTo>
                  <a:pt x="6425292" y="5539046"/>
                </a:lnTo>
                <a:lnTo>
                  <a:pt x="3212645" y="11078090"/>
                </a:lnTo>
                <a:lnTo>
                  <a:pt x="0" y="5539046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3378685520"/>
      </p:ext>
    </p:extLst>
  </p:cSld>
  <p:clrMapOvr>
    <a:masterClrMapping/>
  </p:clrMapOvr>
</p:sldLayout>
</file>

<file path=ppt/slideLayouts/slideLayout38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Picture Placeholder 15">
            <a:extLst>
              <a:ext uri="{FF2B5EF4-FFF2-40B4-BE49-F238E27FC236}">
                <a16:creationId xmlns:a16="http://schemas.microsoft.com/office/drawing/2014/main" xmlns="" id="{8BDCCD89-E613-47BC-956C-18241B9724DD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5811522" y="197844"/>
            <a:ext cx="2694629" cy="4747817"/>
          </a:xfrm>
          <a:custGeom>
            <a:avLst/>
            <a:gdLst>
              <a:gd name="connsiteX0" fmla="*/ 5407239 w 7186612"/>
              <a:gd name="connsiteY0" fmla="*/ 10413739 h 12660846"/>
              <a:gd name="connsiteX1" fmla="*/ 6718876 w 7186612"/>
              <a:gd name="connsiteY1" fmla="*/ 10413739 h 12660846"/>
              <a:gd name="connsiteX2" fmla="*/ 7186611 w 7186612"/>
              <a:gd name="connsiteY2" fmla="*/ 10881474 h 12660846"/>
              <a:gd name="connsiteX3" fmla="*/ 7186611 w 7186612"/>
              <a:gd name="connsiteY3" fmla="*/ 12193111 h 12660846"/>
              <a:gd name="connsiteX4" fmla="*/ 6718876 w 7186612"/>
              <a:gd name="connsiteY4" fmla="*/ 12660846 h 12660846"/>
              <a:gd name="connsiteX5" fmla="*/ 5407239 w 7186612"/>
              <a:gd name="connsiteY5" fmla="*/ 12660846 h 12660846"/>
              <a:gd name="connsiteX6" fmla="*/ 4939504 w 7186612"/>
              <a:gd name="connsiteY6" fmla="*/ 12193111 h 12660846"/>
              <a:gd name="connsiteX7" fmla="*/ 4939504 w 7186612"/>
              <a:gd name="connsiteY7" fmla="*/ 10881474 h 12660846"/>
              <a:gd name="connsiteX8" fmla="*/ 5407239 w 7186612"/>
              <a:gd name="connsiteY8" fmla="*/ 10413739 h 12660846"/>
              <a:gd name="connsiteX9" fmla="*/ 3605609 w 7186612"/>
              <a:gd name="connsiteY9" fmla="*/ 10407228 h 12660846"/>
              <a:gd name="connsiteX10" fmla="*/ 4475557 w 7186612"/>
              <a:gd name="connsiteY10" fmla="*/ 10407228 h 12660846"/>
              <a:gd name="connsiteX11" fmla="*/ 4785784 w 7186612"/>
              <a:gd name="connsiteY11" fmla="*/ 10717455 h 12660846"/>
              <a:gd name="connsiteX12" fmla="*/ 4785784 w 7186612"/>
              <a:gd name="connsiteY12" fmla="*/ 11587403 h 12660846"/>
              <a:gd name="connsiteX13" fmla="*/ 4475557 w 7186612"/>
              <a:gd name="connsiteY13" fmla="*/ 11897630 h 12660846"/>
              <a:gd name="connsiteX14" fmla="*/ 3605609 w 7186612"/>
              <a:gd name="connsiteY14" fmla="*/ 11897630 h 12660846"/>
              <a:gd name="connsiteX15" fmla="*/ 3295382 w 7186612"/>
              <a:gd name="connsiteY15" fmla="*/ 11587403 h 12660846"/>
              <a:gd name="connsiteX16" fmla="*/ 3295382 w 7186612"/>
              <a:gd name="connsiteY16" fmla="*/ 10717455 h 12660846"/>
              <a:gd name="connsiteX17" fmla="*/ 3605609 w 7186612"/>
              <a:gd name="connsiteY17" fmla="*/ 10407228 h 12660846"/>
              <a:gd name="connsiteX18" fmla="*/ 2349557 w 7186612"/>
              <a:gd name="connsiteY18" fmla="*/ 10407228 h 12660846"/>
              <a:gd name="connsiteX19" fmla="*/ 2933444 w 7186612"/>
              <a:gd name="connsiteY19" fmla="*/ 10407228 h 12660846"/>
              <a:gd name="connsiteX20" fmla="*/ 3141661 w 7186612"/>
              <a:gd name="connsiteY20" fmla="*/ 10615445 h 12660846"/>
              <a:gd name="connsiteX21" fmla="*/ 3141661 w 7186612"/>
              <a:gd name="connsiteY21" fmla="*/ 11199332 h 12660846"/>
              <a:gd name="connsiteX22" fmla="*/ 2933444 w 7186612"/>
              <a:gd name="connsiteY22" fmla="*/ 11407549 h 12660846"/>
              <a:gd name="connsiteX23" fmla="*/ 2349557 w 7186612"/>
              <a:gd name="connsiteY23" fmla="*/ 11407549 h 12660846"/>
              <a:gd name="connsiteX24" fmla="*/ 2141340 w 7186612"/>
              <a:gd name="connsiteY24" fmla="*/ 11199332 h 12660846"/>
              <a:gd name="connsiteX25" fmla="*/ 2141340 w 7186612"/>
              <a:gd name="connsiteY25" fmla="*/ 10615445 h 12660846"/>
              <a:gd name="connsiteX26" fmla="*/ 2349557 w 7186612"/>
              <a:gd name="connsiteY26" fmla="*/ 10407228 h 12660846"/>
              <a:gd name="connsiteX27" fmla="*/ 413723 w 7186612"/>
              <a:gd name="connsiteY27" fmla="*/ 10407228 h 12660846"/>
              <a:gd name="connsiteX28" fmla="*/ 1573896 w 7186612"/>
              <a:gd name="connsiteY28" fmla="*/ 10407228 h 12660846"/>
              <a:gd name="connsiteX29" fmla="*/ 1987619 w 7186612"/>
              <a:gd name="connsiteY29" fmla="*/ 10820951 h 12660846"/>
              <a:gd name="connsiteX30" fmla="*/ 1987619 w 7186612"/>
              <a:gd name="connsiteY30" fmla="*/ 11981124 h 12660846"/>
              <a:gd name="connsiteX31" fmla="*/ 1573896 w 7186612"/>
              <a:gd name="connsiteY31" fmla="*/ 12394847 h 12660846"/>
              <a:gd name="connsiteX32" fmla="*/ 413723 w 7186612"/>
              <a:gd name="connsiteY32" fmla="*/ 12394847 h 12660846"/>
              <a:gd name="connsiteX33" fmla="*/ 0 w 7186612"/>
              <a:gd name="connsiteY33" fmla="*/ 11981124 h 12660846"/>
              <a:gd name="connsiteX34" fmla="*/ 0 w 7186612"/>
              <a:gd name="connsiteY34" fmla="*/ 10820951 h 12660846"/>
              <a:gd name="connsiteX35" fmla="*/ 413723 w 7186612"/>
              <a:gd name="connsiteY35" fmla="*/ 10407228 h 12660846"/>
              <a:gd name="connsiteX36" fmla="*/ 622864 w 7186612"/>
              <a:gd name="connsiteY36" fmla="*/ 3049802 h 12660846"/>
              <a:gd name="connsiteX37" fmla="*/ 6563748 w 7186612"/>
              <a:gd name="connsiteY37" fmla="*/ 3049802 h 12660846"/>
              <a:gd name="connsiteX38" fmla="*/ 7186612 w 7186612"/>
              <a:gd name="connsiteY38" fmla="*/ 3672667 h 12660846"/>
              <a:gd name="connsiteX39" fmla="*/ 7186612 w 7186612"/>
              <a:gd name="connsiteY39" fmla="*/ 9613549 h 12660846"/>
              <a:gd name="connsiteX40" fmla="*/ 6563748 w 7186612"/>
              <a:gd name="connsiteY40" fmla="*/ 10236413 h 12660846"/>
              <a:gd name="connsiteX41" fmla="*/ 622864 w 7186612"/>
              <a:gd name="connsiteY41" fmla="*/ 10236413 h 12660846"/>
              <a:gd name="connsiteX42" fmla="*/ 1 w 7186612"/>
              <a:gd name="connsiteY42" fmla="*/ 9613549 h 12660846"/>
              <a:gd name="connsiteX43" fmla="*/ 1 w 7186612"/>
              <a:gd name="connsiteY43" fmla="*/ 3672667 h 12660846"/>
              <a:gd name="connsiteX44" fmla="*/ 622864 w 7186612"/>
              <a:gd name="connsiteY44" fmla="*/ 3049802 h 12660846"/>
              <a:gd name="connsiteX45" fmla="*/ 4965982 w 7186612"/>
              <a:gd name="connsiteY45" fmla="*/ 1921448 h 12660846"/>
              <a:gd name="connsiteX46" fmla="*/ 5471298 w 7186612"/>
              <a:gd name="connsiteY46" fmla="*/ 1921448 h 12660846"/>
              <a:gd name="connsiteX47" fmla="*/ 5651496 w 7186612"/>
              <a:gd name="connsiteY47" fmla="*/ 2101646 h 12660846"/>
              <a:gd name="connsiteX48" fmla="*/ 5651496 w 7186612"/>
              <a:gd name="connsiteY48" fmla="*/ 2606962 h 12660846"/>
              <a:gd name="connsiteX49" fmla="*/ 5471298 w 7186612"/>
              <a:gd name="connsiteY49" fmla="*/ 2787160 h 12660846"/>
              <a:gd name="connsiteX50" fmla="*/ 4965982 w 7186612"/>
              <a:gd name="connsiteY50" fmla="*/ 2787160 h 12660846"/>
              <a:gd name="connsiteX51" fmla="*/ 4785784 w 7186612"/>
              <a:gd name="connsiteY51" fmla="*/ 2606962 h 12660846"/>
              <a:gd name="connsiteX52" fmla="*/ 4785784 w 7186612"/>
              <a:gd name="connsiteY52" fmla="*/ 2101646 h 12660846"/>
              <a:gd name="connsiteX53" fmla="*/ 4965982 w 7186612"/>
              <a:gd name="connsiteY53" fmla="*/ 1921448 h 12660846"/>
              <a:gd name="connsiteX54" fmla="*/ 6061070 w 7186612"/>
              <a:gd name="connsiteY54" fmla="*/ 1643406 h 12660846"/>
              <a:gd name="connsiteX55" fmla="*/ 6728680 w 7186612"/>
              <a:gd name="connsiteY55" fmla="*/ 1643406 h 12660846"/>
              <a:gd name="connsiteX56" fmla="*/ 6966753 w 7186612"/>
              <a:gd name="connsiteY56" fmla="*/ 1881479 h 12660846"/>
              <a:gd name="connsiteX57" fmla="*/ 6966753 w 7186612"/>
              <a:gd name="connsiteY57" fmla="*/ 2549089 h 12660846"/>
              <a:gd name="connsiteX58" fmla="*/ 6728680 w 7186612"/>
              <a:gd name="connsiteY58" fmla="*/ 2787162 h 12660846"/>
              <a:gd name="connsiteX59" fmla="*/ 6061070 w 7186612"/>
              <a:gd name="connsiteY59" fmla="*/ 2787162 h 12660846"/>
              <a:gd name="connsiteX60" fmla="*/ 5822997 w 7186612"/>
              <a:gd name="connsiteY60" fmla="*/ 2549089 h 12660846"/>
              <a:gd name="connsiteX61" fmla="*/ 5822997 w 7186612"/>
              <a:gd name="connsiteY61" fmla="*/ 1881479 h 12660846"/>
              <a:gd name="connsiteX62" fmla="*/ 6061070 w 7186612"/>
              <a:gd name="connsiteY62" fmla="*/ 1643406 h 12660846"/>
              <a:gd name="connsiteX63" fmla="*/ 3450532 w 7186612"/>
              <a:gd name="connsiteY63" fmla="*/ 1388584 h 12660846"/>
              <a:gd name="connsiteX64" fmla="*/ 4316679 w 7186612"/>
              <a:gd name="connsiteY64" fmla="*/ 1388584 h 12660846"/>
              <a:gd name="connsiteX65" fmla="*/ 4625551 w 7186612"/>
              <a:gd name="connsiteY65" fmla="*/ 1697457 h 12660846"/>
              <a:gd name="connsiteX66" fmla="*/ 4625551 w 7186612"/>
              <a:gd name="connsiteY66" fmla="*/ 2563604 h 12660846"/>
              <a:gd name="connsiteX67" fmla="*/ 4316679 w 7186612"/>
              <a:gd name="connsiteY67" fmla="*/ 2872476 h 12660846"/>
              <a:gd name="connsiteX68" fmla="*/ 3450532 w 7186612"/>
              <a:gd name="connsiteY68" fmla="*/ 2872476 h 12660846"/>
              <a:gd name="connsiteX69" fmla="*/ 3141660 w 7186612"/>
              <a:gd name="connsiteY69" fmla="*/ 2563604 h 12660846"/>
              <a:gd name="connsiteX70" fmla="*/ 3141660 w 7186612"/>
              <a:gd name="connsiteY70" fmla="*/ 1697457 h 12660846"/>
              <a:gd name="connsiteX71" fmla="*/ 3450532 w 7186612"/>
              <a:gd name="connsiteY71" fmla="*/ 1388584 h 12660846"/>
              <a:gd name="connsiteX72" fmla="*/ 3321857 w 7186612"/>
              <a:gd name="connsiteY72" fmla="*/ 345546 h 12660846"/>
              <a:gd name="connsiteX73" fmla="*/ 3827173 w 7186612"/>
              <a:gd name="connsiteY73" fmla="*/ 345546 h 12660846"/>
              <a:gd name="connsiteX74" fmla="*/ 4007371 w 7186612"/>
              <a:gd name="connsiteY74" fmla="*/ 525744 h 12660846"/>
              <a:gd name="connsiteX75" fmla="*/ 4007371 w 7186612"/>
              <a:gd name="connsiteY75" fmla="*/ 1031060 h 12660846"/>
              <a:gd name="connsiteX76" fmla="*/ 3827173 w 7186612"/>
              <a:gd name="connsiteY76" fmla="*/ 1211258 h 12660846"/>
              <a:gd name="connsiteX77" fmla="*/ 3321857 w 7186612"/>
              <a:gd name="connsiteY77" fmla="*/ 1211258 h 12660846"/>
              <a:gd name="connsiteX78" fmla="*/ 3141659 w 7186612"/>
              <a:gd name="connsiteY78" fmla="*/ 1031060 h 12660846"/>
              <a:gd name="connsiteX79" fmla="*/ 3141659 w 7186612"/>
              <a:gd name="connsiteY79" fmla="*/ 525744 h 12660846"/>
              <a:gd name="connsiteX80" fmla="*/ 3321857 w 7186612"/>
              <a:gd name="connsiteY80" fmla="*/ 345546 h 12660846"/>
              <a:gd name="connsiteX81" fmla="*/ 597907 w 7186612"/>
              <a:gd name="connsiteY81" fmla="*/ 0 h 12660846"/>
              <a:gd name="connsiteX82" fmla="*/ 2274571 w 7186612"/>
              <a:gd name="connsiteY82" fmla="*/ 0 h 12660846"/>
              <a:gd name="connsiteX83" fmla="*/ 2872477 w 7186612"/>
              <a:gd name="connsiteY83" fmla="*/ 597905 h 12660846"/>
              <a:gd name="connsiteX84" fmla="*/ 2872477 w 7186612"/>
              <a:gd name="connsiteY84" fmla="*/ 2274571 h 12660846"/>
              <a:gd name="connsiteX85" fmla="*/ 2274571 w 7186612"/>
              <a:gd name="connsiteY85" fmla="*/ 2872476 h 12660846"/>
              <a:gd name="connsiteX86" fmla="*/ 597907 w 7186612"/>
              <a:gd name="connsiteY86" fmla="*/ 2872476 h 12660846"/>
              <a:gd name="connsiteX87" fmla="*/ 1 w 7186612"/>
              <a:gd name="connsiteY87" fmla="*/ 2274571 h 12660846"/>
              <a:gd name="connsiteX88" fmla="*/ 1 w 7186612"/>
              <a:gd name="connsiteY88" fmla="*/ 597905 h 12660846"/>
              <a:gd name="connsiteX89" fmla="*/ 597907 w 7186612"/>
              <a:gd name="connsiteY89" fmla="*/ 0 h 126608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7186612" h="12660846">
                <a:moveTo>
                  <a:pt x="5407239" y="10413739"/>
                </a:moveTo>
                <a:lnTo>
                  <a:pt x="6718876" y="10413739"/>
                </a:lnTo>
                <a:cubicBezTo>
                  <a:pt x="6977199" y="10413739"/>
                  <a:pt x="7186611" y="10623151"/>
                  <a:pt x="7186611" y="10881474"/>
                </a:cubicBezTo>
                <a:lnTo>
                  <a:pt x="7186611" y="12193111"/>
                </a:lnTo>
                <a:cubicBezTo>
                  <a:pt x="7186611" y="12451434"/>
                  <a:pt x="6977199" y="12660846"/>
                  <a:pt x="6718876" y="12660846"/>
                </a:cubicBezTo>
                <a:lnTo>
                  <a:pt x="5407239" y="12660846"/>
                </a:lnTo>
                <a:cubicBezTo>
                  <a:pt x="5148916" y="12660846"/>
                  <a:pt x="4939504" y="12451434"/>
                  <a:pt x="4939504" y="12193111"/>
                </a:cubicBezTo>
                <a:lnTo>
                  <a:pt x="4939504" y="10881474"/>
                </a:lnTo>
                <a:cubicBezTo>
                  <a:pt x="4939504" y="10623151"/>
                  <a:pt x="5148916" y="10413739"/>
                  <a:pt x="5407239" y="10413739"/>
                </a:cubicBezTo>
                <a:close/>
                <a:moveTo>
                  <a:pt x="3605609" y="10407228"/>
                </a:moveTo>
                <a:lnTo>
                  <a:pt x="4475557" y="10407228"/>
                </a:lnTo>
                <a:cubicBezTo>
                  <a:pt x="4646891" y="10407228"/>
                  <a:pt x="4785784" y="10546121"/>
                  <a:pt x="4785784" y="10717455"/>
                </a:cubicBezTo>
                <a:lnTo>
                  <a:pt x="4785784" y="11587403"/>
                </a:lnTo>
                <a:cubicBezTo>
                  <a:pt x="4785784" y="11758737"/>
                  <a:pt x="4646891" y="11897630"/>
                  <a:pt x="4475557" y="11897630"/>
                </a:cubicBezTo>
                <a:lnTo>
                  <a:pt x="3605609" y="11897630"/>
                </a:lnTo>
                <a:cubicBezTo>
                  <a:pt x="3434275" y="11897630"/>
                  <a:pt x="3295382" y="11758737"/>
                  <a:pt x="3295382" y="11587403"/>
                </a:cubicBezTo>
                <a:lnTo>
                  <a:pt x="3295382" y="10717455"/>
                </a:lnTo>
                <a:cubicBezTo>
                  <a:pt x="3295382" y="10546121"/>
                  <a:pt x="3434275" y="10407228"/>
                  <a:pt x="3605609" y="10407228"/>
                </a:cubicBezTo>
                <a:close/>
                <a:moveTo>
                  <a:pt x="2349557" y="10407228"/>
                </a:moveTo>
                <a:lnTo>
                  <a:pt x="2933444" y="10407228"/>
                </a:lnTo>
                <a:cubicBezTo>
                  <a:pt x="3048439" y="10407228"/>
                  <a:pt x="3141661" y="10500450"/>
                  <a:pt x="3141661" y="10615445"/>
                </a:cubicBezTo>
                <a:lnTo>
                  <a:pt x="3141661" y="11199332"/>
                </a:lnTo>
                <a:cubicBezTo>
                  <a:pt x="3141661" y="11314327"/>
                  <a:pt x="3048439" y="11407549"/>
                  <a:pt x="2933444" y="11407549"/>
                </a:cubicBezTo>
                <a:lnTo>
                  <a:pt x="2349557" y="11407549"/>
                </a:lnTo>
                <a:cubicBezTo>
                  <a:pt x="2234562" y="11407549"/>
                  <a:pt x="2141340" y="11314327"/>
                  <a:pt x="2141340" y="11199332"/>
                </a:cubicBezTo>
                <a:lnTo>
                  <a:pt x="2141340" y="10615445"/>
                </a:lnTo>
                <a:cubicBezTo>
                  <a:pt x="2141340" y="10500450"/>
                  <a:pt x="2234562" y="10407228"/>
                  <a:pt x="2349557" y="10407228"/>
                </a:cubicBezTo>
                <a:close/>
                <a:moveTo>
                  <a:pt x="413723" y="10407228"/>
                </a:moveTo>
                <a:lnTo>
                  <a:pt x="1573896" y="10407228"/>
                </a:lnTo>
                <a:cubicBezTo>
                  <a:pt x="1802389" y="10407228"/>
                  <a:pt x="1987619" y="10592458"/>
                  <a:pt x="1987619" y="10820951"/>
                </a:cubicBezTo>
                <a:lnTo>
                  <a:pt x="1987619" y="11981124"/>
                </a:lnTo>
                <a:cubicBezTo>
                  <a:pt x="1987619" y="12209617"/>
                  <a:pt x="1802389" y="12394847"/>
                  <a:pt x="1573896" y="12394847"/>
                </a:cubicBezTo>
                <a:lnTo>
                  <a:pt x="413723" y="12394847"/>
                </a:lnTo>
                <a:cubicBezTo>
                  <a:pt x="185230" y="12394847"/>
                  <a:pt x="0" y="12209617"/>
                  <a:pt x="0" y="11981124"/>
                </a:cubicBezTo>
                <a:lnTo>
                  <a:pt x="0" y="10820951"/>
                </a:lnTo>
                <a:cubicBezTo>
                  <a:pt x="0" y="10592458"/>
                  <a:pt x="185230" y="10407228"/>
                  <a:pt x="413723" y="10407228"/>
                </a:cubicBezTo>
                <a:close/>
                <a:moveTo>
                  <a:pt x="622864" y="3049802"/>
                </a:moveTo>
                <a:lnTo>
                  <a:pt x="6563748" y="3049802"/>
                </a:lnTo>
                <a:cubicBezTo>
                  <a:pt x="6907746" y="3049802"/>
                  <a:pt x="7186612" y="3328669"/>
                  <a:pt x="7186612" y="3672667"/>
                </a:cubicBezTo>
                <a:lnTo>
                  <a:pt x="7186612" y="9613549"/>
                </a:lnTo>
                <a:cubicBezTo>
                  <a:pt x="7186612" y="9957547"/>
                  <a:pt x="6907746" y="10236413"/>
                  <a:pt x="6563748" y="10236413"/>
                </a:cubicBezTo>
                <a:lnTo>
                  <a:pt x="622864" y="10236413"/>
                </a:lnTo>
                <a:cubicBezTo>
                  <a:pt x="278867" y="10236413"/>
                  <a:pt x="1" y="9957547"/>
                  <a:pt x="1" y="9613549"/>
                </a:cubicBezTo>
                <a:lnTo>
                  <a:pt x="1" y="3672667"/>
                </a:lnTo>
                <a:cubicBezTo>
                  <a:pt x="1" y="3328669"/>
                  <a:pt x="278867" y="3049802"/>
                  <a:pt x="622864" y="3049802"/>
                </a:cubicBezTo>
                <a:close/>
                <a:moveTo>
                  <a:pt x="4965982" y="1921448"/>
                </a:moveTo>
                <a:lnTo>
                  <a:pt x="5471298" y="1921448"/>
                </a:lnTo>
                <a:cubicBezTo>
                  <a:pt x="5570819" y="1921448"/>
                  <a:pt x="5651496" y="2002125"/>
                  <a:pt x="5651496" y="2101646"/>
                </a:cubicBezTo>
                <a:lnTo>
                  <a:pt x="5651496" y="2606962"/>
                </a:lnTo>
                <a:cubicBezTo>
                  <a:pt x="5651496" y="2706483"/>
                  <a:pt x="5570819" y="2787160"/>
                  <a:pt x="5471298" y="2787160"/>
                </a:cubicBezTo>
                <a:lnTo>
                  <a:pt x="4965982" y="2787160"/>
                </a:lnTo>
                <a:cubicBezTo>
                  <a:pt x="4866461" y="2787160"/>
                  <a:pt x="4785784" y="2706483"/>
                  <a:pt x="4785784" y="2606962"/>
                </a:cubicBezTo>
                <a:lnTo>
                  <a:pt x="4785784" y="2101646"/>
                </a:lnTo>
                <a:cubicBezTo>
                  <a:pt x="4785784" y="2002125"/>
                  <a:pt x="4866461" y="1921448"/>
                  <a:pt x="4965982" y="1921448"/>
                </a:cubicBezTo>
                <a:close/>
                <a:moveTo>
                  <a:pt x="6061070" y="1643406"/>
                </a:moveTo>
                <a:lnTo>
                  <a:pt x="6728680" y="1643406"/>
                </a:lnTo>
                <a:cubicBezTo>
                  <a:pt x="6860164" y="1643406"/>
                  <a:pt x="6966753" y="1749995"/>
                  <a:pt x="6966753" y="1881479"/>
                </a:cubicBezTo>
                <a:lnTo>
                  <a:pt x="6966753" y="2549089"/>
                </a:lnTo>
                <a:cubicBezTo>
                  <a:pt x="6966753" y="2680573"/>
                  <a:pt x="6860164" y="2787162"/>
                  <a:pt x="6728680" y="2787162"/>
                </a:cubicBezTo>
                <a:lnTo>
                  <a:pt x="6061070" y="2787162"/>
                </a:lnTo>
                <a:cubicBezTo>
                  <a:pt x="5929586" y="2787162"/>
                  <a:pt x="5822997" y="2680573"/>
                  <a:pt x="5822997" y="2549089"/>
                </a:cubicBezTo>
                <a:lnTo>
                  <a:pt x="5822997" y="1881479"/>
                </a:lnTo>
                <a:cubicBezTo>
                  <a:pt x="5822997" y="1749995"/>
                  <a:pt x="5929586" y="1643406"/>
                  <a:pt x="6061070" y="1643406"/>
                </a:cubicBezTo>
                <a:close/>
                <a:moveTo>
                  <a:pt x="3450532" y="1388584"/>
                </a:moveTo>
                <a:lnTo>
                  <a:pt x="4316679" y="1388584"/>
                </a:lnTo>
                <a:cubicBezTo>
                  <a:pt x="4487264" y="1388584"/>
                  <a:pt x="4625551" y="1526871"/>
                  <a:pt x="4625551" y="1697457"/>
                </a:cubicBezTo>
                <a:lnTo>
                  <a:pt x="4625551" y="2563604"/>
                </a:lnTo>
                <a:cubicBezTo>
                  <a:pt x="4625551" y="2734189"/>
                  <a:pt x="4487264" y="2872476"/>
                  <a:pt x="4316679" y="2872476"/>
                </a:cubicBezTo>
                <a:lnTo>
                  <a:pt x="3450532" y="2872476"/>
                </a:lnTo>
                <a:cubicBezTo>
                  <a:pt x="3279947" y="2872476"/>
                  <a:pt x="3141660" y="2734189"/>
                  <a:pt x="3141660" y="2563604"/>
                </a:cubicBezTo>
                <a:lnTo>
                  <a:pt x="3141660" y="1697457"/>
                </a:lnTo>
                <a:cubicBezTo>
                  <a:pt x="3141660" y="1526871"/>
                  <a:pt x="3279947" y="1388584"/>
                  <a:pt x="3450532" y="1388584"/>
                </a:cubicBezTo>
                <a:close/>
                <a:moveTo>
                  <a:pt x="3321857" y="345546"/>
                </a:moveTo>
                <a:lnTo>
                  <a:pt x="3827173" y="345546"/>
                </a:lnTo>
                <a:cubicBezTo>
                  <a:pt x="3926694" y="345546"/>
                  <a:pt x="4007371" y="426223"/>
                  <a:pt x="4007371" y="525744"/>
                </a:cubicBezTo>
                <a:lnTo>
                  <a:pt x="4007371" y="1031060"/>
                </a:lnTo>
                <a:cubicBezTo>
                  <a:pt x="4007371" y="1130581"/>
                  <a:pt x="3926694" y="1211258"/>
                  <a:pt x="3827173" y="1211258"/>
                </a:cubicBezTo>
                <a:lnTo>
                  <a:pt x="3321857" y="1211258"/>
                </a:lnTo>
                <a:cubicBezTo>
                  <a:pt x="3222336" y="1211258"/>
                  <a:pt x="3141659" y="1130581"/>
                  <a:pt x="3141659" y="1031060"/>
                </a:cubicBezTo>
                <a:lnTo>
                  <a:pt x="3141659" y="525744"/>
                </a:lnTo>
                <a:cubicBezTo>
                  <a:pt x="3141659" y="426223"/>
                  <a:pt x="3222336" y="345546"/>
                  <a:pt x="3321857" y="345546"/>
                </a:cubicBezTo>
                <a:close/>
                <a:moveTo>
                  <a:pt x="597907" y="0"/>
                </a:moveTo>
                <a:lnTo>
                  <a:pt x="2274571" y="0"/>
                </a:lnTo>
                <a:cubicBezTo>
                  <a:pt x="2604785" y="0"/>
                  <a:pt x="2872477" y="267691"/>
                  <a:pt x="2872477" y="597905"/>
                </a:cubicBezTo>
                <a:lnTo>
                  <a:pt x="2872477" y="2274571"/>
                </a:lnTo>
                <a:cubicBezTo>
                  <a:pt x="2872477" y="2604785"/>
                  <a:pt x="2604785" y="2872477"/>
                  <a:pt x="2274571" y="2872476"/>
                </a:cubicBezTo>
                <a:lnTo>
                  <a:pt x="597907" y="2872476"/>
                </a:lnTo>
                <a:cubicBezTo>
                  <a:pt x="267693" y="2872476"/>
                  <a:pt x="1" y="2604784"/>
                  <a:pt x="1" y="2274571"/>
                </a:cubicBezTo>
                <a:lnTo>
                  <a:pt x="1" y="597905"/>
                </a:lnTo>
                <a:cubicBezTo>
                  <a:pt x="1" y="267691"/>
                  <a:pt x="267693" y="0"/>
                  <a:pt x="597907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1366916379"/>
      </p:ext>
    </p:extLst>
  </p:cSld>
  <p:clrMapOvr>
    <a:masterClrMapping/>
  </p:clrMapOvr>
</p:sldLayout>
</file>

<file path=ppt/slideLayouts/slideLayout38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Picture Placeholder 15">
            <a:extLst>
              <a:ext uri="{FF2B5EF4-FFF2-40B4-BE49-F238E27FC236}">
                <a16:creationId xmlns:a16="http://schemas.microsoft.com/office/drawing/2014/main" xmlns="" id="{276D696F-3BBA-42F7-8D7C-AD9813FA2192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-3951" y="348191"/>
            <a:ext cx="5359410" cy="4451221"/>
          </a:xfrm>
          <a:custGeom>
            <a:avLst/>
            <a:gdLst>
              <a:gd name="connsiteX0" fmla="*/ 4005480 w 14293620"/>
              <a:gd name="connsiteY0" fmla="*/ 4932228 h 11869922"/>
              <a:gd name="connsiteX1" fmla="*/ 7992619 w 14293620"/>
              <a:gd name="connsiteY1" fmla="*/ 11869922 h 11869922"/>
              <a:gd name="connsiteX2" fmla="*/ 0 w 14293620"/>
              <a:gd name="connsiteY2" fmla="*/ 11869922 h 11869922"/>
              <a:gd name="connsiteX3" fmla="*/ 7416955 w 14293620"/>
              <a:gd name="connsiteY3" fmla="*/ 0 h 11869922"/>
              <a:gd name="connsiteX4" fmla="*/ 14293620 w 14293620"/>
              <a:gd name="connsiteY4" fmla="*/ 11856319 h 11869922"/>
              <a:gd name="connsiteX5" fmla="*/ 8296917 w 14293620"/>
              <a:gd name="connsiteY5" fmla="*/ 11856319 h 11869922"/>
              <a:gd name="connsiteX6" fmla="*/ 4427483 w 14293620"/>
              <a:gd name="connsiteY6" fmla="*/ 5154264 h 118699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4293620" h="11869922">
                <a:moveTo>
                  <a:pt x="4005480" y="4932228"/>
                </a:moveTo>
                <a:lnTo>
                  <a:pt x="7992619" y="11869922"/>
                </a:lnTo>
                <a:lnTo>
                  <a:pt x="0" y="11869922"/>
                </a:lnTo>
                <a:close/>
                <a:moveTo>
                  <a:pt x="7416955" y="0"/>
                </a:moveTo>
                <a:lnTo>
                  <a:pt x="14293620" y="11856319"/>
                </a:lnTo>
                <a:lnTo>
                  <a:pt x="8296917" y="11856319"/>
                </a:lnTo>
                <a:lnTo>
                  <a:pt x="4427483" y="5154264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185845103"/>
      </p:ext>
    </p:extLst>
  </p:cSld>
  <p:clrMapOvr>
    <a:masterClrMapping/>
  </p:clrMapOvr>
</p:sldLayout>
</file>

<file path=ppt/slideLayouts/slideLayout38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Picture Placeholder 22">
            <a:extLst>
              <a:ext uri="{FF2B5EF4-FFF2-40B4-BE49-F238E27FC236}">
                <a16:creationId xmlns:a16="http://schemas.microsoft.com/office/drawing/2014/main" xmlns="" id="{A9233FC6-18C0-4BA8-B790-FB02DE7D9FD0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5715921" y="1498424"/>
            <a:ext cx="3108370" cy="3108775"/>
          </a:xfrm>
          <a:custGeom>
            <a:avLst/>
            <a:gdLst>
              <a:gd name="connsiteX0" fmla="*/ 1 w 8931819"/>
              <a:gd name="connsiteY0" fmla="*/ 0 h 8931819"/>
              <a:gd name="connsiteX1" fmla="*/ 2597 w 8931819"/>
              <a:gd name="connsiteY1" fmla="*/ 0 h 8931819"/>
              <a:gd name="connsiteX2" fmla="*/ 1308882 w 8931819"/>
              <a:gd name="connsiteY2" fmla="*/ 1306285 h 8931819"/>
              <a:gd name="connsiteX3" fmla="*/ 1306285 w 8931819"/>
              <a:gd name="connsiteY3" fmla="*/ 1306284 h 8931819"/>
              <a:gd name="connsiteX4" fmla="*/ 1306285 w 8931819"/>
              <a:gd name="connsiteY4" fmla="*/ 7625534 h 8931819"/>
              <a:gd name="connsiteX5" fmla="*/ 7625533 w 8931819"/>
              <a:gd name="connsiteY5" fmla="*/ 7625534 h 8931819"/>
              <a:gd name="connsiteX6" fmla="*/ 7625533 w 8931819"/>
              <a:gd name="connsiteY6" fmla="*/ 7622937 h 8931819"/>
              <a:gd name="connsiteX7" fmla="*/ 8931819 w 8931819"/>
              <a:gd name="connsiteY7" fmla="*/ 8929224 h 8931819"/>
              <a:gd name="connsiteX8" fmla="*/ 8931819 w 8931819"/>
              <a:gd name="connsiteY8" fmla="*/ 8931819 h 8931819"/>
              <a:gd name="connsiteX9" fmla="*/ 0 w 8931819"/>
              <a:gd name="connsiteY9" fmla="*/ 8931819 h 89318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931819" h="8931819">
                <a:moveTo>
                  <a:pt x="1" y="0"/>
                </a:moveTo>
                <a:lnTo>
                  <a:pt x="2597" y="0"/>
                </a:lnTo>
                <a:lnTo>
                  <a:pt x="1308882" y="1306285"/>
                </a:lnTo>
                <a:lnTo>
                  <a:pt x="1306285" y="1306284"/>
                </a:lnTo>
                <a:lnTo>
                  <a:pt x="1306285" y="7625534"/>
                </a:lnTo>
                <a:lnTo>
                  <a:pt x="7625533" y="7625534"/>
                </a:lnTo>
                <a:lnTo>
                  <a:pt x="7625533" y="7622937"/>
                </a:lnTo>
                <a:lnTo>
                  <a:pt x="8931819" y="8929224"/>
                </a:lnTo>
                <a:lnTo>
                  <a:pt x="8931819" y="8931819"/>
                </a:lnTo>
                <a:lnTo>
                  <a:pt x="0" y="8931819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  <p:sp>
        <p:nvSpPr>
          <p:cNvPr id="20" name="Picture Placeholder 19">
            <a:extLst>
              <a:ext uri="{FF2B5EF4-FFF2-40B4-BE49-F238E27FC236}">
                <a16:creationId xmlns:a16="http://schemas.microsoft.com/office/drawing/2014/main" xmlns="" id="{15302A6E-E02C-458C-A9AD-87C6A8513350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5716893" y="1498421"/>
            <a:ext cx="3107466" cy="3107871"/>
          </a:xfrm>
          <a:custGeom>
            <a:avLst/>
            <a:gdLst>
              <a:gd name="connsiteX0" fmla="*/ 0 w 8929221"/>
              <a:gd name="connsiteY0" fmla="*/ 0 h 8929223"/>
              <a:gd name="connsiteX1" fmla="*/ 8929221 w 8929221"/>
              <a:gd name="connsiteY1" fmla="*/ 0 h 8929223"/>
              <a:gd name="connsiteX2" fmla="*/ 8929221 w 8929221"/>
              <a:gd name="connsiteY2" fmla="*/ 8929223 h 8929223"/>
              <a:gd name="connsiteX3" fmla="*/ 7622935 w 8929221"/>
              <a:gd name="connsiteY3" fmla="*/ 7622937 h 8929223"/>
              <a:gd name="connsiteX4" fmla="*/ 7622935 w 8929221"/>
              <a:gd name="connsiteY4" fmla="*/ 1306284 h 8929223"/>
              <a:gd name="connsiteX5" fmla="*/ 1306284 w 8929221"/>
              <a:gd name="connsiteY5" fmla="*/ 1306284 h 89292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8929221" h="8929223">
                <a:moveTo>
                  <a:pt x="0" y="0"/>
                </a:moveTo>
                <a:lnTo>
                  <a:pt x="8929221" y="0"/>
                </a:lnTo>
                <a:lnTo>
                  <a:pt x="8929221" y="8929223"/>
                </a:lnTo>
                <a:lnTo>
                  <a:pt x="7622935" y="7622937"/>
                </a:lnTo>
                <a:lnTo>
                  <a:pt x="7622935" y="1306284"/>
                </a:lnTo>
                <a:lnTo>
                  <a:pt x="1306284" y="1306284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xmlns="" id="{5C5B0FDA-0521-4BBC-8598-9BFB5F516F2B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952665" y="528515"/>
            <a:ext cx="3108370" cy="3108775"/>
          </a:xfrm>
          <a:custGeom>
            <a:avLst/>
            <a:gdLst>
              <a:gd name="connsiteX0" fmla="*/ 1306284 w 8931819"/>
              <a:gd name="connsiteY0" fmla="*/ 1306284 h 8931819"/>
              <a:gd name="connsiteX1" fmla="*/ 1306284 w 8931819"/>
              <a:gd name="connsiteY1" fmla="*/ 7625534 h 8931819"/>
              <a:gd name="connsiteX2" fmla="*/ 7625534 w 8931819"/>
              <a:gd name="connsiteY2" fmla="*/ 7625534 h 8931819"/>
              <a:gd name="connsiteX3" fmla="*/ 7625534 w 8931819"/>
              <a:gd name="connsiteY3" fmla="*/ 1306284 h 8931819"/>
              <a:gd name="connsiteX4" fmla="*/ 0 w 8931819"/>
              <a:gd name="connsiteY4" fmla="*/ 0 h 8931819"/>
              <a:gd name="connsiteX5" fmla="*/ 8931819 w 8931819"/>
              <a:gd name="connsiteY5" fmla="*/ 0 h 8931819"/>
              <a:gd name="connsiteX6" fmla="*/ 8931819 w 8931819"/>
              <a:gd name="connsiteY6" fmla="*/ 8931819 h 8931819"/>
              <a:gd name="connsiteX7" fmla="*/ 0 w 8931819"/>
              <a:gd name="connsiteY7" fmla="*/ 8931819 h 89318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8931819" h="8931819">
                <a:moveTo>
                  <a:pt x="1306284" y="1306284"/>
                </a:moveTo>
                <a:lnTo>
                  <a:pt x="1306284" y="7625534"/>
                </a:lnTo>
                <a:lnTo>
                  <a:pt x="7625534" y="7625534"/>
                </a:lnTo>
                <a:lnTo>
                  <a:pt x="7625534" y="1306284"/>
                </a:lnTo>
                <a:close/>
                <a:moveTo>
                  <a:pt x="0" y="0"/>
                </a:moveTo>
                <a:lnTo>
                  <a:pt x="8931819" y="0"/>
                </a:lnTo>
                <a:lnTo>
                  <a:pt x="8931819" y="8931819"/>
                </a:lnTo>
                <a:lnTo>
                  <a:pt x="0" y="8931819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2155368990"/>
      </p:ext>
    </p:extLst>
  </p:cSld>
  <p:clrMapOvr>
    <a:masterClrMapping/>
  </p:clrMapOvr>
</p:sldLayout>
</file>

<file path=ppt/slideLayouts/slideLayout38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>
            <a:extLst>
              <a:ext uri="{FF2B5EF4-FFF2-40B4-BE49-F238E27FC236}">
                <a16:creationId xmlns:a16="http://schemas.microsoft.com/office/drawing/2014/main" xmlns="" id="{766F2F9D-3B2A-463A-B7F7-5618E9ACB098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4572000" cy="5143500"/>
          </a:xfrm>
          <a:prstGeom prst="rect">
            <a:avLst/>
          </a:prstGeom>
        </p:spPr>
        <p:txBody>
          <a:bodyPr/>
          <a:lstStyle/>
          <a:p>
            <a:endParaRPr lang="vi-VN"/>
          </a:p>
        </p:txBody>
      </p:sp>
      <p:sp>
        <p:nvSpPr>
          <p:cNvPr id="20" name="Picture Placeholder 19">
            <a:extLst>
              <a:ext uri="{FF2B5EF4-FFF2-40B4-BE49-F238E27FC236}">
                <a16:creationId xmlns:a16="http://schemas.microsoft.com/office/drawing/2014/main" xmlns="" id="{566B4D5E-DB9D-4E29-AC92-9FD407A23B73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 rot="10800000">
            <a:off x="610416" y="375747"/>
            <a:ext cx="3351173" cy="4392011"/>
          </a:xfrm>
          <a:custGeom>
            <a:avLst/>
            <a:gdLst>
              <a:gd name="connsiteX0" fmla="*/ 4447507 w 8937626"/>
              <a:gd name="connsiteY0" fmla="*/ 6622502 h 11712027"/>
              <a:gd name="connsiteX1" fmla="*/ 4274989 w 8937626"/>
              <a:gd name="connsiteY1" fmla="*/ 6795019 h 11712027"/>
              <a:gd name="connsiteX2" fmla="*/ 4447506 w 8937626"/>
              <a:gd name="connsiteY2" fmla="*/ 6967536 h 11712027"/>
              <a:gd name="connsiteX3" fmla="*/ 4468814 w 8937626"/>
              <a:gd name="connsiteY3" fmla="*/ 6946228 h 11712027"/>
              <a:gd name="connsiteX4" fmla="*/ 4490122 w 8937626"/>
              <a:gd name="connsiteY4" fmla="*/ 6967537 h 11712027"/>
              <a:gd name="connsiteX5" fmla="*/ 4662639 w 8937626"/>
              <a:gd name="connsiteY5" fmla="*/ 6795019 h 11712027"/>
              <a:gd name="connsiteX6" fmla="*/ 4490122 w 8937626"/>
              <a:gd name="connsiteY6" fmla="*/ 6622502 h 11712027"/>
              <a:gd name="connsiteX7" fmla="*/ 4468814 w 8937626"/>
              <a:gd name="connsiteY7" fmla="*/ 6643809 h 11712027"/>
              <a:gd name="connsiteX8" fmla="*/ 4959624 w 8937626"/>
              <a:gd name="connsiteY8" fmla="*/ 6152999 h 11712027"/>
              <a:gd name="connsiteX9" fmla="*/ 4787108 w 8937626"/>
              <a:gd name="connsiteY9" fmla="*/ 6325516 h 11712027"/>
              <a:gd name="connsiteX10" fmla="*/ 4959626 w 8937626"/>
              <a:gd name="connsiteY10" fmla="*/ 6498033 h 11712027"/>
              <a:gd name="connsiteX11" fmla="*/ 5132141 w 8937626"/>
              <a:gd name="connsiteY11" fmla="*/ 6325516 h 11712027"/>
              <a:gd name="connsiteX12" fmla="*/ 3978004 w 8937626"/>
              <a:gd name="connsiteY12" fmla="*/ 6152998 h 11712027"/>
              <a:gd name="connsiteX13" fmla="*/ 3805487 w 8937626"/>
              <a:gd name="connsiteY13" fmla="*/ 6325516 h 11712027"/>
              <a:gd name="connsiteX14" fmla="*/ 3978003 w 8937626"/>
              <a:gd name="connsiteY14" fmla="*/ 6498033 h 11712027"/>
              <a:gd name="connsiteX15" fmla="*/ 4150521 w 8937626"/>
              <a:gd name="connsiteY15" fmla="*/ 6325516 h 11712027"/>
              <a:gd name="connsiteX16" fmla="*/ 5429127 w 8937626"/>
              <a:gd name="connsiteY16" fmla="*/ 5683497 h 11712027"/>
              <a:gd name="connsiteX17" fmla="*/ 5256610 w 8937626"/>
              <a:gd name="connsiteY17" fmla="*/ 5856014 h 11712027"/>
              <a:gd name="connsiteX18" fmla="*/ 5429128 w 8937626"/>
              <a:gd name="connsiteY18" fmla="*/ 6028531 h 11712027"/>
              <a:gd name="connsiteX19" fmla="*/ 5601645 w 8937626"/>
              <a:gd name="connsiteY19" fmla="*/ 5856014 h 11712027"/>
              <a:gd name="connsiteX20" fmla="*/ 4490120 w 8937626"/>
              <a:gd name="connsiteY20" fmla="*/ 5683496 h 11712027"/>
              <a:gd name="connsiteX21" fmla="*/ 4468814 w 8937626"/>
              <a:gd name="connsiteY21" fmla="*/ 5704804 h 11712027"/>
              <a:gd name="connsiteX22" fmla="*/ 4447506 w 8937626"/>
              <a:gd name="connsiteY22" fmla="*/ 5683496 h 11712027"/>
              <a:gd name="connsiteX23" fmla="*/ 4274989 w 8937626"/>
              <a:gd name="connsiteY23" fmla="*/ 5856013 h 11712027"/>
              <a:gd name="connsiteX24" fmla="*/ 4447507 w 8937626"/>
              <a:gd name="connsiteY24" fmla="*/ 6028529 h 11712027"/>
              <a:gd name="connsiteX25" fmla="*/ 4468814 w 8937626"/>
              <a:gd name="connsiteY25" fmla="*/ 6007222 h 11712027"/>
              <a:gd name="connsiteX26" fmla="*/ 4490122 w 8937626"/>
              <a:gd name="connsiteY26" fmla="*/ 6028529 h 11712027"/>
              <a:gd name="connsiteX27" fmla="*/ 4662639 w 8937626"/>
              <a:gd name="connsiteY27" fmla="*/ 5856014 h 11712027"/>
              <a:gd name="connsiteX28" fmla="*/ 3508500 w 8937626"/>
              <a:gd name="connsiteY28" fmla="*/ 5683496 h 11712027"/>
              <a:gd name="connsiteX29" fmla="*/ 3335982 w 8937626"/>
              <a:gd name="connsiteY29" fmla="*/ 5856013 h 11712027"/>
              <a:gd name="connsiteX30" fmla="*/ 3508500 w 8937626"/>
              <a:gd name="connsiteY30" fmla="*/ 6028529 h 11712027"/>
              <a:gd name="connsiteX31" fmla="*/ 3681019 w 8937626"/>
              <a:gd name="connsiteY31" fmla="*/ 5856013 h 11712027"/>
              <a:gd name="connsiteX32" fmla="*/ 4959623 w 8937626"/>
              <a:gd name="connsiteY32" fmla="*/ 5213994 h 11712027"/>
              <a:gd name="connsiteX33" fmla="*/ 4787106 w 8937626"/>
              <a:gd name="connsiteY33" fmla="*/ 5386511 h 11712027"/>
              <a:gd name="connsiteX34" fmla="*/ 4959623 w 8937626"/>
              <a:gd name="connsiteY34" fmla="*/ 5559027 h 11712027"/>
              <a:gd name="connsiteX35" fmla="*/ 5132141 w 8937626"/>
              <a:gd name="connsiteY35" fmla="*/ 5386511 h 11712027"/>
              <a:gd name="connsiteX36" fmla="*/ 3978003 w 8937626"/>
              <a:gd name="connsiteY36" fmla="*/ 5213992 h 11712027"/>
              <a:gd name="connsiteX37" fmla="*/ 3805487 w 8937626"/>
              <a:gd name="connsiteY37" fmla="*/ 5386509 h 11712027"/>
              <a:gd name="connsiteX38" fmla="*/ 3978003 w 8937626"/>
              <a:gd name="connsiteY38" fmla="*/ 5559027 h 11712027"/>
              <a:gd name="connsiteX39" fmla="*/ 4150520 w 8937626"/>
              <a:gd name="connsiteY39" fmla="*/ 5386510 h 11712027"/>
              <a:gd name="connsiteX40" fmla="*/ 4490119 w 8937626"/>
              <a:gd name="connsiteY40" fmla="*/ 4744490 h 11712027"/>
              <a:gd name="connsiteX41" fmla="*/ 4468812 w 8937626"/>
              <a:gd name="connsiteY41" fmla="*/ 4765797 h 11712027"/>
              <a:gd name="connsiteX42" fmla="*/ 4447506 w 8937626"/>
              <a:gd name="connsiteY42" fmla="*/ 4744490 h 11712027"/>
              <a:gd name="connsiteX43" fmla="*/ 4274989 w 8937626"/>
              <a:gd name="connsiteY43" fmla="*/ 4917007 h 11712027"/>
              <a:gd name="connsiteX44" fmla="*/ 4447506 w 8937626"/>
              <a:gd name="connsiteY44" fmla="*/ 5089525 h 11712027"/>
              <a:gd name="connsiteX45" fmla="*/ 4468813 w 8937626"/>
              <a:gd name="connsiteY45" fmla="*/ 5068217 h 11712027"/>
              <a:gd name="connsiteX46" fmla="*/ 4490121 w 8937626"/>
              <a:gd name="connsiteY46" fmla="*/ 5089525 h 11712027"/>
              <a:gd name="connsiteX47" fmla="*/ 4662638 w 8937626"/>
              <a:gd name="connsiteY47" fmla="*/ 4917008 h 11712027"/>
              <a:gd name="connsiteX48" fmla="*/ 296987 w 8937626"/>
              <a:gd name="connsiteY48" fmla="*/ 0 h 11712027"/>
              <a:gd name="connsiteX49" fmla="*/ 4447505 w 8937626"/>
              <a:gd name="connsiteY49" fmla="*/ 4150518 h 11712027"/>
              <a:gd name="connsiteX50" fmla="*/ 4468812 w 8937626"/>
              <a:gd name="connsiteY50" fmla="*/ 4129211 h 11712027"/>
              <a:gd name="connsiteX51" fmla="*/ 4490119 w 8937626"/>
              <a:gd name="connsiteY51" fmla="*/ 4150518 h 11712027"/>
              <a:gd name="connsiteX52" fmla="*/ 8640638 w 8937626"/>
              <a:gd name="connsiteY52" fmla="*/ 0 h 11712027"/>
              <a:gd name="connsiteX53" fmla="*/ 8937624 w 8937626"/>
              <a:gd name="connsiteY53" fmla="*/ 296986 h 11712027"/>
              <a:gd name="connsiteX54" fmla="*/ 4787106 w 8937626"/>
              <a:gd name="connsiteY54" fmla="*/ 4447505 h 11712027"/>
              <a:gd name="connsiteX55" fmla="*/ 4959623 w 8937626"/>
              <a:gd name="connsiteY55" fmla="*/ 4620023 h 11712027"/>
              <a:gd name="connsiteX56" fmla="*/ 8640638 w 8937626"/>
              <a:gd name="connsiteY56" fmla="*/ 939005 h 11712027"/>
              <a:gd name="connsiteX57" fmla="*/ 8937626 w 8937626"/>
              <a:gd name="connsiteY57" fmla="*/ 1235992 h 11712027"/>
              <a:gd name="connsiteX58" fmla="*/ 5256608 w 8937626"/>
              <a:gd name="connsiteY58" fmla="*/ 4917008 h 11712027"/>
              <a:gd name="connsiteX59" fmla="*/ 5429126 w 8937626"/>
              <a:gd name="connsiteY59" fmla="*/ 5089525 h 11712027"/>
              <a:gd name="connsiteX60" fmla="*/ 8640640 w 8937626"/>
              <a:gd name="connsiteY60" fmla="*/ 1878011 h 11712027"/>
              <a:gd name="connsiteX61" fmla="*/ 8937626 w 8937626"/>
              <a:gd name="connsiteY61" fmla="*/ 2174998 h 11712027"/>
              <a:gd name="connsiteX62" fmla="*/ 5726112 w 8937626"/>
              <a:gd name="connsiteY62" fmla="*/ 5386511 h 11712027"/>
              <a:gd name="connsiteX63" fmla="*/ 5898630 w 8937626"/>
              <a:gd name="connsiteY63" fmla="*/ 5559029 h 11712027"/>
              <a:gd name="connsiteX64" fmla="*/ 8640640 w 8937626"/>
              <a:gd name="connsiteY64" fmla="*/ 2817018 h 11712027"/>
              <a:gd name="connsiteX65" fmla="*/ 8937626 w 8937626"/>
              <a:gd name="connsiteY65" fmla="*/ 3114004 h 11712027"/>
              <a:gd name="connsiteX66" fmla="*/ 6195616 w 8937626"/>
              <a:gd name="connsiteY66" fmla="*/ 5856014 h 11712027"/>
              <a:gd name="connsiteX67" fmla="*/ 8937624 w 8937626"/>
              <a:gd name="connsiteY67" fmla="*/ 8598021 h 11712027"/>
              <a:gd name="connsiteX68" fmla="*/ 8640636 w 8937626"/>
              <a:gd name="connsiteY68" fmla="*/ 8895008 h 11712027"/>
              <a:gd name="connsiteX69" fmla="*/ 5898630 w 8937626"/>
              <a:gd name="connsiteY69" fmla="*/ 6153001 h 11712027"/>
              <a:gd name="connsiteX70" fmla="*/ 5726113 w 8937626"/>
              <a:gd name="connsiteY70" fmla="*/ 6325517 h 11712027"/>
              <a:gd name="connsiteX71" fmla="*/ 8937626 w 8937626"/>
              <a:gd name="connsiteY71" fmla="*/ 9537027 h 11712027"/>
              <a:gd name="connsiteX72" fmla="*/ 8640638 w 8937626"/>
              <a:gd name="connsiteY72" fmla="*/ 9834014 h 11712027"/>
              <a:gd name="connsiteX73" fmla="*/ 5429128 w 8937626"/>
              <a:gd name="connsiteY73" fmla="*/ 6622503 h 11712027"/>
              <a:gd name="connsiteX74" fmla="*/ 5256610 w 8937626"/>
              <a:gd name="connsiteY74" fmla="*/ 6795019 h 11712027"/>
              <a:gd name="connsiteX75" fmla="*/ 8937626 w 8937626"/>
              <a:gd name="connsiteY75" fmla="*/ 10476034 h 11712027"/>
              <a:gd name="connsiteX76" fmla="*/ 8640640 w 8937626"/>
              <a:gd name="connsiteY76" fmla="*/ 10773020 h 11712027"/>
              <a:gd name="connsiteX77" fmla="*/ 4959625 w 8937626"/>
              <a:gd name="connsiteY77" fmla="*/ 7092005 h 11712027"/>
              <a:gd name="connsiteX78" fmla="*/ 4787107 w 8937626"/>
              <a:gd name="connsiteY78" fmla="*/ 7264523 h 11712027"/>
              <a:gd name="connsiteX79" fmla="*/ 8937626 w 8937626"/>
              <a:gd name="connsiteY79" fmla="*/ 11415041 h 11712027"/>
              <a:gd name="connsiteX80" fmla="*/ 8640638 w 8937626"/>
              <a:gd name="connsiteY80" fmla="*/ 11712027 h 11712027"/>
              <a:gd name="connsiteX81" fmla="*/ 4490121 w 8937626"/>
              <a:gd name="connsiteY81" fmla="*/ 7561509 h 11712027"/>
              <a:gd name="connsiteX82" fmla="*/ 4468814 w 8937626"/>
              <a:gd name="connsiteY82" fmla="*/ 7582815 h 11712027"/>
              <a:gd name="connsiteX83" fmla="*/ 4447506 w 8937626"/>
              <a:gd name="connsiteY83" fmla="*/ 7561508 h 11712027"/>
              <a:gd name="connsiteX84" fmla="*/ 296988 w 8937626"/>
              <a:gd name="connsiteY84" fmla="*/ 11712027 h 11712027"/>
              <a:gd name="connsiteX85" fmla="*/ 2 w 8937626"/>
              <a:gd name="connsiteY85" fmla="*/ 11415041 h 11712027"/>
              <a:gd name="connsiteX86" fmla="*/ 4150521 w 8937626"/>
              <a:gd name="connsiteY86" fmla="*/ 7264523 h 11712027"/>
              <a:gd name="connsiteX87" fmla="*/ 3978004 w 8937626"/>
              <a:gd name="connsiteY87" fmla="*/ 7092005 h 11712027"/>
              <a:gd name="connsiteX88" fmla="*/ 296988 w 8937626"/>
              <a:gd name="connsiteY88" fmla="*/ 10773020 h 11712027"/>
              <a:gd name="connsiteX89" fmla="*/ 2 w 8937626"/>
              <a:gd name="connsiteY89" fmla="*/ 10476034 h 11712027"/>
              <a:gd name="connsiteX90" fmla="*/ 3681017 w 8937626"/>
              <a:gd name="connsiteY90" fmla="*/ 6795019 h 11712027"/>
              <a:gd name="connsiteX91" fmla="*/ 3508500 w 8937626"/>
              <a:gd name="connsiteY91" fmla="*/ 6622502 h 11712027"/>
              <a:gd name="connsiteX92" fmla="*/ 296987 w 8937626"/>
              <a:gd name="connsiteY92" fmla="*/ 9834014 h 11712027"/>
              <a:gd name="connsiteX93" fmla="*/ 1 w 8937626"/>
              <a:gd name="connsiteY93" fmla="*/ 9537028 h 11712027"/>
              <a:gd name="connsiteX94" fmla="*/ 3211514 w 8937626"/>
              <a:gd name="connsiteY94" fmla="*/ 6325516 h 11712027"/>
              <a:gd name="connsiteX95" fmla="*/ 3038996 w 8937626"/>
              <a:gd name="connsiteY95" fmla="*/ 6152998 h 11712027"/>
              <a:gd name="connsiteX96" fmla="*/ 296986 w 8937626"/>
              <a:gd name="connsiteY96" fmla="*/ 8895008 h 11712027"/>
              <a:gd name="connsiteX97" fmla="*/ 1 w 8937626"/>
              <a:gd name="connsiteY97" fmla="*/ 8598022 h 11712027"/>
              <a:gd name="connsiteX98" fmla="*/ 2742011 w 8937626"/>
              <a:gd name="connsiteY98" fmla="*/ 5856013 h 11712027"/>
              <a:gd name="connsiteX99" fmla="*/ 3 w 8937626"/>
              <a:gd name="connsiteY99" fmla="*/ 3114004 h 11712027"/>
              <a:gd name="connsiteX100" fmla="*/ 296988 w 8937626"/>
              <a:gd name="connsiteY100" fmla="*/ 2817019 h 11712027"/>
              <a:gd name="connsiteX101" fmla="*/ 3038996 w 8937626"/>
              <a:gd name="connsiteY101" fmla="*/ 5559027 h 11712027"/>
              <a:gd name="connsiteX102" fmla="*/ 3211514 w 8937626"/>
              <a:gd name="connsiteY102" fmla="*/ 5386509 h 11712027"/>
              <a:gd name="connsiteX103" fmla="*/ 3 w 8937626"/>
              <a:gd name="connsiteY103" fmla="*/ 2174998 h 11712027"/>
              <a:gd name="connsiteX104" fmla="*/ 296988 w 8937626"/>
              <a:gd name="connsiteY104" fmla="*/ 1878012 h 11712027"/>
              <a:gd name="connsiteX105" fmla="*/ 3508500 w 8937626"/>
              <a:gd name="connsiteY105" fmla="*/ 5089523 h 11712027"/>
              <a:gd name="connsiteX106" fmla="*/ 3681017 w 8937626"/>
              <a:gd name="connsiteY106" fmla="*/ 4917007 h 11712027"/>
              <a:gd name="connsiteX107" fmla="*/ 1 w 8937626"/>
              <a:gd name="connsiteY107" fmla="*/ 1235992 h 11712027"/>
              <a:gd name="connsiteX108" fmla="*/ 296987 w 8937626"/>
              <a:gd name="connsiteY108" fmla="*/ 939005 h 11712027"/>
              <a:gd name="connsiteX109" fmla="*/ 3978002 w 8937626"/>
              <a:gd name="connsiteY109" fmla="*/ 4620021 h 11712027"/>
              <a:gd name="connsiteX110" fmla="*/ 4150519 w 8937626"/>
              <a:gd name="connsiteY110" fmla="*/ 4447504 h 11712027"/>
              <a:gd name="connsiteX111" fmla="*/ 0 w 8937626"/>
              <a:gd name="connsiteY111" fmla="*/ 296986 h 117120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</a:cxnLst>
            <a:rect l="l" t="t" r="r" b="b"/>
            <a:pathLst>
              <a:path w="8937626" h="11712027">
                <a:moveTo>
                  <a:pt x="4447507" y="6622502"/>
                </a:moveTo>
                <a:lnTo>
                  <a:pt x="4274989" y="6795019"/>
                </a:lnTo>
                <a:lnTo>
                  <a:pt x="4447506" y="6967536"/>
                </a:lnTo>
                <a:lnTo>
                  <a:pt x="4468814" y="6946228"/>
                </a:lnTo>
                <a:lnTo>
                  <a:pt x="4490122" y="6967537"/>
                </a:lnTo>
                <a:lnTo>
                  <a:pt x="4662639" y="6795019"/>
                </a:lnTo>
                <a:lnTo>
                  <a:pt x="4490122" y="6622502"/>
                </a:lnTo>
                <a:lnTo>
                  <a:pt x="4468814" y="6643809"/>
                </a:lnTo>
                <a:close/>
                <a:moveTo>
                  <a:pt x="4959624" y="6152999"/>
                </a:moveTo>
                <a:lnTo>
                  <a:pt x="4787108" y="6325516"/>
                </a:lnTo>
                <a:lnTo>
                  <a:pt x="4959626" y="6498033"/>
                </a:lnTo>
                <a:lnTo>
                  <a:pt x="5132141" y="6325516"/>
                </a:lnTo>
                <a:close/>
                <a:moveTo>
                  <a:pt x="3978004" y="6152998"/>
                </a:moveTo>
                <a:lnTo>
                  <a:pt x="3805487" y="6325516"/>
                </a:lnTo>
                <a:lnTo>
                  <a:pt x="3978003" y="6498033"/>
                </a:lnTo>
                <a:lnTo>
                  <a:pt x="4150521" y="6325516"/>
                </a:lnTo>
                <a:close/>
                <a:moveTo>
                  <a:pt x="5429127" y="5683497"/>
                </a:moveTo>
                <a:lnTo>
                  <a:pt x="5256610" y="5856014"/>
                </a:lnTo>
                <a:lnTo>
                  <a:pt x="5429128" y="6028531"/>
                </a:lnTo>
                <a:lnTo>
                  <a:pt x="5601645" y="5856014"/>
                </a:lnTo>
                <a:close/>
                <a:moveTo>
                  <a:pt x="4490120" y="5683496"/>
                </a:moveTo>
                <a:lnTo>
                  <a:pt x="4468814" y="5704804"/>
                </a:lnTo>
                <a:lnTo>
                  <a:pt x="4447506" y="5683496"/>
                </a:lnTo>
                <a:lnTo>
                  <a:pt x="4274989" y="5856013"/>
                </a:lnTo>
                <a:lnTo>
                  <a:pt x="4447507" y="6028529"/>
                </a:lnTo>
                <a:lnTo>
                  <a:pt x="4468814" y="6007222"/>
                </a:lnTo>
                <a:lnTo>
                  <a:pt x="4490122" y="6028529"/>
                </a:lnTo>
                <a:lnTo>
                  <a:pt x="4662639" y="5856014"/>
                </a:lnTo>
                <a:close/>
                <a:moveTo>
                  <a:pt x="3508500" y="5683496"/>
                </a:moveTo>
                <a:lnTo>
                  <a:pt x="3335982" y="5856013"/>
                </a:lnTo>
                <a:lnTo>
                  <a:pt x="3508500" y="6028529"/>
                </a:lnTo>
                <a:lnTo>
                  <a:pt x="3681019" y="5856013"/>
                </a:lnTo>
                <a:close/>
                <a:moveTo>
                  <a:pt x="4959623" y="5213994"/>
                </a:moveTo>
                <a:lnTo>
                  <a:pt x="4787106" y="5386511"/>
                </a:lnTo>
                <a:lnTo>
                  <a:pt x="4959623" y="5559027"/>
                </a:lnTo>
                <a:lnTo>
                  <a:pt x="5132141" y="5386511"/>
                </a:lnTo>
                <a:close/>
                <a:moveTo>
                  <a:pt x="3978003" y="5213992"/>
                </a:moveTo>
                <a:lnTo>
                  <a:pt x="3805487" y="5386509"/>
                </a:lnTo>
                <a:lnTo>
                  <a:pt x="3978003" y="5559027"/>
                </a:lnTo>
                <a:lnTo>
                  <a:pt x="4150520" y="5386510"/>
                </a:lnTo>
                <a:close/>
                <a:moveTo>
                  <a:pt x="4490119" y="4744490"/>
                </a:moveTo>
                <a:lnTo>
                  <a:pt x="4468812" y="4765797"/>
                </a:lnTo>
                <a:lnTo>
                  <a:pt x="4447506" y="4744490"/>
                </a:lnTo>
                <a:lnTo>
                  <a:pt x="4274989" y="4917007"/>
                </a:lnTo>
                <a:lnTo>
                  <a:pt x="4447506" y="5089525"/>
                </a:lnTo>
                <a:lnTo>
                  <a:pt x="4468813" y="5068217"/>
                </a:lnTo>
                <a:lnTo>
                  <a:pt x="4490121" y="5089525"/>
                </a:lnTo>
                <a:lnTo>
                  <a:pt x="4662638" y="4917008"/>
                </a:lnTo>
                <a:close/>
                <a:moveTo>
                  <a:pt x="296987" y="0"/>
                </a:moveTo>
                <a:lnTo>
                  <a:pt x="4447505" y="4150518"/>
                </a:lnTo>
                <a:lnTo>
                  <a:pt x="4468812" y="4129211"/>
                </a:lnTo>
                <a:lnTo>
                  <a:pt x="4490119" y="4150518"/>
                </a:lnTo>
                <a:lnTo>
                  <a:pt x="8640638" y="0"/>
                </a:lnTo>
                <a:lnTo>
                  <a:pt x="8937624" y="296986"/>
                </a:lnTo>
                <a:lnTo>
                  <a:pt x="4787106" y="4447505"/>
                </a:lnTo>
                <a:lnTo>
                  <a:pt x="4959623" y="4620023"/>
                </a:lnTo>
                <a:lnTo>
                  <a:pt x="8640638" y="939005"/>
                </a:lnTo>
                <a:lnTo>
                  <a:pt x="8937626" y="1235992"/>
                </a:lnTo>
                <a:lnTo>
                  <a:pt x="5256608" y="4917008"/>
                </a:lnTo>
                <a:lnTo>
                  <a:pt x="5429126" y="5089525"/>
                </a:lnTo>
                <a:lnTo>
                  <a:pt x="8640640" y="1878011"/>
                </a:lnTo>
                <a:lnTo>
                  <a:pt x="8937626" y="2174998"/>
                </a:lnTo>
                <a:lnTo>
                  <a:pt x="5726112" y="5386511"/>
                </a:lnTo>
                <a:lnTo>
                  <a:pt x="5898630" y="5559029"/>
                </a:lnTo>
                <a:lnTo>
                  <a:pt x="8640640" y="2817018"/>
                </a:lnTo>
                <a:lnTo>
                  <a:pt x="8937626" y="3114004"/>
                </a:lnTo>
                <a:lnTo>
                  <a:pt x="6195616" y="5856014"/>
                </a:lnTo>
                <a:lnTo>
                  <a:pt x="8937624" y="8598021"/>
                </a:lnTo>
                <a:lnTo>
                  <a:pt x="8640636" y="8895008"/>
                </a:lnTo>
                <a:lnTo>
                  <a:pt x="5898630" y="6153001"/>
                </a:lnTo>
                <a:lnTo>
                  <a:pt x="5726113" y="6325517"/>
                </a:lnTo>
                <a:lnTo>
                  <a:pt x="8937626" y="9537027"/>
                </a:lnTo>
                <a:lnTo>
                  <a:pt x="8640638" y="9834014"/>
                </a:lnTo>
                <a:lnTo>
                  <a:pt x="5429128" y="6622503"/>
                </a:lnTo>
                <a:lnTo>
                  <a:pt x="5256610" y="6795019"/>
                </a:lnTo>
                <a:lnTo>
                  <a:pt x="8937626" y="10476034"/>
                </a:lnTo>
                <a:lnTo>
                  <a:pt x="8640640" y="10773020"/>
                </a:lnTo>
                <a:lnTo>
                  <a:pt x="4959625" y="7092005"/>
                </a:lnTo>
                <a:lnTo>
                  <a:pt x="4787107" y="7264523"/>
                </a:lnTo>
                <a:lnTo>
                  <a:pt x="8937626" y="11415041"/>
                </a:lnTo>
                <a:lnTo>
                  <a:pt x="8640638" y="11712027"/>
                </a:lnTo>
                <a:lnTo>
                  <a:pt x="4490121" y="7561509"/>
                </a:lnTo>
                <a:lnTo>
                  <a:pt x="4468814" y="7582815"/>
                </a:lnTo>
                <a:lnTo>
                  <a:pt x="4447506" y="7561508"/>
                </a:lnTo>
                <a:lnTo>
                  <a:pt x="296988" y="11712027"/>
                </a:lnTo>
                <a:lnTo>
                  <a:pt x="2" y="11415041"/>
                </a:lnTo>
                <a:lnTo>
                  <a:pt x="4150521" y="7264523"/>
                </a:lnTo>
                <a:lnTo>
                  <a:pt x="3978004" y="7092005"/>
                </a:lnTo>
                <a:lnTo>
                  <a:pt x="296988" y="10773020"/>
                </a:lnTo>
                <a:lnTo>
                  <a:pt x="2" y="10476034"/>
                </a:lnTo>
                <a:lnTo>
                  <a:pt x="3681017" y="6795019"/>
                </a:lnTo>
                <a:lnTo>
                  <a:pt x="3508500" y="6622502"/>
                </a:lnTo>
                <a:lnTo>
                  <a:pt x="296987" y="9834014"/>
                </a:lnTo>
                <a:lnTo>
                  <a:pt x="1" y="9537028"/>
                </a:lnTo>
                <a:lnTo>
                  <a:pt x="3211514" y="6325516"/>
                </a:lnTo>
                <a:lnTo>
                  <a:pt x="3038996" y="6152998"/>
                </a:lnTo>
                <a:lnTo>
                  <a:pt x="296986" y="8895008"/>
                </a:lnTo>
                <a:lnTo>
                  <a:pt x="1" y="8598022"/>
                </a:lnTo>
                <a:lnTo>
                  <a:pt x="2742011" y="5856013"/>
                </a:lnTo>
                <a:lnTo>
                  <a:pt x="3" y="3114004"/>
                </a:lnTo>
                <a:lnTo>
                  <a:pt x="296988" y="2817019"/>
                </a:lnTo>
                <a:lnTo>
                  <a:pt x="3038996" y="5559027"/>
                </a:lnTo>
                <a:lnTo>
                  <a:pt x="3211514" y="5386509"/>
                </a:lnTo>
                <a:lnTo>
                  <a:pt x="3" y="2174998"/>
                </a:lnTo>
                <a:lnTo>
                  <a:pt x="296988" y="1878012"/>
                </a:lnTo>
                <a:lnTo>
                  <a:pt x="3508500" y="5089523"/>
                </a:lnTo>
                <a:lnTo>
                  <a:pt x="3681017" y="4917007"/>
                </a:lnTo>
                <a:lnTo>
                  <a:pt x="1" y="1235992"/>
                </a:lnTo>
                <a:lnTo>
                  <a:pt x="296987" y="939005"/>
                </a:lnTo>
                <a:lnTo>
                  <a:pt x="3978002" y="4620021"/>
                </a:lnTo>
                <a:lnTo>
                  <a:pt x="4150519" y="4447504"/>
                </a:lnTo>
                <a:lnTo>
                  <a:pt x="0" y="296986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3930643650"/>
      </p:ext>
    </p:extLst>
  </p:cSld>
  <p:clrMapOvr>
    <a:masterClrMapping/>
  </p:clrMapOvr>
</p:sldLayout>
</file>

<file path=ppt/slideLayouts/slideLayout38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3">
            <a:extLst>
              <a:ext uri="{FF2B5EF4-FFF2-40B4-BE49-F238E27FC236}">
                <a16:creationId xmlns:a16="http://schemas.microsoft.com/office/drawing/2014/main" xmlns="" id="{5DE595E7-4B14-4CCD-8574-4A3C341B473A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4572000" y="0"/>
            <a:ext cx="4572000" cy="5143500"/>
          </a:xfrm>
          <a:prstGeom prst="rect">
            <a:avLst/>
          </a:prstGeom>
        </p:spPr>
        <p:txBody>
          <a:bodyPr/>
          <a:lstStyle/>
          <a:p>
            <a:endParaRPr lang="vi-VN"/>
          </a:p>
        </p:txBody>
      </p:sp>
      <p:sp>
        <p:nvSpPr>
          <p:cNvPr id="11" name="Picture Placeholder 10">
            <a:extLst>
              <a:ext uri="{FF2B5EF4-FFF2-40B4-BE49-F238E27FC236}">
                <a16:creationId xmlns:a16="http://schemas.microsoft.com/office/drawing/2014/main" xmlns="" id="{9E18653B-E468-462A-895E-F2D30F621C96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5389043" y="1415846"/>
            <a:ext cx="2937939" cy="2533036"/>
          </a:xfrm>
          <a:custGeom>
            <a:avLst/>
            <a:gdLst>
              <a:gd name="connsiteX0" fmla="*/ 3917762 w 7835524"/>
              <a:gd name="connsiteY0" fmla="*/ 0 h 6754762"/>
              <a:gd name="connsiteX1" fmla="*/ 7835524 w 7835524"/>
              <a:gd name="connsiteY1" fmla="*/ 6754762 h 6754762"/>
              <a:gd name="connsiteX2" fmla="*/ 0 w 7835524"/>
              <a:gd name="connsiteY2" fmla="*/ 6754762 h 67547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7835524" h="6754762">
                <a:moveTo>
                  <a:pt x="3917762" y="0"/>
                </a:moveTo>
                <a:lnTo>
                  <a:pt x="7835524" y="6754762"/>
                </a:lnTo>
                <a:lnTo>
                  <a:pt x="0" y="6754762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4292186231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5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>
            <a:extLst>
              <a:ext uri="{FF2B5EF4-FFF2-40B4-BE49-F238E27FC236}">
                <a16:creationId xmlns:a16="http://schemas.microsoft.com/office/drawing/2014/main" xmlns="" id="{A8A832A3-528E-476A-B952-3434EBFFACAB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3007536" y="0"/>
            <a:ext cx="6136481" cy="5143500"/>
          </a:xfrm>
          <a:custGeom>
            <a:avLst/>
            <a:gdLst>
              <a:gd name="connsiteX0" fmla="*/ 0 w 8181975"/>
              <a:gd name="connsiteY0" fmla="*/ 0 h 6858000"/>
              <a:gd name="connsiteX1" fmla="*/ 6084887 w 8181975"/>
              <a:gd name="connsiteY1" fmla="*/ 0 h 6858000"/>
              <a:gd name="connsiteX2" fmla="*/ 8181975 w 8181975"/>
              <a:gd name="connsiteY2" fmla="*/ 4824413 h 6858000"/>
              <a:gd name="connsiteX3" fmla="*/ 8181975 w 8181975"/>
              <a:gd name="connsiteY3" fmla="*/ 6858000 h 6858000"/>
              <a:gd name="connsiteX4" fmla="*/ 2981325 w 8181975"/>
              <a:gd name="connsiteY4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81975" h="6858000">
                <a:moveTo>
                  <a:pt x="0" y="0"/>
                </a:moveTo>
                <a:lnTo>
                  <a:pt x="6084887" y="0"/>
                </a:lnTo>
                <a:lnTo>
                  <a:pt x="8181975" y="4824413"/>
                </a:lnTo>
                <a:lnTo>
                  <a:pt x="8181975" y="6858000"/>
                </a:lnTo>
                <a:lnTo>
                  <a:pt x="2981325" y="6858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789885390"/>
      </p:ext>
    </p:extLst>
  </p:cSld>
  <p:clrMapOvr>
    <a:masterClrMapping/>
  </p:clrMapOvr>
</p:sldLayout>
</file>

<file path=ppt/slideLayouts/slideLayout39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11">
            <a:extLst>
              <a:ext uri="{FF2B5EF4-FFF2-40B4-BE49-F238E27FC236}">
                <a16:creationId xmlns:a16="http://schemas.microsoft.com/office/drawing/2014/main" xmlns="" id="{C3BC10D2-E8C2-4516-B53E-30792045EBFC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696992" y="3207"/>
            <a:ext cx="3283443" cy="5137091"/>
          </a:xfrm>
          <a:custGeom>
            <a:avLst/>
            <a:gdLst>
              <a:gd name="connsiteX0" fmla="*/ 8756987 w 8756988"/>
              <a:gd name="connsiteY0" fmla="*/ 0 h 13698907"/>
              <a:gd name="connsiteX1" fmla="*/ 8733857 w 8756988"/>
              <a:gd name="connsiteY1" fmla="*/ 4500483 h 13698907"/>
              <a:gd name="connsiteX2" fmla="*/ 6409822 w 8756988"/>
              <a:gd name="connsiteY2" fmla="*/ 5316628 h 13698907"/>
              <a:gd name="connsiteX3" fmla="*/ 8733858 w 8756988"/>
              <a:gd name="connsiteY3" fmla="*/ 6132775 h 13698907"/>
              <a:gd name="connsiteX4" fmla="*/ 8733892 w 8756988"/>
              <a:gd name="connsiteY4" fmla="*/ 6139411 h 13698907"/>
              <a:gd name="connsiteX5" fmla="*/ 8756987 w 8756988"/>
              <a:gd name="connsiteY5" fmla="*/ 6131301 h 13698907"/>
              <a:gd name="connsiteX6" fmla="*/ 8745419 w 8756988"/>
              <a:gd name="connsiteY6" fmla="*/ 8382177 h 13698907"/>
              <a:gd name="connsiteX7" fmla="*/ 8756988 w 8756988"/>
              <a:gd name="connsiteY7" fmla="*/ 10633257 h 13698907"/>
              <a:gd name="connsiteX8" fmla="*/ 8733891 w 8756988"/>
              <a:gd name="connsiteY8" fmla="*/ 10625146 h 13698907"/>
              <a:gd name="connsiteX9" fmla="*/ 8733857 w 8756988"/>
              <a:gd name="connsiteY9" fmla="*/ 10631783 h 13698907"/>
              <a:gd name="connsiteX10" fmla="*/ 0 w 8756988"/>
              <a:gd name="connsiteY10" fmla="*/ 13698907 h 13698907"/>
              <a:gd name="connsiteX11" fmla="*/ 23130 w 8756988"/>
              <a:gd name="connsiteY11" fmla="*/ 9198424 h 13698907"/>
              <a:gd name="connsiteX12" fmla="*/ 2347164 w 8756988"/>
              <a:gd name="connsiteY12" fmla="*/ 8382278 h 13698907"/>
              <a:gd name="connsiteX13" fmla="*/ 23131 w 8756988"/>
              <a:gd name="connsiteY13" fmla="*/ 7566133 h 13698907"/>
              <a:gd name="connsiteX14" fmla="*/ 23097 w 8756988"/>
              <a:gd name="connsiteY14" fmla="*/ 7559495 h 13698907"/>
              <a:gd name="connsiteX15" fmla="*/ 0 w 8756988"/>
              <a:gd name="connsiteY15" fmla="*/ 7567606 h 13698907"/>
              <a:gd name="connsiteX16" fmla="*/ 11569 w 8756988"/>
              <a:gd name="connsiteY16" fmla="*/ 5316546 h 13698907"/>
              <a:gd name="connsiteX17" fmla="*/ 0 w 8756988"/>
              <a:gd name="connsiteY17" fmla="*/ 3065651 h 13698907"/>
              <a:gd name="connsiteX18" fmla="*/ 23096 w 8756988"/>
              <a:gd name="connsiteY18" fmla="*/ 3073761 h 13698907"/>
              <a:gd name="connsiteX19" fmla="*/ 23130 w 8756988"/>
              <a:gd name="connsiteY19" fmla="*/ 3067124 h 136989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8756988" h="13698907">
                <a:moveTo>
                  <a:pt x="8756987" y="0"/>
                </a:moveTo>
                <a:lnTo>
                  <a:pt x="8733857" y="4500483"/>
                </a:lnTo>
                <a:lnTo>
                  <a:pt x="6409822" y="5316628"/>
                </a:lnTo>
                <a:lnTo>
                  <a:pt x="8733858" y="6132775"/>
                </a:lnTo>
                <a:lnTo>
                  <a:pt x="8733892" y="6139411"/>
                </a:lnTo>
                <a:lnTo>
                  <a:pt x="8756987" y="6131301"/>
                </a:lnTo>
                <a:lnTo>
                  <a:pt x="8745419" y="8382177"/>
                </a:lnTo>
                <a:lnTo>
                  <a:pt x="8756988" y="10633257"/>
                </a:lnTo>
                <a:lnTo>
                  <a:pt x="8733891" y="10625146"/>
                </a:lnTo>
                <a:lnTo>
                  <a:pt x="8733857" y="10631783"/>
                </a:lnTo>
                <a:lnTo>
                  <a:pt x="0" y="13698907"/>
                </a:lnTo>
                <a:lnTo>
                  <a:pt x="23130" y="9198424"/>
                </a:lnTo>
                <a:lnTo>
                  <a:pt x="2347164" y="8382278"/>
                </a:lnTo>
                <a:lnTo>
                  <a:pt x="23131" y="7566133"/>
                </a:lnTo>
                <a:lnTo>
                  <a:pt x="23097" y="7559495"/>
                </a:lnTo>
                <a:lnTo>
                  <a:pt x="0" y="7567606"/>
                </a:lnTo>
                <a:lnTo>
                  <a:pt x="11569" y="5316546"/>
                </a:lnTo>
                <a:lnTo>
                  <a:pt x="0" y="3065651"/>
                </a:lnTo>
                <a:lnTo>
                  <a:pt x="23096" y="3073761"/>
                </a:lnTo>
                <a:lnTo>
                  <a:pt x="23130" y="3067124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1568398283"/>
      </p:ext>
    </p:extLst>
  </p:cSld>
  <p:clrMapOvr>
    <a:masterClrMapping/>
  </p:clrMapOvr>
</p:sldLayout>
</file>

<file path=ppt/slideLayouts/slideLayout39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>
            <a:extLst>
              <a:ext uri="{FF2B5EF4-FFF2-40B4-BE49-F238E27FC236}">
                <a16:creationId xmlns:a16="http://schemas.microsoft.com/office/drawing/2014/main" xmlns="" id="{483CA210-6D0C-4C55-8024-04786A4917A8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4789230" y="553916"/>
            <a:ext cx="4035143" cy="4035669"/>
          </a:xfrm>
          <a:custGeom>
            <a:avLst/>
            <a:gdLst>
              <a:gd name="connsiteX0" fmla="*/ 359701 w 10761784"/>
              <a:gd name="connsiteY0" fmla="*/ 7315199 h 10761784"/>
              <a:gd name="connsiteX1" fmla="*/ 10402084 w 10761784"/>
              <a:gd name="connsiteY1" fmla="*/ 7315199 h 10761784"/>
              <a:gd name="connsiteX2" fmla="*/ 10338927 w 10761784"/>
              <a:gd name="connsiteY2" fmla="*/ 7475378 h 10761784"/>
              <a:gd name="connsiteX3" fmla="*/ 5380893 w 10761784"/>
              <a:gd name="connsiteY3" fmla="*/ 10761784 h 10761784"/>
              <a:gd name="connsiteX4" fmla="*/ 422857 w 10761784"/>
              <a:gd name="connsiteY4" fmla="*/ 7475378 h 10761784"/>
              <a:gd name="connsiteX5" fmla="*/ 3913920 w 10761784"/>
              <a:gd name="connsiteY5" fmla="*/ 3763107 h 10761784"/>
              <a:gd name="connsiteX6" fmla="*/ 10513890 w 10761784"/>
              <a:gd name="connsiteY6" fmla="*/ 3763107 h 10761784"/>
              <a:gd name="connsiteX7" fmla="*/ 10519870 w 10761784"/>
              <a:gd name="connsiteY7" fmla="*/ 3780780 h 10761784"/>
              <a:gd name="connsiteX8" fmla="*/ 10761784 w 10761784"/>
              <a:gd name="connsiteY8" fmla="*/ 5380893 h 10761784"/>
              <a:gd name="connsiteX9" fmla="*/ 10519870 w 10761784"/>
              <a:gd name="connsiteY9" fmla="*/ 6981005 h 10761784"/>
              <a:gd name="connsiteX10" fmla="*/ 10501990 w 10761784"/>
              <a:gd name="connsiteY10" fmla="*/ 7033846 h 10761784"/>
              <a:gd name="connsiteX11" fmla="*/ 3913920 w 10761784"/>
              <a:gd name="connsiteY11" fmla="*/ 7033846 h 10761784"/>
              <a:gd name="connsiteX12" fmla="*/ 3597397 w 10761784"/>
              <a:gd name="connsiteY12" fmla="*/ 303964 h 10761784"/>
              <a:gd name="connsiteX13" fmla="*/ 3597397 w 10761784"/>
              <a:gd name="connsiteY13" fmla="*/ 7033846 h 10761784"/>
              <a:gd name="connsiteX14" fmla="*/ 259794 w 10761784"/>
              <a:gd name="connsiteY14" fmla="*/ 7033846 h 10761784"/>
              <a:gd name="connsiteX15" fmla="*/ 241914 w 10761784"/>
              <a:gd name="connsiteY15" fmla="*/ 6981005 h 10761784"/>
              <a:gd name="connsiteX16" fmla="*/ 0 w 10761784"/>
              <a:gd name="connsiteY16" fmla="*/ 5380893 h 10761784"/>
              <a:gd name="connsiteX17" fmla="*/ 3530762 w 10761784"/>
              <a:gd name="connsiteY17" fmla="*/ 326511 h 10761784"/>
              <a:gd name="connsiteX18" fmla="*/ 5380893 w 10761784"/>
              <a:gd name="connsiteY18" fmla="*/ 0 h 10761784"/>
              <a:gd name="connsiteX19" fmla="*/ 10338927 w 10761784"/>
              <a:gd name="connsiteY19" fmla="*/ 3286407 h 10761784"/>
              <a:gd name="connsiteX20" fmla="*/ 10402083 w 10761784"/>
              <a:gd name="connsiteY20" fmla="*/ 3446584 h 10761784"/>
              <a:gd name="connsiteX21" fmla="*/ 3913920 w 10761784"/>
              <a:gd name="connsiteY21" fmla="*/ 3446584 h 10761784"/>
              <a:gd name="connsiteX22" fmla="*/ 3913920 w 10761784"/>
              <a:gd name="connsiteY22" fmla="*/ 204107 h 10761784"/>
              <a:gd name="connsiteX23" fmla="*/ 4036124 w 10761784"/>
              <a:gd name="connsiteY23" fmla="*/ 169405 h 10761784"/>
              <a:gd name="connsiteX24" fmla="*/ 5380893 w 10761784"/>
              <a:gd name="connsiteY24" fmla="*/ 0 h 107617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10761784" h="10761784">
                <a:moveTo>
                  <a:pt x="359701" y="7315199"/>
                </a:moveTo>
                <a:lnTo>
                  <a:pt x="10402084" y="7315199"/>
                </a:lnTo>
                <a:lnTo>
                  <a:pt x="10338927" y="7475378"/>
                </a:lnTo>
                <a:cubicBezTo>
                  <a:pt x="9522063" y="9406661"/>
                  <a:pt x="7609731" y="10761784"/>
                  <a:pt x="5380893" y="10761784"/>
                </a:cubicBezTo>
                <a:cubicBezTo>
                  <a:pt x="3152054" y="10761784"/>
                  <a:pt x="1239721" y="9406661"/>
                  <a:pt x="422857" y="7475378"/>
                </a:cubicBezTo>
                <a:close/>
                <a:moveTo>
                  <a:pt x="3913920" y="3763107"/>
                </a:moveTo>
                <a:lnTo>
                  <a:pt x="10513890" y="3763107"/>
                </a:lnTo>
                <a:lnTo>
                  <a:pt x="10519870" y="3780780"/>
                </a:lnTo>
                <a:cubicBezTo>
                  <a:pt x="10677089" y="4286256"/>
                  <a:pt x="10761784" y="4823684"/>
                  <a:pt x="10761784" y="5380893"/>
                </a:cubicBezTo>
                <a:cubicBezTo>
                  <a:pt x="10761784" y="5938103"/>
                  <a:pt x="10677089" y="6475530"/>
                  <a:pt x="10519870" y="6981005"/>
                </a:cubicBezTo>
                <a:lnTo>
                  <a:pt x="10501990" y="7033846"/>
                </a:lnTo>
                <a:lnTo>
                  <a:pt x="3913920" y="7033846"/>
                </a:lnTo>
                <a:close/>
                <a:moveTo>
                  <a:pt x="3597397" y="303964"/>
                </a:moveTo>
                <a:lnTo>
                  <a:pt x="3597397" y="7033846"/>
                </a:lnTo>
                <a:lnTo>
                  <a:pt x="259794" y="7033846"/>
                </a:lnTo>
                <a:lnTo>
                  <a:pt x="241914" y="6981005"/>
                </a:lnTo>
                <a:cubicBezTo>
                  <a:pt x="84695" y="6475530"/>
                  <a:pt x="0" y="5938103"/>
                  <a:pt x="0" y="5380893"/>
                </a:cubicBezTo>
                <a:cubicBezTo>
                  <a:pt x="0" y="3059186"/>
                  <a:pt x="1470403" y="1080910"/>
                  <a:pt x="3530762" y="326511"/>
                </a:cubicBezTo>
                <a:close/>
                <a:moveTo>
                  <a:pt x="5380893" y="0"/>
                </a:moveTo>
                <a:cubicBezTo>
                  <a:pt x="7609731" y="0"/>
                  <a:pt x="9522063" y="1355124"/>
                  <a:pt x="10338927" y="3286407"/>
                </a:cubicBezTo>
                <a:lnTo>
                  <a:pt x="10402083" y="3446584"/>
                </a:lnTo>
                <a:lnTo>
                  <a:pt x="3913920" y="3446584"/>
                </a:lnTo>
                <a:lnTo>
                  <a:pt x="3913920" y="204107"/>
                </a:lnTo>
                <a:lnTo>
                  <a:pt x="4036124" y="169405"/>
                </a:lnTo>
                <a:cubicBezTo>
                  <a:pt x="4465948" y="58816"/>
                  <a:pt x="4916552" y="0"/>
                  <a:pt x="5380893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1833525197"/>
      </p:ext>
    </p:extLst>
  </p:cSld>
  <p:clrMapOvr>
    <a:masterClrMapping/>
  </p:clrMapOvr>
</p:sldLayout>
</file>

<file path=ppt/slideLayouts/slideLayout39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>
            <a:extLst>
              <a:ext uri="{FF2B5EF4-FFF2-40B4-BE49-F238E27FC236}">
                <a16:creationId xmlns:a16="http://schemas.microsoft.com/office/drawing/2014/main" xmlns="" id="{768EE649-24E7-42BF-B53A-64126589B4FD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19645" y="344093"/>
            <a:ext cx="4454739" cy="4455319"/>
          </a:xfrm>
          <a:custGeom>
            <a:avLst/>
            <a:gdLst>
              <a:gd name="connsiteX0" fmla="*/ 5940425 w 11880850"/>
              <a:gd name="connsiteY0" fmla="*/ 0 h 11880850"/>
              <a:gd name="connsiteX1" fmla="*/ 11880850 w 11880850"/>
              <a:gd name="connsiteY1" fmla="*/ 5940426 h 11880850"/>
              <a:gd name="connsiteX2" fmla="*/ 5940425 w 11880850"/>
              <a:gd name="connsiteY2" fmla="*/ 11880850 h 11880850"/>
              <a:gd name="connsiteX3" fmla="*/ 0 w 11880850"/>
              <a:gd name="connsiteY3" fmla="*/ 5940426 h 11880850"/>
              <a:gd name="connsiteX4" fmla="*/ 5940425 w 11880850"/>
              <a:gd name="connsiteY4" fmla="*/ 0 h 1188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880850" h="11880850">
                <a:moveTo>
                  <a:pt x="5940425" y="0"/>
                </a:moveTo>
                <a:cubicBezTo>
                  <a:pt x="9221231" y="0"/>
                  <a:pt x="11880850" y="2659619"/>
                  <a:pt x="11880850" y="5940426"/>
                </a:cubicBezTo>
                <a:cubicBezTo>
                  <a:pt x="11880850" y="9221231"/>
                  <a:pt x="9221231" y="11880850"/>
                  <a:pt x="5940425" y="11880850"/>
                </a:cubicBezTo>
                <a:cubicBezTo>
                  <a:pt x="2659619" y="11880850"/>
                  <a:pt x="0" y="9221231"/>
                  <a:pt x="0" y="5940426"/>
                </a:cubicBezTo>
                <a:cubicBezTo>
                  <a:pt x="0" y="2659619"/>
                  <a:pt x="2659619" y="0"/>
                  <a:pt x="5940425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1188904023"/>
      </p:ext>
    </p:extLst>
  </p:cSld>
  <p:clrMapOvr>
    <a:masterClrMapping/>
  </p:clrMapOvr>
</p:sldLayout>
</file>

<file path=ppt/slideLayouts/slideLayout39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>
            <a:extLst>
              <a:ext uri="{FF2B5EF4-FFF2-40B4-BE49-F238E27FC236}">
                <a16:creationId xmlns:a16="http://schemas.microsoft.com/office/drawing/2014/main" xmlns="" id="{551A1ED0-AE5C-4E5D-B232-D02996FBAD2B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4998841" y="807477"/>
            <a:ext cx="3528092" cy="3528551"/>
          </a:xfrm>
          <a:custGeom>
            <a:avLst/>
            <a:gdLst>
              <a:gd name="connsiteX0" fmla="*/ 5940425 w 11880850"/>
              <a:gd name="connsiteY0" fmla="*/ 0 h 11880850"/>
              <a:gd name="connsiteX1" fmla="*/ 11880850 w 11880850"/>
              <a:gd name="connsiteY1" fmla="*/ 5940426 h 11880850"/>
              <a:gd name="connsiteX2" fmla="*/ 5940425 w 11880850"/>
              <a:gd name="connsiteY2" fmla="*/ 11880850 h 11880850"/>
              <a:gd name="connsiteX3" fmla="*/ 0 w 11880850"/>
              <a:gd name="connsiteY3" fmla="*/ 5940426 h 11880850"/>
              <a:gd name="connsiteX4" fmla="*/ 5940425 w 11880850"/>
              <a:gd name="connsiteY4" fmla="*/ 0 h 1188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880850" h="11880850">
                <a:moveTo>
                  <a:pt x="5940425" y="0"/>
                </a:moveTo>
                <a:cubicBezTo>
                  <a:pt x="9221231" y="0"/>
                  <a:pt x="11880850" y="2659619"/>
                  <a:pt x="11880850" y="5940426"/>
                </a:cubicBezTo>
                <a:cubicBezTo>
                  <a:pt x="11880850" y="9221231"/>
                  <a:pt x="9221231" y="11880850"/>
                  <a:pt x="5940425" y="11880850"/>
                </a:cubicBezTo>
                <a:cubicBezTo>
                  <a:pt x="2659619" y="11880850"/>
                  <a:pt x="0" y="9221231"/>
                  <a:pt x="0" y="5940426"/>
                </a:cubicBezTo>
                <a:cubicBezTo>
                  <a:pt x="0" y="2659619"/>
                  <a:pt x="2659619" y="0"/>
                  <a:pt x="5940425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3180442428"/>
      </p:ext>
    </p:extLst>
  </p:cSld>
  <p:clrMapOvr>
    <a:masterClrMapping/>
  </p:clrMapOvr>
</p:sldLayout>
</file>

<file path=ppt/slideLayouts/slideLayout39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xmlns="" id="{75FF21CE-B33E-47AB-82A7-D67ED17D5EA5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" y="0"/>
            <a:ext cx="4971403" cy="5143500"/>
          </a:xfrm>
          <a:prstGeom prst="rect">
            <a:avLst/>
          </a:prstGeom>
        </p:spPr>
        <p:txBody>
          <a:bodyPr/>
          <a:lstStyle/>
          <a:p>
            <a:endParaRPr lang="vi-VN"/>
          </a:p>
        </p:txBody>
      </p:sp>
      <p:sp>
        <p:nvSpPr>
          <p:cNvPr id="20" name="Picture Placeholder 19">
            <a:extLst>
              <a:ext uri="{FF2B5EF4-FFF2-40B4-BE49-F238E27FC236}">
                <a16:creationId xmlns:a16="http://schemas.microsoft.com/office/drawing/2014/main" xmlns="" id="{C6AEB574-34BC-470D-8E90-49374F7078AD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19641" y="542925"/>
            <a:ext cx="4319855" cy="4057650"/>
          </a:xfrm>
          <a:custGeom>
            <a:avLst/>
            <a:gdLst>
              <a:gd name="connsiteX0" fmla="*/ 4313919 w 11521112"/>
              <a:gd name="connsiteY0" fmla="*/ 3374346 h 10820400"/>
              <a:gd name="connsiteX1" fmla="*/ 5129573 w 11521112"/>
              <a:gd name="connsiteY1" fmla="*/ 4787103 h 10820400"/>
              <a:gd name="connsiteX2" fmla="*/ 2480183 w 11521112"/>
              <a:gd name="connsiteY2" fmla="*/ 9397089 h 10820400"/>
              <a:gd name="connsiteX3" fmla="*/ 7797243 w 11521112"/>
              <a:gd name="connsiteY3" fmla="*/ 9407643 h 10820400"/>
              <a:gd name="connsiteX4" fmla="*/ 8612899 w 11521112"/>
              <a:gd name="connsiteY4" fmla="*/ 10820400 h 10820400"/>
              <a:gd name="connsiteX5" fmla="*/ 44397 w 11521112"/>
              <a:gd name="connsiteY5" fmla="*/ 10803391 h 10820400"/>
              <a:gd name="connsiteX6" fmla="*/ 7251590 w 11521112"/>
              <a:gd name="connsiteY6" fmla="*/ 1678280 h 10820400"/>
              <a:gd name="connsiteX7" fmla="*/ 11521112 w 11521112"/>
              <a:gd name="connsiteY7" fmla="*/ 9107325 h 10820400"/>
              <a:gd name="connsiteX8" fmla="*/ 2952610 w 11521112"/>
              <a:gd name="connsiteY8" fmla="*/ 9124334 h 10820400"/>
              <a:gd name="connsiteX9" fmla="*/ 3768265 w 11521112"/>
              <a:gd name="connsiteY9" fmla="*/ 7711578 h 10820400"/>
              <a:gd name="connsiteX10" fmla="*/ 9085326 w 11521112"/>
              <a:gd name="connsiteY10" fmla="*/ 7701024 h 10820400"/>
              <a:gd name="connsiteX11" fmla="*/ 6435936 w 11521112"/>
              <a:gd name="connsiteY11" fmla="*/ 3091037 h 10820400"/>
              <a:gd name="connsiteX12" fmla="*/ 4298981 w 11521112"/>
              <a:gd name="connsiteY12" fmla="*/ 0 h 10820400"/>
              <a:gd name="connsiteX13" fmla="*/ 8597962 w 11521112"/>
              <a:gd name="connsiteY13" fmla="*/ 7412036 h 10820400"/>
              <a:gd name="connsiteX14" fmla="*/ 6966652 w 11521112"/>
              <a:gd name="connsiteY14" fmla="*/ 7412036 h 10820400"/>
              <a:gd name="connsiteX15" fmla="*/ 4298981 w 11521112"/>
              <a:gd name="connsiteY15" fmla="*/ 2812602 h 10820400"/>
              <a:gd name="connsiteX16" fmla="*/ 1631311 w 11521112"/>
              <a:gd name="connsiteY16" fmla="*/ 7412036 h 10820400"/>
              <a:gd name="connsiteX17" fmla="*/ 0 w 11521112"/>
              <a:gd name="connsiteY17" fmla="*/ 7412035 h 10820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11521112" h="10820400">
                <a:moveTo>
                  <a:pt x="4313919" y="3374346"/>
                </a:moveTo>
                <a:lnTo>
                  <a:pt x="5129573" y="4787103"/>
                </a:lnTo>
                <a:lnTo>
                  <a:pt x="2480183" y="9397089"/>
                </a:lnTo>
                <a:lnTo>
                  <a:pt x="7797243" y="9407643"/>
                </a:lnTo>
                <a:lnTo>
                  <a:pt x="8612899" y="10820400"/>
                </a:lnTo>
                <a:lnTo>
                  <a:pt x="44397" y="10803391"/>
                </a:lnTo>
                <a:close/>
                <a:moveTo>
                  <a:pt x="7251590" y="1678280"/>
                </a:moveTo>
                <a:lnTo>
                  <a:pt x="11521112" y="9107325"/>
                </a:lnTo>
                <a:lnTo>
                  <a:pt x="2952610" y="9124334"/>
                </a:lnTo>
                <a:lnTo>
                  <a:pt x="3768265" y="7711578"/>
                </a:lnTo>
                <a:lnTo>
                  <a:pt x="9085326" y="7701024"/>
                </a:lnTo>
                <a:lnTo>
                  <a:pt x="6435936" y="3091037"/>
                </a:lnTo>
                <a:close/>
                <a:moveTo>
                  <a:pt x="4298981" y="0"/>
                </a:moveTo>
                <a:lnTo>
                  <a:pt x="8597962" y="7412036"/>
                </a:lnTo>
                <a:lnTo>
                  <a:pt x="6966652" y="7412036"/>
                </a:lnTo>
                <a:lnTo>
                  <a:pt x="4298981" y="2812602"/>
                </a:lnTo>
                <a:lnTo>
                  <a:pt x="1631311" y="7412036"/>
                </a:lnTo>
                <a:lnTo>
                  <a:pt x="0" y="7412035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767965705"/>
      </p:ext>
    </p:extLst>
  </p:cSld>
  <p:clrMapOvr>
    <a:masterClrMapping/>
  </p:clrMapOvr>
</p:sldLayout>
</file>

<file path=ppt/slideLayouts/slideLayout39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11">
            <a:extLst>
              <a:ext uri="{FF2B5EF4-FFF2-40B4-BE49-F238E27FC236}">
                <a16:creationId xmlns:a16="http://schemas.microsoft.com/office/drawing/2014/main" xmlns="" id="{682003B0-5979-44AE-8B65-393B0FAA5710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178320" y="1"/>
            <a:ext cx="5965683" cy="5143500"/>
          </a:xfrm>
          <a:custGeom>
            <a:avLst/>
            <a:gdLst>
              <a:gd name="connsiteX0" fmla="*/ 7955281 w 15910560"/>
              <a:gd name="connsiteY0" fmla="*/ 1976629 h 13716000"/>
              <a:gd name="connsiteX1" fmla="*/ 1623059 w 15910560"/>
              <a:gd name="connsiteY1" fmla="*/ 12894251 h 13716000"/>
              <a:gd name="connsiteX2" fmla="*/ 2482960 w 15910560"/>
              <a:gd name="connsiteY2" fmla="*/ 12894251 h 13716000"/>
              <a:gd name="connsiteX3" fmla="*/ 6357812 w 15910560"/>
              <a:gd name="connsiteY3" fmla="*/ 6213474 h 13716000"/>
              <a:gd name="connsiteX4" fmla="*/ 10232662 w 15910560"/>
              <a:gd name="connsiteY4" fmla="*/ 12894251 h 13716000"/>
              <a:gd name="connsiteX5" fmla="*/ 14287501 w 15910560"/>
              <a:gd name="connsiteY5" fmla="*/ 12894251 h 13716000"/>
              <a:gd name="connsiteX6" fmla="*/ 7955281 w 15910560"/>
              <a:gd name="connsiteY6" fmla="*/ 0 h 13716000"/>
              <a:gd name="connsiteX7" fmla="*/ 15910560 w 15910560"/>
              <a:gd name="connsiteY7" fmla="*/ 13716000 h 13716000"/>
              <a:gd name="connsiteX8" fmla="*/ 0 w 15910560"/>
              <a:gd name="connsiteY8" fmla="*/ 13716000 h 1371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5910560" h="13716000">
                <a:moveTo>
                  <a:pt x="7955281" y="1976629"/>
                </a:moveTo>
                <a:lnTo>
                  <a:pt x="1623059" y="12894251"/>
                </a:lnTo>
                <a:lnTo>
                  <a:pt x="2482960" y="12894251"/>
                </a:lnTo>
                <a:lnTo>
                  <a:pt x="6357812" y="6213474"/>
                </a:lnTo>
                <a:lnTo>
                  <a:pt x="10232662" y="12894251"/>
                </a:lnTo>
                <a:lnTo>
                  <a:pt x="14287501" y="12894251"/>
                </a:lnTo>
                <a:close/>
                <a:moveTo>
                  <a:pt x="7955281" y="0"/>
                </a:moveTo>
                <a:lnTo>
                  <a:pt x="15910560" y="13716000"/>
                </a:lnTo>
                <a:lnTo>
                  <a:pt x="0" y="13716000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1184204963"/>
      </p:ext>
    </p:extLst>
  </p:cSld>
  <p:clrMapOvr>
    <a:masterClrMapping/>
  </p:clrMapOvr>
</p:sldLayout>
</file>

<file path=ppt/slideLayouts/slideLayout39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Picture Placeholder 25">
            <a:extLst>
              <a:ext uri="{FF2B5EF4-FFF2-40B4-BE49-F238E27FC236}">
                <a16:creationId xmlns:a16="http://schemas.microsoft.com/office/drawing/2014/main" xmlns="" id="{DC243F37-9B35-40BD-9577-D964A5BE0FA5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821818" y="157871"/>
            <a:ext cx="4084988" cy="4867251"/>
          </a:xfrm>
          <a:custGeom>
            <a:avLst/>
            <a:gdLst>
              <a:gd name="connsiteX0" fmla="*/ 6607576 w 10894718"/>
              <a:gd name="connsiteY0" fmla="*/ 8810103 h 12979335"/>
              <a:gd name="connsiteX1" fmla="*/ 8692194 w 10894718"/>
              <a:gd name="connsiteY1" fmla="*/ 10894720 h 12979335"/>
              <a:gd name="connsiteX2" fmla="*/ 6607576 w 10894718"/>
              <a:gd name="connsiteY2" fmla="*/ 12979335 h 12979335"/>
              <a:gd name="connsiteX3" fmla="*/ 4522960 w 10894718"/>
              <a:gd name="connsiteY3" fmla="*/ 10894718 h 12979335"/>
              <a:gd name="connsiteX4" fmla="*/ 2202524 w 10894718"/>
              <a:gd name="connsiteY4" fmla="*/ 8810103 h 12979335"/>
              <a:gd name="connsiteX5" fmla="*/ 4287141 w 10894718"/>
              <a:gd name="connsiteY5" fmla="*/ 10894720 h 12979335"/>
              <a:gd name="connsiteX6" fmla="*/ 2202525 w 10894718"/>
              <a:gd name="connsiteY6" fmla="*/ 12979335 h 12979335"/>
              <a:gd name="connsiteX7" fmla="*/ 117908 w 10894718"/>
              <a:gd name="connsiteY7" fmla="*/ 10894718 h 12979335"/>
              <a:gd name="connsiteX8" fmla="*/ 8810101 w 10894718"/>
              <a:gd name="connsiteY8" fmla="*/ 2202526 h 12979335"/>
              <a:gd name="connsiteX9" fmla="*/ 10894718 w 10894718"/>
              <a:gd name="connsiteY9" fmla="*/ 4287143 h 12979335"/>
              <a:gd name="connsiteX10" fmla="*/ 8810101 w 10894718"/>
              <a:gd name="connsiteY10" fmla="*/ 6371758 h 12979335"/>
              <a:gd name="connsiteX11" fmla="*/ 6725484 w 10894718"/>
              <a:gd name="connsiteY11" fmla="*/ 4287142 h 12979335"/>
              <a:gd name="connsiteX12" fmla="*/ 4405050 w 10894718"/>
              <a:gd name="connsiteY12" fmla="*/ 2084616 h 12979335"/>
              <a:gd name="connsiteX13" fmla="*/ 8810101 w 10894718"/>
              <a:gd name="connsiteY13" fmla="*/ 6489666 h 12979335"/>
              <a:gd name="connsiteX14" fmla="*/ 4405050 w 10894718"/>
              <a:gd name="connsiteY14" fmla="*/ 10894717 h 12979335"/>
              <a:gd name="connsiteX15" fmla="*/ 0 w 10894718"/>
              <a:gd name="connsiteY15" fmla="*/ 6489666 h 12979335"/>
              <a:gd name="connsiteX16" fmla="*/ 6607576 w 10894718"/>
              <a:gd name="connsiteY16" fmla="*/ 0 h 12979335"/>
              <a:gd name="connsiteX17" fmla="*/ 8692194 w 10894718"/>
              <a:gd name="connsiteY17" fmla="*/ 2084617 h 12979335"/>
              <a:gd name="connsiteX18" fmla="*/ 6607576 w 10894718"/>
              <a:gd name="connsiteY18" fmla="*/ 4169233 h 12979335"/>
              <a:gd name="connsiteX19" fmla="*/ 4522960 w 10894718"/>
              <a:gd name="connsiteY19" fmla="*/ 2084616 h 1297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10894718" h="12979335">
                <a:moveTo>
                  <a:pt x="6607576" y="8810103"/>
                </a:moveTo>
                <a:lnTo>
                  <a:pt x="8692194" y="10894720"/>
                </a:lnTo>
                <a:lnTo>
                  <a:pt x="6607576" y="12979335"/>
                </a:lnTo>
                <a:lnTo>
                  <a:pt x="4522960" y="10894718"/>
                </a:lnTo>
                <a:close/>
                <a:moveTo>
                  <a:pt x="2202524" y="8810103"/>
                </a:moveTo>
                <a:lnTo>
                  <a:pt x="4287141" y="10894720"/>
                </a:lnTo>
                <a:lnTo>
                  <a:pt x="2202525" y="12979335"/>
                </a:lnTo>
                <a:lnTo>
                  <a:pt x="117908" y="10894718"/>
                </a:lnTo>
                <a:close/>
                <a:moveTo>
                  <a:pt x="8810101" y="2202526"/>
                </a:moveTo>
                <a:lnTo>
                  <a:pt x="10894718" y="4287143"/>
                </a:lnTo>
                <a:lnTo>
                  <a:pt x="8810101" y="6371758"/>
                </a:lnTo>
                <a:lnTo>
                  <a:pt x="6725484" y="4287142"/>
                </a:lnTo>
                <a:close/>
                <a:moveTo>
                  <a:pt x="4405050" y="2084616"/>
                </a:moveTo>
                <a:lnTo>
                  <a:pt x="8810101" y="6489666"/>
                </a:lnTo>
                <a:lnTo>
                  <a:pt x="4405050" y="10894717"/>
                </a:lnTo>
                <a:lnTo>
                  <a:pt x="0" y="6489666"/>
                </a:lnTo>
                <a:close/>
                <a:moveTo>
                  <a:pt x="6607576" y="0"/>
                </a:moveTo>
                <a:lnTo>
                  <a:pt x="8692194" y="2084617"/>
                </a:lnTo>
                <a:lnTo>
                  <a:pt x="6607576" y="4169233"/>
                </a:lnTo>
                <a:lnTo>
                  <a:pt x="4522960" y="2084616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2660126090"/>
      </p:ext>
    </p:extLst>
  </p:cSld>
  <p:clrMapOvr>
    <a:masterClrMapping/>
  </p:clrMapOvr>
</p:sldLayout>
</file>

<file path=ppt/slideLayouts/slideLayout39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>
            <a:extLst>
              <a:ext uri="{FF2B5EF4-FFF2-40B4-BE49-F238E27FC236}">
                <a16:creationId xmlns:a16="http://schemas.microsoft.com/office/drawing/2014/main" xmlns="" id="{50420160-7D47-4912-B1D4-465FD7BCF533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3852959" y="371480"/>
            <a:ext cx="4971403" cy="4427935"/>
          </a:xfrm>
          <a:custGeom>
            <a:avLst/>
            <a:gdLst>
              <a:gd name="connsiteX0" fmla="*/ 9105900 w 13258801"/>
              <a:gd name="connsiteY0" fmla="*/ 6092825 h 11807825"/>
              <a:gd name="connsiteX1" fmla="*/ 12420600 w 13258801"/>
              <a:gd name="connsiteY1" fmla="*/ 11807825 h 11807825"/>
              <a:gd name="connsiteX2" fmla="*/ 5791200 w 13258801"/>
              <a:gd name="connsiteY2" fmla="*/ 11807825 h 11807825"/>
              <a:gd name="connsiteX3" fmla="*/ 3314700 w 13258801"/>
              <a:gd name="connsiteY3" fmla="*/ 4606924 h 11807825"/>
              <a:gd name="connsiteX4" fmla="*/ 6629400 w 13258801"/>
              <a:gd name="connsiteY4" fmla="*/ 10321924 h 11807825"/>
              <a:gd name="connsiteX5" fmla="*/ 0 w 13258801"/>
              <a:gd name="connsiteY5" fmla="*/ 10321924 h 11807825"/>
              <a:gd name="connsiteX6" fmla="*/ 6629401 w 13258801"/>
              <a:gd name="connsiteY6" fmla="*/ 1485899 h 11807825"/>
              <a:gd name="connsiteX7" fmla="*/ 13258801 w 13258801"/>
              <a:gd name="connsiteY7" fmla="*/ 1485899 h 11807825"/>
              <a:gd name="connsiteX8" fmla="*/ 9944101 w 13258801"/>
              <a:gd name="connsiteY8" fmla="*/ 7200899 h 11807825"/>
              <a:gd name="connsiteX9" fmla="*/ 838201 w 13258801"/>
              <a:gd name="connsiteY9" fmla="*/ 0 h 11807825"/>
              <a:gd name="connsiteX10" fmla="*/ 7467601 w 13258801"/>
              <a:gd name="connsiteY10" fmla="*/ 0 h 11807825"/>
              <a:gd name="connsiteX11" fmla="*/ 4152901 w 13258801"/>
              <a:gd name="connsiteY11" fmla="*/ 5714999 h 118078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3258801" h="11807825">
                <a:moveTo>
                  <a:pt x="9105900" y="6092825"/>
                </a:moveTo>
                <a:lnTo>
                  <a:pt x="12420600" y="11807825"/>
                </a:lnTo>
                <a:lnTo>
                  <a:pt x="5791200" y="11807825"/>
                </a:lnTo>
                <a:close/>
                <a:moveTo>
                  <a:pt x="3314700" y="4606924"/>
                </a:moveTo>
                <a:lnTo>
                  <a:pt x="6629400" y="10321924"/>
                </a:lnTo>
                <a:lnTo>
                  <a:pt x="0" y="10321924"/>
                </a:lnTo>
                <a:close/>
                <a:moveTo>
                  <a:pt x="6629401" y="1485899"/>
                </a:moveTo>
                <a:lnTo>
                  <a:pt x="13258801" y="1485899"/>
                </a:lnTo>
                <a:lnTo>
                  <a:pt x="9944101" y="7200899"/>
                </a:lnTo>
                <a:close/>
                <a:moveTo>
                  <a:pt x="838201" y="0"/>
                </a:moveTo>
                <a:lnTo>
                  <a:pt x="7467601" y="0"/>
                </a:lnTo>
                <a:lnTo>
                  <a:pt x="4152901" y="5714999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1281587905"/>
      </p:ext>
    </p:extLst>
  </p:cSld>
  <p:clrMapOvr>
    <a:masterClrMapping/>
  </p:clrMapOvr>
</p:sldLayout>
</file>

<file path=ppt/slideLayouts/slideLayout39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xmlns="" id="{A921F61F-5848-445B-B2AA-7E579B884A8D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687611" y="1140919"/>
            <a:ext cx="3570936" cy="3136890"/>
          </a:xfrm>
          <a:custGeom>
            <a:avLst/>
            <a:gdLst>
              <a:gd name="connsiteX0" fmla="*/ 4560844 w 9523735"/>
              <a:gd name="connsiteY0" fmla="*/ 1620 h 8365040"/>
              <a:gd name="connsiteX1" fmla="*/ 6120773 w 9523735"/>
              <a:gd name="connsiteY1" fmla="*/ 77009 h 8365040"/>
              <a:gd name="connsiteX2" fmla="*/ 9189979 w 9523735"/>
              <a:gd name="connsiteY2" fmla="*/ 559843 h 8365040"/>
              <a:gd name="connsiteX3" fmla="*/ 9496467 w 9523735"/>
              <a:gd name="connsiteY3" fmla="*/ 636733 h 8365040"/>
              <a:gd name="connsiteX4" fmla="*/ 9509579 w 9523735"/>
              <a:gd name="connsiteY4" fmla="*/ 919233 h 8365040"/>
              <a:gd name="connsiteX5" fmla="*/ 8490124 w 9523735"/>
              <a:gd name="connsiteY5" fmla="*/ 8306430 h 8365040"/>
              <a:gd name="connsiteX6" fmla="*/ 8483505 w 9523735"/>
              <a:gd name="connsiteY6" fmla="*/ 8326338 h 8365040"/>
              <a:gd name="connsiteX7" fmla="*/ 8407555 w 9523735"/>
              <a:gd name="connsiteY7" fmla="*/ 8301430 h 8365040"/>
              <a:gd name="connsiteX8" fmla="*/ 5474011 w 9523735"/>
              <a:gd name="connsiteY8" fmla="*/ 7732420 h 8365040"/>
              <a:gd name="connsiteX9" fmla="*/ 96605 w 9523735"/>
              <a:gd name="connsiteY9" fmla="*/ 8332559 h 8365040"/>
              <a:gd name="connsiteX10" fmla="*/ 0 w 9523735"/>
              <a:gd name="connsiteY10" fmla="*/ 8365040 h 8365040"/>
              <a:gd name="connsiteX11" fmla="*/ 92879 w 9523735"/>
              <a:gd name="connsiteY11" fmla="*/ 8199153 h 8365040"/>
              <a:gd name="connsiteX12" fmla="*/ 1710081 w 9523735"/>
              <a:gd name="connsiteY12" fmla="*/ 1200466 h 8365040"/>
              <a:gd name="connsiteX13" fmla="*/ 1677498 w 9523735"/>
              <a:gd name="connsiteY13" fmla="*/ 626367 h 8365040"/>
              <a:gd name="connsiteX14" fmla="*/ 1632356 w 9523735"/>
              <a:gd name="connsiteY14" fmla="*/ 167096 h 8365040"/>
              <a:gd name="connsiteX15" fmla="*/ 2247190 w 9523735"/>
              <a:gd name="connsiteY15" fmla="*/ 97425 h 8365040"/>
              <a:gd name="connsiteX16" fmla="*/ 4560844 w 9523735"/>
              <a:gd name="connsiteY16" fmla="*/ 1620 h 83650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9523735" h="8365040">
                <a:moveTo>
                  <a:pt x="4560844" y="1620"/>
                </a:moveTo>
                <a:cubicBezTo>
                  <a:pt x="5078913" y="7960"/>
                  <a:pt x="5599171" y="32943"/>
                  <a:pt x="6120773" y="77009"/>
                </a:cubicBezTo>
                <a:cubicBezTo>
                  <a:pt x="7163978" y="165142"/>
                  <a:pt x="8189076" y="327630"/>
                  <a:pt x="9189979" y="559843"/>
                </a:cubicBezTo>
                <a:lnTo>
                  <a:pt x="9496467" y="636733"/>
                </a:lnTo>
                <a:lnTo>
                  <a:pt x="9509579" y="919233"/>
                </a:lnTo>
                <a:cubicBezTo>
                  <a:pt x="9601816" y="3477312"/>
                  <a:pt x="9241198" y="5969506"/>
                  <a:pt x="8490124" y="8306430"/>
                </a:cubicBezTo>
                <a:lnTo>
                  <a:pt x="8483505" y="8326338"/>
                </a:lnTo>
                <a:lnTo>
                  <a:pt x="8407555" y="8301430"/>
                </a:lnTo>
                <a:cubicBezTo>
                  <a:pt x="7464790" y="8010648"/>
                  <a:pt x="6482530" y="7817623"/>
                  <a:pt x="5474011" y="7732420"/>
                </a:cubicBezTo>
                <a:cubicBezTo>
                  <a:pt x="3625060" y="7576214"/>
                  <a:pt x="1802314" y="7792080"/>
                  <a:pt x="96605" y="8332559"/>
                </a:cubicBezTo>
                <a:lnTo>
                  <a:pt x="0" y="8365040"/>
                </a:lnTo>
                <a:lnTo>
                  <a:pt x="92879" y="8199153"/>
                </a:lnTo>
                <a:cubicBezTo>
                  <a:pt x="1213599" y="6100906"/>
                  <a:pt x="1800203" y="3699914"/>
                  <a:pt x="1710081" y="1200466"/>
                </a:cubicBezTo>
                <a:cubicBezTo>
                  <a:pt x="1703148" y="1008201"/>
                  <a:pt x="1692263" y="816805"/>
                  <a:pt x="1677498" y="626367"/>
                </a:cubicBezTo>
                <a:lnTo>
                  <a:pt x="1632356" y="167096"/>
                </a:lnTo>
                <a:lnTo>
                  <a:pt x="2247190" y="97425"/>
                </a:lnTo>
                <a:cubicBezTo>
                  <a:pt x="3011572" y="24542"/>
                  <a:pt x="3783744" y="-7892"/>
                  <a:pt x="4560844" y="162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1119218830"/>
      </p:ext>
    </p:extLst>
  </p:cSld>
  <p:clrMapOvr>
    <a:masterClrMapping/>
  </p:clrMapOvr>
</p:sldLayout>
</file>

<file path=ppt/slideLayouts/slideLayout39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Picture Placeholder 13">
            <a:extLst>
              <a:ext uri="{FF2B5EF4-FFF2-40B4-BE49-F238E27FC236}">
                <a16:creationId xmlns:a16="http://schemas.microsoft.com/office/drawing/2014/main" xmlns="" id="{458FF5EC-7902-4D70-84B3-0CC199C8F1E7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4572000" y="1"/>
            <a:ext cx="4572000" cy="5143500"/>
          </a:xfrm>
          <a:custGeom>
            <a:avLst/>
            <a:gdLst>
              <a:gd name="connsiteX0" fmla="*/ 6401592 w 12193588"/>
              <a:gd name="connsiteY0" fmla="*/ 12950824 h 13715999"/>
              <a:gd name="connsiteX1" fmla="*/ 12193588 w 12193588"/>
              <a:gd name="connsiteY1" fmla="*/ 12950824 h 13715999"/>
              <a:gd name="connsiteX2" fmla="*/ 12193588 w 12193588"/>
              <a:gd name="connsiteY2" fmla="*/ 13715999 h 13715999"/>
              <a:gd name="connsiteX3" fmla="*/ 6401592 w 12193588"/>
              <a:gd name="connsiteY3" fmla="*/ 13715999 h 13715999"/>
              <a:gd name="connsiteX4" fmla="*/ 6096792 w 12193588"/>
              <a:gd name="connsiteY4" fmla="*/ 9912348 h 13715999"/>
              <a:gd name="connsiteX5" fmla="*/ 6096792 w 12193588"/>
              <a:gd name="connsiteY5" fmla="*/ 13715999 h 13715999"/>
              <a:gd name="connsiteX6" fmla="*/ 0 w 12193588"/>
              <a:gd name="connsiteY6" fmla="*/ 13715999 h 13715999"/>
              <a:gd name="connsiteX7" fmla="*/ 0 w 12193588"/>
              <a:gd name="connsiteY7" fmla="*/ 9912349 h 13715999"/>
              <a:gd name="connsiteX8" fmla="*/ 0 w 12193588"/>
              <a:gd name="connsiteY8" fmla="*/ 0 h 13715999"/>
              <a:gd name="connsiteX9" fmla="*/ 1903412 w 12193588"/>
              <a:gd name="connsiteY9" fmla="*/ 0 h 13715999"/>
              <a:gd name="connsiteX10" fmla="*/ 1903412 w 12193588"/>
              <a:gd name="connsiteY10" fmla="*/ 6537324 h 13715999"/>
              <a:gd name="connsiteX11" fmla="*/ 1903412 w 12193588"/>
              <a:gd name="connsiteY11" fmla="*/ 6858000 h 13715999"/>
              <a:gd name="connsiteX12" fmla="*/ 2208212 w 12193588"/>
              <a:gd name="connsiteY12" fmla="*/ 6858000 h 13715999"/>
              <a:gd name="connsiteX13" fmla="*/ 12193586 w 12193588"/>
              <a:gd name="connsiteY13" fmla="*/ 6858000 h 13715999"/>
              <a:gd name="connsiteX14" fmla="*/ 12193586 w 12193588"/>
              <a:gd name="connsiteY14" fmla="*/ 6537324 h 13715999"/>
              <a:gd name="connsiteX15" fmla="*/ 2208212 w 12193588"/>
              <a:gd name="connsiteY15" fmla="*/ 6537324 h 13715999"/>
              <a:gd name="connsiteX16" fmla="*/ 2208212 w 12193588"/>
              <a:gd name="connsiteY16" fmla="*/ 0 h 13715999"/>
              <a:gd name="connsiteX17" fmla="*/ 12193588 w 12193588"/>
              <a:gd name="connsiteY17" fmla="*/ 0 h 13715999"/>
              <a:gd name="connsiteX18" fmla="*/ 12193588 w 12193588"/>
              <a:gd name="connsiteY18" fmla="*/ 12646024 h 13715999"/>
              <a:gd name="connsiteX19" fmla="*/ 6401592 w 12193588"/>
              <a:gd name="connsiteY19" fmla="*/ 12646024 h 13715999"/>
              <a:gd name="connsiteX20" fmla="*/ 6401592 w 12193588"/>
              <a:gd name="connsiteY20" fmla="*/ 9912348 h 13715999"/>
              <a:gd name="connsiteX21" fmla="*/ 6401594 w 12193588"/>
              <a:gd name="connsiteY21" fmla="*/ 9912348 h 13715999"/>
              <a:gd name="connsiteX22" fmla="*/ 6401594 w 12193588"/>
              <a:gd name="connsiteY22" fmla="*/ 9607548 h 13715999"/>
              <a:gd name="connsiteX23" fmla="*/ 0 w 12193588"/>
              <a:gd name="connsiteY23" fmla="*/ 9607549 h 13715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2193588" h="13715999">
                <a:moveTo>
                  <a:pt x="6401592" y="12950824"/>
                </a:moveTo>
                <a:lnTo>
                  <a:pt x="12193588" y="12950824"/>
                </a:lnTo>
                <a:lnTo>
                  <a:pt x="12193588" y="13715999"/>
                </a:lnTo>
                <a:lnTo>
                  <a:pt x="6401592" y="13715999"/>
                </a:lnTo>
                <a:close/>
                <a:moveTo>
                  <a:pt x="6096792" y="9912348"/>
                </a:moveTo>
                <a:lnTo>
                  <a:pt x="6096792" y="13715999"/>
                </a:lnTo>
                <a:lnTo>
                  <a:pt x="0" y="13715999"/>
                </a:lnTo>
                <a:lnTo>
                  <a:pt x="0" y="9912349"/>
                </a:lnTo>
                <a:close/>
                <a:moveTo>
                  <a:pt x="0" y="0"/>
                </a:moveTo>
                <a:lnTo>
                  <a:pt x="1903412" y="0"/>
                </a:lnTo>
                <a:lnTo>
                  <a:pt x="1903412" y="6537324"/>
                </a:lnTo>
                <a:lnTo>
                  <a:pt x="1903412" y="6858000"/>
                </a:lnTo>
                <a:lnTo>
                  <a:pt x="2208212" y="6858000"/>
                </a:lnTo>
                <a:lnTo>
                  <a:pt x="12193586" y="6858000"/>
                </a:lnTo>
                <a:lnTo>
                  <a:pt x="12193586" y="6537324"/>
                </a:lnTo>
                <a:lnTo>
                  <a:pt x="2208212" y="6537324"/>
                </a:lnTo>
                <a:lnTo>
                  <a:pt x="2208212" y="0"/>
                </a:lnTo>
                <a:lnTo>
                  <a:pt x="12193588" y="0"/>
                </a:lnTo>
                <a:lnTo>
                  <a:pt x="12193588" y="12646024"/>
                </a:lnTo>
                <a:lnTo>
                  <a:pt x="6401592" y="12646024"/>
                </a:lnTo>
                <a:lnTo>
                  <a:pt x="6401592" y="9912348"/>
                </a:lnTo>
                <a:lnTo>
                  <a:pt x="6401594" y="9912348"/>
                </a:lnTo>
                <a:lnTo>
                  <a:pt x="6401594" y="9607548"/>
                </a:lnTo>
                <a:lnTo>
                  <a:pt x="0" y="9607549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vi-VN"/>
          </a:p>
        </p:txBody>
      </p:sp>
    </p:spTree>
    <p:extLst>
      <p:ext uri="{BB962C8B-B14F-4D97-AF65-F5344CB8AC3E}">
        <p14:creationId xmlns:p14="http://schemas.microsoft.com/office/powerpoint/2010/main" val="376415904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1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>
            <a:extLst>
              <a:ext uri="{FF2B5EF4-FFF2-40B4-BE49-F238E27FC236}">
                <a16:creationId xmlns:a16="http://schemas.microsoft.com/office/drawing/2014/main" xmlns="" id="{77174DDF-AC6A-4246-9039-098644DE7DBB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9" y="0"/>
            <a:ext cx="3864428" cy="5143500"/>
          </a:xfrm>
          <a:custGeom>
            <a:avLst/>
            <a:gdLst>
              <a:gd name="connsiteX0" fmla="*/ 0 w 5152571"/>
              <a:gd name="connsiteY0" fmla="*/ 0 h 6858000"/>
              <a:gd name="connsiteX1" fmla="*/ 5152571 w 5152571"/>
              <a:gd name="connsiteY1" fmla="*/ 0 h 6858000"/>
              <a:gd name="connsiteX2" fmla="*/ 5152571 w 5152571"/>
              <a:gd name="connsiteY2" fmla="*/ 6858000 h 6858000"/>
              <a:gd name="connsiteX3" fmla="*/ 0 w 5152571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52571" h="6858000">
                <a:moveTo>
                  <a:pt x="0" y="0"/>
                </a:moveTo>
                <a:lnTo>
                  <a:pt x="5152571" y="0"/>
                </a:lnTo>
                <a:lnTo>
                  <a:pt x="5152571" y="6858000"/>
                </a:lnTo>
                <a:lnTo>
                  <a:pt x="0" y="6858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840047933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6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:a16="http://schemas.microsoft.com/office/drawing/2014/main" xmlns="" id="{918F8E4F-470B-42F6-8B2D-A84B3F25966B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4617019" y="1"/>
            <a:ext cx="4526929" cy="5149298"/>
          </a:xfrm>
          <a:custGeom>
            <a:avLst/>
            <a:gdLst>
              <a:gd name="connsiteX0" fmla="*/ 1743662 w 6035905"/>
              <a:gd name="connsiteY0" fmla="*/ 6312275 h 6865731"/>
              <a:gd name="connsiteX1" fmla="*/ 1967585 w 6035905"/>
              <a:gd name="connsiteY1" fmla="*/ 6365255 h 6865731"/>
              <a:gd name="connsiteX2" fmla="*/ 2155380 w 6035905"/>
              <a:gd name="connsiteY2" fmla="*/ 6865731 h 6865731"/>
              <a:gd name="connsiteX3" fmla="*/ 1237274 w 6035905"/>
              <a:gd name="connsiteY3" fmla="*/ 6865731 h 6865731"/>
              <a:gd name="connsiteX4" fmla="*/ 1425068 w 6035905"/>
              <a:gd name="connsiteY4" fmla="*/ 6509837 h 6865731"/>
              <a:gd name="connsiteX5" fmla="*/ 1743662 w 6035905"/>
              <a:gd name="connsiteY5" fmla="*/ 6312275 h 6865731"/>
              <a:gd name="connsiteX6" fmla="*/ 5028098 w 6035905"/>
              <a:gd name="connsiteY6" fmla="*/ 5922112 h 6865731"/>
              <a:gd name="connsiteX7" fmla="*/ 5252487 w 6035905"/>
              <a:gd name="connsiteY7" fmla="*/ 5975143 h 6865731"/>
              <a:gd name="connsiteX8" fmla="*/ 5409308 w 6035905"/>
              <a:gd name="connsiteY8" fmla="*/ 6565158 h 6865731"/>
              <a:gd name="connsiteX9" fmla="*/ 5242032 w 6035905"/>
              <a:gd name="connsiteY9" fmla="*/ 6865731 h 6865731"/>
              <a:gd name="connsiteX10" fmla="*/ 4311561 w 6035905"/>
              <a:gd name="connsiteY10" fmla="*/ 6865731 h 6865731"/>
              <a:gd name="connsiteX11" fmla="*/ 4708841 w 6035905"/>
              <a:gd name="connsiteY11" fmla="*/ 6119863 h 6865731"/>
              <a:gd name="connsiteX12" fmla="*/ 5028098 w 6035905"/>
              <a:gd name="connsiteY12" fmla="*/ 5922112 h 6865731"/>
              <a:gd name="connsiteX13" fmla="*/ 1727004 w 6035905"/>
              <a:gd name="connsiteY13" fmla="*/ 4477573 h 6865731"/>
              <a:gd name="connsiteX14" fmla="*/ 1893927 w 6035905"/>
              <a:gd name="connsiteY14" fmla="*/ 4530174 h 6865731"/>
              <a:gd name="connsiteX15" fmla="*/ 2040023 w 6035905"/>
              <a:gd name="connsiteY15" fmla="*/ 5119624 h 6865731"/>
              <a:gd name="connsiteX16" fmla="*/ 1100835 w 6035905"/>
              <a:gd name="connsiteY16" fmla="*/ 6865731 h 6865731"/>
              <a:gd name="connsiteX17" fmla="*/ 172083 w 6035905"/>
              <a:gd name="connsiteY17" fmla="*/ 6865731 h 6865731"/>
              <a:gd name="connsiteX18" fmla="*/ 1351285 w 6035905"/>
              <a:gd name="connsiteY18" fmla="*/ 4685878 h 6865731"/>
              <a:gd name="connsiteX19" fmla="*/ 1669953 w 6035905"/>
              <a:gd name="connsiteY19" fmla="*/ 4477781 h 6865731"/>
              <a:gd name="connsiteX20" fmla="*/ 1727004 w 6035905"/>
              <a:gd name="connsiteY20" fmla="*/ 4477573 h 6865731"/>
              <a:gd name="connsiteX21" fmla="*/ 6035901 w 6035905"/>
              <a:gd name="connsiteY21" fmla="*/ 3680707 h 6865731"/>
              <a:gd name="connsiteX22" fmla="*/ 6035901 w 6035905"/>
              <a:gd name="connsiteY22" fmla="*/ 5406644 h 6865731"/>
              <a:gd name="connsiteX23" fmla="*/ 5816686 w 6035905"/>
              <a:gd name="connsiteY23" fmla="*/ 5807506 h 6865731"/>
              <a:gd name="connsiteX24" fmla="*/ 5273867 w 6035905"/>
              <a:gd name="connsiteY24" fmla="*/ 5963397 h 6865731"/>
              <a:gd name="connsiteX25" fmla="*/ 5127724 w 6035905"/>
              <a:gd name="connsiteY25" fmla="*/ 5373238 h 6865731"/>
              <a:gd name="connsiteX26" fmla="*/ 6035901 w 6035905"/>
              <a:gd name="connsiteY26" fmla="*/ 3680707 h 6865731"/>
              <a:gd name="connsiteX27" fmla="*/ 4636516 w 6035905"/>
              <a:gd name="connsiteY27" fmla="*/ 2892909 h 6865731"/>
              <a:gd name="connsiteX28" fmla="*/ 4836200 w 6035905"/>
              <a:gd name="connsiteY28" fmla="*/ 2958846 h 6865731"/>
              <a:gd name="connsiteX29" fmla="*/ 4992958 w 6035905"/>
              <a:gd name="connsiteY29" fmla="*/ 3582166 h 6865731"/>
              <a:gd name="connsiteX30" fmla="*/ 3216362 w 6035905"/>
              <a:gd name="connsiteY30" fmla="*/ 6865731 h 6865731"/>
              <a:gd name="connsiteX31" fmla="*/ 2244459 w 6035905"/>
              <a:gd name="connsiteY31" fmla="*/ 6865731 h 6865731"/>
              <a:gd name="connsiteX32" fmla="*/ 4324122 w 6035905"/>
              <a:gd name="connsiteY32" fmla="*/ 3025630 h 6865731"/>
              <a:gd name="connsiteX33" fmla="*/ 4636516 w 6035905"/>
              <a:gd name="connsiteY33" fmla="*/ 2892909 h 6865731"/>
              <a:gd name="connsiteX34" fmla="*/ 6035902 w 6035905"/>
              <a:gd name="connsiteY34" fmla="*/ 1792895 h 6865731"/>
              <a:gd name="connsiteX35" fmla="*/ 6035902 w 6035905"/>
              <a:gd name="connsiteY35" fmla="*/ 3517083 h 6865731"/>
              <a:gd name="connsiteX36" fmla="*/ 4646585 w 6035905"/>
              <a:gd name="connsiteY36" fmla="*/ 6097805 h 6865731"/>
              <a:gd name="connsiteX37" fmla="*/ 4103393 w 6035905"/>
              <a:gd name="connsiteY37" fmla="*/ 6253538 h 6865731"/>
              <a:gd name="connsiteX38" fmla="*/ 3946703 w 6035905"/>
              <a:gd name="connsiteY38" fmla="*/ 5663977 h 6865731"/>
              <a:gd name="connsiteX39" fmla="*/ 6035902 w 6035905"/>
              <a:gd name="connsiteY39" fmla="*/ 1792895 h 6865731"/>
              <a:gd name="connsiteX40" fmla="*/ 2426598 w 6035905"/>
              <a:gd name="connsiteY40" fmla="*/ 1106704 h 6865731"/>
              <a:gd name="connsiteX41" fmla="*/ 2611328 w 6035905"/>
              <a:gd name="connsiteY41" fmla="*/ 1165449 h 6865731"/>
              <a:gd name="connsiteX42" fmla="*/ 2757287 w 6035905"/>
              <a:gd name="connsiteY42" fmla="*/ 1744721 h 6865731"/>
              <a:gd name="connsiteX43" fmla="*/ 880666 w 6035905"/>
              <a:gd name="connsiteY43" fmla="*/ 5264911 h 6865731"/>
              <a:gd name="connsiteX44" fmla="*/ 401086 w 6035905"/>
              <a:gd name="connsiteY44" fmla="*/ 5320611 h 6865731"/>
              <a:gd name="connsiteX45" fmla="*/ 255126 w 6035905"/>
              <a:gd name="connsiteY45" fmla="*/ 4730199 h 6865731"/>
              <a:gd name="connsiteX46" fmla="*/ 2131747 w 6035905"/>
              <a:gd name="connsiteY46" fmla="*/ 1221148 h 6865731"/>
              <a:gd name="connsiteX47" fmla="*/ 2426598 w 6035905"/>
              <a:gd name="connsiteY47" fmla="*/ 1106704 h 6865731"/>
              <a:gd name="connsiteX48" fmla="*/ 4475683 w 6035905"/>
              <a:gd name="connsiteY48" fmla="*/ 1105703 h 6865731"/>
              <a:gd name="connsiteX49" fmla="*/ 4699485 w 6035905"/>
              <a:gd name="connsiteY49" fmla="*/ 1166568 h 6865731"/>
              <a:gd name="connsiteX50" fmla="*/ 4855895 w 6035905"/>
              <a:gd name="connsiteY50" fmla="*/ 1745514 h 6865731"/>
              <a:gd name="connsiteX51" fmla="*/ 2530592 w 6035905"/>
              <a:gd name="connsiteY51" fmla="*/ 6076478 h 6865731"/>
              <a:gd name="connsiteX52" fmla="*/ 1988368 w 6035905"/>
              <a:gd name="connsiteY52" fmla="*/ 6221215 h 6865731"/>
              <a:gd name="connsiteX53" fmla="*/ 1842385 w 6035905"/>
              <a:gd name="connsiteY53" fmla="*/ 5642268 h 6865731"/>
              <a:gd name="connsiteX54" fmla="*/ 4157261 w 6035905"/>
              <a:gd name="connsiteY54" fmla="*/ 1311304 h 6865731"/>
              <a:gd name="connsiteX55" fmla="*/ 4475683 w 6035905"/>
              <a:gd name="connsiteY55" fmla="*/ 1105703 h 6865731"/>
              <a:gd name="connsiteX56" fmla="*/ 3926718 w 6035905"/>
              <a:gd name="connsiteY56" fmla="*/ 257293 h 6865731"/>
              <a:gd name="connsiteX57" fmla="*/ 4114197 w 6035905"/>
              <a:gd name="connsiteY57" fmla="*/ 310498 h 6865731"/>
              <a:gd name="connsiteX58" fmla="*/ 4260157 w 6035905"/>
              <a:gd name="connsiteY58" fmla="*/ 900274 h 6865731"/>
              <a:gd name="connsiteX59" fmla="*/ 2373109 w 6035905"/>
              <a:gd name="connsiteY59" fmla="*/ 4405546 h 6865731"/>
              <a:gd name="connsiteX60" fmla="*/ 1903954 w 6035905"/>
              <a:gd name="connsiteY60" fmla="*/ 4472313 h 6865731"/>
              <a:gd name="connsiteX61" fmla="*/ 1747569 w 6035905"/>
              <a:gd name="connsiteY61" fmla="*/ 3882537 h 6865731"/>
              <a:gd name="connsiteX62" fmla="*/ 3634616 w 6035905"/>
              <a:gd name="connsiteY62" fmla="*/ 377265 h 6865731"/>
              <a:gd name="connsiteX63" fmla="*/ 3926718 w 6035905"/>
              <a:gd name="connsiteY63" fmla="*/ 257293 h 6865731"/>
              <a:gd name="connsiteX64" fmla="*/ 5942011 w 6035905"/>
              <a:gd name="connsiteY64" fmla="*/ 1 h 6865731"/>
              <a:gd name="connsiteX65" fmla="*/ 6035905 w 6035905"/>
              <a:gd name="connsiteY65" fmla="*/ 1 h 6865731"/>
              <a:gd name="connsiteX66" fmla="*/ 6035905 w 6035905"/>
              <a:gd name="connsiteY66" fmla="*/ 1536266 h 6865731"/>
              <a:gd name="connsiteX67" fmla="*/ 5389081 w 6035905"/>
              <a:gd name="connsiteY67" fmla="*/ 2738559 h 6865731"/>
              <a:gd name="connsiteX68" fmla="*/ 4846584 w 6035905"/>
              <a:gd name="connsiteY68" fmla="*/ 2894413 h 6865731"/>
              <a:gd name="connsiteX69" fmla="*/ 4700527 w 6035905"/>
              <a:gd name="connsiteY69" fmla="*/ 2304399 h 6865731"/>
              <a:gd name="connsiteX70" fmla="*/ 5942011 w 6035905"/>
              <a:gd name="connsiteY70" fmla="*/ 1 h 6865731"/>
              <a:gd name="connsiteX71" fmla="*/ 2789661 w 6035905"/>
              <a:gd name="connsiteY71" fmla="*/ 1 h 6865731"/>
              <a:gd name="connsiteX72" fmla="*/ 3720961 w 6035905"/>
              <a:gd name="connsiteY72" fmla="*/ 1 h 6865731"/>
              <a:gd name="connsiteX73" fmla="*/ 3197759 w 6035905"/>
              <a:gd name="connsiteY73" fmla="*/ 977367 h 6865731"/>
              <a:gd name="connsiteX74" fmla="*/ 2643164 w 6035905"/>
              <a:gd name="connsiteY74" fmla="*/ 1132857 h 6865731"/>
              <a:gd name="connsiteX75" fmla="*/ 2496668 w 6035905"/>
              <a:gd name="connsiteY75" fmla="*/ 544216 h 6865731"/>
              <a:gd name="connsiteX76" fmla="*/ 2789661 w 6035905"/>
              <a:gd name="connsiteY76" fmla="*/ 1 h 6865731"/>
              <a:gd name="connsiteX77" fmla="*/ 1736674 w 6035905"/>
              <a:gd name="connsiteY77" fmla="*/ 1 h 6865731"/>
              <a:gd name="connsiteX78" fmla="*/ 2666317 w 6035905"/>
              <a:gd name="connsiteY78" fmla="*/ 1 h 6865731"/>
              <a:gd name="connsiteX79" fmla="*/ 754804 w 6035905"/>
              <a:gd name="connsiteY79" fmla="*/ 3560722 h 6865731"/>
              <a:gd name="connsiteX80" fmla="*/ 201196 w 6035905"/>
              <a:gd name="connsiteY80" fmla="*/ 3716503 h 6865731"/>
              <a:gd name="connsiteX81" fmla="*/ 54960 w 6035905"/>
              <a:gd name="connsiteY81" fmla="*/ 3126759 h 6865731"/>
              <a:gd name="connsiteX82" fmla="*/ 1736674 w 6035905"/>
              <a:gd name="connsiteY82" fmla="*/ 1 h 6865731"/>
              <a:gd name="connsiteX83" fmla="*/ 4876566 w 6035905"/>
              <a:gd name="connsiteY83" fmla="*/ 0 h 6865731"/>
              <a:gd name="connsiteX84" fmla="*/ 5846069 w 6035905"/>
              <a:gd name="connsiteY84" fmla="*/ 0 h 6865731"/>
              <a:gd name="connsiteX85" fmla="*/ 5272707 w 6035905"/>
              <a:gd name="connsiteY85" fmla="*/ 1056562 h 6865731"/>
              <a:gd name="connsiteX86" fmla="*/ 4761894 w 6035905"/>
              <a:gd name="connsiteY86" fmla="*/ 1123292 h 6865731"/>
              <a:gd name="connsiteX87" fmla="*/ 4605522 w 6035905"/>
              <a:gd name="connsiteY87" fmla="*/ 489355 h 6865731"/>
              <a:gd name="connsiteX88" fmla="*/ 4876566 w 6035905"/>
              <a:gd name="connsiteY88" fmla="*/ 0 h 68657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</a:cxnLst>
            <a:rect l="l" t="t" r="r" b="b"/>
            <a:pathLst>
              <a:path w="6035905" h="6865731">
                <a:moveTo>
                  <a:pt x="1743662" y="6312275"/>
                </a:moveTo>
                <a:cubicBezTo>
                  <a:pt x="1819403" y="6306866"/>
                  <a:pt x="1897162" y="6323549"/>
                  <a:pt x="1967585" y="6365255"/>
                </a:cubicBezTo>
                <a:cubicBezTo>
                  <a:pt x="2144947" y="6465350"/>
                  <a:pt x="2207545" y="6676662"/>
                  <a:pt x="2155380" y="6865731"/>
                </a:cubicBezTo>
                <a:cubicBezTo>
                  <a:pt x="2155380" y="6865731"/>
                  <a:pt x="2155380" y="6865731"/>
                  <a:pt x="1237274" y="6865731"/>
                </a:cubicBezTo>
                <a:cubicBezTo>
                  <a:pt x="1237274" y="6865731"/>
                  <a:pt x="1237274" y="6865731"/>
                  <a:pt x="1425068" y="6509837"/>
                </a:cubicBezTo>
                <a:cubicBezTo>
                  <a:pt x="1496795" y="6391669"/>
                  <a:pt x="1617426" y="6321290"/>
                  <a:pt x="1743662" y="6312275"/>
                </a:cubicBezTo>
                <a:close/>
                <a:moveTo>
                  <a:pt x="5028098" y="5922112"/>
                </a:moveTo>
                <a:cubicBezTo>
                  <a:pt x="5103997" y="5916698"/>
                  <a:pt x="5181918" y="5933396"/>
                  <a:pt x="5252487" y="5975143"/>
                </a:cubicBezTo>
                <a:cubicBezTo>
                  <a:pt x="5451127" y="6097599"/>
                  <a:pt x="5513855" y="6353643"/>
                  <a:pt x="5409308" y="6565158"/>
                </a:cubicBezTo>
                <a:cubicBezTo>
                  <a:pt x="5409308" y="6565158"/>
                  <a:pt x="5409308" y="6565158"/>
                  <a:pt x="5242032" y="6865731"/>
                </a:cubicBezTo>
                <a:cubicBezTo>
                  <a:pt x="5242032" y="6865731"/>
                  <a:pt x="5242032" y="6865731"/>
                  <a:pt x="4311561" y="6865731"/>
                </a:cubicBezTo>
                <a:cubicBezTo>
                  <a:pt x="4311561" y="6865731"/>
                  <a:pt x="4311561" y="6865731"/>
                  <a:pt x="4708841" y="6119863"/>
                </a:cubicBezTo>
                <a:cubicBezTo>
                  <a:pt x="4780717" y="6001582"/>
                  <a:pt x="4901600" y="5931135"/>
                  <a:pt x="5028098" y="5922112"/>
                </a:cubicBezTo>
                <a:close/>
                <a:moveTo>
                  <a:pt x="1727004" y="4477573"/>
                </a:moveTo>
                <a:cubicBezTo>
                  <a:pt x="1784142" y="4481691"/>
                  <a:pt x="1841098" y="4498894"/>
                  <a:pt x="1893927" y="4530174"/>
                </a:cubicBezTo>
                <a:cubicBezTo>
                  <a:pt x="2092200" y="4652513"/>
                  <a:pt x="2154813" y="4908312"/>
                  <a:pt x="2040023" y="5119624"/>
                </a:cubicBezTo>
                <a:cubicBezTo>
                  <a:pt x="2040023" y="5119624"/>
                  <a:pt x="2040023" y="5119624"/>
                  <a:pt x="1100835" y="6865731"/>
                </a:cubicBezTo>
                <a:cubicBezTo>
                  <a:pt x="1100835" y="6865731"/>
                  <a:pt x="1100835" y="6865731"/>
                  <a:pt x="172083" y="6865731"/>
                </a:cubicBezTo>
                <a:cubicBezTo>
                  <a:pt x="172083" y="6865731"/>
                  <a:pt x="172083" y="6865731"/>
                  <a:pt x="1351285" y="4685878"/>
                </a:cubicBezTo>
                <a:cubicBezTo>
                  <a:pt x="1423029" y="4560759"/>
                  <a:pt x="1543688" y="4487773"/>
                  <a:pt x="1669953" y="4477781"/>
                </a:cubicBezTo>
                <a:cubicBezTo>
                  <a:pt x="1688893" y="4476282"/>
                  <a:pt x="1707959" y="4476200"/>
                  <a:pt x="1727004" y="4477573"/>
                </a:cubicBezTo>
                <a:close/>
                <a:moveTo>
                  <a:pt x="6035901" y="3680707"/>
                </a:moveTo>
                <a:cubicBezTo>
                  <a:pt x="6035901" y="3680707"/>
                  <a:pt x="6035901" y="3680707"/>
                  <a:pt x="6035901" y="5406644"/>
                </a:cubicBezTo>
                <a:cubicBezTo>
                  <a:pt x="6035901" y="5406644"/>
                  <a:pt x="6035901" y="5406644"/>
                  <a:pt x="5816686" y="5807506"/>
                </a:cubicBezTo>
                <a:cubicBezTo>
                  <a:pt x="5712298" y="6007938"/>
                  <a:pt x="5461766" y="6074748"/>
                  <a:pt x="5273867" y="5963397"/>
                </a:cubicBezTo>
                <a:cubicBezTo>
                  <a:pt x="5085969" y="5840912"/>
                  <a:pt x="5012897" y="5584805"/>
                  <a:pt x="5127724" y="5373238"/>
                </a:cubicBezTo>
                <a:cubicBezTo>
                  <a:pt x="5127724" y="5373238"/>
                  <a:pt x="5127724" y="5373238"/>
                  <a:pt x="6035901" y="3680707"/>
                </a:cubicBezTo>
                <a:close/>
                <a:moveTo>
                  <a:pt x="4636516" y="2892909"/>
                </a:moveTo>
                <a:cubicBezTo>
                  <a:pt x="4704915" y="2895713"/>
                  <a:pt x="4773497" y="2917105"/>
                  <a:pt x="4836200" y="2958846"/>
                </a:cubicBezTo>
                <a:cubicBezTo>
                  <a:pt x="5045211" y="3081284"/>
                  <a:pt x="5118365" y="3359552"/>
                  <a:pt x="4992958" y="3582166"/>
                </a:cubicBezTo>
                <a:cubicBezTo>
                  <a:pt x="4992958" y="3582166"/>
                  <a:pt x="4992958" y="3582166"/>
                  <a:pt x="3216362" y="6865731"/>
                </a:cubicBezTo>
                <a:cubicBezTo>
                  <a:pt x="3216362" y="6865731"/>
                  <a:pt x="3216362" y="6865731"/>
                  <a:pt x="2244459" y="6865731"/>
                </a:cubicBezTo>
                <a:cubicBezTo>
                  <a:pt x="2244459" y="6865731"/>
                  <a:pt x="2244459" y="6865731"/>
                  <a:pt x="4324122" y="3025630"/>
                </a:cubicBezTo>
                <a:cubicBezTo>
                  <a:pt x="4409033" y="2935193"/>
                  <a:pt x="4522519" y="2888235"/>
                  <a:pt x="4636516" y="2892909"/>
                </a:cubicBezTo>
                <a:close/>
                <a:moveTo>
                  <a:pt x="6035902" y="1792895"/>
                </a:moveTo>
                <a:cubicBezTo>
                  <a:pt x="6035902" y="1792895"/>
                  <a:pt x="6035902" y="1792895"/>
                  <a:pt x="6035902" y="3517083"/>
                </a:cubicBezTo>
                <a:cubicBezTo>
                  <a:pt x="6035902" y="3517083"/>
                  <a:pt x="6035902" y="3517083"/>
                  <a:pt x="4646585" y="6097805"/>
                </a:cubicBezTo>
                <a:cubicBezTo>
                  <a:pt x="4531679" y="6298033"/>
                  <a:pt x="4291421" y="6364776"/>
                  <a:pt x="4103393" y="6253538"/>
                </a:cubicBezTo>
                <a:cubicBezTo>
                  <a:pt x="3904919" y="6131176"/>
                  <a:pt x="3842243" y="5875329"/>
                  <a:pt x="3946703" y="5663977"/>
                </a:cubicBezTo>
                <a:cubicBezTo>
                  <a:pt x="3946703" y="5663977"/>
                  <a:pt x="3946703" y="5663977"/>
                  <a:pt x="6035902" y="1792895"/>
                </a:cubicBezTo>
                <a:close/>
                <a:moveTo>
                  <a:pt x="2426598" y="1106704"/>
                </a:moveTo>
                <a:cubicBezTo>
                  <a:pt x="2489641" y="1109054"/>
                  <a:pt x="2552684" y="1127852"/>
                  <a:pt x="2611328" y="1165449"/>
                </a:cubicBezTo>
                <a:cubicBezTo>
                  <a:pt x="2809416" y="1276848"/>
                  <a:pt x="2871970" y="1544204"/>
                  <a:pt x="2757287" y="1744721"/>
                </a:cubicBezTo>
                <a:cubicBezTo>
                  <a:pt x="2757287" y="1744721"/>
                  <a:pt x="2757287" y="1744721"/>
                  <a:pt x="880666" y="5264911"/>
                </a:cubicBezTo>
                <a:cubicBezTo>
                  <a:pt x="755559" y="5387450"/>
                  <a:pt x="557471" y="5420869"/>
                  <a:pt x="401086" y="5320611"/>
                </a:cubicBezTo>
                <a:cubicBezTo>
                  <a:pt x="213422" y="5198072"/>
                  <a:pt x="140443" y="4941856"/>
                  <a:pt x="255126" y="4730199"/>
                </a:cubicBezTo>
                <a:cubicBezTo>
                  <a:pt x="255126" y="4730199"/>
                  <a:pt x="255126" y="4730199"/>
                  <a:pt x="2131747" y="1221148"/>
                </a:cubicBezTo>
                <a:cubicBezTo>
                  <a:pt x="2216456" y="1144562"/>
                  <a:pt x="2321527" y="1102788"/>
                  <a:pt x="2426598" y="1106704"/>
                </a:cubicBezTo>
                <a:close/>
                <a:moveTo>
                  <a:pt x="4475683" y="1105703"/>
                </a:moveTo>
                <a:cubicBezTo>
                  <a:pt x="4551384" y="1101332"/>
                  <a:pt x="4629100" y="1120642"/>
                  <a:pt x="4699485" y="1166568"/>
                </a:cubicBezTo>
                <a:cubicBezTo>
                  <a:pt x="4897605" y="1277904"/>
                  <a:pt x="4960169" y="1545110"/>
                  <a:pt x="4855895" y="1745514"/>
                </a:cubicBezTo>
                <a:cubicBezTo>
                  <a:pt x="4855895" y="1745514"/>
                  <a:pt x="4855895" y="1745514"/>
                  <a:pt x="2530592" y="6076478"/>
                </a:cubicBezTo>
                <a:cubicBezTo>
                  <a:pt x="2415891" y="6276883"/>
                  <a:pt x="2176061" y="6343684"/>
                  <a:pt x="1988368" y="6221215"/>
                </a:cubicBezTo>
                <a:cubicBezTo>
                  <a:pt x="1790248" y="6109879"/>
                  <a:pt x="1727684" y="5842673"/>
                  <a:pt x="1842385" y="5642268"/>
                </a:cubicBezTo>
                <a:cubicBezTo>
                  <a:pt x="1842385" y="5642268"/>
                  <a:pt x="1842385" y="5642268"/>
                  <a:pt x="4157261" y="1311304"/>
                </a:cubicBezTo>
                <a:cubicBezTo>
                  <a:pt x="4228950" y="1186052"/>
                  <a:pt x="4349516" y="1112987"/>
                  <a:pt x="4475683" y="1105703"/>
                </a:cubicBezTo>
                <a:close/>
                <a:moveTo>
                  <a:pt x="3926718" y="257293"/>
                </a:moveTo>
                <a:cubicBezTo>
                  <a:pt x="3991044" y="259380"/>
                  <a:pt x="4055553" y="277115"/>
                  <a:pt x="4114197" y="310498"/>
                </a:cubicBezTo>
                <a:cubicBezTo>
                  <a:pt x="4301859" y="432904"/>
                  <a:pt x="4374839" y="688845"/>
                  <a:pt x="4260157" y="900274"/>
                </a:cubicBezTo>
                <a:cubicBezTo>
                  <a:pt x="4260157" y="900274"/>
                  <a:pt x="4260157" y="900274"/>
                  <a:pt x="2373109" y="4405546"/>
                </a:cubicBezTo>
                <a:cubicBezTo>
                  <a:pt x="2248001" y="4539081"/>
                  <a:pt x="2060339" y="4561336"/>
                  <a:pt x="1903954" y="4472313"/>
                </a:cubicBezTo>
                <a:cubicBezTo>
                  <a:pt x="1705867" y="4349907"/>
                  <a:pt x="1643312" y="4082839"/>
                  <a:pt x="1747569" y="3882537"/>
                </a:cubicBezTo>
                <a:cubicBezTo>
                  <a:pt x="1747569" y="3882537"/>
                  <a:pt x="1747569" y="3882537"/>
                  <a:pt x="3634616" y="377265"/>
                </a:cubicBezTo>
                <a:cubicBezTo>
                  <a:pt x="3712809" y="293806"/>
                  <a:pt x="3819509" y="253816"/>
                  <a:pt x="3926718" y="257293"/>
                </a:cubicBezTo>
                <a:close/>
                <a:moveTo>
                  <a:pt x="5942011" y="1"/>
                </a:moveTo>
                <a:cubicBezTo>
                  <a:pt x="5942011" y="1"/>
                  <a:pt x="5942011" y="1"/>
                  <a:pt x="6035905" y="1"/>
                </a:cubicBezTo>
                <a:cubicBezTo>
                  <a:pt x="6035905" y="1"/>
                  <a:pt x="6035905" y="1"/>
                  <a:pt x="6035905" y="1536266"/>
                </a:cubicBezTo>
                <a:cubicBezTo>
                  <a:pt x="6035905" y="1536266"/>
                  <a:pt x="6035905" y="1536266"/>
                  <a:pt x="5389081" y="2738559"/>
                </a:cubicBezTo>
                <a:cubicBezTo>
                  <a:pt x="5274322" y="2938942"/>
                  <a:pt x="5034372" y="3005735"/>
                  <a:pt x="4846584" y="2894413"/>
                </a:cubicBezTo>
                <a:cubicBezTo>
                  <a:pt x="4648364" y="2771956"/>
                  <a:pt x="4585768" y="2515912"/>
                  <a:pt x="4700527" y="2304399"/>
                </a:cubicBezTo>
                <a:cubicBezTo>
                  <a:pt x="4700527" y="2304399"/>
                  <a:pt x="4700527" y="2304399"/>
                  <a:pt x="5942011" y="1"/>
                </a:cubicBezTo>
                <a:close/>
                <a:moveTo>
                  <a:pt x="2789661" y="1"/>
                </a:moveTo>
                <a:cubicBezTo>
                  <a:pt x="2789661" y="1"/>
                  <a:pt x="2789661" y="1"/>
                  <a:pt x="3720961" y="1"/>
                </a:cubicBezTo>
                <a:cubicBezTo>
                  <a:pt x="3720961" y="1"/>
                  <a:pt x="3720961" y="1"/>
                  <a:pt x="3197759" y="977367"/>
                </a:cubicBezTo>
                <a:cubicBezTo>
                  <a:pt x="3082654" y="1177283"/>
                  <a:pt x="2841981" y="1255027"/>
                  <a:pt x="2643164" y="1132857"/>
                </a:cubicBezTo>
                <a:cubicBezTo>
                  <a:pt x="2454811" y="1010686"/>
                  <a:pt x="2381563" y="755238"/>
                  <a:pt x="2496668" y="544216"/>
                </a:cubicBezTo>
                <a:cubicBezTo>
                  <a:pt x="2496668" y="544216"/>
                  <a:pt x="2496668" y="544216"/>
                  <a:pt x="2789661" y="1"/>
                </a:cubicBezTo>
                <a:close/>
                <a:moveTo>
                  <a:pt x="1736674" y="1"/>
                </a:moveTo>
                <a:cubicBezTo>
                  <a:pt x="1736674" y="1"/>
                  <a:pt x="1736674" y="1"/>
                  <a:pt x="2666317" y="1"/>
                </a:cubicBezTo>
                <a:cubicBezTo>
                  <a:pt x="2666317" y="1"/>
                  <a:pt x="2666317" y="1"/>
                  <a:pt x="754804" y="3560722"/>
                </a:cubicBezTo>
                <a:cubicBezTo>
                  <a:pt x="639905" y="3761012"/>
                  <a:pt x="399659" y="3838903"/>
                  <a:pt x="201196" y="3716503"/>
                </a:cubicBezTo>
                <a:cubicBezTo>
                  <a:pt x="13179" y="3594104"/>
                  <a:pt x="-59939" y="3338177"/>
                  <a:pt x="54960" y="3126759"/>
                </a:cubicBezTo>
                <a:cubicBezTo>
                  <a:pt x="54960" y="3126759"/>
                  <a:pt x="54960" y="3126759"/>
                  <a:pt x="1736674" y="1"/>
                </a:cubicBezTo>
                <a:close/>
                <a:moveTo>
                  <a:pt x="4876566" y="0"/>
                </a:moveTo>
                <a:cubicBezTo>
                  <a:pt x="4876566" y="0"/>
                  <a:pt x="4876566" y="0"/>
                  <a:pt x="5846069" y="0"/>
                </a:cubicBezTo>
                <a:cubicBezTo>
                  <a:pt x="5846069" y="0"/>
                  <a:pt x="5846069" y="0"/>
                  <a:pt x="5272707" y="1056562"/>
                </a:cubicBezTo>
                <a:cubicBezTo>
                  <a:pt x="5137185" y="1190022"/>
                  <a:pt x="4928690" y="1223387"/>
                  <a:pt x="4761894" y="1123292"/>
                </a:cubicBezTo>
                <a:cubicBezTo>
                  <a:pt x="4553399" y="989831"/>
                  <a:pt x="4490850" y="711789"/>
                  <a:pt x="4605522" y="489355"/>
                </a:cubicBezTo>
                <a:cubicBezTo>
                  <a:pt x="4605522" y="489355"/>
                  <a:pt x="4605522" y="489355"/>
                  <a:pt x="4876566" y="0"/>
                </a:cubicBez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623358042"/>
      </p:ext>
    </p:extLst>
  </p:cSld>
  <p:clrMapOvr>
    <a:masterClrMapping/>
  </p:clrMapOvr>
</p:sldLayout>
</file>

<file path=ppt/slideLayouts/slideLayout4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Gener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237280" y="4824456"/>
            <a:ext cx="1947572" cy="207168"/>
          </a:xfrm>
          <a:prstGeom prst="rect">
            <a:avLst/>
          </a:prstGeom>
        </p:spPr>
        <p:txBody>
          <a:bodyPr lIns="68358" tIns="34201" rIns="68358" bIns="34201"/>
          <a:lstStyle/>
          <a:p>
            <a:pPr defTabSz="683483"/>
            <a:endParaRPr lang="en-US" sz="1400" dirty="0">
              <a:solidFill>
                <a:srgbClr val="000000"/>
              </a:solidFill>
            </a:endParaRPr>
          </a:p>
        </p:txBody>
      </p:sp>
      <p:sp>
        <p:nvSpPr>
          <p:cNvPr id="7" name="Title Placeholder 1"/>
          <p:cNvSpPr>
            <a:spLocks noGrp="1"/>
          </p:cNvSpPr>
          <p:nvPr>
            <p:ph type="title"/>
          </p:nvPr>
        </p:nvSpPr>
        <p:spPr>
          <a:xfrm>
            <a:off x="628670" y="273980"/>
            <a:ext cx="7886700" cy="447737"/>
          </a:xfrm>
          <a:prstGeom prst="rect">
            <a:avLst/>
          </a:prstGeom>
        </p:spPr>
        <p:txBody>
          <a:bodyPr vert="horz" lIns="68358" tIns="34201" rIns="68358" bIns="34201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12" name="Slide Number Placeholder 21">
            <a:extLst>
              <a:ext uri="{FF2B5EF4-FFF2-40B4-BE49-F238E27FC236}">
                <a16:creationId xmlns:a16="http://schemas.microsoft.com/office/drawing/2014/main" xmlns="" id="{36838F4C-DE0D-46AA-88D7-D9CA5E0E7D4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553083" y="296496"/>
            <a:ext cx="281636" cy="273844"/>
          </a:xfrm>
          <a:prstGeom prst="rect">
            <a:avLst/>
          </a:prstGeom>
        </p:spPr>
        <p:txBody>
          <a:bodyPr vert="horz" lIns="68358" tIns="34201" rIns="68358" bIns="34201" rtlCol="0" anchor="ctr"/>
          <a:lstStyle>
            <a:lvl1pPr algn="r">
              <a:defRPr sz="900">
                <a:solidFill>
                  <a:schemeClr val="bg1"/>
                </a:solidFill>
              </a:defRPr>
            </a:lvl1pPr>
          </a:lstStyle>
          <a:p>
            <a:pPr defTabSz="683483"/>
            <a:fld id="{F2013BF4-5CFC-41F7-AD2A-79B49FE18922}" type="slidenum">
              <a:rPr lang="en-US" smtClean="0">
                <a:solidFill>
                  <a:srgbClr val="FFFFFF"/>
                </a:solidFill>
              </a:rPr>
              <a:pPr defTabSz="683483"/>
              <a:t>‹#›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90787719"/>
      </p:ext>
    </p:extLst>
  </p:cSld>
  <p:clrMapOvr>
    <a:masterClrMapping/>
  </p:clrMapOvr>
</p:sldLayout>
</file>

<file path=ppt/slideLayouts/slideLayout4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2">
            <a:extLst>
              <a:ext uri="{FF2B5EF4-FFF2-40B4-BE49-F238E27FC236}">
                <a16:creationId xmlns:a16="http://schemas.microsoft.com/office/drawing/2014/main" xmlns="" id="{0704BEA8-4216-4291-B7A8-07A3B1974C95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9144000" cy="5143500"/>
          </a:xfrm>
          <a:prstGeom prst="rect">
            <a:avLst/>
          </a:prstGeom>
        </p:spPr>
        <p:txBody>
          <a:bodyPr lIns="68358" tIns="34201" rIns="68358" bIns="34201" anchor="ctr"/>
          <a:lstStyle/>
          <a:p>
            <a:endParaRPr lang="en-US"/>
          </a:p>
        </p:txBody>
      </p:sp>
      <p:sp>
        <p:nvSpPr>
          <p:cNvPr id="7" name="Slide Number Placeholder 21">
            <a:extLst>
              <a:ext uri="{FF2B5EF4-FFF2-40B4-BE49-F238E27FC236}">
                <a16:creationId xmlns:a16="http://schemas.microsoft.com/office/drawing/2014/main" xmlns="" id="{97032698-4027-4948-8F5C-E2709437E38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553083" y="296496"/>
            <a:ext cx="281636" cy="273844"/>
          </a:xfrm>
          <a:prstGeom prst="rect">
            <a:avLst/>
          </a:prstGeom>
        </p:spPr>
        <p:txBody>
          <a:bodyPr vert="horz" lIns="68358" tIns="34201" rIns="68358" bIns="34201" rtlCol="0" anchor="ctr"/>
          <a:lstStyle>
            <a:lvl1pPr algn="r">
              <a:defRPr sz="900">
                <a:solidFill>
                  <a:schemeClr val="bg1"/>
                </a:solidFill>
              </a:defRPr>
            </a:lvl1pPr>
          </a:lstStyle>
          <a:p>
            <a:pPr defTabSz="683483"/>
            <a:fld id="{F2013BF4-5CFC-41F7-AD2A-79B49FE18922}" type="slidenum">
              <a:rPr lang="en-US" smtClean="0">
                <a:solidFill>
                  <a:srgbClr val="FFFFFF"/>
                </a:solidFill>
              </a:rPr>
              <a:pPr defTabSz="683483"/>
              <a:t>‹#›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27475614"/>
      </p:ext>
    </p:extLst>
  </p:cSld>
  <p:clrMapOvr>
    <a:masterClrMapping/>
  </p:clrMapOvr>
</p:sldLayout>
</file>

<file path=ppt/slideLayouts/slideLayout4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:a16="http://schemas.microsoft.com/office/drawing/2014/main" xmlns="" id="{EEB7095C-68DC-41E5-A322-48C2DAD508B0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0" y="1847872"/>
            <a:ext cx="9144000" cy="2447925"/>
          </a:xfrm>
          <a:custGeom>
            <a:avLst/>
            <a:gdLst>
              <a:gd name="connsiteX0" fmla="*/ 0 w 12192000"/>
              <a:gd name="connsiteY0" fmla="*/ 0 h 3765685"/>
              <a:gd name="connsiteX1" fmla="*/ 12192000 w 12192000"/>
              <a:gd name="connsiteY1" fmla="*/ 0 h 3765685"/>
              <a:gd name="connsiteX2" fmla="*/ 12192000 w 12192000"/>
              <a:gd name="connsiteY2" fmla="*/ 3765685 h 3765685"/>
              <a:gd name="connsiteX3" fmla="*/ 0 w 12192000"/>
              <a:gd name="connsiteY3" fmla="*/ 3765685 h 37656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3765685">
                <a:moveTo>
                  <a:pt x="0" y="0"/>
                </a:moveTo>
                <a:lnTo>
                  <a:pt x="12192000" y="0"/>
                </a:lnTo>
                <a:lnTo>
                  <a:pt x="12192000" y="3765685"/>
                </a:lnTo>
                <a:lnTo>
                  <a:pt x="0" y="3765685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907900805"/>
      </p:ext>
    </p:extLst>
  </p:cSld>
  <p:clrMapOvr>
    <a:masterClrMapping/>
  </p:clrMapOvr>
</p:sldLayout>
</file>

<file path=ppt/slideLayouts/slideLayout4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1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>
            <a:extLst>
              <a:ext uri="{FF2B5EF4-FFF2-40B4-BE49-F238E27FC236}">
                <a16:creationId xmlns:a16="http://schemas.microsoft.com/office/drawing/2014/main" xmlns="" id="{77174DDF-AC6A-4246-9039-098644DE7DBB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9" y="0"/>
            <a:ext cx="3864428" cy="5143500"/>
          </a:xfrm>
          <a:custGeom>
            <a:avLst/>
            <a:gdLst>
              <a:gd name="connsiteX0" fmla="*/ 0 w 5152571"/>
              <a:gd name="connsiteY0" fmla="*/ 0 h 6858000"/>
              <a:gd name="connsiteX1" fmla="*/ 5152571 w 5152571"/>
              <a:gd name="connsiteY1" fmla="*/ 0 h 6858000"/>
              <a:gd name="connsiteX2" fmla="*/ 5152571 w 5152571"/>
              <a:gd name="connsiteY2" fmla="*/ 6858000 h 6858000"/>
              <a:gd name="connsiteX3" fmla="*/ 0 w 5152571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52571" h="6858000">
                <a:moveTo>
                  <a:pt x="0" y="0"/>
                </a:moveTo>
                <a:lnTo>
                  <a:pt x="5152571" y="0"/>
                </a:lnTo>
                <a:lnTo>
                  <a:pt x="5152571" y="6858000"/>
                </a:lnTo>
                <a:lnTo>
                  <a:pt x="0" y="6858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565189610"/>
      </p:ext>
    </p:extLst>
  </p:cSld>
  <p:clrMapOvr>
    <a:masterClrMapping/>
  </p:clrMapOvr>
</p:sldLayout>
</file>

<file path=ppt/slideLayouts/slideLayout4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2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:a16="http://schemas.microsoft.com/office/drawing/2014/main" xmlns="" id="{B72513B0-B62A-4BEA-AB10-08A5FC5C4C8D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3892034" y="1661537"/>
            <a:ext cx="1359974" cy="1359972"/>
          </a:xfrm>
          <a:custGeom>
            <a:avLst/>
            <a:gdLst>
              <a:gd name="connsiteX0" fmla="*/ 906649 w 1813298"/>
              <a:gd name="connsiteY0" fmla="*/ 0 h 1813296"/>
              <a:gd name="connsiteX1" fmla="*/ 1813298 w 1813298"/>
              <a:gd name="connsiteY1" fmla="*/ 906648 h 1813296"/>
              <a:gd name="connsiteX2" fmla="*/ 906649 w 1813298"/>
              <a:gd name="connsiteY2" fmla="*/ 1813296 h 1813296"/>
              <a:gd name="connsiteX3" fmla="*/ 0 w 1813298"/>
              <a:gd name="connsiteY3" fmla="*/ 906648 h 1813296"/>
              <a:gd name="connsiteX4" fmla="*/ 906649 w 1813298"/>
              <a:gd name="connsiteY4" fmla="*/ 0 h 18132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13298" h="1813296">
                <a:moveTo>
                  <a:pt x="906649" y="0"/>
                </a:moveTo>
                <a:cubicBezTo>
                  <a:pt x="1407377" y="0"/>
                  <a:pt x="1813298" y="405920"/>
                  <a:pt x="1813298" y="906648"/>
                </a:cubicBezTo>
                <a:cubicBezTo>
                  <a:pt x="1813298" y="1407376"/>
                  <a:pt x="1407377" y="1813296"/>
                  <a:pt x="906649" y="1813296"/>
                </a:cubicBezTo>
                <a:cubicBezTo>
                  <a:pt x="405921" y="1813296"/>
                  <a:pt x="0" y="1407376"/>
                  <a:pt x="0" y="906648"/>
                </a:cubicBezTo>
                <a:cubicBezTo>
                  <a:pt x="0" y="405920"/>
                  <a:pt x="405921" y="0"/>
                  <a:pt x="906649" y="0"/>
                </a:cubicBez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498896105"/>
      </p:ext>
    </p:extLst>
  </p:cSld>
  <p:clrMapOvr>
    <a:masterClrMapping/>
  </p:clrMapOvr>
</p:sldLayout>
</file>

<file path=ppt/slideLayouts/slideLayout4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3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4">
            <a:extLst>
              <a:ext uri="{FF2B5EF4-FFF2-40B4-BE49-F238E27FC236}">
                <a16:creationId xmlns:a16="http://schemas.microsoft.com/office/drawing/2014/main" xmlns="" id="{A111FE8B-480C-42B5-929D-D9CBFBE5636A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0" y="0"/>
            <a:ext cx="9144000" cy="2824264"/>
          </a:xfrm>
          <a:custGeom>
            <a:avLst/>
            <a:gdLst>
              <a:gd name="connsiteX0" fmla="*/ 0 w 12192000"/>
              <a:gd name="connsiteY0" fmla="*/ 0 h 3765685"/>
              <a:gd name="connsiteX1" fmla="*/ 12192000 w 12192000"/>
              <a:gd name="connsiteY1" fmla="*/ 0 h 3765685"/>
              <a:gd name="connsiteX2" fmla="*/ 12192000 w 12192000"/>
              <a:gd name="connsiteY2" fmla="*/ 3765685 h 3765685"/>
              <a:gd name="connsiteX3" fmla="*/ 0 w 12192000"/>
              <a:gd name="connsiteY3" fmla="*/ 3765685 h 37656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3765685">
                <a:moveTo>
                  <a:pt x="0" y="0"/>
                </a:moveTo>
                <a:lnTo>
                  <a:pt x="12192000" y="0"/>
                </a:lnTo>
                <a:lnTo>
                  <a:pt x="12192000" y="3765685"/>
                </a:lnTo>
                <a:lnTo>
                  <a:pt x="0" y="3765685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086808290"/>
      </p:ext>
    </p:extLst>
  </p:cSld>
  <p:clrMapOvr>
    <a:masterClrMapping/>
  </p:clrMapOvr>
</p:sldLayout>
</file>

<file path=ppt/slideLayouts/slideLayout4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4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>
            <a:extLst>
              <a:ext uri="{FF2B5EF4-FFF2-40B4-BE49-F238E27FC236}">
                <a16:creationId xmlns:a16="http://schemas.microsoft.com/office/drawing/2014/main" xmlns="" id="{2AD5B477-E25D-460E-9D48-70245BBAA5B2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560546" y="1955766"/>
            <a:ext cx="4011491" cy="2639729"/>
          </a:xfrm>
          <a:custGeom>
            <a:avLst/>
            <a:gdLst>
              <a:gd name="connsiteX0" fmla="*/ 0 w 5348655"/>
              <a:gd name="connsiteY0" fmla="*/ 0 h 3519638"/>
              <a:gd name="connsiteX1" fmla="*/ 5348655 w 5348655"/>
              <a:gd name="connsiteY1" fmla="*/ 0 h 3519638"/>
              <a:gd name="connsiteX2" fmla="*/ 5348655 w 5348655"/>
              <a:gd name="connsiteY2" fmla="*/ 3519638 h 3519638"/>
              <a:gd name="connsiteX3" fmla="*/ 0 w 5348655"/>
              <a:gd name="connsiteY3" fmla="*/ 3519638 h 3519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348655" h="3519638">
                <a:moveTo>
                  <a:pt x="0" y="0"/>
                </a:moveTo>
                <a:lnTo>
                  <a:pt x="5348655" y="0"/>
                </a:lnTo>
                <a:lnTo>
                  <a:pt x="5348655" y="3519638"/>
                </a:lnTo>
                <a:lnTo>
                  <a:pt x="0" y="3519638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491787964"/>
      </p:ext>
    </p:extLst>
  </p:cSld>
  <p:clrMapOvr>
    <a:masterClrMapping/>
  </p:clrMapOvr>
</p:sldLayout>
</file>

<file path=ppt/slideLayouts/slideLayout4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5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>
            <a:extLst>
              <a:ext uri="{FF2B5EF4-FFF2-40B4-BE49-F238E27FC236}">
                <a16:creationId xmlns:a16="http://schemas.microsoft.com/office/drawing/2014/main" xmlns="" id="{A8A832A3-528E-476A-B952-3434EBFFACAB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3007536" y="0"/>
            <a:ext cx="6136481" cy="5143500"/>
          </a:xfrm>
          <a:custGeom>
            <a:avLst/>
            <a:gdLst>
              <a:gd name="connsiteX0" fmla="*/ 0 w 8181975"/>
              <a:gd name="connsiteY0" fmla="*/ 0 h 6858000"/>
              <a:gd name="connsiteX1" fmla="*/ 6084887 w 8181975"/>
              <a:gd name="connsiteY1" fmla="*/ 0 h 6858000"/>
              <a:gd name="connsiteX2" fmla="*/ 8181975 w 8181975"/>
              <a:gd name="connsiteY2" fmla="*/ 4824413 h 6858000"/>
              <a:gd name="connsiteX3" fmla="*/ 8181975 w 8181975"/>
              <a:gd name="connsiteY3" fmla="*/ 6858000 h 6858000"/>
              <a:gd name="connsiteX4" fmla="*/ 2981325 w 8181975"/>
              <a:gd name="connsiteY4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81975" h="6858000">
                <a:moveTo>
                  <a:pt x="0" y="0"/>
                </a:moveTo>
                <a:lnTo>
                  <a:pt x="6084887" y="0"/>
                </a:lnTo>
                <a:lnTo>
                  <a:pt x="8181975" y="4824413"/>
                </a:lnTo>
                <a:lnTo>
                  <a:pt x="8181975" y="6858000"/>
                </a:lnTo>
                <a:lnTo>
                  <a:pt x="2981325" y="6858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505917808"/>
      </p:ext>
    </p:extLst>
  </p:cSld>
  <p:clrMapOvr>
    <a:masterClrMapping/>
  </p:clrMapOvr>
</p:sldLayout>
</file>

<file path=ppt/slideLayouts/slideLayout4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6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:a16="http://schemas.microsoft.com/office/drawing/2014/main" xmlns="" id="{918F8E4F-470B-42F6-8B2D-A84B3F25966B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4617019" y="1"/>
            <a:ext cx="4526929" cy="5149298"/>
          </a:xfrm>
          <a:custGeom>
            <a:avLst/>
            <a:gdLst>
              <a:gd name="connsiteX0" fmla="*/ 1743662 w 6035905"/>
              <a:gd name="connsiteY0" fmla="*/ 6312275 h 6865731"/>
              <a:gd name="connsiteX1" fmla="*/ 1967585 w 6035905"/>
              <a:gd name="connsiteY1" fmla="*/ 6365255 h 6865731"/>
              <a:gd name="connsiteX2" fmla="*/ 2155380 w 6035905"/>
              <a:gd name="connsiteY2" fmla="*/ 6865731 h 6865731"/>
              <a:gd name="connsiteX3" fmla="*/ 1237274 w 6035905"/>
              <a:gd name="connsiteY3" fmla="*/ 6865731 h 6865731"/>
              <a:gd name="connsiteX4" fmla="*/ 1425068 w 6035905"/>
              <a:gd name="connsiteY4" fmla="*/ 6509837 h 6865731"/>
              <a:gd name="connsiteX5" fmla="*/ 1743662 w 6035905"/>
              <a:gd name="connsiteY5" fmla="*/ 6312275 h 6865731"/>
              <a:gd name="connsiteX6" fmla="*/ 5028098 w 6035905"/>
              <a:gd name="connsiteY6" fmla="*/ 5922112 h 6865731"/>
              <a:gd name="connsiteX7" fmla="*/ 5252487 w 6035905"/>
              <a:gd name="connsiteY7" fmla="*/ 5975143 h 6865731"/>
              <a:gd name="connsiteX8" fmla="*/ 5409308 w 6035905"/>
              <a:gd name="connsiteY8" fmla="*/ 6565158 h 6865731"/>
              <a:gd name="connsiteX9" fmla="*/ 5242032 w 6035905"/>
              <a:gd name="connsiteY9" fmla="*/ 6865731 h 6865731"/>
              <a:gd name="connsiteX10" fmla="*/ 4311561 w 6035905"/>
              <a:gd name="connsiteY10" fmla="*/ 6865731 h 6865731"/>
              <a:gd name="connsiteX11" fmla="*/ 4708841 w 6035905"/>
              <a:gd name="connsiteY11" fmla="*/ 6119863 h 6865731"/>
              <a:gd name="connsiteX12" fmla="*/ 5028098 w 6035905"/>
              <a:gd name="connsiteY12" fmla="*/ 5922112 h 6865731"/>
              <a:gd name="connsiteX13" fmla="*/ 1727004 w 6035905"/>
              <a:gd name="connsiteY13" fmla="*/ 4477573 h 6865731"/>
              <a:gd name="connsiteX14" fmla="*/ 1893927 w 6035905"/>
              <a:gd name="connsiteY14" fmla="*/ 4530174 h 6865731"/>
              <a:gd name="connsiteX15" fmla="*/ 2040023 w 6035905"/>
              <a:gd name="connsiteY15" fmla="*/ 5119624 h 6865731"/>
              <a:gd name="connsiteX16" fmla="*/ 1100835 w 6035905"/>
              <a:gd name="connsiteY16" fmla="*/ 6865731 h 6865731"/>
              <a:gd name="connsiteX17" fmla="*/ 172083 w 6035905"/>
              <a:gd name="connsiteY17" fmla="*/ 6865731 h 6865731"/>
              <a:gd name="connsiteX18" fmla="*/ 1351285 w 6035905"/>
              <a:gd name="connsiteY18" fmla="*/ 4685878 h 6865731"/>
              <a:gd name="connsiteX19" fmla="*/ 1669953 w 6035905"/>
              <a:gd name="connsiteY19" fmla="*/ 4477781 h 6865731"/>
              <a:gd name="connsiteX20" fmla="*/ 1727004 w 6035905"/>
              <a:gd name="connsiteY20" fmla="*/ 4477573 h 6865731"/>
              <a:gd name="connsiteX21" fmla="*/ 6035901 w 6035905"/>
              <a:gd name="connsiteY21" fmla="*/ 3680707 h 6865731"/>
              <a:gd name="connsiteX22" fmla="*/ 6035901 w 6035905"/>
              <a:gd name="connsiteY22" fmla="*/ 5406644 h 6865731"/>
              <a:gd name="connsiteX23" fmla="*/ 5816686 w 6035905"/>
              <a:gd name="connsiteY23" fmla="*/ 5807506 h 6865731"/>
              <a:gd name="connsiteX24" fmla="*/ 5273867 w 6035905"/>
              <a:gd name="connsiteY24" fmla="*/ 5963397 h 6865731"/>
              <a:gd name="connsiteX25" fmla="*/ 5127724 w 6035905"/>
              <a:gd name="connsiteY25" fmla="*/ 5373238 h 6865731"/>
              <a:gd name="connsiteX26" fmla="*/ 6035901 w 6035905"/>
              <a:gd name="connsiteY26" fmla="*/ 3680707 h 6865731"/>
              <a:gd name="connsiteX27" fmla="*/ 4636516 w 6035905"/>
              <a:gd name="connsiteY27" fmla="*/ 2892909 h 6865731"/>
              <a:gd name="connsiteX28" fmla="*/ 4836200 w 6035905"/>
              <a:gd name="connsiteY28" fmla="*/ 2958846 h 6865731"/>
              <a:gd name="connsiteX29" fmla="*/ 4992958 w 6035905"/>
              <a:gd name="connsiteY29" fmla="*/ 3582166 h 6865731"/>
              <a:gd name="connsiteX30" fmla="*/ 3216362 w 6035905"/>
              <a:gd name="connsiteY30" fmla="*/ 6865731 h 6865731"/>
              <a:gd name="connsiteX31" fmla="*/ 2244459 w 6035905"/>
              <a:gd name="connsiteY31" fmla="*/ 6865731 h 6865731"/>
              <a:gd name="connsiteX32" fmla="*/ 4324122 w 6035905"/>
              <a:gd name="connsiteY32" fmla="*/ 3025630 h 6865731"/>
              <a:gd name="connsiteX33" fmla="*/ 4636516 w 6035905"/>
              <a:gd name="connsiteY33" fmla="*/ 2892909 h 6865731"/>
              <a:gd name="connsiteX34" fmla="*/ 6035902 w 6035905"/>
              <a:gd name="connsiteY34" fmla="*/ 1792895 h 6865731"/>
              <a:gd name="connsiteX35" fmla="*/ 6035902 w 6035905"/>
              <a:gd name="connsiteY35" fmla="*/ 3517083 h 6865731"/>
              <a:gd name="connsiteX36" fmla="*/ 4646585 w 6035905"/>
              <a:gd name="connsiteY36" fmla="*/ 6097805 h 6865731"/>
              <a:gd name="connsiteX37" fmla="*/ 4103393 w 6035905"/>
              <a:gd name="connsiteY37" fmla="*/ 6253538 h 6865731"/>
              <a:gd name="connsiteX38" fmla="*/ 3946703 w 6035905"/>
              <a:gd name="connsiteY38" fmla="*/ 5663977 h 6865731"/>
              <a:gd name="connsiteX39" fmla="*/ 6035902 w 6035905"/>
              <a:gd name="connsiteY39" fmla="*/ 1792895 h 6865731"/>
              <a:gd name="connsiteX40" fmla="*/ 2426598 w 6035905"/>
              <a:gd name="connsiteY40" fmla="*/ 1106704 h 6865731"/>
              <a:gd name="connsiteX41" fmla="*/ 2611328 w 6035905"/>
              <a:gd name="connsiteY41" fmla="*/ 1165449 h 6865731"/>
              <a:gd name="connsiteX42" fmla="*/ 2757287 w 6035905"/>
              <a:gd name="connsiteY42" fmla="*/ 1744721 h 6865731"/>
              <a:gd name="connsiteX43" fmla="*/ 880666 w 6035905"/>
              <a:gd name="connsiteY43" fmla="*/ 5264911 h 6865731"/>
              <a:gd name="connsiteX44" fmla="*/ 401086 w 6035905"/>
              <a:gd name="connsiteY44" fmla="*/ 5320611 h 6865731"/>
              <a:gd name="connsiteX45" fmla="*/ 255126 w 6035905"/>
              <a:gd name="connsiteY45" fmla="*/ 4730199 h 6865731"/>
              <a:gd name="connsiteX46" fmla="*/ 2131747 w 6035905"/>
              <a:gd name="connsiteY46" fmla="*/ 1221148 h 6865731"/>
              <a:gd name="connsiteX47" fmla="*/ 2426598 w 6035905"/>
              <a:gd name="connsiteY47" fmla="*/ 1106704 h 6865731"/>
              <a:gd name="connsiteX48" fmla="*/ 4475683 w 6035905"/>
              <a:gd name="connsiteY48" fmla="*/ 1105703 h 6865731"/>
              <a:gd name="connsiteX49" fmla="*/ 4699485 w 6035905"/>
              <a:gd name="connsiteY49" fmla="*/ 1166568 h 6865731"/>
              <a:gd name="connsiteX50" fmla="*/ 4855895 w 6035905"/>
              <a:gd name="connsiteY50" fmla="*/ 1745514 h 6865731"/>
              <a:gd name="connsiteX51" fmla="*/ 2530592 w 6035905"/>
              <a:gd name="connsiteY51" fmla="*/ 6076478 h 6865731"/>
              <a:gd name="connsiteX52" fmla="*/ 1988368 w 6035905"/>
              <a:gd name="connsiteY52" fmla="*/ 6221215 h 6865731"/>
              <a:gd name="connsiteX53" fmla="*/ 1842385 w 6035905"/>
              <a:gd name="connsiteY53" fmla="*/ 5642268 h 6865731"/>
              <a:gd name="connsiteX54" fmla="*/ 4157261 w 6035905"/>
              <a:gd name="connsiteY54" fmla="*/ 1311304 h 6865731"/>
              <a:gd name="connsiteX55" fmla="*/ 4475683 w 6035905"/>
              <a:gd name="connsiteY55" fmla="*/ 1105703 h 6865731"/>
              <a:gd name="connsiteX56" fmla="*/ 3926718 w 6035905"/>
              <a:gd name="connsiteY56" fmla="*/ 257293 h 6865731"/>
              <a:gd name="connsiteX57" fmla="*/ 4114197 w 6035905"/>
              <a:gd name="connsiteY57" fmla="*/ 310498 h 6865731"/>
              <a:gd name="connsiteX58" fmla="*/ 4260157 w 6035905"/>
              <a:gd name="connsiteY58" fmla="*/ 900274 h 6865731"/>
              <a:gd name="connsiteX59" fmla="*/ 2373109 w 6035905"/>
              <a:gd name="connsiteY59" fmla="*/ 4405546 h 6865731"/>
              <a:gd name="connsiteX60" fmla="*/ 1903954 w 6035905"/>
              <a:gd name="connsiteY60" fmla="*/ 4472313 h 6865731"/>
              <a:gd name="connsiteX61" fmla="*/ 1747569 w 6035905"/>
              <a:gd name="connsiteY61" fmla="*/ 3882537 h 6865731"/>
              <a:gd name="connsiteX62" fmla="*/ 3634616 w 6035905"/>
              <a:gd name="connsiteY62" fmla="*/ 377265 h 6865731"/>
              <a:gd name="connsiteX63" fmla="*/ 3926718 w 6035905"/>
              <a:gd name="connsiteY63" fmla="*/ 257293 h 6865731"/>
              <a:gd name="connsiteX64" fmla="*/ 5942011 w 6035905"/>
              <a:gd name="connsiteY64" fmla="*/ 1 h 6865731"/>
              <a:gd name="connsiteX65" fmla="*/ 6035905 w 6035905"/>
              <a:gd name="connsiteY65" fmla="*/ 1 h 6865731"/>
              <a:gd name="connsiteX66" fmla="*/ 6035905 w 6035905"/>
              <a:gd name="connsiteY66" fmla="*/ 1536266 h 6865731"/>
              <a:gd name="connsiteX67" fmla="*/ 5389081 w 6035905"/>
              <a:gd name="connsiteY67" fmla="*/ 2738559 h 6865731"/>
              <a:gd name="connsiteX68" fmla="*/ 4846584 w 6035905"/>
              <a:gd name="connsiteY68" fmla="*/ 2894413 h 6865731"/>
              <a:gd name="connsiteX69" fmla="*/ 4700527 w 6035905"/>
              <a:gd name="connsiteY69" fmla="*/ 2304399 h 6865731"/>
              <a:gd name="connsiteX70" fmla="*/ 5942011 w 6035905"/>
              <a:gd name="connsiteY70" fmla="*/ 1 h 6865731"/>
              <a:gd name="connsiteX71" fmla="*/ 2789661 w 6035905"/>
              <a:gd name="connsiteY71" fmla="*/ 1 h 6865731"/>
              <a:gd name="connsiteX72" fmla="*/ 3720961 w 6035905"/>
              <a:gd name="connsiteY72" fmla="*/ 1 h 6865731"/>
              <a:gd name="connsiteX73" fmla="*/ 3197759 w 6035905"/>
              <a:gd name="connsiteY73" fmla="*/ 977367 h 6865731"/>
              <a:gd name="connsiteX74" fmla="*/ 2643164 w 6035905"/>
              <a:gd name="connsiteY74" fmla="*/ 1132857 h 6865731"/>
              <a:gd name="connsiteX75" fmla="*/ 2496668 w 6035905"/>
              <a:gd name="connsiteY75" fmla="*/ 544216 h 6865731"/>
              <a:gd name="connsiteX76" fmla="*/ 2789661 w 6035905"/>
              <a:gd name="connsiteY76" fmla="*/ 1 h 6865731"/>
              <a:gd name="connsiteX77" fmla="*/ 1736674 w 6035905"/>
              <a:gd name="connsiteY77" fmla="*/ 1 h 6865731"/>
              <a:gd name="connsiteX78" fmla="*/ 2666317 w 6035905"/>
              <a:gd name="connsiteY78" fmla="*/ 1 h 6865731"/>
              <a:gd name="connsiteX79" fmla="*/ 754804 w 6035905"/>
              <a:gd name="connsiteY79" fmla="*/ 3560722 h 6865731"/>
              <a:gd name="connsiteX80" fmla="*/ 201196 w 6035905"/>
              <a:gd name="connsiteY80" fmla="*/ 3716503 h 6865731"/>
              <a:gd name="connsiteX81" fmla="*/ 54960 w 6035905"/>
              <a:gd name="connsiteY81" fmla="*/ 3126759 h 6865731"/>
              <a:gd name="connsiteX82" fmla="*/ 1736674 w 6035905"/>
              <a:gd name="connsiteY82" fmla="*/ 1 h 6865731"/>
              <a:gd name="connsiteX83" fmla="*/ 4876566 w 6035905"/>
              <a:gd name="connsiteY83" fmla="*/ 0 h 6865731"/>
              <a:gd name="connsiteX84" fmla="*/ 5846069 w 6035905"/>
              <a:gd name="connsiteY84" fmla="*/ 0 h 6865731"/>
              <a:gd name="connsiteX85" fmla="*/ 5272707 w 6035905"/>
              <a:gd name="connsiteY85" fmla="*/ 1056562 h 6865731"/>
              <a:gd name="connsiteX86" fmla="*/ 4761894 w 6035905"/>
              <a:gd name="connsiteY86" fmla="*/ 1123292 h 6865731"/>
              <a:gd name="connsiteX87" fmla="*/ 4605522 w 6035905"/>
              <a:gd name="connsiteY87" fmla="*/ 489355 h 6865731"/>
              <a:gd name="connsiteX88" fmla="*/ 4876566 w 6035905"/>
              <a:gd name="connsiteY88" fmla="*/ 0 h 68657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</a:cxnLst>
            <a:rect l="l" t="t" r="r" b="b"/>
            <a:pathLst>
              <a:path w="6035905" h="6865731">
                <a:moveTo>
                  <a:pt x="1743662" y="6312275"/>
                </a:moveTo>
                <a:cubicBezTo>
                  <a:pt x="1819403" y="6306866"/>
                  <a:pt x="1897162" y="6323549"/>
                  <a:pt x="1967585" y="6365255"/>
                </a:cubicBezTo>
                <a:cubicBezTo>
                  <a:pt x="2144947" y="6465350"/>
                  <a:pt x="2207545" y="6676662"/>
                  <a:pt x="2155380" y="6865731"/>
                </a:cubicBezTo>
                <a:cubicBezTo>
                  <a:pt x="2155380" y="6865731"/>
                  <a:pt x="2155380" y="6865731"/>
                  <a:pt x="1237274" y="6865731"/>
                </a:cubicBezTo>
                <a:cubicBezTo>
                  <a:pt x="1237274" y="6865731"/>
                  <a:pt x="1237274" y="6865731"/>
                  <a:pt x="1425068" y="6509837"/>
                </a:cubicBezTo>
                <a:cubicBezTo>
                  <a:pt x="1496795" y="6391669"/>
                  <a:pt x="1617426" y="6321290"/>
                  <a:pt x="1743662" y="6312275"/>
                </a:cubicBezTo>
                <a:close/>
                <a:moveTo>
                  <a:pt x="5028098" y="5922112"/>
                </a:moveTo>
                <a:cubicBezTo>
                  <a:pt x="5103997" y="5916698"/>
                  <a:pt x="5181918" y="5933396"/>
                  <a:pt x="5252487" y="5975143"/>
                </a:cubicBezTo>
                <a:cubicBezTo>
                  <a:pt x="5451127" y="6097599"/>
                  <a:pt x="5513855" y="6353643"/>
                  <a:pt x="5409308" y="6565158"/>
                </a:cubicBezTo>
                <a:cubicBezTo>
                  <a:pt x="5409308" y="6565158"/>
                  <a:pt x="5409308" y="6565158"/>
                  <a:pt x="5242032" y="6865731"/>
                </a:cubicBezTo>
                <a:cubicBezTo>
                  <a:pt x="5242032" y="6865731"/>
                  <a:pt x="5242032" y="6865731"/>
                  <a:pt x="4311561" y="6865731"/>
                </a:cubicBezTo>
                <a:cubicBezTo>
                  <a:pt x="4311561" y="6865731"/>
                  <a:pt x="4311561" y="6865731"/>
                  <a:pt x="4708841" y="6119863"/>
                </a:cubicBezTo>
                <a:cubicBezTo>
                  <a:pt x="4780717" y="6001582"/>
                  <a:pt x="4901600" y="5931135"/>
                  <a:pt x="5028098" y="5922112"/>
                </a:cubicBezTo>
                <a:close/>
                <a:moveTo>
                  <a:pt x="1727004" y="4477573"/>
                </a:moveTo>
                <a:cubicBezTo>
                  <a:pt x="1784142" y="4481691"/>
                  <a:pt x="1841098" y="4498894"/>
                  <a:pt x="1893927" y="4530174"/>
                </a:cubicBezTo>
                <a:cubicBezTo>
                  <a:pt x="2092200" y="4652513"/>
                  <a:pt x="2154813" y="4908312"/>
                  <a:pt x="2040023" y="5119624"/>
                </a:cubicBezTo>
                <a:cubicBezTo>
                  <a:pt x="2040023" y="5119624"/>
                  <a:pt x="2040023" y="5119624"/>
                  <a:pt x="1100835" y="6865731"/>
                </a:cubicBezTo>
                <a:cubicBezTo>
                  <a:pt x="1100835" y="6865731"/>
                  <a:pt x="1100835" y="6865731"/>
                  <a:pt x="172083" y="6865731"/>
                </a:cubicBezTo>
                <a:cubicBezTo>
                  <a:pt x="172083" y="6865731"/>
                  <a:pt x="172083" y="6865731"/>
                  <a:pt x="1351285" y="4685878"/>
                </a:cubicBezTo>
                <a:cubicBezTo>
                  <a:pt x="1423029" y="4560759"/>
                  <a:pt x="1543688" y="4487773"/>
                  <a:pt x="1669953" y="4477781"/>
                </a:cubicBezTo>
                <a:cubicBezTo>
                  <a:pt x="1688893" y="4476282"/>
                  <a:pt x="1707959" y="4476200"/>
                  <a:pt x="1727004" y="4477573"/>
                </a:cubicBezTo>
                <a:close/>
                <a:moveTo>
                  <a:pt x="6035901" y="3680707"/>
                </a:moveTo>
                <a:cubicBezTo>
                  <a:pt x="6035901" y="3680707"/>
                  <a:pt x="6035901" y="3680707"/>
                  <a:pt x="6035901" y="5406644"/>
                </a:cubicBezTo>
                <a:cubicBezTo>
                  <a:pt x="6035901" y="5406644"/>
                  <a:pt x="6035901" y="5406644"/>
                  <a:pt x="5816686" y="5807506"/>
                </a:cubicBezTo>
                <a:cubicBezTo>
                  <a:pt x="5712298" y="6007938"/>
                  <a:pt x="5461766" y="6074748"/>
                  <a:pt x="5273867" y="5963397"/>
                </a:cubicBezTo>
                <a:cubicBezTo>
                  <a:pt x="5085969" y="5840912"/>
                  <a:pt x="5012897" y="5584805"/>
                  <a:pt x="5127724" y="5373238"/>
                </a:cubicBezTo>
                <a:cubicBezTo>
                  <a:pt x="5127724" y="5373238"/>
                  <a:pt x="5127724" y="5373238"/>
                  <a:pt x="6035901" y="3680707"/>
                </a:cubicBezTo>
                <a:close/>
                <a:moveTo>
                  <a:pt x="4636516" y="2892909"/>
                </a:moveTo>
                <a:cubicBezTo>
                  <a:pt x="4704915" y="2895713"/>
                  <a:pt x="4773497" y="2917105"/>
                  <a:pt x="4836200" y="2958846"/>
                </a:cubicBezTo>
                <a:cubicBezTo>
                  <a:pt x="5045211" y="3081284"/>
                  <a:pt x="5118365" y="3359552"/>
                  <a:pt x="4992958" y="3582166"/>
                </a:cubicBezTo>
                <a:cubicBezTo>
                  <a:pt x="4992958" y="3582166"/>
                  <a:pt x="4992958" y="3582166"/>
                  <a:pt x="3216362" y="6865731"/>
                </a:cubicBezTo>
                <a:cubicBezTo>
                  <a:pt x="3216362" y="6865731"/>
                  <a:pt x="3216362" y="6865731"/>
                  <a:pt x="2244459" y="6865731"/>
                </a:cubicBezTo>
                <a:cubicBezTo>
                  <a:pt x="2244459" y="6865731"/>
                  <a:pt x="2244459" y="6865731"/>
                  <a:pt x="4324122" y="3025630"/>
                </a:cubicBezTo>
                <a:cubicBezTo>
                  <a:pt x="4409033" y="2935193"/>
                  <a:pt x="4522519" y="2888235"/>
                  <a:pt x="4636516" y="2892909"/>
                </a:cubicBezTo>
                <a:close/>
                <a:moveTo>
                  <a:pt x="6035902" y="1792895"/>
                </a:moveTo>
                <a:cubicBezTo>
                  <a:pt x="6035902" y="1792895"/>
                  <a:pt x="6035902" y="1792895"/>
                  <a:pt x="6035902" y="3517083"/>
                </a:cubicBezTo>
                <a:cubicBezTo>
                  <a:pt x="6035902" y="3517083"/>
                  <a:pt x="6035902" y="3517083"/>
                  <a:pt x="4646585" y="6097805"/>
                </a:cubicBezTo>
                <a:cubicBezTo>
                  <a:pt x="4531679" y="6298033"/>
                  <a:pt x="4291421" y="6364776"/>
                  <a:pt x="4103393" y="6253538"/>
                </a:cubicBezTo>
                <a:cubicBezTo>
                  <a:pt x="3904919" y="6131176"/>
                  <a:pt x="3842243" y="5875329"/>
                  <a:pt x="3946703" y="5663977"/>
                </a:cubicBezTo>
                <a:cubicBezTo>
                  <a:pt x="3946703" y="5663977"/>
                  <a:pt x="3946703" y="5663977"/>
                  <a:pt x="6035902" y="1792895"/>
                </a:cubicBezTo>
                <a:close/>
                <a:moveTo>
                  <a:pt x="2426598" y="1106704"/>
                </a:moveTo>
                <a:cubicBezTo>
                  <a:pt x="2489641" y="1109054"/>
                  <a:pt x="2552684" y="1127852"/>
                  <a:pt x="2611328" y="1165449"/>
                </a:cubicBezTo>
                <a:cubicBezTo>
                  <a:pt x="2809416" y="1276848"/>
                  <a:pt x="2871970" y="1544204"/>
                  <a:pt x="2757287" y="1744721"/>
                </a:cubicBezTo>
                <a:cubicBezTo>
                  <a:pt x="2757287" y="1744721"/>
                  <a:pt x="2757287" y="1744721"/>
                  <a:pt x="880666" y="5264911"/>
                </a:cubicBezTo>
                <a:cubicBezTo>
                  <a:pt x="755559" y="5387450"/>
                  <a:pt x="557471" y="5420869"/>
                  <a:pt x="401086" y="5320611"/>
                </a:cubicBezTo>
                <a:cubicBezTo>
                  <a:pt x="213422" y="5198072"/>
                  <a:pt x="140443" y="4941856"/>
                  <a:pt x="255126" y="4730199"/>
                </a:cubicBezTo>
                <a:cubicBezTo>
                  <a:pt x="255126" y="4730199"/>
                  <a:pt x="255126" y="4730199"/>
                  <a:pt x="2131747" y="1221148"/>
                </a:cubicBezTo>
                <a:cubicBezTo>
                  <a:pt x="2216456" y="1144562"/>
                  <a:pt x="2321527" y="1102788"/>
                  <a:pt x="2426598" y="1106704"/>
                </a:cubicBezTo>
                <a:close/>
                <a:moveTo>
                  <a:pt x="4475683" y="1105703"/>
                </a:moveTo>
                <a:cubicBezTo>
                  <a:pt x="4551384" y="1101332"/>
                  <a:pt x="4629100" y="1120642"/>
                  <a:pt x="4699485" y="1166568"/>
                </a:cubicBezTo>
                <a:cubicBezTo>
                  <a:pt x="4897605" y="1277904"/>
                  <a:pt x="4960169" y="1545110"/>
                  <a:pt x="4855895" y="1745514"/>
                </a:cubicBezTo>
                <a:cubicBezTo>
                  <a:pt x="4855895" y="1745514"/>
                  <a:pt x="4855895" y="1745514"/>
                  <a:pt x="2530592" y="6076478"/>
                </a:cubicBezTo>
                <a:cubicBezTo>
                  <a:pt x="2415891" y="6276883"/>
                  <a:pt x="2176061" y="6343684"/>
                  <a:pt x="1988368" y="6221215"/>
                </a:cubicBezTo>
                <a:cubicBezTo>
                  <a:pt x="1790248" y="6109879"/>
                  <a:pt x="1727684" y="5842673"/>
                  <a:pt x="1842385" y="5642268"/>
                </a:cubicBezTo>
                <a:cubicBezTo>
                  <a:pt x="1842385" y="5642268"/>
                  <a:pt x="1842385" y="5642268"/>
                  <a:pt x="4157261" y="1311304"/>
                </a:cubicBezTo>
                <a:cubicBezTo>
                  <a:pt x="4228950" y="1186052"/>
                  <a:pt x="4349516" y="1112987"/>
                  <a:pt x="4475683" y="1105703"/>
                </a:cubicBezTo>
                <a:close/>
                <a:moveTo>
                  <a:pt x="3926718" y="257293"/>
                </a:moveTo>
                <a:cubicBezTo>
                  <a:pt x="3991044" y="259380"/>
                  <a:pt x="4055553" y="277115"/>
                  <a:pt x="4114197" y="310498"/>
                </a:cubicBezTo>
                <a:cubicBezTo>
                  <a:pt x="4301859" y="432904"/>
                  <a:pt x="4374839" y="688845"/>
                  <a:pt x="4260157" y="900274"/>
                </a:cubicBezTo>
                <a:cubicBezTo>
                  <a:pt x="4260157" y="900274"/>
                  <a:pt x="4260157" y="900274"/>
                  <a:pt x="2373109" y="4405546"/>
                </a:cubicBezTo>
                <a:cubicBezTo>
                  <a:pt x="2248001" y="4539081"/>
                  <a:pt x="2060339" y="4561336"/>
                  <a:pt x="1903954" y="4472313"/>
                </a:cubicBezTo>
                <a:cubicBezTo>
                  <a:pt x="1705867" y="4349907"/>
                  <a:pt x="1643312" y="4082839"/>
                  <a:pt x="1747569" y="3882537"/>
                </a:cubicBezTo>
                <a:cubicBezTo>
                  <a:pt x="1747569" y="3882537"/>
                  <a:pt x="1747569" y="3882537"/>
                  <a:pt x="3634616" y="377265"/>
                </a:cubicBezTo>
                <a:cubicBezTo>
                  <a:pt x="3712809" y="293806"/>
                  <a:pt x="3819509" y="253816"/>
                  <a:pt x="3926718" y="257293"/>
                </a:cubicBezTo>
                <a:close/>
                <a:moveTo>
                  <a:pt x="5942011" y="1"/>
                </a:moveTo>
                <a:cubicBezTo>
                  <a:pt x="5942011" y="1"/>
                  <a:pt x="5942011" y="1"/>
                  <a:pt x="6035905" y="1"/>
                </a:cubicBezTo>
                <a:cubicBezTo>
                  <a:pt x="6035905" y="1"/>
                  <a:pt x="6035905" y="1"/>
                  <a:pt x="6035905" y="1536266"/>
                </a:cubicBezTo>
                <a:cubicBezTo>
                  <a:pt x="6035905" y="1536266"/>
                  <a:pt x="6035905" y="1536266"/>
                  <a:pt x="5389081" y="2738559"/>
                </a:cubicBezTo>
                <a:cubicBezTo>
                  <a:pt x="5274322" y="2938942"/>
                  <a:pt x="5034372" y="3005735"/>
                  <a:pt x="4846584" y="2894413"/>
                </a:cubicBezTo>
                <a:cubicBezTo>
                  <a:pt x="4648364" y="2771956"/>
                  <a:pt x="4585768" y="2515912"/>
                  <a:pt x="4700527" y="2304399"/>
                </a:cubicBezTo>
                <a:cubicBezTo>
                  <a:pt x="4700527" y="2304399"/>
                  <a:pt x="4700527" y="2304399"/>
                  <a:pt x="5942011" y="1"/>
                </a:cubicBezTo>
                <a:close/>
                <a:moveTo>
                  <a:pt x="2789661" y="1"/>
                </a:moveTo>
                <a:cubicBezTo>
                  <a:pt x="2789661" y="1"/>
                  <a:pt x="2789661" y="1"/>
                  <a:pt x="3720961" y="1"/>
                </a:cubicBezTo>
                <a:cubicBezTo>
                  <a:pt x="3720961" y="1"/>
                  <a:pt x="3720961" y="1"/>
                  <a:pt x="3197759" y="977367"/>
                </a:cubicBezTo>
                <a:cubicBezTo>
                  <a:pt x="3082654" y="1177283"/>
                  <a:pt x="2841981" y="1255027"/>
                  <a:pt x="2643164" y="1132857"/>
                </a:cubicBezTo>
                <a:cubicBezTo>
                  <a:pt x="2454811" y="1010686"/>
                  <a:pt x="2381563" y="755238"/>
                  <a:pt x="2496668" y="544216"/>
                </a:cubicBezTo>
                <a:cubicBezTo>
                  <a:pt x="2496668" y="544216"/>
                  <a:pt x="2496668" y="544216"/>
                  <a:pt x="2789661" y="1"/>
                </a:cubicBezTo>
                <a:close/>
                <a:moveTo>
                  <a:pt x="1736674" y="1"/>
                </a:moveTo>
                <a:cubicBezTo>
                  <a:pt x="1736674" y="1"/>
                  <a:pt x="1736674" y="1"/>
                  <a:pt x="2666317" y="1"/>
                </a:cubicBezTo>
                <a:cubicBezTo>
                  <a:pt x="2666317" y="1"/>
                  <a:pt x="2666317" y="1"/>
                  <a:pt x="754804" y="3560722"/>
                </a:cubicBezTo>
                <a:cubicBezTo>
                  <a:pt x="639905" y="3761012"/>
                  <a:pt x="399659" y="3838903"/>
                  <a:pt x="201196" y="3716503"/>
                </a:cubicBezTo>
                <a:cubicBezTo>
                  <a:pt x="13179" y="3594104"/>
                  <a:pt x="-59939" y="3338177"/>
                  <a:pt x="54960" y="3126759"/>
                </a:cubicBezTo>
                <a:cubicBezTo>
                  <a:pt x="54960" y="3126759"/>
                  <a:pt x="54960" y="3126759"/>
                  <a:pt x="1736674" y="1"/>
                </a:cubicBezTo>
                <a:close/>
                <a:moveTo>
                  <a:pt x="4876566" y="0"/>
                </a:moveTo>
                <a:cubicBezTo>
                  <a:pt x="4876566" y="0"/>
                  <a:pt x="4876566" y="0"/>
                  <a:pt x="5846069" y="0"/>
                </a:cubicBezTo>
                <a:cubicBezTo>
                  <a:pt x="5846069" y="0"/>
                  <a:pt x="5846069" y="0"/>
                  <a:pt x="5272707" y="1056562"/>
                </a:cubicBezTo>
                <a:cubicBezTo>
                  <a:pt x="5137185" y="1190022"/>
                  <a:pt x="4928690" y="1223387"/>
                  <a:pt x="4761894" y="1123292"/>
                </a:cubicBezTo>
                <a:cubicBezTo>
                  <a:pt x="4553399" y="989831"/>
                  <a:pt x="4490850" y="711789"/>
                  <a:pt x="4605522" y="489355"/>
                </a:cubicBezTo>
                <a:cubicBezTo>
                  <a:pt x="4605522" y="489355"/>
                  <a:pt x="4605522" y="489355"/>
                  <a:pt x="4876566" y="0"/>
                </a:cubicBez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151010333"/>
      </p:ext>
    </p:extLst>
  </p:cSld>
  <p:clrMapOvr>
    <a:masterClrMapping/>
  </p:clrMapOvr>
</p:sldLayout>
</file>

<file path=ppt/slideLayouts/slideLayout4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7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>
            <a:extLst>
              <a:ext uri="{FF2B5EF4-FFF2-40B4-BE49-F238E27FC236}">
                <a16:creationId xmlns:a16="http://schemas.microsoft.com/office/drawing/2014/main" xmlns="" id="{0BD50E30-42E2-4A0E-B92D-98DAAEC1E687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564383" y="2436099"/>
            <a:ext cx="3793331" cy="2157413"/>
          </a:xfrm>
          <a:custGeom>
            <a:avLst/>
            <a:gdLst>
              <a:gd name="connsiteX0" fmla="*/ 0 w 5057775"/>
              <a:gd name="connsiteY0" fmla="*/ 0 h 2876550"/>
              <a:gd name="connsiteX1" fmla="*/ 5057775 w 5057775"/>
              <a:gd name="connsiteY1" fmla="*/ 0 h 2876550"/>
              <a:gd name="connsiteX2" fmla="*/ 5057775 w 5057775"/>
              <a:gd name="connsiteY2" fmla="*/ 2876550 h 2876550"/>
              <a:gd name="connsiteX3" fmla="*/ 0 w 5057775"/>
              <a:gd name="connsiteY3" fmla="*/ 2876550 h 28765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57775" h="2876550">
                <a:moveTo>
                  <a:pt x="0" y="0"/>
                </a:moveTo>
                <a:lnTo>
                  <a:pt x="5057775" y="0"/>
                </a:lnTo>
                <a:lnTo>
                  <a:pt x="5057775" y="2876550"/>
                </a:lnTo>
                <a:lnTo>
                  <a:pt x="0" y="287655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323062170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7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>
            <a:extLst>
              <a:ext uri="{FF2B5EF4-FFF2-40B4-BE49-F238E27FC236}">
                <a16:creationId xmlns:a16="http://schemas.microsoft.com/office/drawing/2014/main" xmlns="" id="{0BD50E30-42E2-4A0E-B92D-98DAAEC1E687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564383" y="2436099"/>
            <a:ext cx="3793331" cy="2157413"/>
          </a:xfrm>
          <a:custGeom>
            <a:avLst/>
            <a:gdLst>
              <a:gd name="connsiteX0" fmla="*/ 0 w 5057775"/>
              <a:gd name="connsiteY0" fmla="*/ 0 h 2876550"/>
              <a:gd name="connsiteX1" fmla="*/ 5057775 w 5057775"/>
              <a:gd name="connsiteY1" fmla="*/ 0 h 2876550"/>
              <a:gd name="connsiteX2" fmla="*/ 5057775 w 5057775"/>
              <a:gd name="connsiteY2" fmla="*/ 2876550 h 2876550"/>
              <a:gd name="connsiteX3" fmla="*/ 0 w 5057775"/>
              <a:gd name="connsiteY3" fmla="*/ 2876550 h 28765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57775" h="2876550">
                <a:moveTo>
                  <a:pt x="0" y="0"/>
                </a:moveTo>
                <a:lnTo>
                  <a:pt x="5057775" y="0"/>
                </a:lnTo>
                <a:lnTo>
                  <a:pt x="5057775" y="2876550"/>
                </a:lnTo>
                <a:lnTo>
                  <a:pt x="0" y="287655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4109580651"/>
      </p:ext>
    </p:extLst>
  </p:cSld>
  <p:clrMapOvr>
    <a:masterClrMapping/>
  </p:clrMapOvr>
</p:sldLayout>
</file>

<file path=ppt/slideLayouts/slideLayout4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9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12">
            <a:extLst>
              <a:ext uri="{FF2B5EF4-FFF2-40B4-BE49-F238E27FC236}">
                <a16:creationId xmlns:a16="http://schemas.microsoft.com/office/drawing/2014/main" xmlns="" id="{9EE777F0-87D8-4D33-B6E6-6DD15E51FE80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815591" y="1633210"/>
            <a:ext cx="1502297" cy="1502297"/>
          </a:xfrm>
          <a:custGeom>
            <a:avLst/>
            <a:gdLst>
              <a:gd name="connsiteX0" fmla="*/ 1001531 w 2003062"/>
              <a:gd name="connsiteY0" fmla="*/ 0 h 2003062"/>
              <a:gd name="connsiteX1" fmla="*/ 2003062 w 2003062"/>
              <a:gd name="connsiteY1" fmla="*/ 1001531 h 2003062"/>
              <a:gd name="connsiteX2" fmla="*/ 1001531 w 2003062"/>
              <a:gd name="connsiteY2" fmla="*/ 2003062 h 2003062"/>
              <a:gd name="connsiteX3" fmla="*/ 0 w 2003062"/>
              <a:gd name="connsiteY3" fmla="*/ 1001531 h 2003062"/>
              <a:gd name="connsiteX4" fmla="*/ 1001531 w 2003062"/>
              <a:gd name="connsiteY4" fmla="*/ 0 h 20030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03062" h="2003062">
                <a:moveTo>
                  <a:pt x="1001531" y="0"/>
                </a:moveTo>
                <a:cubicBezTo>
                  <a:pt x="1554661" y="0"/>
                  <a:pt x="2003062" y="448401"/>
                  <a:pt x="2003062" y="1001531"/>
                </a:cubicBezTo>
                <a:cubicBezTo>
                  <a:pt x="2003062" y="1554661"/>
                  <a:pt x="1554661" y="2003062"/>
                  <a:pt x="1001531" y="2003062"/>
                </a:cubicBezTo>
                <a:cubicBezTo>
                  <a:pt x="448401" y="2003062"/>
                  <a:pt x="0" y="1554661"/>
                  <a:pt x="0" y="1001531"/>
                </a:cubicBezTo>
                <a:cubicBezTo>
                  <a:pt x="0" y="448401"/>
                  <a:pt x="448401" y="0"/>
                  <a:pt x="1001531" y="0"/>
                </a:cubicBezTo>
                <a:close/>
              </a:path>
            </a:pathLst>
          </a:custGeom>
        </p:spPr>
        <p:txBody>
          <a:bodyPr wrap="square" lIns="68358" tIns="34201" rIns="68358" bIns="34201" anchor="ctr">
            <a:noAutofit/>
          </a:bodyPr>
          <a:lstStyle/>
          <a:p>
            <a:endParaRPr lang="en-US" dirty="0"/>
          </a:p>
        </p:txBody>
      </p:sp>
      <p:sp>
        <p:nvSpPr>
          <p:cNvPr id="8" name="Picture Placeholder 13">
            <a:extLst>
              <a:ext uri="{FF2B5EF4-FFF2-40B4-BE49-F238E27FC236}">
                <a16:creationId xmlns:a16="http://schemas.microsoft.com/office/drawing/2014/main" xmlns="" id="{19FA0D92-1457-4F92-9A9B-D505A017DAA6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2798831" y="1633210"/>
            <a:ext cx="1502297" cy="1502297"/>
          </a:xfrm>
          <a:custGeom>
            <a:avLst/>
            <a:gdLst>
              <a:gd name="connsiteX0" fmla="*/ 1001531 w 2003062"/>
              <a:gd name="connsiteY0" fmla="*/ 0 h 2003062"/>
              <a:gd name="connsiteX1" fmla="*/ 2003062 w 2003062"/>
              <a:gd name="connsiteY1" fmla="*/ 1001531 h 2003062"/>
              <a:gd name="connsiteX2" fmla="*/ 1001531 w 2003062"/>
              <a:gd name="connsiteY2" fmla="*/ 2003062 h 2003062"/>
              <a:gd name="connsiteX3" fmla="*/ 0 w 2003062"/>
              <a:gd name="connsiteY3" fmla="*/ 1001531 h 2003062"/>
              <a:gd name="connsiteX4" fmla="*/ 1001531 w 2003062"/>
              <a:gd name="connsiteY4" fmla="*/ 0 h 20030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03062" h="2003062">
                <a:moveTo>
                  <a:pt x="1001531" y="0"/>
                </a:moveTo>
                <a:cubicBezTo>
                  <a:pt x="1554661" y="0"/>
                  <a:pt x="2003062" y="448401"/>
                  <a:pt x="2003062" y="1001531"/>
                </a:cubicBezTo>
                <a:cubicBezTo>
                  <a:pt x="2003062" y="1554661"/>
                  <a:pt x="1554661" y="2003062"/>
                  <a:pt x="1001531" y="2003062"/>
                </a:cubicBezTo>
                <a:cubicBezTo>
                  <a:pt x="448401" y="2003062"/>
                  <a:pt x="0" y="1554661"/>
                  <a:pt x="0" y="1001531"/>
                </a:cubicBezTo>
                <a:cubicBezTo>
                  <a:pt x="0" y="448401"/>
                  <a:pt x="448401" y="0"/>
                  <a:pt x="1001531" y="0"/>
                </a:cubicBezTo>
                <a:close/>
              </a:path>
            </a:pathLst>
          </a:custGeom>
        </p:spPr>
        <p:txBody>
          <a:bodyPr wrap="square" lIns="68358" tIns="34201" rIns="68358" bIns="34201" anchor="ctr">
            <a:noAutofit/>
          </a:bodyPr>
          <a:lstStyle/>
          <a:p>
            <a:endParaRPr lang="en-US" dirty="0"/>
          </a:p>
        </p:txBody>
      </p:sp>
      <p:sp>
        <p:nvSpPr>
          <p:cNvPr id="9" name="Picture Placeholder 14">
            <a:extLst>
              <a:ext uri="{FF2B5EF4-FFF2-40B4-BE49-F238E27FC236}">
                <a16:creationId xmlns:a16="http://schemas.microsoft.com/office/drawing/2014/main" xmlns="" id="{CE3B9CBE-B6F5-49AF-A833-4538273FF201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4782062" y="1633210"/>
            <a:ext cx="1502297" cy="1502297"/>
          </a:xfrm>
          <a:custGeom>
            <a:avLst/>
            <a:gdLst>
              <a:gd name="connsiteX0" fmla="*/ 1001531 w 2003062"/>
              <a:gd name="connsiteY0" fmla="*/ 0 h 2003062"/>
              <a:gd name="connsiteX1" fmla="*/ 2003062 w 2003062"/>
              <a:gd name="connsiteY1" fmla="*/ 1001531 h 2003062"/>
              <a:gd name="connsiteX2" fmla="*/ 1001531 w 2003062"/>
              <a:gd name="connsiteY2" fmla="*/ 2003062 h 2003062"/>
              <a:gd name="connsiteX3" fmla="*/ 0 w 2003062"/>
              <a:gd name="connsiteY3" fmla="*/ 1001531 h 2003062"/>
              <a:gd name="connsiteX4" fmla="*/ 1001531 w 2003062"/>
              <a:gd name="connsiteY4" fmla="*/ 0 h 20030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03062" h="2003062">
                <a:moveTo>
                  <a:pt x="1001531" y="0"/>
                </a:moveTo>
                <a:cubicBezTo>
                  <a:pt x="1554661" y="0"/>
                  <a:pt x="2003062" y="448401"/>
                  <a:pt x="2003062" y="1001531"/>
                </a:cubicBezTo>
                <a:cubicBezTo>
                  <a:pt x="2003062" y="1554661"/>
                  <a:pt x="1554661" y="2003062"/>
                  <a:pt x="1001531" y="2003062"/>
                </a:cubicBezTo>
                <a:cubicBezTo>
                  <a:pt x="448401" y="2003062"/>
                  <a:pt x="0" y="1554661"/>
                  <a:pt x="0" y="1001531"/>
                </a:cubicBezTo>
                <a:cubicBezTo>
                  <a:pt x="0" y="448401"/>
                  <a:pt x="448401" y="0"/>
                  <a:pt x="1001531" y="0"/>
                </a:cubicBezTo>
                <a:close/>
              </a:path>
            </a:pathLst>
          </a:custGeom>
        </p:spPr>
        <p:txBody>
          <a:bodyPr wrap="square" lIns="68358" tIns="34201" rIns="68358" bIns="34201" anchor="ctr">
            <a:noAutofit/>
          </a:bodyPr>
          <a:lstStyle/>
          <a:p>
            <a:endParaRPr lang="en-US" dirty="0"/>
          </a:p>
        </p:txBody>
      </p:sp>
      <p:sp>
        <p:nvSpPr>
          <p:cNvPr id="10" name="Picture Placeholder 15">
            <a:extLst>
              <a:ext uri="{FF2B5EF4-FFF2-40B4-BE49-F238E27FC236}">
                <a16:creationId xmlns:a16="http://schemas.microsoft.com/office/drawing/2014/main" xmlns="" id="{47AC2BC4-63E0-4828-A785-A10874275C5C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6826222" y="1633210"/>
            <a:ext cx="1502297" cy="1502297"/>
          </a:xfrm>
          <a:custGeom>
            <a:avLst/>
            <a:gdLst>
              <a:gd name="connsiteX0" fmla="*/ 1001531 w 2003062"/>
              <a:gd name="connsiteY0" fmla="*/ 0 h 2003062"/>
              <a:gd name="connsiteX1" fmla="*/ 2003062 w 2003062"/>
              <a:gd name="connsiteY1" fmla="*/ 1001531 h 2003062"/>
              <a:gd name="connsiteX2" fmla="*/ 1001531 w 2003062"/>
              <a:gd name="connsiteY2" fmla="*/ 2003062 h 2003062"/>
              <a:gd name="connsiteX3" fmla="*/ 0 w 2003062"/>
              <a:gd name="connsiteY3" fmla="*/ 1001531 h 2003062"/>
              <a:gd name="connsiteX4" fmla="*/ 1001531 w 2003062"/>
              <a:gd name="connsiteY4" fmla="*/ 0 h 20030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03062" h="2003062">
                <a:moveTo>
                  <a:pt x="1001531" y="0"/>
                </a:moveTo>
                <a:cubicBezTo>
                  <a:pt x="1554661" y="0"/>
                  <a:pt x="2003062" y="448401"/>
                  <a:pt x="2003062" y="1001531"/>
                </a:cubicBezTo>
                <a:cubicBezTo>
                  <a:pt x="2003062" y="1554661"/>
                  <a:pt x="1554661" y="2003062"/>
                  <a:pt x="1001531" y="2003062"/>
                </a:cubicBezTo>
                <a:cubicBezTo>
                  <a:pt x="448401" y="2003062"/>
                  <a:pt x="0" y="1554661"/>
                  <a:pt x="0" y="1001531"/>
                </a:cubicBezTo>
                <a:cubicBezTo>
                  <a:pt x="0" y="448401"/>
                  <a:pt x="448401" y="0"/>
                  <a:pt x="1001531" y="0"/>
                </a:cubicBezTo>
                <a:close/>
              </a:path>
            </a:pathLst>
          </a:custGeom>
        </p:spPr>
        <p:txBody>
          <a:bodyPr wrap="square" lIns="68358" tIns="34201" rIns="68358" bIns="34201" anchor="ctr">
            <a:noAutofit/>
          </a:bodyPr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64947684"/>
      </p:ext>
    </p:extLst>
  </p:cSld>
  <p:clrMapOvr>
    <a:masterClrMapping/>
  </p:clrMapOvr>
</p:sldLayout>
</file>

<file path=ppt/slideLayouts/slideLayout4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8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16">
            <a:extLst>
              <a:ext uri="{FF2B5EF4-FFF2-40B4-BE49-F238E27FC236}">
                <a16:creationId xmlns:a16="http://schemas.microsoft.com/office/drawing/2014/main" xmlns="" id="{8C83C720-F3F1-42F1-9D7C-A4BBE37EC88B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711301" y="1574910"/>
            <a:ext cx="1840403" cy="1595669"/>
          </a:xfrm>
          <a:custGeom>
            <a:avLst/>
            <a:gdLst>
              <a:gd name="connsiteX0" fmla="*/ 0 w 2453871"/>
              <a:gd name="connsiteY0" fmla="*/ 0 h 2127559"/>
              <a:gd name="connsiteX1" fmla="*/ 2453871 w 2453871"/>
              <a:gd name="connsiteY1" fmla="*/ 0 h 2127559"/>
              <a:gd name="connsiteX2" fmla="*/ 2453871 w 2453871"/>
              <a:gd name="connsiteY2" fmla="*/ 2127559 h 2127559"/>
              <a:gd name="connsiteX3" fmla="*/ 0 w 2453871"/>
              <a:gd name="connsiteY3" fmla="*/ 2127559 h 21275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53871" h="2127559">
                <a:moveTo>
                  <a:pt x="0" y="0"/>
                </a:moveTo>
                <a:lnTo>
                  <a:pt x="2453871" y="0"/>
                </a:lnTo>
                <a:lnTo>
                  <a:pt x="2453871" y="2127559"/>
                </a:lnTo>
                <a:lnTo>
                  <a:pt x="0" y="2127559"/>
                </a:lnTo>
                <a:close/>
              </a:path>
            </a:pathLst>
          </a:custGeom>
        </p:spPr>
        <p:txBody>
          <a:bodyPr wrap="square" lIns="68358" tIns="34201" rIns="68358" bIns="34201" anchor="ctr">
            <a:noAutofit/>
          </a:bodyPr>
          <a:lstStyle/>
          <a:p>
            <a:endParaRPr lang="en-US" dirty="0"/>
          </a:p>
        </p:txBody>
      </p:sp>
      <p:sp>
        <p:nvSpPr>
          <p:cNvPr id="4" name="Picture Placeholder 17">
            <a:extLst>
              <a:ext uri="{FF2B5EF4-FFF2-40B4-BE49-F238E27FC236}">
                <a16:creationId xmlns:a16="http://schemas.microsoft.com/office/drawing/2014/main" xmlns="" id="{E8856883-B64F-4667-AC8E-7F589F37E47A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4586016" y="1574910"/>
            <a:ext cx="1840403" cy="1595669"/>
          </a:xfrm>
          <a:custGeom>
            <a:avLst/>
            <a:gdLst>
              <a:gd name="connsiteX0" fmla="*/ 0 w 2453871"/>
              <a:gd name="connsiteY0" fmla="*/ 0 h 2127559"/>
              <a:gd name="connsiteX1" fmla="*/ 2453871 w 2453871"/>
              <a:gd name="connsiteY1" fmla="*/ 0 h 2127559"/>
              <a:gd name="connsiteX2" fmla="*/ 2453871 w 2453871"/>
              <a:gd name="connsiteY2" fmla="*/ 2127559 h 2127559"/>
              <a:gd name="connsiteX3" fmla="*/ 0 w 2453871"/>
              <a:gd name="connsiteY3" fmla="*/ 2127559 h 21275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53871" h="2127559">
                <a:moveTo>
                  <a:pt x="0" y="0"/>
                </a:moveTo>
                <a:lnTo>
                  <a:pt x="2453871" y="0"/>
                </a:lnTo>
                <a:lnTo>
                  <a:pt x="2453871" y="2127559"/>
                </a:lnTo>
                <a:lnTo>
                  <a:pt x="0" y="2127559"/>
                </a:lnTo>
                <a:close/>
              </a:path>
            </a:pathLst>
          </a:custGeom>
        </p:spPr>
        <p:txBody>
          <a:bodyPr wrap="square" lIns="68358" tIns="34201" rIns="68358" bIns="34201" anchor="ctr">
            <a:noAutofit/>
          </a:bodyPr>
          <a:lstStyle/>
          <a:p>
            <a:endParaRPr lang="en-US" dirty="0"/>
          </a:p>
        </p:txBody>
      </p:sp>
      <p:sp>
        <p:nvSpPr>
          <p:cNvPr id="5" name="Picture Placeholder 21">
            <a:extLst>
              <a:ext uri="{FF2B5EF4-FFF2-40B4-BE49-F238E27FC236}">
                <a16:creationId xmlns:a16="http://schemas.microsoft.com/office/drawing/2014/main" xmlns="" id="{B0B52BE6-87C0-4134-B0EE-7C0CBD303901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6466441" y="1574910"/>
            <a:ext cx="1914808" cy="1595669"/>
          </a:xfrm>
          <a:custGeom>
            <a:avLst/>
            <a:gdLst>
              <a:gd name="connsiteX0" fmla="*/ 0 w 2553077"/>
              <a:gd name="connsiteY0" fmla="*/ 0 h 2127559"/>
              <a:gd name="connsiteX1" fmla="*/ 2553077 w 2553077"/>
              <a:gd name="connsiteY1" fmla="*/ 0 h 2127559"/>
              <a:gd name="connsiteX2" fmla="*/ 2553077 w 2553077"/>
              <a:gd name="connsiteY2" fmla="*/ 2127559 h 2127559"/>
              <a:gd name="connsiteX3" fmla="*/ 0 w 2553077"/>
              <a:gd name="connsiteY3" fmla="*/ 2127559 h 21275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53077" h="2127559">
                <a:moveTo>
                  <a:pt x="0" y="0"/>
                </a:moveTo>
                <a:lnTo>
                  <a:pt x="2553077" y="0"/>
                </a:lnTo>
                <a:lnTo>
                  <a:pt x="2553077" y="2127559"/>
                </a:lnTo>
                <a:lnTo>
                  <a:pt x="0" y="2127559"/>
                </a:lnTo>
                <a:close/>
              </a:path>
            </a:pathLst>
          </a:custGeom>
        </p:spPr>
        <p:txBody>
          <a:bodyPr wrap="square" lIns="68358" tIns="34201" rIns="68358" bIns="34201" anchor="ctr">
            <a:noAutofit/>
          </a:bodyPr>
          <a:lstStyle/>
          <a:p>
            <a:endParaRPr lang="en-US" dirty="0"/>
          </a:p>
        </p:txBody>
      </p:sp>
      <p:sp>
        <p:nvSpPr>
          <p:cNvPr id="7" name="Picture Placeholder 15">
            <a:extLst>
              <a:ext uri="{FF2B5EF4-FFF2-40B4-BE49-F238E27FC236}">
                <a16:creationId xmlns:a16="http://schemas.microsoft.com/office/drawing/2014/main" xmlns="" id="{DCC06AFD-9B9F-4905-A455-4511BDDF18BA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762120" y="1574910"/>
            <a:ext cx="1914808" cy="1595669"/>
          </a:xfrm>
          <a:custGeom>
            <a:avLst/>
            <a:gdLst>
              <a:gd name="connsiteX0" fmla="*/ 0 w 2553077"/>
              <a:gd name="connsiteY0" fmla="*/ 0 h 2127559"/>
              <a:gd name="connsiteX1" fmla="*/ 2553077 w 2553077"/>
              <a:gd name="connsiteY1" fmla="*/ 0 h 2127559"/>
              <a:gd name="connsiteX2" fmla="*/ 2553077 w 2553077"/>
              <a:gd name="connsiteY2" fmla="*/ 2127559 h 2127559"/>
              <a:gd name="connsiteX3" fmla="*/ 0 w 2553077"/>
              <a:gd name="connsiteY3" fmla="*/ 2127559 h 21275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53077" h="2127559">
                <a:moveTo>
                  <a:pt x="0" y="0"/>
                </a:moveTo>
                <a:lnTo>
                  <a:pt x="2553077" y="0"/>
                </a:lnTo>
                <a:lnTo>
                  <a:pt x="2553077" y="2127559"/>
                </a:lnTo>
                <a:lnTo>
                  <a:pt x="0" y="2127559"/>
                </a:lnTo>
                <a:close/>
              </a:path>
            </a:pathLst>
          </a:custGeom>
        </p:spPr>
        <p:txBody>
          <a:bodyPr wrap="square" lIns="68358" tIns="34201" rIns="68358" bIns="34201" anchor="ctr">
            <a:noAutofit/>
          </a:bodyPr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22207589"/>
      </p:ext>
    </p:extLst>
  </p:cSld>
  <p:clrMapOvr>
    <a:masterClrMapping/>
  </p:clrMapOvr>
</p:sldLayout>
</file>

<file path=ppt/slideLayouts/slideLayout4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8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12">
            <a:extLst>
              <a:ext uri="{FF2B5EF4-FFF2-40B4-BE49-F238E27FC236}">
                <a16:creationId xmlns:a16="http://schemas.microsoft.com/office/drawing/2014/main" xmlns="" id="{37A317B2-5725-4472-B784-A0B6DC6C558D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6198039" y="1657356"/>
            <a:ext cx="1970044" cy="1970044"/>
          </a:xfrm>
          <a:custGeom>
            <a:avLst/>
            <a:gdLst>
              <a:gd name="connsiteX0" fmla="*/ 1313363 w 2626725"/>
              <a:gd name="connsiteY0" fmla="*/ 0 h 2626725"/>
              <a:gd name="connsiteX1" fmla="*/ 2626725 w 2626725"/>
              <a:gd name="connsiteY1" fmla="*/ 1313363 h 2626725"/>
              <a:gd name="connsiteX2" fmla="*/ 1313363 w 2626725"/>
              <a:gd name="connsiteY2" fmla="*/ 2626725 h 2626725"/>
              <a:gd name="connsiteX3" fmla="*/ 0 w 2626725"/>
              <a:gd name="connsiteY3" fmla="*/ 1313363 h 2626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26725" h="2626725">
                <a:moveTo>
                  <a:pt x="1313363" y="0"/>
                </a:moveTo>
                <a:lnTo>
                  <a:pt x="2626725" y="1313363"/>
                </a:lnTo>
                <a:lnTo>
                  <a:pt x="1313363" y="2626725"/>
                </a:lnTo>
                <a:lnTo>
                  <a:pt x="0" y="1313363"/>
                </a:lnTo>
                <a:close/>
              </a:path>
            </a:pathLst>
          </a:custGeom>
        </p:spPr>
        <p:txBody>
          <a:bodyPr wrap="square" lIns="68358" tIns="34201" rIns="68358" bIns="34201" anchor="ctr">
            <a:noAutofit/>
          </a:bodyPr>
          <a:lstStyle/>
          <a:p>
            <a:endParaRPr lang="en-US" dirty="0"/>
          </a:p>
        </p:txBody>
      </p:sp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xmlns="" id="{D5C2B1B5-2A7B-4C85-8C84-44B655499449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281458" y="2486027"/>
            <a:ext cx="1970044" cy="1970044"/>
          </a:xfrm>
          <a:custGeom>
            <a:avLst/>
            <a:gdLst>
              <a:gd name="connsiteX0" fmla="*/ 1313363 w 2626725"/>
              <a:gd name="connsiteY0" fmla="*/ 0 h 2626725"/>
              <a:gd name="connsiteX1" fmla="*/ 2626725 w 2626725"/>
              <a:gd name="connsiteY1" fmla="*/ 1313363 h 2626725"/>
              <a:gd name="connsiteX2" fmla="*/ 1313363 w 2626725"/>
              <a:gd name="connsiteY2" fmla="*/ 2626725 h 2626725"/>
              <a:gd name="connsiteX3" fmla="*/ 0 w 2626725"/>
              <a:gd name="connsiteY3" fmla="*/ 1313363 h 2626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26725" h="2626725">
                <a:moveTo>
                  <a:pt x="1313363" y="0"/>
                </a:moveTo>
                <a:lnTo>
                  <a:pt x="2626725" y="1313363"/>
                </a:lnTo>
                <a:lnTo>
                  <a:pt x="1313363" y="2626725"/>
                </a:lnTo>
                <a:lnTo>
                  <a:pt x="0" y="1313363"/>
                </a:lnTo>
                <a:close/>
              </a:path>
            </a:pathLst>
          </a:custGeom>
        </p:spPr>
        <p:txBody>
          <a:bodyPr wrap="square" lIns="68358" tIns="34201" rIns="68358" bIns="34201" anchor="ctr">
            <a:noAutofit/>
          </a:bodyPr>
          <a:lstStyle/>
          <a:p>
            <a:endParaRPr lang="en-US" dirty="0"/>
          </a:p>
        </p:txBody>
      </p:sp>
      <p:sp>
        <p:nvSpPr>
          <p:cNvPr id="15" name="Picture Placeholder 14">
            <a:extLst>
              <a:ext uri="{FF2B5EF4-FFF2-40B4-BE49-F238E27FC236}">
                <a16:creationId xmlns:a16="http://schemas.microsoft.com/office/drawing/2014/main" xmlns="" id="{C35E1C72-D751-4058-9FD9-316B13763263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4892499" y="2486027"/>
            <a:ext cx="1970044" cy="1970044"/>
          </a:xfrm>
          <a:custGeom>
            <a:avLst/>
            <a:gdLst>
              <a:gd name="connsiteX0" fmla="*/ 1313363 w 2626725"/>
              <a:gd name="connsiteY0" fmla="*/ 0 h 2626725"/>
              <a:gd name="connsiteX1" fmla="*/ 2626725 w 2626725"/>
              <a:gd name="connsiteY1" fmla="*/ 1313363 h 2626725"/>
              <a:gd name="connsiteX2" fmla="*/ 1313363 w 2626725"/>
              <a:gd name="connsiteY2" fmla="*/ 2626725 h 2626725"/>
              <a:gd name="connsiteX3" fmla="*/ 0 w 2626725"/>
              <a:gd name="connsiteY3" fmla="*/ 1313363 h 2626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26725" h="2626725">
                <a:moveTo>
                  <a:pt x="1313363" y="0"/>
                </a:moveTo>
                <a:lnTo>
                  <a:pt x="2626725" y="1313363"/>
                </a:lnTo>
                <a:lnTo>
                  <a:pt x="1313363" y="2626725"/>
                </a:lnTo>
                <a:lnTo>
                  <a:pt x="0" y="1313363"/>
                </a:lnTo>
                <a:close/>
              </a:path>
            </a:pathLst>
          </a:custGeom>
        </p:spPr>
        <p:txBody>
          <a:bodyPr wrap="square" lIns="68358" tIns="34201" rIns="68358" bIns="34201" anchor="ctr">
            <a:noAutofit/>
          </a:bodyPr>
          <a:lstStyle/>
          <a:p>
            <a:endParaRPr lang="en-US" dirty="0"/>
          </a:p>
        </p:txBody>
      </p:sp>
      <p:sp>
        <p:nvSpPr>
          <p:cNvPr id="19" name="Picture Placeholder 18">
            <a:extLst>
              <a:ext uri="{FF2B5EF4-FFF2-40B4-BE49-F238E27FC236}">
                <a16:creationId xmlns:a16="http://schemas.microsoft.com/office/drawing/2014/main" xmlns="" id="{1C6E6760-F657-46CE-A3B0-2030318C1F68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975959" y="1628778"/>
            <a:ext cx="1970044" cy="1970044"/>
          </a:xfrm>
          <a:custGeom>
            <a:avLst/>
            <a:gdLst>
              <a:gd name="connsiteX0" fmla="*/ 1313363 w 2626725"/>
              <a:gd name="connsiteY0" fmla="*/ 0 h 2626725"/>
              <a:gd name="connsiteX1" fmla="*/ 2626725 w 2626725"/>
              <a:gd name="connsiteY1" fmla="*/ 1313363 h 2626725"/>
              <a:gd name="connsiteX2" fmla="*/ 1313363 w 2626725"/>
              <a:gd name="connsiteY2" fmla="*/ 2626725 h 2626725"/>
              <a:gd name="connsiteX3" fmla="*/ 0 w 2626725"/>
              <a:gd name="connsiteY3" fmla="*/ 1313363 h 2626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26725" h="2626725">
                <a:moveTo>
                  <a:pt x="1313363" y="0"/>
                </a:moveTo>
                <a:lnTo>
                  <a:pt x="2626725" y="1313363"/>
                </a:lnTo>
                <a:lnTo>
                  <a:pt x="1313363" y="2626725"/>
                </a:lnTo>
                <a:lnTo>
                  <a:pt x="0" y="1313363"/>
                </a:lnTo>
                <a:close/>
              </a:path>
            </a:pathLst>
          </a:custGeom>
        </p:spPr>
        <p:txBody>
          <a:bodyPr wrap="square" lIns="68358" tIns="34201" rIns="68358" bIns="34201" anchor="ctr">
            <a:noAutofit/>
          </a:bodyPr>
          <a:lstStyle/>
          <a:p>
            <a:endParaRPr lang="en-US" dirty="0"/>
          </a:p>
        </p:txBody>
      </p:sp>
      <p:sp>
        <p:nvSpPr>
          <p:cNvPr id="16" name="Picture Placeholder 15">
            <a:extLst>
              <a:ext uri="{FF2B5EF4-FFF2-40B4-BE49-F238E27FC236}">
                <a16:creationId xmlns:a16="http://schemas.microsoft.com/office/drawing/2014/main" xmlns="" id="{0055D923-8866-40BE-9CD6-03A1E4E5A776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3586999" y="1643070"/>
            <a:ext cx="1970044" cy="1970044"/>
          </a:xfrm>
          <a:custGeom>
            <a:avLst/>
            <a:gdLst>
              <a:gd name="connsiteX0" fmla="*/ 1313363 w 2626725"/>
              <a:gd name="connsiteY0" fmla="*/ 0 h 2626725"/>
              <a:gd name="connsiteX1" fmla="*/ 2626725 w 2626725"/>
              <a:gd name="connsiteY1" fmla="*/ 1313363 h 2626725"/>
              <a:gd name="connsiteX2" fmla="*/ 1313363 w 2626725"/>
              <a:gd name="connsiteY2" fmla="*/ 2626725 h 2626725"/>
              <a:gd name="connsiteX3" fmla="*/ 0 w 2626725"/>
              <a:gd name="connsiteY3" fmla="*/ 1313363 h 2626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26725" h="2626725">
                <a:moveTo>
                  <a:pt x="1313363" y="0"/>
                </a:moveTo>
                <a:lnTo>
                  <a:pt x="2626725" y="1313363"/>
                </a:lnTo>
                <a:lnTo>
                  <a:pt x="1313363" y="2626725"/>
                </a:lnTo>
                <a:lnTo>
                  <a:pt x="0" y="1313363"/>
                </a:lnTo>
                <a:close/>
              </a:path>
            </a:pathLst>
          </a:custGeom>
        </p:spPr>
        <p:txBody>
          <a:bodyPr wrap="square" lIns="68358" tIns="34201" rIns="68358" bIns="34201" anchor="ctr">
            <a:noAutofit/>
          </a:bodyPr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04915634"/>
      </p:ext>
    </p:extLst>
  </p:cSld>
  <p:clrMapOvr>
    <a:masterClrMapping/>
  </p:clrMapOvr>
</p:sldLayout>
</file>

<file path=ppt/slideLayouts/slideLayout4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0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2">
            <a:extLst>
              <a:ext uri="{FF2B5EF4-FFF2-40B4-BE49-F238E27FC236}">
                <a16:creationId xmlns:a16="http://schemas.microsoft.com/office/drawing/2014/main" xmlns="" id="{E974F86C-0074-47F3-A0BE-DE024D65CEA2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4180421" y="1428605"/>
            <a:ext cx="1474470" cy="1474470"/>
          </a:xfrm>
          <a:prstGeom prst="ellipse">
            <a:avLst/>
          </a:prstGeom>
        </p:spPr>
        <p:txBody>
          <a:bodyPr lIns="68358" tIns="34201" rIns="68358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1" name="Picture Placeholder 2">
            <a:extLst>
              <a:ext uri="{FF2B5EF4-FFF2-40B4-BE49-F238E27FC236}">
                <a16:creationId xmlns:a16="http://schemas.microsoft.com/office/drawing/2014/main" xmlns="" id="{BE2C5740-E550-4E7B-8D15-5C8358F797D4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2317670" y="1893590"/>
            <a:ext cx="1474470" cy="1474470"/>
          </a:xfrm>
          <a:prstGeom prst="ellipse">
            <a:avLst/>
          </a:prstGeom>
        </p:spPr>
        <p:txBody>
          <a:bodyPr lIns="68358" tIns="34201" rIns="68358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2" name="Picture Placeholder 2">
            <a:extLst>
              <a:ext uri="{FF2B5EF4-FFF2-40B4-BE49-F238E27FC236}">
                <a16:creationId xmlns:a16="http://schemas.microsoft.com/office/drawing/2014/main" xmlns="" id="{ADBF3FE1-4283-4BC9-9FC6-2C48E4C89364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3742522" y="3308985"/>
            <a:ext cx="1474470" cy="1474470"/>
          </a:xfrm>
          <a:prstGeom prst="ellipse">
            <a:avLst/>
          </a:prstGeom>
        </p:spPr>
        <p:txBody>
          <a:bodyPr lIns="68358" tIns="34201" rIns="68358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3" name="Picture Placeholder 2">
            <a:extLst>
              <a:ext uri="{FF2B5EF4-FFF2-40B4-BE49-F238E27FC236}">
                <a16:creationId xmlns:a16="http://schemas.microsoft.com/office/drawing/2014/main" xmlns="" id="{BE68C3A6-9355-468E-ABAC-A81D5B212B12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5555656" y="2702306"/>
            <a:ext cx="1474470" cy="1474470"/>
          </a:xfrm>
          <a:prstGeom prst="ellipse">
            <a:avLst/>
          </a:prstGeom>
        </p:spPr>
        <p:txBody>
          <a:bodyPr lIns="68358" tIns="34201" rIns="68358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28918351"/>
      </p:ext>
    </p:extLst>
  </p:cSld>
  <p:clrMapOvr>
    <a:masterClrMapping/>
  </p:clrMapOvr>
</p:sldLayout>
</file>

<file path=ppt/slideLayouts/slideLayout4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1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2">
            <a:extLst>
              <a:ext uri="{FF2B5EF4-FFF2-40B4-BE49-F238E27FC236}">
                <a16:creationId xmlns:a16="http://schemas.microsoft.com/office/drawing/2014/main" xmlns="" id="{D88F08D6-38CC-48BA-B50D-8B6C2464C7CD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1231057" y="1635832"/>
            <a:ext cx="1234440" cy="1234440"/>
          </a:xfrm>
          <a:prstGeom prst="rect">
            <a:avLst/>
          </a:prstGeom>
        </p:spPr>
        <p:txBody>
          <a:bodyPr lIns="68358" tIns="34201" rIns="68358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8" name="Picture Placeholder 2">
            <a:extLst>
              <a:ext uri="{FF2B5EF4-FFF2-40B4-BE49-F238E27FC236}">
                <a16:creationId xmlns:a16="http://schemas.microsoft.com/office/drawing/2014/main" xmlns="" id="{F5707C86-DAC5-445B-8D87-F9B116478754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1231057" y="2896502"/>
            <a:ext cx="1234440" cy="1234440"/>
          </a:xfrm>
          <a:prstGeom prst="rect">
            <a:avLst/>
          </a:prstGeom>
        </p:spPr>
        <p:txBody>
          <a:bodyPr lIns="68358" tIns="34201" rIns="68358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9" name="Picture Placeholder 2">
            <a:extLst>
              <a:ext uri="{FF2B5EF4-FFF2-40B4-BE49-F238E27FC236}">
                <a16:creationId xmlns:a16="http://schemas.microsoft.com/office/drawing/2014/main" xmlns="" id="{FDDE173E-517B-489E-83C0-CE617F077F51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4585877" y="1635832"/>
            <a:ext cx="1234440" cy="1234440"/>
          </a:xfrm>
          <a:prstGeom prst="rect">
            <a:avLst/>
          </a:prstGeom>
        </p:spPr>
        <p:txBody>
          <a:bodyPr lIns="68358" tIns="34201" rIns="68358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0" name="Picture Placeholder 2">
            <a:extLst>
              <a:ext uri="{FF2B5EF4-FFF2-40B4-BE49-F238E27FC236}">
                <a16:creationId xmlns:a16="http://schemas.microsoft.com/office/drawing/2014/main" xmlns="" id="{C8BF03F5-E580-45EF-B623-AFC93AC6D71B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4585877" y="2896502"/>
            <a:ext cx="1234440" cy="1234440"/>
          </a:xfrm>
          <a:prstGeom prst="rect">
            <a:avLst/>
          </a:prstGeom>
        </p:spPr>
        <p:txBody>
          <a:bodyPr lIns="68358" tIns="34201" rIns="68358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69185539"/>
      </p:ext>
    </p:extLst>
  </p:cSld>
  <p:clrMapOvr>
    <a:masterClrMapping/>
  </p:clrMapOvr>
</p:sldLayout>
</file>

<file path=ppt/slideLayouts/slideLayout4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2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2">
            <a:extLst>
              <a:ext uri="{FF2B5EF4-FFF2-40B4-BE49-F238E27FC236}">
                <a16:creationId xmlns:a16="http://schemas.microsoft.com/office/drawing/2014/main" xmlns="" id="{031F1253-9BEC-4ED2-AA0E-CAEDB97DB400}"/>
              </a:ext>
            </a:extLst>
          </p:cNvPr>
          <p:cNvSpPr>
            <a:spLocks noGrp="1"/>
          </p:cNvSpPr>
          <p:nvPr>
            <p:ph type="pic" sz="quarter" idx="27"/>
          </p:nvPr>
        </p:nvSpPr>
        <p:spPr>
          <a:xfrm>
            <a:off x="420623" y="2571752"/>
            <a:ext cx="8302165" cy="2183130"/>
          </a:xfrm>
          <a:prstGeom prst="rect">
            <a:avLst/>
          </a:prstGeom>
        </p:spPr>
        <p:txBody>
          <a:bodyPr lIns="68358" tIns="34201" rIns="68358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1" name="Picture Placeholder 2">
            <a:extLst>
              <a:ext uri="{FF2B5EF4-FFF2-40B4-BE49-F238E27FC236}">
                <a16:creationId xmlns:a16="http://schemas.microsoft.com/office/drawing/2014/main" xmlns="" id="{C0C8F3C2-CB87-4DF8-A5E3-64EEF5E13418}"/>
              </a:ext>
            </a:extLst>
          </p:cNvPr>
          <p:cNvSpPr>
            <a:spLocks noGrp="1"/>
          </p:cNvSpPr>
          <p:nvPr>
            <p:ph type="pic" sz="quarter" idx="28"/>
          </p:nvPr>
        </p:nvSpPr>
        <p:spPr>
          <a:xfrm>
            <a:off x="6408196" y="409223"/>
            <a:ext cx="2308652" cy="2162555"/>
          </a:xfrm>
          <a:prstGeom prst="rect">
            <a:avLst/>
          </a:prstGeom>
        </p:spPr>
        <p:txBody>
          <a:bodyPr lIns="68358" tIns="34201" rIns="68358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2" name="Picture Placeholder 2">
            <a:extLst>
              <a:ext uri="{FF2B5EF4-FFF2-40B4-BE49-F238E27FC236}">
                <a16:creationId xmlns:a16="http://schemas.microsoft.com/office/drawing/2014/main" xmlns="" id="{4212C148-22EC-43EF-9F3E-5397E972A40E}"/>
              </a:ext>
            </a:extLst>
          </p:cNvPr>
          <p:cNvSpPr>
            <a:spLocks noGrp="1"/>
          </p:cNvSpPr>
          <p:nvPr>
            <p:ph type="pic" sz="quarter" idx="29"/>
          </p:nvPr>
        </p:nvSpPr>
        <p:spPr>
          <a:xfrm>
            <a:off x="4102755" y="409223"/>
            <a:ext cx="2308652" cy="2162555"/>
          </a:xfrm>
          <a:prstGeom prst="rect">
            <a:avLst/>
          </a:prstGeom>
        </p:spPr>
        <p:txBody>
          <a:bodyPr lIns="68358" tIns="34201" rIns="68358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48005997"/>
      </p:ext>
    </p:extLst>
  </p:cSld>
  <p:clrMapOvr>
    <a:masterClrMapping/>
  </p:clrMapOvr>
</p:sldLayout>
</file>

<file path=ppt/slideLayouts/slideLayout4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3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>
            <a:extLst>
              <a:ext uri="{FF2B5EF4-FFF2-40B4-BE49-F238E27FC236}">
                <a16:creationId xmlns:a16="http://schemas.microsoft.com/office/drawing/2014/main" xmlns="" id="{FA5528F9-F333-475F-B24F-F20411E99375}"/>
              </a:ext>
            </a:extLst>
          </p:cNvPr>
          <p:cNvSpPr>
            <a:spLocks noGrp="1"/>
          </p:cNvSpPr>
          <p:nvPr>
            <p:ph type="pic" sz="quarter" idx="28"/>
          </p:nvPr>
        </p:nvSpPr>
        <p:spPr>
          <a:xfrm>
            <a:off x="5358385" y="484632"/>
            <a:ext cx="3358464" cy="3296988"/>
          </a:xfrm>
          <a:prstGeom prst="rect">
            <a:avLst/>
          </a:prstGeom>
        </p:spPr>
        <p:txBody>
          <a:bodyPr lIns="68358" tIns="34201" rIns="68358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6" name="Picture Placeholder 2">
            <a:extLst>
              <a:ext uri="{FF2B5EF4-FFF2-40B4-BE49-F238E27FC236}">
                <a16:creationId xmlns:a16="http://schemas.microsoft.com/office/drawing/2014/main" xmlns="" id="{D307B260-1D18-4592-B120-C09D3BC1A9D2}"/>
              </a:ext>
            </a:extLst>
          </p:cNvPr>
          <p:cNvSpPr>
            <a:spLocks noGrp="1"/>
          </p:cNvSpPr>
          <p:nvPr>
            <p:ph type="pic" sz="quarter" idx="29"/>
          </p:nvPr>
        </p:nvSpPr>
        <p:spPr>
          <a:xfrm>
            <a:off x="3318252" y="1399032"/>
            <a:ext cx="2040203" cy="3374136"/>
          </a:xfrm>
          <a:prstGeom prst="rect">
            <a:avLst/>
          </a:prstGeom>
        </p:spPr>
        <p:txBody>
          <a:bodyPr lIns="68358" tIns="34201" rIns="68358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8" name="Picture Placeholder 2">
            <a:extLst>
              <a:ext uri="{FF2B5EF4-FFF2-40B4-BE49-F238E27FC236}">
                <a16:creationId xmlns:a16="http://schemas.microsoft.com/office/drawing/2014/main" xmlns="" id="{9C2F30EC-9534-4F8F-AF8A-F2A0B225BAA2}"/>
              </a:ext>
            </a:extLst>
          </p:cNvPr>
          <p:cNvSpPr>
            <a:spLocks noGrp="1"/>
          </p:cNvSpPr>
          <p:nvPr>
            <p:ph type="pic" sz="quarter" idx="31"/>
          </p:nvPr>
        </p:nvSpPr>
        <p:spPr>
          <a:xfrm>
            <a:off x="427153" y="1399032"/>
            <a:ext cx="2891030" cy="2382588"/>
          </a:xfrm>
          <a:prstGeom prst="rect">
            <a:avLst/>
          </a:prstGeom>
        </p:spPr>
        <p:txBody>
          <a:bodyPr lIns="68358" tIns="34201" rIns="68358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90079587"/>
      </p:ext>
    </p:extLst>
  </p:cSld>
  <p:clrMapOvr>
    <a:masterClrMapping/>
  </p:clrMapOvr>
</p:sldLayout>
</file>

<file path=ppt/slideLayouts/slideLayout4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4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2">
            <a:extLst>
              <a:ext uri="{FF2B5EF4-FFF2-40B4-BE49-F238E27FC236}">
                <a16:creationId xmlns:a16="http://schemas.microsoft.com/office/drawing/2014/main" xmlns="" id="{936404A9-DF18-4B79-9084-73A0D567E794}"/>
              </a:ext>
            </a:extLst>
          </p:cNvPr>
          <p:cNvSpPr>
            <a:spLocks noGrp="1"/>
          </p:cNvSpPr>
          <p:nvPr>
            <p:ph type="pic" sz="quarter" idx="37"/>
          </p:nvPr>
        </p:nvSpPr>
        <p:spPr>
          <a:xfrm>
            <a:off x="0" y="1"/>
            <a:ext cx="9144000" cy="3442716"/>
          </a:xfrm>
          <a:prstGeom prst="rect">
            <a:avLst/>
          </a:prstGeom>
        </p:spPr>
        <p:txBody>
          <a:bodyPr lIns="68358" tIns="34201" rIns="68358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52782241"/>
      </p:ext>
    </p:extLst>
  </p:cSld>
  <p:clrMapOvr>
    <a:masterClrMapping/>
  </p:clrMapOvr>
</p:sldLayout>
</file>

<file path=ppt/slideLayouts/slideLayout4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5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11">
            <a:extLst>
              <a:ext uri="{FF2B5EF4-FFF2-40B4-BE49-F238E27FC236}">
                <a16:creationId xmlns:a16="http://schemas.microsoft.com/office/drawing/2014/main" xmlns="" id="{EB8B3F1C-2387-45A3-AD52-C150031D8CDF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2343150" y="619129"/>
            <a:ext cx="1638300" cy="3905250"/>
          </a:xfrm>
          <a:custGeom>
            <a:avLst/>
            <a:gdLst>
              <a:gd name="connsiteX0" fmla="*/ 0 w 2184400"/>
              <a:gd name="connsiteY0" fmla="*/ 0 h 5207000"/>
              <a:gd name="connsiteX1" fmla="*/ 2184400 w 2184400"/>
              <a:gd name="connsiteY1" fmla="*/ 0 h 5207000"/>
              <a:gd name="connsiteX2" fmla="*/ 2184400 w 2184400"/>
              <a:gd name="connsiteY2" fmla="*/ 5207000 h 5207000"/>
              <a:gd name="connsiteX3" fmla="*/ 0 w 2184400"/>
              <a:gd name="connsiteY3" fmla="*/ 5207000 h 5207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4400" h="5207000">
                <a:moveTo>
                  <a:pt x="0" y="0"/>
                </a:moveTo>
                <a:lnTo>
                  <a:pt x="2184400" y="0"/>
                </a:lnTo>
                <a:lnTo>
                  <a:pt x="2184400" y="5207000"/>
                </a:lnTo>
                <a:lnTo>
                  <a:pt x="0" y="5207000"/>
                </a:lnTo>
                <a:close/>
              </a:path>
            </a:pathLst>
          </a:custGeom>
        </p:spPr>
        <p:txBody>
          <a:bodyPr wrap="square" lIns="68358" tIns="34201" rIns="68358" bIns="34201" anchor="ctr">
            <a:no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4" name="Picture Placeholder 10">
            <a:extLst>
              <a:ext uri="{FF2B5EF4-FFF2-40B4-BE49-F238E27FC236}">
                <a16:creationId xmlns:a16="http://schemas.microsoft.com/office/drawing/2014/main" xmlns="" id="{0F23F0A4-5F65-40DB-9ADA-C64789E332AB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3981463" y="619129"/>
            <a:ext cx="1638300" cy="3905250"/>
          </a:xfrm>
          <a:custGeom>
            <a:avLst/>
            <a:gdLst>
              <a:gd name="connsiteX0" fmla="*/ 0 w 2184400"/>
              <a:gd name="connsiteY0" fmla="*/ 0 h 5207000"/>
              <a:gd name="connsiteX1" fmla="*/ 2184400 w 2184400"/>
              <a:gd name="connsiteY1" fmla="*/ 0 h 5207000"/>
              <a:gd name="connsiteX2" fmla="*/ 2184400 w 2184400"/>
              <a:gd name="connsiteY2" fmla="*/ 5207000 h 5207000"/>
              <a:gd name="connsiteX3" fmla="*/ 0 w 2184400"/>
              <a:gd name="connsiteY3" fmla="*/ 5207000 h 5207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4400" h="5207000">
                <a:moveTo>
                  <a:pt x="0" y="0"/>
                </a:moveTo>
                <a:lnTo>
                  <a:pt x="2184400" y="0"/>
                </a:lnTo>
                <a:lnTo>
                  <a:pt x="2184400" y="5207000"/>
                </a:lnTo>
                <a:lnTo>
                  <a:pt x="0" y="5207000"/>
                </a:lnTo>
                <a:close/>
              </a:path>
            </a:pathLst>
          </a:custGeom>
        </p:spPr>
        <p:txBody>
          <a:bodyPr wrap="square" lIns="68358" tIns="34201" rIns="68358" bIns="34201" anchor="ctr">
            <a:no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5" name="Picture Placeholder 12">
            <a:extLst>
              <a:ext uri="{FF2B5EF4-FFF2-40B4-BE49-F238E27FC236}">
                <a16:creationId xmlns:a16="http://schemas.microsoft.com/office/drawing/2014/main" xmlns="" id="{4BF39B6A-B8D6-420E-AABE-A6813A813730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704850" y="619129"/>
            <a:ext cx="1638300" cy="3905250"/>
          </a:xfrm>
          <a:custGeom>
            <a:avLst/>
            <a:gdLst>
              <a:gd name="connsiteX0" fmla="*/ 0 w 2184400"/>
              <a:gd name="connsiteY0" fmla="*/ 0 h 5207000"/>
              <a:gd name="connsiteX1" fmla="*/ 2184400 w 2184400"/>
              <a:gd name="connsiteY1" fmla="*/ 0 h 5207000"/>
              <a:gd name="connsiteX2" fmla="*/ 2184400 w 2184400"/>
              <a:gd name="connsiteY2" fmla="*/ 5207000 h 5207000"/>
              <a:gd name="connsiteX3" fmla="*/ 0 w 2184400"/>
              <a:gd name="connsiteY3" fmla="*/ 5207000 h 5207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4400" h="5207000">
                <a:moveTo>
                  <a:pt x="0" y="0"/>
                </a:moveTo>
                <a:lnTo>
                  <a:pt x="2184400" y="0"/>
                </a:lnTo>
                <a:lnTo>
                  <a:pt x="2184400" y="5207000"/>
                </a:lnTo>
                <a:lnTo>
                  <a:pt x="0" y="5207000"/>
                </a:lnTo>
                <a:close/>
              </a:path>
            </a:pathLst>
          </a:custGeom>
        </p:spPr>
        <p:txBody>
          <a:bodyPr wrap="square" lIns="68358" tIns="34201" rIns="68358" bIns="34201" anchor="ctr">
            <a:no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78548368"/>
      </p:ext>
    </p:extLst>
  </p:cSld>
  <p:clrMapOvr>
    <a:masterClrMapping/>
  </p:clrMapOvr>
</p:sldLayout>
</file>

<file path=ppt/slideLayouts/slideLayout4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0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>
            <a:extLst>
              <a:ext uri="{FF2B5EF4-FFF2-40B4-BE49-F238E27FC236}">
                <a16:creationId xmlns:a16="http://schemas.microsoft.com/office/drawing/2014/main" xmlns="" id="{171120C9-89DE-4EBC-AEB3-7E7D68F9CCE4}"/>
              </a:ext>
            </a:extLst>
          </p:cNvPr>
          <p:cNvSpPr>
            <a:spLocks noGrp="1"/>
          </p:cNvSpPr>
          <p:nvPr>
            <p:ph type="pic" sz="quarter" idx="32"/>
          </p:nvPr>
        </p:nvSpPr>
        <p:spPr>
          <a:xfrm>
            <a:off x="427186" y="355917"/>
            <a:ext cx="2764105" cy="2215834"/>
          </a:xfrm>
          <a:prstGeom prst="rect">
            <a:avLst/>
          </a:prstGeom>
        </p:spPr>
        <p:txBody>
          <a:bodyPr lIns="68358" tIns="34201" rIns="68358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9" name="Picture Placeholder 2">
            <a:extLst>
              <a:ext uri="{FF2B5EF4-FFF2-40B4-BE49-F238E27FC236}">
                <a16:creationId xmlns:a16="http://schemas.microsoft.com/office/drawing/2014/main" xmlns="" id="{A8946DD2-C70E-4671-9494-B4B8A0CBF7CA}"/>
              </a:ext>
            </a:extLst>
          </p:cNvPr>
          <p:cNvSpPr>
            <a:spLocks noGrp="1"/>
          </p:cNvSpPr>
          <p:nvPr>
            <p:ph type="pic" sz="quarter" idx="33"/>
          </p:nvPr>
        </p:nvSpPr>
        <p:spPr>
          <a:xfrm>
            <a:off x="3189976" y="355917"/>
            <a:ext cx="2764105" cy="2215834"/>
          </a:xfrm>
          <a:prstGeom prst="rect">
            <a:avLst/>
          </a:prstGeom>
        </p:spPr>
        <p:txBody>
          <a:bodyPr lIns="68358" tIns="34201" rIns="68358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0" name="Picture Placeholder 2">
            <a:extLst>
              <a:ext uri="{FF2B5EF4-FFF2-40B4-BE49-F238E27FC236}">
                <a16:creationId xmlns:a16="http://schemas.microsoft.com/office/drawing/2014/main" xmlns="" id="{65A87CC6-2E54-4A42-86E9-71CF80D9042F}"/>
              </a:ext>
            </a:extLst>
          </p:cNvPr>
          <p:cNvSpPr>
            <a:spLocks noGrp="1"/>
          </p:cNvSpPr>
          <p:nvPr>
            <p:ph type="pic" sz="quarter" idx="34"/>
          </p:nvPr>
        </p:nvSpPr>
        <p:spPr>
          <a:xfrm>
            <a:off x="5952796" y="355917"/>
            <a:ext cx="2764105" cy="2215834"/>
          </a:xfrm>
          <a:prstGeom prst="rect">
            <a:avLst/>
          </a:prstGeom>
        </p:spPr>
        <p:txBody>
          <a:bodyPr lIns="68358" tIns="34201" rIns="68358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1" name="Picture Placeholder 2">
            <a:extLst>
              <a:ext uri="{FF2B5EF4-FFF2-40B4-BE49-F238E27FC236}">
                <a16:creationId xmlns:a16="http://schemas.microsoft.com/office/drawing/2014/main" xmlns="" id="{022A53E6-BCFE-445F-82B0-CCD1B94CA7BE}"/>
              </a:ext>
            </a:extLst>
          </p:cNvPr>
          <p:cNvSpPr>
            <a:spLocks noGrp="1"/>
          </p:cNvSpPr>
          <p:nvPr>
            <p:ph type="pic" sz="quarter" idx="35"/>
          </p:nvPr>
        </p:nvSpPr>
        <p:spPr>
          <a:xfrm>
            <a:off x="427165" y="2571750"/>
            <a:ext cx="5525592" cy="2215834"/>
          </a:xfrm>
          <a:prstGeom prst="rect">
            <a:avLst/>
          </a:prstGeom>
        </p:spPr>
        <p:txBody>
          <a:bodyPr lIns="68358" tIns="34201" rIns="68358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2" name="Picture Placeholder 2">
            <a:extLst>
              <a:ext uri="{FF2B5EF4-FFF2-40B4-BE49-F238E27FC236}">
                <a16:creationId xmlns:a16="http://schemas.microsoft.com/office/drawing/2014/main" xmlns="" id="{75B71AB0-A885-4266-B1B3-036D748B47A7}"/>
              </a:ext>
            </a:extLst>
          </p:cNvPr>
          <p:cNvSpPr>
            <a:spLocks noGrp="1"/>
          </p:cNvSpPr>
          <p:nvPr>
            <p:ph type="pic" sz="quarter" idx="37"/>
          </p:nvPr>
        </p:nvSpPr>
        <p:spPr>
          <a:xfrm>
            <a:off x="5952796" y="2571750"/>
            <a:ext cx="2764105" cy="2215834"/>
          </a:xfrm>
          <a:prstGeom prst="rect">
            <a:avLst/>
          </a:prstGeom>
        </p:spPr>
        <p:txBody>
          <a:bodyPr lIns="68358" tIns="34201" rIns="68358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78423752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9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12">
            <a:extLst>
              <a:ext uri="{FF2B5EF4-FFF2-40B4-BE49-F238E27FC236}">
                <a16:creationId xmlns:a16="http://schemas.microsoft.com/office/drawing/2014/main" xmlns="" id="{9EE777F0-87D8-4D33-B6E6-6DD15E51FE80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815591" y="1633210"/>
            <a:ext cx="1502297" cy="1502297"/>
          </a:xfrm>
          <a:custGeom>
            <a:avLst/>
            <a:gdLst>
              <a:gd name="connsiteX0" fmla="*/ 1001531 w 2003062"/>
              <a:gd name="connsiteY0" fmla="*/ 0 h 2003062"/>
              <a:gd name="connsiteX1" fmla="*/ 2003062 w 2003062"/>
              <a:gd name="connsiteY1" fmla="*/ 1001531 h 2003062"/>
              <a:gd name="connsiteX2" fmla="*/ 1001531 w 2003062"/>
              <a:gd name="connsiteY2" fmla="*/ 2003062 h 2003062"/>
              <a:gd name="connsiteX3" fmla="*/ 0 w 2003062"/>
              <a:gd name="connsiteY3" fmla="*/ 1001531 h 2003062"/>
              <a:gd name="connsiteX4" fmla="*/ 1001531 w 2003062"/>
              <a:gd name="connsiteY4" fmla="*/ 0 h 20030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03062" h="2003062">
                <a:moveTo>
                  <a:pt x="1001531" y="0"/>
                </a:moveTo>
                <a:cubicBezTo>
                  <a:pt x="1554661" y="0"/>
                  <a:pt x="2003062" y="448401"/>
                  <a:pt x="2003062" y="1001531"/>
                </a:cubicBezTo>
                <a:cubicBezTo>
                  <a:pt x="2003062" y="1554661"/>
                  <a:pt x="1554661" y="2003062"/>
                  <a:pt x="1001531" y="2003062"/>
                </a:cubicBezTo>
                <a:cubicBezTo>
                  <a:pt x="448401" y="2003062"/>
                  <a:pt x="0" y="1554661"/>
                  <a:pt x="0" y="1001531"/>
                </a:cubicBezTo>
                <a:cubicBezTo>
                  <a:pt x="0" y="448401"/>
                  <a:pt x="448401" y="0"/>
                  <a:pt x="1001531" y="0"/>
                </a:cubicBezTo>
                <a:close/>
              </a:path>
            </a:pathLst>
          </a:custGeom>
        </p:spPr>
        <p:txBody>
          <a:bodyPr wrap="square" lIns="68358" tIns="34201" rIns="68358" bIns="34201" anchor="ctr">
            <a:noAutofit/>
          </a:bodyPr>
          <a:lstStyle/>
          <a:p>
            <a:endParaRPr lang="en-US" dirty="0"/>
          </a:p>
        </p:txBody>
      </p:sp>
      <p:sp>
        <p:nvSpPr>
          <p:cNvPr id="8" name="Picture Placeholder 13">
            <a:extLst>
              <a:ext uri="{FF2B5EF4-FFF2-40B4-BE49-F238E27FC236}">
                <a16:creationId xmlns:a16="http://schemas.microsoft.com/office/drawing/2014/main" xmlns="" id="{19FA0D92-1457-4F92-9A9B-D505A017DAA6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2798831" y="1633210"/>
            <a:ext cx="1502297" cy="1502297"/>
          </a:xfrm>
          <a:custGeom>
            <a:avLst/>
            <a:gdLst>
              <a:gd name="connsiteX0" fmla="*/ 1001531 w 2003062"/>
              <a:gd name="connsiteY0" fmla="*/ 0 h 2003062"/>
              <a:gd name="connsiteX1" fmla="*/ 2003062 w 2003062"/>
              <a:gd name="connsiteY1" fmla="*/ 1001531 h 2003062"/>
              <a:gd name="connsiteX2" fmla="*/ 1001531 w 2003062"/>
              <a:gd name="connsiteY2" fmla="*/ 2003062 h 2003062"/>
              <a:gd name="connsiteX3" fmla="*/ 0 w 2003062"/>
              <a:gd name="connsiteY3" fmla="*/ 1001531 h 2003062"/>
              <a:gd name="connsiteX4" fmla="*/ 1001531 w 2003062"/>
              <a:gd name="connsiteY4" fmla="*/ 0 h 20030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03062" h="2003062">
                <a:moveTo>
                  <a:pt x="1001531" y="0"/>
                </a:moveTo>
                <a:cubicBezTo>
                  <a:pt x="1554661" y="0"/>
                  <a:pt x="2003062" y="448401"/>
                  <a:pt x="2003062" y="1001531"/>
                </a:cubicBezTo>
                <a:cubicBezTo>
                  <a:pt x="2003062" y="1554661"/>
                  <a:pt x="1554661" y="2003062"/>
                  <a:pt x="1001531" y="2003062"/>
                </a:cubicBezTo>
                <a:cubicBezTo>
                  <a:pt x="448401" y="2003062"/>
                  <a:pt x="0" y="1554661"/>
                  <a:pt x="0" y="1001531"/>
                </a:cubicBezTo>
                <a:cubicBezTo>
                  <a:pt x="0" y="448401"/>
                  <a:pt x="448401" y="0"/>
                  <a:pt x="1001531" y="0"/>
                </a:cubicBezTo>
                <a:close/>
              </a:path>
            </a:pathLst>
          </a:custGeom>
        </p:spPr>
        <p:txBody>
          <a:bodyPr wrap="square" lIns="68358" tIns="34201" rIns="68358" bIns="34201" anchor="ctr">
            <a:noAutofit/>
          </a:bodyPr>
          <a:lstStyle/>
          <a:p>
            <a:endParaRPr lang="en-US" dirty="0"/>
          </a:p>
        </p:txBody>
      </p:sp>
      <p:sp>
        <p:nvSpPr>
          <p:cNvPr id="9" name="Picture Placeholder 14">
            <a:extLst>
              <a:ext uri="{FF2B5EF4-FFF2-40B4-BE49-F238E27FC236}">
                <a16:creationId xmlns:a16="http://schemas.microsoft.com/office/drawing/2014/main" xmlns="" id="{CE3B9CBE-B6F5-49AF-A833-4538273FF201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4782062" y="1633210"/>
            <a:ext cx="1502297" cy="1502297"/>
          </a:xfrm>
          <a:custGeom>
            <a:avLst/>
            <a:gdLst>
              <a:gd name="connsiteX0" fmla="*/ 1001531 w 2003062"/>
              <a:gd name="connsiteY0" fmla="*/ 0 h 2003062"/>
              <a:gd name="connsiteX1" fmla="*/ 2003062 w 2003062"/>
              <a:gd name="connsiteY1" fmla="*/ 1001531 h 2003062"/>
              <a:gd name="connsiteX2" fmla="*/ 1001531 w 2003062"/>
              <a:gd name="connsiteY2" fmla="*/ 2003062 h 2003062"/>
              <a:gd name="connsiteX3" fmla="*/ 0 w 2003062"/>
              <a:gd name="connsiteY3" fmla="*/ 1001531 h 2003062"/>
              <a:gd name="connsiteX4" fmla="*/ 1001531 w 2003062"/>
              <a:gd name="connsiteY4" fmla="*/ 0 h 20030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03062" h="2003062">
                <a:moveTo>
                  <a:pt x="1001531" y="0"/>
                </a:moveTo>
                <a:cubicBezTo>
                  <a:pt x="1554661" y="0"/>
                  <a:pt x="2003062" y="448401"/>
                  <a:pt x="2003062" y="1001531"/>
                </a:cubicBezTo>
                <a:cubicBezTo>
                  <a:pt x="2003062" y="1554661"/>
                  <a:pt x="1554661" y="2003062"/>
                  <a:pt x="1001531" y="2003062"/>
                </a:cubicBezTo>
                <a:cubicBezTo>
                  <a:pt x="448401" y="2003062"/>
                  <a:pt x="0" y="1554661"/>
                  <a:pt x="0" y="1001531"/>
                </a:cubicBezTo>
                <a:cubicBezTo>
                  <a:pt x="0" y="448401"/>
                  <a:pt x="448401" y="0"/>
                  <a:pt x="1001531" y="0"/>
                </a:cubicBezTo>
                <a:close/>
              </a:path>
            </a:pathLst>
          </a:custGeom>
        </p:spPr>
        <p:txBody>
          <a:bodyPr wrap="square" lIns="68358" tIns="34201" rIns="68358" bIns="34201" anchor="ctr">
            <a:noAutofit/>
          </a:bodyPr>
          <a:lstStyle/>
          <a:p>
            <a:endParaRPr lang="en-US" dirty="0"/>
          </a:p>
        </p:txBody>
      </p:sp>
      <p:sp>
        <p:nvSpPr>
          <p:cNvPr id="10" name="Picture Placeholder 15">
            <a:extLst>
              <a:ext uri="{FF2B5EF4-FFF2-40B4-BE49-F238E27FC236}">
                <a16:creationId xmlns:a16="http://schemas.microsoft.com/office/drawing/2014/main" xmlns="" id="{47AC2BC4-63E0-4828-A785-A10874275C5C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6826222" y="1633210"/>
            <a:ext cx="1502297" cy="1502297"/>
          </a:xfrm>
          <a:custGeom>
            <a:avLst/>
            <a:gdLst>
              <a:gd name="connsiteX0" fmla="*/ 1001531 w 2003062"/>
              <a:gd name="connsiteY0" fmla="*/ 0 h 2003062"/>
              <a:gd name="connsiteX1" fmla="*/ 2003062 w 2003062"/>
              <a:gd name="connsiteY1" fmla="*/ 1001531 h 2003062"/>
              <a:gd name="connsiteX2" fmla="*/ 1001531 w 2003062"/>
              <a:gd name="connsiteY2" fmla="*/ 2003062 h 2003062"/>
              <a:gd name="connsiteX3" fmla="*/ 0 w 2003062"/>
              <a:gd name="connsiteY3" fmla="*/ 1001531 h 2003062"/>
              <a:gd name="connsiteX4" fmla="*/ 1001531 w 2003062"/>
              <a:gd name="connsiteY4" fmla="*/ 0 h 20030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03062" h="2003062">
                <a:moveTo>
                  <a:pt x="1001531" y="0"/>
                </a:moveTo>
                <a:cubicBezTo>
                  <a:pt x="1554661" y="0"/>
                  <a:pt x="2003062" y="448401"/>
                  <a:pt x="2003062" y="1001531"/>
                </a:cubicBezTo>
                <a:cubicBezTo>
                  <a:pt x="2003062" y="1554661"/>
                  <a:pt x="1554661" y="2003062"/>
                  <a:pt x="1001531" y="2003062"/>
                </a:cubicBezTo>
                <a:cubicBezTo>
                  <a:pt x="448401" y="2003062"/>
                  <a:pt x="0" y="1554661"/>
                  <a:pt x="0" y="1001531"/>
                </a:cubicBezTo>
                <a:cubicBezTo>
                  <a:pt x="0" y="448401"/>
                  <a:pt x="448401" y="0"/>
                  <a:pt x="1001531" y="0"/>
                </a:cubicBezTo>
                <a:close/>
              </a:path>
            </a:pathLst>
          </a:custGeom>
        </p:spPr>
        <p:txBody>
          <a:bodyPr wrap="square" lIns="68358" tIns="34201" rIns="68358" bIns="34201" anchor="ctr">
            <a:noAutofit/>
          </a:bodyPr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706670587"/>
      </p:ext>
    </p:extLst>
  </p:cSld>
  <p:clrMapOvr>
    <a:masterClrMapping/>
  </p:clrMapOvr>
</p:sldLayout>
</file>

<file path=ppt/slideLayouts/slideLayout4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6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3">
            <a:extLst>
              <a:ext uri="{FF2B5EF4-FFF2-40B4-BE49-F238E27FC236}">
                <a16:creationId xmlns:a16="http://schemas.microsoft.com/office/drawing/2014/main" xmlns="" id="{1C370845-4D7B-4186-B279-E3728DB4203B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1103353" y="1471402"/>
            <a:ext cx="2200706" cy="2200704"/>
          </a:xfrm>
          <a:prstGeom prst="ellipse">
            <a:avLst/>
          </a:prstGeom>
        </p:spPr>
        <p:txBody>
          <a:bodyPr lIns="68358" tIns="34201" rIns="68358" bIns="34201" anchor="ctr">
            <a:normAutofit/>
          </a:bodyPr>
          <a:lstStyle>
            <a:lvl1pPr marL="0" indent="0" algn="ctr">
              <a:buNone/>
              <a:defRPr sz="900">
                <a:solidFill>
                  <a:schemeClr val="bg2"/>
                </a:solidFill>
              </a:defRPr>
            </a:lvl1pPr>
          </a:lstStyle>
          <a:p>
            <a:endParaRPr lang="en-US"/>
          </a:p>
        </p:txBody>
      </p:sp>
      <p:sp>
        <p:nvSpPr>
          <p:cNvPr id="7" name="Picture Placeholder 3">
            <a:extLst>
              <a:ext uri="{FF2B5EF4-FFF2-40B4-BE49-F238E27FC236}">
                <a16:creationId xmlns:a16="http://schemas.microsoft.com/office/drawing/2014/main" xmlns="" id="{9A6EDC51-D23F-42EA-9FC3-6603A7C4739A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3471668" y="1471402"/>
            <a:ext cx="2200706" cy="2200704"/>
          </a:xfrm>
          <a:prstGeom prst="ellipse">
            <a:avLst/>
          </a:prstGeom>
        </p:spPr>
        <p:txBody>
          <a:bodyPr lIns="68358" tIns="34201" rIns="68358" bIns="34201" anchor="ctr">
            <a:normAutofit/>
          </a:bodyPr>
          <a:lstStyle>
            <a:lvl1pPr marL="0" indent="0" algn="ctr">
              <a:buNone/>
              <a:defRPr sz="900">
                <a:solidFill>
                  <a:schemeClr val="bg2"/>
                </a:solidFill>
              </a:defRPr>
            </a:lvl1pPr>
          </a:lstStyle>
          <a:p>
            <a:endParaRPr lang="en-US"/>
          </a:p>
        </p:txBody>
      </p:sp>
      <p:sp>
        <p:nvSpPr>
          <p:cNvPr id="8" name="Picture Placeholder 3">
            <a:extLst>
              <a:ext uri="{FF2B5EF4-FFF2-40B4-BE49-F238E27FC236}">
                <a16:creationId xmlns:a16="http://schemas.microsoft.com/office/drawing/2014/main" xmlns="" id="{CF97E43C-D008-4AC5-BC8D-913D50049E47}"/>
              </a:ext>
            </a:extLst>
          </p:cNvPr>
          <p:cNvSpPr>
            <a:spLocks noGrp="1"/>
          </p:cNvSpPr>
          <p:nvPr>
            <p:ph type="pic" sz="quarter" idx="19"/>
          </p:nvPr>
        </p:nvSpPr>
        <p:spPr>
          <a:xfrm>
            <a:off x="5839948" y="1471402"/>
            <a:ext cx="2200706" cy="2200704"/>
          </a:xfrm>
          <a:prstGeom prst="ellipse">
            <a:avLst/>
          </a:prstGeom>
        </p:spPr>
        <p:txBody>
          <a:bodyPr lIns="68358" tIns="34201" rIns="68358" bIns="34201" anchor="ctr">
            <a:normAutofit/>
          </a:bodyPr>
          <a:lstStyle>
            <a:lvl1pPr marL="0" indent="0" algn="ctr">
              <a:buNone/>
              <a:defRPr sz="900">
                <a:solidFill>
                  <a:schemeClr val="bg2"/>
                </a:solidFill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00053999"/>
      </p:ext>
    </p:extLst>
  </p:cSld>
  <p:clrMapOvr>
    <a:masterClrMapping/>
  </p:clrMapOvr>
</p:sldLayout>
</file>

<file path=ppt/slideLayouts/slideLayout4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7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>
            <a:extLst>
              <a:ext uri="{FF2B5EF4-FFF2-40B4-BE49-F238E27FC236}">
                <a16:creationId xmlns:a16="http://schemas.microsoft.com/office/drawing/2014/main" xmlns="" id="{C89E4737-1A1A-487C-8EAD-8A04345DBC65}"/>
              </a:ext>
            </a:extLst>
          </p:cNvPr>
          <p:cNvSpPr>
            <a:spLocks noGrp="1"/>
          </p:cNvSpPr>
          <p:nvPr>
            <p:ph type="pic" sz="quarter" idx="32"/>
          </p:nvPr>
        </p:nvSpPr>
        <p:spPr>
          <a:xfrm>
            <a:off x="427186" y="355917"/>
            <a:ext cx="2764105" cy="2215834"/>
          </a:xfrm>
          <a:prstGeom prst="rect">
            <a:avLst/>
          </a:prstGeom>
        </p:spPr>
        <p:txBody>
          <a:bodyPr lIns="68358" tIns="34201" rIns="68358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9" name="Picture Placeholder 2">
            <a:extLst>
              <a:ext uri="{FF2B5EF4-FFF2-40B4-BE49-F238E27FC236}">
                <a16:creationId xmlns:a16="http://schemas.microsoft.com/office/drawing/2014/main" xmlns="" id="{9F11BDB6-DB48-46B9-835F-CD7745BAF097}"/>
              </a:ext>
            </a:extLst>
          </p:cNvPr>
          <p:cNvSpPr>
            <a:spLocks noGrp="1"/>
          </p:cNvSpPr>
          <p:nvPr>
            <p:ph type="pic" sz="quarter" idx="33"/>
          </p:nvPr>
        </p:nvSpPr>
        <p:spPr>
          <a:xfrm>
            <a:off x="3189976" y="355917"/>
            <a:ext cx="2764105" cy="2215834"/>
          </a:xfrm>
          <a:prstGeom prst="rect">
            <a:avLst/>
          </a:prstGeom>
        </p:spPr>
        <p:txBody>
          <a:bodyPr lIns="68358" tIns="34201" rIns="68358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0" name="Picture Placeholder 2">
            <a:extLst>
              <a:ext uri="{FF2B5EF4-FFF2-40B4-BE49-F238E27FC236}">
                <a16:creationId xmlns:a16="http://schemas.microsoft.com/office/drawing/2014/main" xmlns="" id="{C71AC73E-E9D0-40C2-8204-45E397FC17A3}"/>
              </a:ext>
            </a:extLst>
          </p:cNvPr>
          <p:cNvSpPr>
            <a:spLocks noGrp="1"/>
          </p:cNvSpPr>
          <p:nvPr>
            <p:ph type="pic" sz="quarter" idx="34"/>
          </p:nvPr>
        </p:nvSpPr>
        <p:spPr>
          <a:xfrm>
            <a:off x="5952796" y="355917"/>
            <a:ext cx="2764105" cy="2215834"/>
          </a:xfrm>
          <a:prstGeom prst="rect">
            <a:avLst/>
          </a:prstGeom>
        </p:spPr>
        <p:txBody>
          <a:bodyPr lIns="68358" tIns="34201" rIns="68358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1" name="Picture Placeholder 2">
            <a:extLst>
              <a:ext uri="{FF2B5EF4-FFF2-40B4-BE49-F238E27FC236}">
                <a16:creationId xmlns:a16="http://schemas.microsoft.com/office/drawing/2014/main" xmlns="" id="{08D9BFA6-2F7E-4E53-B293-2846A4B23169}"/>
              </a:ext>
            </a:extLst>
          </p:cNvPr>
          <p:cNvSpPr>
            <a:spLocks noGrp="1"/>
          </p:cNvSpPr>
          <p:nvPr>
            <p:ph type="pic" sz="quarter" idx="35"/>
          </p:nvPr>
        </p:nvSpPr>
        <p:spPr>
          <a:xfrm>
            <a:off x="427154" y="2571750"/>
            <a:ext cx="4602049" cy="2215834"/>
          </a:xfrm>
          <a:prstGeom prst="rect">
            <a:avLst/>
          </a:prstGeom>
        </p:spPr>
        <p:txBody>
          <a:bodyPr lIns="68358" tIns="34201" rIns="68358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320777546"/>
      </p:ext>
    </p:extLst>
  </p:cSld>
  <p:clrMapOvr>
    <a:masterClrMapping/>
  </p:clrMapOvr>
</p:sldLayout>
</file>

<file path=ppt/slideLayouts/slideLayout4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9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10">
            <a:extLst>
              <a:ext uri="{FF2B5EF4-FFF2-40B4-BE49-F238E27FC236}">
                <a16:creationId xmlns:a16="http://schemas.microsoft.com/office/drawing/2014/main" xmlns="" id="{B2EA1436-C800-4EAB-92FF-7245F6115565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3595711" y="1072804"/>
            <a:ext cx="2016919" cy="2321719"/>
          </a:xfrm>
          <a:custGeom>
            <a:avLst/>
            <a:gdLst>
              <a:gd name="connsiteX0" fmla="*/ 0 w 2689225"/>
              <a:gd name="connsiteY0" fmla="*/ 0 h 3095625"/>
              <a:gd name="connsiteX1" fmla="*/ 2689225 w 2689225"/>
              <a:gd name="connsiteY1" fmla="*/ 0 h 3095625"/>
              <a:gd name="connsiteX2" fmla="*/ 2689225 w 2689225"/>
              <a:gd name="connsiteY2" fmla="*/ 3095625 h 3095625"/>
              <a:gd name="connsiteX3" fmla="*/ 0 w 2689225"/>
              <a:gd name="connsiteY3" fmla="*/ 3095625 h 30956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89225" h="3095625">
                <a:moveTo>
                  <a:pt x="0" y="0"/>
                </a:moveTo>
                <a:lnTo>
                  <a:pt x="2689225" y="0"/>
                </a:lnTo>
                <a:lnTo>
                  <a:pt x="2689225" y="3095625"/>
                </a:lnTo>
                <a:lnTo>
                  <a:pt x="0" y="3095625"/>
                </a:lnTo>
                <a:close/>
              </a:path>
            </a:pathLst>
          </a:custGeom>
        </p:spPr>
        <p:txBody>
          <a:bodyPr wrap="square" lIns="68358" tIns="34201" rIns="68358" bIns="34201" anchor="ctr">
            <a:noAutofit/>
          </a:bodyPr>
          <a:lstStyle/>
          <a:p>
            <a:endParaRPr lang="en-US" dirty="0"/>
          </a:p>
        </p:txBody>
      </p:sp>
      <p:sp>
        <p:nvSpPr>
          <p:cNvPr id="7" name="Picture Placeholder 15">
            <a:extLst>
              <a:ext uri="{FF2B5EF4-FFF2-40B4-BE49-F238E27FC236}">
                <a16:creationId xmlns:a16="http://schemas.microsoft.com/office/drawing/2014/main" xmlns="" id="{407378FE-EEFA-4C03-96EA-AA47D688EB5F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5676985" y="1072753"/>
            <a:ext cx="2950369" cy="3552825"/>
          </a:xfrm>
          <a:custGeom>
            <a:avLst/>
            <a:gdLst>
              <a:gd name="connsiteX0" fmla="*/ 0 w 3933825"/>
              <a:gd name="connsiteY0" fmla="*/ 0 h 4737100"/>
              <a:gd name="connsiteX1" fmla="*/ 3933825 w 3933825"/>
              <a:gd name="connsiteY1" fmla="*/ 0 h 4737100"/>
              <a:gd name="connsiteX2" fmla="*/ 3933825 w 3933825"/>
              <a:gd name="connsiteY2" fmla="*/ 4737100 h 4737100"/>
              <a:gd name="connsiteX3" fmla="*/ 0 w 3933825"/>
              <a:gd name="connsiteY3" fmla="*/ 4737100 h 4737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933825" h="4737100">
                <a:moveTo>
                  <a:pt x="0" y="0"/>
                </a:moveTo>
                <a:lnTo>
                  <a:pt x="3933825" y="0"/>
                </a:lnTo>
                <a:lnTo>
                  <a:pt x="3933825" y="4737100"/>
                </a:lnTo>
                <a:lnTo>
                  <a:pt x="0" y="4737100"/>
                </a:lnTo>
                <a:close/>
              </a:path>
            </a:pathLst>
          </a:custGeom>
        </p:spPr>
        <p:txBody>
          <a:bodyPr wrap="square" lIns="68358" tIns="34201" rIns="68358" bIns="34201" anchor="ctr">
            <a:noAutofit/>
          </a:bodyPr>
          <a:lstStyle/>
          <a:p>
            <a:endParaRPr lang="en-US" dirty="0"/>
          </a:p>
        </p:txBody>
      </p:sp>
      <p:sp>
        <p:nvSpPr>
          <p:cNvPr id="8" name="Picture Placeholder 13">
            <a:extLst>
              <a:ext uri="{FF2B5EF4-FFF2-40B4-BE49-F238E27FC236}">
                <a16:creationId xmlns:a16="http://schemas.microsoft.com/office/drawing/2014/main" xmlns="" id="{B406A680-284D-4184-97D9-15A2366359E8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516744" y="1072755"/>
            <a:ext cx="3014663" cy="1198960"/>
          </a:xfrm>
          <a:custGeom>
            <a:avLst/>
            <a:gdLst>
              <a:gd name="connsiteX0" fmla="*/ 0 w 4019550"/>
              <a:gd name="connsiteY0" fmla="*/ 0 h 1598613"/>
              <a:gd name="connsiteX1" fmla="*/ 4019550 w 4019550"/>
              <a:gd name="connsiteY1" fmla="*/ 0 h 1598613"/>
              <a:gd name="connsiteX2" fmla="*/ 4019550 w 4019550"/>
              <a:gd name="connsiteY2" fmla="*/ 1598613 h 1598613"/>
              <a:gd name="connsiteX3" fmla="*/ 0 w 4019550"/>
              <a:gd name="connsiteY3" fmla="*/ 1598613 h 15986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19550" h="1598613">
                <a:moveTo>
                  <a:pt x="0" y="0"/>
                </a:moveTo>
                <a:lnTo>
                  <a:pt x="4019550" y="0"/>
                </a:lnTo>
                <a:lnTo>
                  <a:pt x="4019550" y="1598613"/>
                </a:lnTo>
                <a:lnTo>
                  <a:pt x="0" y="1598613"/>
                </a:lnTo>
                <a:close/>
              </a:path>
            </a:pathLst>
          </a:custGeom>
        </p:spPr>
        <p:txBody>
          <a:bodyPr wrap="square" lIns="68358" tIns="34201" rIns="68358" bIns="34201" anchor="ctr">
            <a:noAutofit/>
          </a:bodyPr>
          <a:lstStyle/>
          <a:p>
            <a:endParaRPr lang="en-US" dirty="0"/>
          </a:p>
        </p:txBody>
      </p:sp>
      <p:sp>
        <p:nvSpPr>
          <p:cNvPr id="12" name="Picture Placeholder 14">
            <a:extLst>
              <a:ext uri="{FF2B5EF4-FFF2-40B4-BE49-F238E27FC236}">
                <a16:creationId xmlns:a16="http://schemas.microsoft.com/office/drawing/2014/main" xmlns="" id="{A2D57FF1-D3A9-48CD-9B86-9B37A4B1BA9F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516744" y="2336006"/>
            <a:ext cx="3014663" cy="1058466"/>
          </a:xfrm>
          <a:custGeom>
            <a:avLst/>
            <a:gdLst>
              <a:gd name="connsiteX0" fmla="*/ 0 w 4019550"/>
              <a:gd name="connsiteY0" fmla="*/ 0 h 1411288"/>
              <a:gd name="connsiteX1" fmla="*/ 4019550 w 4019550"/>
              <a:gd name="connsiteY1" fmla="*/ 0 h 1411288"/>
              <a:gd name="connsiteX2" fmla="*/ 4019550 w 4019550"/>
              <a:gd name="connsiteY2" fmla="*/ 1411288 h 1411288"/>
              <a:gd name="connsiteX3" fmla="*/ 0 w 4019550"/>
              <a:gd name="connsiteY3" fmla="*/ 1411288 h 14112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19550" h="1411288">
                <a:moveTo>
                  <a:pt x="0" y="0"/>
                </a:moveTo>
                <a:lnTo>
                  <a:pt x="4019550" y="0"/>
                </a:lnTo>
                <a:lnTo>
                  <a:pt x="4019550" y="1411288"/>
                </a:lnTo>
                <a:lnTo>
                  <a:pt x="0" y="1411288"/>
                </a:lnTo>
                <a:close/>
              </a:path>
            </a:pathLst>
          </a:custGeom>
        </p:spPr>
        <p:txBody>
          <a:bodyPr wrap="square" lIns="68358" tIns="34201" rIns="68358" bIns="34201" anchor="ctr">
            <a:noAutofit/>
          </a:bodyPr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16749633"/>
      </p:ext>
    </p:extLst>
  </p:cSld>
  <p:clrMapOvr>
    <a:masterClrMapping/>
  </p:clrMapOvr>
</p:sldLayout>
</file>

<file path=ppt/slideLayouts/slideLayout4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1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xmlns="" id="{8D30B6A1-DC04-4A82-99B9-FA4950539D6E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1151344" y="2310949"/>
            <a:ext cx="3170785" cy="1103833"/>
          </a:xfrm>
          <a:custGeom>
            <a:avLst/>
            <a:gdLst>
              <a:gd name="connsiteX0" fmla="*/ 0 w 4227713"/>
              <a:gd name="connsiteY0" fmla="*/ 0 h 1471777"/>
              <a:gd name="connsiteX1" fmla="*/ 4227713 w 4227713"/>
              <a:gd name="connsiteY1" fmla="*/ 0 h 1471777"/>
              <a:gd name="connsiteX2" fmla="*/ 4227713 w 4227713"/>
              <a:gd name="connsiteY2" fmla="*/ 1471777 h 1471777"/>
              <a:gd name="connsiteX3" fmla="*/ 0 w 4227713"/>
              <a:gd name="connsiteY3" fmla="*/ 1471777 h 1471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27713" h="1471777">
                <a:moveTo>
                  <a:pt x="0" y="0"/>
                </a:moveTo>
                <a:lnTo>
                  <a:pt x="4227713" y="0"/>
                </a:lnTo>
                <a:lnTo>
                  <a:pt x="4227713" y="1471777"/>
                </a:lnTo>
                <a:lnTo>
                  <a:pt x="0" y="1471777"/>
                </a:lnTo>
                <a:close/>
              </a:path>
            </a:pathLst>
          </a:custGeom>
        </p:spPr>
        <p:txBody>
          <a:bodyPr wrap="square" lIns="68358" tIns="34201" rIns="68358" bIns="34201" anchor="ctr">
            <a:noAutofit/>
          </a:bodyPr>
          <a:lstStyle/>
          <a:p>
            <a:endParaRPr lang="en-US" dirty="0"/>
          </a:p>
        </p:txBody>
      </p:sp>
      <p:sp>
        <p:nvSpPr>
          <p:cNvPr id="16" name="Picture Placeholder 15">
            <a:extLst>
              <a:ext uri="{FF2B5EF4-FFF2-40B4-BE49-F238E27FC236}">
                <a16:creationId xmlns:a16="http://schemas.microsoft.com/office/drawing/2014/main" xmlns="" id="{0F8ECA8B-47DA-469A-BEF9-7D9AA2A01B9B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4821947" y="3644135"/>
            <a:ext cx="3180311" cy="1103833"/>
          </a:xfrm>
          <a:custGeom>
            <a:avLst/>
            <a:gdLst>
              <a:gd name="connsiteX0" fmla="*/ 0 w 4240414"/>
              <a:gd name="connsiteY0" fmla="*/ 0 h 1471777"/>
              <a:gd name="connsiteX1" fmla="*/ 4240414 w 4240414"/>
              <a:gd name="connsiteY1" fmla="*/ 0 h 1471777"/>
              <a:gd name="connsiteX2" fmla="*/ 4240414 w 4240414"/>
              <a:gd name="connsiteY2" fmla="*/ 1471777 h 1471777"/>
              <a:gd name="connsiteX3" fmla="*/ 0 w 4240414"/>
              <a:gd name="connsiteY3" fmla="*/ 1471777 h 1471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40414" h="1471777">
                <a:moveTo>
                  <a:pt x="0" y="0"/>
                </a:moveTo>
                <a:lnTo>
                  <a:pt x="4240414" y="0"/>
                </a:lnTo>
                <a:lnTo>
                  <a:pt x="4240414" y="1471777"/>
                </a:lnTo>
                <a:lnTo>
                  <a:pt x="0" y="1471777"/>
                </a:lnTo>
                <a:close/>
              </a:path>
            </a:pathLst>
          </a:custGeom>
        </p:spPr>
        <p:txBody>
          <a:bodyPr wrap="square" lIns="68358" tIns="34201" rIns="68358" bIns="34201" anchor="ctr">
            <a:noAutofit/>
          </a:bodyPr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82247407"/>
      </p:ext>
    </p:extLst>
  </p:cSld>
  <p:clrMapOvr>
    <a:masterClrMapping/>
  </p:clrMapOvr>
</p:sldLayout>
</file>

<file path=ppt/slideLayouts/slideLayout4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2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xmlns="" id="{8D30B6A1-DC04-4A82-99B9-FA4950539D6E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1151344" y="2310949"/>
            <a:ext cx="3170785" cy="1103833"/>
          </a:xfrm>
          <a:custGeom>
            <a:avLst/>
            <a:gdLst>
              <a:gd name="connsiteX0" fmla="*/ 0 w 4227713"/>
              <a:gd name="connsiteY0" fmla="*/ 0 h 1471777"/>
              <a:gd name="connsiteX1" fmla="*/ 4227713 w 4227713"/>
              <a:gd name="connsiteY1" fmla="*/ 0 h 1471777"/>
              <a:gd name="connsiteX2" fmla="*/ 4227713 w 4227713"/>
              <a:gd name="connsiteY2" fmla="*/ 1471777 h 1471777"/>
              <a:gd name="connsiteX3" fmla="*/ 0 w 4227713"/>
              <a:gd name="connsiteY3" fmla="*/ 1471777 h 1471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27713" h="1471777">
                <a:moveTo>
                  <a:pt x="0" y="0"/>
                </a:moveTo>
                <a:lnTo>
                  <a:pt x="4227713" y="0"/>
                </a:lnTo>
                <a:lnTo>
                  <a:pt x="4227713" y="1471777"/>
                </a:lnTo>
                <a:lnTo>
                  <a:pt x="0" y="1471777"/>
                </a:lnTo>
                <a:close/>
              </a:path>
            </a:pathLst>
          </a:custGeom>
        </p:spPr>
        <p:txBody>
          <a:bodyPr wrap="square" lIns="68358" tIns="34201" rIns="68358" bIns="34201" anchor="ctr">
            <a:noAutofit/>
          </a:bodyPr>
          <a:lstStyle/>
          <a:p>
            <a:endParaRPr lang="en-US" dirty="0"/>
          </a:p>
        </p:txBody>
      </p:sp>
      <p:sp>
        <p:nvSpPr>
          <p:cNvPr id="16" name="Picture Placeholder 15">
            <a:extLst>
              <a:ext uri="{FF2B5EF4-FFF2-40B4-BE49-F238E27FC236}">
                <a16:creationId xmlns:a16="http://schemas.microsoft.com/office/drawing/2014/main" xmlns="" id="{0F8ECA8B-47DA-469A-BEF9-7D9AA2A01B9B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4821947" y="3644135"/>
            <a:ext cx="3180311" cy="1103833"/>
          </a:xfrm>
          <a:custGeom>
            <a:avLst/>
            <a:gdLst>
              <a:gd name="connsiteX0" fmla="*/ 0 w 4240414"/>
              <a:gd name="connsiteY0" fmla="*/ 0 h 1471777"/>
              <a:gd name="connsiteX1" fmla="*/ 4240414 w 4240414"/>
              <a:gd name="connsiteY1" fmla="*/ 0 h 1471777"/>
              <a:gd name="connsiteX2" fmla="*/ 4240414 w 4240414"/>
              <a:gd name="connsiteY2" fmla="*/ 1471777 h 1471777"/>
              <a:gd name="connsiteX3" fmla="*/ 0 w 4240414"/>
              <a:gd name="connsiteY3" fmla="*/ 1471777 h 1471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40414" h="1471777">
                <a:moveTo>
                  <a:pt x="0" y="0"/>
                </a:moveTo>
                <a:lnTo>
                  <a:pt x="4240414" y="0"/>
                </a:lnTo>
                <a:lnTo>
                  <a:pt x="4240414" y="1471777"/>
                </a:lnTo>
                <a:lnTo>
                  <a:pt x="0" y="1471777"/>
                </a:lnTo>
                <a:close/>
              </a:path>
            </a:pathLst>
          </a:custGeom>
        </p:spPr>
        <p:txBody>
          <a:bodyPr wrap="square" lIns="68358" tIns="34201" rIns="68358" bIns="34201" anchor="ctr">
            <a:noAutofit/>
          </a:bodyPr>
          <a:lstStyle/>
          <a:p>
            <a:endParaRPr lang="en-US" dirty="0"/>
          </a:p>
        </p:txBody>
      </p: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xmlns="" id="{F1299C3D-A78D-4EA7-8CF7-DA8351D059B5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4821985" y="839170"/>
            <a:ext cx="3170785" cy="1103833"/>
          </a:xfrm>
          <a:custGeom>
            <a:avLst/>
            <a:gdLst>
              <a:gd name="connsiteX0" fmla="*/ 0 w 4227713"/>
              <a:gd name="connsiteY0" fmla="*/ 0 h 1471777"/>
              <a:gd name="connsiteX1" fmla="*/ 4227713 w 4227713"/>
              <a:gd name="connsiteY1" fmla="*/ 0 h 1471777"/>
              <a:gd name="connsiteX2" fmla="*/ 4227713 w 4227713"/>
              <a:gd name="connsiteY2" fmla="*/ 1471777 h 1471777"/>
              <a:gd name="connsiteX3" fmla="*/ 0 w 4227713"/>
              <a:gd name="connsiteY3" fmla="*/ 1471777 h 1471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27713" h="1471777">
                <a:moveTo>
                  <a:pt x="0" y="0"/>
                </a:moveTo>
                <a:lnTo>
                  <a:pt x="4227713" y="0"/>
                </a:lnTo>
                <a:lnTo>
                  <a:pt x="4227713" y="1471777"/>
                </a:lnTo>
                <a:lnTo>
                  <a:pt x="0" y="1471777"/>
                </a:lnTo>
                <a:close/>
              </a:path>
            </a:pathLst>
          </a:custGeom>
        </p:spPr>
        <p:txBody>
          <a:bodyPr wrap="square" lIns="68358" tIns="34201" rIns="68358" bIns="34201" anchor="ctr">
            <a:noAutofit/>
          </a:bodyPr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88004042"/>
      </p:ext>
    </p:extLst>
  </p:cSld>
  <p:clrMapOvr>
    <a:masterClrMapping/>
  </p:clrMapOvr>
</p:sldLayout>
</file>

<file path=ppt/slideLayouts/slideLayout4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3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6">
            <a:extLst>
              <a:ext uri="{FF2B5EF4-FFF2-40B4-BE49-F238E27FC236}">
                <a16:creationId xmlns:a16="http://schemas.microsoft.com/office/drawing/2014/main" xmlns="" id="{4AEDD60B-FEDD-41B2-9741-059650683C63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-564366" y="-487888"/>
            <a:ext cx="5038415" cy="6119276"/>
          </a:xfrm>
          <a:custGeom>
            <a:avLst/>
            <a:gdLst>
              <a:gd name="connsiteX0" fmla="*/ 1771028 w 3322637"/>
              <a:gd name="connsiteY0" fmla="*/ 0 h 4035425"/>
              <a:gd name="connsiteX1" fmla="*/ 3322637 w 3322637"/>
              <a:gd name="connsiteY1" fmla="*/ 454320 h 4035425"/>
              <a:gd name="connsiteX2" fmla="*/ 2915144 w 3322637"/>
              <a:gd name="connsiteY2" fmla="*/ 1356277 h 4035425"/>
              <a:gd name="connsiteX3" fmla="*/ 1683260 w 3322637"/>
              <a:gd name="connsiteY3" fmla="*/ 918661 h 4035425"/>
              <a:gd name="connsiteX4" fmla="*/ 1376073 w 3322637"/>
              <a:gd name="connsiteY4" fmla="*/ 1132458 h 4035425"/>
              <a:gd name="connsiteX5" fmla="*/ 3313233 w 3322637"/>
              <a:gd name="connsiteY5" fmla="*/ 2796069 h 4035425"/>
              <a:gd name="connsiteX6" fmla="*/ 1783566 w 3322637"/>
              <a:gd name="connsiteY6" fmla="*/ 4035425 h 4035425"/>
              <a:gd name="connsiteX7" fmla="*/ 0 w 3322637"/>
              <a:gd name="connsiteY7" fmla="*/ 3410736 h 4035425"/>
              <a:gd name="connsiteX8" fmla="*/ 413763 w 3322637"/>
              <a:gd name="connsiteY8" fmla="*/ 2518800 h 4035425"/>
              <a:gd name="connsiteX9" fmla="*/ 1792970 w 3322637"/>
              <a:gd name="connsiteY9" fmla="*/ 3123446 h 4035425"/>
              <a:gd name="connsiteX10" fmla="*/ 2175387 w 3322637"/>
              <a:gd name="connsiteY10" fmla="*/ 2856199 h 4035425"/>
              <a:gd name="connsiteX11" fmla="*/ 238227 w 3322637"/>
              <a:gd name="connsiteY11" fmla="*/ 1246038 h 4035425"/>
              <a:gd name="connsiteX12" fmla="*/ 1771028 w 3322637"/>
              <a:gd name="connsiteY12" fmla="*/ 0 h 40354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322637" h="4035425">
                <a:moveTo>
                  <a:pt x="1771028" y="0"/>
                </a:moveTo>
                <a:cubicBezTo>
                  <a:pt x="2338384" y="0"/>
                  <a:pt x="2921413" y="180392"/>
                  <a:pt x="3322637" y="454320"/>
                </a:cubicBezTo>
                <a:cubicBezTo>
                  <a:pt x="2915144" y="1356277"/>
                  <a:pt x="2915144" y="1356277"/>
                  <a:pt x="2915144" y="1356277"/>
                </a:cubicBezTo>
                <a:cubicBezTo>
                  <a:pt x="2535862" y="1125777"/>
                  <a:pt x="1993582" y="918661"/>
                  <a:pt x="1683260" y="918661"/>
                </a:cubicBezTo>
                <a:cubicBezTo>
                  <a:pt x="1498321" y="918661"/>
                  <a:pt x="1376073" y="985472"/>
                  <a:pt x="1376073" y="1132458"/>
                </a:cubicBezTo>
                <a:cubicBezTo>
                  <a:pt x="1376073" y="1713720"/>
                  <a:pt x="3313233" y="1369639"/>
                  <a:pt x="3313233" y="2796069"/>
                </a:cubicBezTo>
                <a:cubicBezTo>
                  <a:pt x="3313233" y="3634555"/>
                  <a:pt x="2614226" y="4035425"/>
                  <a:pt x="1783566" y="4035425"/>
                </a:cubicBezTo>
                <a:cubicBezTo>
                  <a:pt x="1153519" y="4035425"/>
                  <a:pt x="467050" y="3798244"/>
                  <a:pt x="0" y="3410736"/>
                </a:cubicBezTo>
                <a:cubicBezTo>
                  <a:pt x="413763" y="2518800"/>
                  <a:pt x="413763" y="2518800"/>
                  <a:pt x="413763" y="2518800"/>
                </a:cubicBezTo>
                <a:cubicBezTo>
                  <a:pt x="793045" y="2862880"/>
                  <a:pt x="1413688" y="3123446"/>
                  <a:pt x="1792970" y="3123446"/>
                </a:cubicBezTo>
                <a:cubicBezTo>
                  <a:pt x="2024928" y="3123446"/>
                  <a:pt x="2175387" y="3036591"/>
                  <a:pt x="2175387" y="2856199"/>
                </a:cubicBezTo>
                <a:cubicBezTo>
                  <a:pt x="2175387" y="2258235"/>
                  <a:pt x="238227" y="2635721"/>
                  <a:pt x="238227" y="1246038"/>
                </a:cubicBezTo>
                <a:cubicBezTo>
                  <a:pt x="238227" y="484385"/>
                  <a:pt x="846332" y="0"/>
                  <a:pt x="1771028" y="0"/>
                </a:cubicBezTo>
                <a:close/>
              </a:path>
            </a:pathLst>
          </a:custGeom>
        </p:spPr>
        <p:txBody>
          <a:bodyPr wrap="square" lIns="68358" tIns="34201" rIns="68358" bIns="34201" anchor="ctr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71309126"/>
      </p:ext>
    </p:extLst>
  </p:cSld>
  <p:clrMapOvr>
    <a:masterClrMapping/>
  </p:clrMapOvr>
</p:sldLayout>
</file>

<file path=ppt/slideLayouts/slideLayout4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4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7">
            <a:extLst>
              <a:ext uri="{FF2B5EF4-FFF2-40B4-BE49-F238E27FC236}">
                <a16:creationId xmlns:a16="http://schemas.microsoft.com/office/drawing/2014/main" xmlns="" id="{D8DE59B0-C6D0-450D-8C0D-DE22569AE14B}"/>
              </a:ext>
            </a:extLst>
          </p:cNvPr>
          <p:cNvSpPr>
            <a:spLocks noGrp="1"/>
          </p:cNvSpPr>
          <p:nvPr>
            <p:ph type="pic" sz="quarter" idx="19"/>
          </p:nvPr>
        </p:nvSpPr>
        <p:spPr>
          <a:xfrm>
            <a:off x="-1513134" y="507322"/>
            <a:ext cx="6555363" cy="4128866"/>
          </a:xfrm>
          <a:custGeom>
            <a:avLst/>
            <a:gdLst>
              <a:gd name="connsiteX0" fmla="*/ 0 w 4181102"/>
              <a:gd name="connsiteY0" fmla="*/ 0 h 2633448"/>
              <a:gd name="connsiteX1" fmla="*/ 854867 w 4181102"/>
              <a:gd name="connsiteY1" fmla="*/ 0 h 2633448"/>
              <a:gd name="connsiteX2" fmla="*/ 1285169 w 4181102"/>
              <a:gd name="connsiteY2" fmla="*/ 1498885 h 2633448"/>
              <a:gd name="connsiteX3" fmla="*/ 1741289 w 4181102"/>
              <a:gd name="connsiteY3" fmla="*/ 0 h 2633448"/>
              <a:gd name="connsiteX4" fmla="*/ 2505793 w 4181102"/>
              <a:gd name="connsiteY4" fmla="*/ 0 h 2633448"/>
              <a:gd name="connsiteX5" fmla="*/ 2936095 w 4181102"/>
              <a:gd name="connsiteY5" fmla="*/ 1516097 h 2633448"/>
              <a:gd name="connsiteX6" fmla="*/ 3389346 w 4181102"/>
              <a:gd name="connsiteY6" fmla="*/ 0 h 2633448"/>
              <a:gd name="connsiteX7" fmla="*/ 4181102 w 4181102"/>
              <a:gd name="connsiteY7" fmla="*/ 0 h 2633448"/>
              <a:gd name="connsiteX8" fmla="*/ 3389346 w 4181102"/>
              <a:gd name="connsiteY8" fmla="*/ 2633448 h 2633448"/>
              <a:gd name="connsiteX9" fmla="*/ 2497187 w 4181102"/>
              <a:gd name="connsiteY9" fmla="*/ 2633448 h 2633448"/>
              <a:gd name="connsiteX10" fmla="*/ 2099874 w 4181102"/>
              <a:gd name="connsiteY10" fmla="*/ 1226361 h 2633448"/>
              <a:gd name="connsiteX11" fmla="*/ 1681047 w 4181102"/>
              <a:gd name="connsiteY11" fmla="*/ 2633448 h 2633448"/>
              <a:gd name="connsiteX12" fmla="*/ 788887 w 4181102"/>
              <a:gd name="connsiteY12" fmla="*/ 2633448 h 26334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4181102" h="2633448">
                <a:moveTo>
                  <a:pt x="0" y="0"/>
                </a:moveTo>
                <a:lnTo>
                  <a:pt x="854867" y="0"/>
                </a:lnTo>
                <a:lnTo>
                  <a:pt x="1285169" y="1498885"/>
                </a:lnTo>
                <a:lnTo>
                  <a:pt x="1741289" y="0"/>
                </a:lnTo>
                <a:lnTo>
                  <a:pt x="2505793" y="0"/>
                </a:lnTo>
                <a:lnTo>
                  <a:pt x="2936095" y="1516097"/>
                </a:lnTo>
                <a:lnTo>
                  <a:pt x="3389346" y="0"/>
                </a:lnTo>
                <a:lnTo>
                  <a:pt x="4181102" y="0"/>
                </a:lnTo>
                <a:lnTo>
                  <a:pt x="3389346" y="2633448"/>
                </a:lnTo>
                <a:lnTo>
                  <a:pt x="2497187" y="2633448"/>
                </a:lnTo>
                <a:lnTo>
                  <a:pt x="2099874" y="1226361"/>
                </a:lnTo>
                <a:lnTo>
                  <a:pt x="1681047" y="2633448"/>
                </a:lnTo>
                <a:lnTo>
                  <a:pt x="788887" y="2633448"/>
                </a:lnTo>
                <a:close/>
              </a:path>
            </a:pathLst>
          </a:custGeom>
        </p:spPr>
        <p:txBody>
          <a:bodyPr wrap="square" lIns="68358" tIns="34201" rIns="68358" bIns="34201" anchor="ctr">
            <a:noAutofit/>
          </a:bodyPr>
          <a:lstStyle>
            <a:lvl1pPr marL="0" indent="0" algn="ctr">
              <a:buNone/>
              <a:defRPr sz="900">
                <a:solidFill>
                  <a:schemeClr val="bg2"/>
                </a:solidFill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19809395"/>
      </p:ext>
    </p:extLst>
  </p:cSld>
  <p:clrMapOvr>
    <a:masterClrMapping/>
  </p:clrMapOvr>
</p:sldLayout>
</file>

<file path=ppt/slideLayouts/slideLayout4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5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12">
            <a:extLst>
              <a:ext uri="{FF2B5EF4-FFF2-40B4-BE49-F238E27FC236}">
                <a16:creationId xmlns:a16="http://schemas.microsoft.com/office/drawing/2014/main" xmlns="" id="{A80CE818-D994-4748-BC25-F1435A76EC7C}"/>
              </a:ext>
            </a:extLst>
          </p:cNvPr>
          <p:cNvSpPr>
            <a:spLocks noGrp="1"/>
          </p:cNvSpPr>
          <p:nvPr>
            <p:ph type="pic" sz="quarter" idx="34"/>
          </p:nvPr>
        </p:nvSpPr>
        <p:spPr>
          <a:xfrm>
            <a:off x="-437025" y="-129777"/>
            <a:ext cx="5405183" cy="5403059"/>
          </a:xfrm>
          <a:custGeom>
            <a:avLst/>
            <a:gdLst>
              <a:gd name="connsiteX0" fmla="*/ 2035739 w 4037012"/>
              <a:gd name="connsiteY0" fmla="*/ 982663 h 4035425"/>
              <a:gd name="connsiteX1" fmla="*/ 1123950 w 4037012"/>
              <a:gd name="connsiteY1" fmla="*/ 2011742 h 4035425"/>
              <a:gd name="connsiteX2" fmla="*/ 2035739 w 4037012"/>
              <a:gd name="connsiteY2" fmla="*/ 3057526 h 4035425"/>
              <a:gd name="connsiteX3" fmla="*/ 2913062 w 4037012"/>
              <a:gd name="connsiteY3" fmla="*/ 2011742 h 4035425"/>
              <a:gd name="connsiteX4" fmla="*/ 2035739 w 4037012"/>
              <a:gd name="connsiteY4" fmla="*/ 982663 h 4035425"/>
              <a:gd name="connsiteX5" fmla="*/ 2020072 w 4037012"/>
              <a:gd name="connsiteY5" fmla="*/ 0 h 4035425"/>
              <a:gd name="connsiteX6" fmla="*/ 4037012 w 4037012"/>
              <a:gd name="connsiteY6" fmla="*/ 2007691 h 4035425"/>
              <a:gd name="connsiteX7" fmla="*/ 2020072 w 4037012"/>
              <a:gd name="connsiteY7" fmla="*/ 4035425 h 4035425"/>
              <a:gd name="connsiteX8" fmla="*/ 0 w 4037012"/>
              <a:gd name="connsiteY8" fmla="*/ 2007691 h 4035425"/>
              <a:gd name="connsiteX9" fmla="*/ 2020072 w 4037012"/>
              <a:gd name="connsiteY9" fmla="*/ 0 h 40354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37012" h="4035425">
                <a:moveTo>
                  <a:pt x="2035739" y="982663"/>
                </a:moveTo>
                <a:cubicBezTo>
                  <a:pt x="1543812" y="982663"/>
                  <a:pt x="1123950" y="1417014"/>
                  <a:pt x="1123950" y="2011742"/>
                </a:cubicBezTo>
                <a:cubicBezTo>
                  <a:pt x="1123950" y="2609810"/>
                  <a:pt x="1546945" y="3057526"/>
                  <a:pt x="2035739" y="3057526"/>
                </a:cubicBezTo>
                <a:cubicBezTo>
                  <a:pt x="2521400" y="3057526"/>
                  <a:pt x="2913062" y="2609810"/>
                  <a:pt x="2913062" y="2011742"/>
                </a:cubicBezTo>
                <a:cubicBezTo>
                  <a:pt x="2913062" y="1417014"/>
                  <a:pt x="2521400" y="982663"/>
                  <a:pt x="2035739" y="982663"/>
                </a:cubicBezTo>
                <a:close/>
                <a:moveTo>
                  <a:pt x="2020072" y="0"/>
                </a:moveTo>
                <a:cubicBezTo>
                  <a:pt x="3182005" y="0"/>
                  <a:pt x="4037012" y="851849"/>
                  <a:pt x="4037012" y="2007691"/>
                </a:cubicBezTo>
                <a:cubicBezTo>
                  <a:pt x="4037012" y="3166873"/>
                  <a:pt x="3182005" y="4035425"/>
                  <a:pt x="2020072" y="4035425"/>
                </a:cubicBezTo>
                <a:cubicBezTo>
                  <a:pt x="855007" y="4035425"/>
                  <a:pt x="0" y="3173555"/>
                  <a:pt x="0" y="2007691"/>
                </a:cubicBezTo>
                <a:cubicBezTo>
                  <a:pt x="0" y="845167"/>
                  <a:pt x="855007" y="0"/>
                  <a:pt x="2020072" y="0"/>
                </a:cubicBezTo>
                <a:close/>
              </a:path>
            </a:pathLst>
          </a:custGeom>
        </p:spPr>
        <p:txBody>
          <a:bodyPr wrap="square" lIns="68358" tIns="34201" rIns="68358" bIns="34201" anchor="ctr">
            <a:no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8" name="AutoShape 3">
            <a:extLst>
              <a:ext uri="{FF2B5EF4-FFF2-40B4-BE49-F238E27FC236}">
                <a16:creationId xmlns:a16="http://schemas.microsoft.com/office/drawing/2014/main" xmlns="" id="{BE54756D-946B-4623-9BFF-43A96600380A}"/>
              </a:ext>
            </a:extLst>
          </p:cNvPr>
          <p:cNvSpPr>
            <a:spLocks noChangeAspect="1" noChangeArrowheads="1" noTextEdit="1"/>
          </p:cNvSpPr>
          <p:nvPr userDrawn="1"/>
        </p:nvSpPr>
        <p:spPr bwMode="auto">
          <a:xfrm>
            <a:off x="-704923" y="-125503"/>
            <a:ext cx="5396681" cy="539455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68358" tIns="34201" rIns="68358" bIns="34201" numCol="1" anchor="t" anchorCtr="0" compatLnSpc="1">
            <a:prstTxWarp prst="textNoShape">
              <a:avLst/>
            </a:prstTxWarp>
          </a:bodyPr>
          <a:lstStyle/>
          <a:p>
            <a:pPr defTabSz="683483"/>
            <a:endParaRPr lang="en-US" sz="140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00535139"/>
      </p:ext>
    </p:extLst>
  </p:cSld>
  <p:clrMapOvr>
    <a:masterClrMapping/>
  </p:clrMapOvr>
</p:sldLayout>
</file>

<file path=ppt/slideLayouts/slideLayout4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6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10">
            <a:extLst>
              <a:ext uri="{FF2B5EF4-FFF2-40B4-BE49-F238E27FC236}">
                <a16:creationId xmlns:a16="http://schemas.microsoft.com/office/drawing/2014/main" xmlns="" id="{B4BB19A3-6483-42D1-A3B5-95300CB8517E}"/>
              </a:ext>
            </a:extLst>
          </p:cNvPr>
          <p:cNvSpPr>
            <a:spLocks noGrp="1"/>
          </p:cNvSpPr>
          <p:nvPr>
            <p:ph type="pic" sz="quarter" idx="19"/>
          </p:nvPr>
        </p:nvSpPr>
        <p:spPr>
          <a:xfrm>
            <a:off x="-226519" y="-54150"/>
            <a:ext cx="4635234" cy="5623274"/>
          </a:xfrm>
          <a:custGeom>
            <a:avLst/>
            <a:gdLst>
              <a:gd name="connsiteX0" fmla="*/ 0 w 2919413"/>
              <a:gd name="connsiteY0" fmla="*/ 0 h 3541713"/>
              <a:gd name="connsiteX1" fmla="*/ 2919413 w 2919413"/>
              <a:gd name="connsiteY1" fmla="*/ 0 h 3541713"/>
              <a:gd name="connsiteX2" fmla="*/ 2919413 w 2919413"/>
              <a:gd name="connsiteY2" fmla="*/ 838200 h 3541713"/>
              <a:gd name="connsiteX3" fmla="*/ 1954213 w 2919413"/>
              <a:gd name="connsiteY3" fmla="*/ 838200 h 3541713"/>
              <a:gd name="connsiteX4" fmla="*/ 1954213 w 2919413"/>
              <a:gd name="connsiteY4" fmla="*/ 3541713 h 3541713"/>
              <a:gd name="connsiteX5" fmla="*/ 963613 w 2919413"/>
              <a:gd name="connsiteY5" fmla="*/ 3541713 h 3541713"/>
              <a:gd name="connsiteX6" fmla="*/ 963613 w 2919413"/>
              <a:gd name="connsiteY6" fmla="*/ 838200 h 3541713"/>
              <a:gd name="connsiteX7" fmla="*/ 0 w 2919413"/>
              <a:gd name="connsiteY7" fmla="*/ 838200 h 35417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919413" h="3541713">
                <a:moveTo>
                  <a:pt x="0" y="0"/>
                </a:moveTo>
                <a:lnTo>
                  <a:pt x="2919413" y="0"/>
                </a:lnTo>
                <a:lnTo>
                  <a:pt x="2919413" y="838200"/>
                </a:lnTo>
                <a:lnTo>
                  <a:pt x="1954213" y="838200"/>
                </a:lnTo>
                <a:lnTo>
                  <a:pt x="1954213" y="3541713"/>
                </a:lnTo>
                <a:lnTo>
                  <a:pt x="963613" y="3541713"/>
                </a:lnTo>
                <a:lnTo>
                  <a:pt x="963613" y="838200"/>
                </a:lnTo>
                <a:lnTo>
                  <a:pt x="0" y="838200"/>
                </a:lnTo>
                <a:close/>
              </a:path>
            </a:pathLst>
          </a:custGeom>
        </p:spPr>
        <p:txBody>
          <a:bodyPr wrap="square" lIns="68358" tIns="34201" rIns="68358" bIns="34201" anchor="ctr">
            <a:noAutofit/>
          </a:bodyPr>
          <a:lstStyle>
            <a:lvl1pPr marL="0" indent="0" algn="ctr">
              <a:buNone/>
              <a:defRPr sz="900">
                <a:solidFill>
                  <a:schemeClr val="bg2"/>
                </a:solidFill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06099792"/>
      </p:ext>
    </p:extLst>
  </p:cSld>
  <p:clrMapOvr>
    <a:masterClrMapping/>
  </p:clrMapOvr>
</p:sldLayout>
</file>

<file path=ppt/slideLayouts/slideLayout4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:a16="http://schemas.microsoft.com/office/drawing/2014/main" xmlns="" id="{EEB7095C-68DC-41E5-A322-48C2DAD508B0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0" y="1299234"/>
            <a:ext cx="9144000" cy="2824264"/>
          </a:xfrm>
          <a:custGeom>
            <a:avLst/>
            <a:gdLst>
              <a:gd name="connsiteX0" fmla="*/ 0 w 12192000"/>
              <a:gd name="connsiteY0" fmla="*/ 0 h 3765685"/>
              <a:gd name="connsiteX1" fmla="*/ 12192000 w 12192000"/>
              <a:gd name="connsiteY1" fmla="*/ 0 h 3765685"/>
              <a:gd name="connsiteX2" fmla="*/ 12192000 w 12192000"/>
              <a:gd name="connsiteY2" fmla="*/ 3765685 h 3765685"/>
              <a:gd name="connsiteX3" fmla="*/ 0 w 12192000"/>
              <a:gd name="connsiteY3" fmla="*/ 3765685 h 37656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3765685">
                <a:moveTo>
                  <a:pt x="0" y="0"/>
                </a:moveTo>
                <a:lnTo>
                  <a:pt x="12192000" y="0"/>
                </a:lnTo>
                <a:lnTo>
                  <a:pt x="12192000" y="3765685"/>
                </a:lnTo>
                <a:lnTo>
                  <a:pt x="0" y="3765685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226232059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8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16">
            <a:extLst>
              <a:ext uri="{FF2B5EF4-FFF2-40B4-BE49-F238E27FC236}">
                <a16:creationId xmlns:a16="http://schemas.microsoft.com/office/drawing/2014/main" xmlns="" id="{8C83C720-F3F1-42F1-9D7C-A4BBE37EC88B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711301" y="1574910"/>
            <a:ext cx="1840403" cy="1595669"/>
          </a:xfrm>
          <a:custGeom>
            <a:avLst/>
            <a:gdLst>
              <a:gd name="connsiteX0" fmla="*/ 0 w 2453871"/>
              <a:gd name="connsiteY0" fmla="*/ 0 h 2127559"/>
              <a:gd name="connsiteX1" fmla="*/ 2453871 w 2453871"/>
              <a:gd name="connsiteY1" fmla="*/ 0 h 2127559"/>
              <a:gd name="connsiteX2" fmla="*/ 2453871 w 2453871"/>
              <a:gd name="connsiteY2" fmla="*/ 2127559 h 2127559"/>
              <a:gd name="connsiteX3" fmla="*/ 0 w 2453871"/>
              <a:gd name="connsiteY3" fmla="*/ 2127559 h 21275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53871" h="2127559">
                <a:moveTo>
                  <a:pt x="0" y="0"/>
                </a:moveTo>
                <a:lnTo>
                  <a:pt x="2453871" y="0"/>
                </a:lnTo>
                <a:lnTo>
                  <a:pt x="2453871" y="2127559"/>
                </a:lnTo>
                <a:lnTo>
                  <a:pt x="0" y="2127559"/>
                </a:lnTo>
                <a:close/>
              </a:path>
            </a:pathLst>
          </a:custGeom>
        </p:spPr>
        <p:txBody>
          <a:bodyPr wrap="square" lIns="68358" tIns="34201" rIns="68358" bIns="34201" anchor="ctr">
            <a:noAutofit/>
          </a:bodyPr>
          <a:lstStyle/>
          <a:p>
            <a:endParaRPr lang="en-US" dirty="0"/>
          </a:p>
        </p:txBody>
      </p:sp>
      <p:sp>
        <p:nvSpPr>
          <p:cNvPr id="4" name="Picture Placeholder 17">
            <a:extLst>
              <a:ext uri="{FF2B5EF4-FFF2-40B4-BE49-F238E27FC236}">
                <a16:creationId xmlns:a16="http://schemas.microsoft.com/office/drawing/2014/main" xmlns="" id="{E8856883-B64F-4667-AC8E-7F589F37E47A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4586016" y="1574910"/>
            <a:ext cx="1840403" cy="1595669"/>
          </a:xfrm>
          <a:custGeom>
            <a:avLst/>
            <a:gdLst>
              <a:gd name="connsiteX0" fmla="*/ 0 w 2453871"/>
              <a:gd name="connsiteY0" fmla="*/ 0 h 2127559"/>
              <a:gd name="connsiteX1" fmla="*/ 2453871 w 2453871"/>
              <a:gd name="connsiteY1" fmla="*/ 0 h 2127559"/>
              <a:gd name="connsiteX2" fmla="*/ 2453871 w 2453871"/>
              <a:gd name="connsiteY2" fmla="*/ 2127559 h 2127559"/>
              <a:gd name="connsiteX3" fmla="*/ 0 w 2453871"/>
              <a:gd name="connsiteY3" fmla="*/ 2127559 h 21275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53871" h="2127559">
                <a:moveTo>
                  <a:pt x="0" y="0"/>
                </a:moveTo>
                <a:lnTo>
                  <a:pt x="2453871" y="0"/>
                </a:lnTo>
                <a:lnTo>
                  <a:pt x="2453871" y="2127559"/>
                </a:lnTo>
                <a:lnTo>
                  <a:pt x="0" y="2127559"/>
                </a:lnTo>
                <a:close/>
              </a:path>
            </a:pathLst>
          </a:custGeom>
        </p:spPr>
        <p:txBody>
          <a:bodyPr wrap="square" lIns="68358" tIns="34201" rIns="68358" bIns="34201" anchor="ctr">
            <a:noAutofit/>
          </a:bodyPr>
          <a:lstStyle/>
          <a:p>
            <a:endParaRPr lang="en-US" dirty="0"/>
          </a:p>
        </p:txBody>
      </p:sp>
      <p:sp>
        <p:nvSpPr>
          <p:cNvPr id="5" name="Picture Placeholder 21">
            <a:extLst>
              <a:ext uri="{FF2B5EF4-FFF2-40B4-BE49-F238E27FC236}">
                <a16:creationId xmlns:a16="http://schemas.microsoft.com/office/drawing/2014/main" xmlns="" id="{B0B52BE6-87C0-4134-B0EE-7C0CBD303901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6466441" y="1574910"/>
            <a:ext cx="1914808" cy="1595669"/>
          </a:xfrm>
          <a:custGeom>
            <a:avLst/>
            <a:gdLst>
              <a:gd name="connsiteX0" fmla="*/ 0 w 2553077"/>
              <a:gd name="connsiteY0" fmla="*/ 0 h 2127559"/>
              <a:gd name="connsiteX1" fmla="*/ 2553077 w 2553077"/>
              <a:gd name="connsiteY1" fmla="*/ 0 h 2127559"/>
              <a:gd name="connsiteX2" fmla="*/ 2553077 w 2553077"/>
              <a:gd name="connsiteY2" fmla="*/ 2127559 h 2127559"/>
              <a:gd name="connsiteX3" fmla="*/ 0 w 2553077"/>
              <a:gd name="connsiteY3" fmla="*/ 2127559 h 21275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53077" h="2127559">
                <a:moveTo>
                  <a:pt x="0" y="0"/>
                </a:moveTo>
                <a:lnTo>
                  <a:pt x="2553077" y="0"/>
                </a:lnTo>
                <a:lnTo>
                  <a:pt x="2553077" y="2127559"/>
                </a:lnTo>
                <a:lnTo>
                  <a:pt x="0" y="2127559"/>
                </a:lnTo>
                <a:close/>
              </a:path>
            </a:pathLst>
          </a:custGeom>
        </p:spPr>
        <p:txBody>
          <a:bodyPr wrap="square" lIns="68358" tIns="34201" rIns="68358" bIns="34201" anchor="ctr">
            <a:noAutofit/>
          </a:bodyPr>
          <a:lstStyle/>
          <a:p>
            <a:endParaRPr lang="en-US" dirty="0"/>
          </a:p>
        </p:txBody>
      </p:sp>
      <p:sp>
        <p:nvSpPr>
          <p:cNvPr id="7" name="Picture Placeholder 15">
            <a:extLst>
              <a:ext uri="{FF2B5EF4-FFF2-40B4-BE49-F238E27FC236}">
                <a16:creationId xmlns:a16="http://schemas.microsoft.com/office/drawing/2014/main" xmlns="" id="{DCC06AFD-9B9F-4905-A455-4511BDDF18BA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762120" y="1574910"/>
            <a:ext cx="1914808" cy="1595669"/>
          </a:xfrm>
          <a:custGeom>
            <a:avLst/>
            <a:gdLst>
              <a:gd name="connsiteX0" fmla="*/ 0 w 2553077"/>
              <a:gd name="connsiteY0" fmla="*/ 0 h 2127559"/>
              <a:gd name="connsiteX1" fmla="*/ 2553077 w 2553077"/>
              <a:gd name="connsiteY1" fmla="*/ 0 h 2127559"/>
              <a:gd name="connsiteX2" fmla="*/ 2553077 w 2553077"/>
              <a:gd name="connsiteY2" fmla="*/ 2127559 h 2127559"/>
              <a:gd name="connsiteX3" fmla="*/ 0 w 2553077"/>
              <a:gd name="connsiteY3" fmla="*/ 2127559 h 21275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53077" h="2127559">
                <a:moveTo>
                  <a:pt x="0" y="0"/>
                </a:moveTo>
                <a:lnTo>
                  <a:pt x="2553077" y="0"/>
                </a:lnTo>
                <a:lnTo>
                  <a:pt x="2553077" y="2127559"/>
                </a:lnTo>
                <a:lnTo>
                  <a:pt x="0" y="2127559"/>
                </a:lnTo>
                <a:close/>
              </a:path>
            </a:pathLst>
          </a:custGeom>
        </p:spPr>
        <p:txBody>
          <a:bodyPr wrap="square" lIns="68358" tIns="34201" rIns="68358" bIns="34201" anchor="ctr">
            <a:noAutofit/>
          </a:bodyPr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23997070"/>
      </p:ext>
    </p:extLst>
  </p:cSld>
  <p:clrMapOvr>
    <a:masterClrMapping/>
  </p:clrMapOvr>
</p:sldLayout>
</file>

<file path=ppt/slideLayouts/slideLayout4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67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691640119"/>
      </p:ext>
    </p:extLst>
  </p:cSld>
  <p:clrMapOvr>
    <a:masterClrMapping/>
  </p:clrMapOvr>
</p:sldLayout>
</file>

<file path=ppt/slideLayouts/slideLayout4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Gener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237280" y="4824456"/>
            <a:ext cx="1947572" cy="207168"/>
          </a:xfrm>
          <a:prstGeom prst="rect">
            <a:avLst/>
          </a:prstGeom>
        </p:spPr>
        <p:txBody>
          <a:bodyPr lIns="68358" tIns="34201" rIns="68358" bIns="34201"/>
          <a:lstStyle/>
          <a:p>
            <a:pPr defTabSz="683483"/>
            <a:endParaRPr lang="en-US" sz="1400" dirty="0">
              <a:solidFill>
                <a:srgbClr val="000000"/>
              </a:solidFill>
            </a:endParaRPr>
          </a:p>
        </p:txBody>
      </p:sp>
      <p:sp>
        <p:nvSpPr>
          <p:cNvPr id="7" name="Title Placeholder 1"/>
          <p:cNvSpPr>
            <a:spLocks noGrp="1"/>
          </p:cNvSpPr>
          <p:nvPr>
            <p:ph type="title"/>
          </p:nvPr>
        </p:nvSpPr>
        <p:spPr>
          <a:xfrm>
            <a:off x="628670" y="273980"/>
            <a:ext cx="7886700" cy="447737"/>
          </a:xfrm>
          <a:prstGeom prst="rect">
            <a:avLst/>
          </a:prstGeom>
        </p:spPr>
        <p:txBody>
          <a:bodyPr vert="horz" lIns="68358" tIns="34201" rIns="68358" bIns="34201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12" name="Slide Number Placeholder 21">
            <a:extLst>
              <a:ext uri="{FF2B5EF4-FFF2-40B4-BE49-F238E27FC236}">
                <a16:creationId xmlns="" xmlns:a16="http://schemas.microsoft.com/office/drawing/2014/main" id="{36838F4C-DE0D-46AA-88D7-D9CA5E0E7D4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553083" y="296496"/>
            <a:ext cx="281636" cy="273844"/>
          </a:xfrm>
          <a:prstGeom prst="rect">
            <a:avLst/>
          </a:prstGeom>
        </p:spPr>
        <p:txBody>
          <a:bodyPr vert="horz" lIns="68358" tIns="34201" rIns="68358" bIns="34201" rtlCol="0" anchor="ctr"/>
          <a:lstStyle>
            <a:lvl1pPr algn="r">
              <a:defRPr sz="900">
                <a:solidFill>
                  <a:schemeClr val="bg1"/>
                </a:solidFill>
              </a:defRPr>
            </a:lvl1pPr>
          </a:lstStyle>
          <a:p>
            <a:pPr defTabSz="683483"/>
            <a:fld id="{F2013BF4-5CFC-41F7-AD2A-79B49FE18922}" type="slidenum">
              <a:rPr lang="en-US" smtClean="0">
                <a:solidFill>
                  <a:srgbClr val="FFFFFF"/>
                </a:solidFill>
              </a:rPr>
              <a:pPr defTabSz="683483"/>
              <a:t>‹#›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85108296"/>
      </p:ext>
    </p:extLst>
  </p:cSld>
  <p:clrMapOvr>
    <a:masterClrMapping/>
  </p:clrMapOvr>
</p:sldLayout>
</file>

<file path=ppt/slideLayouts/slideLayout4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2">
            <a:extLst>
              <a:ext uri="{FF2B5EF4-FFF2-40B4-BE49-F238E27FC236}">
                <a16:creationId xmlns="" xmlns:a16="http://schemas.microsoft.com/office/drawing/2014/main" id="{0704BEA8-4216-4291-B7A8-07A3B1974C95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9144000" cy="5143500"/>
          </a:xfrm>
          <a:prstGeom prst="rect">
            <a:avLst/>
          </a:prstGeom>
        </p:spPr>
        <p:txBody>
          <a:bodyPr lIns="68358" tIns="34201" rIns="68358" bIns="34201" anchor="ctr"/>
          <a:lstStyle/>
          <a:p>
            <a:endParaRPr lang="en-US"/>
          </a:p>
        </p:txBody>
      </p:sp>
      <p:sp>
        <p:nvSpPr>
          <p:cNvPr id="7" name="Slide Number Placeholder 21">
            <a:extLst>
              <a:ext uri="{FF2B5EF4-FFF2-40B4-BE49-F238E27FC236}">
                <a16:creationId xmlns="" xmlns:a16="http://schemas.microsoft.com/office/drawing/2014/main" id="{97032698-4027-4948-8F5C-E2709437E38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553083" y="296496"/>
            <a:ext cx="281636" cy="273844"/>
          </a:xfrm>
          <a:prstGeom prst="rect">
            <a:avLst/>
          </a:prstGeom>
        </p:spPr>
        <p:txBody>
          <a:bodyPr vert="horz" lIns="68358" tIns="34201" rIns="68358" bIns="34201" rtlCol="0" anchor="ctr"/>
          <a:lstStyle>
            <a:lvl1pPr algn="r">
              <a:defRPr sz="900">
                <a:solidFill>
                  <a:schemeClr val="bg1"/>
                </a:solidFill>
              </a:defRPr>
            </a:lvl1pPr>
          </a:lstStyle>
          <a:p>
            <a:pPr defTabSz="683483"/>
            <a:fld id="{F2013BF4-5CFC-41F7-AD2A-79B49FE18922}" type="slidenum">
              <a:rPr lang="en-US" smtClean="0">
                <a:solidFill>
                  <a:srgbClr val="FFFFFF"/>
                </a:solidFill>
              </a:rPr>
              <a:pPr defTabSz="683483"/>
              <a:t>‹#›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23576910"/>
      </p:ext>
    </p:extLst>
  </p:cSld>
  <p:clrMapOvr>
    <a:masterClrMapping/>
  </p:clrMapOvr>
</p:sldLayout>
</file>

<file path=ppt/slideLayouts/slideLayout4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="" xmlns:a16="http://schemas.microsoft.com/office/drawing/2014/main" id="{EEB7095C-68DC-41E5-A322-48C2DAD508B0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0" y="1847872"/>
            <a:ext cx="9144000" cy="2447925"/>
          </a:xfrm>
          <a:custGeom>
            <a:avLst/>
            <a:gdLst>
              <a:gd name="connsiteX0" fmla="*/ 0 w 12192000"/>
              <a:gd name="connsiteY0" fmla="*/ 0 h 3765685"/>
              <a:gd name="connsiteX1" fmla="*/ 12192000 w 12192000"/>
              <a:gd name="connsiteY1" fmla="*/ 0 h 3765685"/>
              <a:gd name="connsiteX2" fmla="*/ 12192000 w 12192000"/>
              <a:gd name="connsiteY2" fmla="*/ 3765685 h 3765685"/>
              <a:gd name="connsiteX3" fmla="*/ 0 w 12192000"/>
              <a:gd name="connsiteY3" fmla="*/ 3765685 h 37656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3765685">
                <a:moveTo>
                  <a:pt x="0" y="0"/>
                </a:moveTo>
                <a:lnTo>
                  <a:pt x="12192000" y="0"/>
                </a:lnTo>
                <a:lnTo>
                  <a:pt x="12192000" y="3765685"/>
                </a:lnTo>
                <a:lnTo>
                  <a:pt x="0" y="3765685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931156109"/>
      </p:ext>
    </p:extLst>
  </p:cSld>
  <p:clrMapOvr>
    <a:masterClrMapping/>
  </p:clrMapOvr>
</p:sldLayout>
</file>

<file path=ppt/slideLayouts/slideLayout4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1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>
            <a:extLst>
              <a:ext uri="{FF2B5EF4-FFF2-40B4-BE49-F238E27FC236}">
                <a16:creationId xmlns="" xmlns:a16="http://schemas.microsoft.com/office/drawing/2014/main" id="{77174DDF-AC6A-4246-9039-098644DE7DBB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9" y="0"/>
            <a:ext cx="3864428" cy="5143500"/>
          </a:xfrm>
          <a:custGeom>
            <a:avLst/>
            <a:gdLst>
              <a:gd name="connsiteX0" fmla="*/ 0 w 5152571"/>
              <a:gd name="connsiteY0" fmla="*/ 0 h 6858000"/>
              <a:gd name="connsiteX1" fmla="*/ 5152571 w 5152571"/>
              <a:gd name="connsiteY1" fmla="*/ 0 h 6858000"/>
              <a:gd name="connsiteX2" fmla="*/ 5152571 w 5152571"/>
              <a:gd name="connsiteY2" fmla="*/ 6858000 h 6858000"/>
              <a:gd name="connsiteX3" fmla="*/ 0 w 5152571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52571" h="6858000">
                <a:moveTo>
                  <a:pt x="0" y="0"/>
                </a:moveTo>
                <a:lnTo>
                  <a:pt x="5152571" y="0"/>
                </a:lnTo>
                <a:lnTo>
                  <a:pt x="5152571" y="6858000"/>
                </a:lnTo>
                <a:lnTo>
                  <a:pt x="0" y="6858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210075416"/>
      </p:ext>
    </p:extLst>
  </p:cSld>
  <p:clrMapOvr>
    <a:masterClrMapping/>
  </p:clrMapOvr>
</p:sldLayout>
</file>

<file path=ppt/slideLayouts/slideLayout4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2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="" xmlns:a16="http://schemas.microsoft.com/office/drawing/2014/main" id="{B72513B0-B62A-4BEA-AB10-08A5FC5C4C8D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3892034" y="1661537"/>
            <a:ext cx="1359974" cy="1359972"/>
          </a:xfrm>
          <a:custGeom>
            <a:avLst/>
            <a:gdLst>
              <a:gd name="connsiteX0" fmla="*/ 906649 w 1813298"/>
              <a:gd name="connsiteY0" fmla="*/ 0 h 1813296"/>
              <a:gd name="connsiteX1" fmla="*/ 1813298 w 1813298"/>
              <a:gd name="connsiteY1" fmla="*/ 906648 h 1813296"/>
              <a:gd name="connsiteX2" fmla="*/ 906649 w 1813298"/>
              <a:gd name="connsiteY2" fmla="*/ 1813296 h 1813296"/>
              <a:gd name="connsiteX3" fmla="*/ 0 w 1813298"/>
              <a:gd name="connsiteY3" fmla="*/ 906648 h 1813296"/>
              <a:gd name="connsiteX4" fmla="*/ 906649 w 1813298"/>
              <a:gd name="connsiteY4" fmla="*/ 0 h 18132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13298" h="1813296">
                <a:moveTo>
                  <a:pt x="906649" y="0"/>
                </a:moveTo>
                <a:cubicBezTo>
                  <a:pt x="1407377" y="0"/>
                  <a:pt x="1813298" y="405920"/>
                  <a:pt x="1813298" y="906648"/>
                </a:cubicBezTo>
                <a:cubicBezTo>
                  <a:pt x="1813298" y="1407376"/>
                  <a:pt x="1407377" y="1813296"/>
                  <a:pt x="906649" y="1813296"/>
                </a:cubicBezTo>
                <a:cubicBezTo>
                  <a:pt x="405921" y="1813296"/>
                  <a:pt x="0" y="1407376"/>
                  <a:pt x="0" y="906648"/>
                </a:cubicBezTo>
                <a:cubicBezTo>
                  <a:pt x="0" y="405920"/>
                  <a:pt x="405921" y="0"/>
                  <a:pt x="906649" y="0"/>
                </a:cubicBez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4048672282"/>
      </p:ext>
    </p:extLst>
  </p:cSld>
  <p:clrMapOvr>
    <a:masterClrMapping/>
  </p:clrMapOvr>
</p:sldLayout>
</file>

<file path=ppt/slideLayouts/slideLayout4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3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4">
            <a:extLst>
              <a:ext uri="{FF2B5EF4-FFF2-40B4-BE49-F238E27FC236}">
                <a16:creationId xmlns="" xmlns:a16="http://schemas.microsoft.com/office/drawing/2014/main" id="{A111FE8B-480C-42B5-929D-D9CBFBE5636A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0" y="0"/>
            <a:ext cx="9144000" cy="2824264"/>
          </a:xfrm>
          <a:custGeom>
            <a:avLst/>
            <a:gdLst>
              <a:gd name="connsiteX0" fmla="*/ 0 w 12192000"/>
              <a:gd name="connsiteY0" fmla="*/ 0 h 3765685"/>
              <a:gd name="connsiteX1" fmla="*/ 12192000 w 12192000"/>
              <a:gd name="connsiteY1" fmla="*/ 0 h 3765685"/>
              <a:gd name="connsiteX2" fmla="*/ 12192000 w 12192000"/>
              <a:gd name="connsiteY2" fmla="*/ 3765685 h 3765685"/>
              <a:gd name="connsiteX3" fmla="*/ 0 w 12192000"/>
              <a:gd name="connsiteY3" fmla="*/ 3765685 h 37656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3765685">
                <a:moveTo>
                  <a:pt x="0" y="0"/>
                </a:moveTo>
                <a:lnTo>
                  <a:pt x="12192000" y="0"/>
                </a:lnTo>
                <a:lnTo>
                  <a:pt x="12192000" y="3765685"/>
                </a:lnTo>
                <a:lnTo>
                  <a:pt x="0" y="3765685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250563089"/>
      </p:ext>
    </p:extLst>
  </p:cSld>
  <p:clrMapOvr>
    <a:masterClrMapping/>
  </p:clrMapOvr>
</p:sldLayout>
</file>

<file path=ppt/slideLayouts/slideLayout4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4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>
            <a:extLst>
              <a:ext uri="{FF2B5EF4-FFF2-40B4-BE49-F238E27FC236}">
                <a16:creationId xmlns="" xmlns:a16="http://schemas.microsoft.com/office/drawing/2014/main" id="{2AD5B477-E25D-460E-9D48-70245BBAA5B2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560546" y="1955766"/>
            <a:ext cx="4011491" cy="2639729"/>
          </a:xfrm>
          <a:custGeom>
            <a:avLst/>
            <a:gdLst>
              <a:gd name="connsiteX0" fmla="*/ 0 w 5348655"/>
              <a:gd name="connsiteY0" fmla="*/ 0 h 3519638"/>
              <a:gd name="connsiteX1" fmla="*/ 5348655 w 5348655"/>
              <a:gd name="connsiteY1" fmla="*/ 0 h 3519638"/>
              <a:gd name="connsiteX2" fmla="*/ 5348655 w 5348655"/>
              <a:gd name="connsiteY2" fmla="*/ 3519638 h 3519638"/>
              <a:gd name="connsiteX3" fmla="*/ 0 w 5348655"/>
              <a:gd name="connsiteY3" fmla="*/ 3519638 h 3519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348655" h="3519638">
                <a:moveTo>
                  <a:pt x="0" y="0"/>
                </a:moveTo>
                <a:lnTo>
                  <a:pt x="5348655" y="0"/>
                </a:lnTo>
                <a:lnTo>
                  <a:pt x="5348655" y="3519638"/>
                </a:lnTo>
                <a:lnTo>
                  <a:pt x="0" y="3519638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242987795"/>
      </p:ext>
    </p:extLst>
  </p:cSld>
  <p:clrMapOvr>
    <a:masterClrMapping/>
  </p:clrMapOvr>
</p:sldLayout>
</file>

<file path=ppt/slideLayouts/slideLayout4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5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>
            <a:extLst>
              <a:ext uri="{FF2B5EF4-FFF2-40B4-BE49-F238E27FC236}">
                <a16:creationId xmlns="" xmlns:a16="http://schemas.microsoft.com/office/drawing/2014/main" id="{A8A832A3-528E-476A-B952-3434EBFFACAB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3007536" y="0"/>
            <a:ext cx="6136481" cy="5143500"/>
          </a:xfrm>
          <a:custGeom>
            <a:avLst/>
            <a:gdLst>
              <a:gd name="connsiteX0" fmla="*/ 0 w 8181975"/>
              <a:gd name="connsiteY0" fmla="*/ 0 h 6858000"/>
              <a:gd name="connsiteX1" fmla="*/ 6084887 w 8181975"/>
              <a:gd name="connsiteY1" fmla="*/ 0 h 6858000"/>
              <a:gd name="connsiteX2" fmla="*/ 8181975 w 8181975"/>
              <a:gd name="connsiteY2" fmla="*/ 4824413 h 6858000"/>
              <a:gd name="connsiteX3" fmla="*/ 8181975 w 8181975"/>
              <a:gd name="connsiteY3" fmla="*/ 6858000 h 6858000"/>
              <a:gd name="connsiteX4" fmla="*/ 2981325 w 8181975"/>
              <a:gd name="connsiteY4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81975" h="6858000">
                <a:moveTo>
                  <a:pt x="0" y="0"/>
                </a:moveTo>
                <a:lnTo>
                  <a:pt x="6084887" y="0"/>
                </a:lnTo>
                <a:lnTo>
                  <a:pt x="8181975" y="4824413"/>
                </a:lnTo>
                <a:lnTo>
                  <a:pt x="8181975" y="6858000"/>
                </a:lnTo>
                <a:lnTo>
                  <a:pt x="2981325" y="6858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488458941"/>
      </p:ext>
    </p:extLst>
  </p:cSld>
  <p:clrMapOvr>
    <a:masterClrMapping/>
  </p:clrMapOvr>
</p:sldLayout>
</file>

<file path=ppt/slideLayouts/slideLayout4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6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="" xmlns:a16="http://schemas.microsoft.com/office/drawing/2014/main" id="{918F8E4F-470B-42F6-8B2D-A84B3F25966B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4617019" y="1"/>
            <a:ext cx="4526929" cy="5149298"/>
          </a:xfrm>
          <a:custGeom>
            <a:avLst/>
            <a:gdLst>
              <a:gd name="connsiteX0" fmla="*/ 1743662 w 6035905"/>
              <a:gd name="connsiteY0" fmla="*/ 6312275 h 6865731"/>
              <a:gd name="connsiteX1" fmla="*/ 1967585 w 6035905"/>
              <a:gd name="connsiteY1" fmla="*/ 6365255 h 6865731"/>
              <a:gd name="connsiteX2" fmla="*/ 2155380 w 6035905"/>
              <a:gd name="connsiteY2" fmla="*/ 6865731 h 6865731"/>
              <a:gd name="connsiteX3" fmla="*/ 1237274 w 6035905"/>
              <a:gd name="connsiteY3" fmla="*/ 6865731 h 6865731"/>
              <a:gd name="connsiteX4" fmla="*/ 1425068 w 6035905"/>
              <a:gd name="connsiteY4" fmla="*/ 6509837 h 6865731"/>
              <a:gd name="connsiteX5" fmla="*/ 1743662 w 6035905"/>
              <a:gd name="connsiteY5" fmla="*/ 6312275 h 6865731"/>
              <a:gd name="connsiteX6" fmla="*/ 5028098 w 6035905"/>
              <a:gd name="connsiteY6" fmla="*/ 5922112 h 6865731"/>
              <a:gd name="connsiteX7" fmla="*/ 5252487 w 6035905"/>
              <a:gd name="connsiteY7" fmla="*/ 5975143 h 6865731"/>
              <a:gd name="connsiteX8" fmla="*/ 5409308 w 6035905"/>
              <a:gd name="connsiteY8" fmla="*/ 6565158 h 6865731"/>
              <a:gd name="connsiteX9" fmla="*/ 5242032 w 6035905"/>
              <a:gd name="connsiteY9" fmla="*/ 6865731 h 6865731"/>
              <a:gd name="connsiteX10" fmla="*/ 4311561 w 6035905"/>
              <a:gd name="connsiteY10" fmla="*/ 6865731 h 6865731"/>
              <a:gd name="connsiteX11" fmla="*/ 4708841 w 6035905"/>
              <a:gd name="connsiteY11" fmla="*/ 6119863 h 6865731"/>
              <a:gd name="connsiteX12" fmla="*/ 5028098 w 6035905"/>
              <a:gd name="connsiteY12" fmla="*/ 5922112 h 6865731"/>
              <a:gd name="connsiteX13" fmla="*/ 1727004 w 6035905"/>
              <a:gd name="connsiteY13" fmla="*/ 4477573 h 6865731"/>
              <a:gd name="connsiteX14" fmla="*/ 1893927 w 6035905"/>
              <a:gd name="connsiteY14" fmla="*/ 4530174 h 6865731"/>
              <a:gd name="connsiteX15" fmla="*/ 2040023 w 6035905"/>
              <a:gd name="connsiteY15" fmla="*/ 5119624 h 6865731"/>
              <a:gd name="connsiteX16" fmla="*/ 1100835 w 6035905"/>
              <a:gd name="connsiteY16" fmla="*/ 6865731 h 6865731"/>
              <a:gd name="connsiteX17" fmla="*/ 172083 w 6035905"/>
              <a:gd name="connsiteY17" fmla="*/ 6865731 h 6865731"/>
              <a:gd name="connsiteX18" fmla="*/ 1351285 w 6035905"/>
              <a:gd name="connsiteY18" fmla="*/ 4685878 h 6865731"/>
              <a:gd name="connsiteX19" fmla="*/ 1669953 w 6035905"/>
              <a:gd name="connsiteY19" fmla="*/ 4477781 h 6865731"/>
              <a:gd name="connsiteX20" fmla="*/ 1727004 w 6035905"/>
              <a:gd name="connsiteY20" fmla="*/ 4477573 h 6865731"/>
              <a:gd name="connsiteX21" fmla="*/ 6035901 w 6035905"/>
              <a:gd name="connsiteY21" fmla="*/ 3680707 h 6865731"/>
              <a:gd name="connsiteX22" fmla="*/ 6035901 w 6035905"/>
              <a:gd name="connsiteY22" fmla="*/ 5406644 h 6865731"/>
              <a:gd name="connsiteX23" fmla="*/ 5816686 w 6035905"/>
              <a:gd name="connsiteY23" fmla="*/ 5807506 h 6865731"/>
              <a:gd name="connsiteX24" fmla="*/ 5273867 w 6035905"/>
              <a:gd name="connsiteY24" fmla="*/ 5963397 h 6865731"/>
              <a:gd name="connsiteX25" fmla="*/ 5127724 w 6035905"/>
              <a:gd name="connsiteY25" fmla="*/ 5373238 h 6865731"/>
              <a:gd name="connsiteX26" fmla="*/ 6035901 w 6035905"/>
              <a:gd name="connsiteY26" fmla="*/ 3680707 h 6865731"/>
              <a:gd name="connsiteX27" fmla="*/ 4636516 w 6035905"/>
              <a:gd name="connsiteY27" fmla="*/ 2892909 h 6865731"/>
              <a:gd name="connsiteX28" fmla="*/ 4836200 w 6035905"/>
              <a:gd name="connsiteY28" fmla="*/ 2958846 h 6865731"/>
              <a:gd name="connsiteX29" fmla="*/ 4992958 w 6035905"/>
              <a:gd name="connsiteY29" fmla="*/ 3582166 h 6865731"/>
              <a:gd name="connsiteX30" fmla="*/ 3216362 w 6035905"/>
              <a:gd name="connsiteY30" fmla="*/ 6865731 h 6865731"/>
              <a:gd name="connsiteX31" fmla="*/ 2244459 w 6035905"/>
              <a:gd name="connsiteY31" fmla="*/ 6865731 h 6865731"/>
              <a:gd name="connsiteX32" fmla="*/ 4324122 w 6035905"/>
              <a:gd name="connsiteY32" fmla="*/ 3025630 h 6865731"/>
              <a:gd name="connsiteX33" fmla="*/ 4636516 w 6035905"/>
              <a:gd name="connsiteY33" fmla="*/ 2892909 h 6865731"/>
              <a:gd name="connsiteX34" fmla="*/ 6035902 w 6035905"/>
              <a:gd name="connsiteY34" fmla="*/ 1792895 h 6865731"/>
              <a:gd name="connsiteX35" fmla="*/ 6035902 w 6035905"/>
              <a:gd name="connsiteY35" fmla="*/ 3517083 h 6865731"/>
              <a:gd name="connsiteX36" fmla="*/ 4646585 w 6035905"/>
              <a:gd name="connsiteY36" fmla="*/ 6097805 h 6865731"/>
              <a:gd name="connsiteX37" fmla="*/ 4103393 w 6035905"/>
              <a:gd name="connsiteY37" fmla="*/ 6253538 h 6865731"/>
              <a:gd name="connsiteX38" fmla="*/ 3946703 w 6035905"/>
              <a:gd name="connsiteY38" fmla="*/ 5663977 h 6865731"/>
              <a:gd name="connsiteX39" fmla="*/ 6035902 w 6035905"/>
              <a:gd name="connsiteY39" fmla="*/ 1792895 h 6865731"/>
              <a:gd name="connsiteX40" fmla="*/ 2426598 w 6035905"/>
              <a:gd name="connsiteY40" fmla="*/ 1106704 h 6865731"/>
              <a:gd name="connsiteX41" fmla="*/ 2611328 w 6035905"/>
              <a:gd name="connsiteY41" fmla="*/ 1165449 h 6865731"/>
              <a:gd name="connsiteX42" fmla="*/ 2757287 w 6035905"/>
              <a:gd name="connsiteY42" fmla="*/ 1744721 h 6865731"/>
              <a:gd name="connsiteX43" fmla="*/ 880666 w 6035905"/>
              <a:gd name="connsiteY43" fmla="*/ 5264911 h 6865731"/>
              <a:gd name="connsiteX44" fmla="*/ 401086 w 6035905"/>
              <a:gd name="connsiteY44" fmla="*/ 5320611 h 6865731"/>
              <a:gd name="connsiteX45" fmla="*/ 255126 w 6035905"/>
              <a:gd name="connsiteY45" fmla="*/ 4730199 h 6865731"/>
              <a:gd name="connsiteX46" fmla="*/ 2131747 w 6035905"/>
              <a:gd name="connsiteY46" fmla="*/ 1221148 h 6865731"/>
              <a:gd name="connsiteX47" fmla="*/ 2426598 w 6035905"/>
              <a:gd name="connsiteY47" fmla="*/ 1106704 h 6865731"/>
              <a:gd name="connsiteX48" fmla="*/ 4475683 w 6035905"/>
              <a:gd name="connsiteY48" fmla="*/ 1105703 h 6865731"/>
              <a:gd name="connsiteX49" fmla="*/ 4699485 w 6035905"/>
              <a:gd name="connsiteY49" fmla="*/ 1166568 h 6865731"/>
              <a:gd name="connsiteX50" fmla="*/ 4855895 w 6035905"/>
              <a:gd name="connsiteY50" fmla="*/ 1745514 h 6865731"/>
              <a:gd name="connsiteX51" fmla="*/ 2530592 w 6035905"/>
              <a:gd name="connsiteY51" fmla="*/ 6076478 h 6865731"/>
              <a:gd name="connsiteX52" fmla="*/ 1988368 w 6035905"/>
              <a:gd name="connsiteY52" fmla="*/ 6221215 h 6865731"/>
              <a:gd name="connsiteX53" fmla="*/ 1842385 w 6035905"/>
              <a:gd name="connsiteY53" fmla="*/ 5642268 h 6865731"/>
              <a:gd name="connsiteX54" fmla="*/ 4157261 w 6035905"/>
              <a:gd name="connsiteY54" fmla="*/ 1311304 h 6865731"/>
              <a:gd name="connsiteX55" fmla="*/ 4475683 w 6035905"/>
              <a:gd name="connsiteY55" fmla="*/ 1105703 h 6865731"/>
              <a:gd name="connsiteX56" fmla="*/ 3926718 w 6035905"/>
              <a:gd name="connsiteY56" fmla="*/ 257293 h 6865731"/>
              <a:gd name="connsiteX57" fmla="*/ 4114197 w 6035905"/>
              <a:gd name="connsiteY57" fmla="*/ 310498 h 6865731"/>
              <a:gd name="connsiteX58" fmla="*/ 4260157 w 6035905"/>
              <a:gd name="connsiteY58" fmla="*/ 900274 h 6865731"/>
              <a:gd name="connsiteX59" fmla="*/ 2373109 w 6035905"/>
              <a:gd name="connsiteY59" fmla="*/ 4405546 h 6865731"/>
              <a:gd name="connsiteX60" fmla="*/ 1903954 w 6035905"/>
              <a:gd name="connsiteY60" fmla="*/ 4472313 h 6865731"/>
              <a:gd name="connsiteX61" fmla="*/ 1747569 w 6035905"/>
              <a:gd name="connsiteY61" fmla="*/ 3882537 h 6865731"/>
              <a:gd name="connsiteX62" fmla="*/ 3634616 w 6035905"/>
              <a:gd name="connsiteY62" fmla="*/ 377265 h 6865731"/>
              <a:gd name="connsiteX63" fmla="*/ 3926718 w 6035905"/>
              <a:gd name="connsiteY63" fmla="*/ 257293 h 6865731"/>
              <a:gd name="connsiteX64" fmla="*/ 5942011 w 6035905"/>
              <a:gd name="connsiteY64" fmla="*/ 1 h 6865731"/>
              <a:gd name="connsiteX65" fmla="*/ 6035905 w 6035905"/>
              <a:gd name="connsiteY65" fmla="*/ 1 h 6865731"/>
              <a:gd name="connsiteX66" fmla="*/ 6035905 w 6035905"/>
              <a:gd name="connsiteY66" fmla="*/ 1536266 h 6865731"/>
              <a:gd name="connsiteX67" fmla="*/ 5389081 w 6035905"/>
              <a:gd name="connsiteY67" fmla="*/ 2738559 h 6865731"/>
              <a:gd name="connsiteX68" fmla="*/ 4846584 w 6035905"/>
              <a:gd name="connsiteY68" fmla="*/ 2894413 h 6865731"/>
              <a:gd name="connsiteX69" fmla="*/ 4700527 w 6035905"/>
              <a:gd name="connsiteY69" fmla="*/ 2304399 h 6865731"/>
              <a:gd name="connsiteX70" fmla="*/ 5942011 w 6035905"/>
              <a:gd name="connsiteY70" fmla="*/ 1 h 6865731"/>
              <a:gd name="connsiteX71" fmla="*/ 2789661 w 6035905"/>
              <a:gd name="connsiteY71" fmla="*/ 1 h 6865731"/>
              <a:gd name="connsiteX72" fmla="*/ 3720961 w 6035905"/>
              <a:gd name="connsiteY72" fmla="*/ 1 h 6865731"/>
              <a:gd name="connsiteX73" fmla="*/ 3197759 w 6035905"/>
              <a:gd name="connsiteY73" fmla="*/ 977367 h 6865731"/>
              <a:gd name="connsiteX74" fmla="*/ 2643164 w 6035905"/>
              <a:gd name="connsiteY74" fmla="*/ 1132857 h 6865731"/>
              <a:gd name="connsiteX75" fmla="*/ 2496668 w 6035905"/>
              <a:gd name="connsiteY75" fmla="*/ 544216 h 6865731"/>
              <a:gd name="connsiteX76" fmla="*/ 2789661 w 6035905"/>
              <a:gd name="connsiteY76" fmla="*/ 1 h 6865731"/>
              <a:gd name="connsiteX77" fmla="*/ 1736674 w 6035905"/>
              <a:gd name="connsiteY77" fmla="*/ 1 h 6865731"/>
              <a:gd name="connsiteX78" fmla="*/ 2666317 w 6035905"/>
              <a:gd name="connsiteY78" fmla="*/ 1 h 6865731"/>
              <a:gd name="connsiteX79" fmla="*/ 754804 w 6035905"/>
              <a:gd name="connsiteY79" fmla="*/ 3560722 h 6865731"/>
              <a:gd name="connsiteX80" fmla="*/ 201196 w 6035905"/>
              <a:gd name="connsiteY80" fmla="*/ 3716503 h 6865731"/>
              <a:gd name="connsiteX81" fmla="*/ 54960 w 6035905"/>
              <a:gd name="connsiteY81" fmla="*/ 3126759 h 6865731"/>
              <a:gd name="connsiteX82" fmla="*/ 1736674 w 6035905"/>
              <a:gd name="connsiteY82" fmla="*/ 1 h 6865731"/>
              <a:gd name="connsiteX83" fmla="*/ 4876566 w 6035905"/>
              <a:gd name="connsiteY83" fmla="*/ 0 h 6865731"/>
              <a:gd name="connsiteX84" fmla="*/ 5846069 w 6035905"/>
              <a:gd name="connsiteY84" fmla="*/ 0 h 6865731"/>
              <a:gd name="connsiteX85" fmla="*/ 5272707 w 6035905"/>
              <a:gd name="connsiteY85" fmla="*/ 1056562 h 6865731"/>
              <a:gd name="connsiteX86" fmla="*/ 4761894 w 6035905"/>
              <a:gd name="connsiteY86" fmla="*/ 1123292 h 6865731"/>
              <a:gd name="connsiteX87" fmla="*/ 4605522 w 6035905"/>
              <a:gd name="connsiteY87" fmla="*/ 489355 h 6865731"/>
              <a:gd name="connsiteX88" fmla="*/ 4876566 w 6035905"/>
              <a:gd name="connsiteY88" fmla="*/ 0 h 68657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</a:cxnLst>
            <a:rect l="l" t="t" r="r" b="b"/>
            <a:pathLst>
              <a:path w="6035905" h="6865731">
                <a:moveTo>
                  <a:pt x="1743662" y="6312275"/>
                </a:moveTo>
                <a:cubicBezTo>
                  <a:pt x="1819403" y="6306866"/>
                  <a:pt x="1897162" y="6323549"/>
                  <a:pt x="1967585" y="6365255"/>
                </a:cubicBezTo>
                <a:cubicBezTo>
                  <a:pt x="2144947" y="6465350"/>
                  <a:pt x="2207545" y="6676662"/>
                  <a:pt x="2155380" y="6865731"/>
                </a:cubicBezTo>
                <a:cubicBezTo>
                  <a:pt x="2155380" y="6865731"/>
                  <a:pt x="2155380" y="6865731"/>
                  <a:pt x="1237274" y="6865731"/>
                </a:cubicBezTo>
                <a:cubicBezTo>
                  <a:pt x="1237274" y="6865731"/>
                  <a:pt x="1237274" y="6865731"/>
                  <a:pt x="1425068" y="6509837"/>
                </a:cubicBezTo>
                <a:cubicBezTo>
                  <a:pt x="1496795" y="6391669"/>
                  <a:pt x="1617426" y="6321290"/>
                  <a:pt x="1743662" y="6312275"/>
                </a:cubicBezTo>
                <a:close/>
                <a:moveTo>
                  <a:pt x="5028098" y="5922112"/>
                </a:moveTo>
                <a:cubicBezTo>
                  <a:pt x="5103997" y="5916698"/>
                  <a:pt x="5181918" y="5933396"/>
                  <a:pt x="5252487" y="5975143"/>
                </a:cubicBezTo>
                <a:cubicBezTo>
                  <a:pt x="5451127" y="6097599"/>
                  <a:pt x="5513855" y="6353643"/>
                  <a:pt x="5409308" y="6565158"/>
                </a:cubicBezTo>
                <a:cubicBezTo>
                  <a:pt x="5409308" y="6565158"/>
                  <a:pt x="5409308" y="6565158"/>
                  <a:pt x="5242032" y="6865731"/>
                </a:cubicBezTo>
                <a:cubicBezTo>
                  <a:pt x="5242032" y="6865731"/>
                  <a:pt x="5242032" y="6865731"/>
                  <a:pt x="4311561" y="6865731"/>
                </a:cubicBezTo>
                <a:cubicBezTo>
                  <a:pt x="4311561" y="6865731"/>
                  <a:pt x="4311561" y="6865731"/>
                  <a:pt x="4708841" y="6119863"/>
                </a:cubicBezTo>
                <a:cubicBezTo>
                  <a:pt x="4780717" y="6001582"/>
                  <a:pt x="4901600" y="5931135"/>
                  <a:pt x="5028098" y="5922112"/>
                </a:cubicBezTo>
                <a:close/>
                <a:moveTo>
                  <a:pt x="1727004" y="4477573"/>
                </a:moveTo>
                <a:cubicBezTo>
                  <a:pt x="1784142" y="4481691"/>
                  <a:pt x="1841098" y="4498894"/>
                  <a:pt x="1893927" y="4530174"/>
                </a:cubicBezTo>
                <a:cubicBezTo>
                  <a:pt x="2092200" y="4652513"/>
                  <a:pt x="2154813" y="4908312"/>
                  <a:pt x="2040023" y="5119624"/>
                </a:cubicBezTo>
                <a:cubicBezTo>
                  <a:pt x="2040023" y="5119624"/>
                  <a:pt x="2040023" y="5119624"/>
                  <a:pt x="1100835" y="6865731"/>
                </a:cubicBezTo>
                <a:cubicBezTo>
                  <a:pt x="1100835" y="6865731"/>
                  <a:pt x="1100835" y="6865731"/>
                  <a:pt x="172083" y="6865731"/>
                </a:cubicBezTo>
                <a:cubicBezTo>
                  <a:pt x="172083" y="6865731"/>
                  <a:pt x="172083" y="6865731"/>
                  <a:pt x="1351285" y="4685878"/>
                </a:cubicBezTo>
                <a:cubicBezTo>
                  <a:pt x="1423029" y="4560759"/>
                  <a:pt x="1543688" y="4487773"/>
                  <a:pt x="1669953" y="4477781"/>
                </a:cubicBezTo>
                <a:cubicBezTo>
                  <a:pt x="1688893" y="4476282"/>
                  <a:pt x="1707959" y="4476200"/>
                  <a:pt x="1727004" y="4477573"/>
                </a:cubicBezTo>
                <a:close/>
                <a:moveTo>
                  <a:pt x="6035901" y="3680707"/>
                </a:moveTo>
                <a:cubicBezTo>
                  <a:pt x="6035901" y="3680707"/>
                  <a:pt x="6035901" y="3680707"/>
                  <a:pt x="6035901" y="5406644"/>
                </a:cubicBezTo>
                <a:cubicBezTo>
                  <a:pt x="6035901" y="5406644"/>
                  <a:pt x="6035901" y="5406644"/>
                  <a:pt x="5816686" y="5807506"/>
                </a:cubicBezTo>
                <a:cubicBezTo>
                  <a:pt x="5712298" y="6007938"/>
                  <a:pt x="5461766" y="6074748"/>
                  <a:pt x="5273867" y="5963397"/>
                </a:cubicBezTo>
                <a:cubicBezTo>
                  <a:pt x="5085969" y="5840912"/>
                  <a:pt x="5012897" y="5584805"/>
                  <a:pt x="5127724" y="5373238"/>
                </a:cubicBezTo>
                <a:cubicBezTo>
                  <a:pt x="5127724" y="5373238"/>
                  <a:pt x="5127724" y="5373238"/>
                  <a:pt x="6035901" y="3680707"/>
                </a:cubicBezTo>
                <a:close/>
                <a:moveTo>
                  <a:pt x="4636516" y="2892909"/>
                </a:moveTo>
                <a:cubicBezTo>
                  <a:pt x="4704915" y="2895713"/>
                  <a:pt x="4773497" y="2917105"/>
                  <a:pt x="4836200" y="2958846"/>
                </a:cubicBezTo>
                <a:cubicBezTo>
                  <a:pt x="5045211" y="3081284"/>
                  <a:pt x="5118365" y="3359552"/>
                  <a:pt x="4992958" y="3582166"/>
                </a:cubicBezTo>
                <a:cubicBezTo>
                  <a:pt x="4992958" y="3582166"/>
                  <a:pt x="4992958" y="3582166"/>
                  <a:pt x="3216362" y="6865731"/>
                </a:cubicBezTo>
                <a:cubicBezTo>
                  <a:pt x="3216362" y="6865731"/>
                  <a:pt x="3216362" y="6865731"/>
                  <a:pt x="2244459" y="6865731"/>
                </a:cubicBezTo>
                <a:cubicBezTo>
                  <a:pt x="2244459" y="6865731"/>
                  <a:pt x="2244459" y="6865731"/>
                  <a:pt x="4324122" y="3025630"/>
                </a:cubicBezTo>
                <a:cubicBezTo>
                  <a:pt x="4409033" y="2935193"/>
                  <a:pt x="4522519" y="2888235"/>
                  <a:pt x="4636516" y="2892909"/>
                </a:cubicBezTo>
                <a:close/>
                <a:moveTo>
                  <a:pt x="6035902" y="1792895"/>
                </a:moveTo>
                <a:cubicBezTo>
                  <a:pt x="6035902" y="1792895"/>
                  <a:pt x="6035902" y="1792895"/>
                  <a:pt x="6035902" y="3517083"/>
                </a:cubicBezTo>
                <a:cubicBezTo>
                  <a:pt x="6035902" y="3517083"/>
                  <a:pt x="6035902" y="3517083"/>
                  <a:pt x="4646585" y="6097805"/>
                </a:cubicBezTo>
                <a:cubicBezTo>
                  <a:pt x="4531679" y="6298033"/>
                  <a:pt x="4291421" y="6364776"/>
                  <a:pt x="4103393" y="6253538"/>
                </a:cubicBezTo>
                <a:cubicBezTo>
                  <a:pt x="3904919" y="6131176"/>
                  <a:pt x="3842243" y="5875329"/>
                  <a:pt x="3946703" y="5663977"/>
                </a:cubicBezTo>
                <a:cubicBezTo>
                  <a:pt x="3946703" y="5663977"/>
                  <a:pt x="3946703" y="5663977"/>
                  <a:pt x="6035902" y="1792895"/>
                </a:cubicBezTo>
                <a:close/>
                <a:moveTo>
                  <a:pt x="2426598" y="1106704"/>
                </a:moveTo>
                <a:cubicBezTo>
                  <a:pt x="2489641" y="1109054"/>
                  <a:pt x="2552684" y="1127852"/>
                  <a:pt x="2611328" y="1165449"/>
                </a:cubicBezTo>
                <a:cubicBezTo>
                  <a:pt x="2809416" y="1276848"/>
                  <a:pt x="2871970" y="1544204"/>
                  <a:pt x="2757287" y="1744721"/>
                </a:cubicBezTo>
                <a:cubicBezTo>
                  <a:pt x="2757287" y="1744721"/>
                  <a:pt x="2757287" y="1744721"/>
                  <a:pt x="880666" y="5264911"/>
                </a:cubicBezTo>
                <a:cubicBezTo>
                  <a:pt x="755559" y="5387450"/>
                  <a:pt x="557471" y="5420869"/>
                  <a:pt x="401086" y="5320611"/>
                </a:cubicBezTo>
                <a:cubicBezTo>
                  <a:pt x="213422" y="5198072"/>
                  <a:pt x="140443" y="4941856"/>
                  <a:pt x="255126" y="4730199"/>
                </a:cubicBezTo>
                <a:cubicBezTo>
                  <a:pt x="255126" y="4730199"/>
                  <a:pt x="255126" y="4730199"/>
                  <a:pt x="2131747" y="1221148"/>
                </a:cubicBezTo>
                <a:cubicBezTo>
                  <a:pt x="2216456" y="1144562"/>
                  <a:pt x="2321527" y="1102788"/>
                  <a:pt x="2426598" y="1106704"/>
                </a:cubicBezTo>
                <a:close/>
                <a:moveTo>
                  <a:pt x="4475683" y="1105703"/>
                </a:moveTo>
                <a:cubicBezTo>
                  <a:pt x="4551384" y="1101332"/>
                  <a:pt x="4629100" y="1120642"/>
                  <a:pt x="4699485" y="1166568"/>
                </a:cubicBezTo>
                <a:cubicBezTo>
                  <a:pt x="4897605" y="1277904"/>
                  <a:pt x="4960169" y="1545110"/>
                  <a:pt x="4855895" y="1745514"/>
                </a:cubicBezTo>
                <a:cubicBezTo>
                  <a:pt x="4855895" y="1745514"/>
                  <a:pt x="4855895" y="1745514"/>
                  <a:pt x="2530592" y="6076478"/>
                </a:cubicBezTo>
                <a:cubicBezTo>
                  <a:pt x="2415891" y="6276883"/>
                  <a:pt x="2176061" y="6343684"/>
                  <a:pt x="1988368" y="6221215"/>
                </a:cubicBezTo>
                <a:cubicBezTo>
                  <a:pt x="1790248" y="6109879"/>
                  <a:pt x="1727684" y="5842673"/>
                  <a:pt x="1842385" y="5642268"/>
                </a:cubicBezTo>
                <a:cubicBezTo>
                  <a:pt x="1842385" y="5642268"/>
                  <a:pt x="1842385" y="5642268"/>
                  <a:pt x="4157261" y="1311304"/>
                </a:cubicBezTo>
                <a:cubicBezTo>
                  <a:pt x="4228950" y="1186052"/>
                  <a:pt x="4349516" y="1112987"/>
                  <a:pt x="4475683" y="1105703"/>
                </a:cubicBezTo>
                <a:close/>
                <a:moveTo>
                  <a:pt x="3926718" y="257293"/>
                </a:moveTo>
                <a:cubicBezTo>
                  <a:pt x="3991044" y="259380"/>
                  <a:pt x="4055553" y="277115"/>
                  <a:pt x="4114197" y="310498"/>
                </a:cubicBezTo>
                <a:cubicBezTo>
                  <a:pt x="4301859" y="432904"/>
                  <a:pt x="4374839" y="688845"/>
                  <a:pt x="4260157" y="900274"/>
                </a:cubicBezTo>
                <a:cubicBezTo>
                  <a:pt x="4260157" y="900274"/>
                  <a:pt x="4260157" y="900274"/>
                  <a:pt x="2373109" y="4405546"/>
                </a:cubicBezTo>
                <a:cubicBezTo>
                  <a:pt x="2248001" y="4539081"/>
                  <a:pt x="2060339" y="4561336"/>
                  <a:pt x="1903954" y="4472313"/>
                </a:cubicBezTo>
                <a:cubicBezTo>
                  <a:pt x="1705867" y="4349907"/>
                  <a:pt x="1643312" y="4082839"/>
                  <a:pt x="1747569" y="3882537"/>
                </a:cubicBezTo>
                <a:cubicBezTo>
                  <a:pt x="1747569" y="3882537"/>
                  <a:pt x="1747569" y="3882537"/>
                  <a:pt x="3634616" y="377265"/>
                </a:cubicBezTo>
                <a:cubicBezTo>
                  <a:pt x="3712809" y="293806"/>
                  <a:pt x="3819509" y="253816"/>
                  <a:pt x="3926718" y="257293"/>
                </a:cubicBezTo>
                <a:close/>
                <a:moveTo>
                  <a:pt x="5942011" y="1"/>
                </a:moveTo>
                <a:cubicBezTo>
                  <a:pt x="5942011" y="1"/>
                  <a:pt x="5942011" y="1"/>
                  <a:pt x="6035905" y="1"/>
                </a:cubicBezTo>
                <a:cubicBezTo>
                  <a:pt x="6035905" y="1"/>
                  <a:pt x="6035905" y="1"/>
                  <a:pt x="6035905" y="1536266"/>
                </a:cubicBezTo>
                <a:cubicBezTo>
                  <a:pt x="6035905" y="1536266"/>
                  <a:pt x="6035905" y="1536266"/>
                  <a:pt x="5389081" y="2738559"/>
                </a:cubicBezTo>
                <a:cubicBezTo>
                  <a:pt x="5274322" y="2938942"/>
                  <a:pt x="5034372" y="3005735"/>
                  <a:pt x="4846584" y="2894413"/>
                </a:cubicBezTo>
                <a:cubicBezTo>
                  <a:pt x="4648364" y="2771956"/>
                  <a:pt x="4585768" y="2515912"/>
                  <a:pt x="4700527" y="2304399"/>
                </a:cubicBezTo>
                <a:cubicBezTo>
                  <a:pt x="4700527" y="2304399"/>
                  <a:pt x="4700527" y="2304399"/>
                  <a:pt x="5942011" y="1"/>
                </a:cubicBezTo>
                <a:close/>
                <a:moveTo>
                  <a:pt x="2789661" y="1"/>
                </a:moveTo>
                <a:cubicBezTo>
                  <a:pt x="2789661" y="1"/>
                  <a:pt x="2789661" y="1"/>
                  <a:pt x="3720961" y="1"/>
                </a:cubicBezTo>
                <a:cubicBezTo>
                  <a:pt x="3720961" y="1"/>
                  <a:pt x="3720961" y="1"/>
                  <a:pt x="3197759" y="977367"/>
                </a:cubicBezTo>
                <a:cubicBezTo>
                  <a:pt x="3082654" y="1177283"/>
                  <a:pt x="2841981" y="1255027"/>
                  <a:pt x="2643164" y="1132857"/>
                </a:cubicBezTo>
                <a:cubicBezTo>
                  <a:pt x="2454811" y="1010686"/>
                  <a:pt x="2381563" y="755238"/>
                  <a:pt x="2496668" y="544216"/>
                </a:cubicBezTo>
                <a:cubicBezTo>
                  <a:pt x="2496668" y="544216"/>
                  <a:pt x="2496668" y="544216"/>
                  <a:pt x="2789661" y="1"/>
                </a:cubicBezTo>
                <a:close/>
                <a:moveTo>
                  <a:pt x="1736674" y="1"/>
                </a:moveTo>
                <a:cubicBezTo>
                  <a:pt x="1736674" y="1"/>
                  <a:pt x="1736674" y="1"/>
                  <a:pt x="2666317" y="1"/>
                </a:cubicBezTo>
                <a:cubicBezTo>
                  <a:pt x="2666317" y="1"/>
                  <a:pt x="2666317" y="1"/>
                  <a:pt x="754804" y="3560722"/>
                </a:cubicBezTo>
                <a:cubicBezTo>
                  <a:pt x="639905" y="3761012"/>
                  <a:pt x="399659" y="3838903"/>
                  <a:pt x="201196" y="3716503"/>
                </a:cubicBezTo>
                <a:cubicBezTo>
                  <a:pt x="13179" y="3594104"/>
                  <a:pt x="-59939" y="3338177"/>
                  <a:pt x="54960" y="3126759"/>
                </a:cubicBezTo>
                <a:cubicBezTo>
                  <a:pt x="54960" y="3126759"/>
                  <a:pt x="54960" y="3126759"/>
                  <a:pt x="1736674" y="1"/>
                </a:cubicBezTo>
                <a:close/>
                <a:moveTo>
                  <a:pt x="4876566" y="0"/>
                </a:moveTo>
                <a:cubicBezTo>
                  <a:pt x="4876566" y="0"/>
                  <a:pt x="4876566" y="0"/>
                  <a:pt x="5846069" y="0"/>
                </a:cubicBezTo>
                <a:cubicBezTo>
                  <a:pt x="5846069" y="0"/>
                  <a:pt x="5846069" y="0"/>
                  <a:pt x="5272707" y="1056562"/>
                </a:cubicBezTo>
                <a:cubicBezTo>
                  <a:pt x="5137185" y="1190022"/>
                  <a:pt x="4928690" y="1223387"/>
                  <a:pt x="4761894" y="1123292"/>
                </a:cubicBezTo>
                <a:cubicBezTo>
                  <a:pt x="4553399" y="989831"/>
                  <a:pt x="4490850" y="711789"/>
                  <a:pt x="4605522" y="489355"/>
                </a:cubicBezTo>
                <a:cubicBezTo>
                  <a:pt x="4605522" y="489355"/>
                  <a:pt x="4605522" y="489355"/>
                  <a:pt x="4876566" y="0"/>
                </a:cubicBez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385355773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8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12">
            <a:extLst>
              <a:ext uri="{FF2B5EF4-FFF2-40B4-BE49-F238E27FC236}">
                <a16:creationId xmlns:a16="http://schemas.microsoft.com/office/drawing/2014/main" xmlns="" id="{37A317B2-5725-4472-B784-A0B6DC6C558D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6198039" y="1657356"/>
            <a:ext cx="1970044" cy="1970044"/>
          </a:xfrm>
          <a:custGeom>
            <a:avLst/>
            <a:gdLst>
              <a:gd name="connsiteX0" fmla="*/ 1313363 w 2626725"/>
              <a:gd name="connsiteY0" fmla="*/ 0 h 2626725"/>
              <a:gd name="connsiteX1" fmla="*/ 2626725 w 2626725"/>
              <a:gd name="connsiteY1" fmla="*/ 1313363 h 2626725"/>
              <a:gd name="connsiteX2" fmla="*/ 1313363 w 2626725"/>
              <a:gd name="connsiteY2" fmla="*/ 2626725 h 2626725"/>
              <a:gd name="connsiteX3" fmla="*/ 0 w 2626725"/>
              <a:gd name="connsiteY3" fmla="*/ 1313363 h 2626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26725" h="2626725">
                <a:moveTo>
                  <a:pt x="1313363" y="0"/>
                </a:moveTo>
                <a:lnTo>
                  <a:pt x="2626725" y="1313363"/>
                </a:lnTo>
                <a:lnTo>
                  <a:pt x="1313363" y="2626725"/>
                </a:lnTo>
                <a:lnTo>
                  <a:pt x="0" y="1313363"/>
                </a:lnTo>
                <a:close/>
              </a:path>
            </a:pathLst>
          </a:custGeom>
        </p:spPr>
        <p:txBody>
          <a:bodyPr wrap="square" lIns="68358" tIns="34201" rIns="68358" bIns="34201" anchor="ctr">
            <a:noAutofit/>
          </a:bodyPr>
          <a:lstStyle/>
          <a:p>
            <a:endParaRPr lang="en-US" dirty="0"/>
          </a:p>
        </p:txBody>
      </p:sp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xmlns="" id="{D5C2B1B5-2A7B-4C85-8C84-44B655499449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281458" y="2486027"/>
            <a:ext cx="1970044" cy="1970044"/>
          </a:xfrm>
          <a:custGeom>
            <a:avLst/>
            <a:gdLst>
              <a:gd name="connsiteX0" fmla="*/ 1313363 w 2626725"/>
              <a:gd name="connsiteY0" fmla="*/ 0 h 2626725"/>
              <a:gd name="connsiteX1" fmla="*/ 2626725 w 2626725"/>
              <a:gd name="connsiteY1" fmla="*/ 1313363 h 2626725"/>
              <a:gd name="connsiteX2" fmla="*/ 1313363 w 2626725"/>
              <a:gd name="connsiteY2" fmla="*/ 2626725 h 2626725"/>
              <a:gd name="connsiteX3" fmla="*/ 0 w 2626725"/>
              <a:gd name="connsiteY3" fmla="*/ 1313363 h 2626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26725" h="2626725">
                <a:moveTo>
                  <a:pt x="1313363" y="0"/>
                </a:moveTo>
                <a:lnTo>
                  <a:pt x="2626725" y="1313363"/>
                </a:lnTo>
                <a:lnTo>
                  <a:pt x="1313363" y="2626725"/>
                </a:lnTo>
                <a:lnTo>
                  <a:pt x="0" y="1313363"/>
                </a:lnTo>
                <a:close/>
              </a:path>
            </a:pathLst>
          </a:custGeom>
        </p:spPr>
        <p:txBody>
          <a:bodyPr wrap="square" lIns="68358" tIns="34201" rIns="68358" bIns="34201" anchor="ctr">
            <a:noAutofit/>
          </a:bodyPr>
          <a:lstStyle/>
          <a:p>
            <a:endParaRPr lang="en-US" dirty="0"/>
          </a:p>
        </p:txBody>
      </p:sp>
      <p:sp>
        <p:nvSpPr>
          <p:cNvPr id="15" name="Picture Placeholder 14">
            <a:extLst>
              <a:ext uri="{FF2B5EF4-FFF2-40B4-BE49-F238E27FC236}">
                <a16:creationId xmlns:a16="http://schemas.microsoft.com/office/drawing/2014/main" xmlns="" id="{C35E1C72-D751-4058-9FD9-316B13763263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4892499" y="2486027"/>
            <a:ext cx="1970044" cy="1970044"/>
          </a:xfrm>
          <a:custGeom>
            <a:avLst/>
            <a:gdLst>
              <a:gd name="connsiteX0" fmla="*/ 1313363 w 2626725"/>
              <a:gd name="connsiteY0" fmla="*/ 0 h 2626725"/>
              <a:gd name="connsiteX1" fmla="*/ 2626725 w 2626725"/>
              <a:gd name="connsiteY1" fmla="*/ 1313363 h 2626725"/>
              <a:gd name="connsiteX2" fmla="*/ 1313363 w 2626725"/>
              <a:gd name="connsiteY2" fmla="*/ 2626725 h 2626725"/>
              <a:gd name="connsiteX3" fmla="*/ 0 w 2626725"/>
              <a:gd name="connsiteY3" fmla="*/ 1313363 h 2626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26725" h="2626725">
                <a:moveTo>
                  <a:pt x="1313363" y="0"/>
                </a:moveTo>
                <a:lnTo>
                  <a:pt x="2626725" y="1313363"/>
                </a:lnTo>
                <a:lnTo>
                  <a:pt x="1313363" y="2626725"/>
                </a:lnTo>
                <a:lnTo>
                  <a:pt x="0" y="1313363"/>
                </a:lnTo>
                <a:close/>
              </a:path>
            </a:pathLst>
          </a:custGeom>
        </p:spPr>
        <p:txBody>
          <a:bodyPr wrap="square" lIns="68358" tIns="34201" rIns="68358" bIns="34201" anchor="ctr">
            <a:noAutofit/>
          </a:bodyPr>
          <a:lstStyle/>
          <a:p>
            <a:endParaRPr lang="en-US" dirty="0"/>
          </a:p>
        </p:txBody>
      </p:sp>
      <p:sp>
        <p:nvSpPr>
          <p:cNvPr id="19" name="Picture Placeholder 18">
            <a:extLst>
              <a:ext uri="{FF2B5EF4-FFF2-40B4-BE49-F238E27FC236}">
                <a16:creationId xmlns:a16="http://schemas.microsoft.com/office/drawing/2014/main" xmlns="" id="{1C6E6760-F657-46CE-A3B0-2030318C1F68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975959" y="1628778"/>
            <a:ext cx="1970044" cy="1970044"/>
          </a:xfrm>
          <a:custGeom>
            <a:avLst/>
            <a:gdLst>
              <a:gd name="connsiteX0" fmla="*/ 1313363 w 2626725"/>
              <a:gd name="connsiteY0" fmla="*/ 0 h 2626725"/>
              <a:gd name="connsiteX1" fmla="*/ 2626725 w 2626725"/>
              <a:gd name="connsiteY1" fmla="*/ 1313363 h 2626725"/>
              <a:gd name="connsiteX2" fmla="*/ 1313363 w 2626725"/>
              <a:gd name="connsiteY2" fmla="*/ 2626725 h 2626725"/>
              <a:gd name="connsiteX3" fmla="*/ 0 w 2626725"/>
              <a:gd name="connsiteY3" fmla="*/ 1313363 h 2626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26725" h="2626725">
                <a:moveTo>
                  <a:pt x="1313363" y="0"/>
                </a:moveTo>
                <a:lnTo>
                  <a:pt x="2626725" y="1313363"/>
                </a:lnTo>
                <a:lnTo>
                  <a:pt x="1313363" y="2626725"/>
                </a:lnTo>
                <a:lnTo>
                  <a:pt x="0" y="1313363"/>
                </a:lnTo>
                <a:close/>
              </a:path>
            </a:pathLst>
          </a:custGeom>
        </p:spPr>
        <p:txBody>
          <a:bodyPr wrap="square" lIns="68358" tIns="34201" rIns="68358" bIns="34201" anchor="ctr">
            <a:noAutofit/>
          </a:bodyPr>
          <a:lstStyle/>
          <a:p>
            <a:endParaRPr lang="en-US" dirty="0"/>
          </a:p>
        </p:txBody>
      </p:sp>
      <p:sp>
        <p:nvSpPr>
          <p:cNvPr id="16" name="Picture Placeholder 15">
            <a:extLst>
              <a:ext uri="{FF2B5EF4-FFF2-40B4-BE49-F238E27FC236}">
                <a16:creationId xmlns:a16="http://schemas.microsoft.com/office/drawing/2014/main" xmlns="" id="{0055D923-8866-40BE-9CD6-03A1E4E5A776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3586999" y="1643070"/>
            <a:ext cx="1970044" cy="1970044"/>
          </a:xfrm>
          <a:custGeom>
            <a:avLst/>
            <a:gdLst>
              <a:gd name="connsiteX0" fmla="*/ 1313363 w 2626725"/>
              <a:gd name="connsiteY0" fmla="*/ 0 h 2626725"/>
              <a:gd name="connsiteX1" fmla="*/ 2626725 w 2626725"/>
              <a:gd name="connsiteY1" fmla="*/ 1313363 h 2626725"/>
              <a:gd name="connsiteX2" fmla="*/ 1313363 w 2626725"/>
              <a:gd name="connsiteY2" fmla="*/ 2626725 h 2626725"/>
              <a:gd name="connsiteX3" fmla="*/ 0 w 2626725"/>
              <a:gd name="connsiteY3" fmla="*/ 1313363 h 2626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26725" h="2626725">
                <a:moveTo>
                  <a:pt x="1313363" y="0"/>
                </a:moveTo>
                <a:lnTo>
                  <a:pt x="2626725" y="1313363"/>
                </a:lnTo>
                <a:lnTo>
                  <a:pt x="1313363" y="2626725"/>
                </a:lnTo>
                <a:lnTo>
                  <a:pt x="0" y="1313363"/>
                </a:lnTo>
                <a:close/>
              </a:path>
            </a:pathLst>
          </a:custGeom>
        </p:spPr>
        <p:txBody>
          <a:bodyPr wrap="square" lIns="68358" tIns="34201" rIns="68358" bIns="34201" anchor="ctr">
            <a:noAutofit/>
          </a:bodyPr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719203304"/>
      </p:ext>
    </p:extLst>
  </p:cSld>
  <p:clrMapOvr>
    <a:masterClrMapping/>
  </p:clrMapOvr>
</p:sldLayout>
</file>

<file path=ppt/slideLayouts/slideLayout4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7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>
            <a:extLst>
              <a:ext uri="{FF2B5EF4-FFF2-40B4-BE49-F238E27FC236}">
                <a16:creationId xmlns="" xmlns:a16="http://schemas.microsoft.com/office/drawing/2014/main" id="{0BD50E30-42E2-4A0E-B92D-98DAAEC1E687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564383" y="2436099"/>
            <a:ext cx="3793331" cy="2157413"/>
          </a:xfrm>
          <a:custGeom>
            <a:avLst/>
            <a:gdLst>
              <a:gd name="connsiteX0" fmla="*/ 0 w 5057775"/>
              <a:gd name="connsiteY0" fmla="*/ 0 h 2876550"/>
              <a:gd name="connsiteX1" fmla="*/ 5057775 w 5057775"/>
              <a:gd name="connsiteY1" fmla="*/ 0 h 2876550"/>
              <a:gd name="connsiteX2" fmla="*/ 5057775 w 5057775"/>
              <a:gd name="connsiteY2" fmla="*/ 2876550 h 2876550"/>
              <a:gd name="connsiteX3" fmla="*/ 0 w 5057775"/>
              <a:gd name="connsiteY3" fmla="*/ 2876550 h 28765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57775" h="2876550">
                <a:moveTo>
                  <a:pt x="0" y="0"/>
                </a:moveTo>
                <a:lnTo>
                  <a:pt x="5057775" y="0"/>
                </a:lnTo>
                <a:lnTo>
                  <a:pt x="5057775" y="2876550"/>
                </a:lnTo>
                <a:lnTo>
                  <a:pt x="0" y="287655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687748122"/>
      </p:ext>
    </p:extLst>
  </p:cSld>
  <p:clrMapOvr>
    <a:masterClrMapping/>
  </p:clrMapOvr>
</p:sldLayout>
</file>

<file path=ppt/slideLayouts/slideLayout4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9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12">
            <a:extLst>
              <a:ext uri="{FF2B5EF4-FFF2-40B4-BE49-F238E27FC236}">
                <a16:creationId xmlns="" xmlns:a16="http://schemas.microsoft.com/office/drawing/2014/main" id="{9EE777F0-87D8-4D33-B6E6-6DD15E51FE80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815591" y="1633210"/>
            <a:ext cx="1502297" cy="1502297"/>
          </a:xfrm>
          <a:custGeom>
            <a:avLst/>
            <a:gdLst>
              <a:gd name="connsiteX0" fmla="*/ 1001531 w 2003062"/>
              <a:gd name="connsiteY0" fmla="*/ 0 h 2003062"/>
              <a:gd name="connsiteX1" fmla="*/ 2003062 w 2003062"/>
              <a:gd name="connsiteY1" fmla="*/ 1001531 h 2003062"/>
              <a:gd name="connsiteX2" fmla="*/ 1001531 w 2003062"/>
              <a:gd name="connsiteY2" fmla="*/ 2003062 h 2003062"/>
              <a:gd name="connsiteX3" fmla="*/ 0 w 2003062"/>
              <a:gd name="connsiteY3" fmla="*/ 1001531 h 2003062"/>
              <a:gd name="connsiteX4" fmla="*/ 1001531 w 2003062"/>
              <a:gd name="connsiteY4" fmla="*/ 0 h 20030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03062" h="2003062">
                <a:moveTo>
                  <a:pt x="1001531" y="0"/>
                </a:moveTo>
                <a:cubicBezTo>
                  <a:pt x="1554661" y="0"/>
                  <a:pt x="2003062" y="448401"/>
                  <a:pt x="2003062" y="1001531"/>
                </a:cubicBezTo>
                <a:cubicBezTo>
                  <a:pt x="2003062" y="1554661"/>
                  <a:pt x="1554661" y="2003062"/>
                  <a:pt x="1001531" y="2003062"/>
                </a:cubicBezTo>
                <a:cubicBezTo>
                  <a:pt x="448401" y="2003062"/>
                  <a:pt x="0" y="1554661"/>
                  <a:pt x="0" y="1001531"/>
                </a:cubicBezTo>
                <a:cubicBezTo>
                  <a:pt x="0" y="448401"/>
                  <a:pt x="448401" y="0"/>
                  <a:pt x="1001531" y="0"/>
                </a:cubicBezTo>
                <a:close/>
              </a:path>
            </a:pathLst>
          </a:custGeom>
        </p:spPr>
        <p:txBody>
          <a:bodyPr wrap="square" lIns="68358" tIns="34201" rIns="68358" bIns="34201" anchor="ctr">
            <a:noAutofit/>
          </a:bodyPr>
          <a:lstStyle/>
          <a:p>
            <a:endParaRPr lang="en-US" dirty="0"/>
          </a:p>
        </p:txBody>
      </p:sp>
      <p:sp>
        <p:nvSpPr>
          <p:cNvPr id="8" name="Picture Placeholder 13">
            <a:extLst>
              <a:ext uri="{FF2B5EF4-FFF2-40B4-BE49-F238E27FC236}">
                <a16:creationId xmlns="" xmlns:a16="http://schemas.microsoft.com/office/drawing/2014/main" id="{19FA0D92-1457-4F92-9A9B-D505A017DAA6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2798831" y="1633210"/>
            <a:ext cx="1502297" cy="1502297"/>
          </a:xfrm>
          <a:custGeom>
            <a:avLst/>
            <a:gdLst>
              <a:gd name="connsiteX0" fmla="*/ 1001531 w 2003062"/>
              <a:gd name="connsiteY0" fmla="*/ 0 h 2003062"/>
              <a:gd name="connsiteX1" fmla="*/ 2003062 w 2003062"/>
              <a:gd name="connsiteY1" fmla="*/ 1001531 h 2003062"/>
              <a:gd name="connsiteX2" fmla="*/ 1001531 w 2003062"/>
              <a:gd name="connsiteY2" fmla="*/ 2003062 h 2003062"/>
              <a:gd name="connsiteX3" fmla="*/ 0 w 2003062"/>
              <a:gd name="connsiteY3" fmla="*/ 1001531 h 2003062"/>
              <a:gd name="connsiteX4" fmla="*/ 1001531 w 2003062"/>
              <a:gd name="connsiteY4" fmla="*/ 0 h 20030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03062" h="2003062">
                <a:moveTo>
                  <a:pt x="1001531" y="0"/>
                </a:moveTo>
                <a:cubicBezTo>
                  <a:pt x="1554661" y="0"/>
                  <a:pt x="2003062" y="448401"/>
                  <a:pt x="2003062" y="1001531"/>
                </a:cubicBezTo>
                <a:cubicBezTo>
                  <a:pt x="2003062" y="1554661"/>
                  <a:pt x="1554661" y="2003062"/>
                  <a:pt x="1001531" y="2003062"/>
                </a:cubicBezTo>
                <a:cubicBezTo>
                  <a:pt x="448401" y="2003062"/>
                  <a:pt x="0" y="1554661"/>
                  <a:pt x="0" y="1001531"/>
                </a:cubicBezTo>
                <a:cubicBezTo>
                  <a:pt x="0" y="448401"/>
                  <a:pt x="448401" y="0"/>
                  <a:pt x="1001531" y="0"/>
                </a:cubicBezTo>
                <a:close/>
              </a:path>
            </a:pathLst>
          </a:custGeom>
        </p:spPr>
        <p:txBody>
          <a:bodyPr wrap="square" lIns="68358" tIns="34201" rIns="68358" bIns="34201" anchor="ctr">
            <a:noAutofit/>
          </a:bodyPr>
          <a:lstStyle/>
          <a:p>
            <a:endParaRPr lang="en-US" dirty="0"/>
          </a:p>
        </p:txBody>
      </p:sp>
      <p:sp>
        <p:nvSpPr>
          <p:cNvPr id="9" name="Picture Placeholder 14">
            <a:extLst>
              <a:ext uri="{FF2B5EF4-FFF2-40B4-BE49-F238E27FC236}">
                <a16:creationId xmlns="" xmlns:a16="http://schemas.microsoft.com/office/drawing/2014/main" id="{CE3B9CBE-B6F5-49AF-A833-4538273FF201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4782062" y="1633210"/>
            <a:ext cx="1502297" cy="1502297"/>
          </a:xfrm>
          <a:custGeom>
            <a:avLst/>
            <a:gdLst>
              <a:gd name="connsiteX0" fmla="*/ 1001531 w 2003062"/>
              <a:gd name="connsiteY0" fmla="*/ 0 h 2003062"/>
              <a:gd name="connsiteX1" fmla="*/ 2003062 w 2003062"/>
              <a:gd name="connsiteY1" fmla="*/ 1001531 h 2003062"/>
              <a:gd name="connsiteX2" fmla="*/ 1001531 w 2003062"/>
              <a:gd name="connsiteY2" fmla="*/ 2003062 h 2003062"/>
              <a:gd name="connsiteX3" fmla="*/ 0 w 2003062"/>
              <a:gd name="connsiteY3" fmla="*/ 1001531 h 2003062"/>
              <a:gd name="connsiteX4" fmla="*/ 1001531 w 2003062"/>
              <a:gd name="connsiteY4" fmla="*/ 0 h 20030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03062" h="2003062">
                <a:moveTo>
                  <a:pt x="1001531" y="0"/>
                </a:moveTo>
                <a:cubicBezTo>
                  <a:pt x="1554661" y="0"/>
                  <a:pt x="2003062" y="448401"/>
                  <a:pt x="2003062" y="1001531"/>
                </a:cubicBezTo>
                <a:cubicBezTo>
                  <a:pt x="2003062" y="1554661"/>
                  <a:pt x="1554661" y="2003062"/>
                  <a:pt x="1001531" y="2003062"/>
                </a:cubicBezTo>
                <a:cubicBezTo>
                  <a:pt x="448401" y="2003062"/>
                  <a:pt x="0" y="1554661"/>
                  <a:pt x="0" y="1001531"/>
                </a:cubicBezTo>
                <a:cubicBezTo>
                  <a:pt x="0" y="448401"/>
                  <a:pt x="448401" y="0"/>
                  <a:pt x="1001531" y="0"/>
                </a:cubicBezTo>
                <a:close/>
              </a:path>
            </a:pathLst>
          </a:custGeom>
        </p:spPr>
        <p:txBody>
          <a:bodyPr wrap="square" lIns="68358" tIns="34201" rIns="68358" bIns="34201" anchor="ctr">
            <a:noAutofit/>
          </a:bodyPr>
          <a:lstStyle/>
          <a:p>
            <a:endParaRPr lang="en-US" dirty="0"/>
          </a:p>
        </p:txBody>
      </p:sp>
      <p:sp>
        <p:nvSpPr>
          <p:cNvPr id="10" name="Picture Placeholder 15">
            <a:extLst>
              <a:ext uri="{FF2B5EF4-FFF2-40B4-BE49-F238E27FC236}">
                <a16:creationId xmlns="" xmlns:a16="http://schemas.microsoft.com/office/drawing/2014/main" id="{47AC2BC4-63E0-4828-A785-A10874275C5C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6826222" y="1633210"/>
            <a:ext cx="1502297" cy="1502297"/>
          </a:xfrm>
          <a:custGeom>
            <a:avLst/>
            <a:gdLst>
              <a:gd name="connsiteX0" fmla="*/ 1001531 w 2003062"/>
              <a:gd name="connsiteY0" fmla="*/ 0 h 2003062"/>
              <a:gd name="connsiteX1" fmla="*/ 2003062 w 2003062"/>
              <a:gd name="connsiteY1" fmla="*/ 1001531 h 2003062"/>
              <a:gd name="connsiteX2" fmla="*/ 1001531 w 2003062"/>
              <a:gd name="connsiteY2" fmla="*/ 2003062 h 2003062"/>
              <a:gd name="connsiteX3" fmla="*/ 0 w 2003062"/>
              <a:gd name="connsiteY3" fmla="*/ 1001531 h 2003062"/>
              <a:gd name="connsiteX4" fmla="*/ 1001531 w 2003062"/>
              <a:gd name="connsiteY4" fmla="*/ 0 h 20030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03062" h="2003062">
                <a:moveTo>
                  <a:pt x="1001531" y="0"/>
                </a:moveTo>
                <a:cubicBezTo>
                  <a:pt x="1554661" y="0"/>
                  <a:pt x="2003062" y="448401"/>
                  <a:pt x="2003062" y="1001531"/>
                </a:cubicBezTo>
                <a:cubicBezTo>
                  <a:pt x="2003062" y="1554661"/>
                  <a:pt x="1554661" y="2003062"/>
                  <a:pt x="1001531" y="2003062"/>
                </a:cubicBezTo>
                <a:cubicBezTo>
                  <a:pt x="448401" y="2003062"/>
                  <a:pt x="0" y="1554661"/>
                  <a:pt x="0" y="1001531"/>
                </a:cubicBezTo>
                <a:cubicBezTo>
                  <a:pt x="0" y="448401"/>
                  <a:pt x="448401" y="0"/>
                  <a:pt x="1001531" y="0"/>
                </a:cubicBezTo>
                <a:close/>
              </a:path>
            </a:pathLst>
          </a:custGeom>
        </p:spPr>
        <p:txBody>
          <a:bodyPr wrap="square" lIns="68358" tIns="34201" rIns="68358" bIns="34201" anchor="ctr">
            <a:noAutofit/>
          </a:bodyPr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62914694"/>
      </p:ext>
    </p:extLst>
  </p:cSld>
  <p:clrMapOvr>
    <a:masterClrMapping/>
  </p:clrMapOvr>
</p:sldLayout>
</file>

<file path=ppt/slideLayouts/slideLayout4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8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16">
            <a:extLst>
              <a:ext uri="{FF2B5EF4-FFF2-40B4-BE49-F238E27FC236}">
                <a16:creationId xmlns="" xmlns:a16="http://schemas.microsoft.com/office/drawing/2014/main" id="{8C83C720-F3F1-42F1-9D7C-A4BBE37EC88B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711301" y="1574910"/>
            <a:ext cx="1840403" cy="1595669"/>
          </a:xfrm>
          <a:custGeom>
            <a:avLst/>
            <a:gdLst>
              <a:gd name="connsiteX0" fmla="*/ 0 w 2453871"/>
              <a:gd name="connsiteY0" fmla="*/ 0 h 2127559"/>
              <a:gd name="connsiteX1" fmla="*/ 2453871 w 2453871"/>
              <a:gd name="connsiteY1" fmla="*/ 0 h 2127559"/>
              <a:gd name="connsiteX2" fmla="*/ 2453871 w 2453871"/>
              <a:gd name="connsiteY2" fmla="*/ 2127559 h 2127559"/>
              <a:gd name="connsiteX3" fmla="*/ 0 w 2453871"/>
              <a:gd name="connsiteY3" fmla="*/ 2127559 h 21275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53871" h="2127559">
                <a:moveTo>
                  <a:pt x="0" y="0"/>
                </a:moveTo>
                <a:lnTo>
                  <a:pt x="2453871" y="0"/>
                </a:lnTo>
                <a:lnTo>
                  <a:pt x="2453871" y="2127559"/>
                </a:lnTo>
                <a:lnTo>
                  <a:pt x="0" y="2127559"/>
                </a:lnTo>
                <a:close/>
              </a:path>
            </a:pathLst>
          </a:custGeom>
        </p:spPr>
        <p:txBody>
          <a:bodyPr wrap="square" lIns="68358" tIns="34201" rIns="68358" bIns="34201" anchor="ctr">
            <a:noAutofit/>
          </a:bodyPr>
          <a:lstStyle/>
          <a:p>
            <a:endParaRPr lang="en-US" dirty="0"/>
          </a:p>
        </p:txBody>
      </p:sp>
      <p:sp>
        <p:nvSpPr>
          <p:cNvPr id="4" name="Picture Placeholder 17">
            <a:extLst>
              <a:ext uri="{FF2B5EF4-FFF2-40B4-BE49-F238E27FC236}">
                <a16:creationId xmlns="" xmlns:a16="http://schemas.microsoft.com/office/drawing/2014/main" id="{E8856883-B64F-4667-AC8E-7F589F37E47A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4586016" y="1574910"/>
            <a:ext cx="1840403" cy="1595669"/>
          </a:xfrm>
          <a:custGeom>
            <a:avLst/>
            <a:gdLst>
              <a:gd name="connsiteX0" fmla="*/ 0 w 2453871"/>
              <a:gd name="connsiteY0" fmla="*/ 0 h 2127559"/>
              <a:gd name="connsiteX1" fmla="*/ 2453871 w 2453871"/>
              <a:gd name="connsiteY1" fmla="*/ 0 h 2127559"/>
              <a:gd name="connsiteX2" fmla="*/ 2453871 w 2453871"/>
              <a:gd name="connsiteY2" fmla="*/ 2127559 h 2127559"/>
              <a:gd name="connsiteX3" fmla="*/ 0 w 2453871"/>
              <a:gd name="connsiteY3" fmla="*/ 2127559 h 21275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53871" h="2127559">
                <a:moveTo>
                  <a:pt x="0" y="0"/>
                </a:moveTo>
                <a:lnTo>
                  <a:pt x="2453871" y="0"/>
                </a:lnTo>
                <a:lnTo>
                  <a:pt x="2453871" y="2127559"/>
                </a:lnTo>
                <a:lnTo>
                  <a:pt x="0" y="2127559"/>
                </a:lnTo>
                <a:close/>
              </a:path>
            </a:pathLst>
          </a:custGeom>
        </p:spPr>
        <p:txBody>
          <a:bodyPr wrap="square" lIns="68358" tIns="34201" rIns="68358" bIns="34201" anchor="ctr">
            <a:noAutofit/>
          </a:bodyPr>
          <a:lstStyle/>
          <a:p>
            <a:endParaRPr lang="en-US" dirty="0"/>
          </a:p>
        </p:txBody>
      </p:sp>
      <p:sp>
        <p:nvSpPr>
          <p:cNvPr id="5" name="Picture Placeholder 21">
            <a:extLst>
              <a:ext uri="{FF2B5EF4-FFF2-40B4-BE49-F238E27FC236}">
                <a16:creationId xmlns="" xmlns:a16="http://schemas.microsoft.com/office/drawing/2014/main" id="{B0B52BE6-87C0-4134-B0EE-7C0CBD303901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6466441" y="1574910"/>
            <a:ext cx="1914808" cy="1595669"/>
          </a:xfrm>
          <a:custGeom>
            <a:avLst/>
            <a:gdLst>
              <a:gd name="connsiteX0" fmla="*/ 0 w 2553077"/>
              <a:gd name="connsiteY0" fmla="*/ 0 h 2127559"/>
              <a:gd name="connsiteX1" fmla="*/ 2553077 w 2553077"/>
              <a:gd name="connsiteY1" fmla="*/ 0 h 2127559"/>
              <a:gd name="connsiteX2" fmla="*/ 2553077 w 2553077"/>
              <a:gd name="connsiteY2" fmla="*/ 2127559 h 2127559"/>
              <a:gd name="connsiteX3" fmla="*/ 0 w 2553077"/>
              <a:gd name="connsiteY3" fmla="*/ 2127559 h 21275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53077" h="2127559">
                <a:moveTo>
                  <a:pt x="0" y="0"/>
                </a:moveTo>
                <a:lnTo>
                  <a:pt x="2553077" y="0"/>
                </a:lnTo>
                <a:lnTo>
                  <a:pt x="2553077" y="2127559"/>
                </a:lnTo>
                <a:lnTo>
                  <a:pt x="0" y="2127559"/>
                </a:lnTo>
                <a:close/>
              </a:path>
            </a:pathLst>
          </a:custGeom>
        </p:spPr>
        <p:txBody>
          <a:bodyPr wrap="square" lIns="68358" tIns="34201" rIns="68358" bIns="34201" anchor="ctr">
            <a:noAutofit/>
          </a:bodyPr>
          <a:lstStyle/>
          <a:p>
            <a:endParaRPr lang="en-US" dirty="0"/>
          </a:p>
        </p:txBody>
      </p:sp>
      <p:sp>
        <p:nvSpPr>
          <p:cNvPr id="7" name="Picture Placeholder 15">
            <a:extLst>
              <a:ext uri="{FF2B5EF4-FFF2-40B4-BE49-F238E27FC236}">
                <a16:creationId xmlns="" xmlns:a16="http://schemas.microsoft.com/office/drawing/2014/main" id="{DCC06AFD-9B9F-4905-A455-4511BDDF18BA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762120" y="1574910"/>
            <a:ext cx="1914808" cy="1595669"/>
          </a:xfrm>
          <a:custGeom>
            <a:avLst/>
            <a:gdLst>
              <a:gd name="connsiteX0" fmla="*/ 0 w 2553077"/>
              <a:gd name="connsiteY0" fmla="*/ 0 h 2127559"/>
              <a:gd name="connsiteX1" fmla="*/ 2553077 w 2553077"/>
              <a:gd name="connsiteY1" fmla="*/ 0 h 2127559"/>
              <a:gd name="connsiteX2" fmla="*/ 2553077 w 2553077"/>
              <a:gd name="connsiteY2" fmla="*/ 2127559 h 2127559"/>
              <a:gd name="connsiteX3" fmla="*/ 0 w 2553077"/>
              <a:gd name="connsiteY3" fmla="*/ 2127559 h 21275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53077" h="2127559">
                <a:moveTo>
                  <a:pt x="0" y="0"/>
                </a:moveTo>
                <a:lnTo>
                  <a:pt x="2553077" y="0"/>
                </a:lnTo>
                <a:lnTo>
                  <a:pt x="2553077" y="2127559"/>
                </a:lnTo>
                <a:lnTo>
                  <a:pt x="0" y="2127559"/>
                </a:lnTo>
                <a:close/>
              </a:path>
            </a:pathLst>
          </a:custGeom>
        </p:spPr>
        <p:txBody>
          <a:bodyPr wrap="square" lIns="68358" tIns="34201" rIns="68358" bIns="34201" anchor="ctr">
            <a:noAutofit/>
          </a:bodyPr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86189240"/>
      </p:ext>
    </p:extLst>
  </p:cSld>
  <p:clrMapOvr>
    <a:masterClrMapping/>
  </p:clrMapOvr>
</p:sldLayout>
</file>

<file path=ppt/slideLayouts/slideLayout4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8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12">
            <a:extLst>
              <a:ext uri="{FF2B5EF4-FFF2-40B4-BE49-F238E27FC236}">
                <a16:creationId xmlns="" xmlns:a16="http://schemas.microsoft.com/office/drawing/2014/main" id="{37A317B2-5725-4472-B784-A0B6DC6C558D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6198039" y="1657356"/>
            <a:ext cx="1970044" cy="1970044"/>
          </a:xfrm>
          <a:custGeom>
            <a:avLst/>
            <a:gdLst>
              <a:gd name="connsiteX0" fmla="*/ 1313363 w 2626725"/>
              <a:gd name="connsiteY0" fmla="*/ 0 h 2626725"/>
              <a:gd name="connsiteX1" fmla="*/ 2626725 w 2626725"/>
              <a:gd name="connsiteY1" fmla="*/ 1313363 h 2626725"/>
              <a:gd name="connsiteX2" fmla="*/ 1313363 w 2626725"/>
              <a:gd name="connsiteY2" fmla="*/ 2626725 h 2626725"/>
              <a:gd name="connsiteX3" fmla="*/ 0 w 2626725"/>
              <a:gd name="connsiteY3" fmla="*/ 1313363 h 2626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26725" h="2626725">
                <a:moveTo>
                  <a:pt x="1313363" y="0"/>
                </a:moveTo>
                <a:lnTo>
                  <a:pt x="2626725" y="1313363"/>
                </a:lnTo>
                <a:lnTo>
                  <a:pt x="1313363" y="2626725"/>
                </a:lnTo>
                <a:lnTo>
                  <a:pt x="0" y="1313363"/>
                </a:lnTo>
                <a:close/>
              </a:path>
            </a:pathLst>
          </a:custGeom>
        </p:spPr>
        <p:txBody>
          <a:bodyPr wrap="square" lIns="68358" tIns="34201" rIns="68358" bIns="34201" anchor="ctr">
            <a:noAutofit/>
          </a:bodyPr>
          <a:lstStyle/>
          <a:p>
            <a:endParaRPr lang="en-US" dirty="0"/>
          </a:p>
        </p:txBody>
      </p:sp>
      <p:sp>
        <p:nvSpPr>
          <p:cNvPr id="17" name="Picture Placeholder 16">
            <a:extLst>
              <a:ext uri="{FF2B5EF4-FFF2-40B4-BE49-F238E27FC236}">
                <a16:creationId xmlns="" xmlns:a16="http://schemas.microsoft.com/office/drawing/2014/main" id="{D5C2B1B5-2A7B-4C85-8C84-44B655499449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281458" y="2486027"/>
            <a:ext cx="1970044" cy="1970044"/>
          </a:xfrm>
          <a:custGeom>
            <a:avLst/>
            <a:gdLst>
              <a:gd name="connsiteX0" fmla="*/ 1313363 w 2626725"/>
              <a:gd name="connsiteY0" fmla="*/ 0 h 2626725"/>
              <a:gd name="connsiteX1" fmla="*/ 2626725 w 2626725"/>
              <a:gd name="connsiteY1" fmla="*/ 1313363 h 2626725"/>
              <a:gd name="connsiteX2" fmla="*/ 1313363 w 2626725"/>
              <a:gd name="connsiteY2" fmla="*/ 2626725 h 2626725"/>
              <a:gd name="connsiteX3" fmla="*/ 0 w 2626725"/>
              <a:gd name="connsiteY3" fmla="*/ 1313363 h 2626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26725" h="2626725">
                <a:moveTo>
                  <a:pt x="1313363" y="0"/>
                </a:moveTo>
                <a:lnTo>
                  <a:pt x="2626725" y="1313363"/>
                </a:lnTo>
                <a:lnTo>
                  <a:pt x="1313363" y="2626725"/>
                </a:lnTo>
                <a:lnTo>
                  <a:pt x="0" y="1313363"/>
                </a:lnTo>
                <a:close/>
              </a:path>
            </a:pathLst>
          </a:custGeom>
        </p:spPr>
        <p:txBody>
          <a:bodyPr wrap="square" lIns="68358" tIns="34201" rIns="68358" bIns="34201" anchor="ctr">
            <a:noAutofit/>
          </a:bodyPr>
          <a:lstStyle/>
          <a:p>
            <a:endParaRPr lang="en-US" dirty="0"/>
          </a:p>
        </p:txBody>
      </p:sp>
      <p:sp>
        <p:nvSpPr>
          <p:cNvPr id="15" name="Picture Placeholder 14">
            <a:extLst>
              <a:ext uri="{FF2B5EF4-FFF2-40B4-BE49-F238E27FC236}">
                <a16:creationId xmlns="" xmlns:a16="http://schemas.microsoft.com/office/drawing/2014/main" id="{C35E1C72-D751-4058-9FD9-316B13763263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4892499" y="2486027"/>
            <a:ext cx="1970044" cy="1970044"/>
          </a:xfrm>
          <a:custGeom>
            <a:avLst/>
            <a:gdLst>
              <a:gd name="connsiteX0" fmla="*/ 1313363 w 2626725"/>
              <a:gd name="connsiteY0" fmla="*/ 0 h 2626725"/>
              <a:gd name="connsiteX1" fmla="*/ 2626725 w 2626725"/>
              <a:gd name="connsiteY1" fmla="*/ 1313363 h 2626725"/>
              <a:gd name="connsiteX2" fmla="*/ 1313363 w 2626725"/>
              <a:gd name="connsiteY2" fmla="*/ 2626725 h 2626725"/>
              <a:gd name="connsiteX3" fmla="*/ 0 w 2626725"/>
              <a:gd name="connsiteY3" fmla="*/ 1313363 h 2626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26725" h="2626725">
                <a:moveTo>
                  <a:pt x="1313363" y="0"/>
                </a:moveTo>
                <a:lnTo>
                  <a:pt x="2626725" y="1313363"/>
                </a:lnTo>
                <a:lnTo>
                  <a:pt x="1313363" y="2626725"/>
                </a:lnTo>
                <a:lnTo>
                  <a:pt x="0" y="1313363"/>
                </a:lnTo>
                <a:close/>
              </a:path>
            </a:pathLst>
          </a:custGeom>
        </p:spPr>
        <p:txBody>
          <a:bodyPr wrap="square" lIns="68358" tIns="34201" rIns="68358" bIns="34201" anchor="ctr">
            <a:noAutofit/>
          </a:bodyPr>
          <a:lstStyle/>
          <a:p>
            <a:endParaRPr lang="en-US" dirty="0"/>
          </a:p>
        </p:txBody>
      </p:sp>
      <p:sp>
        <p:nvSpPr>
          <p:cNvPr id="19" name="Picture Placeholder 18">
            <a:extLst>
              <a:ext uri="{FF2B5EF4-FFF2-40B4-BE49-F238E27FC236}">
                <a16:creationId xmlns="" xmlns:a16="http://schemas.microsoft.com/office/drawing/2014/main" id="{1C6E6760-F657-46CE-A3B0-2030318C1F68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975959" y="1628778"/>
            <a:ext cx="1970044" cy="1970044"/>
          </a:xfrm>
          <a:custGeom>
            <a:avLst/>
            <a:gdLst>
              <a:gd name="connsiteX0" fmla="*/ 1313363 w 2626725"/>
              <a:gd name="connsiteY0" fmla="*/ 0 h 2626725"/>
              <a:gd name="connsiteX1" fmla="*/ 2626725 w 2626725"/>
              <a:gd name="connsiteY1" fmla="*/ 1313363 h 2626725"/>
              <a:gd name="connsiteX2" fmla="*/ 1313363 w 2626725"/>
              <a:gd name="connsiteY2" fmla="*/ 2626725 h 2626725"/>
              <a:gd name="connsiteX3" fmla="*/ 0 w 2626725"/>
              <a:gd name="connsiteY3" fmla="*/ 1313363 h 2626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26725" h="2626725">
                <a:moveTo>
                  <a:pt x="1313363" y="0"/>
                </a:moveTo>
                <a:lnTo>
                  <a:pt x="2626725" y="1313363"/>
                </a:lnTo>
                <a:lnTo>
                  <a:pt x="1313363" y="2626725"/>
                </a:lnTo>
                <a:lnTo>
                  <a:pt x="0" y="1313363"/>
                </a:lnTo>
                <a:close/>
              </a:path>
            </a:pathLst>
          </a:custGeom>
        </p:spPr>
        <p:txBody>
          <a:bodyPr wrap="square" lIns="68358" tIns="34201" rIns="68358" bIns="34201" anchor="ctr">
            <a:noAutofit/>
          </a:bodyPr>
          <a:lstStyle/>
          <a:p>
            <a:endParaRPr lang="en-US" dirty="0"/>
          </a:p>
        </p:txBody>
      </p:sp>
      <p:sp>
        <p:nvSpPr>
          <p:cNvPr id="16" name="Picture Placeholder 15">
            <a:extLst>
              <a:ext uri="{FF2B5EF4-FFF2-40B4-BE49-F238E27FC236}">
                <a16:creationId xmlns="" xmlns:a16="http://schemas.microsoft.com/office/drawing/2014/main" id="{0055D923-8866-40BE-9CD6-03A1E4E5A776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3586999" y="1643070"/>
            <a:ext cx="1970044" cy="1970044"/>
          </a:xfrm>
          <a:custGeom>
            <a:avLst/>
            <a:gdLst>
              <a:gd name="connsiteX0" fmla="*/ 1313363 w 2626725"/>
              <a:gd name="connsiteY0" fmla="*/ 0 h 2626725"/>
              <a:gd name="connsiteX1" fmla="*/ 2626725 w 2626725"/>
              <a:gd name="connsiteY1" fmla="*/ 1313363 h 2626725"/>
              <a:gd name="connsiteX2" fmla="*/ 1313363 w 2626725"/>
              <a:gd name="connsiteY2" fmla="*/ 2626725 h 2626725"/>
              <a:gd name="connsiteX3" fmla="*/ 0 w 2626725"/>
              <a:gd name="connsiteY3" fmla="*/ 1313363 h 2626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26725" h="2626725">
                <a:moveTo>
                  <a:pt x="1313363" y="0"/>
                </a:moveTo>
                <a:lnTo>
                  <a:pt x="2626725" y="1313363"/>
                </a:lnTo>
                <a:lnTo>
                  <a:pt x="1313363" y="2626725"/>
                </a:lnTo>
                <a:lnTo>
                  <a:pt x="0" y="1313363"/>
                </a:lnTo>
                <a:close/>
              </a:path>
            </a:pathLst>
          </a:custGeom>
        </p:spPr>
        <p:txBody>
          <a:bodyPr wrap="square" lIns="68358" tIns="34201" rIns="68358" bIns="34201" anchor="ctr">
            <a:noAutofit/>
          </a:bodyPr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86762717"/>
      </p:ext>
    </p:extLst>
  </p:cSld>
  <p:clrMapOvr>
    <a:masterClrMapping/>
  </p:clrMapOvr>
</p:sldLayout>
</file>

<file path=ppt/slideLayouts/slideLayout4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0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2">
            <a:extLst>
              <a:ext uri="{FF2B5EF4-FFF2-40B4-BE49-F238E27FC236}">
                <a16:creationId xmlns="" xmlns:a16="http://schemas.microsoft.com/office/drawing/2014/main" id="{E974F86C-0074-47F3-A0BE-DE024D65CEA2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4180421" y="1428605"/>
            <a:ext cx="1474470" cy="1474470"/>
          </a:xfrm>
          <a:prstGeom prst="ellipse">
            <a:avLst/>
          </a:prstGeom>
        </p:spPr>
        <p:txBody>
          <a:bodyPr lIns="68358" tIns="34201" rIns="68358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1" name="Picture Placeholder 2">
            <a:extLst>
              <a:ext uri="{FF2B5EF4-FFF2-40B4-BE49-F238E27FC236}">
                <a16:creationId xmlns="" xmlns:a16="http://schemas.microsoft.com/office/drawing/2014/main" id="{BE2C5740-E550-4E7B-8D15-5C8358F797D4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2317670" y="1893590"/>
            <a:ext cx="1474470" cy="1474470"/>
          </a:xfrm>
          <a:prstGeom prst="ellipse">
            <a:avLst/>
          </a:prstGeom>
        </p:spPr>
        <p:txBody>
          <a:bodyPr lIns="68358" tIns="34201" rIns="68358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2" name="Picture Placeholder 2">
            <a:extLst>
              <a:ext uri="{FF2B5EF4-FFF2-40B4-BE49-F238E27FC236}">
                <a16:creationId xmlns="" xmlns:a16="http://schemas.microsoft.com/office/drawing/2014/main" id="{ADBF3FE1-4283-4BC9-9FC6-2C48E4C89364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3742522" y="3308985"/>
            <a:ext cx="1474470" cy="1474470"/>
          </a:xfrm>
          <a:prstGeom prst="ellipse">
            <a:avLst/>
          </a:prstGeom>
        </p:spPr>
        <p:txBody>
          <a:bodyPr lIns="68358" tIns="34201" rIns="68358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3" name="Picture Placeholder 2">
            <a:extLst>
              <a:ext uri="{FF2B5EF4-FFF2-40B4-BE49-F238E27FC236}">
                <a16:creationId xmlns="" xmlns:a16="http://schemas.microsoft.com/office/drawing/2014/main" id="{BE68C3A6-9355-468E-ABAC-A81D5B212B12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5555656" y="2702306"/>
            <a:ext cx="1474470" cy="1474470"/>
          </a:xfrm>
          <a:prstGeom prst="ellipse">
            <a:avLst/>
          </a:prstGeom>
        </p:spPr>
        <p:txBody>
          <a:bodyPr lIns="68358" tIns="34201" rIns="68358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59945102"/>
      </p:ext>
    </p:extLst>
  </p:cSld>
  <p:clrMapOvr>
    <a:masterClrMapping/>
  </p:clrMapOvr>
</p:sldLayout>
</file>

<file path=ppt/slideLayouts/slideLayout4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1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2">
            <a:extLst>
              <a:ext uri="{FF2B5EF4-FFF2-40B4-BE49-F238E27FC236}">
                <a16:creationId xmlns="" xmlns:a16="http://schemas.microsoft.com/office/drawing/2014/main" id="{D88F08D6-38CC-48BA-B50D-8B6C2464C7CD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1231057" y="1635832"/>
            <a:ext cx="1234440" cy="1234440"/>
          </a:xfrm>
          <a:prstGeom prst="rect">
            <a:avLst/>
          </a:prstGeom>
        </p:spPr>
        <p:txBody>
          <a:bodyPr lIns="68358" tIns="34201" rIns="68358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8" name="Picture Placeholder 2">
            <a:extLst>
              <a:ext uri="{FF2B5EF4-FFF2-40B4-BE49-F238E27FC236}">
                <a16:creationId xmlns="" xmlns:a16="http://schemas.microsoft.com/office/drawing/2014/main" id="{F5707C86-DAC5-445B-8D87-F9B116478754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1231057" y="2896502"/>
            <a:ext cx="1234440" cy="1234440"/>
          </a:xfrm>
          <a:prstGeom prst="rect">
            <a:avLst/>
          </a:prstGeom>
        </p:spPr>
        <p:txBody>
          <a:bodyPr lIns="68358" tIns="34201" rIns="68358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9" name="Picture Placeholder 2">
            <a:extLst>
              <a:ext uri="{FF2B5EF4-FFF2-40B4-BE49-F238E27FC236}">
                <a16:creationId xmlns="" xmlns:a16="http://schemas.microsoft.com/office/drawing/2014/main" id="{FDDE173E-517B-489E-83C0-CE617F077F51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4585877" y="1635832"/>
            <a:ext cx="1234440" cy="1234440"/>
          </a:xfrm>
          <a:prstGeom prst="rect">
            <a:avLst/>
          </a:prstGeom>
        </p:spPr>
        <p:txBody>
          <a:bodyPr lIns="68358" tIns="34201" rIns="68358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0" name="Picture Placeholder 2">
            <a:extLst>
              <a:ext uri="{FF2B5EF4-FFF2-40B4-BE49-F238E27FC236}">
                <a16:creationId xmlns="" xmlns:a16="http://schemas.microsoft.com/office/drawing/2014/main" id="{C8BF03F5-E580-45EF-B623-AFC93AC6D71B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4585877" y="2896502"/>
            <a:ext cx="1234440" cy="1234440"/>
          </a:xfrm>
          <a:prstGeom prst="rect">
            <a:avLst/>
          </a:prstGeom>
        </p:spPr>
        <p:txBody>
          <a:bodyPr lIns="68358" tIns="34201" rIns="68358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370654816"/>
      </p:ext>
    </p:extLst>
  </p:cSld>
  <p:clrMapOvr>
    <a:masterClrMapping/>
  </p:clrMapOvr>
</p:sldLayout>
</file>

<file path=ppt/slideLayouts/slideLayout4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2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2">
            <a:extLst>
              <a:ext uri="{FF2B5EF4-FFF2-40B4-BE49-F238E27FC236}">
                <a16:creationId xmlns="" xmlns:a16="http://schemas.microsoft.com/office/drawing/2014/main" id="{031F1253-9BEC-4ED2-AA0E-CAEDB97DB400}"/>
              </a:ext>
            </a:extLst>
          </p:cNvPr>
          <p:cNvSpPr>
            <a:spLocks noGrp="1"/>
          </p:cNvSpPr>
          <p:nvPr>
            <p:ph type="pic" sz="quarter" idx="27"/>
          </p:nvPr>
        </p:nvSpPr>
        <p:spPr>
          <a:xfrm>
            <a:off x="420623" y="2571752"/>
            <a:ext cx="8302165" cy="2183130"/>
          </a:xfrm>
          <a:prstGeom prst="rect">
            <a:avLst/>
          </a:prstGeom>
        </p:spPr>
        <p:txBody>
          <a:bodyPr lIns="68358" tIns="34201" rIns="68358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1" name="Picture Placeholder 2">
            <a:extLst>
              <a:ext uri="{FF2B5EF4-FFF2-40B4-BE49-F238E27FC236}">
                <a16:creationId xmlns="" xmlns:a16="http://schemas.microsoft.com/office/drawing/2014/main" id="{C0C8F3C2-CB87-4DF8-A5E3-64EEF5E13418}"/>
              </a:ext>
            </a:extLst>
          </p:cNvPr>
          <p:cNvSpPr>
            <a:spLocks noGrp="1"/>
          </p:cNvSpPr>
          <p:nvPr>
            <p:ph type="pic" sz="quarter" idx="28"/>
          </p:nvPr>
        </p:nvSpPr>
        <p:spPr>
          <a:xfrm>
            <a:off x="6408196" y="409223"/>
            <a:ext cx="2308652" cy="2162555"/>
          </a:xfrm>
          <a:prstGeom prst="rect">
            <a:avLst/>
          </a:prstGeom>
        </p:spPr>
        <p:txBody>
          <a:bodyPr lIns="68358" tIns="34201" rIns="68358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2" name="Picture Placeholder 2">
            <a:extLst>
              <a:ext uri="{FF2B5EF4-FFF2-40B4-BE49-F238E27FC236}">
                <a16:creationId xmlns="" xmlns:a16="http://schemas.microsoft.com/office/drawing/2014/main" id="{4212C148-22EC-43EF-9F3E-5397E972A40E}"/>
              </a:ext>
            </a:extLst>
          </p:cNvPr>
          <p:cNvSpPr>
            <a:spLocks noGrp="1"/>
          </p:cNvSpPr>
          <p:nvPr>
            <p:ph type="pic" sz="quarter" idx="29"/>
          </p:nvPr>
        </p:nvSpPr>
        <p:spPr>
          <a:xfrm>
            <a:off x="4102755" y="409223"/>
            <a:ext cx="2308652" cy="2162555"/>
          </a:xfrm>
          <a:prstGeom prst="rect">
            <a:avLst/>
          </a:prstGeom>
        </p:spPr>
        <p:txBody>
          <a:bodyPr lIns="68358" tIns="34201" rIns="68358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44269218"/>
      </p:ext>
    </p:extLst>
  </p:cSld>
  <p:clrMapOvr>
    <a:masterClrMapping/>
  </p:clrMapOvr>
</p:sldLayout>
</file>

<file path=ppt/slideLayouts/slideLayout4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3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>
            <a:extLst>
              <a:ext uri="{FF2B5EF4-FFF2-40B4-BE49-F238E27FC236}">
                <a16:creationId xmlns="" xmlns:a16="http://schemas.microsoft.com/office/drawing/2014/main" id="{FA5528F9-F333-475F-B24F-F20411E99375}"/>
              </a:ext>
            </a:extLst>
          </p:cNvPr>
          <p:cNvSpPr>
            <a:spLocks noGrp="1"/>
          </p:cNvSpPr>
          <p:nvPr>
            <p:ph type="pic" sz="quarter" idx="28"/>
          </p:nvPr>
        </p:nvSpPr>
        <p:spPr>
          <a:xfrm>
            <a:off x="5358385" y="484632"/>
            <a:ext cx="3358464" cy="3296988"/>
          </a:xfrm>
          <a:prstGeom prst="rect">
            <a:avLst/>
          </a:prstGeom>
        </p:spPr>
        <p:txBody>
          <a:bodyPr lIns="68358" tIns="34201" rIns="68358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6" name="Picture Placeholder 2">
            <a:extLst>
              <a:ext uri="{FF2B5EF4-FFF2-40B4-BE49-F238E27FC236}">
                <a16:creationId xmlns="" xmlns:a16="http://schemas.microsoft.com/office/drawing/2014/main" id="{D307B260-1D18-4592-B120-C09D3BC1A9D2}"/>
              </a:ext>
            </a:extLst>
          </p:cNvPr>
          <p:cNvSpPr>
            <a:spLocks noGrp="1"/>
          </p:cNvSpPr>
          <p:nvPr>
            <p:ph type="pic" sz="quarter" idx="29"/>
          </p:nvPr>
        </p:nvSpPr>
        <p:spPr>
          <a:xfrm>
            <a:off x="3318252" y="1399032"/>
            <a:ext cx="2040203" cy="3374136"/>
          </a:xfrm>
          <a:prstGeom prst="rect">
            <a:avLst/>
          </a:prstGeom>
        </p:spPr>
        <p:txBody>
          <a:bodyPr lIns="68358" tIns="34201" rIns="68358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8" name="Picture Placeholder 2">
            <a:extLst>
              <a:ext uri="{FF2B5EF4-FFF2-40B4-BE49-F238E27FC236}">
                <a16:creationId xmlns="" xmlns:a16="http://schemas.microsoft.com/office/drawing/2014/main" id="{9C2F30EC-9534-4F8F-AF8A-F2A0B225BAA2}"/>
              </a:ext>
            </a:extLst>
          </p:cNvPr>
          <p:cNvSpPr>
            <a:spLocks noGrp="1"/>
          </p:cNvSpPr>
          <p:nvPr>
            <p:ph type="pic" sz="quarter" idx="31"/>
          </p:nvPr>
        </p:nvSpPr>
        <p:spPr>
          <a:xfrm>
            <a:off x="427153" y="1399032"/>
            <a:ext cx="2891030" cy="2382588"/>
          </a:xfrm>
          <a:prstGeom prst="rect">
            <a:avLst/>
          </a:prstGeom>
        </p:spPr>
        <p:txBody>
          <a:bodyPr lIns="68358" tIns="34201" rIns="68358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34934044"/>
      </p:ext>
    </p:extLst>
  </p:cSld>
  <p:clrMapOvr>
    <a:masterClrMapping/>
  </p:clrMapOvr>
</p:sldLayout>
</file>

<file path=ppt/slideLayouts/slideLayout4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4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2">
            <a:extLst>
              <a:ext uri="{FF2B5EF4-FFF2-40B4-BE49-F238E27FC236}">
                <a16:creationId xmlns="" xmlns:a16="http://schemas.microsoft.com/office/drawing/2014/main" id="{936404A9-DF18-4B79-9084-73A0D567E794}"/>
              </a:ext>
            </a:extLst>
          </p:cNvPr>
          <p:cNvSpPr>
            <a:spLocks noGrp="1"/>
          </p:cNvSpPr>
          <p:nvPr>
            <p:ph type="pic" sz="quarter" idx="37"/>
          </p:nvPr>
        </p:nvSpPr>
        <p:spPr>
          <a:xfrm>
            <a:off x="0" y="1"/>
            <a:ext cx="9144000" cy="3442716"/>
          </a:xfrm>
          <a:prstGeom prst="rect">
            <a:avLst/>
          </a:prstGeom>
        </p:spPr>
        <p:txBody>
          <a:bodyPr lIns="68358" tIns="34201" rIns="68358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74919952"/>
      </p:ext>
    </p:extLst>
  </p:cSld>
  <p:clrMapOvr>
    <a:masterClrMapping/>
  </p:clrMapOvr>
</p:sldLayout>
</file>

<file path=ppt/slideLayouts/slideLayout4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5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11">
            <a:extLst>
              <a:ext uri="{FF2B5EF4-FFF2-40B4-BE49-F238E27FC236}">
                <a16:creationId xmlns="" xmlns:a16="http://schemas.microsoft.com/office/drawing/2014/main" id="{EB8B3F1C-2387-45A3-AD52-C150031D8CDF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2343150" y="619129"/>
            <a:ext cx="1638300" cy="3905250"/>
          </a:xfrm>
          <a:custGeom>
            <a:avLst/>
            <a:gdLst>
              <a:gd name="connsiteX0" fmla="*/ 0 w 2184400"/>
              <a:gd name="connsiteY0" fmla="*/ 0 h 5207000"/>
              <a:gd name="connsiteX1" fmla="*/ 2184400 w 2184400"/>
              <a:gd name="connsiteY1" fmla="*/ 0 h 5207000"/>
              <a:gd name="connsiteX2" fmla="*/ 2184400 w 2184400"/>
              <a:gd name="connsiteY2" fmla="*/ 5207000 h 5207000"/>
              <a:gd name="connsiteX3" fmla="*/ 0 w 2184400"/>
              <a:gd name="connsiteY3" fmla="*/ 5207000 h 5207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4400" h="5207000">
                <a:moveTo>
                  <a:pt x="0" y="0"/>
                </a:moveTo>
                <a:lnTo>
                  <a:pt x="2184400" y="0"/>
                </a:lnTo>
                <a:lnTo>
                  <a:pt x="2184400" y="5207000"/>
                </a:lnTo>
                <a:lnTo>
                  <a:pt x="0" y="5207000"/>
                </a:lnTo>
                <a:close/>
              </a:path>
            </a:pathLst>
          </a:custGeom>
        </p:spPr>
        <p:txBody>
          <a:bodyPr wrap="square" lIns="68358" tIns="34201" rIns="68358" bIns="34201" anchor="ctr">
            <a:no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4" name="Picture Placeholder 10">
            <a:extLst>
              <a:ext uri="{FF2B5EF4-FFF2-40B4-BE49-F238E27FC236}">
                <a16:creationId xmlns="" xmlns:a16="http://schemas.microsoft.com/office/drawing/2014/main" id="{0F23F0A4-5F65-40DB-9ADA-C64789E332AB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3981463" y="619129"/>
            <a:ext cx="1638300" cy="3905250"/>
          </a:xfrm>
          <a:custGeom>
            <a:avLst/>
            <a:gdLst>
              <a:gd name="connsiteX0" fmla="*/ 0 w 2184400"/>
              <a:gd name="connsiteY0" fmla="*/ 0 h 5207000"/>
              <a:gd name="connsiteX1" fmla="*/ 2184400 w 2184400"/>
              <a:gd name="connsiteY1" fmla="*/ 0 h 5207000"/>
              <a:gd name="connsiteX2" fmla="*/ 2184400 w 2184400"/>
              <a:gd name="connsiteY2" fmla="*/ 5207000 h 5207000"/>
              <a:gd name="connsiteX3" fmla="*/ 0 w 2184400"/>
              <a:gd name="connsiteY3" fmla="*/ 5207000 h 5207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4400" h="5207000">
                <a:moveTo>
                  <a:pt x="0" y="0"/>
                </a:moveTo>
                <a:lnTo>
                  <a:pt x="2184400" y="0"/>
                </a:lnTo>
                <a:lnTo>
                  <a:pt x="2184400" y="5207000"/>
                </a:lnTo>
                <a:lnTo>
                  <a:pt x="0" y="5207000"/>
                </a:lnTo>
                <a:close/>
              </a:path>
            </a:pathLst>
          </a:custGeom>
        </p:spPr>
        <p:txBody>
          <a:bodyPr wrap="square" lIns="68358" tIns="34201" rIns="68358" bIns="34201" anchor="ctr">
            <a:no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5" name="Picture Placeholder 12">
            <a:extLst>
              <a:ext uri="{FF2B5EF4-FFF2-40B4-BE49-F238E27FC236}">
                <a16:creationId xmlns="" xmlns:a16="http://schemas.microsoft.com/office/drawing/2014/main" id="{4BF39B6A-B8D6-420E-AABE-A6813A813730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704850" y="619129"/>
            <a:ext cx="1638300" cy="3905250"/>
          </a:xfrm>
          <a:custGeom>
            <a:avLst/>
            <a:gdLst>
              <a:gd name="connsiteX0" fmla="*/ 0 w 2184400"/>
              <a:gd name="connsiteY0" fmla="*/ 0 h 5207000"/>
              <a:gd name="connsiteX1" fmla="*/ 2184400 w 2184400"/>
              <a:gd name="connsiteY1" fmla="*/ 0 h 5207000"/>
              <a:gd name="connsiteX2" fmla="*/ 2184400 w 2184400"/>
              <a:gd name="connsiteY2" fmla="*/ 5207000 h 5207000"/>
              <a:gd name="connsiteX3" fmla="*/ 0 w 2184400"/>
              <a:gd name="connsiteY3" fmla="*/ 5207000 h 5207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4400" h="5207000">
                <a:moveTo>
                  <a:pt x="0" y="0"/>
                </a:moveTo>
                <a:lnTo>
                  <a:pt x="2184400" y="0"/>
                </a:lnTo>
                <a:lnTo>
                  <a:pt x="2184400" y="5207000"/>
                </a:lnTo>
                <a:lnTo>
                  <a:pt x="0" y="5207000"/>
                </a:lnTo>
                <a:close/>
              </a:path>
            </a:pathLst>
          </a:custGeom>
        </p:spPr>
        <p:txBody>
          <a:bodyPr wrap="square" lIns="68358" tIns="34201" rIns="68358" bIns="34201" anchor="ctr">
            <a:no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49973724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0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2">
            <a:extLst>
              <a:ext uri="{FF2B5EF4-FFF2-40B4-BE49-F238E27FC236}">
                <a16:creationId xmlns:a16="http://schemas.microsoft.com/office/drawing/2014/main" xmlns="" id="{E974F86C-0074-47F3-A0BE-DE024D65CEA2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4180421" y="1428605"/>
            <a:ext cx="1474470" cy="1474470"/>
          </a:xfrm>
          <a:prstGeom prst="ellipse">
            <a:avLst/>
          </a:prstGeom>
        </p:spPr>
        <p:txBody>
          <a:bodyPr lIns="68358" tIns="34201" rIns="68358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1" name="Picture Placeholder 2">
            <a:extLst>
              <a:ext uri="{FF2B5EF4-FFF2-40B4-BE49-F238E27FC236}">
                <a16:creationId xmlns:a16="http://schemas.microsoft.com/office/drawing/2014/main" xmlns="" id="{BE2C5740-E550-4E7B-8D15-5C8358F797D4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2317670" y="1893590"/>
            <a:ext cx="1474470" cy="1474470"/>
          </a:xfrm>
          <a:prstGeom prst="ellipse">
            <a:avLst/>
          </a:prstGeom>
        </p:spPr>
        <p:txBody>
          <a:bodyPr lIns="68358" tIns="34201" rIns="68358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2" name="Picture Placeholder 2">
            <a:extLst>
              <a:ext uri="{FF2B5EF4-FFF2-40B4-BE49-F238E27FC236}">
                <a16:creationId xmlns:a16="http://schemas.microsoft.com/office/drawing/2014/main" xmlns="" id="{ADBF3FE1-4283-4BC9-9FC6-2C48E4C89364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3742522" y="3308985"/>
            <a:ext cx="1474470" cy="1474470"/>
          </a:xfrm>
          <a:prstGeom prst="ellipse">
            <a:avLst/>
          </a:prstGeom>
        </p:spPr>
        <p:txBody>
          <a:bodyPr lIns="68358" tIns="34201" rIns="68358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3" name="Picture Placeholder 2">
            <a:extLst>
              <a:ext uri="{FF2B5EF4-FFF2-40B4-BE49-F238E27FC236}">
                <a16:creationId xmlns:a16="http://schemas.microsoft.com/office/drawing/2014/main" xmlns="" id="{BE68C3A6-9355-468E-ABAC-A81D5B212B12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5555656" y="2702306"/>
            <a:ext cx="1474470" cy="1474470"/>
          </a:xfrm>
          <a:prstGeom prst="ellipse">
            <a:avLst/>
          </a:prstGeom>
        </p:spPr>
        <p:txBody>
          <a:bodyPr lIns="68358" tIns="34201" rIns="68358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23462851"/>
      </p:ext>
    </p:extLst>
  </p:cSld>
  <p:clrMapOvr>
    <a:masterClrMapping/>
  </p:clrMapOvr>
</p:sldLayout>
</file>

<file path=ppt/slideLayouts/slideLayout4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0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>
            <a:extLst>
              <a:ext uri="{FF2B5EF4-FFF2-40B4-BE49-F238E27FC236}">
                <a16:creationId xmlns="" xmlns:a16="http://schemas.microsoft.com/office/drawing/2014/main" id="{171120C9-89DE-4EBC-AEB3-7E7D68F9CCE4}"/>
              </a:ext>
            </a:extLst>
          </p:cNvPr>
          <p:cNvSpPr>
            <a:spLocks noGrp="1"/>
          </p:cNvSpPr>
          <p:nvPr>
            <p:ph type="pic" sz="quarter" idx="32"/>
          </p:nvPr>
        </p:nvSpPr>
        <p:spPr>
          <a:xfrm>
            <a:off x="427186" y="355917"/>
            <a:ext cx="2764105" cy="2215834"/>
          </a:xfrm>
          <a:prstGeom prst="rect">
            <a:avLst/>
          </a:prstGeom>
        </p:spPr>
        <p:txBody>
          <a:bodyPr lIns="68358" tIns="34201" rIns="68358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9" name="Picture Placeholder 2">
            <a:extLst>
              <a:ext uri="{FF2B5EF4-FFF2-40B4-BE49-F238E27FC236}">
                <a16:creationId xmlns="" xmlns:a16="http://schemas.microsoft.com/office/drawing/2014/main" id="{A8946DD2-C70E-4671-9494-B4B8A0CBF7CA}"/>
              </a:ext>
            </a:extLst>
          </p:cNvPr>
          <p:cNvSpPr>
            <a:spLocks noGrp="1"/>
          </p:cNvSpPr>
          <p:nvPr>
            <p:ph type="pic" sz="quarter" idx="33"/>
          </p:nvPr>
        </p:nvSpPr>
        <p:spPr>
          <a:xfrm>
            <a:off x="3189976" y="355917"/>
            <a:ext cx="2764105" cy="2215834"/>
          </a:xfrm>
          <a:prstGeom prst="rect">
            <a:avLst/>
          </a:prstGeom>
        </p:spPr>
        <p:txBody>
          <a:bodyPr lIns="68358" tIns="34201" rIns="68358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0" name="Picture Placeholder 2">
            <a:extLst>
              <a:ext uri="{FF2B5EF4-FFF2-40B4-BE49-F238E27FC236}">
                <a16:creationId xmlns="" xmlns:a16="http://schemas.microsoft.com/office/drawing/2014/main" id="{65A87CC6-2E54-4A42-86E9-71CF80D9042F}"/>
              </a:ext>
            </a:extLst>
          </p:cNvPr>
          <p:cNvSpPr>
            <a:spLocks noGrp="1"/>
          </p:cNvSpPr>
          <p:nvPr>
            <p:ph type="pic" sz="quarter" idx="34"/>
          </p:nvPr>
        </p:nvSpPr>
        <p:spPr>
          <a:xfrm>
            <a:off x="5952796" y="355917"/>
            <a:ext cx="2764105" cy="2215834"/>
          </a:xfrm>
          <a:prstGeom prst="rect">
            <a:avLst/>
          </a:prstGeom>
        </p:spPr>
        <p:txBody>
          <a:bodyPr lIns="68358" tIns="34201" rIns="68358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1" name="Picture Placeholder 2">
            <a:extLst>
              <a:ext uri="{FF2B5EF4-FFF2-40B4-BE49-F238E27FC236}">
                <a16:creationId xmlns="" xmlns:a16="http://schemas.microsoft.com/office/drawing/2014/main" id="{022A53E6-BCFE-445F-82B0-CCD1B94CA7BE}"/>
              </a:ext>
            </a:extLst>
          </p:cNvPr>
          <p:cNvSpPr>
            <a:spLocks noGrp="1"/>
          </p:cNvSpPr>
          <p:nvPr>
            <p:ph type="pic" sz="quarter" idx="35"/>
          </p:nvPr>
        </p:nvSpPr>
        <p:spPr>
          <a:xfrm>
            <a:off x="427165" y="2571750"/>
            <a:ext cx="5525592" cy="2215834"/>
          </a:xfrm>
          <a:prstGeom prst="rect">
            <a:avLst/>
          </a:prstGeom>
        </p:spPr>
        <p:txBody>
          <a:bodyPr lIns="68358" tIns="34201" rIns="68358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2" name="Picture Placeholder 2">
            <a:extLst>
              <a:ext uri="{FF2B5EF4-FFF2-40B4-BE49-F238E27FC236}">
                <a16:creationId xmlns="" xmlns:a16="http://schemas.microsoft.com/office/drawing/2014/main" id="{75B71AB0-A885-4266-B1B3-036D748B47A7}"/>
              </a:ext>
            </a:extLst>
          </p:cNvPr>
          <p:cNvSpPr>
            <a:spLocks noGrp="1"/>
          </p:cNvSpPr>
          <p:nvPr>
            <p:ph type="pic" sz="quarter" idx="37"/>
          </p:nvPr>
        </p:nvSpPr>
        <p:spPr>
          <a:xfrm>
            <a:off x="5952796" y="2571750"/>
            <a:ext cx="2764105" cy="2215834"/>
          </a:xfrm>
          <a:prstGeom prst="rect">
            <a:avLst/>
          </a:prstGeom>
        </p:spPr>
        <p:txBody>
          <a:bodyPr lIns="68358" tIns="34201" rIns="68358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15745948"/>
      </p:ext>
    </p:extLst>
  </p:cSld>
  <p:clrMapOvr>
    <a:masterClrMapping/>
  </p:clrMapOvr>
</p:sldLayout>
</file>

<file path=ppt/slideLayouts/slideLayout4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6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3">
            <a:extLst>
              <a:ext uri="{FF2B5EF4-FFF2-40B4-BE49-F238E27FC236}">
                <a16:creationId xmlns="" xmlns:a16="http://schemas.microsoft.com/office/drawing/2014/main" id="{1C370845-4D7B-4186-B279-E3728DB4203B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1103353" y="1471402"/>
            <a:ext cx="2200706" cy="2200704"/>
          </a:xfrm>
          <a:prstGeom prst="ellipse">
            <a:avLst/>
          </a:prstGeom>
        </p:spPr>
        <p:txBody>
          <a:bodyPr lIns="68358" tIns="34201" rIns="68358" bIns="34201" anchor="ctr">
            <a:normAutofit/>
          </a:bodyPr>
          <a:lstStyle>
            <a:lvl1pPr marL="0" indent="0" algn="ctr">
              <a:buNone/>
              <a:defRPr sz="900">
                <a:solidFill>
                  <a:schemeClr val="bg2"/>
                </a:solidFill>
              </a:defRPr>
            </a:lvl1pPr>
          </a:lstStyle>
          <a:p>
            <a:endParaRPr lang="en-US"/>
          </a:p>
        </p:txBody>
      </p:sp>
      <p:sp>
        <p:nvSpPr>
          <p:cNvPr id="7" name="Picture Placeholder 3">
            <a:extLst>
              <a:ext uri="{FF2B5EF4-FFF2-40B4-BE49-F238E27FC236}">
                <a16:creationId xmlns="" xmlns:a16="http://schemas.microsoft.com/office/drawing/2014/main" id="{9A6EDC51-D23F-42EA-9FC3-6603A7C4739A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3471668" y="1471402"/>
            <a:ext cx="2200706" cy="2200704"/>
          </a:xfrm>
          <a:prstGeom prst="ellipse">
            <a:avLst/>
          </a:prstGeom>
        </p:spPr>
        <p:txBody>
          <a:bodyPr lIns="68358" tIns="34201" rIns="68358" bIns="34201" anchor="ctr">
            <a:normAutofit/>
          </a:bodyPr>
          <a:lstStyle>
            <a:lvl1pPr marL="0" indent="0" algn="ctr">
              <a:buNone/>
              <a:defRPr sz="900">
                <a:solidFill>
                  <a:schemeClr val="bg2"/>
                </a:solidFill>
              </a:defRPr>
            </a:lvl1pPr>
          </a:lstStyle>
          <a:p>
            <a:endParaRPr lang="en-US"/>
          </a:p>
        </p:txBody>
      </p:sp>
      <p:sp>
        <p:nvSpPr>
          <p:cNvPr id="8" name="Picture Placeholder 3">
            <a:extLst>
              <a:ext uri="{FF2B5EF4-FFF2-40B4-BE49-F238E27FC236}">
                <a16:creationId xmlns="" xmlns:a16="http://schemas.microsoft.com/office/drawing/2014/main" id="{CF97E43C-D008-4AC5-BC8D-913D50049E47}"/>
              </a:ext>
            </a:extLst>
          </p:cNvPr>
          <p:cNvSpPr>
            <a:spLocks noGrp="1"/>
          </p:cNvSpPr>
          <p:nvPr>
            <p:ph type="pic" sz="quarter" idx="19"/>
          </p:nvPr>
        </p:nvSpPr>
        <p:spPr>
          <a:xfrm>
            <a:off x="5839948" y="1471402"/>
            <a:ext cx="2200706" cy="2200704"/>
          </a:xfrm>
          <a:prstGeom prst="ellipse">
            <a:avLst/>
          </a:prstGeom>
        </p:spPr>
        <p:txBody>
          <a:bodyPr lIns="68358" tIns="34201" rIns="68358" bIns="34201" anchor="ctr">
            <a:normAutofit/>
          </a:bodyPr>
          <a:lstStyle>
            <a:lvl1pPr marL="0" indent="0" algn="ctr">
              <a:buNone/>
              <a:defRPr sz="900">
                <a:solidFill>
                  <a:schemeClr val="bg2"/>
                </a:solidFill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70232578"/>
      </p:ext>
    </p:extLst>
  </p:cSld>
  <p:clrMapOvr>
    <a:masterClrMapping/>
  </p:clrMapOvr>
</p:sldLayout>
</file>

<file path=ppt/slideLayouts/slideLayout4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7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>
            <a:extLst>
              <a:ext uri="{FF2B5EF4-FFF2-40B4-BE49-F238E27FC236}">
                <a16:creationId xmlns="" xmlns:a16="http://schemas.microsoft.com/office/drawing/2014/main" id="{C89E4737-1A1A-487C-8EAD-8A04345DBC65}"/>
              </a:ext>
            </a:extLst>
          </p:cNvPr>
          <p:cNvSpPr>
            <a:spLocks noGrp="1"/>
          </p:cNvSpPr>
          <p:nvPr>
            <p:ph type="pic" sz="quarter" idx="32"/>
          </p:nvPr>
        </p:nvSpPr>
        <p:spPr>
          <a:xfrm>
            <a:off x="427186" y="355917"/>
            <a:ext cx="2764105" cy="2215834"/>
          </a:xfrm>
          <a:prstGeom prst="rect">
            <a:avLst/>
          </a:prstGeom>
        </p:spPr>
        <p:txBody>
          <a:bodyPr lIns="68358" tIns="34201" rIns="68358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9" name="Picture Placeholder 2">
            <a:extLst>
              <a:ext uri="{FF2B5EF4-FFF2-40B4-BE49-F238E27FC236}">
                <a16:creationId xmlns="" xmlns:a16="http://schemas.microsoft.com/office/drawing/2014/main" id="{9F11BDB6-DB48-46B9-835F-CD7745BAF097}"/>
              </a:ext>
            </a:extLst>
          </p:cNvPr>
          <p:cNvSpPr>
            <a:spLocks noGrp="1"/>
          </p:cNvSpPr>
          <p:nvPr>
            <p:ph type="pic" sz="quarter" idx="33"/>
          </p:nvPr>
        </p:nvSpPr>
        <p:spPr>
          <a:xfrm>
            <a:off x="3189976" y="355917"/>
            <a:ext cx="2764105" cy="2215834"/>
          </a:xfrm>
          <a:prstGeom prst="rect">
            <a:avLst/>
          </a:prstGeom>
        </p:spPr>
        <p:txBody>
          <a:bodyPr lIns="68358" tIns="34201" rIns="68358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0" name="Picture Placeholder 2">
            <a:extLst>
              <a:ext uri="{FF2B5EF4-FFF2-40B4-BE49-F238E27FC236}">
                <a16:creationId xmlns="" xmlns:a16="http://schemas.microsoft.com/office/drawing/2014/main" id="{C71AC73E-E9D0-40C2-8204-45E397FC17A3}"/>
              </a:ext>
            </a:extLst>
          </p:cNvPr>
          <p:cNvSpPr>
            <a:spLocks noGrp="1"/>
          </p:cNvSpPr>
          <p:nvPr>
            <p:ph type="pic" sz="quarter" idx="34"/>
          </p:nvPr>
        </p:nvSpPr>
        <p:spPr>
          <a:xfrm>
            <a:off x="5952796" y="355917"/>
            <a:ext cx="2764105" cy="2215834"/>
          </a:xfrm>
          <a:prstGeom prst="rect">
            <a:avLst/>
          </a:prstGeom>
        </p:spPr>
        <p:txBody>
          <a:bodyPr lIns="68358" tIns="34201" rIns="68358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1" name="Picture Placeholder 2">
            <a:extLst>
              <a:ext uri="{FF2B5EF4-FFF2-40B4-BE49-F238E27FC236}">
                <a16:creationId xmlns="" xmlns:a16="http://schemas.microsoft.com/office/drawing/2014/main" id="{08D9BFA6-2F7E-4E53-B293-2846A4B23169}"/>
              </a:ext>
            </a:extLst>
          </p:cNvPr>
          <p:cNvSpPr>
            <a:spLocks noGrp="1"/>
          </p:cNvSpPr>
          <p:nvPr>
            <p:ph type="pic" sz="quarter" idx="35"/>
          </p:nvPr>
        </p:nvSpPr>
        <p:spPr>
          <a:xfrm>
            <a:off x="427154" y="2571750"/>
            <a:ext cx="4602049" cy="2215834"/>
          </a:xfrm>
          <a:prstGeom prst="rect">
            <a:avLst/>
          </a:prstGeom>
        </p:spPr>
        <p:txBody>
          <a:bodyPr lIns="68358" tIns="34201" rIns="68358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00983418"/>
      </p:ext>
    </p:extLst>
  </p:cSld>
  <p:clrMapOvr>
    <a:masterClrMapping/>
  </p:clrMapOvr>
</p:sldLayout>
</file>

<file path=ppt/slideLayouts/slideLayout4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9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10">
            <a:extLst>
              <a:ext uri="{FF2B5EF4-FFF2-40B4-BE49-F238E27FC236}">
                <a16:creationId xmlns="" xmlns:a16="http://schemas.microsoft.com/office/drawing/2014/main" id="{B2EA1436-C800-4EAB-92FF-7245F6115565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3595711" y="1072804"/>
            <a:ext cx="2016919" cy="2321719"/>
          </a:xfrm>
          <a:custGeom>
            <a:avLst/>
            <a:gdLst>
              <a:gd name="connsiteX0" fmla="*/ 0 w 2689225"/>
              <a:gd name="connsiteY0" fmla="*/ 0 h 3095625"/>
              <a:gd name="connsiteX1" fmla="*/ 2689225 w 2689225"/>
              <a:gd name="connsiteY1" fmla="*/ 0 h 3095625"/>
              <a:gd name="connsiteX2" fmla="*/ 2689225 w 2689225"/>
              <a:gd name="connsiteY2" fmla="*/ 3095625 h 3095625"/>
              <a:gd name="connsiteX3" fmla="*/ 0 w 2689225"/>
              <a:gd name="connsiteY3" fmla="*/ 3095625 h 30956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89225" h="3095625">
                <a:moveTo>
                  <a:pt x="0" y="0"/>
                </a:moveTo>
                <a:lnTo>
                  <a:pt x="2689225" y="0"/>
                </a:lnTo>
                <a:lnTo>
                  <a:pt x="2689225" y="3095625"/>
                </a:lnTo>
                <a:lnTo>
                  <a:pt x="0" y="3095625"/>
                </a:lnTo>
                <a:close/>
              </a:path>
            </a:pathLst>
          </a:custGeom>
        </p:spPr>
        <p:txBody>
          <a:bodyPr wrap="square" lIns="68358" tIns="34201" rIns="68358" bIns="34201" anchor="ctr">
            <a:noAutofit/>
          </a:bodyPr>
          <a:lstStyle/>
          <a:p>
            <a:endParaRPr lang="en-US" dirty="0"/>
          </a:p>
        </p:txBody>
      </p:sp>
      <p:sp>
        <p:nvSpPr>
          <p:cNvPr id="7" name="Picture Placeholder 15">
            <a:extLst>
              <a:ext uri="{FF2B5EF4-FFF2-40B4-BE49-F238E27FC236}">
                <a16:creationId xmlns="" xmlns:a16="http://schemas.microsoft.com/office/drawing/2014/main" id="{407378FE-EEFA-4C03-96EA-AA47D688EB5F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5676985" y="1072753"/>
            <a:ext cx="2950369" cy="3552825"/>
          </a:xfrm>
          <a:custGeom>
            <a:avLst/>
            <a:gdLst>
              <a:gd name="connsiteX0" fmla="*/ 0 w 3933825"/>
              <a:gd name="connsiteY0" fmla="*/ 0 h 4737100"/>
              <a:gd name="connsiteX1" fmla="*/ 3933825 w 3933825"/>
              <a:gd name="connsiteY1" fmla="*/ 0 h 4737100"/>
              <a:gd name="connsiteX2" fmla="*/ 3933825 w 3933825"/>
              <a:gd name="connsiteY2" fmla="*/ 4737100 h 4737100"/>
              <a:gd name="connsiteX3" fmla="*/ 0 w 3933825"/>
              <a:gd name="connsiteY3" fmla="*/ 4737100 h 4737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933825" h="4737100">
                <a:moveTo>
                  <a:pt x="0" y="0"/>
                </a:moveTo>
                <a:lnTo>
                  <a:pt x="3933825" y="0"/>
                </a:lnTo>
                <a:lnTo>
                  <a:pt x="3933825" y="4737100"/>
                </a:lnTo>
                <a:lnTo>
                  <a:pt x="0" y="4737100"/>
                </a:lnTo>
                <a:close/>
              </a:path>
            </a:pathLst>
          </a:custGeom>
        </p:spPr>
        <p:txBody>
          <a:bodyPr wrap="square" lIns="68358" tIns="34201" rIns="68358" bIns="34201" anchor="ctr">
            <a:noAutofit/>
          </a:bodyPr>
          <a:lstStyle/>
          <a:p>
            <a:endParaRPr lang="en-US" dirty="0"/>
          </a:p>
        </p:txBody>
      </p:sp>
      <p:sp>
        <p:nvSpPr>
          <p:cNvPr id="8" name="Picture Placeholder 13">
            <a:extLst>
              <a:ext uri="{FF2B5EF4-FFF2-40B4-BE49-F238E27FC236}">
                <a16:creationId xmlns="" xmlns:a16="http://schemas.microsoft.com/office/drawing/2014/main" id="{B406A680-284D-4184-97D9-15A2366359E8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516744" y="1072755"/>
            <a:ext cx="3014663" cy="1198960"/>
          </a:xfrm>
          <a:custGeom>
            <a:avLst/>
            <a:gdLst>
              <a:gd name="connsiteX0" fmla="*/ 0 w 4019550"/>
              <a:gd name="connsiteY0" fmla="*/ 0 h 1598613"/>
              <a:gd name="connsiteX1" fmla="*/ 4019550 w 4019550"/>
              <a:gd name="connsiteY1" fmla="*/ 0 h 1598613"/>
              <a:gd name="connsiteX2" fmla="*/ 4019550 w 4019550"/>
              <a:gd name="connsiteY2" fmla="*/ 1598613 h 1598613"/>
              <a:gd name="connsiteX3" fmla="*/ 0 w 4019550"/>
              <a:gd name="connsiteY3" fmla="*/ 1598613 h 15986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19550" h="1598613">
                <a:moveTo>
                  <a:pt x="0" y="0"/>
                </a:moveTo>
                <a:lnTo>
                  <a:pt x="4019550" y="0"/>
                </a:lnTo>
                <a:lnTo>
                  <a:pt x="4019550" y="1598613"/>
                </a:lnTo>
                <a:lnTo>
                  <a:pt x="0" y="1598613"/>
                </a:lnTo>
                <a:close/>
              </a:path>
            </a:pathLst>
          </a:custGeom>
        </p:spPr>
        <p:txBody>
          <a:bodyPr wrap="square" lIns="68358" tIns="34201" rIns="68358" bIns="34201" anchor="ctr">
            <a:noAutofit/>
          </a:bodyPr>
          <a:lstStyle/>
          <a:p>
            <a:endParaRPr lang="en-US" dirty="0"/>
          </a:p>
        </p:txBody>
      </p:sp>
      <p:sp>
        <p:nvSpPr>
          <p:cNvPr id="12" name="Picture Placeholder 14">
            <a:extLst>
              <a:ext uri="{FF2B5EF4-FFF2-40B4-BE49-F238E27FC236}">
                <a16:creationId xmlns="" xmlns:a16="http://schemas.microsoft.com/office/drawing/2014/main" id="{A2D57FF1-D3A9-48CD-9B86-9B37A4B1BA9F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516744" y="2336006"/>
            <a:ext cx="3014663" cy="1058466"/>
          </a:xfrm>
          <a:custGeom>
            <a:avLst/>
            <a:gdLst>
              <a:gd name="connsiteX0" fmla="*/ 0 w 4019550"/>
              <a:gd name="connsiteY0" fmla="*/ 0 h 1411288"/>
              <a:gd name="connsiteX1" fmla="*/ 4019550 w 4019550"/>
              <a:gd name="connsiteY1" fmla="*/ 0 h 1411288"/>
              <a:gd name="connsiteX2" fmla="*/ 4019550 w 4019550"/>
              <a:gd name="connsiteY2" fmla="*/ 1411288 h 1411288"/>
              <a:gd name="connsiteX3" fmla="*/ 0 w 4019550"/>
              <a:gd name="connsiteY3" fmla="*/ 1411288 h 14112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19550" h="1411288">
                <a:moveTo>
                  <a:pt x="0" y="0"/>
                </a:moveTo>
                <a:lnTo>
                  <a:pt x="4019550" y="0"/>
                </a:lnTo>
                <a:lnTo>
                  <a:pt x="4019550" y="1411288"/>
                </a:lnTo>
                <a:lnTo>
                  <a:pt x="0" y="1411288"/>
                </a:lnTo>
                <a:close/>
              </a:path>
            </a:pathLst>
          </a:custGeom>
        </p:spPr>
        <p:txBody>
          <a:bodyPr wrap="square" lIns="68358" tIns="34201" rIns="68358" bIns="34201" anchor="ctr">
            <a:noAutofit/>
          </a:bodyPr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05958371"/>
      </p:ext>
    </p:extLst>
  </p:cSld>
  <p:clrMapOvr>
    <a:masterClrMapping/>
  </p:clrMapOvr>
</p:sldLayout>
</file>

<file path=ppt/slideLayouts/slideLayout4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1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Picture Placeholder 16">
            <a:extLst>
              <a:ext uri="{FF2B5EF4-FFF2-40B4-BE49-F238E27FC236}">
                <a16:creationId xmlns="" xmlns:a16="http://schemas.microsoft.com/office/drawing/2014/main" id="{8D30B6A1-DC04-4A82-99B9-FA4950539D6E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1151344" y="2310949"/>
            <a:ext cx="3170785" cy="1103833"/>
          </a:xfrm>
          <a:custGeom>
            <a:avLst/>
            <a:gdLst>
              <a:gd name="connsiteX0" fmla="*/ 0 w 4227713"/>
              <a:gd name="connsiteY0" fmla="*/ 0 h 1471777"/>
              <a:gd name="connsiteX1" fmla="*/ 4227713 w 4227713"/>
              <a:gd name="connsiteY1" fmla="*/ 0 h 1471777"/>
              <a:gd name="connsiteX2" fmla="*/ 4227713 w 4227713"/>
              <a:gd name="connsiteY2" fmla="*/ 1471777 h 1471777"/>
              <a:gd name="connsiteX3" fmla="*/ 0 w 4227713"/>
              <a:gd name="connsiteY3" fmla="*/ 1471777 h 1471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27713" h="1471777">
                <a:moveTo>
                  <a:pt x="0" y="0"/>
                </a:moveTo>
                <a:lnTo>
                  <a:pt x="4227713" y="0"/>
                </a:lnTo>
                <a:lnTo>
                  <a:pt x="4227713" y="1471777"/>
                </a:lnTo>
                <a:lnTo>
                  <a:pt x="0" y="1471777"/>
                </a:lnTo>
                <a:close/>
              </a:path>
            </a:pathLst>
          </a:custGeom>
        </p:spPr>
        <p:txBody>
          <a:bodyPr wrap="square" lIns="68358" tIns="34201" rIns="68358" bIns="34201" anchor="ctr">
            <a:noAutofit/>
          </a:bodyPr>
          <a:lstStyle/>
          <a:p>
            <a:endParaRPr lang="en-US" dirty="0"/>
          </a:p>
        </p:txBody>
      </p:sp>
      <p:sp>
        <p:nvSpPr>
          <p:cNvPr id="16" name="Picture Placeholder 15">
            <a:extLst>
              <a:ext uri="{FF2B5EF4-FFF2-40B4-BE49-F238E27FC236}">
                <a16:creationId xmlns="" xmlns:a16="http://schemas.microsoft.com/office/drawing/2014/main" id="{0F8ECA8B-47DA-469A-BEF9-7D9AA2A01B9B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4821947" y="3644135"/>
            <a:ext cx="3180311" cy="1103833"/>
          </a:xfrm>
          <a:custGeom>
            <a:avLst/>
            <a:gdLst>
              <a:gd name="connsiteX0" fmla="*/ 0 w 4240414"/>
              <a:gd name="connsiteY0" fmla="*/ 0 h 1471777"/>
              <a:gd name="connsiteX1" fmla="*/ 4240414 w 4240414"/>
              <a:gd name="connsiteY1" fmla="*/ 0 h 1471777"/>
              <a:gd name="connsiteX2" fmla="*/ 4240414 w 4240414"/>
              <a:gd name="connsiteY2" fmla="*/ 1471777 h 1471777"/>
              <a:gd name="connsiteX3" fmla="*/ 0 w 4240414"/>
              <a:gd name="connsiteY3" fmla="*/ 1471777 h 1471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40414" h="1471777">
                <a:moveTo>
                  <a:pt x="0" y="0"/>
                </a:moveTo>
                <a:lnTo>
                  <a:pt x="4240414" y="0"/>
                </a:lnTo>
                <a:lnTo>
                  <a:pt x="4240414" y="1471777"/>
                </a:lnTo>
                <a:lnTo>
                  <a:pt x="0" y="1471777"/>
                </a:lnTo>
                <a:close/>
              </a:path>
            </a:pathLst>
          </a:custGeom>
        </p:spPr>
        <p:txBody>
          <a:bodyPr wrap="square" lIns="68358" tIns="34201" rIns="68358" bIns="34201" anchor="ctr">
            <a:noAutofit/>
          </a:bodyPr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54932887"/>
      </p:ext>
    </p:extLst>
  </p:cSld>
  <p:clrMapOvr>
    <a:masterClrMapping/>
  </p:clrMapOvr>
</p:sldLayout>
</file>

<file path=ppt/slideLayouts/slideLayout4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2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Picture Placeholder 16">
            <a:extLst>
              <a:ext uri="{FF2B5EF4-FFF2-40B4-BE49-F238E27FC236}">
                <a16:creationId xmlns="" xmlns:a16="http://schemas.microsoft.com/office/drawing/2014/main" id="{8D30B6A1-DC04-4A82-99B9-FA4950539D6E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1151344" y="2310949"/>
            <a:ext cx="3170785" cy="1103833"/>
          </a:xfrm>
          <a:custGeom>
            <a:avLst/>
            <a:gdLst>
              <a:gd name="connsiteX0" fmla="*/ 0 w 4227713"/>
              <a:gd name="connsiteY0" fmla="*/ 0 h 1471777"/>
              <a:gd name="connsiteX1" fmla="*/ 4227713 w 4227713"/>
              <a:gd name="connsiteY1" fmla="*/ 0 h 1471777"/>
              <a:gd name="connsiteX2" fmla="*/ 4227713 w 4227713"/>
              <a:gd name="connsiteY2" fmla="*/ 1471777 h 1471777"/>
              <a:gd name="connsiteX3" fmla="*/ 0 w 4227713"/>
              <a:gd name="connsiteY3" fmla="*/ 1471777 h 1471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27713" h="1471777">
                <a:moveTo>
                  <a:pt x="0" y="0"/>
                </a:moveTo>
                <a:lnTo>
                  <a:pt x="4227713" y="0"/>
                </a:lnTo>
                <a:lnTo>
                  <a:pt x="4227713" y="1471777"/>
                </a:lnTo>
                <a:lnTo>
                  <a:pt x="0" y="1471777"/>
                </a:lnTo>
                <a:close/>
              </a:path>
            </a:pathLst>
          </a:custGeom>
        </p:spPr>
        <p:txBody>
          <a:bodyPr wrap="square" lIns="68358" tIns="34201" rIns="68358" bIns="34201" anchor="ctr">
            <a:noAutofit/>
          </a:bodyPr>
          <a:lstStyle/>
          <a:p>
            <a:endParaRPr lang="en-US" dirty="0"/>
          </a:p>
        </p:txBody>
      </p:sp>
      <p:sp>
        <p:nvSpPr>
          <p:cNvPr id="16" name="Picture Placeholder 15">
            <a:extLst>
              <a:ext uri="{FF2B5EF4-FFF2-40B4-BE49-F238E27FC236}">
                <a16:creationId xmlns="" xmlns:a16="http://schemas.microsoft.com/office/drawing/2014/main" id="{0F8ECA8B-47DA-469A-BEF9-7D9AA2A01B9B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4821947" y="3644135"/>
            <a:ext cx="3180311" cy="1103833"/>
          </a:xfrm>
          <a:custGeom>
            <a:avLst/>
            <a:gdLst>
              <a:gd name="connsiteX0" fmla="*/ 0 w 4240414"/>
              <a:gd name="connsiteY0" fmla="*/ 0 h 1471777"/>
              <a:gd name="connsiteX1" fmla="*/ 4240414 w 4240414"/>
              <a:gd name="connsiteY1" fmla="*/ 0 h 1471777"/>
              <a:gd name="connsiteX2" fmla="*/ 4240414 w 4240414"/>
              <a:gd name="connsiteY2" fmla="*/ 1471777 h 1471777"/>
              <a:gd name="connsiteX3" fmla="*/ 0 w 4240414"/>
              <a:gd name="connsiteY3" fmla="*/ 1471777 h 1471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40414" h="1471777">
                <a:moveTo>
                  <a:pt x="0" y="0"/>
                </a:moveTo>
                <a:lnTo>
                  <a:pt x="4240414" y="0"/>
                </a:lnTo>
                <a:lnTo>
                  <a:pt x="4240414" y="1471777"/>
                </a:lnTo>
                <a:lnTo>
                  <a:pt x="0" y="1471777"/>
                </a:lnTo>
                <a:close/>
              </a:path>
            </a:pathLst>
          </a:custGeom>
        </p:spPr>
        <p:txBody>
          <a:bodyPr wrap="square" lIns="68358" tIns="34201" rIns="68358" bIns="34201" anchor="ctr">
            <a:noAutofit/>
          </a:bodyPr>
          <a:lstStyle/>
          <a:p>
            <a:endParaRPr lang="en-US" dirty="0"/>
          </a:p>
        </p:txBody>
      </p:sp>
      <p:sp>
        <p:nvSpPr>
          <p:cNvPr id="7" name="Picture Placeholder 6">
            <a:extLst>
              <a:ext uri="{FF2B5EF4-FFF2-40B4-BE49-F238E27FC236}">
                <a16:creationId xmlns="" xmlns:a16="http://schemas.microsoft.com/office/drawing/2014/main" id="{F1299C3D-A78D-4EA7-8CF7-DA8351D059B5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4821985" y="839170"/>
            <a:ext cx="3170785" cy="1103833"/>
          </a:xfrm>
          <a:custGeom>
            <a:avLst/>
            <a:gdLst>
              <a:gd name="connsiteX0" fmla="*/ 0 w 4227713"/>
              <a:gd name="connsiteY0" fmla="*/ 0 h 1471777"/>
              <a:gd name="connsiteX1" fmla="*/ 4227713 w 4227713"/>
              <a:gd name="connsiteY1" fmla="*/ 0 h 1471777"/>
              <a:gd name="connsiteX2" fmla="*/ 4227713 w 4227713"/>
              <a:gd name="connsiteY2" fmla="*/ 1471777 h 1471777"/>
              <a:gd name="connsiteX3" fmla="*/ 0 w 4227713"/>
              <a:gd name="connsiteY3" fmla="*/ 1471777 h 1471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27713" h="1471777">
                <a:moveTo>
                  <a:pt x="0" y="0"/>
                </a:moveTo>
                <a:lnTo>
                  <a:pt x="4227713" y="0"/>
                </a:lnTo>
                <a:lnTo>
                  <a:pt x="4227713" y="1471777"/>
                </a:lnTo>
                <a:lnTo>
                  <a:pt x="0" y="1471777"/>
                </a:lnTo>
                <a:close/>
              </a:path>
            </a:pathLst>
          </a:custGeom>
        </p:spPr>
        <p:txBody>
          <a:bodyPr wrap="square" lIns="68358" tIns="34201" rIns="68358" bIns="34201" anchor="ctr">
            <a:noAutofit/>
          </a:bodyPr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71522648"/>
      </p:ext>
    </p:extLst>
  </p:cSld>
  <p:clrMapOvr>
    <a:masterClrMapping/>
  </p:clrMapOvr>
</p:sldLayout>
</file>

<file path=ppt/slideLayouts/slideLayout4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3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6">
            <a:extLst>
              <a:ext uri="{FF2B5EF4-FFF2-40B4-BE49-F238E27FC236}">
                <a16:creationId xmlns="" xmlns:a16="http://schemas.microsoft.com/office/drawing/2014/main" id="{4AEDD60B-FEDD-41B2-9741-059650683C63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-564366" y="-487888"/>
            <a:ext cx="5038415" cy="6119276"/>
          </a:xfrm>
          <a:custGeom>
            <a:avLst/>
            <a:gdLst>
              <a:gd name="connsiteX0" fmla="*/ 1771028 w 3322637"/>
              <a:gd name="connsiteY0" fmla="*/ 0 h 4035425"/>
              <a:gd name="connsiteX1" fmla="*/ 3322637 w 3322637"/>
              <a:gd name="connsiteY1" fmla="*/ 454320 h 4035425"/>
              <a:gd name="connsiteX2" fmla="*/ 2915144 w 3322637"/>
              <a:gd name="connsiteY2" fmla="*/ 1356277 h 4035425"/>
              <a:gd name="connsiteX3" fmla="*/ 1683260 w 3322637"/>
              <a:gd name="connsiteY3" fmla="*/ 918661 h 4035425"/>
              <a:gd name="connsiteX4" fmla="*/ 1376073 w 3322637"/>
              <a:gd name="connsiteY4" fmla="*/ 1132458 h 4035425"/>
              <a:gd name="connsiteX5" fmla="*/ 3313233 w 3322637"/>
              <a:gd name="connsiteY5" fmla="*/ 2796069 h 4035425"/>
              <a:gd name="connsiteX6" fmla="*/ 1783566 w 3322637"/>
              <a:gd name="connsiteY6" fmla="*/ 4035425 h 4035425"/>
              <a:gd name="connsiteX7" fmla="*/ 0 w 3322637"/>
              <a:gd name="connsiteY7" fmla="*/ 3410736 h 4035425"/>
              <a:gd name="connsiteX8" fmla="*/ 413763 w 3322637"/>
              <a:gd name="connsiteY8" fmla="*/ 2518800 h 4035425"/>
              <a:gd name="connsiteX9" fmla="*/ 1792970 w 3322637"/>
              <a:gd name="connsiteY9" fmla="*/ 3123446 h 4035425"/>
              <a:gd name="connsiteX10" fmla="*/ 2175387 w 3322637"/>
              <a:gd name="connsiteY10" fmla="*/ 2856199 h 4035425"/>
              <a:gd name="connsiteX11" fmla="*/ 238227 w 3322637"/>
              <a:gd name="connsiteY11" fmla="*/ 1246038 h 4035425"/>
              <a:gd name="connsiteX12" fmla="*/ 1771028 w 3322637"/>
              <a:gd name="connsiteY12" fmla="*/ 0 h 40354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322637" h="4035425">
                <a:moveTo>
                  <a:pt x="1771028" y="0"/>
                </a:moveTo>
                <a:cubicBezTo>
                  <a:pt x="2338384" y="0"/>
                  <a:pt x="2921413" y="180392"/>
                  <a:pt x="3322637" y="454320"/>
                </a:cubicBezTo>
                <a:cubicBezTo>
                  <a:pt x="2915144" y="1356277"/>
                  <a:pt x="2915144" y="1356277"/>
                  <a:pt x="2915144" y="1356277"/>
                </a:cubicBezTo>
                <a:cubicBezTo>
                  <a:pt x="2535862" y="1125777"/>
                  <a:pt x="1993582" y="918661"/>
                  <a:pt x="1683260" y="918661"/>
                </a:cubicBezTo>
                <a:cubicBezTo>
                  <a:pt x="1498321" y="918661"/>
                  <a:pt x="1376073" y="985472"/>
                  <a:pt x="1376073" y="1132458"/>
                </a:cubicBezTo>
                <a:cubicBezTo>
                  <a:pt x="1376073" y="1713720"/>
                  <a:pt x="3313233" y="1369639"/>
                  <a:pt x="3313233" y="2796069"/>
                </a:cubicBezTo>
                <a:cubicBezTo>
                  <a:pt x="3313233" y="3634555"/>
                  <a:pt x="2614226" y="4035425"/>
                  <a:pt x="1783566" y="4035425"/>
                </a:cubicBezTo>
                <a:cubicBezTo>
                  <a:pt x="1153519" y="4035425"/>
                  <a:pt x="467050" y="3798244"/>
                  <a:pt x="0" y="3410736"/>
                </a:cubicBezTo>
                <a:cubicBezTo>
                  <a:pt x="413763" y="2518800"/>
                  <a:pt x="413763" y="2518800"/>
                  <a:pt x="413763" y="2518800"/>
                </a:cubicBezTo>
                <a:cubicBezTo>
                  <a:pt x="793045" y="2862880"/>
                  <a:pt x="1413688" y="3123446"/>
                  <a:pt x="1792970" y="3123446"/>
                </a:cubicBezTo>
                <a:cubicBezTo>
                  <a:pt x="2024928" y="3123446"/>
                  <a:pt x="2175387" y="3036591"/>
                  <a:pt x="2175387" y="2856199"/>
                </a:cubicBezTo>
                <a:cubicBezTo>
                  <a:pt x="2175387" y="2258235"/>
                  <a:pt x="238227" y="2635721"/>
                  <a:pt x="238227" y="1246038"/>
                </a:cubicBezTo>
                <a:cubicBezTo>
                  <a:pt x="238227" y="484385"/>
                  <a:pt x="846332" y="0"/>
                  <a:pt x="1771028" y="0"/>
                </a:cubicBezTo>
                <a:close/>
              </a:path>
            </a:pathLst>
          </a:custGeom>
        </p:spPr>
        <p:txBody>
          <a:bodyPr wrap="square" lIns="68358" tIns="34201" rIns="68358" bIns="34201" anchor="ctr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50693435"/>
      </p:ext>
    </p:extLst>
  </p:cSld>
  <p:clrMapOvr>
    <a:masterClrMapping/>
  </p:clrMapOvr>
</p:sldLayout>
</file>

<file path=ppt/slideLayouts/slideLayout4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4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7">
            <a:extLst>
              <a:ext uri="{FF2B5EF4-FFF2-40B4-BE49-F238E27FC236}">
                <a16:creationId xmlns="" xmlns:a16="http://schemas.microsoft.com/office/drawing/2014/main" id="{D8DE59B0-C6D0-450D-8C0D-DE22569AE14B}"/>
              </a:ext>
            </a:extLst>
          </p:cNvPr>
          <p:cNvSpPr>
            <a:spLocks noGrp="1"/>
          </p:cNvSpPr>
          <p:nvPr>
            <p:ph type="pic" sz="quarter" idx="19"/>
          </p:nvPr>
        </p:nvSpPr>
        <p:spPr>
          <a:xfrm>
            <a:off x="-1513134" y="507322"/>
            <a:ext cx="6555363" cy="4128866"/>
          </a:xfrm>
          <a:custGeom>
            <a:avLst/>
            <a:gdLst>
              <a:gd name="connsiteX0" fmla="*/ 0 w 4181102"/>
              <a:gd name="connsiteY0" fmla="*/ 0 h 2633448"/>
              <a:gd name="connsiteX1" fmla="*/ 854867 w 4181102"/>
              <a:gd name="connsiteY1" fmla="*/ 0 h 2633448"/>
              <a:gd name="connsiteX2" fmla="*/ 1285169 w 4181102"/>
              <a:gd name="connsiteY2" fmla="*/ 1498885 h 2633448"/>
              <a:gd name="connsiteX3" fmla="*/ 1741289 w 4181102"/>
              <a:gd name="connsiteY3" fmla="*/ 0 h 2633448"/>
              <a:gd name="connsiteX4" fmla="*/ 2505793 w 4181102"/>
              <a:gd name="connsiteY4" fmla="*/ 0 h 2633448"/>
              <a:gd name="connsiteX5" fmla="*/ 2936095 w 4181102"/>
              <a:gd name="connsiteY5" fmla="*/ 1516097 h 2633448"/>
              <a:gd name="connsiteX6" fmla="*/ 3389346 w 4181102"/>
              <a:gd name="connsiteY6" fmla="*/ 0 h 2633448"/>
              <a:gd name="connsiteX7" fmla="*/ 4181102 w 4181102"/>
              <a:gd name="connsiteY7" fmla="*/ 0 h 2633448"/>
              <a:gd name="connsiteX8" fmla="*/ 3389346 w 4181102"/>
              <a:gd name="connsiteY8" fmla="*/ 2633448 h 2633448"/>
              <a:gd name="connsiteX9" fmla="*/ 2497187 w 4181102"/>
              <a:gd name="connsiteY9" fmla="*/ 2633448 h 2633448"/>
              <a:gd name="connsiteX10" fmla="*/ 2099874 w 4181102"/>
              <a:gd name="connsiteY10" fmla="*/ 1226361 h 2633448"/>
              <a:gd name="connsiteX11" fmla="*/ 1681047 w 4181102"/>
              <a:gd name="connsiteY11" fmla="*/ 2633448 h 2633448"/>
              <a:gd name="connsiteX12" fmla="*/ 788887 w 4181102"/>
              <a:gd name="connsiteY12" fmla="*/ 2633448 h 26334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4181102" h="2633448">
                <a:moveTo>
                  <a:pt x="0" y="0"/>
                </a:moveTo>
                <a:lnTo>
                  <a:pt x="854867" y="0"/>
                </a:lnTo>
                <a:lnTo>
                  <a:pt x="1285169" y="1498885"/>
                </a:lnTo>
                <a:lnTo>
                  <a:pt x="1741289" y="0"/>
                </a:lnTo>
                <a:lnTo>
                  <a:pt x="2505793" y="0"/>
                </a:lnTo>
                <a:lnTo>
                  <a:pt x="2936095" y="1516097"/>
                </a:lnTo>
                <a:lnTo>
                  <a:pt x="3389346" y="0"/>
                </a:lnTo>
                <a:lnTo>
                  <a:pt x="4181102" y="0"/>
                </a:lnTo>
                <a:lnTo>
                  <a:pt x="3389346" y="2633448"/>
                </a:lnTo>
                <a:lnTo>
                  <a:pt x="2497187" y="2633448"/>
                </a:lnTo>
                <a:lnTo>
                  <a:pt x="2099874" y="1226361"/>
                </a:lnTo>
                <a:lnTo>
                  <a:pt x="1681047" y="2633448"/>
                </a:lnTo>
                <a:lnTo>
                  <a:pt x="788887" y="2633448"/>
                </a:lnTo>
                <a:close/>
              </a:path>
            </a:pathLst>
          </a:custGeom>
        </p:spPr>
        <p:txBody>
          <a:bodyPr wrap="square" lIns="68358" tIns="34201" rIns="68358" bIns="34201" anchor="ctr">
            <a:noAutofit/>
          </a:bodyPr>
          <a:lstStyle>
            <a:lvl1pPr marL="0" indent="0" algn="ctr">
              <a:buNone/>
              <a:defRPr sz="900">
                <a:solidFill>
                  <a:schemeClr val="bg2"/>
                </a:solidFill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28403823"/>
      </p:ext>
    </p:extLst>
  </p:cSld>
  <p:clrMapOvr>
    <a:masterClrMapping/>
  </p:clrMapOvr>
</p:sldLayout>
</file>

<file path=ppt/slideLayouts/slideLayout4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5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12">
            <a:extLst>
              <a:ext uri="{FF2B5EF4-FFF2-40B4-BE49-F238E27FC236}">
                <a16:creationId xmlns="" xmlns:a16="http://schemas.microsoft.com/office/drawing/2014/main" id="{A80CE818-D994-4748-BC25-F1435A76EC7C}"/>
              </a:ext>
            </a:extLst>
          </p:cNvPr>
          <p:cNvSpPr>
            <a:spLocks noGrp="1"/>
          </p:cNvSpPr>
          <p:nvPr>
            <p:ph type="pic" sz="quarter" idx="34"/>
          </p:nvPr>
        </p:nvSpPr>
        <p:spPr>
          <a:xfrm>
            <a:off x="-437025" y="-129777"/>
            <a:ext cx="5405183" cy="5403059"/>
          </a:xfrm>
          <a:custGeom>
            <a:avLst/>
            <a:gdLst>
              <a:gd name="connsiteX0" fmla="*/ 2035739 w 4037012"/>
              <a:gd name="connsiteY0" fmla="*/ 982663 h 4035425"/>
              <a:gd name="connsiteX1" fmla="*/ 1123950 w 4037012"/>
              <a:gd name="connsiteY1" fmla="*/ 2011742 h 4035425"/>
              <a:gd name="connsiteX2" fmla="*/ 2035739 w 4037012"/>
              <a:gd name="connsiteY2" fmla="*/ 3057526 h 4035425"/>
              <a:gd name="connsiteX3" fmla="*/ 2913062 w 4037012"/>
              <a:gd name="connsiteY3" fmla="*/ 2011742 h 4035425"/>
              <a:gd name="connsiteX4" fmla="*/ 2035739 w 4037012"/>
              <a:gd name="connsiteY4" fmla="*/ 982663 h 4035425"/>
              <a:gd name="connsiteX5" fmla="*/ 2020072 w 4037012"/>
              <a:gd name="connsiteY5" fmla="*/ 0 h 4035425"/>
              <a:gd name="connsiteX6" fmla="*/ 4037012 w 4037012"/>
              <a:gd name="connsiteY6" fmla="*/ 2007691 h 4035425"/>
              <a:gd name="connsiteX7" fmla="*/ 2020072 w 4037012"/>
              <a:gd name="connsiteY7" fmla="*/ 4035425 h 4035425"/>
              <a:gd name="connsiteX8" fmla="*/ 0 w 4037012"/>
              <a:gd name="connsiteY8" fmla="*/ 2007691 h 4035425"/>
              <a:gd name="connsiteX9" fmla="*/ 2020072 w 4037012"/>
              <a:gd name="connsiteY9" fmla="*/ 0 h 40354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37012" h="4035425">
                <a:moveTo>
                  <a:pt x="2035739" y="982663"/>
                </a:moveTo>
                <a:cubicBezTo>
                  <a:pt x="1543812" y="982663"/>
                  <a:pt x="1123950" y="1417014"/>
                  <a:pt x="1123950" y="2011742"/>
                </a:cubicBezTo>
                <a:cubicBezTo>
                  <a:pt x="1123950" y="2609810"/>
                  <a:pt x="1546945" y="3057526"/>
                  <a:pt x="2035739" y="3057526"/>
                </a:cubicBezTo>
                <a:cubicBezTo>
                  <a:pt x="2521400" y="3057526"/>
                  <a:pt x="2913062" y="2609810"/>
                  <a:pt x="2913062" y="2011742"/>
                </a:cubicBezTo>
                <a:cubicBezTo>
                  <a:pt x="2913062" y="1417014"/>
                  <a:pt x="2521400" y="982663"/>
                  <a:pt x="2035739" y="982663"/>
                </a:cubicBezTo>
                <a:close/>
                <a:moveTo>
                  <a:pt x="2020072" y="0"/>
                </a:moveTo>
                <a:cubicBezTo>
                  <a:pt x="3182005" y="0"/>
                  <a:pt x="4037012" y="851849"/>
                  <a:pt x="4037012" y="2007691"/>
                </a:cubicBezTo>
                <a:cubicBezTo>
                  <a:pt x="4037012" y="3166873"/>
                  <a:pt x="3182005" y="4035425"/>
                  <a:pt x="2020072" y="4035425"/>
                </a:cubicBezTo>
                <a:cubicBezTo>
                  <a:pt x="855007" y="4035425"/>
                  <a:pt x="0" y="3173555"/>
                  <a:pt x="0" y="2007691"/>
                </a:cubicBezTo>
                <a:cubicBezTo>
                  <a:pt x="0" y="845167"/>
                  <a:pt x="855007" y="0"/>
                  <a:pt x="2020072" y="0"/>
                </a:cubicBezTo>
                <a:close/>
              </a:path>
            </a:pathLst>
          </a:custGeom>
        </p:spPr>
        <p:txBody>
          <a:bodyPr wrap="square" lIns="68358" tIns="34201" rIns="68358" bIns="34201" anchor="ctr">
            <a:no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8" name="AutoShape 3">
            <a:extLst>
              <a:ext uri="{FF2B5EF4-FFF2-40B4-BE49-F238E27FC236}">
                <a16:creationId xmlns="" xmlns:a16="http://schemas.microsoft.com/office/drawing/2014/main" id="{BE54756D-946B-4623-9BFF-43A96600380A}"/>
              </a:ext>
            </a:extLst>
          </p:cNvPr>
          <p:cNvSpPr>
            <a:spLocks noChangeAspect="1" noChangeArrowheads="1" noTextEdit="1"/>
          </p:cNvSpPr>
          <p:nvPr userDrawn="1"/>
        </p:nvSpPr>
        <p:spPr bwMode="auto">
          <a:xfrm>
            <a:off x="-704923" y="-125503"/>
            <a:ext cx="5396681" cy="539455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68358" tIns="34201" rIns="68358" bIns="34201" numCol="1" anchor="t" anchorCtr="0" compatLnSpc="1">
            <a:prstTxWarp prst="textNoShape">
              <a:avLst/>
            </a:prstTxWarp>
          </a:bodyPr>
          <a:lstStyle/>
          <a:p>
            <a:pPr defTabSz="683483"/>
            <a:endParaRPr lang="en-US" sz="140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41439345"/>
      </p:ext>
    </p:extLst>
  </p:cSld>
  <p:clrMapOvr>
    <a:masterClrMapping/>
  </p:clrMapOvr>
</p:sldLayout>
</file>

<file path=ppt/slideLayouts/slideLayout4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6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10">
            <a:extLst>
              <a:ext uri="{FF2B5EF4-FFF2-40B4-BE49-F238E27FC236}">
                <a16:creationId xmlns="" xmlns:a16="http://schemas.microsoft.com/office/drawing/2014/main" id="{B4BB19A3-6483-42D1-A3B5-95300CB8517E}"/>
              </a:ext>
            </a:extLst>
          </p:cNvPr>
          <p:cNvSpPr>
            <a:spLocks noGrp="1"/>
          </p:cNvSpPr>
          <p:nvPr>
            <p:ph type="pic" sz="quarter" idx="19"/>
          </p:nvPr>
        </p:nvSpPr>
        <p:spPr>
          <a:xfrm>
            <a:off x="-226519" y="-54150"/>
            <a:ext cx="4635234" cy="5623274"/>
          </a:xfrm>
          <a:custGeom>
            <a:avLst/>
            <a:gdLst>
              <a:gd name="connsiteX0" fmla="*/ 0 w 2919413"/>
              <a:gd name="connsiteY0" fmla="*/ 0 h 3541713"/>
              <a:gd name="connsiteX1" fmla="*/ 2919413 w 2919413"/>
              <a:gd name="connsiteY1" fmla="*/ 0 h 3541713"/>
              <a:gd name="connsiteX2" fmla="*/ 2919413 w 2919413"/>
              <a:gd name="connsiteY2" fmla="*/ 838200 h 3541713"/>
              <a:gd name="connsiteX3" fmla="*/ 1954213 w 2919413"/>
              <a:gd name="connsiteY3" fmla="*/ 838200 h 3541713"/>
              <a:gd name="connsiteX4" fmla="*/ 1954213 w 2919413"/>
              <a:gd name="connsiteY4" fmla="*/ 3541713 h 3541713"/>
              <a:gd name="connsiteX5" fmla="*/ 963613 w 2919413"/>
              <a:gd name="connsiteY5" fmla="*/ 3541713 h 3541713"/>
              <a:gd name="connsiteX6" fmla="*/ 963613 w 2919413"/>
              <a:gd name="connsiteY6" fmla="*/ 838200 h 3541713"/>
              <a:gd name="connsiteX7" fmla="*/ 0 w 2919413"/>
              <a:gd name="connsiteY7" fmla="*/ 838200 h 35417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919413" h="3541713">
                <a:moveTo>
                  <a:pt x="0" y="0"/>
                </a:moveTo>
                <a:lnTo>
                  <a:pt x="2919413" y="0"/>
                </a:lnTo>
                <a:lnTo>
                  <a:pt x="2919413" y="838200"/>
                </a:lnTo>
                <a:lnTo>
                  <a:pt x="1954213" y="838200"/>
                </a:lnTo>
                <a:lnTo>
                  <a:pt x="1954213" y="3541713"/>
                </a:lnTo>
                <a:lnTo>
                  <a:pt x="963613" y="3541713"/>
                </a:lnTo>
                <a:lnTo>
                  <a:pt x="963613" y="838200"/>
                </a:lnTo>
                <a:lnTo>
                  <a:pt x="0" y="838200"/>
                </a:lnTo>
                <a:close/>
              </a:path>
            </a:pathLst>
          </a:custGeom>
        </p:spPr>
        <p:txBody>
          <a:bodyPr wrap="square" lIns="68358" tIns="34201" rIns="68358" bIns="34201" anchor="ctr">
            <a:noAutofit/>
          </a:bodyPr>
          <a:lstStyle>
            <a:lvl1pPr marL="0" indent="0" algn="ctr">
              <a:buNone/>
              <a:defRPr sz="900">
                <a:solidFill>
                  <a:schemeClr val="bg2"/>
                </a:solidFill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90789864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1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2">
            <a:extLst>
              <a:ext uri="{FF2B5EF4-FFF2-40B4-BE49-F238E27FC236}">
                <a16:creationId xmlns:a16="http://schemas.microsoft.com/office/drawing/2014/main" xmlns="" id="{D88F08D6-38CC-48BA-B50D-8B6C2464C7CD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1231057" y="1635832"/>
            <a:ext cx="1234440" cy="1234440"/>
          </a:xfrm>
          <a:prstGeom prst="rect">
            <a:avLst/>
          </a:prstGeom>
        </p:spPr>
        <p:txBody>
          <a:bodyPr lIns="68358" tIns="34201" rIns="68358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8" name="Picture Placeholder 2">
            <a:extLst>
              <a:ext uri="{FF2B5EF4-FFF2-40B4-BE49-F238E27FC236}">
                <a16:creationId xmlns:a16="http://schemas.microsoft.com/office/drawing/2014/main" xmlns="" id="{F5707C86-DAC5-445B-8D87-F9B116478754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1231057" y="2896502"/>
            <a:ext cx="1234440" cy="1234440"/>
          </a:xfrm>
          <a:prstGeom prst="rect">
            <a:avLst/>
          </a:prstGeom>
        </p:spPr>
        <p:txBody>
          <a:bodyPr lIns="68358" tIns="34201" rIns="68358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9" name="Picture Placeholder 2">
            <a:extLst>
              <a:ext uri="{FF2B5EF4-FFF2-40B4-BE49-F238E27FC236}">
                <a16:creationId xmlns:a16="http://schemas.microsoft.com/office/drawing/2014/main" xmlns="" id="{FDDE173E-517B-489E-83C0-CE617F077F51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4585877" y="1635832"/>
            <a:ext cx="1234440" cy="1234440"/>
          </a:xfrm>
          <a:prstGeom prst="rect">
            <a:avLst/>
          </a:prstGeom>
        </p:spPr>
        <p:txBody>
          <a:bodyPr lIns="68358" tIns="34201" rIns="68358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0" name="Picture Placeholder 2">
            <a:extLst>
              <a:ext uri="{FF2B5EF4-FFF2-40B4-BE49-F238E27FC236}">
                <a16:creationId xmlns:a16="http://schemas.microsoft.com/office/drawing/2014/main" xmlns="" id="{C8BF03F5-E580-45EF-B623-AFC93AC6D71B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4585877" y="2896502"/>
            <a:ext cx="1234440" cy="1234440"/>
          </a:xfrm>
          <a:prstGeom prst="rect">
            <a:avLst/>
          </a:prstGeom>
        </p:spPr>
        <p:txBody>
          <a:bodyPr lIns="68358" tIns="34201" rIns="68358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12415787"/>
      </p:ext>
    </p:extLst>
  </p:cSld>
  <p:clrMapOvr>
    <a:masterClrMapping/>
  </p:clrMapOvr>
</p:sldLayout>
</file>

<file path=ppt/slideLayouts/slideLayout4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="" xmlns:a16="http://schemas.microsoft.com/office/drawing/2014/main" id="{EEB7095C-68DC-41E5-A322-48C2DAD508B0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0" y="1299234"/>
            <a:ext cx="9144000" cy="2824264"/>
          </a:xfrm>
          <a:custGeom>
            <a:avLst/>
            <a:gdLst>
              <a:gd name="connsiteX0" fmla="*/ 0 w 12192000"/>
              <a:gd name="connsiteY0" fmla="*/ 0 h 3765685"/>
              <a:gd name="connsiteX1" fmla="*/ 12192000 w 12192000"/>
              <a:gd name="connsiteY1" fmla="*/ 0 h 3765685"/>
              <a:gd name="connsiteX2" fmla="*/ 12192000 w 12192000"/>
              <a:gd name="connsiteY2" fmla="*/ 3765685 h 3765685"/>
              <a:gd name="connsiteX3" fmla="*/ 0 w 12192000"/>
              <a:gd name="connsiteY3" fmla="*/ 3765685 h 37656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3765685">
                <a:moveTo>
                  <a:pt x="0" y="0"/>
                </a:moveTo>
                <a:lnTo>
                  <a:pt x="12192000" y="0"/>
                </a:lnTo>
                <a:lnTo>
                  <a:pt x="12192000" y="3765685"/>
                </a:lnTo>
                <a:lnTo>
                  <a:pt x="0" y="3765685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256230595"/>
      </p:ext>
    </p:extLst>
  </p:cSld>
  <p:clrMapOvr>
    <a:masterClrMapping/>
  </p:clrMapOvr>
</p:sldLayout>
</file>

<file path=ppt/slideLayouts/slideLayout46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67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363909555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2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2">
            <a:extLst>
              <a:ext uri="{FF2B5EF4-FFF2-40B4-BE49-F238E27FC236}">
                <a16:creationId xmlns:a16="http://schemas.microsoft.com/office/drawing/2014/main" xmlns="" id="{031F1253-9BEC-4ED2-AA0E-CAEDB97DB400}"/>
              </a:ext>
            </a:extLst>
          </p:cNvPr>
          <p:cNvSpPr>
            <a:spLocks noGrp="1"/>
          </p:cNvSpPr>
          <p:nvPr>
            <p:ph type="pic" sz="quarter" idx="27"/>
          </p:nvPr>
        </p:nvSpPr>
        <p:spPr>
          <a:xfrm>
            <a:off x="420623" y="2571752"/>
            <a:ext cx="8302165" cy="2183130"/>
          </a:xfrm>
          <a:prstGeom prst="rect">
            <a:avLst/>
          </a:prstGeom>
        </p:spPr>
        <p:txBody>
          <a:bodyPr lIns="68358" tIns="34201" rIns="68358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1" name="Picture Placeholder 2">
            <a:extLst>
              <a:ext uri="{FF2B5EF4-FFF2-40B4-BE49-F238E27FC236}">
                <a16:creationId xmlns:a16="http://schemas.microsoft.com/office/drawing/2014/main" xmlns="" id="{C0C8F3C2-CB87-4DF8-A5E3-64EEF5E13418}"/>
              </a:ext>
            </a:extLst>
          </p:cNvPr>
          <p:cNvSpPr>
            <a:spLocks noGrp="1"/>
          </p:cNvSpPr>
          <p:nvPr>
            <p:ph type="pic" sz="quarter" idx="28"/>
          </p:nvPr>
        </p:nvSpPr>
        <p:spPr>
          <a:xfrm>
            <a:off x="6408196" y="409223"/>
            <a:ext cx="2308652" cy="2162555"/>
          </a:xfrm>
          <a:prstGeom prst="rect">
            <a:avLst/>
          </a:prstGeom>
        </p:spPr>
        <p:txBody>
          <a:bodyPr lIns="68358" tIns="34201" rIns="68358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2" name="Picture Placeholder 2">
            <a:extLst>
              <a:ext uri="{FF2B5EF4-FFF2-40B4-BE49-F238E27FC236}">
                <a16:creationId xmlns:a16="http://schemas.microsoft.com/office/drawing/2014/main" xmlns="" id="{4212C148-22EC-43EF-9F3E-5397E972A40E}"/>
              </a:ext>
            </a:extLst>
          </p:cNvPr>
          <p:cNvSpPr>
            <a:spLocks noGrp="1"/>
          </p:cNvSpPr>
          <p:nvPr>
            <p:ph type="pic" sz="quarter" idx="29"/>
          </p:nvPr>
        </p:nvSpPr>
        <p:spPr>
          <a:xfrm>
            <a:off x="4102755" y="409223"/>
            <a:ext cx="2308652" cy="2162555"/>
          </a:xfrm>
          <a:prstGeom prst="rect">
            <a:avLst/>
          </a:prstGeom>
        </p:spPr>
        <p:txBody>
          <a:bodyPr lIns="68358" tIns="34201" rIns="68358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3931397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3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>
            <a:extLst>
              <a:ext uri="{FF2B5EF4-FFF2-40B4-BE49-F238E27FC236}">
                <a16:creationId xmlns:a16="http://schemas.microsoft.com/office/drawing/2014/main" xmlns="" id="{FA5528F9-F333-475F-B24F-F20411E99375}"/>
              </a:ext>
            </a:extLst>
          </p:cNvPr>
          <p:cNvSpPr>
            <a:spLocks noGrp="1"/>
          </p:cNvSpPr>
          <p:nvPr>
            <p:ph type="pic" sz="quarter" idx="28"/>
          </p:nvPr>
        </p:nvSpPr>
        <p:spPr>
          <a:xfrm>
            <a:off x="5358385" y="484632"/>
            <a:ext cx="3358464" cy="3296988"/>
          </a:xfrm>
          <a:prstGeom prst="rect">
            <a:avLst/>
          </a:prstGeom>
        </p:spPr>
        <p:txBody>
          <a:bodyPr lIns="68358" tIns="34201" rIns="68358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6" name="Picture Placeholder 2">
            <a:extLst>
              <a:ext uri="{FF2B5EF4-FFF2-40B4-BE49-F238E27FC236}">
                <a16:creationId xmlns:a16="http://schemas.microsoft.com/office/drawing/2014/main" xmlns="" id="{D307B260-1D18-4592-B120-C09D3BC1A9D2}"/>
              </a:ext>
            </a:extLst>
          </p:cNvPr>
          <p:cNvSpPr>
            <a:spLocks noGrp="1"/>
          </p:cNvSpPr>
          <p:nvPr>
            <p:ph type="pic" sz="quarter" idx="29"/>
          </p:nvPr>
        </p:nvSpPr>
        <p:spPr>
          <a:xfrm>
            <a:off x="3318252" y="1399032"/>
            <a:ext cx="2040203" cy="3374136"/>
          </a:xfrm>
          <a:prstGeom prst="rect">
            <a:avLst/>
          </a:prstGeom>
        </p:spPr>
        <p:txBody>
          <a:bodyPr lIns="68358" tIns="34201" rIns="68358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8" name="Picture Placeholder 2">
            <a:extLst>
              <a:ext uri="{FF2B5EF4-FFF2-40B4-BE49-F238E27FC236}">
                <a16:creationId xmlns:a16="http://schemas.microsoft.com/office/drawing/2014/main" xmlns="" id="{9C2F30EC-9534-4F8F-AF8A-F2A0B225BAA2}"/>
              </a:ext>
            </a:extLst>
          </p:cNvPr>
          <p:cNvSpPr>
            <a:spLocks noGrp="1"/>
          </p:cNvSpPr>
          <p:nvPr>
            <p:ph type="pic" sz="quarter" idx="31"/>
          </p:nvPr>
        </p:nvSpPr>
        <p:spPr>
          <a:xfrm>
            <a:off x="427153" y="1399032"/>
            <a:ext cx="2891030" cy="2382588"/>
          </a:xfrm>
          <a:prstGeom prst="rect">
            <a:avLst/>
          </a:prstGeom>
        </p:spPr>
        <p:txBody>
          <a:bodyPr lIns="68358" tIns="34201" rIns="68358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35030067"/>
      </p:ext>
    </p:extLst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4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2">
            <a:extLst>
              <a:ext uri="{FF2B5EF4-FFF2-40B4-BE49-F238E27FC236}">
                <a16:creationId xmlns:a16="http://schemas.microsoft.com/office/drawing/2014/main" xmlns="" id="{936404A9-DF18-4B79-9084-73A0D567E794}"/>
              </a:ext>
            </a:extLst>
          </p:cNvPr>
          <p:cNvSpPr>
            <a:spLocks noGrp="1"/>
          </p:cNvSpPr>
          <p:nvPr>
            <p:ph type="pic" sz="quarter" idx="37"/>
          </p:nvPr>
        </p:nvSpPr>
        <p:spPr>
          <a:xfrm>
            <a:off x="0" y="1"/>
            <a:ext cx="9144000" cy="3442716"/>
          </a:xfrm>
          <a:prstGeom prst="rect">
            <a:avLst/>
          </a:prstGeom>
        </p:spPr>
        <p:txBody>
          <a:bodyPr lIns="68358" tIns="34201" rIns="68358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01396677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2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:a16="http://schemas.microsoft.com/office/drawing/2014/main" xmlns="" id="{B72513B0-B62A-4BEA-AB10-08A5FC5C4C8D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3892034" y="1661537"/>
            <a:ext cx="1359974" cy="1359972"/>
          </a:xfrm>
          <a:custGeom>
            <a:avLst/>
            <a:gdLst>
              <a:gd name="connsiteX0" fmla="*/ 906649 w 1813298"/>
              <a:gd name="connsiteY0" fmla="*/ 0 h 1813296"/>
              <a:gd name="connsiteX1" fmla="*/ 1813298 w 1813298"/>
              <a:gd name="connsiteY1" fmla="*/ 906648 h 1813296"/>
              <a:gd name="connsiteX2" fmla="*/ 906649 w 1813298"/>
              <a:gd name="connsiteY2" fmla="*/ 1813296 h 1813296"/>
              <a:gd name="connsiteX3" fmla="*/ 0 w 1813298"/>
              <a:gd name="connsiteY3" fmla="*/ 906648 h 1813296"/>
              <a:gd name="connsiteX4" fmla="*/ 906649 w 1813298"/>
              <a:gd name="connsiteY4" fmla="*/ 0 h 18132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13298" h="1813296">
                <a:moveTo>
                  <a:pt x="906649" y="0"/>
                </a:moveTo>
                <a:cubicBezTo>
                  <a:pt x="1407377" y="0"/>
                  <a:pt x="1813298" y="405920"/>
                  <a:pt x="1813298" y="906648"/>
                </a:cubicBezTo>
                <a:cubicBezTo>
                  <a:pt x="1813298" y="1407376"/>
                  <a:pt x="1407377" y="1813296"/>
                  <a:pt x="906649" y="1813296"/>
                </a:cubicBezTo>
                <a:cubicBezTo>
                  <a:pt x="405921" y="1813296"/>
                  <a:pt x="0" y="1407376"/>
                  <a:pt x="0" y="906648"/>
                </a:cubicBezTo>
                <a:cubicBezTo>
                  <a:pt x="0" y="405920"/>
                  <a:pt x="405921" y="0"/>
                  <a:pt x="906649" y="0"/>
                </a:cubicBez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607490079"/>
      </p:ext>
    </p:extLst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5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11">
            <a:extLst>
              <a:ext uri="{FF2B5EF4-FFF2-40B4-BE49-F238E27FC236}">
                <a16:creationId xmlns:a16="http://schemas.microsoft.com/office/drawing/2014/main" xmlns="" id="{EB8B3F1C-2387-45A3-AD52-C150031D8CDF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2343150" y="619129"/>
            <a:ext cx="1638300" cy="3905250"/>
          </a:xfrm>
          <a:custGeom>
            <a:avLst/>
            <a:gdLst>
              <a:gd name="connsiteX0" fmla="*/ 0 w 2184400"/>
              <a:gd name="connsiteY0" fmla="*/ 0 h 5207000"/>
              <a:gd name="connsiteX1" fmla="*/ 2184400 w 2184400"/>
              <a:gd name="connsiteY1" fmla="*/ 0 h 5207000"/>
              <a:gd name="connsiteX2" fmla="*/ 2184400 w 2184400"/>
              <a:gd name="connsiteY2" fmla="*/ 5207000 h 5207000"/>
              <a:gd name="connsiteX3" fmla="*/ 0 w 2184400"/>
              <a:gd name="connsiteY3" fmla="*/ 5207000 h 5207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4400" h="5207000">
                <a:moveTo>
                  <a:pt x="0" y="0"/>
                </a:moveTo>
                <a:lnTo>
                  <a:pt x="2184400" y="0"/>
                </a:lnTo>
                <a:lnTo>
                  <a:pt x="2184400" y="5207000"/>
                </a:lnTo>
                <a:lnTo>
                  <a:pt x="0" y="5207000"/>
                </a:lnTo>
                <a:close/>
              </a:path>
            </a:pathLst>
          </a:custGeom>
        </p:spPr>
        <p:txBody>
          <a:bodyPr wrap="square" lIns="68358" tIns="34201" rIns="68358" bIns="34201" anchor="ctr">
            <a:no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4" name="Picture Placeholder 10">
            <a:extLst>
              <a:ext uri="{FF2B5EF4-FFF2-40B4-BE49-F238E27FC236}">
                <a16:creationId xmlns:a16="http://schemas.microsoft.com/office/drawing/2014/main" xmlns="" id="{0F23F0A4-5F65-40DB-9ADA-C64789E332AB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3981463" y="619129"/>
            <a:ext cx="1638300" cy="3905250"/>
          </a:xfrm>
          <a:custGeom>
            <a:avLst/>
            <a:gdLst>
              <a:gd name="connsiteX0" fmla="*/ 0 w 2184400"/>
              <a:gd name="connsiteY0" fmla="*/ 0 h 5207000"/>
              <a:gd name="connsiteX1" fmla="*/ 2184400 w 2184400"/>
              <a:gd name="connsiteY1" fmla="*/ 0 h 5207000"/>
              <a:gd name="connsiteX2" fmla="*/ 2184400 w 2184400"/>
              <a:gd name="connsiteY2" fmla="*/ 5207000 h 5207000"/>
              <a:gd name="connsiteX3" fmla="*/ 0 w 2184400"/>
              <a:gd name="connsiteY3" fmla="*/ 5207000 h 5207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4400" h="5207000">
                <a:moveTo>
                  <a:pt x="0" y="0"/>
                </a:moveTo>
                <a:lnTo>
                  <a:pt x="2184400" y="0"/>
                </a:lnTo>
                <a:lnTo>
                  <a:pt x="2184400" y="5207000"/>
                </a:lnTo>
                <a:lnTo>
                  <a:pt x="0" y="5207000"/>
                </a:lnTo>
                <a:close/>
              </a:path>
            </a:pathLst>
          </a:custGeom>
        </p:spPr>
        <p:txBody>
          <a:bodyPr wrap="square" lIns="68358" tIns="34201" rIns="68358" bIns="34201" anchor="ctr">
            <a:no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5" name="Picture Placeholder 12">
            <a:extLst>
              <a:ext uri="{FF2B5EF4-FFF2-40B4-BE49-F238E27FC236}">
                <a16:creationId xmlns:a16="http://schemas.microsoft.com/office/drawing/2014/main" xmlns="" id="{4BF39B6A-B8D6-420E-AABE-A6813A813730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704850" y="619129"/>
            <a:ext cx="1638300" cy="3905250"/>
          </a:xfrm>
          <a:custGeom>
            <a:avLst/>
            <a:gdLst>
              <a:gd name="connsiteX0" fmla="*/ 0 w 2184400"/>
              <a:gd name="connsiteY0" fmla="*/ 0 h 5207000"/>
              <a:gd name="connsiteX1" fmla="*/ 2184400 w 2184400"/>
              <a:gd name="connsiteY1" fmla="*/ 0 h 5207000"/>
              <a:gd name="connsiteX2" fmla="*/ 2184400 w 2184400"/>
              <a:gd name="connsiteY2" fmla="*/ 5207000 h 5207000"/>
              <a:gd name="connsiteX3" fmla="*/ 0 w 2184400"/>
              <a:gd name="connsiteY3" fmla="*/ 5207000 h 5207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4400" h="5207000">
                <a:moveTo>
                  <a:pt x="0" y="0"/>
                </a:moveTo>
                <a:lnTo>
                  <a:pt x="2184400" y="0"/>
                </a:lnTo>
                <a:lnTo>
                  <a:pt x="2184400" y="5207000"/>
                </a:lnTo>
                <a:lnTo>
                  <a:pt x="0" y="5207000"/>
                </a:lnTo>
                <a:close/>
              </a:path>
            </a:pathLst>
          </a:custGeom>
        </p:spPr>
        <p:txBody>
          <a:bodyPr wrap="square" lIns="68358" tIns="34201" rIns="68358" bIns="34201" anchor="ctr">
            <a:no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18790223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0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>
            <a:extLst>
              <a:ext uri="{FF2B5EF4-FFF2-40B4-BE49-F238E27FC236}">
                <a16:creationId xmlns:a16="http://schemas.microsoft.com/office/drawing/2014/main" xmlns="" id="{171120C9-89DE-4EBC-AEB3-7E7D68F9CCE4}"/>
              </a:ext>
            </a:extLst>
          </p:cNvPr>
          <p:cNvSpPr>
            <a:spLocks noGrp="1"/>
          </p:cNvSpPr>
          <p:nvPr>
            <p:ph type="pic" sz="quarter" idx="32"/>
          </p:nvPr>
        </p:nvSpPr>
        <p:spPr>
          <a:xfrm>
            <a:off x="427186" y="355917"/>
            <a:ext cx="2764105" cy="2215834"/>
          </a:xfrm>
          <a:prstGeom prst="rect">
            <a:avLst/>
          </a:prstGeom>
        </p:spPr>
        <p:txBody>
          <a:bodyPr lIns="68358" tIns="34201" rIns="68358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9" name="Picture Placeholder 2">
            <a:extLst>
              <a:ext uri="{FF2B5EF4-FFF2-40B4-BE49-F238E27FC236}">
                <a16:creationId xmlns:a16="http://schemas.microsoft.com/office/drawing/2014/main" xmlns="" id="{A8946DD2-C70E-4671-9494-B4B8A0CBF7CA}"/>
              </a:ext>
            </a:extLst>
          </p:cNvPr>
          <p:cNvSpPr>
            <a:spLocks noGrp="1"/>
          </p:cNvSpPr>
          <p:nvPr>
            <p:ph type="pic" sz="quarter" idx="33"/>
          </p:nvPr>
        </p:nvSpPr>
        <p:spPr>
          <a:xfrm>
            <a:off x="3189976" y="355917"/>
            <a:ext cx="2764105" cy="2215834"/>
          </a:xfrm>
          <a:prstGeom prst="rect">
            <a:avLst/>
          </a:prstGeom>
        </p:spPr>
        <p:txBody>
          <a:bodyPr lIns="68358" tIns="34201" rIns="68358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0" name="Picture Placeholder 2">
            <a:extLst>
              <a:ext uri="{FF2B5EF4-FFF2-40B4-BE49-F238E27FC236}">
                <a16:creationId xmlns:a16="http://schemas.microsoft.com/office/drawing/2014/main" xmlns="" id="{65A87CC6-2E54-4A42-86E9-71CF80D9042F}"/>
              </a:ext>
            </a:extLst>
          </p:cNvPr>
          <p:cNvSpPr>
            <a:spLocks noGrp="1"/>
          </p:cNvSpPr>
          <p:nvPr>
            <p:ph type="pic" sz="quarter" idx="34"/>
          </p:nvPr>
        </p:nvSpPr>
        <p:spPr>
          <a:xfrm>
            <a:off x="5952796" y="355917"/>
            <a:ext cx="2764105" cy="2215834"/>
          </a:xfrm>
          <a:prstGeom prst="rect">
            <a:avLst/>
          </a:prstGeom>
        </p:spPr>
        <p:txBody>
          <a:bodyPr lIns="68358" tIns="34201" rIns="68358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1" name="Picture Placeholder 2">
            <a:extLst>
              <a:ext uri="{FF2B5EF4-FFF2-40B4-BE49-F238E27FC236}">
                <a16:creationId xmlns:a16="http://schemas.microsoft.com/office/drawing/2014/main" xmlns="" id="{022A53E6-BCFE-445F-82B0-CCD1B94CA7BE}"/>
              </a:ext>
            </a:extLst>
          </p:cNvPr>
          <p:cNvSpPr>
            <a:spLocks noGrp="1"/>
          </p:cNvSpPr>
          <p:nvPr>
            <p:ph type="pic" sz="quarter" idx="35"/>
          </p:nvPr>
        </p:nvSpPr>
        <p:spPr>
          <a:xfrm>
            <a:off x="427165" y="2571750"/>
            <a:ext cx="5525592" cy="2215834"/>
          </a:xfrm>
          <a:prstGeom prst="rect">
            <a:avLst/>
          </a:prstGeom>
        </p:spPr>
        <p:txBody>
          <a:bodyPr lIns="68358" tIns="34201" rIns="68358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2" name="Picture Placeholder 2">
            <a:extLst>
              <a:ext uri="{FF2B5EF4-FFF2-40B4-BE49-F238E27FC236}">
                <a16:creationId xmlns:a16="http://schemas.microsoft.com/office/drawing/2014/main" xmlns="" id="{75B71AB0-A885-4266-B1B3-036D748B47A7}"/>
              </a:ext>
            </a:extLst>
          </p:cNvPr>
          <p:cNvSpPr>
            <a:spLocks noGrp="1"/>
          </p:cNvSpPr>
          <p:nvPr>
            <p:ph type="pic" sz="quarter" idx="37"/>
          </p:nvPr>
        </p:nvSpPr>
        <p:spPr>
          <a:xfrm>
            <a:off x="5952796" y="2571750"/>
            <a:ext cx="2764105" cy="2215834"/>
          </a:xfrm>
          <a:prstGeom prst="rect">
            <a:avLst/>
          </a:prstGeom>
        </p:spPr>
        <p:txBody>
          <a:bodyPr lIns="68358" tIns="34201" rIns="68358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48472611"/>
      </p:ext>
    </p:extLst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6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3">
            <a:extLst>
              <a:ext uri="{FF2B5EF4-FFF2-40B4-BE49-F238E27FC236}">
                <a16:creationId xmlns:a16="http://schemas.microsoft.com/office/drawing/2014/main" xmlns="" id="{1C370845-4D7B-4186-B279-E3728DB4203B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1103353" y="1471402"/>
            <a:ext cx="2200706" cy="2200704"/>
          </a:xfrm>
          <a:prstGeom prst="ellipse">
            <a:avLst/>
          </a:prstGeom>
        </p:spPr>
        <p:txBody>
          <a:bodyPr lIns="68358" tIns="34201" rIns="68358" bIns="34201" anchor="ctr">
            <a:normAutofit/>
          </a:bodyPr>
          <a:lstStyle>
            <a:lvl1pPr marL="0" indent="0" algn="ctr">
              <a:buNone/>
              <a:defRPr sz="900">
                <a:solidFill>
                  <a:schemeClr val="bg2"/>
                </a:solidFill>
              </a:defRPr>
            </a:lvl1pPr>
          </a:lstStyle>
          <a:p>
            <a:endParaRPr lang="en-US"/>
          </a:p>
        </p:txBody>
      </p:sp>
      <p:sp>
        <p:nvSpPr>
          <p:cNvPr id="7" name="Picture Placeholder 3">
            <a:extLst>
              <a:ext uri="{FF2B5EF4-FFF2-40B4-BE49-F238E27FC236}">
                <a16:creationId xmlns:a16="http://schemas.microsoft.com/office/drawing/2014/main" xmlns="" id="{9A6EDC51-D23F-42EA-9FC3-6603A7C4739A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3471668" y="1471402"/>
            <a:ext cx="2200706" cy="2200704"/>
          </a:xfrm>
          <a:prstGeom prst="ellipse">
            <a:avLst/>
          </a:prstGeom>
        </p:spPr>
        <p:txBody>
          <a:bodyPr lIns="68358" tIns="34201" rIns="68358" bIns="34201" anchor="ctr">
            <a:normAutofit/>
          </a:bodyPr>
          <a:lstStyle>
            <a:lvl1pPr marL="0" indent="0" algn="ctr">
              <a:buNone/>
              <a:defRPr sz="900">
                <a:solidFill>
                  <a:schemeClr val="bg2"/>
                </a:solidFill>
              </a:defRPr>
            </a:lvl1pPr>
          </a:lstStyle>
          <a:p>
            <a:endParaRPr lang="en-US"/>
          </a:p>
        </p:txBody>
      </p:sp>
      <p:sp>
        <p:nvSpPr>
          <p:cNvPr id="8" name="Picture Placeholder 3">
            <a:extLst>
              <a:ext uri="{FF2B5EF4-FFF2-40B4-BE49-F238E27FC236}">
                <a16:creationId xmlns:a16="http://schemas.microsoft.com/office/drawing/2014/main" xmlns="" id="{CF97E43C-D008-4AC5-BC8D-913D50049E47}"/>
              </a:ext>
            </a:extLst>
          </p:cNvPr>
          <p:cNvSpPr>
            <a:spLocks noGrp="1"/>
          </p:cNvSpPr>
          <p:nvPr>
            <p:ph type="pic" sz="quarter" idx="19"/>
          </p:nvPr>
        </p:nvSpPr>
        <p:spPr>
          <a:xfrm>
            <a:off x="5839948" y="1471402"/>
            <a:ext cx="2200706" cy="2200704"/>
          </a:xfrm>
          <a:prstGeom prst="ellipse">
            <a:avLst/>
          </a:prstGeom>
        </p:spPr>
        <p:txBody>
          <a:bodyPr lIns="68358" tIns="34201" rIns="68358" bIns="34201" anchor="ctr">
            <a:normAutofit/>
          </a:bodyPr>
          <a:lstStyle>
            <a:lvl1pPr marL="0" indent="0" algn="ctr">
              <a:buNone/>
              <a:defRPr sz="900">
                <a:solidFill>
                  <a:schemeClr val="bg2"/>
                </a:solidFill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39728971"/>
      </p:ext>
    </p:extLst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7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>
            <a:extLst>
              <a:ext uri="{FF2B5EF4-FFF2-40B4-BE49-F238E27FC236}">
                <a16:creationId xmlns:a16="http://schemas.microsoft.com/office/drawing/2014/main" xmlns="" id="{C89E4737-1A1A-487C-8EAD-8A04345DBC65}"/>
              </a:ext>
            </a:extLst>
          </p:cNvPr>
          <p:cNvSpPr>
            <a:spLocks noGrp="1"/>
          </p:cNvSpPr>
          <p:nvPr>
            <p:ph type="pic" sz="quarter" idx="32"/>
          </p:nvPr>
        </p:nvSpPr>
        <p:spPr>
          <a:xfrm>
            <a:off x="427186" y="355917"/>
            <a:ext cx="2764105" cy="2215834"/>
          </a:xfrm>
          <a:prstGeom prst="rect">
            <a:avLst/>
          </a:prstGeom>
        </p:spPr>
        <p:txBody>
          <a:bodyPr lIns="68358" tIns="34201" rIns="68358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9" name="Picture Placeholder 2">
            <a:extLst>
              <a:ext uri="{FF2B5EF4-FFF2-40B4-BE49-F238E27FC236}">
                <a16:creationId xmlns:a16="http://schemas.microsoft.com/office/drawing/2014/main" xmlns="" id="{9F11BDB6-DB48-46B9-835F-CD7745BAF097}"/>
              </a:ext>
            </a:extLst>
          </p:cNvPr>
          <p:cNvSpPr>
            <a:spLocks noGrp="1"/>
          </p:cNvSpPr>
          <p:nvPr>
            <p:ph type="pic" sz="quarter" idx="33"/>
          </p:nvPr>
        </p:nvSpPr>
        <p:spPr>
          <a:xfrm>
            <a:off x="3189976" y="355917"/>
            <a:ext cx="2764105" cy="2215834"/>
          </a:xfrm>
          <a:prstGeom prst="rect">
            <a:avLst/>
          </a:prstGeom>
        </p:spPr>
        <p:txBody>
          <a:bodyPr lIns="68358" tIns="34201" rIns="68358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0" name="Picture Placeholder 2">
            <a:extLst>
              <a:ext uri="{FF2B5EF4-FFF2-40B4-BE49-F238E27FC236}">
                <a16:creationId xmlns:a16="http://schemas.microsoft.com/office/drawing/2014/main" xmlns="" id="{C71AC73E-E9D0-40C2-8204-45E397FC17A3}"/>
              </a:ext>
            </a:extLst>
          </p:cNvPr>
          <p:cNvSpPr>
            <a:spLocks noGrp="1"/>
          </p:cNvSpPr>
          <p:nvPr>
            <p:ph type="pic" sz="quarter" idx="34"/>
          </p:nvPr>
        </p:nvSpPr>
        <p:spPr>
          <a:xfrm>
            <a:off x="5952796" y="355917"/>
            <a:ext cx="2764105" cy="2215834"/>
          </a:xfrm>
          <a:prstGeom prst="rect">
            <a:avLst/>
          </a:prstGeom>
        </p:spPr>
        <p:txBody>
          <a:bodyPr lIns="68358" tIns="34201" rIns="68358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1" name="Picture Placeholder 2">
            <a:extLst>
              <a:ext uri="{FF2B5EF4-FFF2-40B4-BE49-F238E27FC236}">
                <a16:creationId xmlns:a16="http://schemas.microsoft.com/office/drawing/2014/main" xmlns="" id="{08D9BFA6-2F7E-4E53-B293-2846A4B23169}"/>
              </a:ext>
            </a:extLst>
          </p:cNvPr>
          <p:cNvSpPr>
            <a:spLocks noGrp="1"/>
          </p:cNvSpPr>
          <p:nvPr>
            <p:ph type="pic" sz="quarter" idx="35"/>
          </p:nvPr>
        </p:nvSpPr>
        <p:spPr>
          <a:xfrm>
            <a:off x="427154" y="2571750"/>
            <a:ext cx="4602049" cy="2215834"/>
          </a:xfrm>
          <a:prstGeom prst="rect">
            <a:avLst/>
          </a:prstGeom>
        </p:spPr>
        <p:txBody>
          <a:bodyPr lIns="68358" tIns="34201" rIns="68358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5804511"/>
      </p:ext>
    </p:extLst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9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10">
            <a:extLst>
              <a:ext uri="{FF2B5EF4-FFF2-40B4-BE49-F238E27FC236}">
                <a16:creationId xmlns:a16="http://schemas.microsoft.com/office/drawing/2014/main" xmlns="" id="{B2EA1436-C800-4EAB-92FF-7245F6115565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3595711" y="1072804"/>
            <a:ext cx="2016919" cy="2321719"/>
          </a:xfrm>
          <a:custGeom>
            <a:avLst/>
            <a:gdLst>
              <a:gd name="connsiteX0" fmla="*/ 0 w 2689225"/>
              <a:gd name="connsiteY0" fmla="*/ 0 h 3095625"/>
              <a:gd name="connsiteX1" fmla="*/ 2689225 w 2689225"/>
              <a:gd name="connsiteY1" fmla="*/ 0 h 3095625"/>
              <a:gd name="connsiteX2" fmla="*/ 2689225 w 2689225"/>
              <a:gd name="connsiteY2" fmla="*/ 3095625 h 3095625"/>
              <a:gd name="connsiteX3" fmla="*/ 0 w 2689225"/>
              <a:gd name="connsiteY3" fmla="*/ 3095625 h 30956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89225" h="3095625">
                <a:moveTo>
                  <a:pt x="0" y="0"/>
                </a:moveTo>
                <a:lnTo>
                  <a:pt x="2689225" y="0"/>
                </a:lnTo>
                <a:lnTo>
                  <a:pt x="2689225" y="3095625"/>
                </a:lnTo>
                <a:lnTo>
                  <a:pt x="0" y="3095625"/>
                </a:lnTo>
                <a:close/>
              </a:path>
            </a:pathLst>
          </a:custGeom>
        </p:spPr>
        <p:txBody>
          <a:bodyPr wrap="square" lIns="68358" tIns="34201" rIns="68358" bIns="34201" anchor="ctr">
            <a:noAutofit/>
          </a:bodyPr>
          <a:lstStyle/>
          <a:p>
            <a:endParaRPr lang="en-US" dirty="0"/>
          </a:p>
        </p:txBody>
      </p:sp>
      <p:sp>
        <p:nvSpPr>
          <p:cNvPr id="7" name="Picture Placeholder 15">
            <a:extLst>
              <a:ext uri="{FF2B5EF4-FFF2-40B4-BE49-F238E27FC236}">
                <a16:creationId xmlns:a16="http://schemas.microsoft.com/office/drawing/2014/main" xmlns="" id="{407378FE-EEFA-4C03-96EA-AA47D688EB5F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5676985" y="1072753"/>
            <a:ext cx="2950369" cy="3552825"/>
          </a:xfrm>
          <a:custGeom>
            <a:avLst/>
            <a:gdLst>
              <a:gd name="connsiteX0" fmla="*/ 0 w 3933825"/>
              <a:gd name="connsiteY0" fmla="*/ 0 h 4737100"/>
              <a:gd name="connsiteX1" fmla="*/ 3933825 w 3933825"/>
              <a:gd name="connsiteY1" fmla="*/ 0 h 4737100"/>
              <a:gd name="connsiteX2" fmla="*/ 3933825 w 3933825"/>
              <a:gd name="connsiteY2" fmla="*/ 4737100 h 4737100"/>
              <a:gd name="connsiteX3" fmla="*/ 0 w 3933825"/>
              <a:gd name="connsiteY3" fmla="*/ 4737100 h 4737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933825" h="4737100">
                <a:moveTo>
                  <a:pt x="0" y="0"/>
                </a:moveTo>
                <a:lnTo>
                  <a:pt x="3933825" y="0"/>
                </a:lnTo>
                <a:lnTo>
                  <a:pt x="3933825" y="4737100"/>
                </a:lnTo>
                <a:lnTo>
                  <a:pt x="0" y="4737100"/>
                </a:lnTo>
                <a:close/>
              </a:path>
            </a:pathLst>
          </a:custGeom>
        </p:spPr>
        <p:txBody>
          <a:bodyPr wrap="square" lIns="68358" tIns="34201" rIns="68358" bIns="34201" anchor="ctr">
            <a:noAutofit/>
          </a:bodyPr>
          <a:lstStyle/>
          <a:p>
            <a:endParaRPr lang="en-US" dirty="0"/>
          </a:p>
        </p:txBody>
      </p:sp>
      <p:sp>
        <p:nvSpPr>
          <p:cNvPr id="8" name="Picture Placeholder 13">
            <a:extLst>
              <a:ext uri="{FF2B5EF4-FFF2-40B4-BE49-F238E27FC236}">
                <a16:creationId xmlns:a16="http://schemas.microsoft.com/office/drawing/2014/main" xmlns="" id="{B406A680-284D-4184-97D9-15A2366359E8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516744" y="1072755"/>
            <a:ext cx="3014663" cy="1198960"/>
          </a:xfrm>
          <a:custGeom>
            <a:avLst/>
            <a:gdLst>
              <a:gd name="connsiteX0" fmla="*/ 0 w 4019550"/>
              <a:gd name="connsiteY0" fmla="*/ 0 h 1598613"/>
              <a:gd name="connsiteX1" fmla="*/ 4019550 w 4019550"/>
              <a:gd name="connsiteY1" fmla="*/ 0 h 1598613"/>
              <a:gd name="connsiteX2" fmla="*/ 4019550 w 4019550"/>
              <a:gd name="connsiteY2" fmla="*/ 1598613 h 1598613"/>
              <a:gd name="connsiteX3" fmla="*/ 0 w 4019550"/>
              <a:gd name="connsiteY3" fmla="*/ 1598613 h 15986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19550" h="1598613">
                <a:moveTo>
                  <a:pt x="0" y="0"/>
                </a:moveTo>
                <a:lnTo>
                  <a:pt x="4019550" y="0"/>
                </a:lnTo>
                <a:lnTo>
                  <a:pt x="4019550" y="1598613"/>
                </a:lnTo>
                <a:lnTo>
                  <a:pt x="0" y="1598613"/>
                </a:lnTo>
                <a:close/>
              </a:path>
            </a:pathLst>
          </a:custGeom>
        </p:spPr>
        <p:txBody>
          <a:bodyPr wrap="square" lIns="68358" tIns="34201" rIns="68358" bIns="34201" anchor="ctr">
            <a:noAutofit/>
          </a:bodyPr>
          <a:lstStyle/>
          <a:p>
            <a:endParaRPr lang="en-US" dirty="0"/>
          </a:p>
        </p:txBody>
      </p:sp>
      <p:sp>
        <p:nvSpPr>
          <p:cNvPr id="12" name="Picture Placeholder 14">
            <a:extLst>
              <a:ext uri="{FF2B5EF4-FFF2-40B4-BE49-F238E27FC236}">
                <a16:creationId xmlns:a16="http://schemas.microsoft.com/office/drawing/2014/main" xmlns="" id="{A2D57FF1-D3A9-48CD-9B86-9B37A4B1BA9F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516744" y="2336006"/>
            <a:ext cx="3014663" cy="1058466"/>
          </a:xfrm>
          <a:custGeom>
            <a:avLst/>
            <a:gdLst>
              <a:gd name="connsiteX0" fmla="*/ 0 w 4019550"/>
              <a:gd name="connsiteY0" fmla="*/ 0 h 1411288"/>
              <a:gd name="connsiteX1" fmla="*/ 4019550 w 4019550"/>
              <a:gd name="connsiteY1" fmla="*/ 0 h 1411288"/>
              <a:gd name="connsiteX2" fmla="*/ 4019550 w 4019550"/>
              <a:gd name="connsiteY2" fmla="*/ 1411288 h 1411288"/>
              <a:gd name="connsiteX3" fmla="*/ 0 w 4019550"/>
              <a:gd name="connsiteY3" fmla="*/ 1411288 h 14112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19550" h="1411288">
                <a:moveTo>
                  <a:pt x="0" y="0"/>
                </a:moveTo>
                <a:lnTo>
                  <a:pt x="4019550" y="0"/>
                </a:lnTo>
                <a:lnTo>
                  <a:pt x="4019550" y="1411288"/>
                </a:lnTo>
                <a:lnTo>
                  <a:pt x="0" y="1411288"/>
                </a:lnTo>
                <a:close/>
              </a:path>
            </a:pathLst>
          </a:custGeom>
        </p:spPr>
        <p:txBody>
          <a:bodyPr wrap="square" lIns="68358" tIns="34201" rIns="68358" bIns="34201" anchor="ctr">
            <a:noAutofit/>
          </a:bodyPr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049690329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1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xmlns="" id="{8D30B6A1-DC04-4A82-99B9-FA4950539D6E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1151344" y="2310949"/>
            <a:ext cx="3170785" cy="1103833"/>
          </a:xfrm>
          <a:custGeom>
            <a:avLst/>
            <a:gdLst>
              <a:gd name="connsiteX0" fmla="*/ 0 w 4227713"/>
              <a:gd name="connsiteY0" fmla="*/ 0 h 1471777"/>
              <a:gd name="connsiteX1" fmla="*/ 4227713 w 4227713"/>
              <a:gd name="connsiteY1" fmla="*/ 0 h 1471777"/>
              <a:gd name="connsiteX2" fmla="*/ 4227713 w 4227713"/>
              <a:gd name="connsiteY2" fmla="*/ 1471777 h 1471777"/>
              <a:gd name="connsiteX3" fmla="*/ 0 w 4227713"/>
              <a:gd name="connsiteY3" fmla="*/ 1471777 h 1471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27713" h="1471777">
                <a:moveTo>
                  <a:pt x="0" y="0"/>
                </a:moveTo>
                <a:lnTo>
                  <a:pt x="4227713" y="0"/>
                </a:lnTo>
                <a:lnTo>
                  <a:pt x="4227713" y="1471777"/>
                </a:lnTo>
                <a:lnTo>
                  <a:pt x="0" y="1471777"/>
                </a:lnTo>
                <a:close/>
              </a:path>
            </a:pathLst>
          </a:custGeom>
        </p:spPr>
        <p:txBody>
          <a:bodyPr wrap="square" lIns="68358" tIns="34201" rIns="68358" bIns="34201" anchor="ctr">
            <a:noAutofit/>
          </a:bodyPr>
          <a:lstStyle/>
          <a:p>
            <a:endParaRPr lang="en-US" dirty="0"/>
          </a:p>
        </p:txBody>
      </p:sp>
      <p:sp>
        <p:nvSpPr>
          <p:cNvPr id="16" name="Picture Placeholder 15">
            <a:extLst>
              <a:ext uri="{FF2B5EF4-FFF2-40B4-BE49-F238E27FC236}">
                <a16:creationId xmlns:a16="http://schemas.microsoft.com/office/drawing/2014/main" xmlns="" id="{0F8ECA8B-47DA-469A-BEF9-7D9AA2A01B9B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4821947" y="3644135"/>
            <a:ext cx="3180311" cy="1103833"/>
          </a:xfrm>
          <a:custGeom>
            <a:avLst/>
            <a:gdLst>
              <a:gd name="connsiteX0" fmla="*/ 0 w 4240414"/>
              <a:gd name="connsiteY0" fmla="*/ 0 h 1471777"/>
              <a:gd name="connsiteX1" fmla="*/ 4240414 w 4240414"/>
              <a:gd name="connsiteY1" fmla="*/ 0 h 1471777"/>
              <a:gd name="connsiteX2" fmla="*/ 4240414 w 4240414"/>
              <a:gd name="connsiteY2" fmla="*/ 1471777 h 1471777"/>
              <a:gd name="connsiteX3" fmla="*/ 0 w 4240414"/>
              <a:gd name="connsiteY3" fmla="*/ 1471777 h 1471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40414" h="1471777">
                <a:moveTo>
                  <a:pt x="0" y="0"/>
                </a:moveTo>
                <a:lnTo>
                  <a:pt x="4240414" y="0"/>
                </a:lnTo>
                <a:lnTo>
                  <a:pt x="4240414" y="1471777"/>
                </a:lnTo>
                <a:lnTo>
                  <a:pt x="0" y="1471777"/>
                </a:lnTo>
                <a:close/>
              </a:path>
            </a:pathLst>
          </a:custGeom>
        </p:spPr>
        <p:txBody>
          <a:bodyPr wrap="square" lIns="68358" tIns="34201" rIns="68358" bIns="34201" anchor="ctr">
            <a:noAutofit/>
          </a:bodyPr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38971004"/>
      </p:ext>
    </p:extLst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2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xmlns="" id="{8D30B6A1-DC04-4A82-99B9-FA4950539D6E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1151344" y="2310949"/>
            <a:ext cx="3170785" cy="1103833"/>
          </a:xfrm>
          <a:custGeom>
            <a:avLst/>
            <a:gdLst>
              <a:gd name="connsiteX0" fmla="*/ 0 w 4227713"/>
              <a:gd name="connsiteY0" fmla="*/ 0 h 1471777"/>
              <a:gd name="connsiteX1" fmla="*/ 4227713 w 4227713"/>
              <a:gd name="connsiteY1" fmla="*/ 0 h 1471777"/>
              <a:gd name="connsiteX2" fmla="*/ 4227713 w 4227713"/>
              <a:gd name="connsiteY2" fmla="*/ 1471777 h 1471777"/>
              <a:gd name="connsiteX3" fmla="*/ 0 w 4227713"/>
              <a:gd name="connsiteY3" fmla="*/ 1471777 h 1471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27713" h="1471777">
                <a:moveTo>
                  <a:pt x="0" y="0"/>
                </a:moveTo>
                <a:lnTo>
                  <a:pt x="4227713" y="0"/>
                </a:lnTo>
                <a:lnTo>
                  <a:pt x="4227713" y="1471777"/>
                </a:lnTo>
                <a:lnTo>
                  <a:pt x="0" y="1471777"/>
                </a:lnTo>
                <a:close/>
              </a:path>
            </a:pathLst>
          </a:custGeom>
        </p:spPr>
        <p:txBody>
          <a:bodyPr wrap="square" lIns="68358" tIns="34201" rIns="68358" bIns="34201" anchor="ctr">
            <a:noAutofit/>
          </a:bodyPr>
          <a:lstStyle/>
          <a:p>
            <a:endParaRPr lang="en-US" dirty="0"/>
          </a:p>
        </p:txBody>
      </p:sp>
      <p:sp>
        <p:nvSpPr>
          <p:cNvPr id="16" name="Picture Placeholder 15">
            <a:extLst>
              <a:ext uri="{FF2B5EF4-FFF2-40B4-BE49-F238E27FC236}">
                <a16:creationId xmlns:a16="http://schemas.microsoft.com/office/drawing/2014/main" xmlns="" id="{0F8ECA8B-47DA-469A-BEF9-7D9AA2A01B9B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4821947" y="3644135"/>
            <a:ext cx="3180311" cy="1103833"/>
          </a:xfrm>
          <a:custGeom>
            <a:avLst/>
            <a:gdLst>
              <a:gd name="connsiteX0" fmla="*/ 0 w 4240414"/>
              <a:gd name="connsiteY0" fmla="*/ 0 h 1471777"/>
              <a:gd name="connsiteX1" fmla="*/ 4240414 w 4240414"/>
              <a:gd name="connsiteY1" fmla="*/ 0 h 1471777"/>
              <a:gd name="connsiteX2" fmla="*/ 4240414 w 4240414"/>
              <a:gd name="connsiteY2" fmla="*/ 1471777 h 1471777"/>
              <a:gd name="connsiteX3" fmla="*/ 0 w 4240414"/>
              <a:gd name="connsiteY3" fmla="*/ 1471777 h 1471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40414" h="1471777">
                <a:moveTo>
                  <a:pt x="0" y="0"/>
                </a:moveTo>
                <a:lnTo>
                  <a:pt x="4240414" y="0"/>
                </a:lnTo>
                <a:lnTo>
                  <a:pt x="4240414" y="1471777"/>
                </a:lnTo>
                <a:lnTo>
                  <a:pt x="0" y="1471777"/>
                </a:lnTo>
                <a:close/>
              </a:path>
            </a:pathLst>
          </a:custGeom>
        </p:spPr>
        <p:txBody>
          <a:bodyPr wrap="square" lIns="68358" tIns="34201" rIns="68358" bIns="34201" anchor="ctr">
            <a:noAutofit/>
          </a:bodyPr>
          <a:lstStyle/>
          <a:p>
            <a:endParaRPr lang="en-US" dirty="0"/>
          </a:p>
        </p:txBody>
      </p: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xmlns="" id="{F1299C3D-A78D-4EA7-8CF7-DA8351D059B5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4821985" y="839170"/>
            <a:ext cx="3170785" cy="1103833"/>
          </a:xfrm>
          <a:custGeom>
            <a:avLst/>
            <a:gdLst>
              <a:gd name="connsiteX0" fmla="*/ 0 w 4227713"/>
              <a:gd name="connsiteY0" fmla="*/ 0 h 1471777"/>
              <a:gd name="connsiteX1" fmla="*/ 4227713 w 4227713"/>
              <a:gd name="connsiteY1" fmla="*/ 0 h 1471777"/>
              <a:gd name="connsiteX2" fmla="*/ 4227713 w 4227713"/>
              <a:gd name="connsiteY2" fmla="*/ 1471777 h 1471777"/>
              <a:gd name="connsiteX3" fmla="*/ 0 w 4227713"/>
              <a:gd name="connsiteY3" fmla="*/ 1471777 h 1471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27713" h="1471777">
                <a:moveTo>
                  <a:pt x="0" y="0"/>
                </a:moveTo>
                <a:lnTo>
                  <a:pt x="4227713" y="0"/>
                </a:lnTo>
                <a:lnTo>
                  <a:pt x="4227713" y="1471777"/>
                </a:lnTo>
                <a:lnTo>
                  <a:pt x="0" y="1471777"/>
                </a:lnTo>
                <a:close/>
              </a:path>
            </a:pathLst>
          </a:custGeom>
        </p:spPr>
        <p:txBody>
          <a:bodyPr wrap="square" lIns="68358" tIns="34201" rIns="68358" bIns="34201" anchor="ctr">
            <a:noAutofit/>
          </a:bodyPr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58725645"/>
      </p:ext>
    </p:extLst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3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6">
            <a:extLst>
              <a:ext uri="{FF2B5EF4-FFF2-40B4-BE49-F238E27FC236}">
                <a16:creationId xmlns:a16="http://schemas.microsoft.com/office/drawing/2014/main" xmlns="" id="{4AEDD60B-FEDD-41B2-9741-059650683C63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-564366" y="-487888"/>
            <a:ext cx="5038415" cy="6119276"/>
          </a:xfrm>
          <a:custGeom>
            <a:avLst/>
            <a:gdLst>
              <a:gd name="connsiteX0" fmla="*/ 1771028 w 3322637"/>
              <a:gd name="connsiteY0" fmla="*/ 0 h 4035425"/>
              <a:gd name="connsiteX1" fmla="*/ 3322637 w 3322637"/>
              <a:gd name="connsiteY1" fmla="*/ 454320 h 4035425"/>
              <a:gd name="connsiteX2" fmla="*/ 2915144 w 3322637"/>
              <a:gd name="connsiteY2" fmla="*/ 1356277 h 4035425"/>
              <a:gd name="connsiteX3" fmla="*/ 1683260 w 3322637"/>
              <a:gd name="connsiteY3" fmla="*/ 918661 h 4035425"/>
              <a:gd name="connsiteX4" fmla="*/ 1376073 w 3322637"/>
              <a:gd name="connsiteY4" fmla="*/ 1132458 h 4035425"/>
              <a:gd name="connsiteX5" fmla="*/ 3313233 w 3322637"/>
              <a:gd name="connsiteY5" fmla="*/ 2796069 h 4035425"/>
              <a:gd name="connsiteX6" fmla="*/ 1783566 w 3322637"/>
              <a:gd name="connsiteY6" fmla="*/ 4035425 h 4035425"/>
              <a:gd name="connsiteX7" fmla="*/ 0 w 3322637"/>
              <a:gd name="connsiteY7" fmla="*/ 3410736 h 4035425"/>
              <a:gd name="connsiteX8" fmla="*/ 413763 w 3322637"/>
              <a:gd name="connsiteY8" fmla="*/ 2518800 h 4035425"/>
              <a:gd name="connsiteX9" fmla="*/ 1792970 w 3322637"/>
              <a:gd name="connsiteY9" fmla="*/ 3123446 h 4035425"/>
              <a:gd name="connsiteX10" fmla="*/ 2175387 w 3322637"/>
              <a:gd name="connsiteY10" fmla="*/ 2856199 h 4035425"/>
              <a:gd name="connsiteX11" fmla="*/ 238227 w 3322637"/>
              <a:gd name="connsiteY11" fmla="*/ 1246038 h 4035425"/>
              <a:gd name="connsiteX12" fmla="*/ 1771028 w 3322637"/>
              <a:gd name="connsiteY12" fmla="*/ 0 h 40354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322637" h="4035425">
                <a:moveTo>
                  <a:pt x="1771028" y="0"/>
                </a:moveTo>
                <a:cubicBezTo>
                  <a:pt x="2338384" y="0"/>
                  <a:pt x="2921413" y="180392"/>
                  <a:pt x="3322637" y="454320"/>
                </a:cubicBezTo>
                <a:cubicBezTo>
                  <a:pt x="2915144" y="1356277"/>
                  <a:pt x="2915144" y="1356277"/>
                  <a:pt x="2915144" y="1356277"/>
                </a:cubicBezTo>
                <a:cubicBezTo>
                  <a:pt x="2535862" y="1125777"/>
                  <a:pt x="1993582" y="918661"/>
                  <a:pt x="1683260" y="918661"/>
                </a:cubicBezTo>
                <a:cubicBezTo>
                  <a:pt x="1498321" y="918661"/>
                  <a:pt x="1376073" y="985472"/>
                  <a:pt x="1376073" y="1132458"/>
                </a:cubicBezTo>
                <a:cubicBezTo>
                  <a:pt x="1376073" y="1713720"/>
                  <a:pt x="3313233" y="1369639"/>
                  <a:pt x="3313233" y="2796069"/>
                </a:cubicBezTo>
                <a:cubicBezTo>
                  <a:pt x="3313233" y="3634555"/>
                  <a:pt x="2614226" y="4035425"/>
                  <a:pt x="1783566" y="4035425"/>
                </a:cubicBezTo>
                <a:cubicBezTo>
                  <a:pt x="1153519" y="4035425"/>
                  <a:pt x="467050" y="3798244"/>
                  <a:pt x="0" y="3410736"/>
                </a:cubicBezTo>
                <a:cubicBezTo>
                  <a:pt x="413763" y="2518800"/>
                  <a:pt x="413763" y="2518800"/>
                  <a:pt x="413763" y="2518800"/>
                </a:cubicBezTo>
                <a:cubicBezTo>
                  <a:pt x="793045" y="2862880"/>
                  <a:pt x="1413688" y="3123446"/>
                  <a:pt x="1792970" y="3123446"/>
                </a:cubicBezTo>
                <a:cubicBezTo>
                  <a:pt x="2024928" y="3123446"/>
                  <a:pt x="2175387" y="3036591"/>
                  <a:pt x="2175387" y="2856199"/>
                </a:cubicBezTo>
                <a:cubicBezTo>
                  <a:pt x="2175387" y="2258235"/>
                  <a:pt x="238227" y="2635721"/>
                  <a:pt x="238227" y="1246038"/>
                </a:cubicBezTo>
                <a:cubicBezTo>
                  <a:pt x="238227" y="484385"/>
                  <a:pt x="846332" y="0"/>
                  <a:pt x="1771028" y="0"/>
                </a:cubicBezTo>
                <a:close/>
              </a:path>
            </a:pathLst>
          </a:custGeom>
        </p:spPr>
        <p:txBody>
          <a:bodyPr wrap="square" lIns="68358" tIns="34201" rIns="68358" bIns="34201" anchor="ctr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70444796"/>
      </p:ext>
    </p:extLst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4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7">
            <a:extLst>
              <a:ext uri="{FF2B5EF4-FFF2-40B4-BE49-F238E27FC236}">
                <a16:creationId xmlns:a16="http://schemas.microsoft.com/office/drawing/2014/main" xmlns="" id="{D8DE59B0-C6D0-450D-8C0D-DE22569AE14B}"/>
              </a:ext>
            </a:extLst>
          </p:cNvPr>
          <p:cNvSpPr>
            <a:spLocks noGrp="1"/>
          </p:cNvSpPr>
          <p:nvPr>
            <p:ph type="pic" sz="quarter" idx="19"/>
          </p:nvPr>
        </p:nvSpPr>
        <p:spPr>
          <a:xfrm>
            <a:off x="-1513134" y="507322"/>
            <a:ext cx="6555363" cy="4128866"/>
          </a:xfrm>
          <a:custGeom>
            <a:avLst/>
            <a:gdLst>
              <a:gd name="connsiteX0" fmla="*/ 0 w 4181102"/>
              <a:gd name="connsiteY0" fmla="*/ 0 h 2633448"/>
              <a:gd name="connsiteX1" fmla="*/ 854867 w 4181102"/>
              <a:gd name="connsiteY1" fmla="*/ 0 h 2633448"/>
              <a:gd name="connsiteX2" fmla="*/ 1285169 w 4181102"/>
              <a:gd name="connsiteY2" fmla="*/ 1498885 h 2633448"/>
              <a:gd name="connsiteX3" fmla="*/ 1741289 w 4181102"/>
              <a:gd name="connsiteY3" fmla="*/ 0 h 2633448"/>
              <a:gd name="connsiteX4" fmla="*/ 2505793 w 4181102"/>
              <a:gd name="connsiteY4" fmla="*/ 0 h 2633448"/>
              <a:gd name="connsiteX5" fmla="*/ 2936095 w 4181102"/>
              <a:gd name="connsiteY5" fmla="*/ 1516097 h 2633448"/>
              <a:gd name="connsiteX6" fmla="*/ 3389346 w 4181102"/>
              <a:gd name="connsiteY6" fmla="*/ 0 h 2633448"/>
              <a:gd name="connsiteX7" fmla="*/ 4181102 w 4181102"/>
              <a:gd name="connsiteY7" fmla="*/ 0 h 2633448"/>
              <a:gd name="connsiteX8" fmla="*/ 3389346 w 4181102"/>
              <a:gd name="connsiteY8" fmla="*/ 2633448 h 2633448"/>
              <a:gd name="connsiteX9" fmla="*/ 2497187 w 4181102"/>
              <a:gd name="connsiteY9" fmla="*/ 2633448 h 2633448"/>
              <a:gd name="connsiteX10" fmla="*/ 2099874 w 4181102"/>
              <a:gd name="connsiteY10" fmla="*/ 1226361 h 2633448"/>
              <a:gd name="connsiteX11" fmla="*/ 1681047 w 4181102"/>
              <a:gd name="connsiteY11" fmla="*/ 2633448 h 2633448"/>
              <a:gd name="connsiteX12" fmla="*/ 788887 w 4181102"/>
              <a:gd name="connsiteY12" fmla="*/ 2633448 h 26334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4181102" h="2633448">
                <a:moveTo>
                  <a:pt x="0" y="0"/>
                </a:moveTo>
                <a:lnTo>
                  <a:pt x="854867" y="0"/>
                </a:lnTo>
                <a:lnTo>
                  <a:pt x="1285169" y="1498885"/>
                </a:lnTo>
                <a:lnTo>
                  <a:pt x="1741289" y="0"/>
                </a:lnTo>
                <a:lnTo>
                  <a:pt x="2505793" y="0"/>
                </a:lnTo>
                <a:lnTo>
                  <a:pt x="2936095" y="1516097"/>
                </a:lnTo>
                <a:lnTo>
                  <a:pt x="3389346" y="0"/>
                </a:lnTo>
                <a:lnTo>
                  <a:pt x="4181102" y="0"/>
                </a:lnTo>
                <a:lnTo>
                  <a:pt x="3389346" y="2633448"/>
                </a:lnTo>
                <a:lnTo>
                  <a:pt x="2497187" y="2633448"/>
                </a:lnTo>
                <a:lnTo>
                  <a:pt x="2099874" y="1226361"/>
                </a:lnTo>
                <a:lnTo>
                  <a:pt x="1681047" y="2633448"/>
                </a:lnTo>
                <a:lnTo>
                  <a:pt x="788887" y="2633448"/>
                </a:lnTo>
                <a:close/>
              </a:path>
            </a:pathLst>
          </a:custGeom>
        </p:spPr>
        <p:txBody>
          <a:bodyPr wrap="square" lIns="68358" tIns="34201" rIns="68358" bIns="34201" anchor="ctr">
            <a:noAutofit/>
          </a:bodyPr>
          <a:lstStyle>
            <a:lvl1pPr marL="0" indent="0" algn="ctr">
              <a:buNone/>
              <a:defRPr sz="900">
                <a:solidFill>
                  <a:schemeClr val="bg2"/>
                </a:solidFill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94875171"/>
      </p:ext>
    </p:extLst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5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12">
            <a:extLst>
              <a:ext uri="{FF2B5EF4-FFF2-40B4-BE49-F238E27FC236}">
                <a16:creationId xmlns:a16="http://schemas.microsoft.com/office/drawing/2014/main" xmlns="" id="{A80CE818-D994-4748-BC25-F1435A76EC7C}"/>
              </a:ext>
            </a:extLst>
          </p:cNvPr>
          <p:cNvSpPr>
            <a:spLocks noGrp="1"/>
          </p:cNvSpPr>
          <p:nvPr>
            <p:ph type="pic" sz="quarter" idx="34"/>
          </p:nvPr>
        </p:nvSpPr>
        <p:spPr>
          <a:xfrm>
            <a:off x="-437025" y="-129777"/>
            <a:ext cx="5405183" cy="5403059"/>
          </a:xfrm>
          <a:custGeom>
            <a:avLst/>
            <a:gdLst>
              <a:gd name="connsiteX0" fmla="*/ 2035739 w 4037012"/>
              <a:gd name="connsiteY0" fmla="*/ 982663 h 4035425"/>
              <a:gd name="connsiteX1" fmla="*/ 1123950 w 4037012"/>
              <a:gd name="connsiteY1" fmla="*/ 2011742 h 4035425"/>
              <a:gd name="connsiteX2" fmla="*/ 2035739 w 4037012"/>
              <a:gd name="connsiteY2" fmla="*/ 3057526 h 4035425"/>
              <a:gd name="connsiteX3" fmla="*/ 2913062 w 4037012"/>
              <a:gd name="connsiteY3" fmla="*/ 2011742 h 4035425"/>
              <a:gd name="connsiteX4" fmla="*/ 2035739 w 4037012"/>
              <a:gd name="connsiteY4" fmla="*/ 982663 h 4035425"/>
              <a:gd name="connsiteX5" fmla="*/ 2020072 w 4037012"/>
              <a:gd name="connsiteY5" fmla="*/ 0 h 4035425"/>
              <a:gd name="connsiteX6" fmla="*/ 4037012 w 4037012"/>
              <a:gd name="connsiteY6" fmla="*/ 2007691 h 4035425"/>
              <a:gd name="connsiteX7" fmla="*/ 2020072 w 4037012"/>
              <a:gd name="connsiteY7" fmla="*/ 4035425 h 4035425"/>
              <a:gd name="connsiteX8" fmla="*/ 0 w 4037012"/>
              <a:gd name="connsiteY8" fmla="*/ 2007691 h 4035425"/>
              <a:gd name="connsiteX9" fmla="*/ 2020072 w 4037012"/>
              <a:gd name="connsiteY9" fmla="*/ 0 h 40354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37012" h="4035425">
                <a:moveTo>
                  <a:pt x="2035739" y="982663"/>
                </a:moveTo>
                <a:cubicBezTo>
                  <a:pt x="1543812" y="982663"/>
                  <a:pt x="1123950" y="1417014"/>
                  <a:pt x="1123950" y="2011742"/>
                </a:cubicBezTo>
                <a:cubicBezTo>
                  <a:pt x="1123950" y="2609810"/>
                  <a:pt x="1546945" y="3057526"/>
                  <a:pt x="2035739" y="3057526"/>
                </a:cubicBezTo>
                <a:cubicBezTo>
                  <a:pt x="2521400" y="3057526"/>
                  <a:pt x="2913062" y="2609810"/>
                  <a:pt x="2913062" y="2011742"/>
                </a:cubicBezTo>
                <a:cubicBezTo>
                  <a:pt x="2913062" y="1417014"/>
                  <a:pt x="2521400" y="982663"/>
                  <a:pt x="2035739" y="982663"/>
                </a:cubicBezTo>
                <a:close/>
                <a:moveTo>
                  <a:pt x="2020072" y="0"/>
                </a:moveTo>
                <a:cubicBezTo>
                  <a:pt x="3182005" y="0"/>
                  <a:pt x="4037012" y="851849"/>
                  <a:pt x="4037012" y="2007691"/>
                </a:cubicBezTo>
                <a:cubicBezTo>
                  <a:pt x="4037012" y="3166873"/>
                  <a:pt x="3182005" y="4035425"/>
                  <a:pt x="2020072" y="4035425"/>
                </a:cubicBezTo>
                <a:cubicBezTo>
                  <a:pt x="855007" y="4035425"/>
                  <a:pt x="0" y="3173555"/>
                  <a:pt x="0" y="2007691"/>
                </a:cubicBezTo>
                <a:cubicBezTo>
                  <a:pt x="0" y="845167"/>
                  <a:pt x="855007" y="0"/>
                  <a:pt x="2020072" y="0"/>
                </a:cubicBezTo>
                <a:close/>
              </a:path>
            </a:pathLst>
          </a:custGeom>
        </p:spPr>
        <p:txBody>
          <a:bodyPr wrap="square" lIns="68358" tIns="34201" rIns="68358" bIns="34201" anchor="ctr">
            <a:no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8" name="AutoShape 3">
            <a:extLst>
              <a:ext uri="{FF2B5EF4-FFF2-40B4-BE49-F238E27FC236}">
                <a16:creationId xmlns:a16="http://schemas.microsoft.com/office/drawing/2014/main" xmlns="" id="{BE54756D-946B-4623-9BFF-43A96600380A}"/>
              </a:ext>
            </a:extLst>
          </p:cNvPr>
          <p:cNvSpPr>
            <a:spLocks noChangeAspect="1" noChangeArrowheads="1" noTextEdit="1"/>
          </p:cNvSpPr>
          <p:nvPr userDrawn="1"/>
        </p:nvSpPr>
        <p:spPr bwMode="auto">
          <a:xfrm>
            <a:off x="-704923" y="-125503"/>
            <a:ext cx="5396681" cy="539455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68358" tIns="34201" rIns="68358" bIns="34201" numCol="1" anchor="t" anchorCtr="0" compatLnSpc="1">
            <a:prstTxWarp prst="textNoShape">
              <a:avLst/>
            </a:prstTxWarp>
          </a:bodyPr>
          <a:lstStyle/>
          <a:p>
            <a:pPr defTabSz="683483"/>
            <a:endParaRPr lang="en-US" sz="140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70231460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3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4">
            <a:extLst>
              <a:ext uri="{FF2B5EF4-FFF2-40B4-BE49-F238E27FC236}">
                <a16:creationId xmlns:a16="http://schemas.microsoft.com/office/drawing/2014/main" xmlns="" id="{A111FE8B-480C-42B5-929D-D9CBFBE5636A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0" y="0"/>
            <a:ext cx="9144000" cy="2824264"/>
          </a:xfrm>
          <a:custGeom>
            <a:avLst/>
            <a:gdLst>
              <a:gd name="connsiteX0" fmla="*/ 0 w 12192000"/>
              <a:gd name="connsiteY0" fmla="*/ 0 h 3765685"/>
              <a:gd name="connsiteX1" fmla="*/ 12192000 w 12192000"/>
              <a:gd name="connsiteY1" fmla="*/ 0 h 3765685"/>
              <a:gd name="connsiteX2" fmla="*/ 12192000 w 12192000"/>
              <a:gd name="connsiteY2" fmla="*/ 3765685 h 3765685"/>
              <a:gd name="connsiteX3" fmla="*/ 0 w 12192000"/>
              <a:gd name="connsiteY3" fmla="*/ 3765685 h 37656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3765685">
                <a:moveTo>
                  <a:pt x="0" y="0"/>
                </a:moveTo>
                <a:lnTo>
                  <a:pt x="12192000" y="0"/>
                </a:lnTo>
                <a:lnTo>
                  <a:pt x="12192000" y="3765685"/>
                </a:lnTo>
                <a:lnTo>
                  <a:pt x="0" y="3765685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975866170"/>
      </p:ext>
    </p:extLst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6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10">
            <a:extLst>
              <a:ext uri="{FF2B5EF4-FFF2-40B4-BE49-F238E27FC236}">
                <a16:creationId xmlns:a16="http://schemas.microsoft.com/office/drawing/2014/main" xmlns="" id="{B4BB19A3-6483-42D1-A3B5-95300CB8517E}"/>
              </a:ext>
            </a:extLst>
          </p:cNvPr>
          <p:cNvSpPr>
            <a:spLocks noGrp="1"/>
          </p:cNvSpPr>
          <p:nvPr>
            <p:ph type="pic" sz="quarter" idx="19"/>
          </p:nvPr>
        </p:nvSpPr>
        <p:spPr>
          <a:xfrm>
            <a:off x="-226519" y="-54150"/>
            <a:ext cx="4635234" cy="5623274"/>
          </a:xfrm>
          <a:custGeom>
            <a:avLst/>
            <a:gdLst>
              <a:gd name="connsiteX0" fmla="*/ 0 w 2919413"/>
              <a:gd name="connsiteY0" fmla="*/ 0 h 3541713"/>
              <a:gd name="connsiteX1" fmla="*/ 2919413 w 2919413"/>
              <a:gd name="connsiteY1" fmla="*/ 0 h 3541713"/>
              <a:gd name="connsiteX2" fmla="*/ 2919413 w 2919413"/>
              <a:gd name="connsiteY2" fmla="*/ 838200 h 3541713"/>
              <a:gd name="connsiteX3" fmla="*/ 1954213 w 2919413"/>
              <a:gd name="connsiteY3" fmla="*/ 838200 h 3541713"/>
              <a:gd name="connsiteX4" fmla="*/ 1954213 w 2919413"/>
              <a:gd name="connsiteY4" fmla="*/ 3541713 h 3541713"/>
              <a:gd name="connsiteX5" fmla="*/ 963613 w 2919413"/>
              <a:gd name="connsiteY5" fmla="*/ 3541713 h 3541713"/>
              <a:gd name="connsiteX6" fmla="*/ 963613 w 2919413"/>
              <a:gd name="connsiteY6" fmla="*/ 838200 h 3541713"/>
              <a:gd name="connsiteX7" fmla="*/ 0 w 2919413"/>
              <a:gd name="connsiteY7" fmla="*/ 838200 h 35417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919413" h="3541713">
                <a:moveTo>
                  <a:pt x="0" y="0"/>
                </a:moveTo>
                <a:lnTo>
                  <a:pt x="2919413" y="0"/>
                </a:lnTo>
                <a:lnTo>
                  <a:pt x="2919413" y="838200"/>
                </a:lnTo>
                <a:lnTo>
                  <a:pt x="1954213" y="838200"/>
                </a:lnTo>
                <a:lnTo>
                  <a:pt x="1954213" y="3541713"/>
                </a:lnTo>
                <a:lnTo>
                  <a:pt x="963613" y="3541713"/>
                </a:lnTo>
                <a:lnTo>
                  <a:pt x="963613" y="838200"/>
                </a:lnTo>
                <a:lnTo>
                  <a:pt x="0" y="838200"/>
                </a:lnTo>
                <a:close/>
              </a:path>
            </a:pathLst>
          </a:custGeom>
        </p:spPr>
        <p:txBody>
          <a:bodyPr wrap="square" lIns="68358" tIns="34201" rIns="68358" bIns="34201" anchor="ctr">
            <a:noAutofit/>
          </a:bodyPr>
          <a:lstStyle>
            <a:lvl1pPr marL="0" indent="0" algn="ctr">
              <a:buNone/>
              <a:defRPr sz="900">
                <a:solidFill>
                  <a:schemeClr val="bg2"/>
                </a:solidFill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89281269"/>
      </p:ext>
    </p:extLst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:a16="http://schemas.microsoft.com/office/drawing/2014/main" xmlns="" id="{EEB7095C-68DC-41E5-A322-48C2DAD508B0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0" y="1299234"/>
            <a:ext cx="9144000" cy="2824264"/>
          </a:xfrm>
          <a:custGeom>
            <a:avLst/>
            <a:gdLst>
              <a:gd name="connsiteX0" fmla="*/ 0 w 12192000"/>
              <a:gd name="connsiteY0" fmla="*/ 0 h 3765685"/>
              <a:gd name="connsiteX1" fmla="*/ 12192000 w 12192000"/>
              <a:gd name="connsiteY1" fmla="*/ 0 h 3765685"/>
              <a:gd name="connsiteX2" fmla="*/ 12192000 w 12192000"/>
              <a:gd name="connsiteY2" fmla="*/ 3765685 h 3765685"/>
              <a:gd name="connsiteX3" fmla="*/ 0 w 12192000"/>
              <a:gd name="connsiteY3" fmla="*/ 3765685 h 37656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3765685">
                <a:moveTo>
                  <a:pt x="0" y="0"/>
                </a:moveTo>
                <a:lnTo>
                  <a:pt x="12192000" y="0"/>
                </a:lnTo>
                <a:lnTo>
                  <a:pt x="12192000" y="3765685"/>
                </a:lnTo>
                <a:lnTo>
                  <a:pt x="0" y="3765685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151292222"/>
      </p:ext>
    </p:extLst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67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410662969"/>
      </p:ext>
    </p:extLst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Gener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237280" y="4824456"/>
            <a:ext cx="1947572" cy="207168"/>
          </a:xfrm>
          <a:prstGeom prst="rect">
            <a:avLst/>
          </a:prstGeom>
        </p:spPr>
        <p:txBody>
          <a:bodyPr lIns="68366" tIns="34201" rIns="68366" bIns="34201"/>
          <a:lstStyle/>
          <a:p>
            <a:pPr defTabSz="683536"/>
            <a:endParaRPr lang="en-US" sz="1400" dirty="0">
              <a:solidFill>
                <a:srgbClr val="000000"/>
              </a:solidFill>
            </a:endParaRPr>
          </a:p>
        </p:txBody>
      </p:sp>
      <p:sp>
        <p:nvSpPr>
          <p:cNvPr id="7" name="Title Placeholder 1"/>
          <p:cNvSpPr>
            <a:spLocks noGrp="1"/>
          </p:cNvSpPr>
          <p:nvPr>
            <p:ph type="title"/>
          </p:nvPr>
        </p:nvSpPr>
        <p:spPr>
          <a:xfrm>
            <a:off x="628670" y="273977"/>
            <a:ext cx="7886700" cy="447737"/>
          </a:xfrm>
          <a:prstGeom prst="rect">
            <a:avLst/>
          </a:prstGeom>
        </p:spPr>
        <p:txBody>
          <a:bodyPr vert="horz" lIns="68366" tIns="34201" rIns="68366" bIns="34201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12" name="Slide Number Placeholder 21">
            <a:extLst>
              <a:ext uri="{FF2B5EF4-FFF2-40B4-BE49-F238E27FC236}">
                <a16:creationId xmlns:a16="http://schemas.microsoft.com/office/drawing/2014/main" xmlns="" id="{36838F4C-DE0D-46AA-88D7-D9CA5E0E7D4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553083" y="296496"/>
            <a:ext cx="281636" cy="273844"/>
          </a:xfrm>
          <a:prstGeom prst="rect">
            <a:avLst/>
          </a:prstGeom>
        </p:spPr>
        <p:txBody>
          <a:bodyPr vert="horz" lIns="68366" tIns="34201" rIns="68366" bIns="34201" rtlCol="0" anchor="ctr"/>
          <a:lstStyle>
            <a:lvl1pPr algn="r">
              <a:defRPr sz="900">
                <a:solidFill>
                  <a:schemeClr val="bg1"/>
                </a:solidFill>
              </a:defRPr>
            </a:lvl1pPr>
          </a:lstStyle>
          <a:p>
            <a:pPr defTabSz="683536"/>
            <a:fld id="{F2013BF4-5CFC-41F7-AD2A-79B49FE18922}" type="slidenum">
              <a:rPr lang="en-US" smtClean="0">
                <a:solidFill>
                  <a:srgbClr val="FFFFFF"/>
                </a:solidFill>
              </a:rPr>
              <a:pPr defTabSz="683536"/>
              <a:t>‹#›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54001086"/>
      </p:ext>
    </p:extLst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2">
            <a:extLst>
              <a:ext uri="{FF2B5EF4-FFF2-40B4-BE49-F238E27FC236}">
                <a16:creationId xmlns:a16="http://schemas.microsoft.com/office/drawing/2014/main" xmlns="" id="{0704BEA8-4216-4291-B7A8-07A3B1974C95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9144000" cy="5143500"/>
          </a:xfrm>
          <a:prstGeom prst="rect">
            <a:avLst/>
          </a:prstGeom>
        </p:spPr>
        <p:txBody>
          <a:bodyPr lIns="68366" tIns="34201" rIns="68366" bIns="34201" anchor="ctr"/>
          <a:lstStyle/>
          <a:p>
            <a:endParaRPr lang="en-US"/>
          </a:p>
        </p:txBody>
      </p:sp>
      <p:sp>
        <p:nvSpPr>
          <p:cNvPr id="7" name="Slide Number Placeholder 21">
            <a:extLst>
              <a:ext uri="{FF2B5EF4-FFF2-40B4-BE49-F238E27FC236}">
                <a16:creationId xmlns:a16="http://schemas.microsoft.com/office/drawing/2014/main" xmlns="" id="{97032698-4027-4948-8F5C-E2709437E38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553083" y="296496"/>
            <a:ext cx="281636" cy="273844"/>
          </a:xfrm>
          <a:prstGeom prst="rect">
            <a:avLst/>
          </a:prstGeom>
        </p:spPr>
        <p:txBody>
          <a:bodyPr vert="horz" lIns="68366" tIns="34201" rIns="68366" bIns="34201" rtlCol="0" anchor="ctr"/>
          <a:lstStyle>
            <a:lvl1pPr algn="r">
              <a:defRPr sz="900">
                <a:solidFill>
                  <a:schemeClr val="bg1"/>
                </a:solidFill>
              </a:defRPr>
            </a:lvl1pPr>
          </a:lstStyle>
          <a:p>
            <a:pPr defTabSz="683536"/>
            <a:fld id="{F2013BF4-5CFC-41F7-AD2A-79B49FE18922}" type="slidenum">
              <a:rPr lang="en-US" smtClean="0">
                <a:solidFill>
                  <a:srgbClr val="FFFFFF"/>
                </a:solidFill>
              </a:rPr>
              <a:pPr defTabSz="683536"/>
              <a:t>‹#›</a:t>
            </a:fld>
            <a:endParaRPr lang="en-US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42777626"/>
      </p:ext>
    </p:extLst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:a16="http://schemas.microsoft.com/office/drawing/2014/main" xmlns="" id="{EEB7095C-68DC-41E5-A322-48C2DAD508B0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0" y="1847872"/>
            <a:ext cx="9144000" cy="2447925"/>
          </a:xfrm>
          <a:custGeom>
            <a:avLst/>
            <a:gdLst>
              <a:gd name="connsiteX0" fmla="*/ 0 w 12192000"/>
              <a:gd name="connsiteY0" fmla="*/ 0 h 3765685"/>
              <a:gd name="connsiteX1" fmla="*/ 12192000 w 12192000"/>
              <a:gd name="connsiteY1" fmla="*/ 0 h 3765685"/>
              <a:gd name="connsiteX2" fmla="*/ 12192000 w 12192000"/>
              <a:gd name="connsiteY2" fmla="*/ 3765685 h 3765685"/>
              <a:gd name="connsiteX3" fmla="*/ 0 w 12192000"/>
              <a:gd name="connsiteY3" fmla="*/ 3765685 h 37656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3765685">
                <a:moveTo>
                  <a:pt x="0" y="0"/>
                </a:moveTo>
                <a:lnTo>
                  <a:pt x="12192000" y="0"/>
                </a:lnTo>
                <a:lnTo>
                  <a:pt x="12192000" y="3765685"/>
                </a:lnTo>
                <a:lnTo>
                  <a:pt x="0" y="3765685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4271783190"/>
      </p:ext>
    </p:extLst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1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>
            <a:extLst>
              <a:ext uri="{FF2B5EF4-FFF2-40B4-BE49-F238E27FC236}">
                <a16:creationId xmlns:a16="http://schemas.microsoft.com/office/drawing/2014/main" xmlns="" id="{77174DDF-AC6A-4246-9039-098644DE7DBB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9" y="0"/>
            <a:ext cx="3864428" cy="5143500"/>
          </a:xfrm>
          <a:custGeom>
            <a:avLst/>
            <a:gdLst>
              <a:gd name="connsiteX0" fmla="*/ 0 w 5152571"/>
              <a:gd name="connsiteY0" fmla="*/ 0 h 6858000"/>
              <a:gd name="connsiteX1" fmla="*/ 5152571 w 5152571"/>
              <a:gd name="connsiteY1" fmla="*/ 0 h 6858000"/>
              <a:gd name="connsiteX2" fmla="*/ 5152571 w 5152571"/>
              <a:gd name="connsiteY2" fmla="*/ 6858000 h 6858000"/>
              <a:gd name="connsiteX3" fmla="*/ 0 w 5152571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52571" h="6858000">
                <a:moveTo>
                  <a:pt x="0" y="0"/>
                </a:moveTo>
                <a:lnTo>
                  <a:pt x="5152571" y="0"/>
                </a:lnTo>
                <a:lnTo>
                  <a:pt x="5152571" y="6858000"/>
                </a:lnTo>
                <a:lnTo>
                  <a:pt x="0" y="6858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349098558"/>
      </p:ext>
    </p:extLst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2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:a16="http://schemas.microsoft.com/office/drawing/2014/main" xmlns="" id="{B72513B0-B62A-4BEA-AB10-08A5FC5C4C8D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3892034" y="1661537"/>
            <a:ext cx="1359974" cy="1359972"/>
          </a:xfrm>
          <a:custGeom>
            <a:avLst/>
            <a:gdLst>
              <a:gd name="connsiteX0" fmla="*/ 906649 w 1813298"/>
              <a:gd name="connsiteY0" fmla="*/ 0 h 1813296"/>
              <a:gd name="connsiteX1" fmla="*/ 1813298 w 1813298"/>
              <a:gd name="connsiteY1" fmla="*/ 906648 h 1813296"/>
              <a:gd name="connsiteX2" fmla="*/ 906649 w 1813298"/>
              <a:gd name="connsiteY2" fmla="*/ 1813296 h 1813296"/>
              <a:gd name="connsiteX3" fmla="*/ 0 w 1813298"/>
              <a:gd name="connsiteY3" fmla="*/ 906648 h 1813296"/>
              <a:gd name="connsiteX4" fmla="*/ 906649 w 1813298"/>
              <a:gd name="connsiteY4" fmla="*/ 0 h 18132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13298" h="1813296">
                <a:moveTo>
                  <a:pt x="906649" y="0"/>
                </a:moveTo>
                <a:cubicBezTo>
                  <a:pt x="1407377" y="0"/>
                  <a:pt x="1813298" y="405920"/>
                  <a:pt x="1813298" y="906648"/>
                </a:cubicBezTo>
                <a:cubicBezTo>
                  <a:pt x="1813298" y="1407376"/>
                  <a:pt x="1407377" y="1813296"/>
                  <a:pt x="906649" y="1813296"/>
                </a:cubicBezTo>
                <a:cubicBezTo>
                  <a:pt x="405921" y="1813296"/>
                  <a:pt x="0" y="1407376"/>
                  <a:pt x="0" y="906648"/>
                </a:cubicBezTo>
                <a:cubicBezTo>
                  <a:pt x="0" y="405920"/>
                  <a:pt x="405921" y="0"/>
                  <a:pt x="906649" y="0"/>
                </a:cubicBez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492609622"/>
      </p:ext>
    </p:extLst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3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4">
            <a:extLst>
              <a:ext uri="{FF2B5EF4-FFF2-40B4-BE49-F238E27FC236}">
                <a16:creationId xmlns:a16="http://schemas.microsoft.com/office/drawing/2014/main" xmlns="" id="{A111FE8B-480C-42B5-929D-D9CBFBE5636A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0" y="0"/>
            <a:ext cx="9144000" cy="2824264"/>
          </a:xfrm>
          <a:custGeom>
            <a:avLst/>
            <a:gdLst>
              <a:gd name="connsiteX0" fmla="*/ 0 w 12192000"/>
              <a:gd name="connsiteY0" fmla="*/ 0 h 3765685"/>
              <a:gd name="connsiteX1" fmla="*/ 12192000 w 12192000"/>
              <a:gd name="connsiteY1" fmla="*/ 0 h 3765685"/>
              <a:gd name="connsiteX2" fmla="*/ 12192000 w 12192000"/>
              <a:gd name="connsiteY2" fmla="*/ 3765685 h 3765685"/>
              <a:gd name="connsiteX3" fmla="*/ 0 w 12192000"/>
              <a:gd name="connsiteY3" fmla="*/ 3765685 h 37656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3765685">
                <a:moveTo>
                  <a:pt x="0" y="0"/>
                </a:moveTo>
                <a:lnTo>
                  <a:pt x="12192000" y="0"/>
                </a:lnTo>
                <a:lnTo>
                  <a:pt x="12192000" y="3765685"/>
                </a:lnTo>
                <a:lnTo>
                  <a:pt x="0" y="3765685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431099208"/>
      </p:ext>
    </p:extLst>
  </p:cSld>
  <p:clrMapOvr>
    <a:masterClrMapping/>
  </p:clrMapOvr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4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>
            <a:extLst>
              <a:ext uri="{FF2B5EF4-FFF2-40B4-BE49-F238E27FC236}">
                <a16:creationId xmlns:a16="http://schemas.microsoft.com/office/drawing/2014/main" xmlns="" id="{2AD5B477-E25D-460E-9D48-70245BBAA5B2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560546" y="1955766"/>
            <a:ext cx="4011491" cy="2639729"/>
          </a:xfrm>
          <a:custGeom>
            <a:avLst/>
            <a:gdLst>
              <a:gd name="connsiteX0" fmla="*/ 0 w 5348655"/>
              <a:gd name="connsiteY0" fmla="*/ 0 h 3519638"/>
              <a:gd name="connsiteX1" fmla="*/ 5348655 w 5348655"/>
              <a:gd name="connsiteY1" fmla="*/ 0 h 3519638"/>
              <a:gd name="connsiteX2" fmla="*/ 5348655 w 5348655"/>
              <a:gd name="connsiteY2" fmla="*/ 3519638 h 3519638"/>
              <a:gd name="connsiteX3" fmla="*/ 0 w 5348655"/>
              <a:gd name="connsiteY3" fmla="*/ 3519638 h 3519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348655" h="3519638">
                <a:moveTo>
                  <a:pt x="0" y="0"/>
                </a:moveTo>
                <a:lnTo>
                  <a:pt x="5348655" y="0"/>
                </a:lnTo>
                <a:lnTo>
                  <a:pt x="5348655" y="3519638"/>
                </a:lnTo>
                <a:lnTo>
                  <a:pt x="0" y="3519638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701516642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4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>
            <a:extLst>
              <a:ext uri="{FF2B5EF4-FFF2-40B4-BE49-F238E27FC236}">
                <a16:creationId xmlns:a16="http://schemas.microsoft.com/office/drawing/2014/main" xmlns="" id="{2AD5B477-E25D-460E-9D48-70245BBAA5B2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560546" y="1955766"/>
            <a:ext cx="4011491" cy="2639729"/>
          </a:xfrm>
          <a:custGeom>
            <a:avLst/>
            <a:gdLst>
              <a:gd name="connsiteX0" fmla="*/ 0 w 5348655"/>
              <a:gd name="connsiteY0" fmla="*/ 0 h 3519638"/>
              <a:gd name="connsiteX1" fmla="*/ 5348655 w 5348655"/>
              <a:gd name="connsiteY1" fmla="*/ 0 h 3519638"/>
              <a:gd name="connsiteX2" fmla="*/ 5348655 w 5348655"/>
              <a:gd name="connsiteY2" fmla="*/ 3519638 h 3519638"/>
              <a:gd name="connsiteX3" fmla="*/ 0 w 5348655"/>
              <a:gd name="connsiteY3" fmla="*/ 3519638 h 3519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348655" h="3519638">
                <a:moveTo>
                  <a:pt x="0" y="0"/>
                </a:moveTo>
                <a:lnTo>
                  <a:pt x="5348655" y="0"/>
                </a:lnTo>
                <a:lnTo>
                  <a:pt x="5348655" y="3519638"/>
                </a:lnTo>
                <a:lnTo>
                  <a:pt x="0" y="3519638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374744062"/>
      </p:ext>
    </p:extLst>
  </p:cSld>
  <p:clrMapOvr>
    <a:masterClrMapping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5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>
            <a:extLst>
              <a:ext uri="{FF2B5EF4-FFF2-40B4-BE49-F238E27FC236}">
                <a16:creationId xmlns:a16="http://schemas.microsoft.com/office/drawing/2014/main" xmlns="" id="{A8A832A3-528E-476A-B952-3434EBFFACAB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3007536" y="0"/>
            <a:ext cx="6136481" cy="5143500"/>
          </a:xfrm>
          <a:custGeom>
            <a:avLst/>
            <a:gdLst>
              <a:gd name="connsiteX0" fmla="*/ 0 w 8181975"/>
              <a:gd name="connsiteY0" fmla="*/ 0 h 6858000"/>
              <a:gd name="connsiteX1" fmla="*/ 6084887 w 8181975"/>
              <a:gd name="connsiteY1" fmla="*/ 0 h 6858000"/>
              <a:gd name="connsiteX2" fmla="*/ 8181975 w 8181975"/>
              <a:gd name="connsiteY2" fmla="*/ 4824413 h 6858000"/>
              <a:gd name="connsiteX3" fmla="*/ 8181975 w 8181975"/>
              <a:gd name="connsiteY3" fmla="*/ 6858000 h 6858000"/>
              <a:gd name="connsiteX4" fmla="*/ 2981325 w 8181975"/>
              <a:gd name="connsiteY4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81975" h="6858000">
                <a:moveTo>
                  <a:pt x="0" y="0"/>
                </a:moveTo>
                <a:lnTo>
                  <a:pt x="6084887" y="0"/>
                </a:lnTo>
                <a:lnTo>
                  <a:pt x="8181975" y="4824413"/>
                </a:lnTo>
                <a:lnTo>
                  <a:pt x="8181975" y="6858000"/>
                </a:lnTo>
                <a:lnTo>
                  <a:pt x="2981325" y="6858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095210686"/>
      </p:ext>
    </p:extLst>
  </p:cSld>
  <p:clrMapOvr>
    <a:masterClrMapping/>
  </p:clrMapOvr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6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:a16="http://schemas.microsoft.com/office/drawing/2014/main" xmlns="" id="{918F8E4F-470B-42F6-8B2D-A84B3F25966B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4617019" y="1"/>
            <a:ext cx="4526929" cy="5149298"/>
          </a:xfrm>
          <a:custGeom>
            <a:avLst/>
            <a:gdLst>
              <a:gd name="connsiteX0" fmla="*/ 1743662 w 6035905"/>
              <a:gd name="connsiteY0" fmla="*/ 6312275 h 6865731"/>
              <a:gd name="connsiteX1" fmla="*/ 1967585 w 6035905"/>
              <a:gd name="connsiteY1" fmla="*/ 6365255 h 6865731"/>
              <a:gd name="connsiteX2" fmla="*/ 2155380 w 6035905"/>
              <a:gd name="connsiteY2" fmla="*/ 6865731 h 6865731"/>
              <a:gd name="connsiteX3" fmla="*/ 1237274 w 6035905"/>
              <a:gd name="connsiteY3" fmla="*/ 6865731 h 6865731"/>
              <a:gd name="connsiteX4" fmla="*/ 1425068 w 6035905"/>
              <a:gd name="connsiteY4" fmla="*/ 6509837 h 6865731"/>
              <a:gd name="connsiteX5" fmla="*/ 1743662 w 6035905"/>
              <a:gd name="connsiteY5" fmla="*/ 6312275 h 6865731"/>
              <a:gd name="connsiteX6" fmla="*/ 5028098 w 6035905"/>
              <a:gd name="connsiteY6" fmla="*/ 5922112 h 6865731"/>
              <a:gd name="connsiteX7" fmla="*/ 5252487 w 6035905"/>
              <a:gd name="connsiteY7" fmla="*/ 5975143 h 6865731"/>
              <a:gd name="connsiteX8" fmla="*/ 5409308 w 6035905"/>
              <a:gd name="connsiteY8" fmla="*/ 6565158 h 6865731"/>
              <a:gd name="connsiteX9" fmla="*/ 5242032 w 6035905"/>
              <a:gd name="connsiteY9" fmla="*/ 6865731 h 6865731"/>
              <a:gd name="connsiteX10" fmla="*/ 4311561 w 6035905"/>
              <a:gd name="connsiteY10" fmla="*/ 6865731 h 6865731"/>
              <a:gd name="connsiteX11" fmla="*/ 4708841 w 6035905"/>
              <a:gd name="connsiteY11" fmla="*/ 6119863 h 6865731"/>
              <a:gd name="connsiteX12" fmla="*/ 5028098 w 6035905"/>
              <a:gd name="connsiteY12" fmla="*/ 5922112 h 6865731"/>
              <a:gd name="connsiteX13" fmla="*/ 1727004 w 6035905"/>
              <a:gd name="connsiteY13" fmla="*/ 4477573 h 6865731"/>
              <a:gd name="connsiteX14" fmla="*/ 1893927 w 6035905"/>
              <a:gd name="connsiteY14" fmla="*/ 4530174 h 6865731"/>
              <a:gd name="connsiteX15" fmla="*/ 2040023 w 6035905"/>
              <a:gd name="connsiteY15" fmla="*/ 5119624 h 6865731"/>
              <a:gd name="connsiteX16" fmla="*/ 1100835 w 6035905"/>
              <a:gd name="connsiteY16" fmla="*/ 6865731 h 6865731"/>
              <a:gd name="connsiteX17" fmla="*/ 172083 w 6035905"/>
              <a:gd name="connsiteY17" fmla="*/ 6865731 h 6865731"/>
              <a:gd name="connsiteX18" fmla="*/ 1351285 w 6035905"/>
              <a:gd name="connsiteY18" fmla="*/ 4685878 h 6865731"/>
              <a:gd name="connsiteX19" fmla="*/ 1669953 w 6035905"/>
              <a:gd name="connsiteY19" fmla="*/ 4477781 h 6865731"/>
              <a:gd name="connsiteX20" fmla="*/ 1727004 w 6035905"/>
              <a:gd name="connsiteY20" fmla="*/ 4477573 h 6865731"/>
              <a:gd name="connsiteX21" fmla="*/ 6035901 w 6035905"/>
              <a:gd name="connsiteY21" fmla="*/ 3680707 h 6865731"/>
              <a:gd name="connsiteX22" fmla="*/ 6035901 w 6035905"/>
              <a:gd name="connsiteY22" fmla="*/ 5406644 h 6865731"/>
              <a:gd name="connsiteX23" fmla="*/ 5816686 w 6035905"/>
              <a:gd name="connsiteY23" fmla="*/ 5807506 h 6865731"/>
              <a:gd name="connsiteX24" fmla="*/ 5273867 w 6035905"/>
              <a:gd name="connsiteY24" fmla="*/ 5963397 h 6865731"/>
              <a:gd name="connsiteX25" fmla="*/ 5127724 w 6035905"/>
              <a:gd name="connsiteY25" fmla="*/ 5373238 h 6865731"/>
              <a:gd name="connsiteX26" fmla="*/ 6035901 w 6035905"/>
              <a:gd name="connsiteY26" fmla="*/ 3680707 h 6865731"/>
              <a:gd name="connsiteX27" fmla="*/ 4636516 w 6035905"/>
              <a:gd name="connsiteY27" fmla="*/ 2892909 h 6865731"/>
              <a:gd name="connsiteX28" fmla="*/ 4836200 w 6035905"/>
              <a:gd name="connsiteY28" fmla="*/ 2958846 h 6865731"/>
              <a:gd name="connsiteX29" fmla="*/ 4992958 w 6035905"/>
              <a:gd name="connsiteY29" fmla="*/ 3582166 h 6865731"/>
              <a:gd name="connsiteX30" fmla="*/ 3216362 w 6035905"/>
              <a:gd name="connsiteY30" fmla="*/ 6865731 h 6865731"/>
              <a:gd name="connsiteX31" fmla="*/ 2244459 w 6035905"/>
              <a:gd name="connsiteY31" fmla="*/ 6865731 h 6865731"/>
              <a:gd name="connsiteX32" fmla="*/ 4324122 w 6035905"/>
              <a:gd name="connsiteY32" fmla="*/ 3025630 h 6865731"/>
              <a:gd name="connsiteX33" fmla="*/ 4636516 w 6035905"/>
              <a:gd name="connsiteY33" fmla="*/ 2892909 h 6865731"/>
              <a:gd name="connsiteX34" fmla="*/ 6035902 w 6035905"/>
              <a:gd name="connsiteY34" fmla="*/ 1792895 h 6865731"/>
              <a:gd name="connsiteX35" fmla="*/ 6035902 w 6035905"/>
              <a:gd name="connsiteY35" fmla="*/ 3517083 h 6865731"/>
              <a:gd name="connsiteX36" fmla="*/ 4646585 w 6035905"/>
              <a:gd name="connsiteY36" fmla="*/ 6097805 h 6865731"/>
              <a:gd name="connsiteX37" fmla="*/ 4103393 w 6035905"/>
              <a:gd name="connsiteY37" fmla="*/ 6253538 h 6865731"/>
              <a:gd name="connsiteX38" fmla="*/ 3946703 w 6035905"/>
              <a:gd name="connsiteY38" fmla="*/ 5663977 h 6865731"/>
              <a:gd name="connsiteX39" fmla="*/ 6035902 w 6035905"/>
              <a:gd name="connsiteY39" fmla="*/ 1792895 h 6865731"/>
              <a:gd name="connsiteX40" fmla="*/ 2426598 w 6035905"/>
              <a:gd name="connsiteY40" fmla="*/ 1106704 h 6865731"/>
              <a:gd name="connsiteX41" fmla="*/ 2611328 w 6035905"/>
              <a:gd name="connsiteY41" fmla="*/ 1165449 h 6865731"/>
              <a:gd name="connsiteX42" fmla="*/ 2757287 w 6035905"/>
              <a:gd name="connsiteY42" fmla="*/ 1744721 h 6865731"/>
              <a:gd name="connsiteX43" fmla="*/ 880666 w 6035905"/>
              <a:gd name="connsiteY43" fmla="*/ 5264911 h 6865731"/>
              <a:gd name="connsiteX44" fmla="*/ 401086 w 6035905"/>
              <a:gd name="connsiteY44" fmla="*/ 5320611 h 6865731"/>
              <a:gd name="connsiteX45" fmla="*/ 255126 w 6035905"/>
              <a:gd name="connsiteY45" fmla="*/ 4730199 h 6865731"/>
              <a:gd name="connsiteX46" fmla="*/ 2131747 w 6035905"/>
              <a:gd name="connsiteY46" fmla="*/ 1221148 h 6865731"/>
              <a:gd name="connsiteX47" fmla="*/ 2426598 w 6035905"/>
              <a:gd name="connsiteY47" fmla="*/ 1106704 h 6865731"/>
              <a:gd name="connsiteX48" fmla="*/ 4475683 w 6035905"/>
              <a:gd name="connsiteY48" fmla="*/ 1105703 h 6865731"/>
              <a:gd name="connsiteX49" fmla="*/ 4699485 w 6035905"/>
              <a:gd name="connsiteY49" fmla="*/ 1166568 h 6865731"/>
              <a:gd name="connsiteX50" fmla="*/ 4855895 w 6035905"/>
              <a:gd name="connsiteY50" fmla="*/ 1745514 h 6865731"/>
              <a:gd name="connsiteX51" fmla="*/ 2530592 w 6035905"/>
              <a:gd name="connsiteY51" fmla="*/ 6076478 h 6865731"/>
              <a:gd name="connsiteX52" fmla="*/ 1988368 w 6035905"/>
              <a:gd name="connsiteY52" fmla="*/ 6221215 h 6865731"/>
              <a:gd name="connsiteX53" fmla="*/ 1842385 w 6035905"/>
              <a:gd name="connsiteY53" fmla="*/ 5642268 h 6865731"/>
              <a:gd name="connsiteX54" fmla="*/ 4157261 w 6035905"/>
              <a:gd name="connsiteY54" fmla="*/ 1311304 h 6865731"/>
              <a:gd name="connsiteX55" fmla="*/ 4475683 w 6035905"/>
              <a:gd name="connsiteY55" fmla="*/ 1105703 h 6865731"/>
              <a:gd name="connsiteX56" fmla="*/ 3926718 w 6035905"/>
              <a:gd name="connsiteY56" fmla="*/ 257293 h 6865731"/>
              <a:gd name="connsiteX57" fmla="*/ 4114197 w 6035905"/>
              <a:gd name="connsiteY57" fmla="*/ 310498 h 6865731"/>
              <a:gd name="connsiteX58" fmla="*/ 4260157 w 6035905"/>
              <a:gd name="connsiteY58" fmla="*/ 900274 h 6865731"/>
              <a:gd name="connsiteX59" fmla="*/ 2373109 w 6035905"/>
              <a:gd name="connsiteY59" fmla="*/ 4405546 h 6865731"/>
              <a:gd name="connsiteX60" fmla="*/ 1903954 w 6035905"/>
              <a:gd name="connsiteY60" fmla="*/ 4472313 h 6865731"/>
              <a:gd name="connsiteX61" fmla="*/ 1747569 w 6035905"/>
              <a:gd name="connsiteY61" fmla="*/ 3882537 h 6865731"/>
              <a:gd name="connsiteX62" fmla="*/ 3634616 w 6035905"/>
              <a:gd name="connsiteY62" fmla="*/ 377265 h 6865731"/>
              <a:gd name="connsiteX63" fmla="*/ 3926718 w 6035905"/>
              <a:gd name="connsiteY63" fmla="*/ 257293 h 6865731"/>
              <a:gd name="connsiteX64" fmla="*/ 5942011 w 6035905"/>
              <a:gd name="connsiteY64" fmla="*/ 1 h 6865731"/>
              <a:gd name="connsiteX65" fmla="*/ 6035905 w 6035905"/>
              <a:gd name="connsiteY65" fmla="*/ 1 h 6865731"/>
              <a:gd name="connsiteX66" fmla="*/ 6035905 w 6035905"/>
              <a:gd name="connsiteY66" fmla="*/ 1536266 h 6865731"/>
              <a:gd name="connsiteX67" fmla="*/ 5389081 w 6035905"/>
              <a:gd name="connsiteY67" fmla="*/ 2738559 h 6865731"/>
              <a:gd name="connsiteX68" fmla="*/ 4846584 w 6035905"/>
              <a:gd name="connsiteY68" fmla="*/ 2894413 h 6865731"/>
              <a:gd name="connsiteX69" fmla="*/ 4700527 w 6035905"/>
              <a:gd name="connsiteY69" fmla="*/ 2304399 h 6865731"/>
              <a:gd name="connsiteX70" fmla="*/ 5942011 w 6035905"/>
              <a:gd name="connsiteY70" fmla="*/ 1 h 6865731"/>
              <a:gd name="connsiteX71" fmla="*/ 2789661 w 6035905"/>
              <a:gd name="connsiteY71" fmla="*/ 1 h 6865731"/>
              <a:gd name="connsiteX72" fmla="*/ 3720961 w 6035905"/>
              <a:gd name="connsiteY72" fmla="*/ 1 h 6865731"/>
              <a:gd name="connsiteX73" fmla="*/ 3197759 w 6035905"/>
              <a:gd name="connsiteY73" fmla="*/ 977367 h 6865731"/>
              <a:gd name="connsiteX74" fmla="*/ 2643164 w 6035905"/>
              <a:gd name="connsiteY74" fmla="*/ 1132857 h 6865731"/>
              <a:gd name="connsiteX75" fmla="*/ 2496668 w 6035905"/>
              <a:gd name="connsiteY75" fmla="*/ 544216 h 6865731"/>
              <a:gd name="connsiteX76" fmla="*/ 2789661 w 6035905"/>
              <a:gd name="connsiteY76" fmla="*/ 1 h 6865731"/>
              <a:gd name="connsiteX77" fmla="*/ 1736674 w 6035905"/>
              <a:gd name="connsiteY77" fmla="*/ 1 h 6865731"/>
              <a:gd name="connsiteX78" fmla="*/ 2666317 w 6035905"/>
              <a:gd name="connsiteY78" fmla="*/ 1 h 6865731"/>
              <a:gd name="connsiteX79" fmla="*/ 754804 w 6035905"/>
              <a:gd name="connsiteY79" fmla="*/ 3560722 h 6865731"/>
              <a:gd name="connsiteX80" fmla="*/ 201196 w 6035905"/>
              <a:gd name="connsiteY80" fmla="*/ 3716503 h 6865731"/>
              <a:gd name="connsiteX81" fmla="*/ 54960 w 6035905"/>
              <a:gd name="connsiteY81" fmla="*/ 3126759 h 6865731"/>
              <a:gd name="connsiteX82" fmla="*/ 1736674 w 6035905"/>
              <a:gd name="connsiteY82" fmla="*/ 1 h 6865731"/>
              <a:gd name="connsiteX83" fmla="*/ 4876566 w 6035905"/>
              <a:gd name="connsiteY83" fmla="*/ 0 h 6865731"/>
              <a:gd name="connsiteX84" fmla="*/ 5846069 w 6035905"/>
              <a:gd name="connsiteY84" fmla="*/ 0 h 6865731"/>
              <a:gd name="connsiteX85" fmla="*/ 5272707 w 6035905"/>
              <a:gd name="connsiteY85" fmla="*/ 1056562 h 6865731"/>
              <a:gd name="connsiteX86" fmla="*/ 4761894 w 6035905"/>
              <a:gd name="connsiteY86" fmla="*/ 1123292 h 6865731"/>
              <a:gd name="connsiteX87" fmla="*/ 4605522 w 6035905"/>
              <a:gd name="connsiteY87" fmla="*/ 489355 h 6865731"/>
              <a:gd name="connsiteX88" fmla="*/ 4876566 w 6035905"/>
              <a:gd name="connsiteY88" fmla="*/ 0 h 68657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</a:cxnLst>
            <a:rect l="l" t="t" r="r" b="b"/>
            <a:pathLst>
              <a:path w="6035905" h="6865731">
                <a:moveTo>
                  <a:pt x="1743662" y="6312275"/>
                </a:moveTo>
                <a:cubicBezTo>
                  <a:pt x="1819403" y="6306866"/>
                  <a:pt x="1897162" y="6323549"/>
                  <a:pt x="1967585" y="6365255"/>
                </a:cubicBezTo>
                <a:cubicBezTo>
                  <a:pt x="2144947" y="6465350"/>
                  <a:pt x="2207545" y="6676662"/>
                  <a:pt x="2155380" y="6865731"/>
                </a:cubicBezTo>
                <a:cubicBezTo>
                  <a:pt x="2155380" y="6865731"/>
                  <a:pt x="2155380" y="6865731"/>
                  <a:pt x="1237274" y="6865731"/>
                </a:cubicBezTo>
                <a:cubicBezTo>
                  <a:pt x="1237274" y="6865731"/>
                  <a:pt x="1237274" y="6865731"/>
                  <a:pt x="1425068" y="6509837"/>
                </a:cubicBezTo>
                <a:cubicBezTo>
                  <a:pt x="1496795" y="6391669"/>
                  <a:pt x="1617426" y="6321290"/>
                  <a:pt x="1743662" y="6312275"/>
                </a:cubicBezTo>
                <a:close/>
                <a:moveTo>
                  <a:pt x="5028098" y="5922112"/>
                </a:moveTo>
                <a:cubicBezTo>
                  <a:pt x="5103997" y="5916698"/>
                  <a:pt x="5181918" y="5933396"/>
                  <a:pt x="5252487" y="5975143"/>
                </a:cubicBezTo>
                <a:cubicBezTo>
                  <a:pt x="5451127" y="6097599"/>
                  <a:pt x="5513855" y="6353643"/>
                  <a:pt x="5409308" y="6565158"/>
                </a:cubicBezTo>
                <a:cubicBezTo>
                  <a:pt x="5409308" y="6565158"/>
                  <a:pt x="5409308" y="6565158"/>
                  <a:pt x="5242032" y="6865731"/>
                </a:cubicBezTo>
                <a:cubicBezTo>
                  <a:pt x="5242032" y="6865731"/>
                  <a:pt x="5242032" y="6865731"/>
                  <a:pt x="4311561" y="6865731"/>
                </a:cubicBezTo>
                <a:cubicBezTo>
                  <a:pt x="4311561" y="6865731"/>
                  <a:pt x="4311561" y="6865731"/>
                  <a:pt x="4708841" y="6119863"/>
                </a:cubicBezTo>
                <a:cubicBezTo>
                  <a:pt x="4780717" y="6001582"/>
                  <a:pt x="4901600" y="5931135"/>
                  <a:pt x="5028098" y="5922112"/>
                </a:cubicBezTo>
                <a:close/>
                <a:moveTo>
                  <a:pt x="1727004" y="4477573"/>
                </a:moveTo>
                <a:cubicBezTo>
                  <a:pt x="1784142" y="4481691"/>
                  <a:pt x="1841098" y="4498894"/>
                  <a:pt x="1893927" y="4530174"/>
                </a:cubicBezTo>
                <a:cubicBezTo>
                  <a:pt x="2092200" y="4652513"/>
                  <a:pt x="2154813" y="4908312"/>
                  <a:pt x="2040023" y="5119624"/>
                </a:cubicBezTo>
                <a:cubicBezTo>
                  <a:pt x="2040023" y="5119624"/>
                  <a:pt x="2040023" y="5119624"/>
                  <a:pt x="1100835" y="6865731"/>
                </a:cubicBezTo>
                <a:cubicBezTo>
                  <a:pt x="1100835" y="6865731"/>
                  <a:pt x="1100835" y="6865731"/>
                  <a:pt x="172083" y="6865731"/>
                </a:cubicBezTo>
                <a:cubicBezTo>
                  <a:pt x="172083" y="6865731"/>
                  <a:pt x="172083" y="6865731"/>
                  <a:pt x="1351285" y="4685878"/>
                </a:cubicBezTo>
                <a:cubicBezTo>
                  <a:pt x="1423029" y="4560759"/>
                  <a:pt x="1543688" y="4487773"/>
                  <a:pt x="1669953" y="4477781"/>
                </a:cubicBezTo>
                <a:cubicBezTo>
                  <a:pt x="1688893" y="4476282"/>
                  <a:pt x="1707959" y="4476200"/>
                  <a:pt x="1727004" y="4477573"/>
                </a:cubicBezTo>
                <a:close/>
                <a:moveTo>
                  <a:pt x="6035901" y="3680707"/>
                </a:moveTo>
                <a:cubicBezTo>
                  <a:pt x="6035901" y="3680707"/>
                  <a:pt x="6035901" y="3680707"/>
                  <a:pt x="6035901" y="5406644"/>
                </a:cubicBezTo>
                <a:cubicBezTo>
                  <a:pt x="6035901" y="5406644"/>
                  <a:pt x="6035901" y="5406644"/>
                  <a:pt x="5816686" y="5807506"/>
                </a:cubicBezTo>
                <a:cubicBezTo>
                  <a:pt x="5712298" y="6007938"/>
                  <a:pt x="5461766" y="6074748"/>
                  <a:pt x="5273867" y="5963397"/>
                </a:cubicBezTo>
                <a:cubicBezTo>
                  <a:pt x="5085969" y="5840912"/>
                  <a:pt x="5012897" y="5584805"/>
                  <a:pt x="5127724" y="5373238"/>
                </a:cubicBezTo>
                <a:cubicBezTo>
                  <a:pt x="5127724" y="5373238"/>
                  <a:pt x="5127724" y="5373238"/>
                  <a:pt x="6035901" y="3680707"/>
                </a:cubicBezTo>
                <a:close/>
                <a:moveTo>
                  <a:pt x="4636516" y="2892909"/>
                </a:moveTo>
                <a:cubicBezTo>
                  <a:pt x="4704915" y="2895713"/>
                  <a:pt x="4773497" y="2917105"/>
                  <a:pt x="4836200" y="2958846"/>
                </a:cubicBezTo>
                <a:cubicBezTo>
                  <a:pt x="5045211" y="3081284"/>
                  <a:pt x="5118365" y="3359552"/>
                  <a:pt x="4992958" y="3582166"/>
                </a:cubicBezTo>
                <a:cubicBezTo>
                  <a:pt x="4992958" y="3582166"/>
                  <a:pt x="4992958" y="3582166"/>
                  <a:pt x="3216362" y="6865731"/>
                </a:cubicBezTo>
                <a:cubicBezTo>
                  <a:pt x="3216362" y="6865731"/>
                  <a:pt x="3216362" y="6865731"/>
                  <a:pt x="2244459" y="6865731"/>
                </a:cubicBezTo>
                <a:cubicBezTo>
                  <a:pt x="2244459" y="6865731"/>
                  <a:pt x="2244459" y="6865731"/>
                  <a:pt x="4324122" y="3025630"/>
                </a:cubicBezTo>
                <a:cubicBezTo>
                  <a:pt x="4409033" y="2935193"/>
                  <a:pt x="4522519" y="2888235"/>
                  <a:pt x="4636516" y="2892909"/>
                </a:cubicBezTo>
                <a:close/>
                <a:moveTo>
                  <a:pt x="6035902" y="1792895"/>
                </a:moveTo>
                <a:cubicBezTo>
                  <a:pt x="6035902" y="1792895"/>
                  <a:pt x="6035902" y="1792895"/>
                  <a:pt x="6035902" y="3517083"/>
                </a:cubicBezTo>
                <a:cubicBezTo>
                  <a:pt x="6035902" y="3517083"/>
                  <a:pt x="6035902" y="3517083"/>
                  <a:pt x="4646585" y="6097805"/>
                </a:cubicBezTo>
                <a:cubicBezTo>
                  <a:pt x="4531679" y="6298033"/>
                  <a:pt x="4291421" y="6364776"/>
                  <a:pt x="4103393" y="6253538"/>
                </a:cubicBezTo>
                <a:cubicBezTo>
                  <a:pt x="3904919" y="6131176"/>
                  <a:pt x="3842243" y="5875329"/>
                  <a:pt x="3946703" y="5663977"/>
                </a:cubicBezTo>
                <a:cubicBezTo>
                  <a:pt x="3946703" y="5663977"/>
                  <a:pt x="3946703" y="5663977"/>
                  <a:pt x="6035902" y="1792895"/>
                </a:cubicBezTo>
                <a:close/>
                <a:moveTo>
                  <a:pt x="2426598" y="1106704"/>
                </a:moveTo>
                <a:cubicBezTo>
                  <a:pt x="2489641" y="1109054"/>
                  <a:pt x="2552684" y="1127852"/>
                  <a:pt x="2611328" y="1165449"/>
                </a:cubicBezTo>
                <a:cubicBezTo>
                  <a:pt x="2809416" y="1276848"/>
                  <a:pt x="2871970" y="1544204"/>
                  <a:pt x="2757287" y="1744721"/>
                </a:cubicBezTo>
                <a:cubicBezTo>
                  <a:pt x="2757287" y="1744721"/>
                  <a:pt x="2757287" y="1744721"/>
                  <a:pt x="880666" y="5264911"/>
                </a:cubicBezTo>
                <a:cubicBezTo>
                  <a:pt x="755559" y="5387450"/>
                  <a:pt x="557471" y="5420869"/>
                  <a:pt x="401086" y="5320611"/>
                </a:cubicBezTo>
                <a:cubicBezTo>
                  <a:pt x="213422" y="5198072"/>
                  <a:pt x="140443" y="4941856"/>
                  <a:pt x="255126" y="4730199"/>
                </a:cubicBezTo>
                <a:cubicBezTo>
                  <a:pt x="255126" y="4730199"/>
                  <a:pt x="255126" y="4730199"/>
                  <a:pt x="2131747" y="1221148"/>
                </a:cubicBezTo>
                <a:cubicBezTo>
                  <a:pt x="2216456" y="1144562"/>
                  <a:pt x="2321527" y="1102788"/>
                  <a:pt x="2426598" y="1106704"/>
                </a:cubicBezTo>
                <a:close/>
                <a:moveTo>
                  <a:pt x="4475683" y="1105703"/>
                </a:moveTo>
                <a:cubicBezTo>
                  <a:pt x="4551384" y="1101332"/>
                  <a:pt x="4629100" y="1120642"/>
                  <a:pt x="4699485" y="1166568"/>
                </a:cubicBezTo>
                <a:cubicBezTo>
                  <a:pt x="4897605" y="1277904"/>
                  <a:pt x="4960169" y="1545110"/>
                  <a:pt x="4855895" y="1745514"/>
                </a:cubicBezTo>
                <a:cubicBezTo>
                  <a:pt x="4855895" y="1745514"/>
                  <a:pt x="4855895" y="1745514"/>
                  <a:pt x="2530592" y="6076478"/>
                </a:cubicBezTo>
                <a:cubicBezTo>
                  <a:pt x="2415891" y="6276883"/>
                  <a:pt x="2176061" y="6343684"/>
                  <a:pt x="1988368" y="6221215"/>
                </a:cubicBezTo>
                <a:cubicBezTo>
                  <a:pt x="1790248" y="6109879"/>
                  <a:pt x="1727684" y="5842673"/>
                  <a:pt x="1842385" y="5642268"/>
                </a:cubicBezTo>
                <a:cubicBezTo>
                  <a:pt x="1842385" y="5642268"/>
                  <a:pt x="1842385" y="5642268"/>
                  <a:pt x="4157261" y="1311304"/>
                </a:cubicBezTo>
                <a:cubicBezTo>
                  <a:pt x="4228950" y="1186052"/>
                  <a:pt x="4349516" y="1112987"/>
                  <a:pt x="4475683" y="1105703"/>
                </a:cubicBezTo>
                <a:close/>
                <a:moveTo>
                  <a:pt x="3926718" y="257293"/>
                </a:moveTo>
                <a:cubicBezTo>
                  <a:pt x="3991044" y="259380"/>
                  <a:pt x="4055553" y="277115"/>
                  <a:pt x="4114197" y="310498"/>
                </a:cubicBezTo>
                <a:cubicBezTo>
                  <a:pt x="4301859" y="432904"/>
                  <a:pt x="4374839" y="688845"/>
                  <a:pt x="4260157" y="900274"/>
                </a:cubicBezTo>
                <a:cubicBezTo>
                  <a:pt x="4260157" y="900274"/>
                  <a:pt x="4260157" y="900274"/>
                  <a:pt x="2373109" y="4405546"/>
                </a:cubicBezTo>
                <a:cubicBezTo>
                  <a:pt x="2248001" y="4539081"/>
                  <a:pt x="2060339" y="4561336"/>
                  <a:pt x="1903954" y="4472313"/>
                </a:cubicBezTo>
                <a:cubicBezTo>
                  <a:pt x="1705867" y="4349907"/>
                  <a:pt x="1643312" y="4082839"/>
                  <a:pt x="1747569" y="3882537"/>
                </a:cubicBezTo>
                <a:cubicBezTo>
                  <a:pt x="1747569" y="3882537"/>
                  <a:pt x="1747569" y="3882537"/>
                  <a:pt x="3634616" y="377265"/>
                </a:cubicBezTo>
                <a:cubicBezTo>
                  <a:pt x="3712809" y="293806"/>
                  <a:pt x="3819509" y="253816"/>
                  <a:pt x="3926718" y="257293"/>
                </a:cubicBezTo>
                <a:close/>
                <a:moveTo>
                  <a:pt x="5942011" y="1"/>
                </a:moveTo>
                <a:cubicBezTo>
                  <a:pt x="5942011" y="1"/>
                  <a:pt x="5942011" y="1"/>
                  <a:pt x="6035905" y="1"/>
                </a:cubicBezTo>
                <a:cubicBezTo>
                  <a:pt x="6035905" y="1"/>
                  <a:pt x="6035905" y="1"/>
                  <a:pt x="6035905" y="1536266"/>
                </a:cubicBezTo>
                <a:cubicBezTo>
                  <a:pt x="6035905" y="1536266"/>
                  <a:pt x="6035905" y="1536266"/>
                  <a:pt x="5389081" y="2738559"/>
                </a:cubicBezTo>
                <a:cubicBezTo>
                  <a:pt x="5274322" y="2938942"/>
                  <a:pt x="5034372" y="3005735"/>
                  <a:pt x="4846584" y="2894413"/>
                </a:cubicBezTo>
                <a:cubicBezTo>
                  <a:pt x="4648364" y="2771956"/>
                  <a:pt x="4585768" y="2515912"/>
                  <a:pt x="4700527" y="2304399"/>
                </a:cubicBezTo>
                <a:cubicBezTo>
                  <a:pt x="4700527" y="2304399"/>
                  <a:pt x="4700527" y="2304399"/>
                  <a:pt x="5942011" y="1"/>
                </a:cubicBezTo>
                <a:close/>
                <a:moveTo>
                  <a:pt x="2789661" y="1"/>
                </a:moveTo>
                <a:cubicBezTo>
                  <a:pt x="2789661" y="1"/>
                  <a:pt x="2789661" y="1"/>
                  <a:pt x="3720961" y="1"/>
                </a:cubicBezTo>
                <a:cubicBezTo>
                  <a:pt x="3720961" y="1"/>
                  <a:pt x="3720961" y="1"/>
                  <a:pt x="3197759" y="977367"/>
                </a:cubicBezTo>
                <a:cubicBezTo>
                  <a:pt x="3082654" y="1177283"/>
                  <a:pt x="2841981" y="1255027"/>
                  <a:pt x="2643164" y="1132857"/>
                </a:cubicBezTo>
                <a:cubicBezTo>
                  <a:pt x="2454811" y="1010686"/>
                  <a:pt x="2381563" y="755238"/>
                  <a:pt x="2496668" y="544216"/>
                </a:cubicBezTo>
                <a:cubicBezTo>
                  <a:pt x="2496668" y="544216"/>
                  <a:pt x="2496668" y="544216"/>
                  <a:pt x="2789661" y="1"/>
                </a:cubicBezTo>
                <a:close/>
                <a:moveTo>
                  <a:pt x="1736674" y="1"/>
                </a:moveTo>
                <a:cubicBezTo>
                  <a:pt x="1736674" y="1"/>
                  <a:pt x="1736674" y="1"/>
                  <a:pt x="2666317" y="1"/>
                </a:cubicBezTo>
                <a:cubicBezTo>
                  <a:pt x="2666317" y="1"/>
                  <a:pt x="2666317" y="1"/>
                  <a:pt x="754804" y="3560722"/>
                </a:cubicBezTo>
                <a:cubicBezTo>
                  <a:pt x="639905" y="3761012"/>
                  <a:pt x="399659" y="3838903"/>
                  <a:pt x="201196" y="3716503"/>
                </a:cubicBezTo>
                <a:cubicBezTo>
                  <a:pt x="13179" y="3594104"/>
                  <a:pt x="-59939" y="3338177"/>
                  <a:pt x="54960" y="3126759"/>
                </a:cubicBezTo>
                <a:cubicBezTo>
                  <a:pt x="54960" y="3126759"/>
                  <a:pt x="54960" y="3126759"/>
                  <a:pt x="1736674" y="1"/>
                </a:cubicBezTo>
                <a:close/>
                <a:moveTo>
                  <a:pt x="4876566" y="0"/>
                </a:moveTo>
                <a:cubicBezTo>
                  <a:pt x="4876566" y="0"/>
                  <a:pt x="4876566" y="0"/>
                  <a:pt x="5846069" y="0"/>
                </a:cubicBezTo>
                <a:cubicBezTo>
                  <a:pt x="5846069" y="0"/>
                  <a:pt x="5846069" y="0"/>
                  <a:pt x="5272707" y="1056562"/>
                </a:cubicBezTo>
                <a:cubicBezTo>
                  <a:pt x="5137185" y="1190022"/>
                  <a:pt x="4928690" y="1223387"/>
                  <a:pt x="4761894" y="1123292"/>
                </a:cubicBezTo>
                <a:cubicBezTo>
                  <a:pt x="4553399" y="989831"/>
                  <a:pt x="4490850" y="711789"/>
                  <a:pt x="4605522" y="489355"/>
                </a:cubicBezTo>
                <a:cubicBezTo>
                  <a:pt x="4605522" y="489355"/>
                  <a:pt x="4605522" y="489355"/>
                  <a:pt x="4876566" y="0"/>
                </a:cubicBez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202994278"/>
      </p:ext>
    </p:extLst>
  </p:cSld>
  <p:clrMapOvr>
    <a:masterClrMapping/>
  </p:clrMapOvr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7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>
            <a:extLst>
              <a:ext uri="{FF2B5EF4-FFF2-40B4-BE49-F238E27FC236}">
                <a16:creationId xmlns:a16="http://schemas.microsoft.com/office/drawing/2014/main" xmlns="" id="{0BD50E30-42E2-4A0E-B92D-98DAAEC1E687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564383" y="2436099"/>
            <a:ext cx="3793331" cy="2157413"/>
          </a:xfrm>
          <a:custGeom>
            <a:avLst/>
            <a:gdLst>
              <a:gd name="connsiteX0" fmla="*/ 0 w 5057775"/>
              <a:gd name="connsiteY0" fmla="*/ 0 h 2876550"/>
              <a:gd name="connsiteX1" fmla="*/ 5057775 w 5057775"/>
              <a:gd name="connsiteY1" fmla="*/ 0 h 2876550"/>
              <a:gd name="connsiteX2" fmla="*/ 5057775 w 5057775"/>
              <a:gd name="connsiteY2" fmla="*/ 2876550 h 2876550"/>
              <a:gd name="connsiteX3" fmla="*/ 0 w 5057775"/>
              <a:gd name="connsiteY3" fmla="*/ 2876550 h 28765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57775" h="2876550">
                <a:moveTo>
                  <a:pt x="0" y="0"/>
                </a:moveTo>
                <a:lnTo>
                  <a:pt x="5057775" y="0"/>
                </a:lnTo>
                <a:lnTo>
                  <a:pt x="5057775" y="2876550"/>
                </a:lnTo>
                <a:lnTo>
                  <a:pt x="0" y="287655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775703135"/>
      </p:ext>
    </p:extLst>
  </p:cSld>
  <p:clrMapOvr>
    <a:masterClrMapping/>
  </p:clrMapOvr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9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12">
            <a:extLst>
              <a:ext uri="{FF2B5EF4-FFF2-40B4-BE49-F238E27FC236}">
                <a16:creationId xmlns:a16="http://schemas.microsoft.com/office/drawing/2014/main" xmlns="" id="{9EE777F0-87D8-4D33-B6E6-6DD15E51FE80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815591" y="1633207"/>
            <a:ext cx="1502297" cy="1502297"/>
          </a:xfrm>
          <a:custGeom>
            <a:avLst/>
            <a:gdLst>
              <a:gd name="connsiteX0" fmla="*/ 1001531 w 2003062"/>
              <a:gd name="connsiteY0" fmla="*/ 0 h 2003062"/>
              <a:gd name="connsiteX1" fmla="*/ 2003062 w 2003062"/>
              <a:gd name="connsiteY1" fmla="*/ 1001531 h 2003062"/>
              <a:gd name="connsiteX2" fmla="*/ 1001531 w 2003062"/>
              <a:gd name="connsiteY2" fmla="*/ 2003062 h 2003062"/>
              <a:gd name="connsiteX3" fmla="*/ 0 w 2003062"/>
              <a:gd name="connsiteY3" fmla="*/ 1001531 h 2003062"/>
              <a:gd name="connsiteX4" fmla="*/ 1001531 w 2003062"/>
              <a:gd name="connsiteY4" fmla="*/ 0 h 20030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03062" h="2003062">
                <a:moveTo>
                  <a:pt x="1001531" y="0"/>
                </a:moveTo>
                <a:cubicBezTo>
                  <a:pt x="1554661" y="0"/>
                  <a:pt x="2003062" y="448401"/>
                  <a:pt x="2003062" y="1001531"/>
                </a:cubicBezTo>
                <a:cubicBezTo>
                  <a:pt x="2003062" y="1554661"/>
                  <a:pt x="1554661" y="2003062"/>
                  <a:pt x="1001531" y="2003062"/>
                </a:cubicBezTo>
                <a:cubicBezTo>
                  <a:pt x="448401" y="2003062"/>
                  <a:pt x="0" y="1554661"/>
                  <a:pt x="0" y="1001531"/>
                </a:cubicBezTo>
                <a:cubicBezTo>
                  <a:pt x="0" y="448401"/>
                  <a:pt x="448401" y="0"/>
                  <a:pt x="1001531" y="0"/>
                </a:cubicBezTo>
                <a:close/>
              </a:path>
            </a:pathLst>
          </a:custGeom>
        </p:spPr>
        <p:txBody>
          <a:bodyPr wrap="square" lIns="68366" tIns="34201" rIns="68366" bIns="34201" anchor="ctr">
            <a:noAutofit/>
          </a:bodyPr>
          <a:lstStyle/>
          <a:p>
            <a:endParaRPr lang="en-US" dirty="0"/>
          </a:p>
        </p:txBody>
      </p:sp>
      <p:sp>
        <p:nvSpPr>
          <p:cNvPr id="8" name="Picture Placeholder 13">
            <a:extLst>
              <a:ext uri="{FF2B5EF4-FFF2-40B4-BE49-F238E27FC236}">
                <a16:creationId xmlns:a16="http://schemas.microsoft.com/office/drawing/2014/main" xmlns="" id="{19FA0D92-1457-4F92-9A9B-D505A017DAA6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2798831" y="1633207"/>
            <a:ext cx="1502297" cy="1502297"/>
          </a:xfrm>
          <a:custGeom>
            <a:avLst/>
            <a:gdLst>
              <a:gd name="connsiteX0" fmla="*/ 1001531 w 2003062"/>
              <a:gd name="connsiteY0" fmla="*/ 0 h 2003062"/>
              <a:gd name="connsiteX1" fmla="*/ 2003062 w 2003062"/>
              <a:gd name="connsiteY1" fmla="*/ 1001531 h 2003062"/>
              <a:gd name="connsiteX2" fmla="*/ 1001531 w 2003062"/>
              <a:gd name="connsiteY2" fmla="*/ 2003062 h 2003062"/>
              <a:gd name="connsiteX3" fmla="*/ 0 w 2003062"/>
              <a:gd name="connsiteY3" fmla="*/ 1001531 h 2003062"/>
              <a:gd name="connsiteX4" fmla="*/ 1001531 w 2003062"/>
              <a:gd name="connsiteY4" fmla="*/ 0 h 20030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03062" h="2003062">
                <a:moveTo>
                  <a:pt x="1001531" y="0"/>
                </a:moveTo>
                <a:cubicBezTo>
                  <a:pt x="1554661" y="0"/>
                  <a:pt x="2003062" y="448401"/>
                  <a:pt x="2003062" y="1001531"/>
                </a:cubicBezTo>
                <a:cubicBezTo>
                  <a:pt x="2003062" y="1554661"/>
                  <a:pt x="1554661" y="2003062"/>
                  <a:pt x="1001531" y="2003062"/>
                </a:cubicBezTo>
                <a:cubicBezTo>
                  <a:pt x="448401" y="2003062"/>
                  <a:pt x="0" y="1554661"/>
                  <a:pt x="0" y="1001531"/>
                </a:cubicBezTo>
                <a:cubicBezTo>
                  <a:pt x="0" y="448401"/>
                  <a:pt x="448401" y="0"/>
                  <a:pt x="1001531" y="0"/>
                </a:cubicBezTo>
                <a:close/>
              </a:path>
            </a:pathLst>
          </a:custGeom>
        </p:spPr>
        <p:txBody>
          <a:bodyPr wrap="square" lIns="68366" tIns="34201" rIns="68366" bIns="34201" anchor="ctr">
            <a:noAutofit/>
          </a:bodyPr>
          <a:lstStyle/>
          <a:p>
            <a:endParaRPr lang="en-US" dirty="0"/>
          </a:p>
        </p:txBody>
      </p:sp>
      <p:sp>
        <p:nvSpPr>
          <p:cNvPr id="9" name="Picture Placeholder 14">
            <a:extLst>
              <a:ext uri="{FF2B5EF4-FFF2-40B4-BE49-F238E27FC236}">
                <a16:creationId xmlns:a16="http://schemas.microsoft.com/office/drawing/2014/main" xmlns="" id="{CE3B9CBE-B6F5-49AF-A833-4538273FF201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4782062" y="1633207"/>
            <a:ext cx="1502297" cy="1502297"/>
          </a:xfrm>
          <a:custGeom>
            <a:avLst/>
            <a:gdLst>
              <a:gd name="connsiteX0" fmla="*/ 1001531 w 2003062"/>
              <a:gd name="connsiteY0" fmla="*/ 0 h 2003062"/>
              <a:gd name="connsiteX1" fmla="*/ 2003062 w 2003062"/>
              <a:gd name="connsiteY1" fmla="*/ 1001531 h 2003062"/>
              <a:gd name="connsiteX2" fmla="*/ 1001531 w 2003062"/>
              <a:gd name="connsiteY2" fmla="*/ 2003062 h 2003062"/>
              <a:gd name="connsiteX3" fmla="*/ 0 w 2003062"/>
              <a:gd name="connsiteY3" fmla="*/ 1001531 h 2003062"/>
              <a:gd name="connsiteX4" fmla="*/ 1001531 w 2003062"/>
              <a:gd name="connsiteY4" fmla="*/ 0 h 20030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03062" h="2003062">
                <a:moveTo>
                  <a:pt x="1001531" y="0"/>
                </a:moveTo>
                <a:cubicBezTo>
                  <a:pt x="1554661" y="0"/>
                  <a:pt x="2003062" y="448401"/>
                  <a:pt x="2003062" y="1001531"/>
                </a:cubicBezTo>
                <a:cubicBezTo>
                  <a:pt x="2003062" y="1554661"/>
                  <a:pt x="1554661" y="2003062"/>
                  <a:pt x="1001531" y="2003062"/>
                </a:cubicBezTo>
                <a:cubicBezTo>
                  <a:pt x="448401" y="2003062"/>
                  <a:pt x="0" y="1554661"/>
                  <a:pt x="0" y="1001531"/>
                </a:cubicBezTo>
                <a:cubicBezTo>
                  <a:pt x="0" y="448401"/>
                  <a:pt x="448401" y="0"/>
                  <a:pt x="1001531" y="0"/>
                </a:cubicBezTo>
                <a:close/>
              </a:path>
            </a:pathLst>
          </a:custGeom>
        </p:spPr>
        <p:txBody>
          <a:bodyPr wrap="square" lIns="68366" tIns="34201" rIns="68366" bIns="34201" anchor="ctr">
            <a:noAutofit/>
          </a:bodyPr>
          <a:lstStyle/>
          <a:p>
            <a:endParaRPr lang="en-US" dirty="0"/>
          </a:p>
        </p:txBody>
      </p:sp>
      <p:sp>
        <p:nvSpPr>
          <p:cNvPr id="10" name="Picture Placeholder 15">
            <a:extLst>
              <a:ext uri="{FF2B5EF4-FFF2-40B4-BE49-F238E27FC236}">
                <a16:creationId xmlns:a16="http://schemas.microsoft.com/office/drawing/2014/main" xmlns="" id="{47AC2BC4-63E0-4828-A785-A10874275C5C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6826222" y="1633207"/>
            <a:ext cx="1502297" cy="1502297"/>
          </a:xfrm>
          <a:custGeom>
            <a:avLst/>
            <a:gdLst>
              <a:gd name="connsiteX0" fmla="*/ 1001531 w 2003062"/>
              <a:gd name="connsiteY0" fmla="*/ 0 h 2003062"/>
              <a:gd name="connsiteX1" fmla="*/ 2003062 w 2003062"/>
              <a:gd name="connsiteY1" fmla="*/ 1001531 h 2003062"/>
              <a:gd name="connsiteX2" fmla="*/ 1001531 w 2003062"/>
              <a:gd name="connsiteY2" fmla="*/ 2003062 h 2003062"/>
              <a:gd name="connsiteX3" fmla="*/ 0 w 2003062"/>
              <a:gd name="connsiteY3" fmla="*/ 1001531 h 2003062"/>
              <a:gd name="connsiteX4" fmla="*/ 1001531 w 2003062"/>
              <a:gd name="connsiteY4" fmla="*/ 0 h 20030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03062" h="2003062">
                <a:moveTo>
                  <a:pt x="1001531" y="0"/>
                </a:moveTo>
                <a:cubicBezTo>
                  <a:pt x="1554661" y="0"/>
                  <a:pt x="2003062" y="448401"/>
                  <a:pt x="2003062" y="1001531"/>
                </a:cubicBezTo>
                <a:cubicBezTo>
                  <a:pt x="2003062" y="1554661"/>
                  <a:pt x="1554661" y="2003062"/>
                  <a:pt x="1001531" y="2003062"/>
                </a:cubicBezTo>
                <a:cubicBezTo>
                  <a:pt x="448401" y="2003062"/>
                  <a:pt x="0" y="1554661"/>
                  <a:pt x="0" y="1001531"/>
                </a:cubicBezTo>
                <a:cubicBezTo>
                  <a:pt x="0" y="448401"/>
                  <a:pt x="448401" y="0"/>
                  <a:pt x="1001531" y="0"/>
                </a:cubicBezTo>
                <a:close/>
              </a:path>
            </a:pathLst>
          </a:custGeom>
        </p:spPr>
        <p:txBody>
          <a:bodyPr wrap="square" lIns="68366" tIns="34201" rIns="68366" bIns="34201" anchor="ctr">
            <a:noAutofit/>
          </a:bodyPr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34583079"/>
      </p:ext>
    </p:extLst>
  </p:cSld>
  <p:clrMapOvr>
    <a:masterClrMapping/>
  </p:clrMapOvr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8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16">
            <a:extLst>
              <a:ext uri="{FF2B5EF4-FFF2-40B4-BE49-F238E27FC236}">
                <a16:creationId xmlns:a16="http://schemas.microsoft.com/office/drawing/2014/main" xmlns="" id="{8C83C720-F3F1-42F1-9D7C-A4BBE37EC88B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711301" y="1574903"/>
            <a:ext cx="1840403" cy="1595669"/>
          </a:xfrm>
          <a:custGeom>
            <a:avLst/>
            <a:gdLst>
              <a:gd name="connsiteX0" fmla="*/ 0 w 2453871"/>
              <a:gd name="connsiteY0" fmla="*/ 0 h 2127559"/>
              <a:gd name="connsiteX1" fmla="*/ 2453871 w 2453871"/>
              <a:gd name="connsiteY1" fmla="*/ 0 h 2127559"/>
              <a:gd name="connsiteX2" fmla="*/ 2453871 w 2453871"/>
              <a:gd name="connsiteY2" fmla="*/ 2127559 h 2127559"/>
              <a:gd name="connsiteX3" fmla="*/ 0 w 2453871"/>
              <a:gd name="connsiteY3" fmla="*/ 2127559 h 21275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53871" h="2127559">
                <a:moveTo>
                  <a:pt x="0" y="0"/>
                </a:moveTo>
                <a:lnTo>
                  <a:pt x="2453871" y="0"/>
                </a:lnTo>
                <a:lnTo>
                  <a:pt x="2453871" y="2127559"/>
                </a:lnTo>
                <a:lnTo>
                  <a:pt x="0" y="2127559"/>
                </a:lnTo>
                <a:close/>
              </a:path>
            </a:pathLst>
          </a:custGeom>
        </p:spPr>
        <p:txBody>
          <a:bodyPr wrap="square" lIns="68366" tIns="34201" rIns="68366" bIns="34201" anchor="ctr">
            <a:noAutofit/>
          </a:bodyPr>
          <a:lstStyle/>
          <a:p>
            <a:endParaRPr lang="en-US" dirty="0"/>
          </a:p>
        </p:txBody>
      </p:sp>
      <p:sp>
        <p:nvSpPr>
          <p:cNvPr id="4" name="Picture Placeholder 17">
            <a:extLst>
              <a:ext uri="{FF2B5EF4-FFF2-40B4-BE49-F238E27FC236}">
                <a16:creationId xmlns:a16="http://schemas.microsoft.com/office/drawing/2014/main" xmlns="" id="{E8856883-B64F-4667-AC8E-7F589F37E47A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4586016" y="1574903"/>
            <a:ext cx="1840403" cy="1595669"/>
          </a:xfrm>
          <a:custGeom>
            <a:avLst/>
            <a:gdLst>
              <a:gd name="connsiteX0" fmla="*/ 0 w 2453871"/>
              <a:gd name="connsiteY0" fmla="*/ 0 h 2127559"/>
              <a:gd name="connsiteX1" fmla="*/ 2453871 w 2453871"/>
              <a:gd name="connsiteY1" fmla="*/ 0 h 2127559"/>
              <a:gd name="connsiteX2" fmla="*/ 2453871 w 2453871"/>
              <a:gd name="connsiteY2" fmla="*/ 2127559 h 2127559"/>
              <a:gd name="connsiteX3" fmla="*/ 0 w 2453871"/>
              <a:gd name="connsiteY3" fmla="*/ 2127559 h 21275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53871" h="2127559">
                <a:moveTo>
                  <a:pt x="0" y="0"/>
                </a:moveTo>
                <a:lnTo>
                  <a:pt x="2453871" y="0"/>
                </a:lnTo>
                <a:lnTo>
                  <a:pt x="2453871" y="2127559"/>
                </a:lnTo>
                <a:lnTo>
                  <a:pt x="0" y="2127559"/>
                </a:lnTo>
                <a:close/>
              </a:path>
            </a:pathLst>
          </a:custGeom>
        </p:spPr>
        <p:txBody>
          <a:bodyPr wrap="square" lIns="68366" tIns="34201" rIns="68366" bIns="34201" anchor="ctr">
            <a:noAutofit/>
          </a:bodyPr>
          <a:lstStyle/>
          <a:p>
            <a:endParaRPr lang="en-US" dirty="0"/>
          </a:p>
        </p:txBody>
      </p:sp>
      <p:sp>
        <p:nvSpPr>
          <p:cNvPr id="5" name="Picture Placeholder 21">
            <a:extLst>
              <a:ext uri="{FF2B5EF4-FFF2-40B4-BE49-F238E27FC236}">
                <a16:creationId xmlns:a16="http://schemas.microsoft.com/office/drawing/2014/main" xmlns="" id="{B0B52BE6-87C0-4134-B0EE-7C0CBD303901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6466441" y="1574903"/>
            <a:ext cx="1914808" cy="1595669"/>
          </a:xfrm>
          <a:custGeom>
            <a:avLst/>
            <a:gdLst>
              <a:gd name="connsiteX0" fmla="*/ 0 w 2553077"/>
              <a:gd name="connsiteY0" fmla="*/ 0 h 2127559"/>
              <a:gd name="connsiteX1" fmla="*/ 2553077 w 2553077"/>
              <a:gd name="connsiteY1" fmla="*/ 0 h 2127559"/>
              <a:gd name="connsiteX2" fmla="*/ 2553077 w 2553077"/>
              <a:gd name="connsiteY2" fmla="*/ 2127559 h 2127559"/>
              <a:gd name="connsiteX3" fmla="*/ 0 w 2553077"/>
              <a:gd name="connsiteY3" fmla="*/ 2127559 h 21275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53077" h="2127559">
                <a:moveTo>
                  <a:pt x="0" y="0"/>
                </a:moveTo>
                <a:lnTo>
                  <a:pt x="2553077" y="0"/>
                </a:lnTo>
                <a:lnTo>
                  <a:pt x="2553077" y="2127559"/>
                </a:lnTo>
                <a:lnTo>
                  <a:pt x="0" y="2127559"/>
                </a:lnTo>
                <a:close/>
              </a:path>
            </a:pathLst>
          </a:custGeom>
        </p:spPr>
        <p:txBody>
          <a:bodyPr wrap="square" lIns="68366" tIns="34201" rIns="68366" bIns="34201" anchor="ctr">
            <a:noAutofit/>
          </a:bodyPr>
          <a:lstStyle/>
          <a:p>
            <a:endParaRPr lang="en-US" dirty="0"/>
          </a:p>
        </p:txBody>
      </p:sp>
      <p:sp>
        <p:nvSpPr>
          <p:cNvPr id="7" name="Picture Placeholder 15">
            <a:extLst>
              <a:ext uri="{FF2B5EF4-FFF2-40B4-BE49-F238E27FC236}">
                <a16:creationId xmlns:a16="http://schemas.microsoft.com/office/drawing/2014/main" xmlns="" id="{DCC06AFD-9B9F-4905-A455-4511BDDF18BA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762120" y="1574903"/>
            <a:ext cx="1914808" cy="1595669"/>
          </a:xfrm>
          <a:custGeom>
            <a:avLst/>
            <a:gdLst>
              <a:gd name="connsiteX0" fmla="*/ 0 w 2553077"/>
              <a:gd name="connsiteY0" fmla="*/ 0 h 2127559"/>
              <a:gd name="connsiteX1" fmla="*/ 2553077 w 2553077"/>
              <a:gd name="connsiteY1" fmla="*/ 0 h 2127559"/>
              <a:gd name="connsiteX2" fmla="*/ 2553077 w 2553077"/>
              <a:gd name="connsiteY2" fmla="*/ 2127559 h 2127559"/>
              <a:gd name="connsiteX3" fmla="*/ 0 w 2553077"/>
              <a:gd name="connsiteY3" fmla="*/ 2127559 h 21275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53077" h="2127559">
                <a:moveTo>
                  <a:pt x="0" y="0"/>
                </a:moveTo>
                <a:lnTo>
                  <a:pt x="2553077" y="0"/>
                </a:lnTo>
                <a:lnTo>
                  <a:pt x="2553077" y="2127559"/>
                </a:lnTo>
                <a:lnTo>
                  <a:pt x="0" y="2127559"/>
                </a:lnTo>
                <a:close/>
              </a:path>
            </a:pathLst>
          </a:custGeom>
        </p:spPr>
        <p:txBody>
          <a:bodyPr wrap="square" lIns="68366" tIns="34201" rIns="68366" bIns="34201" anchor="ctr">
            <a:noAutofit/>
          </a:bodyPr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147298693"/>
      </p:ext>
    </p:extLst>
  </p:cSld>
  <p:clrMapOvr>
    <a:masterClrMapping/>
  </p:clrMapOvr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8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12">
            <a:extLst>
              <a:ext uri="{FF2B5EF4-FFF2-40B4-BE49-F238E27FC236}">
                <a16:creationId xmlns:a16="http://schemas.microsoft.com/office/drawing/2014/main" xmlns="" id="{37A317B2-5725-4472-B784-A0B6DC6C558D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6198039" y="1657356"/>
            <a:ext cx="1970044" cy="1970044"/>
          </a:xfrm>
          <a:custGeom>
            <a:avLst/>
            <a:gdLst>
              <a:gd name="connsiteX0" fmla="*/ 1313363 w 2626725"/>
              <a:gd name="connsiteY0" fmla="*/ 0 h 2626725"/>
              <a:gd name="connsiteX1" fmla="*/ 2626725 w 2626725"/>
              <a:gd name="connsiteY1" fmla="*/ 1313363 h 2626725"/>
              <a:gd name="connsiteX2" fmla="*/ 1313363 w 2626725"/>
              <a:gd name="connsiteY2" fmla="*/ 2626725 h 2626725"/>
              <a:gd name="connsiteX3" fmla="*/ 0 w 2626725"/>
              <a:gd name="connsiteY3" fmla="*/ 1313363 h 2626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26725" h="2626725">
                <a:moveTo>
                  <a:pt x="1313363" y="0"/>
                </a:moveTo>
                <a:lnTo>
                  <a:pt x="2626725" y="1313363"/>
                </a:lnTo>
                <a:lnTo>
                  <a:pt x="1313363" y="2626725"/>
                </a:lnTo>
                <a:lnTo>
                  <a:pt x="0" y="1313363"/>
                </a:lnTo>
                <a:close/>
              </a:path>
            </a:pathLst>
          </a:custGeom>
        </p:spPr>
        <p:txBody>
          <a:bodyPr wrap="square" lIns="68366" tIns="34201" rIns="68366" bIns="34201" anchor="ctr">
            <a:noAutofit/>
          </a:bodyPr>
          <a:lstStyle/>
          <a:p>
            <a:endParaRPr lang="en-US" dirty="0"/>
          </a:p>
        </p:txBody>
      </p:sp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xmlns="" id="{D5C2B1B5-2A7B-4C85-8C84-44B655499449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281458" y="2486027"/>
            <a:ext cx="1970044" cy="1970044"/>
          </a:xfrm>
          <a:custGeom>
            <a:avLst/>
            <a:gdLst>
              <a:gd name="connsiteX0" fmla="*/ 1313363 w 2626725"/>
              <a:gd name="connsiteY0" fmla="*/ 0 h 2626725"/>
              <a:gd name="connsiteX1" fmla="*/ 2626725 w 2626725"/>
              <a:gd name="connsiteY1" fmla="*/ 1313363 h 2626725"/>
              <a:gd name="connsiteX2" fmla="*/ 1313363 w 2626725"/>
              <a:gd name="connsiteY2" fmla="*/ 2626725 h 2626725"/>
              <a:gd name="connsiteX3" fmla="*/ 0 w 2626725"/>
              <a:gd name="connsiteY3" fmla="*/ 1313363 h 2626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26725" h="2626725">
                <a:moveTo>
                  <a:pt x="1313363" y="0"/>
                </a:moveTo>
                <a:lnTo>
                  <a:pt x="2626725" y="1313363"/>
                </a:lnTo>
                <a:lnTo>
                  <a:pt x="1313363" y="2626725"/>
                </a:lnTo>
                <a:lnTo>
                  <a:pt x="0" y="1313363"/>
                </a:lnTo>
                <a:close/>
              </a:path>
            </a:pathLst>
          </a:custGeom>
        </p:spPr>
        <p:txBody>
          <a:bodyPr wrap="square" lIns="68366" tIns="34201" rIns="68366" bIns="34201" anchor="ctr">
            <a:noAutofit/>
          </a:bodyPr>
          <a:lstStyle/>
          <a:p>
            <a:endParaRPr lang="en-US" dirty="0"/>
          </a:p>
        </p:txBody>
      </p:sp>
      <p:sp>
        <p:nvSpPr>
          <p:cNvPr id="15" name="Picture Placeholder 14">
            <a:extLst>
              <a:ext uri="{FF2B5EF4-FFF2-40B4-BE49-F238E27FC236}">
                <a16:creationId xmlns:a16="http://schemas.microsoft.com/office/drawing/2014/main" xmlns="" id="{C35E1C72-D751-4058-9FD9-316B13763263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4892499" y="2486027"/>
            <a:ext cx="1970044" cy="1970044"/>
          </a:xfrm>
          <a:custGeom>
            <a:avLst/>
            <a:gdLst>
              <a:gd name="connsiteX0" fmla="*/ 1313363 w 2626725"/>
              <a:gd name="connsiteY0" fmla="*/ 0 h 2626725"/>
              <a:gd name="connsiteX1" fmla="*/ 2626725 w 2626725"/>
              <a:gd name="connsiteY1" fmla="*/ 1313363 h 2626725"/>
              <a:gd name="connsiteX2" fmla="*/ 1313363 w 2626725"/>
              <a:gd name="connsiteY2" fmla="*/ 2626725 h 2626725"/>
              <a:gd name="connsiteX3" fmla="*/ 0 w 2626725"/>
              <a:gd name="connsiteY3" fmla="*/ 1313363 h 2626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26725" h="2626725">
                <a:moveTo>
                  <a:pt x="1313363" y="0"/>
                </a:moveTo>
                <a:lnTo>
                  <a:pt x="2626725" y="1313363"/>
                </a:lnTo>
                <a:lnTo>
                  <a:pt x="1313363" y="2626725"/>
                </a:lnTo>
                <a:lnTo>
                  <a:pt x="0" y="1313363"/>
                </a:lnTo>
                <a:close/>
              </a:path>
            </a:pathLst>
          </a:custGeom>
        </p:spPr>
        <p:txBody>
          <a:bodyPr wrap="square" lIns="68366" tIns="34201" rIns="68366" bIns="34201" anchor="ctr">
            <a:noAutofit/>
          </a:bodyPr>
          <a:lstStyle/>
          <a:p>
            <a:endParaRPr lang="en-US" dirty="0"/>
          </a:p>
        </p:txBody>
      </p:sp>
      <p:sp>
        <p:nvSpPr>
          <p:cNvPr id="19" name="Picture Placeholder 18">
            <a:extLst>
              <a:ext uri="{FF2B5EF4-FFF2-40B4-BE49-F238E27FC236}">
                <a16:creationId xmlns:a16="http://schemas.microsoft.com/office/drawing/2014/main" xmlns="" id="{1C6E6760-F657-46CE-A3B0-2030318C1F68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975959" y="1628778"/>
            <a:ext cx="1970044" cy="1970044"/>
          </a:xfrm>
          <a:custGeom>
            <a:avLst/>
            <a:gdLst>
              <a:gd name="connsiteX0" fmla="*/ 1313363 w 2626725"/>
              <a:gd name="connsiteY0" fmla="*/ 0 h 2626725"/>
              <a:gd name="connsiteX1" fmla="*/ 2626725 w 2626725"/>
              <a:gd name="connsiteY1" fmla="*/ 1313363 h 2626725"/>
              <a:gd name="connsiteX2" fmla="*/ 1313363 w 2626725"/>
              <a:gd name="connsiteY2" fmla="*/ 2626725 h 2626725"/>
              <a:gd name="connsiteX3" fmla="*/ 0 w 2626725"/>
              <a:gd name="connsiteY3" fmla="*/ 1313363 h 2626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26725" h="2626725">
                <a:moveTo>
                  <a:pt x="1313363" y="0"/>
                </a:moveTo>
                <a:lnTo>
                  <a:pt x="2626725" y="1313363"/>
                </a:lnTo>
                <a:lnTo>
                  <a:pt x="1313363" y="2626725"/>
                </a:lnTo>
                <a:lnTo>
                  <a:pt x="0" y="1313363"/>
                </a:lnTo>
                <a:close/>
              </a:path>
            </a:pathLst>
          </a:custGeom>
        </p:spPr>
        <p:txBody>
          <a:bodyPr wrap="square" lIns="68366" tIns="34201" rIns="68366" bIns="34201" anchor="ctr">
            <a:noAutofit/>
          </a:bodyPr>
          <a:lstStyle/>
          <a:p>
            <a:endParaRPr lang="en-US" dirty="0"/>
          </a:p>
        </p:txBody>
      </p:sp>
      <p:sp>
        <p:nvSpPr>
          <p:cNvPr id="16" name="Picture Placeholder 15">
            <a:extLst>
              <a:ext uri="{FF2B5EF4-FFF2-40B4-BE49-F238E27FC236}">
                <a16:creationId xmlns:a16="http://schemas.microsoft.com/office/drawing/2014/main" xmlns="" id="{0055D923-8866-40BE-9CD6-03A1E4E5A776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3586999" y="1643070"/>
            <a:ext cx="1970044" cy="1970044"/>
          </a:xfrm>
          <a:custGeom>
            <a:avLst/>
            <a:gdLst>
              <a:gd name="connsiteX0" fmla="*/ 1313363 w 2626725"/>
              <a:gd name="connsiteY0" fmla="*/ 0 h 2626725"/>
              <a:gd name="connsiteX1" fmla="*/ 2626725 w 2626725"/>
              <a:gd name="connsiteY1" fmla="*/ 1313363 h 2626725"/>
              <a:gd name="connsiteX2" fmla="*/ 1313363 w 2626725"/>
              <a:gd name="connsiteY2" fmla="*/ 2626725 h 2626725"/>
              <a:gd name="connsiteX3" fmla="*/ 0 w 2626725"/>
              <a:gd name="connsiteY3" fmla="*/ 1313363 h 2626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26725" h="2626725">
                <a:moveTo>
                  <a:pt x="1313363" y="0"/>
                </a:moveTo>
                <a:lnTo>
                  <a:pt x="2626725" y="1313363"/>
                </a:lnTo>
                <a:lnTo>
                  <a:pt x="1313363" y="2626725"/>
                </a:lnTo>
                <a:lnTo>
                  <a:pt x="0" y="1313363"/>
                </a:lnTo>
                <a:close/>
              </a:path>
            </a:pathLst>
          </a:custGeom>
        </p:spPr>
        <p:txBody>
          <a:bodyPr wrap="square" lIns="68366" tIns="34201" rIns="68366" bIns="34201" anchor="ctr">
            <a:noAutofit/>
          </a:bodyPr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78146851"/>
      </p:ext>
    </p:extLst>
  </p:cSld>
  <p:clrMapOvr>
    <a:masterClrMapping/>
  </p:clrMapOvr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0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2">
            <a:extLst>
              <a:ext uri="{FF2B5EF4-FFF2-40B4-BE49-F238E27FC236}">
                <a16:creationId xmlns:a16="http://schemas.microsoft.com/office/drawing/2014/main" xmlns="" id="{E974F86C-0074-47F3-A0BE-DE024D65CEA2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4180421" y="1428605"/>
            <a:ext cx="1474470" cy="1474470"/>
          </a:xfrm>
          <a:prstGeom prst="ellipse">
            <a:avLst/>
          </a:prstGeom>
        </p:spPr>
        <p:txBody>
          <a:bodyPr lIns="68366" tIns="34201" rIns="68366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1" name="Picture Placeholder 2">
            <a:extLst>
              <a:ext uri="{FF2B5EF4-FFF2-40B4-BE49-F238E27FC236}">
                <a16:creationId xmlns:a16="http://schemas.microsoft.com/office/drawing/2014/main" xmlns="" id="{BE2C5740-E550-4E7B-8D15-5C8358F797D4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2317670" y="1893590"/>
            <a:ext cx="1474470" cy="1474470"/>
          </a:xfrm>
          <a:prstGeom prst="ellipse">
            <a:avLst/>
          </a:prstGeom>
        </p:spPr>
        <p:txBody>
          <a:bodyPr lIns="68366" tIns="34201" rIns="68366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2" name="Picture Placeholder 2">
            <a:extLst>
              <a:ext uri="{FF2B5EF4-FFF2-40B4-BE49-F238E27FC236}">
                <a16:creationId xmlns:a16="http://schemas.microsoft.com/office/drawing/2014/main" xmlns="" id="{ADBF3FE1-4283-4BC9-9FC6-2C48E4C89364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3742522" y="3308985"/>
            <a:ext cx="1474470" cy="1474470"/>
          </a:xfrm>
          <a:prstGeom prst="ellipse">
            <a:avLst/>
          </a:prstGeom>
        </p:spPr>
        <p:txBody>
          <a:bodyPr lIns="68366" tIns="34201" rIns="68366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3" name="Picture Placeholder 2">
            <a:extLst>
              <a:ext uri="{FF2B5EF4-FFF2-40B4-BE49-F238E27FC236}">
                <a16:creationId xmlns:a16="http://schemas.microsoft.com/office/drawing/2014/main" xmlns="" id="{BE68C3A6-9355-468E-ABAC-A81D5B212B12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5555656" y="2702306"/>
            <a:ext cx="1474470" cy="1474470"/>
          </a:xfrm>
          <a:prstGeom prst="ellipse">
            <a:avLst/>
          </a:prstGeom>
        </p:spPr>
        <p:txBody>
          <a:bodyPr lIns="68366" tIns="34201" rIns="68366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54648861"/>
      </p:ext>
    </p:extLst>
  </p:cSld>
  <p:clrMapOvr>
    <a:masterClrMapping/>
  </p:clrMapOvr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1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2">
            <a:extLst>
              <a:ext uri="{FF2B5EF4-FFF2-40B4-BE49-F238E27FC236}">
                <a16:creationId xmlns:a16="http://schemas.microsoft.com/office/drawing/2014/main" xmlns="" id="{D88F08D6-38CC-48BA-B50D-8B6C2464C7CD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1231057" y="1635832"/>
            <a:ext cx="1234440" cy="1234440"/>
          </a:xfrm>
          <a:prstGeom prst="rect">
            <a:avLst/>
          </a:prstGeom>
        </p:spPr>
        <p:txBody>
          <a:bodyPr lIns="68366" tIns="34201" rIns="68366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8" name="Picture Placeholder 2">
            <a:extLst>
              <a:ext uri="{FF2B5EF4-FFF2-40B4-BE49-F238E27FC236}">
                <a16:creationId xmlns:a16="http://schemas.microsoft.com/office/drawing/2014/main" xmlns="" id="{F5707C86-DAC5-445B-8D87-F9B116478754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1231057" y="2896502"/>
            <a:ext cx="1234440" cy="1234440"/>
          </a:xfrm>
          <a:prstGeom prst="rect">
            <a:avLst/>
          </a:prstGeom>
        </p:spPr>
        <p:txBody>
          <a:bodyPr lIns="68366" tIns="34201" rIns="68366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9" name="Picture Placeholder 2">
            <a:extLst>
              <a:ext uri="{FF2B5EF4-FFF2-40B4-BE49-F238E27FC236}">
                <a16:creationId xmlns:a16="http://schemas.microsoft.com/office/drawing/2014/main" xmlns="" id="{FDDE173E-517B-489E-83C0-CE617F077F51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4585877" y="1635832"/>
            <a:ext cx="1234440" cy="1234440"/>
          </a:xfrm>
          <a:prstGeom prst="rect">
            <a:avLst/>
          </a:prstGeom>
        </p:spPr>
        <p:txBody>
          <a:bodyPr lIns="68366" tIns="34201" rIns="68366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0" name="Picture Placeholder 2">
            <a:extLst>
              <a:ext uri="{FF2B5EF4-FFF2-40B4-BE49-F238E27FC236}">
                <a16:creationId xmlns:a16="http://schemas.microsoft.com/office/drawing/2014/main" xmlns="" id="{C8BF03F5-E580-45EF-B623-AFC93AC6D71B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4585877" y="2896502"/>
            <a:ext cx="1234440" cy="1234440"/>
          </a:xfrm>
          <a:prstGeom prst="rect">
            <a:avLst/>
          </a:prstGeom>
        </p:spPr>
        <p:txBody>
          <a:bodyPr lIns="68366" tIns="34201" rIns="68366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79187163"/>
      </p:ext>
    </p:extLst>
  </p:cSld>
  <p:clrMapOvr>
    <a:masterClrMapping/>
  </p:clrMapOvr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2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2">
            <a:extLst>
              <a:ext uri="{FF2B5EF4-FFF2-40B4-BE49-F238E27FC236}">
                <a16:creationId xmlns:a16="http://schemas.microsoft.com/office/drawing/2014/main" xmlns="" id="{031F1253-9BEC-4ED2-AA0E-CAEDB97DB400}"/>
              </a:ext>
            </a:extLst>
          </p:cNvPr>
          <p:cNvSpPr>
            <a:spLocks noGrp="1"/>
          </p:cNvSpPr>
          <p:nvPr>
            <p:ph type="pic" sz="quarter" idx="27"/>
          </p:nvPr>
        </p:nvSpPr>
        <p:spPr>
          <a:xfrm>
            <a:off x="420623" y="2571752"/>
            <a:ext cx="8302165" cy="2183130"/>
          </a:xfrm>
          <a:prstGeom prst="rect">
            <a:avLst/>
          </a:prstGeom>
        </p:spPr>
        <p:txBody>
          <a:bodyPr lIns="68366" tIns="34201" rIns="68366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1" name="Picture Placeholder 2">
            <a:extLst>
              <a:ext uri="{FF2B5EF4-FFF2-40B4-BE49-F238E27FC236}">
                <a16:creationId xmlns:a16="http://schemas.microsoft.com/office/drawing/2014/main" xmlns="" id="{C0C8F3C2-CB87-4DF8-A5E3-64EEF5E13418}"/>
              </a:ext>
            </a:extLst>
          </p:cNvPr>
          <p:cNvSpPr>
            <a:spLocks noGrp="1"/>
          </p:cNvSpPr>
          <p:nvPr>
            <p:ph type="pic" sz="quarter" idx="28"/>
          </p:nvPr>
        </p:nvSpPr>
        <p:spPr>
          <a:xfrm>
            <a:off x="6408196" y="409223"/>
            <a:ext cx="2308652" cy="2162555"/>
          </a:xfrm>
          <a:prstGeom prst="rect">
            <a:avLst/>
          </a:prstGeom>
        </p:spPr>
        <p:txBody>
          <a:bodyPr lIns="68366" tIns="34201" rIns="68366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2" name="Picture Placeholder 2">
            <a:extLst>
              <a:ext uri="{FF2B5EF4-FFF2-40B4-BE49-F238E27FC236}">
                <a16:creationId xmlns:a16="http://schemas.microsoft.com/office/drawing/2014/main" xmlns="" id="{4212C148-22EC-43EF-9F3E-5397E972A40E}"/>
              </a:ext>
            </a:extLst>
          </p:cNvPr>
          <p:cNvSpPr>
            <a:spLocks noGrp="1"/>
          </p:cNvSpPr>
          <p:nvPr>
            <p:ph type="pic" sz="quarter" idx="29"/>
          </p:nvPr>
        </p:nvSpPr>
        <p:spPr>
          <a:xfrm>
            <a:off x="4102755" y="409223"/>
            <a:ext cx="2308652" cy="2162555"/>
          </a:xfrm>
          <a:prstGeom prst="rect">
            <a:avLst/>
          </a:prstGeom>
        </p:spPr>
        <p:txBody>
          <a:bodyPr lIns="68366" tIns="34201" rIns="68366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55891137"/>
      </p:ext>
    </p:extLst>
  </p:cSld>
  <p:clrMapOvr>
    <a:masterClrMapping/>
  </p:clrMapOvr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3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>
            <a:extLst>
              <a:ext uri="{FF2B5EF4-FFF2-40B4-BE49-F238E27FC236}">
                <a16:creationId xmlns:a16="http://schemas.microsoft.com/office/drawing/2014/main" xmlns="" id="{FA5528F9-F333-475F-B24F-F20411E99375}"/>
              </a:ext>
            </a:extLst>
          </p:cNvPr>
          <p:cNvSpPr>
            <a:spLocks noGrp="1"/>
          </p:cNvSpPr>
          <p:nvPr>
            <p:ph type="pic" sz="quarter" idx="28"/>
          </p:nvPr>
        </p:nvSpPr>
        <p:spPr>
          <a:xfrm>
            <a:off x="5358385" y="484632"/>
            <a:ext cx="3358464" cy="3296988"/>
          </a:xfrm>
          <a:prstGeom prst="rect">
            <a:avLst/>
          </a:prstGeom>
        </p:spPr>
        <p:txBody>
          <a:bodyPr lIns="68366" tIns="34201" rIns="68366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6" name="Picture Placeholder 2">
            <a:extLst>
              <a:ext uri="{FF2B5EF4-FFF2-40B4-BE49-F238E27FC236}">
                <a16:creationId xmlns:a16="http://schemas.microsoft.com/office/drawing/2014/main" xmlns="" id="{D307B260-1D18-4592-B120-C09D3BC1A9D2}"/>
              </a:ext>
            </a:extLst>
          </p:cNvPr>
          <p:cNvSpPr>
            <a:spLocks noGrp="1"/>
          </p:cNvSpPr>
          <p:nvPr>
            <p:ph type="pic" sz="quarter" idx="29"/>
          </p:nvPr>
        </p:nvSpPr>
        <p:spPr>
          <a:xfrm>
            <a:off x="3318252" y="1399032"/>
            <a:ext cx="2040203" cy="3374136"/>
          </a:xfrm>
          <a:prstGeom prst="rect">
            <a:avLst/>
          </a:prstGeom>
        </p:spPr>
        <p:txBody>
          <a:bodyPr lIns="68366" tIns="34201" rIns="68366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8" name="Picture Placeholder 2">
            <a:extLst>
              <a:ext uri="{FF2B5EF4-FFF2-40B4-BE49-F238E27FC236}">
                <a16:creationId xmlns:a16="http://schemas.microsoft.com/office/drawing/2014/main" xmlns="" id="{9C2F30EC-9534-4F8F-AF8A-F2A0B225BAA2}"/>
              </a:ext>
            </a:extLst>
          </p:cNvPr>
          <p:cNvSpPr>
            <a:spLocks noGrp="1"/>
          </p:cNvSpPr>
          <p:nvPr>
            <p:ph type="pic" sz="quarter" idx="31"/>
          </p:nvPr>
        </p:nvSpPr>
        <p:spPr>
          <a:xfrm>
            <a:off x="427153" y="1399032"/>
            <a:ext cx="2891030" cy="2382588"/>
          </a:xfrm>
          <a:prstGeom prst="rect">
            <a:avLst/>
          </a:prstGeom>
        </p:spPr>
        <p:txBody>
          <a:bodyPr lIns="68366" tIns="34201" rIns="68366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94205369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5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>
            <a:extLst>
              <a:ext uri="{FF2B5EF4-FFF2-40B4-BE49-F238E27FC236}">
                <a16:creationId xmlns:a16="http://schemas.microsoft.com/office/drawing/2014/main" xmlns="" id="{A8A832A3-528E-476A-B952-3434EBFFACAB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3007536" y="0"/>
            <a:ext cx="6136481" cy="5143500"/>
          </a:xfrm>
          <a:custGeom>
            <a:avLst/>
            <a:gdLst>
              <a:gd name="connsiteX0" fmla="*/ 0 w 8181975"/>
              <a:gd name="connsiteY0" fmla="*/ 0 h 6858000"/>
              <a:gd name="connsiteX1" fmla="*/ 6084887 w 8181975"/>
              <a:gd name="connsiteY1" fmla="*/ 0 h 6858000"/>
              <a:gd name="connsiteX2" fmla="*/ 8181975 w 8181975"/>
              <a:gd name="connsiteY2" fmla="*/ 4824413 h 6858000"/>
              <a:gd name="connsiteX3" fmla="*/ 8181975 w 8181975"/>
              <a:gd name="connsiteY3" fmla="*/ 6858000 h 6858000"/>
              <a:gd name="connsiteX4" fmla="*/ 2981325 w 8181975"/>
              <a:gd name="connsiteY4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81975" h="6858000">
                <a:moveTo>
                  <a:pt x="0" y="0"/>
                </a:moveTo>
                <a:lnTo>
                  <a:pt x="6084887" y="0"/>
                </a:lnTo>
                <a:lnTo>
                  <a:pt x="8181975" y="4824413"/>
                </a:lnTo>
                <a:lnTo>
                  <a:pt x="8181975" y="6858000"/>
                </a:lnTo>
                <a:lnTo>
                  <a:pt x="2981325" y="6858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967209067"/>
      </p:ext>
    </p:extLst>
  </p:cSld>
  <p:clrMapOvr>
    <a:masterClrMapping/>
  </p:clrMapOvr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4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2">
            <a:extLst>
              <a:ext uri="{FF2B5EF4-FFF2-40B4-BE49-F238E27FC236}">
                <a16:creationId xmlns:a16="http://schemas.microsoft.com/office/drawing/2014/main" xmlns="" id="{936404A9-DF18-4B79-9084-73A0D567E794}"/>
              </a:ext>
            </a:extLst>
          </p:cNvPr>
          <p:cNvSpPr>
            <a:spLocks noGrp="1"/>
          </p:cNvSpPr>
          <p:nvPr>
            <p:ph type="pic" sz="quarter" idx="37"/>
          </p:nvPr>
        </p:nvSpPr>
        <p:spPr>
          <a:xfrm>
            <a:off x="0" y="1"/>
            <a:ext cx="9144000" cy="3442716"/>
          </a:xfrm>
          <a:prstGeom prst="rect">
            <a:avLst/>
          </a:prstGeom>
        </p:spPr>
        <p:txBody>
          <a:bodyPr lIns="68366" tIns="34201" rIns="68366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504833573"/>
      </p:ext>
    </p:extLst>
  </p:cSld>
  <p:clrMapOvr>
    <a:masterClrMapping/>
  </p:clrMapOvr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5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11">
            <a:extLst>
              <a:ext uri="{FF2B5EF4-FFF2-40B4-BE49-F238E27FC236}">
                <a16:creationId xmlns:a16="http://schemas.microsoft.com/office/drawing/2014/main" xmlns="" id="{EB8B3F1C-2387-45A3-AD52-C150031D8CDF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2343150" y="619129"/>
            <a:ext cx="1638300" cy="3905250"/>
          </a:xfrm>
          <a:custGeom>
            <a:avLst/>
            <a:gdLst>
              <a:gd name="connsiteX0" fmla="*/ 0 w 2184400"/>
              <a:gd name="connsiteY0" fmla="*/ 0 h 5207000"/>
              <a:gd name="connsiteX1" fmla="*/ 2184400 w 2184400"/>
              <a:gd name="connsiteY1" fmla="*/ 0 h 5207000"/>
              <a:gd name="connsiteX2" fmla="*/ 2184400 w 2184400"/>
              <a:gd name="connsiteY2" fmla="*/ 5207000 h 5207000"/>
              <a:gd name="connsiteX3" fmla="*/ 0 w 2184400"/>
              <a:gd name="connsiteY3" fmla="*/ 5207000 h 5207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4400" h="5207000">
                <a:moveTo>
                  <a:pt x="0" y="0"/>
                </a:moveTo>
                <a:lnTo>
                  <a:pt x="2184400" y="0"/>
                </a:lnTo>
                <a:lnTo>
                  <a:pt x="2184400" y="5207000"/>
                </a:lnTo>
                <a:lnTo>
                  <a:pt x="0" y="5207000"/>
                </a:lnTo>
                <a:close/>
              </a:path>
            </a:pathLst>
          </a:custGeom>
        </p:spPr>
        <p:txBody>
          <a:bodyPr wrap="square" lIns="68366" tIns="34201" rIns="68366" bIns="34201" anchor="ctr">
            <a:no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4" name="Picture Placeholder 10">
            <a:extLst>
              <a:ext uri="{FF2B5EF4-FFF2-40B4-BE49-F238E27FC236}">
                <a16:creationId xmlns:a16="http://schemas.microsoft.com/office/drawing/2014/main" xmlns="" id="{0F23F0A4-5F65-40DB-9ADA-C64789E332AB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3981463" y="619129"/>
            <a:ext cx="1638300" cy="3905250"/>
          </a:xfrm>
          <a:custGeom>
            <a:avLst/>
            <a:gdLst>
              <a:gd name="connsiteX0" fmla="*/ 0 w 2184400"/>
              <a:gd name="connsiteY0" fmla="*/ 0 h 5207000"/>
              <a:gd name="connsiteX1" fmla="*/ 2184400 w 2184400"/>
              <a:gd name="connsiteY1" fmla="*/ 0 h 5207000"/>
              <a:gd name="connsiteX2" fmla="*/ 2184400 w 2184400"/>
              <a:gd name="connsiteY2" fmla="*/ 5207000 h 5207000"/>
              <a:gd name="connsiteX3" fmla="*/ 0 w 2184400"/>
              <a:gd name="connsiteY3" fmla="*/ 5207000 h 5207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4400" h="5207000">
                <a:moveTo>
                  <a:pt x="0" y="0"/>
                </a:moveTo>
                <a:lnTo>
                  <a:pt x="2184400" y="0"/>
                </a:lnTo>
                <a:lnTo>
                  <a:pt x="2184400" y="5207000"/>
                </a:lnTo>
                <a:lnTo>
                  <a:pt x="0" y="5207000"/>
                </a:lnTo>
                <a:close/>
              </a:path>
            </a:pathLst>
          </a:custGeom>
        </p:spPr>
        <p:txBody>
          <a:bodyPr wrap="square" lIns="68366" tIns="34201" rIns="68366" bIns="34201" anchor="ctr">
            <a:no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5" name="Picture Placeholder 12">
            <a:extLst>
              <a:ext uri="{FF2B5EF4-FFF2-40B4-BE49-F238E27FC236}">
                <a16:creationId xmlns:a16="http://schemas.microsoft.com/office/drawing/2014/main" xmlns="" id="{4BF39B6A-B8D6-420E-AABE-A6813A813730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704850" y="619129"/>
            <a:ext cx="1638300" cy="3905250"/>
          </a:xfrm>
          <a:custGeom>
            <a:avLst/>
            <a:gdLst>
              <a:gd name="connsiteX0" fmla="*/ 0 w 2184400"/>
              <a:gd name="connsiteY0" fmla="*/ 0 h 5207000"/>
              <a:gd name="connsiteX1" fmla="*/ 2184400 w 2184400"/>
              <a:gd name="connsiteY1" fmla="*/ 0 h 5207000"/>
              <a:gd name="connsiteX2" fmla="*/ 2184400 w 2184400"/>
              <a:gd name="connsiteY2" fmla="*/ 5207000 h 5207000"/>
              <a:gd name="connsiteX3" fmla="*/ 0 w 2184400"/>
              <a:gd name="connsiteY3" fmla="*/ 5207000 h 5207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184400" h="5207000">
                <a:moveTo>
                  <a:pt x="0" y="0"/>
                </a:moveTo>
                <a:lnTo>
                  <a:pt x="2184400" y="0"/>
                </a:lnTo>
                <a:lnTo>
                  <a:pt x="2184400" y="5207000"/>
                </a:lnTo>
                <a:lnTo>
                  <a:pt x="0" y="5207000"/>
                </a:lnTo>
                <a:close/>
              </a:path>
            </a:pathLst>
          </a:custGeom>
        </p:spPr>
        <p:txBody>
          <a:bodyPr wrap="square" lIns="68366" tIns="34201" rIns="68366" bIns="34201" anchor="ctr">
            <a:no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07189609"/>
      </p:ext>
    </p:extLst>
  </p:cSld>
  <p:clrMapOvr>
    <a:masterClrMapping/>
  </p:clrMapOvr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0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>
            <a:extLst>
              <a:ext uri="{FF2B5EF4-FFF2-40B4-BE49-F238E27FC236}">
                <a16:creationId xmlns:a16="http://schemas.microsoft.com/office/drawing/2014/main" xmlns="" id="{171120C9-89DE-4EBC-AEB3-7E7D68F9CCE4}"/>
              </a:ext>
            </a:extLst>
          </p:cNvPr>
          <p:cNvSpPr>
            <a:spLocks noGrp="1"/>
          </p:cNvSpPr>
          <p:nvPr>
            <p:ph type="pic" sz="quarter" idx="32"/>
          </p:nvPr>
        </p:nvSpPr>
        <p:spPr>
          <a:xfrm>
            <a:off x="427186" y="355917"/>
            <a:ext cx="2764105" cy="2215834"/>
          </a:xfrm>
          <a:prstGeom prst="rect">
            <a:avLst/>
          </a:prstGeom>
        </p:spPr>
        <p:txBody>
          <a:bodyPr lIns="68366" tIns="34201" rIns="68366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9" name="Picture Placeholder 2">
            <a:extLst>
              <a:ext uri="{FF2B5EF4-FFF2-40B4-BE49-F238E27FC236}">
                <a16:creationId xmlns:a16="http://schemas.microsoft.com/office/drawing/2014/main" xmlns="" id="{A8946DD2-C70E-4671-9494-B4B8A0CBF7CA}"/>
              </a:ext>
            </a:extLst>
          </p:cNvPr>
          <p:cNvSpPr>
            <a:spLocks noGrp="1"/>
          </p:cNvSpPr>
          <p:nvPr>
            <p:ph type="pic" sz="quarter" idx="33"/>
          </p:nvPr>
        </p:nvSpPr>
        <p:spPr>
          <a:xfrm>
            <a:off x="3189976" y="355917"/>
            <a:ext cx="2764105" cy="2215834"/>
          </a:xfrm>
          <a:prstGeom prst="rect">
            <a:avLst/>
          </a:prstGeom>
        </p:spPr>
        <p:txBody>
          <a:bodyPr lIns="68366" tIns="34201" rIns="68366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0" name="Picture Placeholder 2">
            <a:extLst>
              <a:ext uri="{FF2B5EF4-FFF2-40B4-BE49-F238E27FC236}">
                <a16:creationId xmlns:a16="http://schemas.microsoft.com/office/drawing/2014/main" xmlns="" id="{65A87CC6-2E54-4A42-86E9-71CF80D9042F}"/>
              </a:ext>
            </a:extLst>
          </p:cNvPr>
          <p:cNvSpPr>
            <a:spLocks noGrp="1"/>
          </p:cNvSpPr>
          <p:nvPr>
            <p:ph type="pic" sz="quarter" idx="34"/>
          </p:nvPr>
        </p:nvSpPr>
        <p:spPr>
          <a:xfrm>
            <a:off x="5952796" y="355917"/>
            <a:ext cx="2764105" cy="2215834"/>
          </a:xfrm>
          <a:prstGeom prst="rect">
            <a:avLst/>
          </a:prstGeom>
        </p:spPr>
        <p:txBody>
          <a:bodyPr lIns="68366" tIns="34201" rIns="68366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1" name="Picture Placeholder 2">
            <a:extLst>
              <a:ext uri="{FF2B5EF4-FFF2-40B4-BE49-F238E27FC236}">
                <a16:creationId xmlns:a16="http://schemas.microsoft.com/office/drawing/2014/main" xmlns="" id="{022A53E6-BCFE-445F-82B0-CCD1B94CA7BE}"/>
              </a:ext>
            </a:extLst>
          </p:cNvPr>
          <p:cNvSpPr>
            <a:spLocks noGrp="1"/>
          </p:cNvSpPr>
          <p:nvPr>
            <p:ph type="pic" sz="quarter" idx="35"/>
          </p:nvPr>
        </p:nvSpPr>
        <p:spPr>
          <a:xfrm>
            <a:off x="427165" y="2571750"/>
            <a:ext cx="5525592" cy="2215834"/>
          </a:xfrm>
          <a:prstGeom prst="rect">
            <a:avLst/>
          </a:prstGeom>
        </p:spPr>
        <p:txBody>
          <a:bodyPr lIns="68366" tIns="34201" rIns="68366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2" name="Picture Placeholder 2">
            <a:extLst>
              <a:ext uri="{FF2B5EF4-FFF2-40B4-BE49-F238E27FC236}">
                <a16:creationId xmlns:a16="http://schemas.microsoft.com/office/drawing/2014/main" xmlns="" id="{75B71AB0-A885-4266-B1B3-036D748B47A7}"/>
              </a:ext>
            </a:extLst>
          </p:cNvPr>
          <p:cNvSpPr>
            <a:spLocks noGrp="1"/>
          </p:cNvSpPr>
          <p:nvPr>
            <p:ph type="pic" sz="quarter" idx="37"/>
          </p:nvPr>
        </p:nvSpPr>
        <p:spPr>
          <a:xfrm>
            <a:off x="5952796" y="2571750"/>
            <a:ext cx="2764105" cy="2215834"/>
          </a:xfrm>
          <a:prstGeom prst="rect">
            <a:avLst/>
          </a:prstGeom>
        </p:spPr>
        <p:txBody>
          <a:bodyPr lIns="68366" tIns="34201" rIns="68366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86285172"/>
      </p:ext>
    </p:extLst>
  </p:cSld>
  <p:clrMapOvr>
    <a:masterClrMapping/>
  </p:clrMapOvr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6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3">
            <a:extLst>
              <a:ext uri="{FF2B5EF4-FFF2-40B4-BE49-F238E27FC236}">
                <a16:creationId xmlns:a16="http://schemas.microsoft.com/office/drawing/2014/main" xmlns="" id="{1C370845-4D7B-4186-B279-E3728DB4203B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1103353" y="1471402"/>
            <a:ext cx="2200706" cy="2200704"/>
          </a:xfrm>
          <a:prstGeom prst="ellipse">
            <a:avLst/>
          </a:prstGeom>
        </p:spPr>
        <p:txBody>
          <a:bodyPr lIns="68366" tIns="34201" rIns="68366" bIns="34201" anchor="ctr">
            <a:normAutofit/>
          </a:bodyPr>
          <a:lstStyle>
            <a:lvl1pPr marL="0" indent="0" algn="ctr">
              <a:buNone/>
              <a:defRPr sz="900">
                <a:solidFill>
                  <a:schemeClr val="bg2"/>
                </a:solidFill>
              </a:defRPr>
            </a:lvl1pPr>
          </a:lstStyle>
          <a:p>
            <a:endParaRPr lang="en-US"/>
          </a:p>
        </p:txBody>
      </p:sp>
      <p:sp>
        <p:nvSpPr>
          <p:cNvPr id="7" name="Picture Placeholder 3">
            <a:extLst>
              <a:ext uri="{FF2B5EF4-FFF2-40B4-BE49-F238E27FC236}">
                <a16:creationId xmlns:a16="http://schemas.microsoft.com/office/drawing/2014/main" xmlns="" id="{9A6EDC51-D23F-42EA-9FC3-6603A7C4739A}"/>
              </a:ext>
            </a:extLst>
          </p:cNvPr>
          <p:cNvSpPr>
            <a:spLocks noGrp="1"/>
          </p:cNvSpPr>
          <p:nvPr>
            <p:ph type="pic" sz="quarter" idx="18"/>
          </p:nvPr>
        </p:nvSpPr>
        <p:spPr>
          <a:xfrm>
            <a:off x="3471668" y="1471402"/>
            <a:ext cx="2200706" cy="2200704"/>
          </a:xfrm>
          <a:prstGeom prst="ellipse">
            <a:avLst/>
          </a:prstGeom>
        </p:spPr>
        <p:txBody>
          <a:bodyPr lIns="68366" tIns="34201" rIns="68366" bIns="34201" anchor="ctr">
            <a:normAutofit/>
          </a:bodyPr>
          <a:lstStyle>
            <a:lvl1pPr marL="0" indent="0" algn="ctr">
              <a:buNone/>
              <a:defRPr sz="900">
                <a:solidFill>
                  <a:schemeClr val="bg2"/>
                </a:solidFill>
              </a:defRPr>
            </a:lvl1pPr>
          </a:lstStyle>
          <a:p>
            <a:endParaRPr lang="en-US"/>
          </a:p>
        </p:txBody>
      </p:sp>
      <p:sp>
        <p:nvSpPr>
          <p:cNvPr id="8" name="Picture Placeholder 3">
            <a:extLst>
              <a:ext uri="{FF2B5EF4-FFF2-40B4-BE49-F238E27FC236}">
                <a16:creationId xmlns:a16="http://schemas.microsoft.com/office/drawing/2014/main" xmlns="" id="{CF97E43C-D008-4AC5-BC8D-913D50049E47}"/>
              </a:ext>
            </a:extLst>
          </p:cNvPr>
          <p:cNvSpPr>
            <a:spLocks noGrp="1"/>
          </p:cNvSpPr>
          <p:nvPr>
            <p:ph type="pic" sz="quarter" idx="19"/>
          </p:nvPr>
        </p:nvSpPr>
        <p:spPr>
          <a:xfrm>
            <a:off x="5839948" y="1471402"/>
            <a:ext cx="2200706" cy="2200704"/>
          </a:xfrm>
          <a:prstGeom prst="ellipse">
            <a:avLst/>
          </a:prstGeom>
        </p:spPr>
        <p:txBody>
          <a:bodyPr lIns="68366" tIns="34201" rIns="68366" bIns="34201" anchor="ctr">
            <a:normAutofit/>
          </a:bodyPr>
          <a:lstStyle>
            <a:lvl1pPr marL="0" indent="0" algn="ctr">
              <a:buNone/>
              <a:defRPr sz="900">
                <a:solidFill>
                  <a:schemeClr val="bg2"/>
                </a:solidFill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184853"/>
      </p:ext>
    </p:extLst>
  </p:cSld>
  <p:clrMapOvr>
    <a:masterClrMapping/>
  </p:clrMapOvr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7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>
            <a:extLst>
              <a:ext uri="{FF2B5EF4-FFF2-40B4-BE49-F238E27FC236}">
                <a16:creationId xmlns:a16="http://schemas.microsoft.com/office/drawing/2014/main" xmlns="" id="{C89E4737-1A1A-487C-8EAD-8A04345DBC65}"/>
              </a:ext>
            </a:extLst>
          </p:cNvPr>
          <p:cNvSpPr>
            <a:spLocks noGrp="1"/>
          </p:cNvSpPr>
          <p:nvPr>
            <p:ph type="pic" sz="quarter" idx="32"/>
          </p:nvPr>
        </p:nvSpPr>
        <p:spPr>
          <a:xfrm>
            <a:off x="427186" y="355917"/>
            <a:ext cx="2764105" cy="2215834"/>
          </a:xfrm>
          <a:prstGeom prst="rect">
            <a:avLst/>
          </a:prstGeom>
        </p:spPr>
        <p:txBody>
          <a:bodyPr lIns="68366" tIns="34201" rIns="68366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9" name="Picture Placeholder 2">
            <a:extLst>
              <a:ext uri="{FF2B5EF4-FFF2-40B4-BE49-F238E27FC236}">
                <a16:creationId xmlns:a16="http://schemas.microsoft.com/office/drawing/2014/main" xmlns="" id="{9F11BDB6-DB48-46B9-835F-CD7745BAF097}"/>
              </a:ext>
            </a:extLst>
          </p:cNvPr>
          <p:cNvSpPr>
            <a:spLocks noGrp="1"/>
          </p:cNvSpPr>
          <p:nvPr>
            <p:ph type="pic" sz="quarter" idx="33"/>
          </p:nvPr>
        </p:nvSpPr>
        <p:spPr>
          <a:xfrm>
            <a:off x="3189976" y="355917"/>
            <a:ext cx="2764105" cy="2215834"/>
          </a:xfrm>
          <a:prstGeom prst="rect">
            <a:avLst/>
          </a:prstGeom>
        </p:spPr>
        <p:txBody>
          <a:bodyPr lIns="68366" tIns="34201" rIns="68366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0" name="Picture Placeholder 2">
            <a:extLst>
              <a:ext uri="{FF2B5EF4-FFF2-40B4-BE49-F238E27FC236}">
                <a16:creationId xmlns:a16="http://schemas.microsoft.com/office/drawing/2014/main" xmlns="" id="{C71AC73E-E9D0-40C2-8204-45E397FC17A3}"/>
              </a:ext>
            </a:extLst>
          </p:cNvPr>
          <p:cNvSpPr>
            <a:spLocks noGrp="1"/>
          </p:cNvSpPr>
          <p:nvPr>
            <p:ph type="pic" sz="quarter" idx="34"/>
          </p:nvPr>
        </p:nvSpPr>
        <p:spPr>
          <a:xfrm>
            <a:off x="5952796" y="355917"/>
            <a:ext cx="2764105" cy="2215834"/>
          </a:xfrm>
          <a:prstGeom prst="rect">
            <a:avLst/>
          </a:prstGeom>
        </p:spPr>
        <p:txBody>
          <a:bodyPr lIns="68366" tIns="34201" rIns="68366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11" name="Picture Placeholder 2">
            <a:extLst>
              <a:ext uri="{FF2B5EF4-FFF2-40B4-BE49-F238E27FC236}">
                <a16:creationId xmlns:a16="http://schemas.microsoft.com/office/drawing/2014/main" xmlns="" id="{08D9BFA6-2F7E-4E53-B293-2846A4B23169}"/>
              </a:ext>
            </a:extLst>
          </p:cNvPr>
          <p:cNvSpPr>
            <a:spLocks noGrp="1"/>
          </p:cNvSpPr>
          <p:nvPr>
            <p:ph type="pic" sz="quarter" idx="35"/>
          </p:nvPr>
        </p:nvSpPr>
        <p:spPr>
          <a:xfrm>
            <a:off x="427154" y="2571750"/>
            <a:ext cx="4602049" cy="2215834"/>
          </a:xfrm>
          <a:prstGeom prst="rect">
            <a:avLst/>
          </a:prstGeom>
        </p:spPr>
        <p:txBody>
          <a:bodyPr lIns="68366" tIns="34201" rIns="68366" bIns="34201" anchor="ctr">
            <a:norm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91653900"/>
      </p:ext>
    </p:extLst>
  </p:cSld>
  <p:clrMapOvr>
    <a:masterClrMapping/>
  </p:clrMapOvr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9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10">
            <a:extLst>
              <a:ext uri="{FF2B5EF4-FFF2-40B4-BE49-F238E27FC236}">
                <a16:creationId xmlns:a16="http://schemas.microsoft.com/office/drawing/2014/main" xmlns="" id="{B2EA1436-C800-4EAB-92FF-7245F6115565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3595711" y="1072804"/>
            <a:ext cx="2016919" cy="2321719"/>
          </a:xfrm>
          <a:custGeom>
            <a:avLst/>
            <a:gdLst>
              <a:gd name="connsiteX0" fmla="*/ 0 w 2689225"/>
              <a:gd name="connsiteY0" fmla="*/ 0 h 3095625"/>
              <a:gd name="connsiteX1" fmla="*/ 2689225 w 2689225"/>
              <a:gd name="connsiteY1" fmla="*/ 0 h 3095625"/>
              <a:gd name="connsiteX2" fmla="*/ 2689225 w 2689225"/>
              <a:gd name="connsiteY2" fmla="*/ 3095625 h 3095625"/>
              <a:gd name="connsiteX3" fmla="*/ 0 w 2689225"/>
              <a:gd name="connsiteY3" fmla="*/ 3095625 h 30956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89225" h="3095625">
                <a:moveTo>
                  <a:pt x="0" y="0"/>
                </a:moveTo>
                <a:lnTo>
                  <a:pt x="2689225" y="0"/>
                </a:lnTo>
                <a:lnTo>
                  <a:pt x="2689225" y="3095625"/>
                </a:lnTo>
                <a:lnTo>
                  <a:pt x="0" y="3095625"/>
                </a:lnTo>
                <a:close/>
              </a:path>
            </a:pathLst>
          </a:custGeom>
        </p:spPr>
        <p:txBody>
          <a:bodyPr wrap="square" lIns="68366" tIns="34201" rIns="68366" bIns="34201" anchor="ctr">
            <a:noAutofit/>
          </a:bodyPr>
          <a:lstStyle/>
          <a:p>
            <a:endParaRPr lang="en-US" dirty="0"/>
          </a:p>
        </p:txBody>
      </p:sp>
      <p:sp>
        <p:nvSpPr>
          <p:cNvPr id="7" name="Picture Placeholder 15">
            <a:extLst>
              <a:ext uri="{FF2B5EF4-FFF2-40B4-BE49-F238E27FC236}">
                <a16:creationId xmlns:a16="http://schemas.microsoft.com/office/drawing/2014/main" xmlns="" id="{407378FE-EEFA-4C03-96EA-AA47D688EB5F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5676985" y="1072753"/>
            <a:ext cx="2950369" cy="3552825"/>
          </a:xfrm>
          <a:custGeom>
            <a:avLst/>
            <a:gdLst>
              <a:gd name="connsiteX0" fmla="*/ 0 w 3933825"/>
              <a:gd name="connsiteY0" fmla="*/ 0 h 4737100"/>
              <a:gd name="connsiteX1" fmla="*/ 3933825 w 3933825"/>
              <a:gd name="connsiteY1" fmla="*/ 0 h 4737100"/>
              <a:gd name="connsiteX2" fmla="*/ 3933825 w 3933825"/>
              <a:gd name="connsiteY2" fmla="*/ 4737100 h 4737100"/>
              <a:gd name="connsiteX3" fmla="*/ 0 w 3933825"/>
              <a:gd name="connsiteY3" fmla="*/ 4737100 h 4737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933825" h="4737100">
                <a:moveTo>
                  <a:pt x="0" y="0"/>
                </a:moveTo>
                <a:lnTo>
                  <a:pt x="3933825" y="0"/>
                </a:lnTo>
                <a:lnTo>
                  <a:pt x="3933825" y="4737100"/>
                </a:lnTo>
                <a:lnTo>
                  <a:pt x="0" y="4737100"/>
                </a:lnTo>
                <a:close/>
              </a:path>
            </a:pathLst>
          </a:custGeom>
        </p:spPr>
        <p:txBody>
          <a:bodyPr wrap="square" lIns="68366" tIns="34201" rIns="68366" bIns="34201" anchor="ctr">
            <a:noAutofit/>
          </a:bodyPr>
          <a:lstStyle/>
          <a:p>
            <a:endParaRPr lang="en-US" dirty="0"/>
          </a:p>
        </p:txBody>
      </p:sp>
      <p:sp>
        <p:nvSpPr>
          <p:cNvPr id="8" name="Picture Placeholder 13">
            <a:extLst>
              <a:ext uri="{FF2B5EF4-FFF2-40B4-BE49-F238E27FC236}">
                <a16:creationId xmlns:a16="http://schemas.microsoft.com/office/drawing/2014/main" xmlns="" id="{B406A680-284D-4184-97D9-15A2366359E8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516744" y="1072755"/>
            <a:ext cx="3014663" cy="1198960"/>
          </a:xfrm>
          <a:custGeom>
            <a:avLst/>
            <a:gdLst>
              <a:gd name="connsiteX0" fmla="*/ 0 w 4019550"/>
              <a:gd name="connsiteY0" fmla="*/ 0 h 1598613"/>
              <a:gd name="connsiteX1" fmla="*/ 4019550 w 4019550"/>
              <a:gd name="connsiteY1" fmla="*/ 0 h 1598613"/>
              <a:gd name="connsiteX2" fmla="*/ 4019550 w 4019550"/>
              <a:gd name="connsiteY2" fmla="*/ 1598613 h 1598613"/>
              <a:gd name="connsiteX3" fmla="*/ 0 w 4019550"/>
              <a:gd name="connsiteY3" fmla="*/ 1598613 h 15986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19550" h="1598613">
                <a:moveTo>
                  <a:pt x="0" y="0"/>
                </a:moveTo>
                <a:lnTo>
                  <a:pt x="4019550" y="0"/>
                </a:lnTo>
                <a:lnTo>
                  <a:pt x="4019550" y="1598613"/>
                </a:lnTo>
                <a:lnTo>
                  <a:pt x="0" y="1598613"/>
                </a:lnTo>
                <a:close/>
              </a:path>
            </a:pathLst>
          </a:custGeom>
        </p:spPr>
        <p:txBody>
          <a:bodyPr wrap="square" lIns="68366" tIns="34201" rIns="68366" bIns="34201" anchor="ctr">
            <a:noAutofit/>
          </a:bodyPr>
          <a:lstStyle/>
          <a:p>
            <a:endParaRPr lang="en-US" dirty="0"/>
          </a:p>
        </p:txBody>
      </p:sp>
      <p:sp>
        <p:nvSpPr>
          <p:cNvPr id="12" name="Picture Placeholder 14">
            <a:extLst>
              <a:ext uri="{FF2B5EF4-FFF2-40B4-BE49-F238E27FC236}">
                <a16:creationId xmlns:a16="http://schemas.microsoft.com/office/drawing/2014/main" xmlns="" id="{A2D57FF1-D3A9-48CD-9B86-9B37A4B1BA9F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516744" y="2336006"/>
            <a:ext cx="3014663" cy="1058466"/>
          </a:xfrm>
          <a:custGeom>
            <a:avLst/>
            <a:gdLst>
              <a:gd name="connsiteX0" fmla="*/ 0 w 4019550"/>
              <a:gd name="connsiteY0" fmla="*/ 0 h 1411288"/>
              <a:gd name="connsiteX1" fmla="*/ 4019550 w 4019550"/>
              <a:gd name="connsiteY1" fmla="*/ 0 h 1411288"/>
              <a:gd name="connsiteX2" fmla="*/ 4019550 w 4019550"/>
              <a:gd name="connsiteY2" fmla="*/ 1411288 h 1411288"/>
              <a:gd name="connsiteX3" fmla="*/ 0 w 4019550"/>
              <a:gd name="connsiteY3" fmla="*/ 1411288 h 14112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19550" h="1411288">
                <a:moveTo>
                  <a:pt x="0" y="0"/>
                </a:moveTo>
                <a:lnTo>
                  <a:pt x="4019550" y="0"/>
                </a:lnTo>
                <a:lnTo>
                  <a:pt x="4019550" y="1411288"/>
                </a:lnTo>
                <a:lnTo>
                  <a:pt x="0" y="1411288"/>
                </a:lnTo>
                <a:close/>
              </a:path>
            </a:pathLst>
          </a:custGeom>
        </p:spPr>
        <p:txBody>
          <a:bodyPr wrap="square" lIns="68366" tIns="34201" rIns="68366" bIns="34201" anchor="ctr">
            <a:noAutofit/>
          </a:bodyPr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76736654"/>
      </p:ext>
    </p:extLst>
  </p:cSld>
  <p:clrMapOvr>
    <a:masterClrMapping/>
  </p:clrMapOvr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1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xmlns="" id="{8D30B6A1-DC04-4A82-99B9-FA4950539D6E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1151344" y="2310949"/>
            <a:ext cx="3170785" cy="1103833"/>
          </a:xfrm>
          <a:custGeom>
            <a:avLst/>
            <a:gdLst>
              <a:gd name="connsiteX0" fmla="*/ 0 w 4227713"/>
              <a:gd name="connsiteY0" fmla="*/ 0 h 1471777"/>
              <a:gd name="connsiteX1" fmla="*/ 4227713 w 4227713"/>
              <a:gd name="connsiteY1" fmla="*/ 0 h 1471777"/>
              <a:gd name="connsiteX2" fmla="*/ 4227713 w 4227713"/>
              <a:gd name="connsiteY2" fmla="*/ 1471777 h 1471777"/>
              <a:gd name="connsiteX3" fmla="*/ 0 w 4227713"/>
              <a:gd name="connsiteY3" fmla="*/ 1471777 h 1471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27713" h="1471777">
                <a:moveTo>
                  <a:pt x="0" y="0"/>
                </a:moveTo>
                <a:lnTo>
                  <a:pt x="4227713" y="0"/>
                </a:lnTo>
                <a:lnTo>
                  <a:pt x="4227713" y="1471777"/>
                </a:lnTo>
                <a:lnTo>
                  <a:pt x="0" y="1471777"/>
                </a:lnTo>
                <a:close/>
              </a:path>
            </a:pathLst>
          </a:custGeom>
        </p:spPr>
        <p:txBody>
          <a:bodyPr wrap="square" lIns="68366" tIns="34201" rIns="68366" bIns="34201" anchor="ctr">
            <a:noAutofit/>
          </a:bodyPr>
          <a:lstStyle/>
          <a:p>
            <a:endParaRPr lang="en-US" dirty="0"/>
          </a:p>
        </p:txBody>
      </p:sp>
      <p:sp>
        <p:nvSpPr>
          <p:cNvPr id="16" name="Picture Placeholder 15">
            <a:extLst>
              <a:ext uri="{FF2B5EF4-FFF2-40B4-BE49-F238E27FC236}">
                <a16:creationId xmlns:a16="http://schemas.microsoft.com/office/drawing/2014/main" xmlns="" id="{0F8ECA8B-47DA-469A-BEF9-7D9AA2A01B9B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4821947" y="3644132"/>
            <a:ext cx="3180311" cy="1103833"/>
          </a:xfrm>
          <a:custGeom>
            <a:avLst/>
            <a:gdLst>
              <a:gd name="connsiteX0" fmla="*/ 0 w 4240414"/>
              <a:gd name="connsiteY0" fmla="*/ 0 h 1471777"/>
              <a:gd name="connsiteX1" fmla="*/ 4240414 w 4240414"/>
              <a:gd name="connsiteY1" fmla="*/ 0 h 1471777"/>
              <a:gd name="connsiteX2" fmla="*/ 4240414 w 4240414"/>
              <a:gd name="connsiteY2" fmla="*/ 1471777 h 1471777"/>
              <a:gd name="connsiteX3" fmla="*/ 0 w 4240414"/>
              <a:gd name="connsiteY3" fmla="*/ 1471777 h 1471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40414" h="1471777">
                <a:moveTo>
                  <a:pt x="0" y="0"/>
                </a:moveTo>
                <a:lnTo>
                  <a:pt x="4240414" y="0"/>
                </a:lnTo>
                <a:lnTo>
                  <a:pt x="4240414" y="1471777"/>
                </a:lnTo>
                <a:lnTo>
                  <a:pt x="0" y="1471777"/>
                </a:lnTo>
                <a:close/>
              </a:path>
            </a:pathLst>
          </a:custGeom>
        </p:spPr>
        <p:txBody>
          <a:bodyPr wrap="square" lIns="68366" tIns="34201" rIns="68366" bIns="34201" anchor="ctr">
            <a:noAutofit/>
          </a:bodyPr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50555329"/>
      </p:ext>
    </p:extLst>
  </p:cSld>
  <p:clrMapOvr>
    <a:masterClrMapping/>
  </p:clrMapOvr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2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xmlns="" id="{8D30B6A1-DC04-4A82-99B9-FA4950539D6E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1151344" y="2310949"/>
            <a:ext cx="3170785" cy="1103833"/>
          </a:xfrm>
          <a:custGeom>
            <a:avLst/>
            <a:gdLst>
              <a:gd name="connsiteX0" fmla="*/ 0 w 4227713"/>
              <a:gd name="connsiteY0" fmla="*/ 0 h 1471777"/>
              <a:gd name="connsiteX1" fmla="*/ 4227713 w 4227713"/>
              <a:gd name="connsiteY1" fmla="*/ 0 h 1471777"/>
              <a:gd name="connsiteX2" fmla="*/ 4227713 w 4227713"/>
              <a:gd name="connsiteY2" fmla="*/ 1471777 h 1471777"/>
              <a:gd name="connsiteX3" fmla="*/ 0 w 4227713"/>
              <a:gd name="connsiteY3" fmla="*/ 1471777 h 1471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27713" h="1471777">
                <a:moveTo>
                  <a:pt x="0" y="0"/>
                </a:moveTo>
                <a:lnTo>
                  <a:pt x="4227713" y="0"/>
                </a:lnTo>
                <a:lnTo>
                  <a:pt x="4227713" y="1471777"/>
                </a:lnTo>
                <a:lnTo>
                  <a:pt x="0" y="1471777"/>
                </a:lnTo>
                <a:close/>
              </a:path>
            </a:pathLst>
          </a:custGeom>
        </p:spPr>
        <p:txBody>
          <a:bodyPr wrap="square" lIns="68366" tIns="34201" rIns="68366" bIns="34201" anchor="ctr">
            <a:noAutofit/>
          </a:bodyPr>
          <a:lstStyle/>
          <a:p>
            <a:endParaRPr lang="en-US" dirty="0"/>
          </a:p>
        </p:txBody>
      </p:sp>
      <p:sp>
        <p:nvSpPr>
          <p:cNvPr id="16" name="Picture Placeholder 15">
            <a:extLst>
              <a:ext uri="{FF2B5EF4-FFF2-40B4-BE49-F238E27FC236}">
                <a16:creationId xmlns:a16="http://schemas.microsoft.com/office/drawing/2014/main" xmlns="" id="{0F8ECA8B-47DA-469A-BEF9-7D9AA2A01B9B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4821947" y="3644132"/>
            <a:ext cx="3180311" cy="1103833"/>
          </a:xfrm>
          <a:custGeom>
            <a:avLst/>
            <a:gdLst>
              <a:gd name="connsiteX0" fmla="*/ 0 w 4240414"/>
              <a:gd name="connsiteY0" fmla="*/ 0 h 1471777"/>
              <a:gd name="connsiteX1" fmla="*/ 4240414 w 4240414"/>
              <a:gd name="connsiteY1" fmla="*/ 0 h 1471777"/>
              <a:gd name="connsiteX2" fmla="*/ 4240414 w 4240414"/>
              <a:gd name="connsiteY2" fmla="*/ 1471777 h 1471777"/>
              <a:gd name="connsiteX3" fmla="*/ 0 w 4240414"/>
              <a:gd name="connsiteY3" fmla="*/ 1471777 h 1471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40414" h="1471777">
                <a:moveTo>
                  <a:pt x="0" y="0"/>
                </a:moveTo>
                <a:lnTo>
                  <a:pt x="4240414" y="0"/>
                </a:lnTo>
                <a:lnTo>
                  <a:pt x="4240414" y="1471777"/>
                </a:lnTo>
                <a:lnTo>
                  <a:pt x="0" y="1471777"/>
                </a:lnTo>
                <a:close/>
              </a:path>
            </a:pathLst>
          </a:custGeom>
        </p:spPr>
        <p:txBody>
          <a:bodyPr wrap="square" lIns="68366" tIns="34201" rIns="68366" bIns="34201" anchor="ctr">
            <a:noAutofit/>
          </a:bodyPr>
          <a:lstStyle/>
          <a:p>
            <a:endParaRPr lang="en-US" dirty="0"/>
          </a:p>
        </p:txBody>
      </p: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xmlns="" id="{F1299C3D-A78D-4EA7-8CF7-DA8351D059B5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4821985" y="839170"/>
            <a:ext cx="3170785" cy="1103833"/>
          </a:xfrm>
          <a:custGeom>
            <a:avLst/>
            <a:gdLst>
              <a:gd name="connsiteX0" fmla="*/ 0 w 4227713"/>
              <a:gd name="connsiteY0" fmla="*/ 0 h 1471777"/>
              <a:gd name="connsiteX1" fmla="*/ 4227713 w 4227713"/>
              <a:gd name="connsiteY1" fmla="*/ 0 h 1471777"/>
              <a:gd name="connsiteX2" fmla="*/ 4227713 w 4227713"/>
              <a:gd name="connsiteY2" fmla="*/ 1471777 h 1471777"/>
              <a:gd name="connsiteX3" fmla="*/ 0 w 4227713"/>
              <a:gd name="connsiteY3" fmla="*/ 1471777 h 14717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27713" h="1471777">
                <a:moveTo>
                  <a:pt x="0" y="0"/>
                </a:moveTo>
                <a:lnTo>
                  <a:pt x="4227713" y="0"/>
                </a:lnTo>
                <a:lnTo>
                  <a:pt x="4227713" y="1471777"/>
                </a:lnTo>
                <a:lnTo>
                  <a:pt x="0" y="1471777"/>
                </a:lnTo>
                <a:close/>
              </a:path>
            </a:pathLst>
          </a:custGeom>
        </p:spPr>
        <p:txBody>
          <a:bodyPr wrap="square" lIns="68366" tIns="34201" rIns="68366" bIns="34201" anchor="ctr">
            <a:noAutofit/>
          </a:bodyPr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78965916"/>
      </p:ext>
    </p:extLst>
  </p:cSld>
  <p:clrMapOvr>
    <a:masterClrMapping/>
  </p:clrMapOvr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3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6">
            <a:extLst>
              <a:ext uri="{FF2B5EF4-FFF2-40B4-BE49-F238E27FC236}">
                <a16:creationId xmlns:a16="http://schemas.microsoft.com/office/drawing/2014/main" xmlns="" id="{4AEDD60B-FEDD-41B2-9741-059650683C63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-564366" y="-487888"/>
            <a:ext cx="5038415" cy="6119276"/>
          </a:xfrm>
          <a:custGeom>
            <a:avLst/>
            <a:gdLst>
              <a:gd name="connsiteX0" fmla="*/ 1771028 w 3322637"/>
              <a:gd name="connsiteY0" fmla="*/ 0 h 4035425"/>
              <a:gd name="connsiteX1" fmla="*/ 3322637 w 3322637"/>
              <a:gd name="connsiteY1" fmla="*/ 454320 h 4035425"/>
              <a:gd name="connsiteX2" fmla="*/ 2915144 w 3322637"/>
              <a:gd name="connsiteY2" fmla="*/ 1356277 h 4035425"/>
              <a:gd name="connsiteX3" fmla="*/ 1683260 w 3322637"/>
              <a:gd name="connsiteY3" fmla="*/ 918661 h 4035425"/>
              <a:gd name="connsiteX4" fmla="*/ 1376073 w 3322637"/>
              <a:gd name="connsiteY4" fmla="*/ 1132458 h 4035425"/>
              <a:gd name="connsiteX5" fmla="*/ 3313233 w 3322637"/>
              <a:gd name="connsiteY5" fmla="*/ 2796069 h 4035425"/>
              <a:gd name="connsiteX6" fmla="*/ 1783566 w 3322637"/>
              <a:gd name="connsiteY6" fmla="*/ 4035425 h 4035425"/>
              <a:gd name="connsiteX7" fmla="*/ 0 w 3322637"/>
              <a:gd name="connsiteY7" fmla="*/ 3410736 h 4035425"/>
              <a:gd name="connsiteX8" fmla="*/ 413763 w 3322637"/>
              <a:gd name="connsiteY8" fmla="*/ 2518800 h 4035425"/>
              <a:gd name="connsiteX9" fmla="*/ 1792970 w 3322637"/>
              <a:gd name="connsiteY9" fmla="*/ 3123446 h 4035425"/>
              <a:gd name="connsiteX10" fmla="*/ 2175387 w 3322637"/>
              <a:gd name="connsiteY10" fmla="*/ 2856199 h 4035425"/>
              <a:gd name="connsiteX11" fmla="*/ 238227 w 3322637"/>
              <a:gd name="connsiteY11" fmla="*/ 1246038 h 4035425"/>
              <a:gd name="connsiteX12" fmla="*/ 1771028 w 3322637"/>
              <a:gd name="connsiteY12" fmla="*/ 0 h 40354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3322637" h="4035425">
                <a:moveTo>
                  <a:pt x="1771028" y="0"/>
                </a:moveTo>
                <a:cubicBezTo>
                  <a:pt x="2338384" y="0"/>
                  <a:pt x="2921413" y="180392"/>
                  <a:pt x="3322637" y="454320"/>
                </a:cubicBezTo>
                <a:cubicBezTo>
                  <a:pt x="2915144" y="1356277"/>
                  <a:pt x="2915144" y="1356277"/>
                  <a:pt x="2915144" y="1356277"/>
                </a:cubicBezTo>
                <a:cubicBezTo>
                  <a:pt x="2535862" y="1125777"/>
                  <a:pt x="1993582" y="918661"/>
                  <a:pt x="1683260" y="918661"/>
                </a:cubicBezTo>
                <a:cubicBezTo>
                  <a:pt x="1498321" y="918661"/>
                  <a:pt x="1376073" y="985472"/>
                  <a:pt x="1376073" y="1132458"/>
                </a:cubicBezTo>
                <a:cubicBezTo>
                  <a:pt x="1376073" y="1713720"/>
                  <a:pt x="3313233" y="1369639"/>
                  <a:pt x="3313233" y="2796069"/>
                </a:cubicBezTo>
                <a:cubicBezTo>
                  <a:pt x="3313233" y="3634555"/>
                  <a:pt x="2614226" y="4035425"/>
                  <a:pt x="1783566" y="4035425"/>
                </a:cubicBezTo>
                <a:cubicBezTo>
                  <a:pt x="1153519" y="4035425"/>
                  <a:pt x="467050" y="3798244"/>
                  <a:pt x="0" y="3410736"/>
                </a:cubicBezTo>
                <a:cubicBezTo>
                  <a:pt x="413763" y="2518800"/>
                  <a:pt x="413763" y="2518800"/>
                  <a:pt x="413763" y="2518800"/>
                </a:cubicBezTo>
                <a:cubicBezTo>
                  <a:pt x="793045" y="2862880"/>
                  <a:pt x="1413688" y="3123446"/>
                  <a:pt x="1792970" y="3123446"/>
                </a:cubicBezTo>
                <a:cubicBezTo>
                  <a:pt x="2024928" y="3123446"/>
                  <a:pt x="2175387" y="3036591"/>
                  <a:pt x="2175387" y="2856199"/>
                </a:cubicBezTo>
                <a:cubicBezTo>
                  <a:pt x="2175387" y="2258235"/>
                  <a:pt x="238227" y="2635721"/>
                  <a:pt x="238227" y="1246038"/>
                </a:cubicBezTo>
                <a:cubicBezTo>
                  <a:pt x="238227" y="484385"/>
                  <a:pt x="846332" y="0"/>
                  <a:pt x="1771028" y="0"/>
                </a:cubicBezTo>
                <a:close/>
              </a:path>
            </a:pathLst>
          </a:custGeom>
        </p:spPr>
        <p:txBody>
          <a:bodyPr wrap="square" lIns="68366" tIns="34201" rIns="68366" bIns="34201" anchor="ctr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96868938"/>
      </p:ext>
    </p:extLst>
  </p:cSld>
  <p:clrMapOvr>
    <a:masterClrMapping/>
  </p:clrMapOvr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4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7">
            <a:extLst>
              <a:ext uri="{FF2B5EF4-FFF2-40B4-BE49-F238E27FC236}">
                <a16:creationId xmlns:a16="http://schemas.microsoft.com/office/drawing/2014/main" xmlns="" id="{D8DE59B0-C6D0-450D-8C0D-DE22569AE14B}"/>
              </a:ext>
            </a:extLst>
          </p:cNvPr>
          <p:cNvSpPr>
            <a:spLocks noGrp="1"/>
          </p:cNvSpPr>
          <p:nvPr>
            <p:ph type="pic" sz="quarter" idx="19"/>
          </p:nvPr>
        </p:nvSpPr>
        <p:spPr>
          <a:xfrm>
            <a:off x="-1513134" y="507322"/>
            <a:ext cx="6555363" cy="4128866"/>
          </a:xfrm>
          <a:custGeom>
            <a:avLst/>
            <a:gdLst>
              <a:gd name="connsiteX0" fmla="*/ 0 w 4181102"/>
              <a:gd name="connsiteY0" fmla="*/ 0 h 2633448"/>
              <a:gd name="connsiteX1" fmla="*/ 854867 w 4181102"/>
              <a:gd name="connsiteY1" fmla="*/ 0 h 2633448"/>
              <a:gd name="connsiteX2" fmla="*/ 1285169 w 4181102"/>
              <a:gd name="connsiteY2" fmla="*/ 1498885 h 2633448"/>
              <a:gd name="connsiteX3" fmla="*/ 1741289 w 4181102"/>
              <a:gd name="connsiteY3" fmla="*/ 0 h 2633448"/>
              <a:gd name="connsiteX4" fmla="*/ 2505793 w 4181102"/>
              <a:gd name="connsiteY4" fmla="*/ 0 h 2633448"/>
              <a:gd name="connsiteX5" fmla="*/ 2936095 w 4181102"/>
              <a:gd name="connsiteY5" fmla="*/ 1516097 h 2633448"/>
              <a:gd name="connsiteX6" fmla="*/ 3389346 w 4181102"/>
              <a:gd name="connsiteY6" fmla="*/ 0 h 2633448"/>
              <a:gd name="connsiteX7" fmla="*/ 4181102 w 4181102"/>
              <a:gd name="connsiteY7" fmla="*/ 0 h 2633448"/>
              <a:gd name="connsiteX8" fmla="*/ 3389346 w 4181102"/>
              <a:gd name="connsiteY8" fmla="*/ 2633448 h 2633448"/>
              <a:gd name="connsiteX9" fmla="*/ 2497187 w 4181102"/>
              <a:gd name="connsiteY9" fmla="*/ 2633448 h 2633448"/>
              <a:gd name="connsiteX10" fmla="*/ 2099874 w 4181102"/>
              <a:gd name="connsiteY10" fmla="*/ 1226361 h 2633448"/>
              <a:gd name="connsiteX11" fmla="*/ 1681047 w 4181102"/>
              <a:gd name="connsiteY11" fmla="*/ 2633448 h 2633448"/>
              <a:gd name="connsiteX12" fmla="*/ 788887 w 4181102"/>
              <a:gd name="connsiteY12" fmla="*/ 2633448 h 26334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4181102" h="2633448">
                <a:moveTo>
                  <a:pt x="0" y="0"/>
                </a:moveTo>
                <a:lnTo>
                  <a:pt x="854867" y="0"/>
                </a:lnTo>
                <a:lnTo>
                  <a:pt x="1285169" y="1498885"/>
                </a:lnTo>
                <a:lnTo>
                  <a:pt x="1741289" y="0"/>
                </a:lnTo>
                <a:lnTo>
                  <a:pt x="2505793" y="0"/>
                </a:lnTo>
                <a:lnTo>
                  <a:pt x="2936095" y="1516097"/>
                </a:lnTo>
                <a:lnTo>
                  <a:pt x="3389346" y="0"/>
                </a:lnTo>
                <a:lnTo>
                  <a:pt x="4181102" y="0"/>
                </a:lnTo>
                <a:lnTo>
                  <a:pt x="3389346" y="2633448"/>
                </a:lnTo>
                <a:lnTo>
                  <a:pt x="2497187" y="2633448"/>
                </a:lnTo>
                <a:lnTo>
                  <a:pt x="2099874" y="1226361"/>
                </a:lnTo>
                <a:lnTo>
                  <a:pt x="1681047" y="2633448"/>
                </a:lnTo>
                <a:lnTo>
                  <a:pt x="788887" y="2633448"/>
                </a:lnTo>
                <a:close/>
              </a:path>
            </a:pathLst>
          </a:custGeom>
        </p:spPr>
        <p:txBody>
          <a:bodyPr wrap="square" lIns="68366" tIns="34201" rIns="68366" bIns="34201" anchor="ctr">
            <a:noAutofit/>
          </a:bodyPr>
          <a:lstStyle>
            <a:lvl1pPr marL="0" indent="0" algn="ctr">
              <a:buNone/>
              <a:defRPr sz="900">
                <a:solidFill>
                  <a:schemeClr val="bg2"/>
                </a:solidFill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54026332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6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:a16="http://schemas.microsoft.com/office/drawing/2014/main" xmlns="" id="{918F8E4F-470B-42F6-8B2D-A84B3F25966B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4617019" y="1"/>
            <a:ext cx="4526929" cy="5149298"/>
          </a:xfrm>
          <a:custGeom>
            <a:avLst/>
            <a:gdLst>
              <a:gd name="connsiteX0" fmla="*/ 1743662 w 6035905"/>
              <a:gd name="connsiteY0" fmla="*/ 6312275 h 6865731"/>
              <a:gd name="connsiteX1" fmla="*/ 1967585 w 6035905"/>
              <a:gd name="connsiteY1" fmla="*/ 6365255 h 6865731"/>
              <a:gd name="connsiteX2" fmla="*/ 2155380 w 6035905"/>
              <a:gd name="connsiteY2" fmla="*/ 6865731 h 6865731"/>
              <a:gd name="connsiteX3" fmla="*/ 1237274 w 6035905"/>
              <a:gd name="connsiteY3" fmla="*/ 6865731 h 6865731"/>
              <a:gd name="connsiteX4" fmla="*/ 1425068 w 6035905"/>
              <a:gd name="connsiteY4" fmla="*/ 6509837 h 6865731"/>
              <a:gd name="connsiteX5" fmla="*/ 1743662 w 6035905"/>
              <a:gd name="connsiteY5" fmla="*/ 6312275 h 6865731"/>
              <a:gd name="connsiteX6" fmla="*/ 5028098 w 6035905"/>
              <a:gd name="connsiteY6" fmla="*/ 5922112 h 6865731"/>
              <a:gd name="connsiteX7" fmla="*/ 5252487 w 6035905"/>
              <a:gd name="connsiteY7" fmla="*/ 5975143 h 6865731"/>
              <a:gd name="connsiteX8" fmla="*/ 5409308 w 6035905"/>
              <a:gd name="connsiteY8" fmla="*/ 6565158 h 6865731"/>
              <a:gd name="connsiteX9" fmla="*/ 5242032 w 6035905"/>
              <a:gd name="connsiteY9" fmla="*/ 6865731 h 6865731"/>
              <a:gd name="connsiteX10" fmla="*/ 4311561 w 6035905"/>
              <a:gd name="connsiteY10" fmla="*/ 6865731 h 6865731"/>
              <a:gd name="connsiteX11" fmla="*/ 4708841 w 6035905"/>
              <a:gd name="connsiteY11" fmla="*/ 6119863 h 6865731"/>
              <a:gd name="connsiteX12" fmla="*/ 5028098 w 6035905"/>
              <a:gd name="connsiteY12" fmla="*/ 5922112 h 6865731"/>
              <a:gd name="connsiteX13" fmla="*/ 1727004 w 6035905"/>
              <a:gd name="connsiteY13" fmla="*/ 4477573 h 6865731"/>
              <a:gd name="connsiteX14" fmla="*/ 1893927 w 6035905"/>
              <a:gd name="connsiteY14" fmla="*/ 4530174 h 6865731"/>
              <a:gd name="connsiteX15" fmla="*/ 2040023 w 6035905"/>
              <a:gd name="connsiteY15" fmla="*/ 5119624 h 6865731"/>
              <a:gd name="connsiteX16" fmla="*/ 1100835 w 6035905"/>
              <a:gd name="connsiteY16" fmla="*/ 6865731 h 6865731"/>
              <a:gd name="connsiteX17" fmla="*/ 172083 w 6035905"/>
              <a:gd name="connsiteY17" fmla="*/ 6865731 h 6865731"/>
              <a:gd name="connsiteX18" fmla="*/ 1351285 w 6035905"/>
              <a:gd name="connsiteY18" fmla="*/ 4685878 h 6865731"/>
              <a:gd name="connsiteX19" fmla="*/ 1669953 w 6035905"/>
              <a:gd name="connsiteY19" fmla="*/ 4477781 h 6865731"/>
              <a:gd name="connsiteX20" fmla="*/ 1727004 w 6035905"/>
              <a:gd name="connsiteY20" fmla="*/ 4477573 h 6865731"/>
              <a:gd name="connsiteX21" fmla="*/ 6035901 w 6035905"/>
              <a:gd name="connsiteY21" fmla="*/ 3680707 h 6865731"/>
              <a:gd name="connsiteX22" fmla="*/ 6035901 w 6035905"/>
              <a:gd name="connsiteY22" fmla="*/ 5406644 h 6865731"/>
              <a:gd name="connsiteX23" fmla="*/ 5816686 w 6035905"/>
              <a:gd name="connsiteY23" fmla="*/ 5807506 h 6865731"/>
              <a:gd name="connsiteX24" fmla="*/ 5273867 w 6035905"/>
              <a:gd name="connsiteY24" fmla="*/ 5963397 h 6865731"/>
              <a:gd name="connsiteX25" fmla="*/ 5127724 w 6035905"/>
              <a:gd name="connsiteY25" fmla="*/ 5373238 h 6865731"/>
              <a:gd name="connsiteX26" fmla="*/ 6035901 w 6035905"/>
              <a:gd name="connsiteY26" fmla="*/ 3680707 h 6865731"/>
              <a:gd name="connsiteX27" fmla="*/ 4636516 w 6035905"/>
              <a:gd name="connsiteY27" fmla="*/ 2892909 h 6865731"/>
              <a:gd name="connsiteX28" fmla="*/ 4836200 w 6035905"/>
              <a:gd name="connsiteY28" fmla="*/ 2958846 h 6865731"/>
              <a:gd name="connsiteX29" fmla="*/ 4992958 w 6035905"/>
              <a:gd name="connsiteY29" fmla="*/ 3582166 h 6865731"/>
              <a:gd name="connsiteX30" fmla="*/ 3216362 w 6035905"/>
              <a:gd name="connsiteY30" fmla="*/ 6865731 h 6865731"/>
              <a:gd name="connsiteX31" fmla="*/ 2244459 w 6035905"/>
              <a:gd name="connsiteY31" fmla="*/ 6865731 h 6865731"/>
              <a:gd name="connsiteX32" fmla="*/ 4324122 w 6035905"/>
              <a:gd name="connsiteY32" fmla="*/ 3025630 h 6865731"/>
              <a:gd name="connsiteX33" fmla="*/ 4636516 w 6035905"/>
              <a:gd name="connsiteY33" fmla="*/ 2892909 h 6865731"/>
              <a:gd name="connsiteX34" fmla="*/ 6035902 w 6035905"/>
              <a:gd name="connsiteY34" fmla="*/ 1792895 h 6865731"/>
              <a:gd name="connsiteX35" fmla="*/ 6035902 w 6035905"/>
              <a:gd name="connsiteY35" fmla="*/ 3517083 h 6865731"/>
              <a:gd name="connsiteX36" fmla="*/ 4646585 w 6035905"/>
              <a:gd name="connsiteY36" fmla="*/ 6097805 h 6865731"/>
              <a:gd name="connsiteX37" fmla="*/ 4103393 w 6035905"/>
              <a:gd name="connsiteY37" fmla="*/ 6253538 h 6865731"/>
              <a:gd name="connsiteX38" fmla="*/ 3946703 w 6035905"/>
              <a:gd name="connsiteY38" fmla="*/ 5663977 h 6865731"/>
              <a:gd name="connsiteX39" fmla="*/ 6035902 w 6035905"/>
              <a:gd name="connsiteY39" fmla="*/ 1792895 h 6865731"/>
              <a:gd name="connsiteX40" fmla="*/ 2426598 w 6035905"/>
              <a:gd name="connsiteY40" fmla="*/ 1106704 h 6865731"/>
              <a:gd name="connsiteX41" fmla="*/ 2611328 w 6035905"/>
              <a:gd name="connsiteY41" fmla="*/ 1165449 h 6865731"/>
              <a:gd name="connsiteX42" fmla="*/ 2757287 w 6035905"/>
              <a:gd name="connsiteY42" fmla="*/ 1744721 h 6865731"/>
              <a:gd name="connsiteX43" fmla="*/ 880666 w 6035905"/>
              <a:gd name="connsiteY43" fmla="*/ 5264911 h 6865731"/>
              <a:gd name="connsiteX44" fmla="*/ 401086 w 6035905"/>
              <a:gd name="connsiteY44" fmla="*/ 5320611 h 6865731"/>
              <a:gd name="connsiteX45" fmla="*/ 255126 w 6035905"/>
              <a:gd name="connsiteY45" fmla="*/ 4730199 h 6865731"/>
              <a:gd name="connsiteX46" fmla="*/ 2131747 w 6035905"/>
              <a:gd name="connsiteY46" fmla="*/ 1221148 h 6865731"/>
              <a:gd name="connsiteX47" fmla="*/ 2426598 w 6035905"/>
              <a:gd name="connsiteY47" fmla="*/ 1106704 h 6865731"/>
              <a:gd name="connsiteX48" fmla="*/ 4475683 w 6035905"/>
              <a:gd name="connsiteY48" fmla="*/ 1105703 h 6865731"/>
              <a:gd name="connsiteX49" fmla="*/ 4699485 w 6035905"/>
              <a:gd name="connsiteY49" fmla="*/ 1166568 h 6865731"/>
              <a:gd name="connsiteX50" fmla="*/ 4855895 w 6035905"/>
              <a:gd name="connsiteY50" fmla="*/ 1745514 h 6865731"/>
              <a:gd name="connsiteX51" fmla="*/ 2530592 w 6035905"/>
              <a:gd name="connsiteY51" fmla="*/ 6076478 h 6865731"/>
              <a:gd name="connsiteX52" fmla="*/ 1988368 w 6035905"/>
              <a:gd name="connsiteY52" fmla="*/ 6221215 h 6865731"/>
              <a:gd name="connsiteX53" fmla="*/ 1842385 w 6035905"/>
              <a:gd name="connsiteY53" fmla="*/ 5642268 h 6865731"/>
              <a:gd name="connsiteX54" fmla="*/ 4157261 w 6035905"/>
              <a:gd name="connsiteY54" fmla="*/ 1311304 h 6865731"/>
              <a:gd name="connsiteX55" fmla="*/ 4475683 w 6035905"/>
              <a:gd name="connsiteY55" fmla="*/ 1105703 h 6865731"/>
              <a:gd name="connsiteX56" fmla="*/ 3926718 w 6035905"/>
              <a:gd name="connsiteY56" fmla="*/ 257293 h 6865731"/>
              <a:gd name="connsiteX57" fmla="*/ 4114197 w 6035905"/>
              <a:gd name="connsiteY57" fmla="*/ 310498 h 6865731"/>
              <a:gd name="connsiteX58" fmla="*/ 4260157 w 6035905"/>
              <a:gd name="connsiteY58" fmla="*/ 900274 h 6865731"/>
              <a:gd name="connsiteX59" fmla="*/ 2373109 w 6035905"/>
              <a:gd name="connsiteY59" fmla="*/ 4405546 h 6865731"/>
              <a:gd name="connsiteX60" fmla="*/ 1903954 w 6035905"/>
              <a:gd name="connsiteY60" fmla="*/ 4472313 h 6865731"/>
              <a:gd name="connsiteX61" fmla="*/ 1747569 w 6035905"/>
              <a:gd name="connsiteY61" fmla="*/ 3882537 h 6865731"/>
              <a:gd name="connsiteX62" fmla="*/ 3634616 w 6035905"/>
              <a:gd name="connsiteY62" fmla="*/ 377265 h 6865731"/>
              <a:gd name="connsiteX63" fmla="*/ 3926718 w 6035905"/>
              <a:gd name="connsiteY63" fmla="*/ 257293 h 6865731"/>
              <a:gd name="connsiteX64" fmla="*/ 5942011 w 6035905"/>
              <a:gd name="connsiteY64" fmla="*/ 1 h 6865731"/>
              <a:gd name="connsiteX65" fmla="*/ 6035905 w 6035905"/>
              <a:gd name="connsiteY65" fmla="*/ 1 h 6865731"/>
              <a:gd name="connsiteX66" fmla="*/ 6035905 w 6035905"/>
              <a:gd name="connsiteY66" fmla="*/ 1536266 h 6865731"/>
              <a:gd name="connsiteX67" fmla="*/ 5389081 w 6035905"/>
              <a:gd name="connsiteY67" fmla="*/ 2738559 h 6865731"/>
              <a:gd name="connsiteX68" fmla="*/ 4846584 w 6035905"/>
              <a:gd name="connsiteY68" fmla="*/ 2894413 h 6865731"/>
              <a:gd name="connsiteX69" fmla="*/ 4700527 w 6035905"/>
              <a:gd name="connsiteY69" fmla="*/ 2304399 h 6865731"/>
              <a:gd name="connsiteX70" fmla="*/ 5942011 w 6035905"/>
              <a:gd name="connsiteY70" fmla="*/ 1 h 6865731"/>
              <a:gd name="connsiteX71" fmla="*/ 2789661 w 6035905"/>
              <a:gd name="connsiteY71" fmla="*/ 1 h 6865731"/>
              <a:gd name="connsiteX72" fmla="*/ 3720961 w 6035905"/>
              <a:gd name="connsiteY72" fmla="*/ 1 h 6865731"/>
              <a:gd name="connsiteX73" fmla="*/ 3197759 w 6035905"/>
              <a:gd name="connsiteY73" fmla="*/ 977367 h 6865731"/>
              <a:gd name="connsiteX74" fmla="*/ 2643164 w 6035905"/>
              <a:gd name="connsiteY74" fmla="*/ 1132857 h 6865731"/>
              <a:gd name="connsiteX75" fmla="*/ 2496668 w 6035905"/>
              <a:gd name="connsiteY75" fmla="*/ 544216 h 6865731"/>
              <a:gd name="connsiteX76" fmla="*/ 2789661 w 6035905"/>
              <a:gd name="connsiteY76" fmla="*/ 1 h 6865731"/>
              <a:gd name="connsiteX77" fmla="*/ 1736674 w 6035905"/>
              <a:gd name="connsiteY77" fmla="*/ 1 h 6865731"/>
              <a:gd name="connsiteX78" fmla="*/ 2666317 w 6035905"/>
              <a:gd name="connsiteY78" fmla="*/ 1 h 6865731"/>
              <a:gd name="connsiteX79" fmla="*/ 754804 w 6035905"/>
              <a:gd name="connsiteY79" fmla="*/ 3560722 h 6865731"/>
              <a:gd name="connsiteX80" fmla="*/ 201196 w 6035905"/>
              <a:gd name="connsiteY80" fmla="*/ 3716503 h 6865731"/>
              <a:gd name="connsiteX81" fmla="*/ 54960 w 6035905"/>
              <a:gd name="connsiteY81" fmla="*/ 3126759 h 6865731"/>
              <a:gd name="connsiteX82" fmla="*/ 1736674 w 6035905"/>
              <a:gd name="connsiteY82" fmla="*/ 1 h 6865731"/>
              <a:gd name="connsiteX83" fmla="*/ 4876566 w 6035905"/>
              <a:gd name="connsiteY83" fmla="*/ 0 h 6865731"/>
              <a:gd name="connsiteX84" fmla="*/ 5846069 w 6035905"/>
              <a:gd name="connsiteY84" fmla="*/ 0 h 6865731"/>
              <a:gd name="connsiteX85" fmla="*/ 5272707 w 6035905"/>
              <a:gd name="connsiteY85" fmla="*/ 1056562 h 6865731"/>
              <a:gd name="connsiteX86" fmla="*/ 4761894 w 6035905"/>
              <a:gd name="connsiteY86" fmla="*/ 1123292 h 6865731"/>
              <a:gd name="connsiteX87" fmla="*/ 4605522 w 6035905"/>
              <a:gd name="connsiteY87" fmla="*/ 489355 h 6865731"/>
              <a:gd name="connsiteX88" fmla="*/ 4876566 w 6035905"/>
              <a:gd name="connsiteY88" fmla="*/ 0 h 68657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</a:cxnLst>
            <a:rect l="l" t="t" r="r" b="b"/>
            <a:pathLst>
              <a:path w="6035905" h="6865731">
                <a:moveTo>
                  <a:pt x="1743662" y="6312275"/>
                </a:moveTo>
                <a:cubicBezTo>
                  <a:pt x="1819403" y="6306866"/>
                  <a:pt x="1897162" y="6323549"/>
                  <a:pt x="1967585" y="6365255"/>
                </a:cubicBezTo>
                <a:cubicBezTo>
                  <a:pt x="2144947" y="6465350"/>
                  <a:pt x="2207545" y="6676662"/>
                  <a:pt x="2155380" y="6865731"/>
                </a:cubicBezTo>
                <a:cubicBezTo>
                  <a:pt x="2155380" y="6865731"/>
                  <a:pt x="2155380" y="6865731"/>
                  <a:pt x="1237274" y="6865731"/>
                </a:cubicBezTo>
                <a:cubicBezTo>
                  <a:pt x="1237274" y="6865731"/>
                  <a:pt x="1237274" y="6865731"/>
                  <a:pt x="1425068" y="6509837"/>
                </a:cubicBezTo>
                <a:cubicBezTo>
                  <a:pt x="1496795" y="6391669"/>
                  <a:pt x="1617426" y="6321290"/>
                  <a:pt x="1743662" y="6312275"/>
                </a:cubicBezTo>
                <a:close/>
                <a:moveTo>
                  <a:pt x="5028098" y="5922112"/>
                </a:moveTo>
                <a:cubicBezTo>
                  <a:pt x="5103997" y="5916698"/>
                  <a:pt x="5181918" y="5933396"/>
                  <a:pt x="5252487" y="5975143"/>
                </a:cubicBezTo>
                <a:cubicBezTo>
                  <a:pt x="5451127" y="6097599"/>
                  <a:pt x="5513855" y="6353643"/>
                  <a:pt x="5409308" y="6565158"/>
                </a:cubicBezTo>
                <a:cubicBezTo>
                  <a:pt x="5409308" y="6565158"/>
                  <a:pt x="5409308" y="6565158"/>
                  <a:pt x="5242032" y="6865731"/>
                </a:cubicBezTo>
                <a:cubicBezTo>
                  <a:pt x="5242032" y="6865731"/>
                  <a:pt x="5242032" y="6865731"/>
                  <a:pt x="4311561" y="6865731"/>
                </a:cubicBezTo>
                <a:cubicBezTo>
                  <a:pt x="4311561" y="6865731"/>
                  <a:pt x="4311561" y="6865731"/>
                  <a:pt x="4708841" y="6119863"/>
                </a:cubicBezTo>
                <a:cubicBezTo>
                  <a:pt x="4780717" y="6001582"/>
                  <a:pt x="4901600" y="5931135"/>
                  <a:pt x="5028098" y="5922112"/>
                </a:cubicBezTo>
                <a:close/>
                <a:moveTo>
                  <a:pt x="1727004" y="4477573"/>
                </a:moveTo>
                <a:cubicBezTo>
                  <a:pt x="1784142" y="4481691"/>
                  <a:pt x="1841098" y="4498894"/>
                  <a:pt x="1893927" y="4530174"/>
                </a:cubicBezTo>
                <a:cubicBezTo>
                  <a:pt x="2092200" y="4652513"/>
                  <a:pt x="2154813" y="4908312"/>
                  <a:pt x="2040023" y="5119624"/>
                </a:cubicBezTo>
                <a:cubicBezTo>
                  <a:pt x="2040023" y="5119624"/>
                  <a:pt x="2040023" y="5119624"/>
                  <a:pt x="1100835" y="6865731"/>
                </a:cubicBezTo>
                <a:cubicBezTo>
                  <a:pt x="1100835" y="6865731"/>
                  <a:pt x="1100835" y="6865731"/>
                  <a:pt x="172083" y="6865731"/>
                </a:cubicBezTo>
                <a:cubicBezTo>
                  <a:pt x="172083" y="6865731"/>
                  <a:pt x="172083" y="6865731"/>
                  <a:pt x="1351285" y="4685878"/>
                </a:cubicBezTo>
                <a:cubicBezTo>
                  <a:pt x="1423029" y="4560759"/>
                  <a:pt x="1543688" y="4487773"/>
                  <a:pt x="1669953" y="4477781"/>
                </a:cubicBezTo>
                <a:cubicBezTo>
                  <a:pt x="1688893" y="4476282"/>
                  <a:pt x="1707959" y="4476200"/>
                  <a:pt x="1727004" y="4477573"/>
                </a:cubicBezTo>
                <a:close/>
                <a:moveTo>
                  <a:pt x="6035901" y="3680707"/>
                </a:moveTo>
                <a:cubicBezTo>
                  <a:pt x="6035901" y="3680707"/>
                  <a:pt x="6035901" y="3680707"/>
                  <a:pt x="6035901" y="5406644"/>
                </a:cubicBezTo>
                <a:cubicBezTo>
                  <a:pt x="6035901" y="5406644"/>
                  <a:pt x="6035901" y="5406644"/>
                  <a:pt x="5816686" y="5807506"/>
                </a:cubicBezTo>
                <a:cubicBezTo>
                  <a:pt x="5712298" y="6007938"/>
                  <a:pt x="5461766" y="6074748"/>
                  <a:pt x="5273867" y="5963397"/>
                </a:cubicBezTo>
                <a:cubicBezTo>
                  <a:pt x="5085969" y="5840912"/>
                  <a:pt x="5012897" y="5584805"/>
                  <a:pt x="5127724" y="5373238"/>
                </a:cubicBezTo>
                <a:cubicBezTo>
                  <a:pt x="5127724" y="5373238"/>
                  <a:pt x="5127724" y="5373238"/>
                  <a:pt x="6035901" y="3680707"/>
                </a:cubicBezTo>
                <a:close/>
                <a:moveTo>
                  <a:pt x="4636516" y="2892909"/>
                </a:moveTo>
                <a:cubicBezTo>
                  <a:pt x="4704915" y="2895713"/>
                  <a:pt x="4773497" y="2917105"/>
                  <a:pt x="4836200" y="2958846"/>
                </a:cubicBezTo>
                <a:cubicBezTo>
                  <a:pt x="5045211" y="3081284"/>
                  <a:pt x="5118365" y="3359552"/>
                  <a:pt x="4992958" y="3582166"/>
                </a:cubicBezTo>
                <a:cubicBezTo>
                  <a:pt x="4992958" y="3582166"/>
                  <a:pt x="4992958" y="3582166"/>
                  <a:pt x="3216362" y="6865731"/>
                </a:cubicBezTo>
                <a:cubicBezTo>
                  <a:pt x="3216362" y="6865731"/>
                  <a:pt x="3216362" y="6865731"/>
                  <a:pt x="2244459" y="6865731"/>
                </a:cubicBezTo>
                <a:cubicBezTo>
                  <a:pt x="2244459" y="6865731"/>
                  <a:pt x="2244459" y="6865731"/>
                  <a:pt x="4324122" y="3025630"/>
                </a:cubicBezTo>
                <a:cubicBezTo>
                  <a:pt x="4409033" y="2935193"/>
                  <a:pt x="4522519" y="2888235"/>
                  <a:pt x="4636516" y="2892909"/>
                </a:cubicBezTo>
                <a:close/>
                <a:moveTo>
                  <a:pt x="6035902" y="1792895"/>
                </a:moveTo>
                <a:cubicBezTo>
                  <a:pt x="6035902" y="1792895"/>
                  <a:pt x="6035902" y="1792895"/>
                  <a:pt x="6035902" y="3517083"/>
                </a:cubicBezTo>
                <a:cubicBezTo>
                  <a:pt x="6035902" y="3517083"/>
                  <a:pt x="6035902" y="3517083"/>
                  <a:pt x="4646585" y="6097805"/>
                </a:cubicBezTo>
                <a:cubicBezTo>
                  <a:pt x="4531679" y="6298033"/>
                  <a:pt x="4291421" y="6364776"/>
                  <a:pt x="4103393" y="6253538"/>
                </a:cubicBezTo>
                <a:cubicBezTo>
                  <a:pt x="3904919" y="6131176"/>
                  <a:pt x="3842243" y="5875329"/>
                  <a:pt x="3946703" y="5663977"/>
                </a:cubicBezTo>
                <a:cubicBezTo>
                  <a:pt x="3946703" y="5663977"/>
                  <a:pt x="3946703" y="5663977"/>
                  <a:pt x="6035902" y="1792895"/>
                </a:cubicBezTo>
                <a:close/>
                <a:moveTo>
                  <a:pt x="2426598" y="1106704"/>
                </a:moveTo>
                <a:cubicBezTo>
                  <a:pt x="2489641" y="1109054"/>
                  <a:pt x="2552684" y="1127852"/>
                  <a:pt x="2611328" y="1165449"/>
                </a:cubicBezTo>
                <a:cubicBezTo>
                  <a:pt x="2809416" y="1276848"/>
                  <a:pt x="2871970" y="1544204"/>
                  <a:pt x="2757287" y="1744721"/>
                </a:cubicBezTo>
                <a:cubicBezTo>
                  <a:pt x="2757287" y="1744721"/>
                  <a:pt x="2757287" y="1744721"/>
                  <a:pt x="880666" y="5264911"/>
                </a:cubicBezTo>
                <a:cubicBezTo>
                  <a:pt x="755559" y="5387450"/>
                  <a:pt x="557471" y="5420869"/>
                  <a:pt x="401086" y="5320611"/>
                </a:cubicBezTo>
                <a:cubicBezTo>
                  <a:pt x="213422" y="5198072"/>
                  <a:pt x="140443" y="4941856"/>
                  <a:pt x="255126" y="4730199"/>
                </a:cubicBezTo>
                <a:cubicBezTo>
                  <a:pt x="255126" y="4730199"/>
                  <a:pt x="255126" y="4730199"/>
                  <a:pt x="2131747" y="1221148"/>
                </a:cubicBezTo>
                <a:cubicBezTo>
                  <a:pt x="2216456" y="1144562"/>
                  <a:pt x="2321527" y="1102788"/>
                  <a:pt x="2426598" y="1106704"/>
                </a:cubicBezTo>
                <a:close/>
                <a:moveTo>
                  <a:pt x="4475683" y="1105703"/>
                </a:moveTo>
                <a:cubicBezTo>
                  <a:pt x="4551384" y="1101332"/>
                  <a:pt x="4629100" y="1120642"/>
                  <a:pt x="4699485" y="1166568"/>
                </a:cubicBezTo>
                <a:cubicBezTo>
                  <a:pt x="4897605" y="1277904"/>
                  <a:pt x="4960169" y="1545110"/>
                  <a:pt x="4855895" y="1745514"/>
                </a:cubicBezTo>
                <a:cubicBezTo>
                  <a:pt x="4855895" y="1745514"/>
                  <a:pt x="4855895" y="1745514"/>
                  <a:pt x="2530592" y="6076478"/>
                </a:cubicBezTo>
                <a:cubicBezTo>
                  <a:pt x="2415891" y="6276883"/>
                  <a:pt x="2176061" y="6343684"/>
                  <a:pt x="1988368" y="6221215"/>
                </a:cubicBezTo>
                <a:cubicBezTo>
                  <a:pt x="1790248" y="6109879"/>
                  <a:pt x="1727684" y="5842673"/>
                  <a:pt x="1842385" y="5642268"/>
                </a:cubicBezTo>
                <a:cubicBezTo>
                  <a:pt x="1842385" y="5642268"/>
                  <a:pt x="1842385" y="5642268"/>
                  <a:pt x="4157261" y="1311304"/>
                </a:cubicBezTo>
                <a:cubicBezTo>
                  <a:pt x="4228950" y="1186052"/>
                  <a:pt x="4349516" y="1112987"/>
                  <a:pt x="4475683" y="1105703"/>
                </a:cubicBezTo>
                <a:close/>
                <a:moveTo>
                  <a:pt x="3926718" y="257293"/>
                </a:moveTo>
                <a:cubicBezTo>
                  <a:pt x="3991044" y="259380"/>
                  <a:pt x="4055553" y="277115"/>
                  <a:pt x="4114197" y="310498"/>
                </a:cubicBezTo>
                <a:cubicBezTo>
                  <a:pt x="4301859" y="432904"/>
                  <a:pt x="4374839" y="688845"/>
                  <a:pt x="4260157" y="900274"/>
                </a:cubicBezTo>
                <a:cubicBezTo>
                  <a:pt x="4260157" y="900274"/>
                  <a:pt x="4260157" y="900274"/>
                  <a:pt x="2373109" y="4405546"/>
                </a:cubicBezTo>
                <a:cubicBezTo>
                  <a:pt x="2248001" y="4539081"/>
                  <a:pt x="2060339" y="4561336"/>
                  <a:pt x="1903954" y="4472313"/>
                </a:cubicBezTo>
                <a:cubicBezTo>
                  <a:pt x="1705867" y="4349907"/>
                  <a:pt x="1643312" y="4082839"/>
                  <a:pt x="1747569" y="3882537"/>
                </a:cubicBezTo>
                <a:cubicBezTo>
                  <a:pt x="1747569" y="3882537"/>
                  <a:pt x="1747569" y="3882537"/>
                  <a:pt x="3634616" y="377265"/>
                </a:cubicBezTo>
                <a:cubicBezTo>
                  <a:pt x="3712809" y="293806"/>
                  <a:pt x="3819509" y="253816"/>
                  <a:pt x="3926718" y="257293"/>
                </a:cubicBezTo>
                <a:close/>
                <a:moveTo>
                  <a:pt x="5942011" y="1"/>
                </a:moveTo>
                <a:cubicBezTo>
                  <a:pt x="5942011" y="1"/>
                  <a:pt x="5942011" y="1"/>
                  <a:pt x="6035905" y="1"/>
                </a:cubicBezTo>
                <a:cubicBezTo>
                  <a:pt x="6035905" y="1"/>
                  <a:pt x="6035905" y="1"/>
                  <a:pt x="6035905" y="1536266"/>
                </a:cubicBezTo>
                <a:cubicBezTo>
                  <a:pt x="6035905" y="1536266"/>
                  <a:pt x="6035905" y="1536266"/>
                  <a:pt x="5389081" y="2738559"/>
                </a:cubicBezTo>
                <a:cubicBezTo>
                  <a:pt x="5274322" y="2938942"/>
                  <a:pt x="5034372" y="3005735"/>
                  <a:pt x="4846584" y="2894413"/>
                </a:cubicBezTo>
                <a:cubicBezTo>
                  <a:pt x="4648364" y="2771956"/>
                  <a:pt x="4585768" y="2515912"/>
                  <a:pt x="4700527" y="2304399"/>
                </a:cubicBezTo>
                <a:cubicBezTo>
                  <a:pt x="4700527" y="2304399"/>
                  <a:pt x="4700527" y="2304399"/>
                  <a:pt x="5942011" y="1"/>
                </a:cubicBezTo>
                <a:close/>
                <a:moveTo>
                  <a:pt x="2789661" y="1"/>
                </a:moveTo>
                <a:cubicBezTo>
                  <a:pt x="2789661" y="1"/>
                  <a:pt x="2789661" y="1"/>
                  <a:pt x="3720961" y="1"/>
                </a:cubicBezTo>
                <a:cubicBezTo>
                  <a:pt x="3720961" y="1"/>
                  <a:pt x="3720961" y="1"/>
                  <a:pt x="3197759" y="977367"/>
                </a:cubicBezTo>
                <a:cubicBezTo>
                  <a:pt x="3082654" y="1177283"/>
                  <a:pt x="2841981" y="1255027"/>
                  <a:pt x="2643164" y="1132857"/>
                </a:cubicBezTo>
                <a:cubicBezTo>
                  <a:pt x="2454811" y="1010686"/>
                  <a:pt x="2381563" y="755238"/>
                  <a:pt x="2496668" y="544216"/>
                </a:cubicBezTo>
                <a:cubicBezTo>
                  <a:pt x="2496668" y="544216"/>
                  <a:pt x="2496668" y="544216"/>
                  <a:pt x="2789661" y="1"/>
                </a:cubicBezTo>
                <a:close/>
                <a:moveTo>
                  <a:pt x="1736674" y="1"/>
                </a:moveTo>
                <a:cubicBezTo>
                  <a:pt x="1736674" y="1"/>
                  <a:pt x="1736674" y="1"/>
                  <a:pt x="2666317" y="1"/>
                </a:cubicBezTo>
                <a:cubicBezTo>
                  <a:pt x="2666317" y="1"/>
                  <a:pt x="2666317" y="1"/>
                  <a:pt x="754804" y="3560722"/>
                </a:cubicBezTo>
                <a:cubicBezTo>
                  <a:pt x="639905" y="3761012"/>
                  <a:pt x="399659" y="3838903"/>
                  <a:pt x="201196" y="3716503"/>
                </a:cubicBezTo>
                <a:cubicBezTo>
                  <a:pt x="13179" y="3594104"/>
                  <a:pt x="-59939" y="3338177"/>
                  <a:pt x="54960" y="3126759"/>
                </a:cubicBezTo>
                <a:cubicBezTo>
                  <a:pt x="54960" y="3126759"/>
                  <a:pt x="54960" y="3126759"/>
                  <a:pt x="1736674" y="1"/>
                </a:cubicBezTo>
                <a:close/>
                <a:moveTo>
                  <a:pt x="4876566" y="0"/>
                </a:moveTo>
                <a:cubicBezTo>
                  <a:pt x="4876566" y="0"/>
                  <a:pt x="4876566" y="0"/>
                  <a:pt x="5846069" y="0"/>
                </a:cubicBezTo>
                <a:cubicBezTo>
                  <a:pt x="5846069" y="0"/>
                  <a:pt x="5846069" y="0"/>
                  <a:pt x="5272707" y="1056562"/>
                </a:cubicBezTo>
                <a:cubicBezTo>
                  <a:pt x="5137185" y="1190022"/>
                  <a:pt x="4928690" y="1223387"/>
                  <a:pt x="4761894" y="1123292"/>
                </a:cubicBezTo>
                <a:cubicBezTo>
                  <a:pt x="4553399" y="989831"/>
                  <a:pt x="4490850" y="711789"/>
                  <a:pt x="4605522" y="489355"/>
                </a:cubicBezTo>
                <a:cubicBezTo>
                  <a:pt x="4605522" y="489355"/>
                  <a:pt x="4605522" y="489355"/>
                  <a:pt x="4876566" y="0"/>
                </a:cubicBez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312934150"/>
      </p:ext>
    </p:extLst>
  </p:cSld>
  <p:clrMapOvr>
    <a:masterClrMapping/>
  </p:clrMapOvr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5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12">
            <a:extLst>
              <a:ext uri="{FF2B5EF4-FFF2-40B4-BE49-F238E27FC236}">
                <a16:creationId xmlns:a16="http://schemas.microsoft.com/office/drawing/2014/main" xmlns="" id="{A80CE818-D994-4748-BC25-F1435A76EC7C}"/>
              </a:ext>
            </a:extLst>
          </p:cNvPr>
          <p:cNvSpPr>
            <a:spLocks noGrp="1"/>
          </p:cNvSpPr>
          <p:nvPr>
            <p:ph type="pic" sz="quarter" idx="34"/>
          </p:nvPr>
        </p:nvSpPr>
        <p:spPr>
          <a:xfrm>
            <a:off x="-437025" y="-129777"/>
            <a:ext cx="5405183" cy="5403059"/>
          </a:xfrm>
          <a:custGeom>
            <a:avLst/>
            <a:gdLst>
              <a:gd name="connsiteX0" fmla="*/ 2035739 w 4037012"/>
              <a:gd name="connsiteY0" fmla="*/ 982663 h 4035425"/>
              <a:gd name="connsiteX1" fmla="*/ 1123950 w 4037012"/>
              <a:gd name="connsiteY1" fmla="*/ 2011742 h 4035425"/>
              <a:gd name="connsiteX2" fmla="*/ 2035739 w 4037012"/>
              <a:gd name="connsiteY2" fmla="*/ 3057526 h 4035425"/>
              <a:gd name="connsiteX3" fmla="*/ 2913062 w 4037012"/>
              <a:gd name="connsiteY3" fmla="*/ 2011742 h 4035425"/>
              <a:gd name="connsiteX4" fmla="*/ 2035739 w 4037012"/>
              <a:gd name="connsiteY4" fmla="*/ 982663 h 4035425"/>
              <a:gd name="connsiteX5" fmla="*/ 2020072 w 4037012"/>
              <a:gd name="connsiteY5" fmla="*/ 0 h 4035425"/>
              <a:gd name="connsiteX6" fmla="*/ 4037012 w 4037012"/>
              <a:gd name="connsiteY6" fmla="*/ 2007691 h 4035425"/>
              <a:gd name="connsiteX7" fmla="*/ 2020072 w 4037012"/>
              <a:gd name="connsiteY7" fmla="*/ 4035425 h 4035425"/>
              <a:gd name="connsiteX8" fmla="*/ 0 w 4037012"/>
              <a:gd name="connsiteY8" fmla="*/ 2007691 h 4035425"/>
              <a:gd name="connsiteX9" fmla="*/ 2020072 w 4037012"/>
              <a:gd name="connsiteY9" fmla="*/ 0 h 40354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037012" h="4035425">
                <a:moveTo>
                  <a:pt x="2035739" y="982663"/>
                </a:moveTo>
                <a:cubicBezTo>
                  <a:pt x="1543812" y="982663"/>
                  <a:pt x="1123950" y="1417014"/>
                  <a:pt x="1123950" y="2011742"/>
                </a:cubicBezTo>
                <a:cubicBezTo>
                  <a:pt x="1123950" y="2609810"/>
                  <a:pt x="1546945" y="3057526"/>
                  <a:pt x="2035739" y="3057526"/>
                </a:cubicBezTo>
                <a:cubicBezTo>
                  <a:pt x="2521400" y="3057526"/>
                  <a:pt x="2913062" y="2609810"/>
                  <a:pt x="2913062" y="2011742"/>
                </a:cubicBezTo>
                <a:cubicBezTo>
                  <a:pt x="2913062" y="1417014"/>
                  <a:pt x="2521400" y="982663"/>
                  <a:pt x="2035739" y="982663"/>
                </a:cubicBezTo>
                <a:close/>
                <a:moveTo>
                  <a:pt x="2020072" y="0"/>
                </a:moveTo>
                <a:cubicBezTo>
                  <a:pt x="3182005" y="0"/>
                  <a:pt x="4037012" y="851849"/>
                  <a:pt x="4037012" y="2007691"/>
                </a:cubicBezTo>
                <a:cubicBezTo>
                  <a:pt x="4037012" y="3166873"/>
                  <a:pt x="3182005" y="4035425"/>
                  <a:pt x="2020072" y="4035425"/>
                </a:cubicBezTo>
                <a:cubicBezTo>
                  <a:pt x="855007" y="4035425"/>
                  <a:pt x="0" y="3173555"/>
                  <a:pt x="0" y="2007691"/>
                </a:cubicBezTo>
                <a:cubicBezTo>
                  <a:pt x="0" y="845167"/>
                  <a:pt x="855007" y="0"/>
                  <a:pt x="2020072" y="0"/>
                </a:cubicBezTo>
                <a:close/>
              </a:path>
            </a:pathLst>
          </a:custGeom>
        </p:spPr>
        <p:txBody>
          <a:bodyPr wrap="square" lIns="68366" tIns="34201" rIns="68366" bIns="34201" anchor="ctr">
            <a:noAutofit/>
          </a:bodyPr>
          <a:lstStyle>
            <a:lvl1pPr marL="0" indent="0" algn="ctr">
              <a:buNone/>
              <a:defRPr sz="900"/>
            </a:lvl1pPr>
          </a:lstStyle>
          <a:p>
            <a:endParaRPr lang="en-US" dirty="0"/>
          </a:p>
        </p:txBody>
      </p:sp>
      <p:sp>
        <p:nvSpPr>
          <p:cNvPr id="8" name="AutoShape 3">
            <a:extLst>
              <a:ext uri="{FF2B5EF4-FFF2-40B4-BE49-F238E27FC236}">
                <a16:creationId xmlns:a16="http://schemas.microsoft.com/office/drawing/2014/main" xmlns="" id="{BE54756D-946B-4623-9BFF-43A96600380A}"/>
              </a:ext>
            </a:extLst>
          </p:cNvPr>
          <p:cNvSpPr>
            <a:spLocks noChangeAspect="1" noChangeArrowheads="1" noTextEdit="1"/>
          </p:cNvSpPr>
          <p:nvPr userDrawn="1"/>
        </p:nvSpPr>
        <p:spPr bwMode="auto">
          <a:xfrm>
            <a:off x="-704923" y="-125503"/>
            <a:ext cx="5396681" cy="539455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68366" tIns="34201" rIns="68366" bIns="34201" numCol="1" anchor="t" anchorCtr="0" compatLnSpc="1">
            <a:prstTxWarp prst="textNoShape">
              <a:avLst/>
            </a:prstTxWarp>
          </a:bodyPr>
          <a:lstStyle/>
          <a:p>
            <a:pPr defTabSz="683536"/>
            <a:endParaRPr lang="en-US" sz="140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34985946"/>
      </p:ext>
    </p:extLst>
  </p:cSld>
  <p:clrMapOvr>
    <a:masterClrMapping/>
  </p:clrMapOvr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6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10">
            <a:extLst>
              <a:ext uri="{FF2B5EF4-FFF2-40B4-BE49-F238E27FC236}">
                <a16:creationId xmlns:a16="http://schemas.microsoft.com/office/drawing/2014/main" xmlns="" id="{B4BB19A3-6483-42D1-A3B5-95300CB8517E}"/>
              </a:ext>
            </a:extLst>
          </p:cNvPr>
          <p:cNvSpPr>
            <a:spLocks noGrp="1"/>
          </p:cNvSpPr>
          <p:nvPr>
            <p:ph type="pic" sz="quarter" idx="19"/>
          </p:nvPr>
        </p:nvSpPr>
        <p:spPr>
          <a:xfrm>
            <a:off x="-226519" y="-54150"/>
            <a:ext cx="4635234" cy="5623274"/>
          </a:xfrm>
          <a:custGeom>
            <a:avLst/>
            <a:gdLst>
              <a:gd name="connsiteX0" fmla="*/ 0 w 2919413"/>
              <a:gd name="connsiteY0" fmla="*/ 0 h 3541713"/>
              <a:gd name="connsiteX1" fmla="*/ 2919413 w 2919413"/>
              <a:gd name="connsiteY1" fmla="*/ 0 h 3541713"/>
              <a:gd name="connsiteX2" fmla="*/ 2919413 w 2919413"/>
              <a:gd name="connsiteY2" fmla="*/ 838200 h 3541713"/>
              <a:gd name="connsiteX3" fmla="*/ 1954213 w 2919413"/>
              <a:gd name="connsiteY3" fmla="*/ 838200 h 3541713"/>
              <a:gd name="connsiteX4" fmla="*/ 1954213 w 2919413"/>
              <a:gd name="connsiteY4" fmla="*/ 3541713 h 3541713"/>
              <a:gd name="connsiteX5" fmla="*/ 963613 w 2919413"/>
              <a:gd name="connsiteY5" fmla="*/ 3541713 h 3541713"/>
              <a:gd name="connsiteX6" fmla="*/ 963613 w 2919413"/>
              <a:gd name="connsiteY6" fmla="*/ 838200 h 3541713"/>
              <a:gd name="connsiteX7" fmla="*/ 0 w 2919413"/>
              <a:gd name="connsiteY7" fmla="*/ 838200 h 35417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919413" h="3541713">
                <a:moveTo>
                  <a:pt x="0" y="0"/>
                </a:moveTo>
                <a:lnTo>
                  <a:pt x="2919413" y="0"/>
                </a:lnTo>
                <a:lnTo>
                  <a:pt x="2919413" y="838200"/>
                </a:lnTo>
                <a:lnTo>
                  <a:pt x="1954213" y="838200"/>
                </a:lnTo>
                <a:lnTo>
                  <a:pt x="1954213" y="3541713"/>
                </a:lnTo>
                <a:lnTo>
                  <a:pt x="963613" y="3541713"/>
                </a:lnTo>
                <a:lnTo>
                  <a:pt x="963613" y="838200"/>
                </a:lnTo>
                <a:lnTo>
                  <a:pt x="0" y="838200"/>
                </a:lnTo>
                <a:close/>
              </a:path>
            </a:pathLst>
          </a:custGeom>
        </p:spPr>
        <p:txBody>
          <a:bodyPr wrap="square" lIns="68366" tIns="34201" rIns="68366" bIns="34201" anchor="ctr">
            <a:noAutofit/>
          </a:bodyPr>
          <a:lstStyle>
            <a:lvl1pPr marL="0" indent="0" algn="ctr">
              <a:buNone/>
              <a:defRPr sz="900">
                <a:solidFill>
                  <a:schemeClr val="bg2"/>
                </a:solidFill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42712563"/>
      </p:ext>
    </p:extLst>
  </p:cSld>
  <p:clrMapOvr>
    <a:masterClrMapping/>
  </p:clrMapOvr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_Full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>
            <a:extLst>
              <a:ext uri="{FF2B5EF4-FFF2-40B4-BE49-F238E27FC236}">
                <a16:creationId xmlns:a16="http://schemas.microsoft.com/office/drawing/2014/main" xmlns="" id="{EEB7095C-68DC-41E5-A322-48C2DAD508B0}"/>
              </a:ext>
            </a:extLst>
          </p:cNvPr>
          <p:cNvSpPr>
            <a:spLocks noGrp="1"/>
          </p:cNvSpPr>
          <p:nvPr>
            <p:ph type="pic" sz="quarter" idx="17"/>
          </p:nvPr>
        </p:nvSpPr>
        <p:spPr>
          <a:xfrm>
            <a:off x="0" y="1299234"/>
            <a:ext cx="9144000" cy="2824264"/>
          </a:xfrm>
          <a:custGeom>
            <a:avLst/>
            <a:gdLst>
              <a:gd name="connsiteX0" fmla="*/ 0 w 12192000"/>
              <a:gd name="connsiteY0" fmla="*/ 0 h 3765685"/>
              <a:gd name="connsiteX1" fmla="*/ 12192000 w 12192000"/>
              <a:gd name="connsiteY1" fmla="*/ 0 h 3765685"/>
              <a:gd name="connsiteX2" fmla="*/ 12192000 w 12192000"/>
              <a:gd name="connsiteY2" fmla="*/ 3765685 h 3765685"/>
              <a:gd name="connsiteX3" fmla="*/ 0 w 12192000"/>
              <a:gd name="connsiteY3" fmla="*/ 3765685 h 37656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3765685">
                <a:moveTo>
                  <a:pt x="0" y="0"/>
                </a:moveTo>
                <a:lnTo>
                  <a:pt x="12192000" y="0"/>
                </a:lnTo>
                <a:lnTo>
                  <a:pt x="12192000" y="3765685"/>
                </a:lnTo>
                <a:lnTo>
                  <a:pt x="0" y="3765685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243246250"/>
      </p:ext>
    </p:extLst>
  </p:cSld>
  <p:clrMapOvr>
    <a:masterClrMapping/>
  </p:clrMapOvr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67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906785472"/>
      </p:ext>
    </p:extLst>
  </p:cSld>
  <p:clrMapOvr>
    <a:masterClrMapping/>
  </p:clrMapOvr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ctrTitle"/>
          </p:nvPr>
        </p:nvSpPr>
        <p:spPr>
          <a:xfrm>
            <a:off x="685820" y="1597922"/>
            <a:ext cx="7772400" cy="1102519"/>
          </a:xfrm>
        </p:spPr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Подзаголовок 2"/>
          <p:cNvSpPr>
            <a:spLocks noGrp="1"/>
          </p:cNvSpPr>
          <p:nvPr>
            <p:ph type="subTitle" idx="1"/>
          </p:nvPr>
        </p:nvSpPr>
        <p:spPr>
          <a:xfrm>
            <a:off x="1371600" y="2914650"/>
            <a:ext cx="6400800" cy="131445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601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2031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68052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406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0086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36102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19212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4813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ru-RU"/>
              <a:t>Образец подзаголовка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Calibri" pitchFamily="34" charset="0"/>
              </a:defRPr>
            </a:lvl1pPr>
          </a:lstStyle>
          <a:p>
            <a:pPr>
              <a:defRPr/>
            </a:pPr>
            <a:fld id="{0DF0DC80-4344-4A44-AD1C-56DDECB1BA08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3789574525"/>
      </p:ext>
    </p:extLst>
  </p:cSld>
  <p:clrMapOvr>
    <a:masterClrMapping/>
  </p:clrMapOvr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Calibri" pitchFamily="34" charset="0"/>
              </a:defRPr>
            </a:lvl1pPr>
          </a:lstStyle>
          <a:p>
            <a:pPr>
              <a:defRPr/>
            </a:pPr>
            <a:fld id="{0A7953D4-D620-4FFE-AEFD-9135A7E67776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2103126589"/>
      </p:ext>
    </p:extLst>
  </p:cSld>
  <p:clrMapOvr>
    <a:masterClrMapping/>
  </p:clrMapOvr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722315" y="3305185"/>
            <a:ext cx="7772400" cy="1021556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722315" y="2180035"/>
            <a:ext cx="7772400" cy="1125140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6017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2031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68052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4068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0086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36102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19212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48137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Calibri" pitchFamily="34" charset="0"/>
              </a:defRPr>
            </a:lvl1pPr>
          </a:lstStyle>
          <a:p>
            <a:pPr>
              <a:defRPr/>
            </a:pPr>
            <a:fld id="{B04F7185-5665-4C21-AB95-E8625B1EF566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1678197954"/>
      </p:ext>
    </p:extLst>
  </p:cSld>
  <p:clrMapOvr>
    <a:masterClrMapping/>
  </p:clrMapOvr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Объект 2"/>
          <p:cNvSpPr>
            <a:spLocks noGrp="1"/>
          </p:cNvSpPr>
          <p:nvPr>
            <p:ph sz="half" idx="1"/>
          </p:nvPr>
        </p:nvSpPr>
        <p:spPr>
          <a:xfrm>
            <a:off x="457200" y="1200154"/>
            <a:ext cx="4038600" cy="3394472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4648220" y="1200154"/>
            <a:ext cx="4038600" cy="3394472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5" name="Дата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Calibri" pitchFamily="34" charset="0"/>
              </a:defRPr>
            </a:lvl1pPr>
          </a:lstStyle>
          <a:p>
            <a:pPr>
              <a:defRPr/>
            </a:pPr>
            <a:fld id="{67BA0FE7-3349-4B13-8639-654FD249DBC4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1615949614"/>
      </p:ext>
    </p:extLst>
  </p:cSld>
  <p:clrMapOvr>
    <a:masterClrMapping/>
  </p:clrMapOvr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ru-RU"/>
              <a:t>Образец заголовка</a:t>
            </a:r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457200" y="1151338"/>
            <a:ext cx="4040188" cy="47982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6017" indent="0">
              <a:buNone/>
              <a:defRPr sz="2000" b="1"/>
            </a:lvl2pPr>
            <a:lvl3pPr marL="912031" indent="0">
              <a:buNone/>
              <a:defRPr sz="1800" b="1"/>
            </a:lvl3pPr>
            <a:lvl4pPr marL="1368052" indent="0">
              <a:buNone/>
              <a:defRPr sz="1600" b="1"/>
            </a:lvl4pPr>
            <a:lvl5pPr marL="1824068" indent="0">
              <a:buNone/>
              <a:defRPr sz="1600" b="1"/>
            </a:lvl5pPr>
            <a:lvl6pPr marL="2280086" indent="0">
              <a:buNone/>
              <a:defRPr sz="1600" b="1"/>
            </a:lvl6pPr>
            <a:lvl7pPr marL="2736102" indent="0">
              <a:buNone/>
              <a:defRPr sz="1600" b="1"/>
            </a:lvl7pPr>
            <a:lvl8pPr marL="3192120" indent="0">
              <a:buNone/>
              <a:defRPr sz="1600" b="1"/>
            </a:lvl8pPr>
            <a:lvl9pPr marL="3648137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4" name="Объект 3"/>
          <p:cNvSpPr>
            <a:spLocks noGrp="1"/>
          </p:cNvSpPr>
          <p:nvPr>
            <p:ph sz="half" idx="2"/>
          </p:nvPr>
        </p:nvSpPr>
        <p:spPr>
          <a:xfrm>
            <a:off x="457200" y="1631159"/>
            <a:ext cx="4040188" cy="2963466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5" name="Текст 4"/>
          <p:cNvSpPr>
            <a:spLocks noGrp="1"/>
          </p:cNvSpPr>
          <p:nvPr>
            <p:ph type="body" sz="quarter" idx="3"/>
          </p:nvPr>
        </p:nvSpPr>
        <p:spPr>
          <a:xfrm>
            <a:off x="4645033" y="1151338"/>
            <a:ext cx="4041775" cy="47982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6017" indent="0">
              <a:buNone/>
              <a:defRPr sz="2000" b="1"/>
            </a:lvl2pPr>
            <a:lvl3pPr marL="912031" indent="0">
              <a:buNone/>
              <a:defRPr sz="1800" b="1"/>
            </a:lvl3pPr>
            <a:lvl4pPr marL="1368052" indent="0">
              <a:buNone/>
              <a:defRPr sz="1600" b="1"/>
            </a:lvl4pPr>
            <a:lvl5pPr marL="1824068" indent="0">
              <a:buNone/>
              <a:defRPr sz="1600" b="1"/>
            </a:lvl5pPr>
            <a:lvl6pPr marL="2280086" indent="0">
              <a:buNone/>
              <a:defRPr sz="1600" b="1"/>
            </a:lvl6pPr>
            <a:lvl7pPr marL="2736102" indent="0">
              <a:buNone/>
              <a:defRPr sz="1600" b="1"/>
            </a:lvl7pPr>
            <a:lvl8pPr marL="3192120" indent="0">
              <a:buNone/>
              <a:defRPr sz="1600" b="1"/>
            </a:lvl8pPr>
            <a:lvl9pPr marL="3648137" indent="0">
              <a:buNone/>
              <a:defRPr sz="1600" b="1"/>
            </a:lvl9pPr>
          </a:lstStyle>
          <a:p>
            <a:pPr lvl="0"/>
            <a:r>
              <a:rPr lang="ru-RU"/>
              <a:t>Образец текста</a:t>
            </a:r>
          </a:p>
        </p:txBody>
      </p:sp>
      <p:sp>
        <p:nvSpPr>
          <p:cNvPr id="6" name="Объект 5"/>
          <p:cNvSpPr>
            <a:spLocks noGrp="1"/>
          </p:cNvSpPr>
          <p:nvPr>
            <p:ph sz="quarter" idx="4"/>
          </p:nvPr>
        </p:nvSpPr>
        <p:spPr>
          <a:xfrm>
            <a:off x="4645033" y="1631159"/>
            <a:ext cx="4041775" cy="2963466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ru-RU"/>
              <a:t>Образец текста</a:t>
            </a:r>
          </a:p>
          <a:p>
            <a:pPr lvl="1"/>
            <a:r>
              <a:rPr lang="ru-RU"/>
              <a:t>Второй уровень</a:t>
            </a:r>
          </a:p>
          <a:p>
            <a:pPr lvl="2"/>
            <a:r>
              <a:rPr lang="ru-RU"/>
              <a:t>Третий уровень</a:t>
            </a:r>
          </a:p>
          <a:p>
            <a:pPr lvl="3"/>
            <a:r>
              <a:rPr lang="ru-RU"/>
              <a:t>Четвертый уровень</a:t>
            </a:r>
          </a:p>
          <a:p>
            <a:pPr lvl="4"/>
            <a:r>
              <a:rPr lang="ru-RU"/>
              <a:t>Пятый уровень</a:t>
            </a:r>
          </a:p>
        </p:txBody>
      </p:sp>
      <p:sp>
        <p:nvSpPr>
          <p:cNvPr id="7" name="Дата 6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8" name="Нижний колонтитул 7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9" name="Номер слайда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Calibri" pitchFamily="34" charset="0"/>
              </a:defRPr>
            </a:lvl1pPr>
          </a:lstStyle>
          <a:p>
            <a:pPr>
              <a:defRPr/>
            </a:pPr>
            <a:fld id="{3066BA90-FE0C-4217-82ED-BAA53E27BD2D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2896751439"/>
      </p:ext>
    </p:extLst>
  </p:cSld>
  <p:clrMapOvr>
    <a:masterClrMapping/>
  </p:clrMapOvr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/>
              <a:t>Образец заголовка</a:t>
            </a:r>
          </a:p>
        </p:txBody>
      </p:sp>
      <p:sp>
        <p:nvSpPr>
          <p:cNvPr id="3" name="Дата 2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4" name="Нижний колонтитул 3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fontAlgn="auto">
              <a:spcBef>
                <a:spcPts val="0"/>
              </a:spcBef>
              <a:spcAft>
                <a:spcPts val="0"/>
              </a:spcAft>
              <a:defRPr>
                <a:latin typeface="+mn-lt"/>
              </a:defRPr>
            </a:lvl1pPr>
          </a:lstStyle>
          <a:p>
            <a:pPr>
              <a:defRPr/>
            </a:pPr>
            <a:endParaRPr lang="ru-RU"/>
          </a:p>
        </p:txBody>
      </p:sp>
      <p:sp>
        <p:nvSpPr>
          <p:cNvPr id="5" name="Номер слайда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>
                <a:latin typeface="Calibri" pitchFamily="34" charset="0"/>
              </a:defRPr>
            </a:lvl1pPr>
          </a:lstStyle>
          <a:p>
            <a:pPr>
              <a:defRPr/>
            </a:pPr>
            <a:fld id="{E2607FC5-6266-4763-B59E-95494EBE6857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254454723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26" Type="http://schemas.openxmlformats.org/officeDocument/2006/relationships/slideLayout" Target="../slideLayouts/slideLayout26.xm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slideLayout" Target="../slideLayouts/slideLayout25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29" Type="http://schemas.openxmlformats.org/officeDocument/2006/relationships/slideLayout" Target="../slideLayouts/slideLayout29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32" Type="http://schemas.openxmlformats.org/officeDocument/2006/relationships/theme" Target="../theme/theme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28" Type="http://schemas.openxmlformats.org/officeDocument/2006/relationships/slideLayout" Target="../slideLayouts/slideLayout28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31" Type="http://schemas.openxmlformats.org/officeDocument/2006/relationships/slideLayout" Target="../slideLayouts/slideLayout31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Relationship Id="rId27" Type="http://schemas.openxmlformats.org/officeDocument/2006/relationships/slideLayout" Target="../slideLayouts/slideLayout27.xml"/><Relationship Id="rId30" Type="http://schemas.openxmlformats.org/officeDocument/2006/relationships/slideLayout" Target="../slideLayouts/slideLayout30.xml"/></Relationships>
</file>

<file path=ppt/slideMasters/_rels/slideMaster10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67.xml"/><Relationship Id="rId3" Type="http://schemas.openxmlformats.org/officeDocument/2006/relationships/slideLayout" Target="../slideLayouts/slideLayout162.xml"/><Relationship Id="rId7" Type="http://schemas.openxmlformats.org/officeDocument/2006/relationships/slideLayout" Target="../slideLayouts/slideLayout166.xml"/><Relationship Id="rId12" Type="http://schemas.openxmlformats.org/officeDocument/2006/relationships/theme" Target="../theme/theme10.xml"/><Relationship Id="rId2" Type="http://schemas.openxmlformats.org/officeDocument/2006/relationships/slideLayout" Target="../slideLayouts/slideLayout161.xml"/><Relationship Id="rId1" Type="http://schemas.openxmlformats.org/officeDocument/2006/relationships/slideLayout" Target="../slideLayouts/slideLayout160.xml"/><Relationship Id="rId6" Type="http://schemas.openxmlformats.org/officeDocument/2006/relationships/slideLayout" Target="../slideLayouts/slideLayout165.xml"/><Relationship Id="rId11" Type="http://schemas.openxmlformats.org/officeDocument/2006/relationships/slideLayout" Target="../slideLayouts/slideLayout170.xml"/><Relationship Id="rId5" Type="http://schemas.openxmlformats.org/officeDocument/2006/relationships/slideLayout" Target="../slideLayouts/slideLayout164.xml"/><Relationship Id="rId10" Type="http://schemas.openxmlformats.org/officeDocument/2006/relationships/slideLayout" Target="../slideLayouts/slideLayout169.xml"/><Relationship Id="rId4" Type="http://schemas.openxmlformats.org/officeDocument/2006/relationships/slideLayout" Target="../slideLayouts/slideLayout163.xml"/><Relationship Id="rId9" Type="http://schemas.openxmlformats.org/officeDocument/2006/relationships/slideLayout" Target="../slideLayouts/slideLayout168.xml"/></Relationships>
</file>

<file path=ppt/slideMasters/_rels/slideMaster1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78.xml"/><Relationship Id="rId3" Type="http://schemas.openxmlformats.org/officeDocument/2006/relationships/slideLayout" Target="../slideLayouts/slideLayout173.xml"/><Relationship Id="rId7" Type="http://schemas.openxmlformats.org/officeDocument/2006/relationships/slideLayout" Target="../slideLayouts/slideLayout177.xml"/><Relationship Id="rId12" Type="http://schemas.openxmlformats.org/officeDocument/2006/relationships/theme" Target="../theme/theme11.xml"/><Relationship Id="rId2" Type="http://schemas.openxmlformats.org/officeDocument/2006/relationships/slideLayout" Target="../slideLayouts/slideLayout172.xml"/><Relationship Id="rId1" Type="http://schemas.openxmlformats.org/officeDocument/2006/relationships/slideLayout" Target="../slideLayouts/slideLayout171.xml"/><Relationship Id="rId6" Type="http://schemas.openxmlformats.org/officeDocument/2006/relationships/slideLayout" Target="../slideLayouts/slideLayout176.xml"/><Relationship Id="rId11" Type="http://schemas.openxmlformats.org/officeDocument/2006/relationships/slideLayout" Target="../slideLayouts/slideLayout181.xml"/><Relationship Id="rId5" Type="http://schemas.openxmlformats.org/officeDocument/2006/relationships/slideLayout" Target="../slideLayouts/slideLayout175.xml"/><Relationship Id="rId10" Type="http://schemas.openxmlformats.org/officeDocument/2006/relationships/slideLayout" Target="../slideLayouts/slideLayout180.xml"/><Relationship Id="rId4" Type="http://schemas.openxmlformats.org/officeDocument/2006/relationships/slideLayout" Target="../slideLayouts/slideLayout174.xml"/><Relationship Id="rId9" Type="http://schemas.openxmlformats.org/officeDocument/2006/relationships/slideLayout" Target="../slideLayouts/slideLayout179.xml"/></Relationships>
</file>

<file path=ppt/slideMasters/_rels/slideMaster1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89.xml"/><Relationship Id="rId13" Type="http://schemas.openxmlformats.org/officeDocument/2006/relationships/slideLayout" Target="../slideLayouts/slideLayout194.xml"/><Relationship Id="rId18" Type="http://schemas.openxmlformats.org/officeDocument/2006/relationships/slideLayout" Target="../slideLayouts/slideLayout199.xml"/><Relationship Id="rId3" Type="http://schemas.openxmlformats.org/officeDocument/2006/relationships/slideLayout" Target="../slideLayouts/slideLayout184.xml"/><Relationship Id="rId21" Type="http://schemas.openxmlformats.org/officeDocument/2006/relationships/slideLayout" Target="../slideLayouts/slideLayout202.xml"/><Relationship Id="rId7" Type="http://schemas.openxmlformats.org/officeDocument/2006/relationships/slideLayout" Target="../slideLayouts/slideLayout188.xml"/><Relationship Id="rId12" Type="http://schemas.openxmlformats.org/officeDocument/2006/relationships/slideLayout" Target="../slideLayouts/slideLayout193.xml"/><Relationship Id="rId17" Type="http://schemas.openxmlformats.org/officeDocument/2006/relationships/slideLayout" Target="../slideLayouts/slideLayout198.xml"/><Relationship Id="rId2" Type="http://schemas.openxmlformats.org/officeDocument/2006/relationships/slideLayout" Target="../slideLayouts/slideLayout183.xml"/><Relationship Id="rId16" Type="http://schemas.openxmlformats.org/officeDocument/2006/relationships/slideLayout" Target="../slideLayouts/slideLayout197.xml"/><Relationship Id="rId20" Type="http://schemas.openxmlformats.org/officeDocument/2006/relationships/slideLayout" Target="../slideLayouts/slideLayout201.xml"/><Relationship Id="rId1" Type="http://schemas.openxmlformats.org/officeDocument/2006/relationships/slideLayout" Target="../slideLayouts/slideLayout182.xml"/><Relationship Id="rId6" Type="http://schemas.openxmlformats.org/officeDocument/2006/relationships/slideLayout" Target="../slideLayouts/slideLayout187.xml"/><Relationship Id="rId11" Type="http://schemas.openxmlformats.org/officeDocument/2006/relationships/slideLayout" Target="../slideLayouts/slideLayout192.xml"/><Relationship Id="rId5" Type="http://schemas.openxmlformats.org/officeDocument/2006/relationships/slideLayout" Target="../slideLayouts/slideLayout186.xml"/><Relationship Id="rId15" Type="http://schemas.openxmlformats.org/officeDocument/2006/relationships/slideLayout" Target="../slideLayouts/slideLayout196.xml"/><Relationship Id="rId10" Type="http://schemas.openxmlformats.org/officeDocument/2006/relationships/slideLayout" Target="../slideLayouts/slideLayout191.xml"/><Relationship Id="rId19" Type="http://schemas.openxmlformats.org/officeDocument/2006/relationships/slideLayout" Target="../slideLayouts/slideLayout200.xml"/><Relationship Id="rId4" Type="http://schemas.openxmlformats.org/officeDocument/2006/relationships/slideLayout" Target="../slideLayouts/slideLayout185.xml"/><Relationship Id="rId9" Type="http://schemas.openxmlformats.org/officeDocument/2006/relationships/slideLayout" Target="../slideLayouts/slideLayout190.xml"/><Relationship Id="rId14" Type="http://schemas.openxmlformats.org/officeDocument/2006/relationships/slideLayout" Target="../slideLayouts/slideLayout195.xml"/><Relationship Id="rId22" Type="http://schemas.openxmlformats.org/officeDocument/2006/relationships/theme" Target="../theme/theme12.xml"/></Relationships>
</file>

<file path=ppt/slideMasters/_rels/slideMaster1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10.xml"/><Relationship Id="rId13" Type="http://schemas.openxmlformats.org/officeDocument/2006/relationships/slideLayout" Target="../slideLayouts/slideLayout215.xml"/><Relationship Id="rId18" Type="http://schemas.openxmlformats.org/officeDocument/2006/relationships/slideLayout" Target="../slideLayouts/slideLayout220.xml"/><Relationship Id="rId26" Type="http://schemas.openxmlformats.org/officeDocument/2006/relationships/slideLayout" Target="../slideLayouts/slideLayout228.xml"/><Relationship Id="rId3" Type="http://schemas.openxmlformats.org/officeDocument/2006/relationships/slideLayout" Target="../slideLayouts/slideLayout205.xml"/><Relationship Id="rId21" Type="http://schemas.openxmlformats.org/officeDocument/2006/relationships/slideLayout" Target="../slideLayouts/slideLayout223.xml"/><Relationship Id="rId7" Type="http://schemas.openxmlformats.org/officeDocument/2006/relationships/slideLayout" Target="../slideLayouts/slideLayout209.xml"/><Relationship Id="rId12" Type="http://schemas.openxmlformats.org/officeDocument/2006/relationships/slideLayout" Target="../slideLayouts/slideLayout214.xml"/><Relationship Id="rId17" Type="http://schemas.openxmlformats.org/officeDocument/2006/relationships/slideLayout" Target="../slideLayouts/slideLayout219.xml"/><Relationship Id="rId25" Type="http://schemas.openxmlformats.org/officeDocument/2006/relationships/slideLayout" Target="../slideLayouts/slideLayout227.xml"/><Relationship Id="rId2" Type="http://schemas.openxmlformats.org/officeDocument/2006/relationships/slideLayout" Target="../slideLayouts/slideLayout204.xml"/><Relationship Id="rId16" Type="http://schemas.openxmlformats.org/officeDocument/2006/relationships/slideLayout" Target="../slideLayouts/slideLayout218.xml"/><Relationship Id="rId20" Type="http://schemas.openxmlformats.org/officeDocument/2006/relationships/slideLayout" Target="../slideLayouts/slideLayout222.xml"/><Relationship Id="rId29" Type="http://schemas.openxmlformats.org/officeDocument/2006/relationships/slideLayout" Target="../slideLayouts/slideLayout231.xml"/><Relationship Id="rId1" Type="http://schemas.openxmlformats.org/officeDocument/2006/relationships/slideLayout" Target="../slideLayouts/slideLayout203.xml"/><Relationship Id="rId6" Type="http://schemas.openxmlformats.org/officeDocument/2006/relationships/slideLayout" Target="../slideLayouts/slideLayout208.xml"/><Relationship Id="rId11" Type="http://schemas.openxmlformats.org/officeDocument/2006/relationships/slideLayout" Target="../slideLayouts/slideLayout213.xml"/><Relationship Id="rId24" Type="http://schemas.openxmlformats.org/officeDocument/2006/relationships/slideLayout" Target="../slideLayouts/slideLayout226.xml"/><Relationship Id="rId32" Type="http://schemas.openxmlformats.org/officeDocument/2006/relationships/theme" Target="../theme/theme13.xml"/><Relationship Id="rId5" Type="http://schemas.openxmlformats.org/officeDocument/2006/relationships/slideLayout" Target="../slideLayouts/slideLayout207.xml"/><Relationship Id="rId15" Type="http://schemas.openxmlformats.org/officeDocument/2006/relationships/slideLayout" Target="../slideLayouts/slideLayout217.xml"/><Relationship Id="rId23" Type="http://schemas.openxmlformats.org/officeDocument/2006/relationships/slideLayout" Target="../slideLayouts/slideLayout225.xml"/><Relationship Id="rId28" Type="http://schemas.openxmlformats.org/officeDocument/2006/relationships/slideLayout" Target="../slideLayouts/slideLayout230.xml"/><Relationship Id="rId10" Type="http://schemas.openxmlformats.org/officeDocument/2006/relationships/slideLayout" Target="../slideLayouts/slideLayout212.xml"/><Relationship Id="rId19" Type="http://schemas.openxmlformats.org/officeDocument/2006/relationships/slideLayout" Target="../slideLayouts/slideLayout221.xml"/><Relationship Id="rId31" Type="http://schemas.openxmlformats.org/officeDocument/2006/relationships/slideLayout" Target="../slideLayouts/slideLayout233.xml"/><Relationship Id="rId4" Type="http://schemas.openxmlformats.org/officeDocument/2006/relationships/slideLayout" Target="../slideLayouts/slideLayout206.xml"/><Relationship Id="rId9" Type="http://schemas.openxmlformats.org/officeDocument/2006/relationships/slideLayout" Target="../slideLayouts/slideLayout211.xml"/><Relationship Id="rId14" Type="http://schemas.openxmlformats.org/officeDocument/2006/relationships/slideLayout" Target="../slideLayouts/slideLayout216.xml"/><Relationship Id="rId22" Type="http://schemas.openxmlformats.org/officeDocument/2006/relationships/slideLayout" Target="../slideLayouts/slideLayout224.xml"/><Relationship Id="rId27" Type="http://schemas.openxmlformats.org/officeDocument/2006/relationships/slideLayout" Target="../slideLayouts/slideLayout229.xml"/><Relationship Id="rId30" Type="http://schemas.openxmlformats.org/officeDocument/2006/relationships/slideLayout" Target="../slideLayouts/slideLayout232.xml"/></Relationships>
</file>

<file path=ppt/slideMasters/_rels/slideMaster1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41.xml"/><Relationship Id="rId13" Type="http://schemas.openxmlformats.org/officeDocument/2006/relationships/slideLayout" Target="../slideLayouts/slideLayout246.xml"/><Relationship Id="rId18" Type="http://schemas.openxmlformats.org/officeDocument/2006/relationships/slideLayout" Target="../slideLayouts/slideLayout251.xml"/><Relationship Id="rId26" Type="http://schemas.openxmlformats.org/officeDocument/2006/relationships/slideLayout" Target="../slideLayouts/slideLayout259.xml"/><Relationship Id="rId3" Type="http://schemas.openxmlformats.org/officeDocument/2006/relationships/slideLayout" Target="../slideLayouts/slideLayout236.xml"/><Relationship Id="rId21" Type="http://schemas.openxmlformats.org/officeDocument/2006/relationships/slideLayout" Target="../slideLayouts/slideLayout254.xml"/><Relationship Id="rId7" Type="http://schemas.openxmlformats.org/officeDocument/2006/relationships/slideLayout" Target="../slideLayouts/slideLayout240.xml"/><Relationship Id="rId12" Type="http://schemas.openxmlformats.org/officeDocument/2006/relationships/slideLayout" Target="../slideLayouts/slideLayout245.xml"/><Relationship Id="rId17" Type="http://schemas.openxmlformats.org/officeDocument/2006/relationships/slideLayout" Target="../slideLayouts/slideLayout250.xml"/><Relationship Id="rId25" Type="http://schemas.openxmlformats.org/officeDocument/2006/relationships/slideLayout" Target="../slideLayouts/slideLayout258.xml"/><Relationship Id="rId2" Type="http://schemas.openxmlformats.org/officeDocument/2006/relationships/slideLayout" Target="../slideLayouts/slideLayout235.xml"/><Relationship Id="rId16" Type="http://schemas.openxmlformats.org/officeDocument/2006/relationships/slideLayout" Target="../slideLayouts/slideLayout249.xml"/><Relationship Id="rId20" Type="http://schemas.openxmlformats.org/officeDocument/2006/relationships/slideLayout" Target="../slideLayouts/slideLayout253.xml"/><Relationship Id="rId29" Type="http://schemas.openxmlformats.org/officeDocument/2006/relationships/slideLayout" Target="../slideLayouts/slideLayout262.xml"/><Relationship Id="rId1" Type="http://schemas.openxmlformats.org/officeDocument/2006/relationships/slideLayout" Target="../slideLayouts/slideLayout234.xml"/><Relationship Id="rId6" Type="http://schemas.openxmlformats.org/officeDocument/2006/relationships/slideLayout" Target="../slideLayouts/slideLayout239.xml"/><Relationship Id="rId11" Type="http://schemas.openxmlformats.org/officeDocument/2006/relationships/slideLayout" Target="../slideLayouts/slideLayout244.xml"/><Relationship Id="rId24" Type="http://schemas.openxmlformats.org/officeDocument/2006/relationships/slideLayout" Target="../slideLayouts/slideLayout257.xml"/><Relationship Id="rId32" Type="http://schemas.openxmlformats.org/officeDocument/2006/relationships/theme" Target="../theme/theme14.xml"/><Relationship Id="rId5" Type="http://schemas.openxmlformats.org/officeDocument/2006/relationships/slideLayout" Target="../slideLayouts/slideLayout238.xml"/><Relationship Id="rId15" Type="http://schemas.openxmlformats.org/officeDocument/2006/relationships/slideLayout" Target="../slideLayouts/slideLayout248.xml"/><Relationship Id="rId23" Type="http://schemas.openxmlformats.org/officeDocument/2006/relationships/slideLayout" Target="../slideLayouts/slideLayout256.xml"/><Relationship Id="rId28" Type="http://schemas.openxmlformats.org/officeDocument/2006/relationships/slideLayout" Target="../slideLayouts/slideLayout261.xml"/><Relationship Id="rId10" Type="http://schemas.openxmlformats.org/officeDocument/2006/relationships/slideLayout" Target="../slideLayouts/slideLayout243.xml"/><Relationship Id="rId19" Type="http://schemas.openxmlformats.org/officeDocument/2006/relationships/slideLayout" Target="../slideLayouts/slideLayout252.xml"/><Relationship Id="rId31" Type="http://schemas.openxmlformats.org/officeDocument/2006/relationships/slideLayout" Target="../slideLayouts/slideLayout264.xml"/><Relationship Id="rId4" Type="http://schemas.openxmlformats.org/officeDocument/2006/relationships/slideLayout" Target="../slideLayouts/slideLayout237.xml"/><Relationship Id="rId9" Type="http://schemas.openxmlformats.org/officeDocument/2006/relationships/slideLayout" Target="../slideLayouts/slideLayout242.xml"/><Relationship Id="rId14" Type="http://schemas.openxmlformats.org/officeDocument/2006/relationships/slideLayout" Target="../slideLayouts/slideLayout247.xml"/><Relationship Id="rId22" Type="http://schemas.openxmlformats.org/officeDocument/2006/relationships/slideLayout" Target="../slideLayouts/slideLayout255.xml"/><Relationship Id="rId27" Type="http://schemas.openxmlformats.org/officeDocument/2006/relationships/slideLayout" Target="../slideLayouts/slideLayout260.xml"/><Relationship Id="rId30" Type="http://schemas.openxmlformats.org/officeDocument/2006/relationships/slideLayout" Target="../slideLayouts/slideLayout263.xml"/></Relationships>
</file>

<file path=ppt/slideMasters/_rels/slideMaster15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72.xml"/><Relationship Id="rId3" Type="http://schemas.openxmlformats.org/officeDocument/2006/relationships/slideLayout" Target="../slideLayouts/slideLayout267.xml"/><Relationship Id="rId7" Type="http://schemas.openxmlformats.org/officeDocument/2006/relationships/slideLayout" Target="../slideLayouts/slideLayout271.xml"/><Relationship Id="rId12" Type="http://schemas.openxmlformats.org/officeDocument/2006/relationships/theme" Target="../theme/theme15.xml"/><Relationship Id="rId2" Type="http://schemas.openxmlformats.org/officeDocument/2006/relationships/slideLayout" Target="../slideLayouts/slideLayout266.xml"/><Relationship Id="rId1" Type="http://schemas.openxmlformats.org/officeDocument/2006/relationships/slideLayout" Target="../slideLayouts/slideLayout265.xml"/><Relationship Id="rId6" Type="http://schemas.openxmlformats.org/officeDocument/2006/relationships/slideLayout" Target="../slideLayouts/slideLayout270.xml"/><Relationship Id="rId11" Type="http://schemas.openxmlformats.org/officeDocument/2006/relationships/slideLayout" Target="../slideLayouts/slideLayout275.xml"/><Relationship Id="rId5" Type="http://schemas.openxmlformats.org/officeDocument/2006/relationships/slideLayout" Target="../slideLayouts/slideLayout269.xml"/><Relationship Id="rId10" Type="http://schemas.openxmlformats.org/officeDocument/2006/relationships/slideLayout" Target="../slideLayouts/slideLayout274.xml"/><Relationship Id="rId4" Type="http://schemas.openxmlformats.org/officeDocument/2006/relationships/slideLayout" Target="../slideLayouts/slideLayout268.xml"/><Relationship Id="rId9" Type="http://schemas.openxmlformats.org/officeDocument/2006/relationships/slideLayout" Target="../slideLayouts/slideLayout273.xml"/></Relationships>
</file>

<file path=ppt/slideMasters/_rels/slideMaster16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83.xml"/><Relationship Id="rId13" Type="http://schemas.openxmlformats.org/officeDocument/2006/relationships/slideLayout" Target="../slideLayouts/slideLayout288.xml"/><Relationship Id="rId18" Type="http://schemas.openxmlformats.org/officeDocument/2006/relationships/slideLayout" Target="../slideLayouts/slideLayout293.xml"/><Relationship Id="rId26" Type="http://schemas.openxmlformats.org/officeDocument/2006/relationships/slideLayout" Target="../slideLayouts/slideLayout301.xml"/><Relationship Id="rId3" Type="http://schemas.openxmlformats.org/officeDocument/2006/relationships/slideLayout" Target="../slideLayouts/slideLayout278.xml"/><Relationship Id="rId21" Type="http://schemas.openxmlformats.org/officeDocument/2006/relationships/slideLayout" Target="../slideLayouts/slideLayout296.xml"/><Relationship Id="rId7" Type="http://schemas.openxmlformats.org/officeDocument/2006/relationships/slideLayout" Target="../slideLayouts/slideLayout282.xml"/><Relationship Id="rId12" Type="http://schemas.openxmlformats.org/officeDocument/2006/relationships/slideLayout" Target="../slideLayouts/slideLayout287.xml"/><Relationship Id="rId17" Type="http://schemas.openxmlformats.org/officeDocument/2006/relationships/slideLayout" Target="../slideLayouts/slideLayout292.xml"/><Relationship Id="rId25" Type="http://schemas.openxmlformats.org/officeDocument/2006/relationships/slideLayout" Target="../slideLayouts/slideLayout300.xml"/><Relationship Id="rId2" Type="http://schemas.openxmlformats.org/officeDocument/2006/relationships/slideLayout" Target="../slideLayouts/slideLayout277.xml"/><Relationship Id="rId16" Type="http://schemas.openxmlformats.org/officeDocument/2006/relationships/slideLayout" Target="../slideLayouts/slideLayout291.xml"/><Relationship Id="rId20" Type="http://schemas.openxmlformats.org/officeDocument/2006/relationships/slideLayout" Target="../slideLayouts/slideLayout295.xml"/><Relationship Id="rId29" Type="http://schemas.openxmlformats.org/officeDocument/2006/relationships/slideLayout" Target="../slideLayouts/slideLayout304.xml"/><Relationship Id="rId1" Type="http://schemas.openxmlformats.org/officeDocument/2006/relationships/slideLayout" Target="../slideLayouts/slideLayout276.xml"/><Relationship Id="rId6" Type="http://schemas.openxmlformats.org/officeDocument/2006/relationships/slideLayout" Target="../slideLayouts/slideLayout281.xml"/><Relationship Id="rId11" Type="http://schemas.openxmlformats.org/officeDocument/2006/relationships/slideLayout" Target="../slideLayouts/slideLayout286.xml"/><Relationship Id="rId24" Type="http://schemas.openxmlformats.org/officeDocument/2006/relationships/slideLayout" Target="../slideLayouts/slideLayout299.xml"/><Relationship Id="rId32" Type="http://schemas.openxmlformats.org/officeDocument/2006/relationships/theme" Target="../theme/theme16.xml"/><Relationship Id="rId5" Type="http://schemas.openxmlformats.org/officeDocument/2006/relationships/slideLayout" Target="../slideLayouts/slideLayout280.xml"/><Relationship Id="rId15" Type="http://schemas.openxmlformats.org/officeDocument/2006/relationships/slideLayout" Target="../slideLayouts/slideLayout290.xml"/><Relationship Id="rId23" Type="http://schemas.openxmlformats.org/officeDocument/2006/relationships/slideLayout" Target="../slideLayouts/slideLayout298.xml"/><Relationship Id="rId28" Type="http://schemas.openxmlformats.org/officeDocument/2006/relationships/slideLayout" Target="../slideLayouts/slideLayout303.xml"/><Relationship Id="rId10" Type="http://schemas.openxmlformats.org/officeDocument/2006/relationships/slideLayout" Target="../slideLayouts/slideLayout285.xml"/><Relationship Id="rId19" Type="http://schemas.openxmlformats.org/officeDocument/2006/relationships/slideLayout" Target="../slideLayouts/slideLayout294.xml"/><Relationship Id="rId31" Type="http://schemas.openxmlformats.org/officeDocument/2006/relationships/slideLayout" Target="../slideLayouts/slideLayout306.xml"/><Relationship Id="rId4" Type="http://schemas.openxmlformats.org/officeDocument/2006/relationships/slideLayout" Target="../slideLayouts/slideLayout279.xml"/><Relationship Id="rId9" Type="http://schemas.openxmlformats.org/officeDocument/2006/relationships/slideLayout" Target="../slideLayouts/slideLayout284.xml"/><Relationship Id="rId14" Type="http://schemas.openxmlformats.org/officeDocument/2006/relationships/slideLayout" Target="../slideLayouts/slideLayout289.xml"/><Relationship Id="rId22" Type="http://schemas.openxmlformats.org/officeDocument/2006/relationships/slideLayout" Target="../slideLayouts/slideLayout297.xml"/><Relationship Id="rId27" Type="http://schemas.openxmlformats.org/officeDocument/2006/relationships/slideLayout" Target="../slideLayouts/slideLayout302.xml"/><Relationship Id="rId30" Type="http://schemas.openxmlformats.org/officeDocument/2006/relationships/slideLayout" Target="../slideLayouts/slideLayout305.xml"/></Relationships>
</file>

<file path=ppt/slideMasters/_rels/slideMaster17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14.xml"/><Relationship Id="rId13" Type="http://schemas.openxmlformats.org/officeDocument/2006/relationships/slideLayout" Target="../slideLayouts/slideLayout319.xml"/><Relationship Id="rId18" Type="http://schemas.openxmlformats.org/officeDocument/2006/relationships/slideLayout" Target="../slideLayouts/slideLayout324.xml"/><Relationship Id="rId3" Type="http://schemas.openxmlformats.org/officeDocument/2006/relationships/slideLayout" Target="../slideLayouts/slideLayout309.xml"/><Relationship Id="rId7" Type="http://schemas.openxmlformats.org/officeDocument/2006/relationships/slideLayout" Target="../slideLayouts/slideLayout313.xml"/><Relationship Id="rId12" Type="http://schemas.openxmlformats.org/officeDocument/2006/relationships/slideLayout" Target="../slideLayouts/slideLayout318.xml"/><Relationship Id="rId17" Type="http://schemas.openxmlformats.org/officeDocument/2006/relationships/slideLayout" Target="../slideLayouts/slideLayout323.xml"/><Relationship Id="rId2" Type="http://schemas.openxmlformats.org/officeDocument/2006/relationships/slideLayout" Target="../slideLayouts/slideLayout308.xml"/><Relationship Id="rId16" Type="http://schemas.openxmlformats.org/officeDocument/2006/relationships/slideLayout" Target="../slideLayouts/slideLayout322.xml"/><Relationship Id="rId20" Type="http://schemas.openxmlformats.org/officeDocument/2006/relationships/theme" Target="../theme/theme17.xml"/><Relationship Id="rId1" Type="http://schemas.openxmlformats.org/officeDocument/2006/relationships/slideLayout" Target="../slideLayouts/slideLayout307.xml"/><Relationship Id="rId6" Type="http://schemas.openxmlformats.org/officeDocument/2006/relationships/slideLayout" Target="../slideLayouts/slideLayout312.xml"/><Relationship Id="rId11" Type="http://schemas.openxmlformats.org/officeDocument/2006/relationships/slideLayout" Target="../slideLayouts/slideLayout317.xml"/><Relationship Id="rId5" Type="http://schemas.openxmlformats.org/officeDocument/2006/relationships/slideLayout" Target="../slideLayouts/slideLayout311.xml"/><Relationship Id="rId15" Type="http://schemas.openxmlformats.org/officeDocument/2006/relationships/slideLayout" Target="../slideLayouts/slideLayout321.xml"/><Relationship Id="rId10" Type="http://schemas.openxmlformats.org/officeDocument/2006/relationships/slideLayout" Target="../slideLayouts/slideLayout316.xml"/><Relationship Id="rId19" Type="http://schemas.openxmlformats.org/officeDocument/2006/relationships/slideLayout" Target="../slideLayouts/slideLayout325.xml"/><Relationship Id="rId4" Type="http://schemas.openxmlformats.org/officeDocument/2006/relationships/slideLayout" Target="../slideLayouts/slideLayout310.xml"/><Relationship Id="rId9" Type="http://schemas.openxmlformats.org/officeDocument/2006/relationships/slideLayout" Target="../slideLayouts/slideLayout315.xml"/><Relationship Id="rId14" Type="http://schemas.openxmlformats.org/officeDocument/2006/relationships/slideLayout" Target="../slideLayouts/slideLayout320.xml"/></Relationships>
</file>

<file path=ppt/slideMasters/_rels/slideMaster18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33.xml"/><Relationship Id="rId3" Type="http://schemas.openxmlformats.org/officeDocument/2006/relationships/slideLayout" Target="../slideLayouts/slideLayout328.xml"/><Relationship Id="rId7" Type="http://schemas.openxmlformats.org/officeDocument/2006/relationships/slideLayout" Target="../slideLayouts/slideLayout332.xml"/><Relationship Id="rId12" Type="http://schemas.openxmlformats.org/officeDocument/2006/relationships/theme" Target="../theme/theme18.xml"/><Relationship Id="rId2" Type="http://schemas.openxmlformats.org/officeDocument/2006/relationships/slideLayout" Target="../slideLayouts/slideLayout327.xml"/><Relationship Id="rId1" Type="http://schemas.openxmlformats.org/officeDocument/2006/relationships/slideLayout" Target="../slideLayouts/slideLayout326.xml"/><Relationship Id="rId6" Type="http://schemas.openxmlformats.org/officeDocument/2006/relationships/slideLayout" Target="../slideLayouts/slideLayout331.xml"/><Relationship Id="rId11" Type="http://schemas.openxmlformats.org/officeDocument/2006/relationships/slideLayout" Target="../slideLayouts/slideLayout336.xml"/><Relationship Id="rId5" Type="http://schemas.openxmlformats.org/officeDocument/2006/relationships/slideLayout" Target="../slideLayouts/slideLayout330.xml"/><Relationship Id="rId10" Type="http://schemas.openxmlformats.org/officeDocument/2006/relationships/slideLayout" Target="../slideLayouts/slideLayout335.xml"/><Relationship Id="rId4" Type="http://schemas.openxmlformats.org/officeDocument/2006/relationships/slideLayout" Target="../slideLayouts/slideLayout329.xml"/><Relationship Id="rId9" Type="http://schemas.openxmlformats.org/officeDocument/2006/relationships/slideLayout" Target="../slideLayouts/slideLayout334.xml"/></Relationships>
</file>

<file path=ppt/slideMasters/_rels/slideMaster19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44.xml"/><Relationship Id="rId3" Type="http://schemas.openxmlformats.org/officeDocument/2006/relationships/slideLayout" Target="../slideLayouts/slideLayout339.xml"/><Relationship Id="rId7" Type="http://schemas.openxmlformats.org/officeDocument/2006/relationships/slideLayout" Target="../slideLayouts/slideLayout343.xml"/><Relationship Id="rId12" Type="http://schemas.openxmlformats.org/officeDocument/2006/relationships/theme" Target="../theme/theme19.xml"/><Relationship Id="rId2" Type="http://schemas.openxmlformats.org/officeDocument/2006/relationships/slideLayout" Target="../slideLayouts/slideLayout338.xml"/><Relationship Id="rId1" Type="http://schemas.openxmlformats.org/officeDocument/2006/relationships/slideLayout" Target="../slideLayouts/slideLayout337.xml"/><Relationship Id="rId6" Type="http://schemas.openxmlformats.org/officeDocument/2006/relationships/slideLayout" Target="../slideLayouts/slideLayout342.xml"/><Relationship Id="rId11" Type="http://schemas.openxmlformats.org/officeDocument/2006/relationships/slideLayout" Target="../slideLayouts/slideLayout347.xml"/><Relationship Id="rId5" Type="http://schemas.openxmlformats.org/officeDocument/2006/relationships/slideLayout" Target="../slideLayouts/slideLayout341.xml"/><Relationship Id="rId10" Type="http://schemas.openxmlformats.org/officeDocument/2006/relationships/slideLayout" Target="../slideLayouts/slideLayout346.xml"/><Relationship Id="rId4" Type="http://schemas.openxmlformats.org/officeDocument/2006/relationships/slideLayout" Target="../slideLayouts/slideLayout340.xml"/><Relationship Id="rId9" Type="http://schemas.openxmlformats.org/officeDocument/2006/relationships/slideLayout" Target="../slideLayouts/slideLayout345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9.xml"/><Relationship Id="rId13" Type="http://schemas.openxmlformats.org/officeDocument/2006/relationships/slideLayout" Target="../slideLayouts/slideLayout44.xml"/><Relationship Id="rId18" Type="http://schemas.openxmlformats.org/officeDocument/2006/relationships/slideLayout" Target="../slideLayouts/slideLayout49.xml"/><Relationship Id="rId26" Type="http://schemas.openxmlformats.org/officeDocument/2006/relationships/slideLayout" Target="../slideLayouts/slideLayout57.xml"/><Relationship Id="rId3" Type="http://schemas.openxmlformats.org/officeDocument/2006/relationships/slideLayout" Target="../slideLayouts/slideLayout34.xml"/><Relationship Id="rId21" Type="http://schemas.openxmlformats.org/officeDocument/2006/relationships/slideLayout" Target="../slideLayouts/slideLayout52.xml"/><Relationship Id="rId7" Type="http://schemas.openxmlformats.org/officeDocument/2006/relationships/slideLayout" Target="../slideLayouts/slideLayout38.xml"/><Relationship Id="rId12" Type="http://schemas.openxmlformats.org/officeDocument/2006/relationships/slideLayout" Target="../slideLayouts/slideLayout43.xml"/><Relationship Id="rId17" Type="http://schemas.openxmlformats.org/officeDocument/2006/relationships/slideLayout" Target="../slideLayouts/slideLayout48.xml"/><Relationship Id="rId25" Type="http://schemas.openxmlformats.org/officeDocument/2006/relationships/slideLayout" Target="../slideLayouts/slideLayout56.xml"/><Relationship Id="rId2" Type="http://schemas.openxmlformats.org/officeDocument/2006/relationships/slideLayout" Target="../slideLayouts/slideLayout33.xml"/><Relationship Id="rId16" Type="http://schemas.openxmlformats.org/officeDocument/2006/relationships/slideLayout" Target="../slideLayouts/slideLayout47.xml"/><Relationship Id="rId20" Type="http://schemas.openxmlformats.org/officeDocument/2006/relationships/slideLayout" Target="../slideLayouts/slideLayout51.xml"/><Relationship Id="rId29" Type="http://schemas.openxmlformats.org/officeDocument/2006/relationships/slideLayout" Target="../slideLayouts/slideLayout60.xml"/><Relationship Id="rId1" Type="http://schemas.openxmlformats.org/officeDocument/2006/relationships/slideLayout" Target="../slideLayouts/slideLayout32.xml"/><Relationship Id="rId6" Type="http://schemas.openxmlformats.org/officeDocument/2006/relationships/slideLayout" Target="../slideLayouts/slideLayout37.xml"/><Relationship Id="rId11" Type="http://schemas.openxmlformats.org/officeDocument/2006/relationships/slideLayout" Target="../slideLayouts/slideLayout42.xml"/><Relationship Id="rId24" Type="http://schemas.openxmlformats.org/officeDocument/2006/relationships/slideLayout" Target="../slideLayouts/slideLayout55.xml"/><Relationship Id="rId32" Type="http://schemas.openxmlformats.org/officeDocument/2006/relationships/theme" Target="../theme/theme2.xml"/><Relationship Id="rId5" Type="http://schemas.openxmlformats.org/officeDocument/2006/relationships/slideLayout" Target="../slideLayouts/slideLayout36.xml"/><Relationship Id="rId15" Type="http://schemas.openxmlformats.org/officeDocument/2006/relationships/slideLayout" Target="../slideLayouts/slideLayout46.xml"/><Relationship Id="rId23" Type="http://schemas.openxmlformats.org/officeDocument/2006/relationships/slideLayout" Target="../slideLayouts/slideLayout54.xml"/><Relationship Id="rId28" Type="http://schemas.openxmlformats.org/officeDocument/2006/relationships/slideLayout" Target="../slideLayouts/slideLayout59.xml"/><Relationship Id="rId10" Type="http://schemas.openxmlformats.org/officeDocument/2006/relationships/slideLayout" Target="../slideLayouts/slideLayout41.xml"/><Relationship Id="rId19" Type="http://schemas.openxmlformats.org/officeDocument/2006/relationships/slideLayout" Target="../slideLayouts/slideLayout50.xml"/><Relationship Id="rId31" Type="http://schemas.openxmlformats.org/officeDocument/2006/relationships/slideLayout" Target="../slideLayouts/slideLayout62.xml"/><Relationship Id="rId4" Type="http://schemas.openxmlformats.org/officeDocument/2006/relationships/slideLayout" Target="../slideLayouts/slideLayout35.xml"/><Relationship Id="rId9" Type="http://schemas.openxmlformats.org/officeDocument/2006/relationships/slideLayout" Target="../slideLayouts/slideLayout40.xml"/><Relationship Id="rId14" Type="http://schemas.openxmlformats.org/officeDocument/2006/relationships/slideLayout" Target="../slideLayouts/slideLayout45.xml"/><Relationship Id="rId22" Type="http://schemas.openxmlformats.org/officeDocument/2006/relationships/slideLayout" Target="../slideLayouts/slideLayout53.xml"/><Relationship Id="rId27" Type="http://schemas.openxmlformats.org/officeDocument/2006/relationships/slideLayout" Target="../slideLayouts/slideLayout58.xml"/><Relationship Id="rId30" Type="http://schemas.openxmlformats.org/officeDocument/2006/relationships/slideLayout" Target="../slideLayouts/slideLayout61.xml"/></Relationships>
</file>

<file path=ppt/slideMasters/_rels/slideMaster20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55.xml"/><Relationship Id="rId13" Type="http://schemas.openxmlformats.org/officeDocument/2006/relationships/slideLayout" Target="../slideLayouts/slideLayout360.xml"/><Relationship Id="rId18" Type="http://schemas.openxmlformats.org/officeDocument/2006/relationships/slideLayout" Target="../slideLayouts/slideLayout365.xml"/><Relationship Id="rId26" Type="http://schemas.openxmlformats.org/officeDocument/2006/relationships/slideLayout" Target="../slideLayouts/slideLayout373.xml"/><Relationship Id="rId3" Type="http://schemas.openxmlformats.org/officeDocument/2006/relationships/slideLayout" Target="../slideLayouts/slideLayout350.xml"/><Relationship Id="rId21" Type="http://schemas.openxmlformats.org/officeDocument/2006/relationships/slideLayout" Target="../slideLayouts/slideLayout368.xml"/><Relationship Id="rId7" Type="http://schemas.openxmlformats.org/officeDocument/2006/relationships/slideLayout" Target="../slideLayouts/slideLayout354.xml"/><Relationship Id="rId12" Type="http://schemas.openxmlformats.org/officeDocument/2006/relationships/slideLayout" Target="../slideLayouts/slideLayout359.xml"/><Relationship Id="rId17" Type="http://schemas.openxmlformats.org/officeDocument/2006/relationships/slideLayout" Target="../slideLayouts/slideLayout364.xml"/><Relationship Id="rId25" Type="http://schemas.openxmlformats.org/officeDocument/2006/relationships/slideLayout" Target="../slideLayouts/slideLayout372.xml"/><Relationship Id="rId2" Type="http://schemas.openxmlformats.org/officeDocument/2006/relationships/slideLayout" Target="../slideLayouts/slideLayout349.xml"/><Relationship Id="rId16" Type="http://schemas.openxmlformats.org/officeDocument/2006/relationships/slideLayout" Target="../slideLayouts/slideLayout363.xml"/><Relationship Id="rId20" Type="http://schemas.openxmlformats.org/officeDocument/2006/relationships/slideLayout" Target="../slideLayouts/slideLayout367.xml"/><Relationship Id="rId29" Type="http://schemas.openxmlformats.org/officeDocument/2006/relationships/slideLayout" Target="../slideLayouts/slideLayout376.xml"/><Relationship Id="rId1" Type="http://schemas.openxmlformats.org/officeDocument/2006/relationships/slideLayout" Target="../slideLayouts/slideLayout348.xml"/><Relationship Id="rId6" Type="http://schemas.openxmlformats.org/officeDocument/2006/relationships/slideLayout" Target="../slideLayouts/slideLayout353.xml"/><Relationship Id="rId11" Type="http://schemas.openxmlformats.org/officeDocument/2006/relationships/slideLayout" Target="../slideLayouts/slideLayout358.xml"/><Relationship Id="rId24" Type="http://schemas.openxmlformats.org/officeDocument/2006/relationships/slideLayout" Target="../slideLayouts/slideLayout371.xml"/><Relationship Id="rId32" Type="http://schemas.openxmlformats.org/officeDocument/2006/relationships/theme" Target="../theme/theme20.xml"/><Relationship Id="rId5" Type="http://schemas.openxmlformats.org/officeDocument/2006/relationships/slideLayout" Target="../slideLayouts/slideLayout352.xml"/><Relationship Id="rId15" Type="http://schemas.openxmlformats.org/officeDocument/2006/relationships/slideLayout" Target="../slideLayouts/slideLayout362.xml"/><Relationship Id="rId23" Type="http://schemas.openxmlformats.org/officeDocument/2006/relationships/slideLayout" Target="../slideLayouts/slideLayout370.xml"/><Relationship Id="rId28" Type="http://schemas.openxmlformats.org/officeDocument/2006/relationships/slideLayout" Target="../slideLayouts/slideLayout375.xml"/><Relationship Id="rId10" Type="http://schemas.openxmlformats.org/officeDocument/2006/relationships/slideLayout" Target="../slideLayouts/slideLayout357.xml"/><Relationship Id="rId19" Type="http://schemas.openxmlformats.org/officeDocument/2006/relationships/slideLayout" Target="../slideLayouts/slideLayout366.xml"/><Relationship Id="rId31" Type="http://schemas.openxmlformats.org/officeDocument/2006/relationships/slideLayout" Target="../slideLayouts/slideLayout378.xml"/><Relationship Id="rId4" Type="http://schemas.openxmlformats.org/officeDocument/2006/relationships/slideLayout" Target="../slideLayouts/slideLayout351.xml"/><Relationship Id="rId9" Type="http://schemas.openxmlformats.org/officeDocument/2006/relationships/slideLayout" Target="../slideLayouts/slideLayout356.xml"/><Relationship Id="rId14" Type="http://schemas.openxmlformats.org/officeDocument/2006/relationships/slideLayout" Target="../slideLayouts/slideLayout361.xml"/><Relationship Id="rId22" Type="http://schemas.openxmlformats.org/officeDocument/2006/relationships/slideLayout" Target="../slideLayouts/slideLayout369.xml"/><Relationship Id="rId27" Type="http://schemas.openxmlformats.org/officeDocument/2006/relationships/slideLayout" Target="../slideLayouts/slideLayout374.xml"/><Relationship Id="rId30" Type="http://schemas.openxmlformats.org/officeDocument/2006/relationships/slideLayout" Target="../slideLayouts/slideLayout377.xml"/></Relationships>
</file>

<file path=ppt/slideMasters/_rels/slideMaster2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86.xml"/><Relationship Id="rId13" Type="http://schemas.openxmlformats.org/officeDocument/2006/relationships/slideLayout" Target="../slideLayouts/slideLayout391.xml"/><Relationship Id="rId18" Type="http://schemas.openxmlformats.org/officeDocument/2006/relationships/slideLayout" Target="../slideLayouts/slideLayout396.xml"/><Relationship Id="rId3" Type="http://schemas.openxmlformats.org/officeDocument/2006/relationships/slideLayout" Target="../slideLayouts/slideLayout381.xml"/><Relationship Id="rId21" Type="http://schemas.openxmlformats.org/officeDocument/2006/relationships/slideLayout" Target="../slideLayouts/slideLayout399.xml"/><Relationship Id="rId7" Type="http://schemas.openxmlformats.org/officeDocument/2006/relationships/slideLayout" Target="../slideLayouts/slideLayout385.xml"/><Relationship Id="rId12" Type="http://schemas.openxmlformats.org/officeDocument/2006/relationships/slideLayout" Target="../slideLayouts/slideLayout390.xml"/><Relationship Id="rId17" Type="http://schemas.openxmlformats.org/officeDocument/2006/relationships/slideLayout" Target="../slideLayouts/slideLayout395.xml"/><Relationship Id="rId2" Type="http://schemas.openxmlformats.org/officeDocument/2006/relationships/slideLayout" Target="../slideLayouts/slideLayout380.xml"/><Relationship Id="rId16" Type="http://schemas.openxmlformats.org/officeDocument/2006/relationships/slideLayout" Target="../slideLayouts/slideLayout394.xml"/><Relationship Id="rId20" Type="http://schemas.openxmlformats.org/officeDocument/2006/relationships/slideLayout" Target="../slideLayouts/slideLayout398.xml"/><Relationship Id="rId1" Type="http://schemas.openxmlformats.org/officeDocument/2006/relationships/slideLayout" Target="../slideLayouts/slideLayout379.xml"/><Relationship Id="rId6" Type="http://schemas.openxmlformats.org/officeDocument/2006/relationships/slideLayout" Target="../slideLayouts/slideLayout384.xml"/><Relationship Id="rId11" Type="http://schemas.openxmlformats.org/officeDocument/2006/relationships/slideLayout" Target="../slideLayouts/slideLayout389.xml"/><Relationship Id="rId5" Type="http://schemas.openxmlformats.org/officeDocument/2006/relationships/slideLayout" Target="../slideLayouts/slideLayout383.xml"/><Relationship Id="rId15" Type="http://schemas.openxmlformats.org/officeDocument/2006/relationships/slideLayout" Target="../slideLayouts/slideLayout393.xml"/><Relationship Id="rId10" Type="http://schemas.openxmlformats.org/officeDocument/2006/relationships/slideLayout" Target="../slideLayouts/slideLayout388.xml"/><Relationship Id="rId19" Type="http://schemas.openxmlformats.org/officeDocument/2006/relationships/slideLayout" Target="../slideLayouts/slideLayout397.xml"/><Relationship Id="rId4" Type="http://schemas.openxmlformats.org/officeDocument/2006/relationships/slideLayout" Target="../slideLayouts/slideLayout382.xml"/><Relationship Id="rId9" Type="http://schemas.openxmlformats.org/officeDocument/2006/relationships/slideLayout" Target="../slideLayouts/slideLayout387.xml"/><Relationship Id="rId14" Type="http://schemas.openxmlformats.org/officeDocument/2006/relationships/slideLayout" Target="../slideLayouts/slideLayout392.xml"/><Relationship Id="rId22" Type="http://schemas.openxmlformats.org/officeDocument/2006/relationships/theme" Target="../theme/theme21.xml"/></Relationships>
</file>

<file path=ppt/slideMasters/_rels/slideMaster2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407.xml"/><Relationship Id="rId13" Type="http://schemas.openxmlformats.org/officeDocument/2006/relationships/slideLayout" Target="../slideLayouts/slideLayout412.xml"/><Relationship Id="rId18" Type="http://schemas.openxmlformats.org/officeDocument/2006/relationships/slideLayout" Target="../slideLayouts/slideLayout417.xml"/><Relationship Id="rId26" Type="http://schemas.openxmlformats.org/officeDocument/2006/relationships/slideLayout" Target="../slideLayouts/slideLayout425.xml"/><Relationship Id="rId3" Type="http://schemas.openxmlformats.org/officeDocument/2006/relationships/slideLayout" Target="../slideLayouts/slideLayout402.xml"/><Relationship Id="rId21" Type="http://schemas.openxmlformats.org/officeDocument/2006/relationships/slideLayout" Target="../slideLayouts/slideLayout420.xml"/><Relationship Id="rId7" Type="http://schemas.openxmlformats.org/officeDocument/2006/relationships/slideLayout" Target="../slideLayouts/slideLayout406.xml"/><Relationship Id="rId12" Type="http://schemas.openxmlformats.org/officeDocument/2006/relationships/slideLayout" Target="../slideLayouts/slideLayout411.xml"/><Relationship Id="rId17" Type="http://schemas.openxmlformats.org/officeDocument/2006/relationships/slideLayout" Target="../slideLayouts/slideLayout416.xml"/><Relationship Id="rId25" Type="http://schemas.openxmlformats.org/officeDocument/2006/relationships/slideLayout" Target="../slideLayouts/slideLayout424.xml"/><Relationship Id="rId2" Type="http://schemas.openxmlformats.org/officeDocument/2006/relationships/slideLayout" Target="../slideLayouts/slideLayout401.xml"/><Relationship Id="rId16" Type="http://schemas.openxmlformats.org/officeDocument/2006/relationships/slideLayout" Target="../slideLayouts/slideLayout415.xml"/><Relationship Id="rId20" Type="http://schemas.openxmlformats.org/officeDocument/2006/relationships/slideLayout" Target="../slideLayouts/slideLayout419.xml"/><Relationship Id="rId29" Type="http://schemas.openxmlformats.org/officeDocument/2006/relationships/slideLayout" Target="../slideLayouts/slideLayout428.xml"/><Relationship Id="rId1" Type="http://schemas.openxmlformats.org/officeDocument/2006/relationships/slideLayout" Target="../slideLayouts/slideLayout400.xml"/><Relationship Id="rId6" Type="http://schemas.openxmlformats.org/officeDocument/2006/relationships/slideLayout" Target="../slideLayouts/slideLayout405.xml"/><Relationship Id="rId11" Type="http://schemas.openxmlformats.org/officeDocument/2006/relationships/slideLayout" Target="../slideLayouts/slideLayout410.xml"/><Relationship Id="rId24" Type="http://schemas.openxmlformats.org/officeDocument/2006/relationships/slideLayout" Target="../slideLayouts/slideLayout423.xml"/><Relationship Id="rId32" Type="http://schemas.openxmlformats.org/officeDocument/2006/relationships/theme" Target="../theme/theme22.xml"/><Relationship Id="rId5" Type="http://schemas.openxmlformats.org/officeDocument/2006/relationships/slideLayout" Target="../slideLayouts/slideLayout404.xml"/><Relationship Id="rId15" Type="http://schemas.openxmlformats.org/officeDocument/2006/relationships/slideLayout" Target="../slideLayouts/slideLayout414.xml"/><Relationship Id="rId23" Type="http://schemas.openxmlformats.org/officeDocument/2006/relationships/slideLayout" Target="../slideLayouts/slideLayout422.xml"/><Relationship Id="rId28" Type="http://schemas.openxmlformats.org/officeDocument/2006/relationships/slideLayout" Target="../slideLayouts/slideLayout427.xml"/><Relationship Id="rId10" Type="http://schemas.openxmlformats.org/officeDocument/2006/relationships/slideLayout" Target="../slideLayouts/slideLayout409.xml"/><Relationship Id="rId19" Type="http://schemas.openxmlformats.org/officeDocument/2006/relationships/slideLayout" Target="../slideLayouts/slideLayout418.xml"/><Relationship Id="rId31" Type="http://schemas.openxmlformats.org/officeDocument/2006/relationships/slideLayout" Target="../slideLayouts/slideLayout430.xml"/><Relationship Id="rId4" Type="http://schemas.openxmlformats.org/officeDocument/2006/relationships/slideLayout" Target="../slideLayouts/slideLayout403.xml"/><Relationship Id="rId9" Type="http://schemas.openxmlformats.org/officeDocument/2006/relationships/slideLayout" Target="../slideLayouts/slideLayout408.xml"/><Relationship Id="rId14" Type="http://schemas.openxmlformats.org/officeDocument/2006/relationships/slideLayout" Target="../slideLayouts/slideLayout413.xml"/><Relationship Id="rId22" Type="http://schemas.openxmlformats.org/officeDocument/2006/relationships/slideLayout" Target="../slideLayouts/slideLayout421.xml"/><Relationship Id="rId27" Type="http://schemas.openxmlformats.org/officeDocument/2006/relationships/slideLayout" Target="../slideLayouts/slideLayout426.xml"/><Relationship Id="rId30" Type="http://schemas.openxmlformats.org/officeDocument/2006/relationships/slideLayout" Target="../slideLayouts/slideLayout429.xml"/></Relationships>
</file>

<file path=ppt/slideMasters/_rels/slideMaster2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438.xml"/><Relationship Id="rId13" Type="http://schemas.openxmlformats.org/officeDocument/2006/relationships/slideLayout" Target="../slideLayouts/slideLayout443.xml"/><Relationship Id="rId18" Type="http://schemas.openxmlformats.org/officeDocument/2006/relationships/slideLayout" Target="../slideLayouts/slideLayout448.xml"/><Relationship Id="rId26" Type="http://schemas.openxmlformats.org/officeDocument/2006/relationships/slideLayout" Target="../slideLayouts/slideLayout456.xml"/><Relationship Id="rId3" Type="http://schemas.openxmlformats.org/officeDocument/2006/relationships/slideLayout" Target="../slideLayouts/slideLayout433.xml"/><Relationship Id="rId21" Type="http://schemas.openxmlformats.org/officeDocument/2006/relationships/slideLayout" Target="../slideLayouts/slideLayout451.xml"/><Relationship Id="rId7" Type="http://schemas.openxmlformats.org/officeDocument/2006/relationships/slideLayout" Target="../slideLayouts/slideLayout437.xml"/><Relationship Id="rId12" Type="http://schemas.openxmlformats.org/officeDocument/2006/relationships/slideLayout" Target="../slideLayouts/slideLayout442.xml"/><Relationship Id="rId17" Type="http://schemas.openxmlformats.org/officeDocument/2006/relationships/slideLayout" Target="../slideLayouts/slideLayout447.xml"/><Relationship Id="rId25" Type="http://schemas.openxmlformats.org/officeDocument/2006/relationships/slideLayout" Target="../slideLayouts/slideLayout455.xml"/><Relationship Id="rId2" Type="http://schemas.openxmlformats.org/officeDocument/2006/relationships/slideLayout" Target="../slideLayouts/slideLayout432.xml"/><Relationship Id="rId16" Type="http://schemas.openxmlformats.org/officeDocument/2006/relationships/slideLayout" Target="../slideLayouts/slideLayout446.xml"/><Relationship Id="rId20" Type="http://schemas.openxmlformats.org/officeDocument/2006/relationships/slideLayout" Target="../slideLayouts/slideLayout450.xml"/><Relationship Id="rId29" Type="http://schemas.openxmlformats.org/officeDocument/2006/relationships/slideLayout" Target="../slideLayouts/slideLayout459.xml"/><Relationship Id="rId1" Type="http://schemas.openxmlformats.org/officeDocument/2006/relationships/slideLayout" Target="../slideLayouts/slideLayout431.xml"/><Relationship Id="rId6" Type="http://schemas.openxmlformats.org/officeDocument/2006/relationships/slideLayout" Target="../slideLayouts/slideLayout436.xml"/><Relationship Id="rId11" Type="http://schemas.openxmlformats.org/officeDocument/2006/relationships/slideLayout" Target="../slideLayouts/slideLayout441.xml"/><Relationship Id="rId24" Type="http://schemas.openxmlformats.org/officeDocument/2006/relationships/slideLayout" Target="../slideLayouts/slideLayout454.xml"/><Relationship Id="rId32" Type="http://schemas.openxmlformats.org/officeDocument/2006/relationships/theme" Target="../theme/theme23.xml"/><Relationship Id="rId5" Type="http://schemas.openxmlformats.org/officeDocument/2006/relationships/slideLayout" Target="../slideLayouts/slideLayout435.xml"/><Relationship Id="rId15" Type="http://schemas.openxmlformats.org/officeDocument/2006/relationships/slideLayout" Target="../slideLayouts/slideLayout445.xml"/><Relationship Id="rId23" Type="http://schemas.openxmlformats.org/officeDocument/2006/relationships/slideLayout" Target="../slideLayouts/slideLayout453.xml"/><Relationship Id="rId28" Type="http://schemas.openxmlformats.org/officeDocument/2006/relationships/slideLayout" Target="../slideLayouts/slideLayout458.xml"/><Relationship Id="rId10" Type="http://schemas.openxmlformats.org/officeDocument/2006/relationships/slideLayout" Target="../slideLayouts/slideLayout440.xml"/><Relationship Id="rId19" Type="http://schemas.openxmlformats.org/officeDocument/2006/relationships/slideLayout" Target="../slideLayouts/slideLayout449.xml"/><Relationship Id="rId31" Type="http://schemas.openxmlformats.org/officeDocument/2006/relationships/slideLayout" Target="../slideLayouts/slideLayout461.xml"/><Relationship Id="rId4" Type="http://schemas.openxmlformats.org/officeDocument/2006/relationships/slideLayout" Target="../slideLayouts/slideLayout434.xml"/><Relationship Id="rId9" Type="http://schemas.openxmlformats.org/officeDocument/2006/relationships/slideLayout" Target="../slideLayouts/slideLayout439.xml"/><Relationship Id="rId14" Type="http://schemas.openxmlformats.org/officeDocument/2006/relationships/slideLayout" Target="../slideLayouts/slideLayout444.xml"/><Relationship Id="rId22" Type="http://schemas.openxmlformats.org/officeDocument/2006/relationships/slideLayout" Target="../slideLayouts/slideLayout452.xml"/><Relationship Id="rId27" Type="http://schemas.openxmlformats.org/officeDocument/2006/relationships/slideLayout" Target="../slideLayouts/slideLayout457.xml"/><Relationship Id="rId30" Type="http://schemas.openxmlformats.org/officeDocument/2006/relationships/slideLayout" Target="../slideLayouts/slideLayout460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70.xml"/><Relationship Id="rId13" Type="http://schemas.openxmlformats.org/officeDocument/2006/relationships/slideLayout" Target="../slideLayouts/slideLayout75.xml"/><Relationship Id="rId18" Type="http://schemas.openxmlformats.org/officeDocument/2006/relationships/slideLayout" Target="../slideLayouts/slideLayout80.xml"/><Relationship Id="rId26" Type="http://schemas.openxmlformats.org/officeDocument/2006/relationships/slideLayout" Target="../slideLayouts/slideLayout88.xml"/><Relationship Id="rId3" Type="http://schemas.openxmlformats.org/officeDocument/2006/relationships/slideLayout" Target="../slideLayouts/slideLayout65.xml"/><Relationship Id="rId21" Type="http://schemas.openxmlformats.org/officeDocument/2006/relationships/slideLayout" Target="../slideLayouts/slideLayout83.xml"/><Relationship Id="rId7" Type="http://schemas.openxmlformats.org/officeDocument/2006/relationships/slideLayout" Target="../slideLayouts/slideLayout69.xml"/><Relationship Id="rId12" Type="http://schemas.openxmlformats.org/officeDocument/2006/relationships/slideLayout" Target="../slideLayouts/slideLayout74.xml"/><Relationship Id="rId17" Type="http://schemas.openxmlformats.org/officeDocument/2006/relationships/slideLayout" Target="../slideLayouts/slideLayout79.xml"/><Relationship Id="rId25" Type="http://schemas.openxmlformats.org/officeDocument/2006/relationships/slideLayout" Target="../slideLayouts/slideLayout87.xml"/><Relationship Id="rId2" Type="http://schemas.openxmlformats.org/officeDocument/2006/relationships/slideLayout" Target="../slideLayouts/slideLayout64.xml"/><Relationship Id="rId16" Type="http://schemas.openxmlformats.org/officeDocument/2006/relationships/slideLayout" Target="../slideLayouts/slideLayout78.xml"/><Relationship Id="rId20" Type="http://schemas.openxmlformats.org/officeDocument/2006/relationships/slideLayout" Target="../slideLayouts/slideLayout82.xml"/><Relationship Id="rId29" Type="http://schemas.openxmlformats.org/officeDocument/2006/relationships/slideLayout" Target="../slideLayouts/slideLayout91.xml"/><Relationship Id="rId1" Type="http://schemas.openxmlformats.org/officeDocument/2006/relationships/slideLayout" Target="../slideLayouts/slideLayout63.xml"/><Relationship Id="rId6" Type="http://schemas.openxmlformats.org/officeDocument/2006/relationships/slideLayout" Target="../slideLayouts/slideLayout68.xml"/><Relationship Id="rId11" Type="http://schemas.openxmlformats.org/officeDocument/2006/relationships/slideLayout" Target="../slideLayouts/slideLayout73.xml"/><Relationship Id="rId24" Type="http://schemas.openxmlformats.org/officeDocument/2006/relationships/slideLayout" Target="../slideLayouts/slideLayout86.xml"/><Relationship Id="rId32" Type="http://schemas.openxmlformats.org/officeDocument/2006/relationships/theme" Target="../theme/theme3.xml"/><Relationship Id="rId5" Type="http://schemas.openxmlformats.org/officeDocument/2006/relationships/slideLayout" Target="../slideLayouts/slideLayout67.xml"/><Relationship Id="rId15" Type="http://schemas.openxmlformats.org/officeDocument/2006/relationships/slideLayout" Target="../slideLayouts/slideLayout77.xml"/><Relationship Id="rId23" Type="http://schemas.openxmlformats.org/officeDocument/2006/relationships/slideLayout" Target="../slideLayouts/slideLayout85.xml"/><Relationship Id="rId28" Type="http://schemas.openxmlformats.org/officeDocument/2006/relationships/slideLayout" Target="../slideLayouts/slideLayout90.xml"/><Relationship Id="rId10" Type="http://schemas.openxmlformats.org/officeDocument/2006/relationships/slideLayout" Target="../slideLayouts/slideLayout72.xml"/><Relationship Id="rId19" Type="http://schemas.openxmlformats.org/officeDocument/2006/relationships/slideLayout" Target="../slideLayouts/slideLayout81.xml"/><Relationship Id="rId31" Type="http://schemas.openxmlformats.org/officeDocument/2006/relationships/slideLayout" Target="../slideLayouts/slideLayout93.xml"/><Relationship Id="rId4" Type="http://schemas.openxmlformats.org/officeDocument/2006/relationships/slideLayout" Target="../slideLayouts/slideLayout66.xml"/><Relationship Id="rId9" Type="http://schemas.openxmlformats.org/officeDocument/2006/relationships/slideLayout" Target="../slideLayouts/slideLayout71.xml"/><Relationship Id="rId14" Type="http://schemas.openxmlformats.org/officeDocument/2006/relationships/slideLayout" Target="../slideLayouts/slideLayout76.xml"/><Relationship Id="rId22" Type="http://schemas.openxmlformats.org/officeDocument/2006/relationships/slideLayout" Target="../slideLayouts/slideLayout84.xml"/><Relationship Id="rId27" Type="http://schemas.openxmlformats.org/officeDocument/2006/relationships/slideLayout" Target="../slideLayouts/slideLayout89.xml"/><Relationship Id="rId30" Type="http://schemas.openxmlformats.org/officeDocument/2006/relationships/slideLayout" Target="../slideLayouts/slideLayout92.xml"/></Relationships>
</file>

<file path=ppt/slideMasters/_rels/slideMaster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01.xml"/><Relationship Id="rId3" Type="http://schemas.openxmlformats.org/officeDocument/2006/relationships/slideLayout" Target="../slideLayouts/slideLayout96.xml"/><Relationship Id="rId7" Type="http://schemas.openxmlformats.org/officeDocument/2006/relationships/slideLayout" Target="../slideLayouts/slideLayout100.xml"/><Relationship Id="rId12" Type="http://schemas.openxmlformats.org/officeDocument/2006/relationships/theme" Target="../theme/theme4.xml"/><Relationship Id="rId2" Type="http://schemas.openxmlformats.org/officeDocument/2006/relationships/slideLayout" Target="../slideLayouts/slideLayout95.xml"/><Relationship Id="rId1" Type="http://schemas.openxmlformats.org/officeDocument/2006/relationships/slideLayout" Target="../slideLayouts/slideLayout94.xml"/><Relationship Id="rId6" Type="http://schemas.openxmlformats.org/officeDocument/2006/relationships/slideLayout" Target="../slideLayouts/slideLayout99.xml"/><Relationship Id="rId11" Type="http://schemas.openxmlformats.org/officeDocument/2006/relationships/slideLayout" Target="../slideLayouts/slideLayout104.xml"/><Relationship Id="rId5" Type="http://schemas.openxmlformats.org/officeDocument/2006/relationships/slideLayout" Target="../slideLayouts/slideLayout98.xml"/><Relationship Id="rId10" Type="http://schemas.openxmlformats.org/officeDocument/2006/relationships/slideLayout" Target="../slideLayouts/slideLayout103.xml"/><Relationship Id="rId4" Type="http://schemas.openxmlformats.org/officeDocument/2006/relationships/slideLayout" Target="../slideLayouts/slideLayout97.xml"/><Relationship Id="rId9" Type="http://schemas.openxmlformats.org/officeDocument/2006/relationships/slideLayout" Target="../slideLayouts/slideLayout102.xml"/></Relationships>
</file>

<file path=ppt/slideMasters/_rels/slideMaster5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12.xml"/><Relationship Id="rId3" Type="http://schemas.openxmlformats.org/officeDocument/2006/relationships/slideLayout" Target="../slideLayouts/slideLayout107.xml"/><Relationship Id="rId7" Type="http://schemas.openxmlformats.org/officeDocument/2006/relationships/slideLayout" Target="../slideLayouts/slideLayout111.xml"/><Relationship Id="rId12" Type="http://schemas.openxmlformats.org/officeDocument/2006/relationships/theme" Target="../theme/theme5.xml"/><Relationship Id="rId2" Type="http://schemas.openxmlformats.org/officeDocument/2006/relationships/slideLayout" Target="../slideLayouts/slideLayout106.xml"/><Relationship Id="rId1" Type="http://schemas.openxmlformats.org/officeDocument/2006/relationships/slideLayout" Target="../slideLayouts/slideLayout105.xml"/><Relationship Id="rId6" Type="http://schemas.openxmlformats.org/officeDocument/2006/relationships/slideLayout" Target="../slideLayouts/slideLayout110.xml"/><Relationship Id="rId11" Type="http://schemas.openxmlformats.org/officeDocument/2006/relationships/slideLayout" Target="../slideLayouts/slideLayout115.xml"/><Relationship Id="rId5" Type="http://schemas.openxmlformats.org/officeDocument/2006/relationships/slideLayout" Target="../slideLayouts/slideLayout109.xml"/><Relationship Id="rId10" Type="http://schemas.openxmlformats.org/officeDocument/2006/relationships/slideLayout" Target="../slideLayouts/slideLayout114.xml"/><Relationship Id="rId4" Type="http://schemas.openxmlformats.org/officeDocument/2006/relationships/slideLayout" Target="../slideLayouts/slideLayout108.xml"/><Relationship Id="rId9" Type="http://schemas.openxmlformats.org/officeDocument/2006/relationships/slideLayout" Target="../slideLayouts/slideLayout113.xml"/></Relationships>
</file>

<file path=ppt/slideMasters/_rels/slideMaster6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23.xml"/><Relationship Id="rId3" Type="http://schemas.openxmlformats.org/officeDocument/2006/relationships/slideLayout" Target="../slideLayouts/slideLayout118.xml"/><Relationship Id="rId7" Type="http://schemas.openxmlformats.org/officeDocument/2006/relationships/slideLayout" Target="../slideLayouts/slideLayout122.xml"/><Relationship Id="rId12" Type="http://schemas.openxmlformats.org/officeDocument/2006/relationships/theme" Target="../theme/theme6.xml"/><Relationship Id="rId2" Type="http://schemas.openxmlformats.org/officeDocument/2006/relationships/slideLayout" Target="../slideLayouts/slideLayout117.xml"/><Relationship Id="rId1" Type="http://schemas.openxmlformats.org/officeDocument/2006/relationships/slideLayout" Target="../slideLayouts/slideLayout116.xml"/><Relationship Id="rId6" Type="http://schemas.openxmlformats.org/officeDocument/2006/relationships/slideLayout" Target="../slideLayouts/slideLayout121.xml"/><Relationship Id="rId11" Type="http://schemas.openxmlformats.org/officeDocument/2006/relationships/slideLayout" Target="../slideLayouts/slideLayout126.xml"/><Relationship Id="rId5" Type="http://schemas.openxmlformats.org/officeDocument/2006/relationships/slideLayout" Target="../slideLayouts/slideLayout120.xml"/><Relationship Id="rId10" Type="http://schemas.openxmlformats.org/officeDocument/2006/relationships/slideLayout" Target="../slideLayouts/slideLayout125.xml"/><Relationship Id="rId4" Type="http://schemas.openxmlformats.org/officeDocument/2006/relationships/slideLayout" Target="../slideLayouts/slideLayout119.xml"/><Relationship Id="rId9" Type="http://schemas.openxmlformats.org/officeDocument/2006/relationships/slideLayout" Target="../slideLayouts/slideLayout124.xml"/></Relationships>
</file>

<file path=ppt/slideMasters/_rels/slideMaster7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34.xml"/><Relationship Id="rId3" Type="http://schemas.openxmlformats.org/officeDocument/2006/relationships/slideLayout" Target="../slideLayouts/slideLayout129.xml"/><Relationship Id="rId7" Type="http://schemas.openxmlformats.org/officeDocument/2006/relationships/slideLayout" Target="../slideLayouts/slideLayout133.xml"/><Relationship Id="rId12" Type="http://schemas.openxmlformats.org/officeDocument/2006/relationships/theme" Target="../theme/theme7.xml"/><Relationship Id="rId2" Type="http://schemas.openxmlformats.org/officeDocument/2006/relationships/slideLayout" Target="../slideLayouts/slideLayout128.xml"/><Relationship Id="rId1" Type="http://schemas.openxmlformats.org/officeDocument/2006/relationships/slideLayout" Target="../slideLayouts/slideLayout127.xml"/><Relationship Id="rId6" Type="http://schemas.openxmlformats.org/officeDocument/2006/relationships/slideLayout" Target="../slideLayouts/slideLayout132.xml"/><Relationship Id="rId11" Type="http://schemas.openxmlformats.org/officeDocument/2006/relationships/slideLayout" Target="../slideLayouts/slideLayout137.xml"/><Relationship Id="rId5" Type="http://schemas.openxmlformats.org/officeDocument/2006/relationships/slideLayout" Target="../slideLayouts/slideLayout131.xml"/><Relationship Id="rId10" Type="http://schemas.openxmlformats.org/officeDocument/2006/relationships/slideLayout" Target="../slideLayouts/slideLayout136.xml"/><Relationship Id="rId4" Type="http://schemas.openxmlformats.org/officeDocument/2006/relationships/slideLayout" Target="../slideLayouts/slideLayout130.xml"/><Relationship Id="rId9" Type="http://schemas.openxmlformats.org/officeDocument/2006/relationships/slideLayout" Target="../slideLayouts/slideLayout135.xml"/></Relationships>
</file>

<file path=ppt/slideMasters/_rels/slideMaster8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45.xml"/><Relationship Id="rId3" Type="http://schemas.openxmlformats.org/officeDocument/2006/relationships/slideLayout" Target="../slideLayouts/slideLayout140.xml"/><Relationship Id="rId7" Type="http://schemas.openxmlformats.org/officeDocument/2006/relationships/slideLayout" Target="../slideLayouts/slideLayout144.xml"/><Relationship Id="rId12" Type="http://schemas.openxmlformats.org/officeDocument/2006/relationships/theme" Target="../theme/theme8.xml"/><Relationship Id="rId2" Type="http://schemas.openxmlformats.org/officeDocument/2006/relationships/slideLayout" Target="../slideLayouts/slideLayout139.xml"/><Relationship Id="rId1" Type="http://schemas.openxmlformats.org/officeDocument/2006/relationships/slideLayout" Target="../slideLayouts/slideLayout138.xml"/><Relationship Id="rId6" Type="http://schemas.openxmlformats.org/officeDocument/2006/relationships/slideLayout" Target="../slideLayouts/slideLayout143.xml"/><Relationship Id="rId11" Type="http://schemas.openxmlformats.org/officeDocument/2006/relationships/slideLayout" Target="../slideLayouts/slideLayout148.xml"/><Relationship Id="rId5" Type="http://schemas.openxmlformats.org/officeDocument/2006/relationships/slideLayout" Target="../slideLayouts/slideLayout142.xml"/><Relationship Id="rId10" Type="http://schemas.openxmlformats.org/officeDocument/2006/relationships/slideLayout" Target="../slideLayouts/slideLayout147.xml"/><Relationship Id="rId4" Type="http://schemas.openxmlformats.org/officeDocument/2006/relationships/slideLayout" Target="../slideLayouts/slideLayout141.xml"/><Relationship Id="rId9" Type="http://schemas.openxmlformats.org/officeDocument/2006/relationships/slideLayout" Target="../slideLayouts/slideLayout146.xml"/></Relationships>
</file>

<file path=ppt/slideMasters/_rels/slideMaster9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56.xml"/><Relationship Id="rId3" Type="http://schemas.openxmlformats.org/officeDocument/2006/relationships/slideLayout" Target="../slideLayouts/slideLayout151.xml"/><Relationship Id="rId7" Type="http://schemas.openxmlformats.org/officeDocument/2006/relationships/slideLayout" Target="../slideLayouts/slideLayout155.xml"/><Relationship Id="rId12" Type="http://schemas.openxmlformats.org/officeDocument/2006/relationships/theme" Target="../theme/theme9.xml"/><Relationship Id="rId2" Type="http://schemas.openxmlformats.org/officeDocument/2006/relationships/slideLayout" Target="../slideLayouts/slideLayout150.xml"/><Relationship Id="rId1" Type="http://schemas.openxmlformats.org/officeDocument/2006/relationships/slideLayout" Target="../slideLayouts/slideLayout149.xml"/><Relationship Id="rId6" Type="http://schemas.openxmlformats.org/officeDocument/2006/relationships/slideLayout" Target="../slideLayouts/slideLayout154.xml"/><Relationship Id="rId11" Type="http://schemas.openxmlformats.org/officeDocument/2006/relationships/slideLayout" Target="../slideLayouts/slideLayout159.xml"/><Relationship Id="rId5" Type="http://schemas.openxmlformats.org/officeDocument/2006/relationships/slideLayout" Target="../slideLayouts/slideLayout153.xml"/><Relationship Id="rId10" Type="http://schemas.openxmlformats.org/officeDocument/2006/relationships/slideLayout" Target="../slideLayouts/slideLayout158.xml"/><Relationship Id="rId4" Type="http://schemas.openxmlformats.org/officeDocument/2006/relationships/slideLayout" Target="../slideLayouts/slideLayout152.xml"/><Relationship Id="rId9" Type="http://schemas.openxmlformats.org/officeDocument/2006/relationships/slideLayout" Target="../slideLayouts/slideLayout157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289388" y="274006"/>
            <a:ext cx="8565266" cy="447737"/>
          </a:xfrm>
          <a:prstGeom prst="rect">
            <a:avLst/>
          </a:prstGeom>
        </p:spPr>
        <p:txBody>
          <a:bodyPr vert="horz" lIns="68315" tIns="34201" rIns="68315" bIns="34201" rtlCol="0" anchor="ctr">
            <a:normAutofit/>
          </a:bodyPr>
          <a:lstStyle/>
          <a:p>
            <a:r>
              <a:rPr lang="en-US" dirty="0"/>
              <a:t>Click to edit Master title style</a:t>
            </a: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xmlns="" id="{FDF97E22-E75A-4F94-BDBF-433B020E12E7}"/>
              </a:ext>
            </a:extLst>
          </p:cNvPr>
          <p:cNvGrpSpPr/>
          <p:nvPr/>
        </p:nvGrpSpPr>
        <p:grpSpPr>
          <a:xfrm>
            <a:off x="8723034" y="4906811"/>
            <a:ext cx="292625" cy="128841"/>
            <a:chOff x="11125576" y="6251575"/>
            <a:chExt cx="288549" cy="117476"/>
          </a:xfrm>
        </p:grpSpPr>
        <p:sp>
          <p:nvSpPr>
            <p:cNvPr id="8" name="Chevron 32">
              <a:hlinkClick r:id="" action="ppaction://hlinkshowjump?jump=nextslide" tooltip="Next Slide"/>
              <a:extLst>
                <a:ext uri="{FF2B5EF4-FFF2-40B4-BE49-F238E27FC236}">
                  <a16:creationId xmlns:a16="http://schemas.microsoft.com/office/drawing/2014/main" xmlns="" id="{04E8AFBF-70AB-4EB3-8C2C-777B9E268BD1}"/>
                </a:ext>
              </a:extLst>
            </p:cNvPr>
            <p:cNvSpPr/>
            <p:nvPr userDrawn="1"/>
          </p:nvSpPr>
          <p:spPr>
            <a:xfrm>
              <a:off x="11321095" y="6251575"/>
              <a:ext cx="93030" cy="117476"/>
            </a:xfrm>
            <a:prstGeom prst="chevron">
              <a:avLst>
                <a:gd name="adj" fmla="val 66337"/>
              </a:avLst>
            </a:prstGeom>
            <a:solidFill>
              <a:schemeClr val="bg1">
                <a:lumMod val="7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683043"/>
              <a:endParaRPr lang="en-US" sz="1400">
                <a:solidFill>
                  <a:srgbClr val="000000"/>
                </a:solidFill>
              </a:endParaRPr>
            </a:p>
          </p:txBody>
        </p:sp>
        <p:sp>
          <p:nvSpPr>
            <p:cNvPr id="9" name="Chevron 33">
              <a:hlinkClick r:id="" action="ppaction://hlinkshowjump?jump=previousslide" tooltip="Previous Slide"/>
              <a:extLst>
                <a:ext uri="{FF2B5EF4-FFF2-40B4-BE49-F238E27FC236}">
                  <a16:creationId xmlns:a16="http://schemas.microsoft.com/office/drawing/2014/main" xmlns="" id="{A6AC01FC-013A-445B-9921-7F109FC1E25C}"/>
                </a:ext>
              </a:extLst>
            </p:cNvPr>
            <p:cNvSpPr/>
            <p:nvPr userDrawn="1"/>
          </p:nvSpPr>
          <p:spPr>
            <a:xfrm rot="10800000">
              <a:off x="11125576" y="6251575"/>
              <a:ext cx="93030" cy="117476"/>
            </a:xfrm>
            <a:prstGeom prst="chevron">
              <a:avLst>
                <a:gd name="adj" fmla="val 64003"/>
              </a:avLst>
            </a:prstGeom>
            <a:solidFill>
              <a:schemeClr val="bg1">
                <a:lumMod val="7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683043"/>
              <a:endParaRPr lang="en-US" sz="1400">
                <a:solidFill>
                  <a:srgbClr val="000000"/>
                </a:solidFill>
              </a:endParaRPr>
            </a:p>
          </p:txBody>
        </p: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xmlns="" id="{79CAB756-75D0-44DC-B390-7D607F9EB911}"/>
                </a:ext>
              </a:extLst>
            </p:cNvPr>
            <p:cNvCxnSpPr/>
            <p:nvPr userDrawn="1"/>
          </p:nvCxnSpPr>
          <p:spPr>
            <a:xfrm flipV="1">
              <a:off x="11268075" y="6251575"/>
              <a:ext cx="0" cy="117476"/>
            </a:xfrm>
            <a:prstGeom prst="line">
              <a:avLst/>
            </a:prstGeom>
            <a:ln w="6350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00377096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39" r:id="rId1"/>
    <p:sldLayoutId id="2147483840" r:id="rId2"/>
    <p:sldLayoutId id="2147483841" r:id="rId3"/>
    <p:sldLayoutId id="2147483842" r:id="rId4"/>
    <p:sldLayoutId id="2147483843" r:id="rId5"/>
    <p:sldLayoutId id="2147483844" r:id="rId6"/>
    <p:sldLayoutId id="2147483845" r:id="rId7"/>
    <p:sldLayoutId id="2147483846" r:id="rId8"/>
    <p:sldLayoutId id="2147483847" r:id="rId9"/>
    <p:sldLayoutId id="2147483848" r:id="rId10"/>
    <p:sldLayoutId id="2147483849" r:id="rId11"/>
    <p:sldLayoutId id="2147483850" r:id="rId12"/>
    <p:sldLayoutId id="2147483851" r:id="rId13"/>
    <p:sldLayoutId id="2147483852" r:id="rId14"/>
    <p:sldLayoutId id="2147483853" r:id="rId15"/>
    <p:sldLayoutId id="2147483854" r:id="rId16"/>
    <p:sldLayoutId id="2147483855" r:id="rId17"/>
    <p:sldLayoutId id="2147483856" r:id="rId18"/>
    <p:sldLayoutId id="2147483857" r:id="rId19"/>
    <p:sldLayoutId id="2147483858" r:id="rId20"/>
    <p:sldLayoutId id="2147483859" r:id="rId21"/>
    <p:sldLayoutId id="2147483860" r:id="rId22"/>
    <p:sldLayoutId id="2147483861" r:id="rId23"/>
    <p:sldLayoutId id="2147483862" r:id="rId24"/>
    <p:sldLayoutId id="2147483863" r:id="rId25"/>
    <p:sldLayoutId id="2147483864" r:id="rId26"/>
    <p:sldLayoutId id="2147483865" r:id="rId27"/>
    <p:sldLayoutId id="2147483866" r:id="rId28"/>
    <p:sldLayoutId id="2147483867" r:id="rId29"/>
    <p:sldLayoutId id="2147483868" r:id="rId30"/>
    <p:sldLayoutId id="2147483869" r:id="rId31"/>
  </p:sldLayoutIdLst>
  <p:hf hdr="0" ftr="0" dt="0"/>
  <p:txStyles>
    <p:titleStyle>
      <a:lvl1pPr algn="ctr" defTabSz="683043" rtl="0" eaLnBrk="1" latinLnBrk="0" hangingPunct="1">
        <a:lnSpc>
          <a:spcPct val="90000"/>
        </a:lnSpc>
        <a:spcBef>
          <a:spcPct val="0"/>
        </a:spcBef>
        <a:buNone/>
        <a:defRPr sz="2600" b="1" kern="1200">
          <a:solidFill>
            <a:schemeClr val="tx1"/>
          </a:solidFill>
          <a:latin typeface="Open Sans" panose="020B0606030504020204" pitchFamily="34" charset="0"/>
          <a:ea typeface="Open Sans" panose="020B0606030504020204" pitchFamily="34" charset="0"/>
          <a:cs typeface="Open Sans" panose="020B0606030504020204" pitchFamily="34" charset="0"/>
        </a:defRPr>
      </a:lvl1pPr>
    </p:titleStyle>
    <p:bodyStyle>
      <a:lvl1pPr marL="0" indent="0" algn="ctr" defTabSz="683043" rtl="0" eaLnBrk="1" latinLnBrk="0" hangingPunct="1">
        <a:lnSpc>
          <a:spcPct val="90000"/>
        </a:lnSpc>
        <a:spcBef>
          <a:spcPts val="750"/>
        </a:spcBef>
        <a:buFont typeface="Arial"/>
        <a:buNone/>
        <a:defRPr sz="900" b="0" i="0" kern="1200">
          <a:solidFill>
            <a:schemeClr val="tx1"/>
          </a:solidFill>
          <a:latin typeface="Bodoni 72 Book" charset="0"/>
          <a:ea typeface="Bodoni 72 Book" charset="0"/>
          <a:cs typeface="Bodoni 72 Book" charset="0"/>
        </a:defRPr>
      </a:lvl1pPr>
      <a:lvl2pPr marL="512321" indent="-170777" algn="ctr" defTabSz="683043" rtl="0" eaLnBrk="1" latinLnBrk="0" hangingPunct="1">
        <a:lnSpc>
          <a:spcPct val="90000"/>
        </a:lnSpc>
        <a:spcBef>
          <a:spcPts val="375"/>
        </a:spcBef>
        <a:buFont typeface="Arial"/>
        <a:buChar char="•"/>
        <a:defRPr sz="1800" b="0" i="0" kern="1200">
          <a:solidFill>
            <a:schemeClr val="tx1"/>
          </a:solidFill>
          <a:latin typeface="Bodoni 72 Book" charset="0"/>
          <a:ea typeface="Bodoni 72 Book" charset="0"/>
          <a:cs typeface="Bodoni 72 Book" charset="0"/>
        </a:defRPr>
      </a:lvl2pPr>
      <a:lvl3pPr marL="853812" indent="-170777" algn="ctr" defTabSz="683043" rtl="0" eaLnBrk="1" latinLnBrk="0" hangingPunct="1">
        <a:lnSpc>
          <a:spcPct val="90000"/>
        </a:lnSpc>
        <a:spcBef>
          <a:spcPts val="375"/>
        </a:spcBef>
        <a:buFont typeface="Arial"/>
        <a:buChar char="•"/>
        <a:defRPr sz="1500" b="0" i="0" kern="1200">
          <a:solidFill>
            <a:schemeClr val="tx1"/>
          </a:solidFill>
          <a:latin typeface="Bodoni 72 Book" charset="0"/>
          <a:ea typeface="Bodoni 72 Book" charset="0"/>
          <a:cs typeface="Bodoni 72 Book" charset="0"/>
        </a:defRPr>
      </a:lvl3pPr>
      <a:lvl4pPr marL="1195310" indent="-170777" algn="ctr" defTabSz="683043" rtl="0" eaLnBrk="1" latinLnBrk="0" hangingPunct="1">
        <a:lnSpc>
          <a:spcPct val="90000"/>
        </a:lnSpc>
        <a:spcBef>
          <a:spcPts val="375"/>
        </a:spcBef>
        <a:buFont typeface="Arial"/>
        <a:buChar char="•"/>
        <a:defRPr sz="1400" b="0" i="0" kern="1200">
          <a:solidFill>
            <a:schemeClr val="tx1"/>
          </a:solidFill>
          <a:latin typeface="Bodoni 72 Book" charset="0"/>
          <a:ea typeface="Bodoni 72 Book" charset="0"/>
          <a:cs typeface="Bodoni 72 Book" charset="0"/>
        </a:defRPr>
      </a:lvl4pPr>
      <a:lvl5pPr marL="1536801" indent="-170777" algn="ctr" defTabSz="683043" rtl="0" eaLnBrk="1" latinLnBrk="0" hangingPunct="1">
        <a:lnSpc>
          <a:spcPct val="90000"/>
        </a:lnSpc>
        <a:spcBef>
          <a:spcPts val="375"/>
        </a:spcBef>
        <a:buFont typeface="Arial"/>
        <a:buChar char="•"/>
        <a:defRPr sz="1400" b="0" i="0" kern="1200">
          <a:solidFill>
            <a:schemeClr val="tx1"/>
          </a:solidFill>
          <a:latin typeface="Bodoni 72 Book" charset="0"/>
          <a:ea typeface="Bodoni 72 Book" charset="0"/>
          <a:cs typeface="Bodoni 72 Book" charset="0"/>
        </a:defRPr>
      </a:lvl5pPr>
      <a:lvl6pPr marL="1878352" indent="-170777" algn="l" defTabSz="683043" rtl="0" eaLnBrk="1" latinLnBrk="0" hangingPunct="1">
        <a:lnSpc>
          <a:spcPct val="90000"/>
        </a:lnSpc>
        <a:spcBef>
          <a:spcPts val="375"/>
        </a:spcBef>
        <a:buFont typeface="Arial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6pPr>
      <a:lvl7pPr marL="2219872" indent="-170777" algn="l" defTabSz="683043" rtl="0" eaLnBrk="1" latinLnBrk="0" hangingPunct="1">
        <a:lnSpc>
          <a:spcPct val="90000"/>
        </a:lnSpc>
        <a:spcBef>
          <a:spcPts val="375"/>
        </a:spcBef>
        <a:buFont typeface="Arial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7pPr>
      <a:lvl8pPr marL="2561393" indent="-170777" algn="l" defTabSz="683043" rtl="0" eaLnBrk="1" latinLnBrk="0" hangingPunct="1">
        <a:lnSpc>
          <a:spcPct val="90000"/>
        </a:lnSpc>
        <a:spcBef>
          <a:spcPts val="375"/>
        </a:spcBef>
        <a:buFont typeface="Arial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8pPr>
      <a:lvl9pPr marL="2902951" indent="-170777" algn="l" defTabSz="683043" rtl="0" eaLnBrk="1" latinLnBrk="0" hangingPunct="1">
        <a:lnSpc>
          <a:spcPct val="90000"/>
        </a:lnSpc>
        <a:spcBef>
          <a:spcPts val="375"/>
        </a:spcBef>
        <a:buFont typeface="Arial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683043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1pPr>
      <a:lvl2pPr marL="341493" algn="l" defTabSz="683043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2pPr>
      <a:lvl3pPr marL="683043" algn="l" defTabSz="683043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3pPr>
      <a:lvl4pPr marL="1024563" algn="l" defTabSz="683043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4pPr>
      <a:lvl5pPr marL="1366084" algn="l" defTabSz="683043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5pPr>
      <a:lvl6pPr marL="1707628" algn="l" defTabSz="683043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6pPr>
      <a:lvl7pPr marL="2049128" algn="l" defTabSz="683043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7pPr>
      <a:lvl8pPr marL="2390619" algn="l" defTabSz="683043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8pPr>
      <a:lvl9pPr marL="2732112" algn="l" defTabSz="683043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0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Заголовок 1"/>
          <p:cNvSpPr>
            <a:spLocks noGrp="1"/>
          </p:cNvSpPr>
          <p:nvPr>
            <p:ph type="title"/>
          </p:nvPr>
        </p:nvSpPr>
        <p:spPr bwMode="auto">
          <a:xfrm>
            <a:off x="457211" y="205978"/>
            <a:ext cx="8229600" cy="857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310" tIns="45655" rIns="91310" bIns="45655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ru-RU" altLang="ru-RU" smtClean="0"/>
              <a:t>Образец заголовка</a:t>
            </a:r>
          </a:p>
        </p:txBody>
      </p:sp>
      <p:sp>
        <p:nvSpPr>
          <p:cNvPr id="1027" name="Текст 2"/>
          <p:cNvSpPr>
            <a:spLocks noGrp="1"/>
          </p:cNvSpPr>
          <p:nvPr>
            <p:ph type="body" idx="1"/>
          </p:nvPr>
        </p:nvSpPr>
        <p:spPr bwMode="auto">
          <a:xfrm>
            <a:off x="457211" y="1200151"/>
            <a:ext cx="8229600" cy="339447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310" tIns="45655" rIns="91310" bIns="45655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ru-RU" altLang="ru-RU" smtClean="0"/>
              <a:t>Образец текста</a:t>
            </a:r>
          </a:p>
          <a:p>
            <a:pPr lvl="1"/>
            <a:r>
              <a:rPr lang="ru-RU" altLang="ru-RU" smtClean="0"/>
              <a:t>Второй уровень</a:t>
            </a:r>
          </a:p>
          <a:p>
            <a:pPr lvl="2"/>
            <a:r>
              <a:rPr lang="ru-RU" altLang="ru-RU" smtClean="0"/>
              <a:t>Третий уровень</a:t>
            </a:r>
          </a:p>
          <a:p>
            <a:pPr lvl="3"/>
            <a:r>
              <a:rPr lang="ru-RU" altLang="ru-RU" smtClean="0"/>
              <a:t>Четвертый уровень</a:t>
            </a:r>
          </a:p>
          <a:p>
            <a:pPr lvl="4"/>
            <a:r>
              <a:rPr lang="ru-RU" altLang="ru-RU" smtClean="0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2"/>
          </p:nvPr>
        </p:nvSpPr>
        <p:spPr>
          <a:xfrm>
            <a:off x="457200" y="4767264"/>
            <a:ext cx="2133600" cy="273844"/>
          </a:xfrm>
          <a:prstGeom prst="rect">
            <a:avLst/>
          </a:prstGeom>
        </p:spPr>
        <p:txBody>
          <a:bodyPr vert="horz" lIns="91310" tIns="45655" rIns="91310" bIns="45655" rtlCol="0" anchor="ctr"/>
          <a:lstStyle>
            <a:lvl1pPr algn="l" eaLnBrk="1" hangingPunct="1">
              <a:defRPr sz="1200" b="0">
                <a:solidFill>
                  <a:prstClr val="black">
                    <a:tint val="75000"/>
                  </a:prstClr>
                </a:solidFill>
                <a:latin typeface="Arial" charset="0"/>
              </a:defRPr>
            </a:lvl1pPr>
          </a:lstStyle>
          <a:p>
            <a:pPr defTabSz="913095" fontAlgn="base">
              <a:spcBef>
                <a:spcPct val="0"/>
              </a:spcBef>
              <a:spcAft>
                <a:spcPct val="0"/>
              </a:spcAft>
              <a:defRPr/>
            </a:pPr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3"/>
          </p:nvPr>
        </p:nvSpPr>
        <p:spPr>
          <a:xfrm>
            <a:off x="3124211" y="4767264"/>
            <a:ext cx="2895600" cy="273844"/>
          </a:xfrm>
          <a:prstGeom prst="rect">
            <a:avLst/>
          </a:prstGeom>
        </p:spPr>
        <p:txBody>
          <a:bodyPr vert="horz" lIns="91310" tIns="45655" rIns="91310" bIns="45655" rtlCol="0" anchor="ctr"/>
          <a:lstStyle>
            <a:lvl1pPr algn="ctr" eaLnBrk="1" hangingPunct="1">
              <a:defRPr sz="1200" b="0">
                <a:solidFill>
                  <a:prstClr val="black">
                    <a:tint val="75000"/>
                  </a:prstClr>
                </a:solidFill>
                <a:latin typeface="Arial" charset="0"/>
              </a:defRPr>
            </a:lvl1pPr>
          </a:lstStyle>
          <a:p>
            <a:pPr defTabSz="913095" fontAlgn="base">
              <a:spcBef>
                <a:spcPct val="0"/>
              </a:spcBef>
              <a:spcAft>
                <a:spcPct val="0"/>
              </a:spcAft>
              <a:defRPr/>
            </a:pPr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4"/>
          </p:nvPr>
        </p:nvSpPr>
        <p:spPr>
          <a:xfrm>
            <a:off x="6553211" y="4767264"/>
            <a:ext cx="2133600" cy="273844"/>
          </a:xfrm>
          <a:prstGeom prst="rect">
            <a:avLst/>
          </a:prstGeom>
        </p:spPr>
        <p:txBody>
          <a:bodyPr vert="horz" wrap="square" lIns="91310" tIns="45655" rIns="91310" bIns="45655" numCol="1" anchor="ctr" anchorCtr="0" compatLnSpc="1">
            <a:prstTxWarp prst="textNoShape">
              <a:avLst/>
            </a:prstTxWarp>
          </a:bodyPr>
          <a:lstStyle>
            <a:lvl1pPr algn="r" eaLnBrk="1" hangingPunct="1">
              <a:defRPr sz="1200">
                <a:solidFill>
                  <a:srgbClr val="898989"/>
                </a:solidFill>
              </a:defRPr>
            </a:lvl1pPr>
          </a:lstStyle>
          <a:p>
            <a:pPr defTabSz="913095" fontAlgn="base">
              <a:spcBef>
                <a:spcPct val="0"/>
              </a:spcBef>
              <a:spcAft>
                <a:spcPct val="0"/>
              </a:spcAft>
              <a:defRPr/>
            </a:pPr>
            <a:fld id="{95828779-F954-41F5-9726-F978AB7FC842}" type="slidenum">
              <a:rPr lang="ru-RU" altLang="ru-RU" smtClean="0">
                <a:latin typeface="Arial" charset="0"/>
              </a:rPr>
              <a:pPr defTabSz="913095" fontAlgn="base">
                <a:spcBef>
                  <a:spcPct val="0"/>
                </a:spcBef>
                <a:spcAft>
                  <a:spcPct val="0"/>
                </a:spcAft>
                <a:defRPr/>
              </a:pPr>
              <a:t>‹#›</a:t>
            </a:fld>
            <a:endParaRPr lang="ru-RU" altLang="ru-RU">
              <a:latin typeface="Arial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70696236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318" r:id="rId1"/>
    <p:sldLayoutId id="2147484319" r:id="rId2"/>
    <p:sldLayoutId id="2147484320" r:id="rId3"/>
    <p:sldLayoutId id="2147484321" r:id="rId4"/>
    <p:sldLayoutId id="2147484322" r:id="rId5"/>
    <p:sldLayoutId id="2147484323" r:id="rId6"/>
    <p:sldLayoutId id="2147484324" r:id="rId7"/>
    <p:sldLayoutId id="2147484325" r:id="rId8"/>
    <p:sldLayoutId id="2147484326" r:id="rId9"/>
    <p:sldLayoutId id="2147484327" r:id="rId10"/>
    <p:sldLayoutId id="2147484328" r:id="rId11"/>
  </p:sldLayoutIdLst>
  <p:hf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5pPr>
      <a:lvl6pPr marL="456549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6pPr>
      <a:lvl7pPr marL="913095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7pPr>
      <a:lvl8pPr marL="1369648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8pPr>
      <a:lvl9pPr marL="1826196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9pPr>
    </p:titleStyle>
    <p:bodyStyle>
      <a:lvl1pPr marL="342411" indent="-342411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1893" indent="-285343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1372" indent="-228274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597922" indent="-228274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4471" indent="-228274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1025" indent="-228274" algn="l" defTabSz="913095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67570" indent="-228274" algn="l" defTabSz="913095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4116" indent="-228274" algn="l" defTabSz="913095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0667" indent="-228274" algn="l" defTabSz="913095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91309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6549" algn="l" defTabSz="91309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3095" algn="l" defTabSz="91309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69648" algn="l" defTabSz="91309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6196" algn="l" defTabSz="91309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2745" algn="l" defTabSz="91309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39295" algn="l" defTabSz="91309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95843" algn="l" defTabSz="91309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2392" algn="l" defTabSz="91309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Заголовок 1"/>
          <p:cNvSpPr>
            <a:spLocks noGrp="1"/>
          </p:cNvSpPr>
          <p:nvPr>
            <p:ph type="title"/>
          </p:nvPr>
        </p:nvSpPr>
        <p:spPr bwMode="auto">
          <a:xfrm>
            <a:off x="457211" y="205978"/>
            <a:ext cx="8229600" cy="857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310" tIns="45655" rIns="91310" bIns="45655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ru-RU" altLang="ru-RU" smtClean="0"/>
              <a:t>Образец заголовка</a:t>
            </a:r>
          </a:p>
        </p:txBody>
      </p:sp>
      <p:sp>
        <p:nvSpPr>
          <p:cNvPr id="1027" name="Текст 2"/>
          <p:cNvSpPr>
            <a:spLocks noGrp="1"/>
          </p:cNvSpPr>
          <p:nvPr>
            <p:ph type="body" idx="1"/>
          </p:nvPr>
        </p:nvSpPr>
        <p:spPr bwMode="auto">
          <a:xfrm>
            <a:off x="457211" y="1200151"/>
            <a:ext cx="8229600" cy="339447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310" tIns="45655" rIns="91310" bIns="45655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ru-RU" altLang="ru-RU" smtClean="0"/>
              <a:t>Образец текста</a:t>
            </a:r>
          </a:p>
          <a:p>
            <a:pPr lvl="1"/>
            <a:r>
              <a:rPr lang="ru-RU" altLang="ru-RU" smtClean="0"/>
              <a:t>Второй уровень</a:t>
            </a:r>
          </a:p>
          <a:p>
            <a:pPr lvl="2"/>
            <a:r>
              <a:rPr lang="ru-RU" altLang="ru-RU" smtClean="0"/>
              <a:t>Третий уровень</a:t>
            </a:r>
          </a:p>
          <a:p>
            <a:pPr lvl="3"/>
            <a:r>
              <a:rPr lang="ru-RU" altLang="ru-RU" smtClean="0"/>
              <a:t>Четвертый уровень</a:t>
            </a:r>
          </a:p>
          <a:p>
            <a:pPr lvl="4"/>
            <a:r>
              <a:rPr lang="ru-RU" altLang="ru-RU" smtClean="0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2"/>
          </p:nvPr>
        </p:nvSpPr>
        <p:spPr>
          <a:xfrm>
            <a:off x="457200" y="4767264"/>
            <a:ext cx="2133600" cy="273844"/>
          </a:xfrm>
          <a:prstGeom prst="rect">
            <a:avLst/>
          </a:prstGeom>
        </p:spPr>
        <p:txBody>
          <a:bodyPr vert="horz" lIns="91310" tIns="45655" rIns="91310" bIns="45655" rtlCol="0" anchor="ctr"/>
          <a:lstStyle>
            <a:lvl1pPr algn="l" eaLnBrk="1" hangingPunct="1">
              <a:defRPr sz="1200" b="0">
                <a:solidFill>
                  <a:prstClr val="black">
                    <a:tint val="75000"/>
                  </a:prstClr>
                </a:solidFill>
                <a:latin typeface="Arial" charset="0"/>
              </a:defRPr>
            </a:lvl1pPr>
          </a:lstStyle>
          <a:p>
            <a:pPr defTabSz="913095" fontAlgn="base">
              <a:spcBef>
                <a:spcPct val="0"/>
              </a:spcBef>
              <a:spcAft>
                <a:spcPct val="0"/>
              </a:spcAft>
              <a:defRPr/>
            </a:pPr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3"/>
          </p:nvPr>
        </p:nvSpPr>
        <p:spPr>
          <a:xfrm>
            <a:off x="3124211" y="4767264"/>
            <a:ext cx="2895600" cy="273844"/>
          </a:xfrm>
          <a:prstGeom prst="rect">
            <a:avLst/>
          </a:prstGeom>
        </p:spPr>
        <p:txBody>
          <a:bodyPr vert="horz" lIns="91310" tIns="45655" rIns="91310" bIns="45655" rtlCol="0" anchor="ctr"/>
          <a:lstStyle>
            <a:lvl1pPr algn="ctr" eaLnBrk="1" hangingPunct="1">
              <a:defRPr sz="1200" b="0">
                <a:solidFill>
                  <a:prstClr val="black">
                    <a:tint val="75000"/>
                  </a:prstClr>
                </a:solidFill>
                <a:latin typeface="Arial" charset="0"/>
              </a:defRPr>
            </a:lvl1pPr>
          </a:lstStyle>
          <a:p>
            <a:pPr defTabSz="913095" fontAlgn="base">
              <a:spcBef>
                <a:spcPct val="0"/>
              </a:spcBef>
              <a:spcAft>
                <a:spcPct val="0"/>
              </a:spcAft>
              <a:defRPr/>
            </a:pPr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4"/>
          </p:nvPr>
        </p:nvSpPr>
        <p:spPr>
          <a:xfrm>
            <a:off x="6553211" y="4767264"/>
            <a:ext cx="2133600" cy="273844"/>
          </a:xfrm>
          <a:prstGeom prst="rect">
            <a:avLst/>
          </a:prstGeom>
        </p:spPr>
        <p:txBody>
          <a:bodyPr vert="horz" wrap="square" lIns="91310" tIns="45655" rIns="91310" bIns="45655" numCol="1" anchor="ctr" anchorCtr="0" compatLnSpc="1">
            <a:prstTxWarp prst="textNoShape">
              <a:avLst/>
            </a:prstTxWarp>
          </a:bodyPr>
          <a:lstStyle>
            <a:lvl1pPr algn="r" eaLnBrk="1" hangingPunct="1">
              <a:defRPr sz="1200">
                <a:solidFill>
                  <a:srgbClr val="898989"/>
                </a:solidFill>
              </a:defRPr>
            </a:lvl1pPr>
          </a:lstStyle>
          <a:p>
            <a:pPr defTabSz="913095" fontAlgn="base">
              <a:spcBef>
                <a:spcPct val="0"/>
              </a:spcBef>
              <a:spcAft>
                <a:spcPct val="0"/>
              </a:spcAft>
              <a:defRPr/>
            </a:pPr>
            <a:fld id="{95828779-F954-41F5-9726-F978AB7FC842}" type="slidenum">
              <a:rPr lang="ru-RU" altLang="ru-RU" smtClean="0">
                <a:latin typeface="Arial" charset="0"/>
              </a:rPr>
              <a:pPr defTabSz="913095" fontAlgn="base">
                <a:spcBef>
                  <a:spcPct val="0"/>
                </a:spcBef>
                <a:spcAft>
                  <a:spcPct val="0"/>
                </a:spcAft>
                <a:defRPr/>
              </a:pPr>
              <a:t>‹#›</a:t>
            </a:fld>
            <a:endParaRPr lang="ru-RU" altLang="ru-RU">
              <a:latin typeface="Arial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90708037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330" r:id="rId1"/>
    <p:sldLayoutId id="2147484331" r:id="rId2"/>
    <p:sldLayoutId id="2147484332" r:id="rId3"/>
    <p:sldLayoutId id="2147484333" r:id="rId4"/>
    <p:sldLayoutId id="2147484334" r:id="rId5"/>
    <p:sldLayoutId id="2147484335" r:id="rId6"/>
    <p:sldLayoutId id="2147484336" r:id="rId7"/>
    <p:sldLayoutId id="2147484337" r:id="rId8"/>
    <p:sldLayoutId id="2147484338" r:id="rId9"/>
    <p:sldLayoutId id="2147484339" r:id="rId10"/>
    <p:sldLayoutId id="2147484340" r:id="rId11"/>
  </p:sldLayoutIdLst>
  <p:hf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5pPr>
      <a:lvl6pPr marL="456549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6pPr>
      <a:lvl7pPr marL="913095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7pPr>
      <a:lvl8pPr marL="1369648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8pPr>
      <a:lvl9pPr marL="1826196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9pPr>
    </p:titleStyle>
    <p:bodyStyle>
      <a:lvl1pPr marL="342411" indent="-342411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1893" indent="-285343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1372" indent="-228274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597922" indent="-228274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4471" indent="-228274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1025" indent="-228274" algn="l" defTabSz="913095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67570" indent="-228274" algn="l" defTabSz="913095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4116" indent="-228274" algn="l" defTabSz="913095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0667" indent="-228274" algn="l" defTabSz="913095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91309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6549" algn="l" defTabSz="91309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3095" algn="l" defTabSz="91309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69648" algn="l" defTabSz="91309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6196" algn="l" defTabSz="91309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2745" algn="l" defTabSz="91309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39295" algn="l" defTabSz="91309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95843" algn="l" defTabSz="91309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2392" algn="l" defTabSz="91309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628650" y="273844"/>
            <a:ext cx="7886700" cy="994172"/>
          </a:xfrm>
          <a:prstGeom prst="rect">
            <a:avLst/>
          </a:prstGeom>
        </p:spPr>
        <p:txBody>
          <a:bodyPr vert="horz" lIns="68457" tIns="34289" rIns="68457" bIns="34289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8650" y="1369218"/>
            <a:ext cx="7886700" cy="3263504"/>
          </a:xfrm>
          <a:prstGeom prst="rect">
            <a:avLst/>
          </a:prstGeom>
        </p:spPr>
        <p:txBody>
          <a:bodyPr vert="horz" lIns="68457" tIns="34289" rIns="68457" bIns="34289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2180018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354" r:id="rId1"/>
    <p:sldLayoutId id="2147484355" r:id="rId2"/>
    <p:sldLayoutId id="2147484356" r:id="rId3"/>
    <p:sldLayoutId id="2147484357" r:id="rId4"/>
    <p:sldLayoutId id="2147484358" r:id="rId5"/>
    <p:sldLayoutId id="2147484359" r:id="rId6"/>
    <p:sldLayoutId id="2147484360" r:id="rId7"/>
    <p:sldLayoutId id="2147484361" r:id="rId8"/>
    <p:sldLayoutId id="2147484362" r:id="rId9"/>
    <p:sldLayoutId id="2147484363" r:id="rId10"/>
    <p:sldLayoutId id="2147484364" r:id="rId11"/>
    <p:sldLayoutId id="2147484365" r:id="rId12"/>
    <p:sldLayoutId id="2147484366" r:id="rId13"/>
    <p:sldLayoutId id="2147484367" r:id="rId14"/>
    <p:sldLayoutId id="2147484368" r:id="rId15"/>
    <p:sldLayoutId id="2147484369" r:id="rId16"/>
    <p:sldLayoutId id="2147484370" r:id="rId17"/>
    <p:sldLayoutId id="2147484371" r:id="rId18"/>
    <p:sldLayoutId id="2147484372" r:id="rId19"/>
    <p:sldLayoutId id="2147484373" r:id="rId20"/>
    <p:sldLayoutId id="2147484374" r:id="rId21"/>
  </p:sldLayoutIdLst>
  <p:hf hdr="0" ftr="0" dt="0"/>
  <p:txStyles>
    <p:titleStyle>
      <a:lvl1pPr algn="l" defTabSz="684406" rtl="0" eaLnBrk="1" latinLnBrk="0" hangingPunct="1">
        <a:lnSpc>
          <a:spcPct val="90000"/>
        </a:lnSpc>
        <a:spcBef>
          <a:spcPct val="0"/>
        </a:spcBef>
        <a:buNone/>
        <a:defRPr sz="33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171122" indent="-171122" algn="l" defTabSz="684406" rtl="0" eaLnBrk="1" latinLnBrk="0" hangingPunct="1">
        <a:lnSpc>
          <a:spcPct val="90000"/>
        </a:lnSpc>
        <a:spcBef>
          <a:spcPts val="750"/>
        </a:spcBef>
        <a:buFont typeface="Arial" panose="020B0604020202020204" pitchFamily="34" charset="0"/>
        <a:buChar char="•"/>
        <a:defRPr sz="2100" kern="1200">
          <a:solidFill>
            <a:schemeClr val="tx1"/>
          </a:solidFill>
          <a:latin typeface="+mn-lt"/>
          <a:ea typeface="+mn-ea"/>
          <a:cs typeface="+mn-cs"/>
        </a:defRPr>
      </a:lvl1pPr>
      <a:lvl2pPr marL="513365" indent="-171122" algn="l" defTabSz="684406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855527" indent="-171122" algn="l" defTabSz="684406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500" kern="1200">
          <a:solidFill>
            <a:schemeClr val="tx1"/>
          </a:solidFill>
          <a:latin typeface="+mn-lt"/>
          <a:ea typeface="+mn-ea"/>
          <a:cs typeface="+mn-cs"/>
        </a:defRPr>
      </a:lvl3pPr>
      <a:lvl4pPr marL="1197690" indent="-171122" algn="l" defTabSz="684406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4pPr>
      <a:lvl5pPr marL="1539854" indent="-171122" algn="l" defTabSz="684406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5pPr>
      <a:lvl6pPr marL="1882096" indent="-171122" algn="l" defTabSz="684406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6pPr>
      <a:lvl7pPr marL="2224300" indent="-171122" algn="l" defTabSz="684406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7pPr>
      <a:lvl8pPr marL="2566502" indent="-171122" algn="l" defTabSz="684406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8pPr>
      <a:lvl9pPr marL="2908745" indent="-171122" algn="l" defTabSz="684406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684406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1pPr>
      <a:lvl2pPr marL="342164" algn="l" defTabSz="684406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2pPr>
      <a:lvl3pPr marL="684406" algn="l" defTabSz="684406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3pPr>
      <a:lvl4pPr marL="1026609" algn="l" defTabSz="684406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4pPr>
      <a:lvl5pPr marL="1368812" algn="l" defTabSz="684406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5pPr>
      <a:lvl6pPr marL="1711055" algn="l" defTabSz="684406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6pPr>
      <a:lvl7pPr marL="2053217" algn="l" defTabSz="684406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7pPr>
      <a:lvl8pPr marL="2395380" algn="l" defTabSz="684406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8pPr>
      <a:lvl9pPr marL="2737544" algn="l" defTabSz="684406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 mod="1">
    <p:ext uri="{27BBF7A9-308A-43DC-89C8-2F10F3537804}">
      <p15:sldGuideLst xmlns="" xmlns:p15="http://schemas.microsoft.com/office/powerpoint/2012/main">
        <p15:guide id="1" orient="horz" pos="2160" userDrawn="1">
          <p15:clr>
            <a:srgbClr val="F26B43"/>
          </p15:clr>
        </p15:guide>
        <p15:guide id="2" pos="3840" userDrawn="1">
          <p15:clr>
            <a:srgbClr val="F26B43"/>
          </p15:clr>
        </p15:guide>
        <p15:guide id="3" orient="horz" pos="289" userDrawn="1">
          <p15:clr>
            <a:srgbClr val="F26B43"/>
          </p15:clr>
        </p15:guide>
        <p15:guide id="4" orient="horz" pos="4031" userDrawn="1">
          <p15:clr>
            <a:srgbClr val="F26B43"/>
          </p15:clr>
        </p15:guide>
        <p15:guide id="5" pos="268" userDrawn="1">
          <p15:clr>
            <a:srgbClr val="F26B43"/>
          </p15:clr>
        </p15:guide>
        <p15:guide id="6" pos="7412" userDrawn="1">
          <p15:clr>
            <a:srgbClr val="F26B43"/>
          </p15:clr>
        </p15:guide>
      </p15:sldGuideLst>
    </p:ext>
  </p:extLst>
</p:sldMaster>
</file>

<file path=ppt/slideMasters/slideMaster1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289369" y="273908"/>
            <a:ext cx="8565266" cy="447737"/>
          </a:xfrm>
          <a:prstGeom prst="rect">
            <a:avLst/>
          </a:prstGeom>
        </p:spPr>
        <p:txBody>
          <a:bodyPr vert="horz" lIns="68493" tIns="34289" rIns="68493" bIns="34289" rtlCol="0" anchor="ctr">
            <a:normAutofit/>
          </a:bodyPr>
          <a:lstStyle/>
          <a:p>
            <a:r>
              <a:rPr lang="en-US" dirty="0"/>
              <a:t>Click to edit Master title style</a:t>
            </a: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xmlns="" id="{FDF97E22-E75A-4F94-BDBF-433B020E12E7}"/>
              </a:ext>
            </a:extLst>
          </p:cNvPr>
          <p:cNvGrpSpPr/>
          <p:nvPr/>
        </p:nvGrpSpPr>
        <p:grpSpPr>
          <a:xfrm>
            <a:off x="8722858" y="4906808"/>
            <a:ext cx="292625" cy="128841"/>
            <a:chOff x="11125576" y="6251575"/>
            <a:chExt cx="288549" cy="117476"/>
          </a:xfrm>
        </p:grpSpPr>
        <p:sp>
          <p:nvSpPr>
            <p:cNvPr id="8" name="Chevron 32">
              <a:hlinkClick r:id="" action="ppaction://hlinkshowjump?jump=nextslide" tooltip="Next Slide"/>
              <a:extLst>
                <a:ext uri="{FF2B5EF4-FFF2-40B4-BE49-F238E27FC236}">
                  <a16:creationId xmlns:a16="http://schemas.microsoft.com/office/drawing/2014/main" xmlns="" id="{04E8AFBF-70AB-4EB3-8C2C-777B9E268BD1}"/>
                </a:ext>
              </a:extLst>
            </p:cNvPr>
            <p:cNvSpPr/>
            <p:nvPr userDrawn="1"/>
          </p:nvSpPr>
          <p:spPr>
            <a:xfrm>
              <a:off x="11321095" y="6251575"/>
              <a:ext cx="93030" cy="117476"/>
            </a:xfrm>
            <a:prstGeom prst="chevron">
              <a:avLst>
                <a:gd name="adj" fmla="val 66337"/>
              </a:avLst>
            </a:prstGeom>
            <a:solidFill>
              <a:schemeClr val="bg1">
                <a:lumMod val="7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684814"/>
              <a:endParaRPr lang="en-US" sz="1400">
                <a:solidFill>
                  <a:srgbClr val="000000"/>
                </a:solidFill>
              </a:endParaRPr>
            </a:p>
          </p:txBody>
        </p:sp>
        <p:sp>
          <p:nvSpPr>
            <p:cNvPr id="9" name="Chevron 33">
              <a:hlinkClick r:id="" action="ppaction://hlinkshowjump?jump=previousslide" tooltip="Previous Slide"/>
              <a:extLst>
                <a:ext uri="{FF2B5EF4-FFF2-40B4-BE49-F238E27FC236}">
                  <a16:creationId xmlns:a16="http://schemas.microsoft.com/office/drawing/2014/main" xmlns="" id="{A6AC01FC-013A-445B-9921-7F109FC1E25C}"/>
                </a:ext>
              </a:extLst>
            </p:cNvPr>
            <p:cNvSpPr/>
            <p:nvPr userDrawn="1"/>
          </p:nvSpPr>
          <p:spPr>
            <a:xfrm rot="10800000">
              <a:off x="11125576" y="6251575"/>
              <a:ext cx="93030" cy="117476"/>
            </a:xfrm>
            <a:prstGeom prst="chevron">
              <a:avLst>
                <a:gd name="adj" fmla="val 64003"/>
              </a:avLst>
            </a:prstGeom>
            <a:solidFill>
              <a:schemeClr val="bg1">
                <a:lumMod val="7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684814"/>
              <a:endParaRPr lang="en-US" sz="1400">
                <a:solidFill>
                  <a:srgbClr val="000000"/>
                </a:solidFill>
              </a:endParaRPr>
            </a:p>
          </p:txBody>
        </p: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xmlns="" id="{79CAB756-75D0-44DC-B390-7D607F9EB911}"/>
                </a:ext>
              </a:extLst>
            </p:cNvPr>
            <p:cNvCxnSpPr/>
            <p:nvPr userDrawn="1"/>
          </p:nvCxnSpPr>
          <p:spPr>
            <a:xfrm flipV="1">
              <a:off x="11268075" y="6251575"/>
              <a:ext cx="0" cy="117476"/>
            </a:xfrm>
            <a:prstGeom prst="line">
              <a:avLst/>
            </a:prstGeom>
            <a:ln w="6350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84872129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376" r:id="rId1"/>
    <p:sldLayoutId id="2147484377" r:id="rId2"/>
    <p:sldLayoutId id="2147484378" r:id="rId3"/>
    <p:sldLayoutId id="2147484379" r:id="rId4"/>
    <p:sldLayoutId id="2147484380" r:id="rId5"/>
    <p:sldLayoutId id="2147484381" r:id="rId6"/>
    <p:sldLayoutId id="2147484382" r:id="rId7"/>
    <p:sldLayoutId id="2147484383" r:id="rId8"/>
    <p:sldLayoutId id="2147484384" r:id="rId9"/>
    <p:sldLayoutId id="2147484385" r:id="rId10"/>
    <p:sldLayoutId id="2147484386" r:id="rId11"/>
    <p:sldLayoutId id="2147484387" r:id="rId12"/>
    <p:sldLayoutId id="2147484388" r:id="rId13"/>
    <p:sldLayoutId id="2147484389" r:id="rId14"/>
    <p:sldLayoutId id="2147484390" r:id="rId15"/>
    <p:sldLayoutId id="2147484391" r:id="rId16"/>
    <p:sldLayoutId id="2147484392" r:id="rId17"/>
    <p:sldLayoutId id="2147484393" r:id="rId18"/>
    <p:sldLayoutId id="2147484394" r:id="rId19"/>
    <p:sldLayoutId id="2147484395" r:id="rId20"/>
    <p:sldLayoutId id="2147484396" r:id="rId21"/>
    <p:sldLayoutId id="2147484397" r:id="rId22"/>
    <p:sldLayoutId id="2147484398" r:id="rId23"/>
    <p:sldLayoutId id="2147484399" r:id="rId24"/>
    <p:sldLayoutId id="2147484400" r:id="rId25"/>
    <p:sldLayoutId id="2147484401" r:id="rId26"/>
    <p:sldLayoutId id="2147484402" r:id="rId27"/>
    <p:sldLayoutId id="2147484403" r:id="rId28"/>
    <p:sldLayoutId id="2147484404" r:id="rId29"/>
    <p:sldLayoutId id="2147484405" r:id="rId30"/>
    <p:sldLayoutId id="2147484406" r:id="rId31"/>
  </p:sldLayoutIdLst>
  <p:hf hdr="0" ftr="0" dt="0"/>
  <p:txStyles>
    <p:titleStyle>
      <a:lvl1pPr algn="ctr" defTabSz="684814" rtl="0" eaLnBrk="1" latinLnBrk="0" hangingPunct="1">
        <a:lnSpc>
          <a:spcPct val="90000"/>
        </a:lnSpc>
        <a:spcBef>
          <a:spcPct val="0"/>
        </a:spcBef>
        <a:buNone/>
        <a:defRPr sz="2600" b="1" kern="1200">
          <a:solidFill>
            <a:schemeClr val="tx1"/>
          </a:solidFill>
          <a:latin typeface="Open Sans" panose="020B0606030504020204" pitchFamily="34" charset="0"/>
          <a:ea typeface="Open Sans" panose="020B0606030504020204" pitchFamily="34" charset="0"/>
          <a:cs typeface="Open Sans" panose="020B0606030504020204" pitchFamily="34" charset="0"/>
        </a:defRPr>
      </a:lvl1pPr>
    </p:titleStyle>
    <p:bodyStyle>
      <a:lvl1pPr marL="0" indent="0" algn="ctr" defTabSz="684814" rtl="0" eaLnBrk="1" latinLnBrk="0" hangingPunct="1">
        <a:lnSpc>
          <a:spcPct val="90000"/>
        </a:lnSpc>
        <a:spcBef>
          <a:spcPts val="750"/>
        </a:spcBef>
        <a:buFont typeface="Arial"/>
        <a:buNone/>
        <a:defRPr sz="900" b="0" i="0" kern="1200">
          <a:solidFill>
            <a:schemeClr val="tx1"/>
          </a:solidFill>
          <a:latin typeface="Bodoni 72 Book" charset="0"/>
          <a:ea typeface="Bodoni 72 Book" charset="0"/>
          <a:cs typeface="Bodoni 72 Book" charset="0"/>
        </a:defRPr>
      </a:lvl1pPr>
      <a:lvl2pPr marL="513653" indent="-171218" algn="ctr" defTabSz="684814" rtl="0" eaLnBrk="1" latinLnBrk="0" hangingPunct="1">
        <a:lnSpc>
          <a:spcPct val="90000"/>
        </a:lnSpc>
        <a:spcBef>
          <a:spcPts val="375"/>
        </a:spcBef>
        <a:buFont typeface="Arial"/>
        <a:buChar char="•"/>
        <a:defRPr sz="1800" b="0" i="0" kern="1200">
          <a:solidFill>
            <a:schemeClr val="tx1"/>
          </a:solidFill>
          <a:latin typeface="Bodoni 72 Book" charset="0"/>
          <a:ea typeface="Bodoni 72 Book" charset="0"/>
          <a:cs typeface="Bodoni 72 Book" charset="0"/>
        </a:defRPr>
      </a:lvl2pPr>
      <a:lvl3pPr marL="856031" indent="-171218" algn="ctr" defTabSz="684814" rtl="0" eaLnBrk="1" latinLnBrk="0" hangingPunct="1">
        <a:lnSpc>
          <a:spcPct val="90000"/>
        </a:lnSpc>
        <a:spcBef>
          <a:spcPts val="375"/>
        </a:spcBef>
        <a:buFont typeface="Arial"/>
        <a:buChar char="•"/>
        <a:defRPr sz="1500" b="0" i="0" kern="1200">
          <a:solidFill>
            <a:schemeClr val="tx1"/>
          </a:solidFill>
          <a:latin typeface="Bodoni 72 Book" charset="0"/>
          <a:ea typeface="Bodoni 72 Book" charset="0"/>
          <a:cs typeface="Bodoni 72 Book" charset="0"/>
        </a:defRPr>
      </a:lvl3pPr>
      <a:lvl4pPr marL="1198410" indent="-171218" algn="ctr" defTabSz="684814" rtl="0" eaLnBrk="1" latinLnBrk="0" hangingPunct="1">
        <a:lnSpc>
          <a:spcPct val="90000"/>
        </a:lnSpc>
        <a:spcBef>
          <a:spcPts val="375"/>
        </a:spcBef>
        <a:buFont typeface="Arial"/>
        <a:buChar char="•"/>
        <a:defRPr sz="1400" b="0" i="0" kern="1200">
          <a:solidFill>
            <a:schemeClr val="tx1"/>
          </a:solidFill>
          <a:latin typeface="Bodoni 72 Book" charset="0"/>
          <a:ea typeface="Bodoni 72 Book" charset="0"/>
          <a:cs typeface="Bodoni 72 Book" charset="0"/>
        </a:defRPr>
      </a:lvl4pPr>
      <a:lvl5pPr marL="1540790" indent="-171218" algn="ctr" defTabSz="684814" rtl="0" eaLnBrk="1" latinLnBrk="0" hangingPunct="1">
        <a:lnSpc>
          <a:spcPct val="90000"/>
        </a:lnSpc>
        <a:spcBef>
          <a:spcPts val="375"/>
        </a:spcBef>
        <a:buFont typeface="Arial"/>
        <a:buChar char="•"/>
        <a:defRPr sz="1400" b="0" i="0" kern="1200">
          <a:solidFill>
            <a:schemeClr val="tx1"/>
          </a:solidFill>
          <a:latin typeface="Bodoni 72 Book" charset="0"/>
          <a:ea typeface="Bodoni 72 Book" charset="0"/>
          <a:cs typeface="Bodoni 72 Book" charset="0"/>
        </a:defRPr>
      </a:lvl5pPr>
      <a:lvl6pPr marL="1883224" indent="-171218" algn="l" defTabSz="684814" rtl="0" eaLnBrk="1" latinLnBrk="0" hangingPunct="1">
        <a:lnSpc>
          <a:spcPct val="90000"/>
        </a:lnSpc>
        <a:spcBef>
          <a:spcPts val="375"/>
        </a:spcBef>
        <a:buFont typeface="Arial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6pPr>
      <a:lvl7pPr marL="2225631" indent="-171218" algn="l" defTabSz="684814" rtl="0" eaLnBrk="1" latinLnBrk="0" hangingPunct="1">
        <a:lnSpc>
          <a:spcPct val="90000"/>
        </a:lnSpc>
        <a:spcBef>
          <a:spcPts val="375"/>
        </a:spcBef>
        <a:buFont typeface="Arial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7pPr>
      <a:lvl8pPr marL="2568038" indent="-171218" algn="l" defTabSz="684814" rtl="0" eaLnBrk="1" latinLnBrk="0" hangingPunct="1">
        <a:lnSpc>
          <a:spcPct val="90000"/>
        </a:lnSpc>
        <a:spcBef>
          <a:spcPts val="375"/>
        </a:spcBef>
        <a:buFont typeface="Arial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8pPr>
      <a:lvl9pPr marL="2910473" indent="-171218" algn="l" defTabSz="684814" rtl="0" eaLnBrk="1" latinLnBrk="0" hangingPunct="1">
        <a:lnSpc>
          <a:spcPct val="90000"/>
        </a:lnSpc>
        <a:spcBef>
          <a:spcPts val="375"/>
        </a:spcBef>
        <a:buFont typeface="Arial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684814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1pPr>
      <a:lvl2pPr marL="342380" algn="l" defTabSz="684814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2pPr>
      <a:lvl3pPr marL="684814" algn="l" defTabSz="684814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3pPr>
      <a:lvl4pPr marL="1027221" algn="l" defTabSz="684814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4pPr>
      <a:lvl5pPr marL="1369628" algn="l" defTabSz="684814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5pPr>
      <a:lvl6pPr marL="1712063" algn="l" defTabSz="684814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6pPr>
      <a:lvl7pPr marL="2054441" algn="l" defTabSz="684814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7pPr>
      <a:lvl8pPr marL="2396820" algn="l" defTabSz="684814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8pPr>
      <a:lvl9pPr marL="2739200" algn="l" defTabSz="684814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289369" y="273882"/>
            <a:ext cx="8565266" cy="447737"/>
          </a:xfrm>
          <a:prstGeom prst="rect">
            <a:avLst/>
          </a:prstGeom>
        </p:spPr>
        <p:txBody>
          <a:bodyPr vert="horz" lIns="68532" tIns="34289" rIns="68532" bIns="34289" rtlCol="0" anchor="ctr">
            <a:normAutofit/>
          </a:bodyPr>
          <a:lstStyle/>
          <a:p>
            <a:r>
              <a:rPr lang="en-US" dirty="0"/>
              <a:t>Click to edit Master title style</a:t>
            </a:r>
          </a:p>
        </p:txBody>
      </p:sp>
      <p:grpSp>
        <p:nvGrpSpPr>
          <p:cNvPr id="7" name="Group 6">
            <a:extLst>
              <a:ext uri="{FF2B5EF4-FFF2-40B4-BE49-F238E27FC236}">
                <a16:creationId xmlns="" xmlns:a16="http://schemas.microsoft.com/office/drawing/2014/main" id="{FDF97E22-E75A-4F94-BDBF-433B020E12E7}"/>
              </a:ext>
            </a:extLst>
          </p:cNvPr>
          <p:cNvGrpSpPr/>
          <p:nvPr userDrawn="1"/>
        </p:nvGrpSpPr>
        <p:grpSpPr>
          <a:xfrm>
            <a:off x="8722832" y="4906808"/>
            <a:ext cx="292625" cy="128841"/>
            <a:chOff x="11125576" y="6251575"/>
            <a:chExt cx="288549" cy="117476"/>
          </a:xfrm>
        </p:grpSpPr>
        <p:sp>
          <p:nvSpPr>
            <p:cNvPr id="8" name="Chevron 32">
              <a:hlinkClick r:id="" action="ppaction://hlinkshowjump?jump=nextslide" tooltip="Next Slide"/>
              <a:extLst>
                <a:ext uri="{FF2B5EF4-FFF2-40B4-BE49-F238E27FC236}">
                  <a16:creationId xmlns="" xmlns:a16="http://schemas.microsoft.com/office/drawing/2014/main" id="{04E8AFBF-70AB-4EB3-8C2C-777B9E268BD1}"/>
                </a:ext>
              </a:extLst>
            </p:cNvPr>
            <p:cNvSpPr/>
            <p:nvPr userDrawn="1"/>
          </p:nvSpPr>
          <p:spPr>
            <a:xfrm>
              <a:off x="11321095" y="6251575"/>
              <a:ext cx="93030" cy="117476"/>
            </a:xfrm>
            <a:prstGeom prst="chevron">
              <a:avLst>
                <a:gd name="adj" fmla="val 66337"/>
              </a:avLst>
            </a:prstGeom>
            <a:solidFill>
              <a:schemeClr val="bg1">
                <a:lumMod val="7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685256"/>
              <a:endParaRPr lang="en-US" sz="1400">
                <a:solidFill>
                  <a:srgbClr val="000000"/>
                </a:solidFill>
              </a:endParaRPr>
            </a:p>
          </p:txBody>
        </p:sp>
        <p:sp>
          <p:nvSpPr>
            <p:cNvPr id="9" name="Chevron 33">
              <a:hlinkClick r:id="" action="ppaction://hlinkshowjump?jump=previousslide" tooltip="Previous Slide"/>
              <a:extLst>
                <a:ext uri="{FF2B5EF4-FFF2-40B4-BE49-F238E27FC236}">
                  <a16:creationId xmlns="" xmlns:a16="http://schemas.microsoft.com/office/drawing/2014/main" id="{A6AC01FC-013A-445B-9921-7F109FC1E25C}"/>
                </a:ext>
              </a:extLst>
            </p:cNvPr>
            <p:cNvSpPr/>
            <p:nvPr userDrawn="1"/>
          </p:nvSpPr>
          <p:spPr>
            <a:xfrm rot="10800000">
              <a:off x="11125576" y="6251575"/>
              <a:ext cx="93030" cy="117476"/>
            </a:xfrm>
            <a:prstGeom prst="chevron">
              <a:avLst>
                <a:gd name="adj" fmla="val 64003"/>
              </a:avLst>
            </a:prstGeom>
            <a:solidFill>
              <a:schemeClr val="bg1">
                <a:lumMod val="7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685256"/>
              <a:endParaRPr lang="en-US" sz="1400">
                <a:solidFill>
                  <a:srgbClr val="000000"/>
                </a:solidFill>
              </a:endParaRPr>
            </a:p>
          </p:txBody>
        </p:sp>
        <p:cxnSp>
          <p:nvCxnSpPr>
            <p:cNvPr id="10" name="Straight Connector 9">
              <a:extLst>
                <a:ext uri="{FF2B5EF4-FFF2-40B4-BE49-F238E27FC236}">
                  <a16:creationId xmlns="" xmlns:a16="http://schemas.microsoft.com/office/drawing/2014/main" id="{79CAB756-75D0-44DC-B390-7D607F9EB911}"/>
                </a:ext>
              </a:extLst>
            </p:cNvPr>
            <p:cNvCxnSpPr/>
            <p:nvPr userDrawn="1"/>
          </p:nvCxnSpPr>
          <p:spPr>
            <a:xfrm flipV="1">
              <a:off x="11268075" y="6251575"/>
              <a:ext cx="0" cy="117476"/>
            </a:xfrm>
            <a:prstGeom prst="line">
              <a:avLst/>
            </a:prstGeom>
            <a:ln w="6350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97345533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408" r:id="rId1"/>
    <p:sldLayoutId id="2147484409" r:id="rId2"/>
    <p:sldLayoutId id="2147484410" r:id="rId3"/>
    <p:sldLayoutId id="2147484411" r:id="rId4"/>
    <p:sldLayoutId id="2147484412" r:id="rId5"/>
    <p:sldLayoutId id="2147484413" r:id="rId6"/>
    <p:sldLayoutId id="2147484414" r:id="rId7"/>
    <p:sldLayoutId id="2147484415" r:id="rId8"/>
    <p:sldLayoutId id="2147484416" r:id="rId9"/>
    <p:sldLayoutId id="2147484417" r:id="rId10"/>
    <p:sldLayoutId id="2147484418" r:id="rId11"/>
    <p:sldLayoutId id="2147484419" r:id="rId12"/>
    <p:sldLayoutId id="2147484420" r:id="rId13"/>
    <p:sldLayoutId id="2147484421" r:id="rId14"/>
    <p:sldLayoutId id="2147484422" r:id="rId15"/>
    <p:sldLayoutId id="2147484423" r:id="rId16"/>
    <p:sldLayoutId id="2147484424" r:id="rId17"/>
    <p:sldLayoutId id="2147484425" r:id="rId18"/>
    <p:sldLayoutId id="2147484426" r:id="rId19"/>
    <p:sldLayoutId id="2147484427" r:id="rId20"/>
    <p:sldLayoutId id="2147484428" r:id="rId21"/>
    <p:sldLayoutId id="2147484429" r:id="rId22"/>
    <p:sldLayoutId id="2147484430" r:id="rId23"/>
    <p:sldLayoutId id="2147484431" r:id="rId24"/>
    <p:sldLayoutId id="2147484432" r:id="rId25"/>
    <p:sldLayoutId id="2147484433" r:id="rId26"/>
    <p:sldLayoutId id="2147484434" r:id="rId27"/>
    <p:sldLayoutId id="2147484435" r:id="rId28"/>
    <p:sldLayoutId id="2147484436" r:id="rId29"/>
    <p:sldLayoutId id="2147484437" r:id="rId30"/>
    <p:sldLayoutId id="2147484438" r:id="rId31"/>
  </p:sldLayoutIdLst>
  <p:hf hdr="0" ftr="0" dt="0"/>
  <p:txStyles>
    <p:titleStyle>
      <a:lvl1pPr algn="ctr" defTabSz="685256" rtl="0" eaLnBrk="1" latinLnBrk="0" hangingPunct="1">
        <a:lnSpc>
          <a:spcPct val="90000"/>
        </a:lnSpc>
        <a:spcBef>
          <a:spcPct val="0"/>
        </a:spcBef>
        <a:buNone/>
        <a:defRPr sz="2600" b="1" kern="1200">
          <a:solidFill>
            <a:schemeClr val="tx1"/>
          </a:solidFill>
          <a:latin typeface="Open Sans" panose="020B0606030504020204" pitchFamily="34" charset="0"/>
          <a:ea typeface="Open Sans" panose="020B0606030504020204" pitchFamily="34" charset="0"/>
          <a:cs typeface="Open Sans" panose="020B0606030504020204" pitchFamily="34" charset="0"/>
        </a:defRPr>
      </a:lvl1pPr>
    </p:titleStyle>
    <p:bodyStyle>
      <a:lvl1pPr marL="0" indent="0" algn="ctr" defTabSz="685256" rtl="0" eaLnBrk="1" latinLnBrk="0" hangingPunct="1">
        <a:lnSpc>
          <a:spcPct val="90000"/>
        </a:lnSpc>
        <a:spcBef>
          <a:spcPts val="750"/>
        </a:spcBef>
        <a:buFont typeface="Arial"/>
        <a:buNone/>
        <a:defRPr sz="900" b="0" i="0" kern="1200">
          <a:solidFill>
            <a:schemeClr val="tx1"/>
          </a:solidFill>
          <a:latin typeface="Bodoni 72 Book" charset="0"/>
          <a:ea typeface="Bodoni 72 Book" charset="0"/>
          <a:cs typeface="Bodoni 72 Book" charset="0"/>
        </a:defRPr>
      </a:lvl1pPr>
      <a:lvl2pPr marL="513965" indent="-171322" algn="ctr" defTabSz="685256" rtl="0" eaLnBrk="1" latinLnBrk="0" hangingPunct="1">
        <a:lnSpc>
          <a:spcPct val="90000"/>
        </a:lnSpc>
        <a:spcBef>
          <a:spcPts val="375"/>
        </a:spcBef>
        <a:buFont typeface="Arial"/>
        <a:buChar char="•"/>
        <a:defRPr sz="1800" b="0" i="0" kern="1200">
          <a:solidFill>
            <a:schemeClr val="tx1"/>
          </a:solidFill>
          <a:latin typeface="Bodoni 72 Book" charset="0"/>
          <a:ea typeface="Bodoni 72 Book" charset="0"/>
          <a:cs typeface="Bodoni 72 Book" charset="0"/>
        </a:defRPr>
      </a:lvl2pPr>
      <a:lvl3pPr marL="856577" indent="-171322" algn="ctr" defTabSz="685256" rtl="0" eaLnBrk="1" latinLnBrk="0" hangingPunct="1">
        <a:lnSpc>
          <a:spcPct val="90000"/>
        </a:lnSpc>
        <a:spcBef>
          <a:spcPts val="375"/>
        </a:spcBef>
        <a:buFont typeface="Arial"/>
        <a:buChar char="•"/>
        <a:defRPr sz="1500" b="0" i="0" kern="1200">
          <a:solidFill>
            <a:schemeClr val="tx1"/>
          </a:solidFill>
          <a:latin typeface="Bodoni 72 Book" charset="0"/>
          <a:ea typeface="Bodoni 72 Book" charset="0"/>
          <a:cs typeface="Bodoni 72 Book" charset="0"/>
        </a:defRPr>
      </a:lvl3pPr>
      <a:lvl4pPr marL="1199190" indent="-171322" algn="ctr" defTabSz="685256" rtl="0" eaLnBrk="1" latinLnBrk="0" hangingPunct="1">
        <a:lnSpc>
          <a:spcPct val="90000"/>
        </a:lnSpc>
        <a:spcBef>
          <a:spcPts val="375"/>
        </a:spcBef>
        <a:buFont typeface="Arial"/>
        <a:buChar char="•"/>
        <a:defRPr sz="1400" b="0" i="0" kern="1200">
          <a:solidFill>
            <a:schemeClr val="tx1"/>
          </a:solidFill>
          <a:latin typeface="Bodoni 72 Book" charset="0"/>
          <a:ea typeface="Bodoni 72 Book" charset="0"/>
          <a:cs typeface="Bodoni 72 Book" charset="0"/>
        </a:defRPr>
      </a:lvl4pPr>
      <a:lvl5pPr marL="1541804" indent="-171322" algn="ctr" defTabSz="685256" rtl="0" eaLnBrk="1" latinLnBrk="0" hangingPunct="1">
        <a:lnSpc>
          <a:spcPct val="90000"/>
        </a:lnSpc>
        <a:spcBef>
          <a:spcPts val="375"/>
        </a:spcBef>
        <a:buFont typeface="Arial"/>
        <a:buChar char="•"/>
        <a:defRPr sz="1400" b="0" i="0" kern="1200">
          <a:solidFill>
            <a:schemeClr val="tx1"/>
          </a:solidFill>
          <a:latin typeface="Bodoni 72 Book" charset="0"/>
          <a:ea typeface="Bodoni 72 Book" charset="0"/>
          <a:cs typeface="Bodoni 72 Book" charset="0"/>
        </a:defRPr>
      </a:lvl5pPr>
      <a:lvl6pPr marL="1884446" indent="-171322" algn="l" defTabSz="685256" rtl="0" eaLnBrk="1" latinLnBrk="0" hangingPunct="1">
        <a:lnSpc>
          <a:spcPct val="90000"/>
        </a:lnSpc>
        <a:spcBef>
          <a:spcPts val="375"/>
        </a:spcBef>
        <a:buFont typeface="Arial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6pPr>
      <a:lvl7pPr marL="2227074" indent="-171322" algn="l" defTabSz="685256" rtl="0" eaLnBrk="1" latinLnBrk="0" hangingPunct="1">
        <a:lnSpc>
          <a:spcPct val="90000"/>
        </a:lnSpc>
        <a:spcBef>
          <a:spcPts val="375"/>
        </a:spcBef>
        <a:buFont typeface="Arial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7pPr>
      <a:lvl8pPr marL="2569702" indent="-171322" algn="l" defTabSz="685256" rtl="0" eaLnBrk="1" latinLnBrk="0" hangingPunct="1">
        <a:lnSpc>
          <a:spcPct val="90000"/>
        </a:lnSpc>
        <a:spcBef>
          <a:spcPts val="375"/>
        </a:spcBef>
        <a:buFont typeface="Arial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8pPr>
      <a:lvl9pPr marL="2912345" indent="-171322" algn="l" defTabSz="685256" rtl="0" eaLnBrk="1" latinLnBrk="0" hangingPunct="1">
        <a:lnSpc>
          <a:spcPct val="90000"/>
        </a:lnSpc>
        <a:spcBef>
          <a:spcPts val="375"/>
        </a:spcBef>
        <a:buFont typeface="Arial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685256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1pPr>
      <a:lvl2pPr marL="342614" algn="l" defTabSz="685256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2pPr>
      <a:lvl3pPr marL="685256" algn="l" defTabSz="685256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3pPr>
      <a:lvl4pPr marL="1027884" algn="l" defTabSz="685256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4pPr>
      <a:lvl5pPr marL="1370512" algn="l" defTabSz="685256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5pPr>
      <a:lvl6pPr marL="1713155" algn="l" defTabSz="685256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6pPr>
      <a:lvl7pPr marL="2055767" algn="l" defTabSz="685256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7pPr>
      <a:lvl8pPr marL="2398380" algn="l" defTabSz="685256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8pPr>
      <a:lvl9pPr marL="2740994" algn="l" defTabSz="685256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5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76A5AF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457200" y="984875"/>
            <a:ext cx="2383800" cy="629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7" tIns="91257" rIns="91257" bIns="91257" anchor="b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Raleway"/>
              <a:buNone/>
              <a:defRPr sz="1800" b="1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Raleway"/>
              <a:buNone/>
              <a:defRPr sz="1800" b="1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Raleway"/>
              <a:buNone/>
              <a:defRPr sz="1800" b="1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Raleway"/>
              <a:buNone/>
              <a:defRPr sz="1800" b="1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Raleway"/>
              <a:buNone/>
              <a:defRPr sz="1800" b="1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Raleway"/>
              <a:buNone/>
              <a:defRPr sz="1800" b="1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Raleway"/>
              <a:buNone/>
              <a:defRPr sz="1800" b="1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Raleway"/>
              <a:buNone/>
              <a:defRPr sz="1800" b="1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Raleway"/>
              <a:buNone/>
              <a:defRPr sz="1800" b="1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457200" y="1715123"/>
            <a:ext cx="4762200" cy="2736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7" tIns="91257" rIns="91257" bIns="91257" anchor="t" anchorCtr="0">
            <a:noAutofit/>
          </a:bodyPr>
          <a:lstStyle>
            <a:lvl1pPr marL="457200" lvl="0" indent="-3175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Varela"/>
              <a:buChar char="╺"/>
              <a:defRPr>
                <a:solidFill>
                  <a:schemeClr val="lt1"/>
                </a:solidFill>
                <a:latin typeface="Varela"/>
                <a:ea typeface="Varela"/>
                <a:cs typeface="Varela"/>
                <a:sym typeface="Varela"/>
              </a:defRPr>
            </a:lvl1pPr>
            <a:lvl2pPr marL="914400" lvl="1" indent="-317500">
              <a:lnSpc>
                <a:spcPct val="115000"/>
              </a:lnSpc>
              <a:spcBef>
                <a:spcPts val="10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Varela"/>
              <a:buChar char="╶"/>
              <a:defRPr>
                <a:solidFill>
                  <a:schemeClr val="lt1"/>
                </a:solidFill>
                <a:latin typeface="Varela"/>
                <a:ea typeface="Varela"/>
                <a:cs typeface="Varela"/>
                <a:sym typeface="Varela"/>
              </a:defRPr>
            </a:lvl2pPr>
            <a:lvl3pPr marL="1371600" lvl="2" indent="-317500">
              <a:lnSpc>
                <a:spcPct val="115000"/>
              </a:lnSpc>
              <a:spcBef>
                <a:spcPts val="10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Varela"/>
              <a:buChar char="╶"/>
              <a:defRPr>
                <a:solidFill>
                  <a:schemeClr val="lt1"/>
                </a:solidFill>
                <a:latin typeface="Varela"/>
                <a:ea typeface="Varela"/>
                <a:cs typeface="Varela"/>
                <a:sym typeface="Varela"/>
              </a:defRPr>
            </a:lvl3pPr>
            <a:lvl4pPr marL="1828800" lvl="3" indent="-317500">
              <a:lnSpc>
                <a:spcPct val="115000"/>
              </a:lnSpc>
              <a:spcBef>
                <a:spcPts val="10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Varela"/>
              <a:buChar char="╶"/>
              <a:defRPr>
                <a:solidFill>
                  <a:schemeClr val="lt1"/>
                </a:solidFill>
                <a:latin typeface="Varela"/>
                <a:ea typeface="Varela"/>
                <a:cs typeface="Varela"/>
                <a:sym typeface="Varela"/>
              </a:defRPr>
            </a:lvl4pPr>
            <a:lvl5pPr marL="2286000" lvl="4" indent="-317500">
              <a:lnSpc>
                <a:spcPct val="115000"/>
              </a:lnSpc>
              <a:spcBef>
                <a:spcPts val="10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Varela"/>
              <a:buChar char="╶"/>
              <a:defRPr>
                <a:solidFill>
                  <a:schemeClr val="lt1"/>
                </a:solidFill>
                <a:latin typeface="Varela"/>
                <a:ea typeface="Varela"/>
                <a:cs typeface="Varela"/>
                <a:sym typeface="Varela"/>
              </a:defRPr>
            </a:lvl5pPr>
            <a:lvl6pPr marL="2743200" lvl="5" indent="-317500">
              <a:lnSpc>
                <a:spcPct val="115000"/>
              </a:lnSpc>
              <a:spcBef>
                <a:spcPts val="10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Varela"/>
              <a:buChar char="╶"/>
              <a:defRPr>
                <a:solidFill>
                  <a:schemeClr val="lt1"/>
                </a:solidFill>
                <a:latin typeface="Varela"/>
                <a:ea typeface="Varela"/>
                <a:cs typeface="Varela"/>
                <a:sym typeface="Varela"/>
              </a:defRPr>
            </a:lvl6pPr>
            <a:lvl7pPr marL="3200400" lvl="6" indent="-317500">
              <a:lnSpc>
                <a:spcPct val="115000"/>
              </a:lnSpc>
              <a:spcBef>
                <a:spcPts val="10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Varela"/>
              <a:buChar char="╶"/>
              <a:defRPr>
                <a:solidFill>
                  <a:schemeClr val="lt1"/>
                </a:solidFill>
                <a:latin typeface="Varela"/>
                <a:ea typeface="Varela"/>
                <a:cs typeface="Varela"/>
                <a:sym typeface="Varela"/>
              </a:defRPr>
            </a:lvl7pPr>
            <a:lvl8pPr marL="3657600" lvl="7" indent="-317500">
              <a:lnSpc>
                <a:spcPct val="115000"/>
              </a:lnSpc>
              <a:spcBef>
                <a:spcPts val="10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Varela"/>
              <a:buChar char="╶"/>
              <a:defRPr>
                <a:solidFill>
                  <a:schemeClr val="lt1"/>
                </a:solidFill>
                <a:latin typeface="Varela"/>
                <a:ea typeface="Varela"/>
                <a:cs typeface="Varela"/>
                <a:sym typeface="Varela"/>
              </a:defRPr>
            </a:lvl8pPr>
            <a:lvl9pPr marL="4114800" lvl="8" indent="-317500">
              <a:lnSpc>
                <a:spcPct val="115000"/>
              </a:lnSpc>
              <a:spcBef>
                <a:spcPts val="1000"/>
              </a:spcBef>
              <a:spcAft>
                <a:spcPts val="1000"/>
              </a:spcAft>
              <a:buClr>
                <a:schemeClr val="lt1"/>
              </a:buClr>
              <a:buSzPts val="1400"/>
              <a:buFont typeface="Varela"/>
              <a:buChar char="╶"/>
              <a:defRPr>
                <a:solidFill>
                  <a:schemeClr val="lt1"/>
                </a:solidFill>
                <a:latin typeface="Varela"/>
                <a:ea typeface="Varela"/>
                <a:cs typeface="Varela"/>
                <a:sym typeface="Varela"/>
              </a:defRPr>
            </a:lvl9pPr>
          </a:lstStyle>
          <a:p>
            <a:endParaRPr/>
          </a:p>
        </p:txBody>
      </p:sp>
      <p:sp>
        <p:nvSpPr>
          <p:cNvPr id="8" name="Google Shape;8;p1"/>
          <p:cNvSpPr txBox="1">
            <a:spLocks noGrp="1"/>
          </p:cNvSpPr>
          <p:nvPr>
            <p:ph type="sldNum" idx="12"/>
          </p:nvPr>
        </p:nvSpPr>
        <p:spPr>
          <a:xfrm>
            <a:off x="457200" y="4673650"/>
            <a:ext cx="548700" cy="24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7" tIns="91257" rIns="91257" bIns="91257" anchor="ctr" anchorCtr="0">
            <a:noAutofit/>
          </a:bodyPr>
          <a:lstStyle>
            <a:lvl1pPr lvl="0">
              <a:buNone/>
              <a:defRPr sz="1000" b="1">
                <a:solidFill>
                  <a:schemeClr val="lt1"/>
                </a:solidFill>
                <a:latin typeface="Twentieth Century"/>
                <a:ea typeface="Twentieth Century"/>
                <a:cs typeface="Twentieth Century"/>
                <a:sym typeface="Twentieth Century"/>
              </a:defRPr>
            </a:lvl1pPr>
            <a:lvl2pPr lvl="1">
              <a:buNone/>
              <a:defRPr sz="1000" b="1">
                <a:solidFill>
                  <a:schemeClr val="lt1"/>
                </a:solidFill>
                <a:latin typeface="Twentieth Century"/>
                <a:ea typeface="Twentieth Century"/>
                <a:cs typeface="Twentieth Century"/>
                <a:sym typeface="Twentieth Century"/>
              </a:defRPr>
            </a:lvl2pPr>
            <a:lvl3pPr lvl="2">
              <a:buNone/>
              <a:defRPr sz="1000" b="1">
                <a:solidFill>
                  <a:schemeClr val="lt1"/>
                </a:solidFill>
                <a:latin typeface="Twentieth Century"/>
                <a:ea typeface="Twentieth Century"/>
                <a:cs typeface="Twentieth Century"/>
                <a:sym typeface="Twentieth Century"/>
              </a:defRPr>
            </a:lvl3pPr>
            <a:lvl4pPr lvl="3">
              <a:buNone/>
              <a:defRPr sz="1000" b="1">
                <a:solidFill>
                  <a:schemeClr val="lt1"/>
                </a:solidFill>
                <a:latin typeface="Twentieth Century"/>
                <a:ea typeface="Twentieth Century"/>
                <a:cs typeface="Twentieth Century"/>
                <a:sym typeface="Twentieth Century"/>
              </a:defRPr>
            </a:lvl4pPr>
            <a:lvl5pPr lvl="4">
              <a:buNone/>
              <a:defRPr sz="1000" b="1">
                <a:solidFill>
                  <a:schemeClr val="lt1"/>
                </a:solidFill>
                <a:latin typeface="Twentieth Century"/>
                <a:ea typeface="Twentieth Century"/>
                <a:cs typeface="Twentieth Century"/>
                <a:sym typeface="Twentieth Century"/>
              </a:defRPr>
            </a:lvl5pPr>
            <a:lvl6pPr lvl="5">
              <a:buNone/>
              <a:defRPr sz="1000" b="1">
                <a:solidFill>
                  <a:schemeClr val="lt1"/>
                </a:solidFill>
                <a:latin typeface="Twentieth Century"/>
                <a:ea typeface="Twentieth Century"/>
                <a:cs typeface="Twentieth Century"/>
                <a:sym typeface="Twentieth Century"/>
              </a:defRPr>
            </a:lvl6pPr>
            <a:lvl7pPr lvl="6">
              <a:buNone/>
              <a:defRPr sz="1000" b="1">
                <a:solidFill>
                  <a:schemeClr val="lt1"/>
                </a:solidFill>
                <a:latin typeface="Twentieth Century"/>
                <a:ea typeface="Twentieth Century"/>
                <a:cs typeface="Twentieth Century"/>
                <a:sym typeface="Twentieth Century"/>
              </a:defRPr>
            </a:lvl7pPr>
            <a:lvl8pPr lvl="7">
              <a:buNone/>
              <a:defRPr sz="1000" b="1">
                <a:solidFill>
                  <a:schemeClr val="lt1"/>
                </a:solidFill>
                <a:latin typeface="Twentieth Century"/>
                <a:ea typeface="Twentieth Century"/>
                <a:cs typeface="Twentieth Century"/>
                <a:sym typeface="Twentieth Century"/>
              </a:defRPr>
            </a:lvl8pPr>
            <a:lvl9pPr lvl="8">
              <a:buNone/>
              <a:defRPr sz="1000" b="1">
                <a:solidFill>
                  <a:schemeClr val="lt1"/>
                </a:solidFill>
                <a:latin typeface="Twentieth Century"/>
                <a:ea typeface="Twentieth Century"/>
                <a:cs typeface="Twentieth Century"/>
                <a:sym typeface="Twentieth Century"/>
              </a:defRPr>
            </a:lvl9pPr>
          </a:lstStyle>
          <a:p>
            <a:pPr defTabSz="912510">
              <a:buClr>
                <a:srgbClr val="000000"/>
              </a:buClr>
              <a:buFont typeface="Arial"/>
              <a:buNone/>
            </a:pPr>
            <a:fld id="{00000000-1234-1234-1234-123412341234}" type="slidenum">
              <a:rPr lang="en" kern="0">
                <a:solidFill>
                  <a:srgbClr val="FFFFFF"/>
                </a:solidFill>
              </a:rPr>
              <a:pPr defTabSz="912510">
                <a:buClr>
                  <a:srgbClr val="000000"/>
                </a:buClr>
                <a:buFont typeface="Arial"/>
                <a:buNone/>
              </a:pPr>
              <a:t>‹#›</a:t>
            </a:fld>
            <a:endParaRPr kern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30551558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4505" r:id="rId1"/>
    <p:sldLayoutId id="2147484506" r:id="rId2"/>
    <p:sldLayoutId id="2147484507" r:id="rId3"/>
    <p:sldLayoutId id="2147484508" r:id="rId4"/>
    <p:sldLayoutId id="2147484509" r:id="rId5"/>
    <p:sldLayoutId id="2147484510" r:id="rId6"/>
    <p:sldLayoutId id="2147484511" r:id="rId7"/>
    <p:sldLayoutId id="2147484512" r:id="rId8"/>
    <p:sldLayoutId id="2147484513" r:id="rId9"/>
    <p:sldLayoutId id="2147484514" r:id="rId10"/>
    <p:sldLayoutId id="2147484515" r:id="rId11"/>
  </p:sldLayoutIdLst>
  <p:transition>
    <p:fade thruBlk="1"/>
  </p:transition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16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289369" y="273882"/>
            <a:ext cx="8565266" cy="447737"/>
          </a:xfrm>
          <a:prstGeom prst="rect">
            <a:avLst/>
          </a:prstGeom>
        </p:spPr>
        <p:txBody>
          <a:bodyPr vert="horz" lIns="68532" tIns="34289" rIns="68532" bIns="34289" rtlCol="0" anchor="ctr">
            <a:normAutofit/>
          </a:bodyPr>
          <a:lstStyle/>
          <a:p>
            <a:r>
              <a:rPr lang="en-US" dirty="0"/>
              <a:t>Click to edit Master title style</a:t>
            </a:r>
          </a:p>
        </p:txBody>
      </p:sp>
      <p:grpSp>
        <p:nvGrpSpPr>
          <p:cNvPr id="7" name="Group 6">
            <a:extLst>
              <a:ext uri="{FF2B5EF4-FFF2-40B4-BE49-F238E27FC236}">
                <a16:creationId xmlns="" xmlns:a16="http://schemas.microsoft.com/office/drawing/2014/main" id="{FDF97E22-E75A-4F94-BDBF-433B020E12E7}"/>
              </a:ext>
            </a:extLst>
          </p:cNvPr>
          <p:cNvGrpSpPr/>
          <p:nvPr userDrawn="1"/>
        </p:nvGrpSpPr>
        <p:grpSpPr>
          <a:xfrm>
            <a:off x="8722832" y="4906808"/>
            <a:ext cx="292625" cy="128841"/>
            <a:chOff x="11125576" y="6251575"/>
            <a:chExt cx="288549" cy="117476"/>
          </a:xfrm>
        </p:grpSpPr>
        <p:sp>
          <p:nvSpPr>
            <p:cNvPr id="8" name="Chevron 32">
              <a:hlinkClick r:id="" action="ppaction://hlinkshowjump?jump=nextslide" tooltip="Next Slide"/>
              <a:extLst>
                <a:ext uri="{FF2B5EF4-FFF2-40B4-BE49-F238E27FC236}">
                  <a16:creationId xmlns="" xmlns:a16="http://schemas.microsoft.com/office/drawing/2014/main" id="{04E8AFBF-70AB-4EB3-8C2C-777B9E268BD1}"/>
                </a:ext>
              </a:extLst>
            </p:cNvPr>
            <p:cNvSpPr/>
            <p:nvPr userDrawn="1"/>
          </p:nvSpPr>
          <p:spPr>
            <a:xfrm>
              <a:off x="11321095" y="6251575"/>
              <a:ext cx="93030" cy="117476"/>
            </a:xfrm>
            <a:prstGeom prst="chevron">
              <a:avLst>
                <a:gd name="adj" fmla="val 66337"/>
              </a:avLst>
            </a:prstGeom>
            <a:solidFill>
              <a:schemeClr val="bg1">
                <a:lumMod val="7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685256"/>
              <a:endParaRPr lang="en-US" sz="1400">
                <a:solidFill>
                  <a:srgbClr val="000000"/>
                </a:solidFill>
              </a:endParaRPr>
            </a:p>
          </p:txBody>
        </p:sp>
        <p:sp>
          <p:nvSpPr>
            <p:cNvPr id="9" name="Chevron 33">
              <a:hlinkClick r:id="" action="ppaction://hlinkshowjump?jump=previousslide" tooltip="Previous Slide"/>
              <a:extLst>
                <a:ext uri="{FF2B5EF4-FFF2-40B4-BE49-F238E27FC236}">
                  <a16:creationId xmlns="" xmlns:a16="http://schemas.microsoft.com/office/drawing/2014/main" id="{A6AC01FC-013A-445B-9921-7F109FC1E25C}"/>
                </a:ext>
              </a:extLst>
            </p:cNvPr>
            <p:cNvSpPr/>
            <p:nvPr userDrawn="1"/>
          </p:nvSpPr>
          <p:spPr>
            <a:xfrm rot="10800000">
              <a:off x="11125576" y="6251575"/>
              <a:ext cx="93030" cy="117476"/>
            </a:xfrm>
            <a:prstGeom prst="chevron">
              <a:avLst>
                <a:gd name="adj" fmla="val 64003"/>
              </a:avLst>
            </a:prstGeom>
            <a:solidFill>
              <a:schemeClr val="bg1">
                <a:lumMod val="7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685256"/>
              <a:endParaRPr lang="en-US" sz="1400">
                <a:solidFill>
                  <a:srgbClr val="000000"/>
                </a:solidFill>
              </a:endParaRPr>
            </a:p>
          </p:txBody>
        </p:sp>
        <p:cxnSp>
          <p:nvCxnSpPr>
            <p:cNvPr id="10" name="Straight Connector 9">
              <a:extLst>
                <a:ext uri="{FF2B5EF4-FFF2-40B4-BE49-F238E27FC236}">
                  <a16:creationId xmlns="" xmlns:a16="http://schemas.microsoft.com/office/drawing/2014/main" id="{79CAB756-75D0-44DC-B390-7D607F9EB911}"/>
                </a:ext>
              </a:extLst>
            </p:cNvPr>
            <p:cNvCxnSpPr/>
            <p:nvPr userDrawn="1"/>
          </p:nvCxnSpPr>
          <p:spPr>
            <a:xfrm flipV="1">
              <a:off x="11268075" y="6251575"/>
              <a:ext cx="0" cy="117476"/>
            </a:xfrm>
            <a:prstGeom prst="line">
              <a:avLst/>
            </a:prstGeom>
            <a:ln w="6350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75339549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517" r:id="rId1"/>
    <p:sldLayoutId id="2147484518" r:id="rId2"/>
    <p:sldLayoutId id="2147484519" r:id="rId3"/>
    <p:sldLayoutId id="2147484520" r:id="rId4"/>
    <p:sldLayoutId id="2147484521" r:id="rId5"/>
    <p:sldLayoutId id="2147484522" r:id="rId6"/>
    <p:sldLayoutId id="2147484523" r:id="rId7"/>
    <p:sldLayoutId id="2147484524" r:id="rId8"/>
    <p:sldLayoutId id="2147484525" r:id="rId9"/>
    <p:sldLayoutId id="2147484526" r:id="rId10"/>
    <p:sldLayoutId id="2147484527" r:id="rId11"/>
    <p:sldLayoutId id="2147484528" r:id="rId12"/>
    <p:sldLayoutId id="2147484529" r:id="rId13"/>
    <p:sldLayoutId id="2147484530" r:id="rId14"/>
    <p:sldLayoutId id="2147484531" r:id="rId15"/>
    <p:sldLayoutId id="2147484532" r:id="rId16"/>
    <p:sldLayoutId id="2147484533" r:id="rId17"/>
    <p:sldLayoutId id="2147484534" r:id="rId18"/>
    <p:sldLayoutId id="2147484535" r:id="rId19"/>
    <p:sldLayoutId id="2147484536" r:id="rId20"/>
    <p:sldLayoutId id="2147484537" r:id="rId21"/>
    <p:sldLayoutId id="2147484538" r:id="rId22"/>
    <p:sldLayoutId id="2147484539" r:id="rId23"/>
    <p:sldLayoutId id="2147484540" r:id="rId24"/>
    <p:sldLayoutId id="2147484541" r:id="rId25"/>
    <p:sldLayoutId id="2147484542" r:id="rId26"/>
    <p:sldLayoutId id="2147484543" r:id="rId27"/>
    <p:sldLayoutId id="2147484544" r:id="rId28"/>
    <p:sldLayoutId id="2147484545" r:id="rId29"/>
    <p:sldLayoutId id="2147484546" r:id="rId30"/>
    <p:sldLayoutId id="2147484547" r:id="rId31"/>
  </p:sldLayoutIdLst>
  <p:hf hdr="0" ftr="0" dt="0"/>
  <p:txStyles>
    <p:titleStyle>
      <a:lvl1pPr algn="ctr" defTabSz="685256" rtl="0" eaLnBrk="1" latinLnBrk="0" hangingPunct="1">
        <a:lnSpc>
          <a:spcPct val="90000"/>
        </a:lnSpc>
        <a:spcBef>
          <a:spcPct val="0"/>
        </a:spcBef>
        <a:buNone/>
        <a:defRPr sz="2600" b="1" kern="1200">
          <a:solidFill>
            <a:schemeClr val="tx1"/>
          </a:solidFill>
          <a:latin typeface="Open Sans" panose="020B0606030504020204" pitchFamily="34" charset="0"/>
          <a:ea typeface="Open Sans" panose="020B0606030504020204" pitchFamily="34" charset="0"/>
          <a:cs typeface="Open Sans" panose="020B0606030504020204" pitchFamily="34" charset="0"/>
        </a:defRPr>
      </a:lvl1pPr>
    </p:titleStyle>
    <p:bodyStyle>
      <a:lvl1pPr marL="0" indent="0" algn="ctr" defTabSz="685256" rtl="0" eaLnBrk="1" latinLnBrk="0" hangingPunct="1">
        <a:lnSpc>
          <a:spcPct val="90000"/>
        </a:lnSpc>
        <a:spcBef>
          <a:spcPts val="750"/>
        </a:spcBef>
        <a:buFont typeface="Arial"/>
        <a:buNone/>
        <a:defRPr sz="900" b="0" i="0" kern="1200">
          <a:solidFill>
            <a:schemeClr val="tx1"/>
          </a:solidFill>
          <a:latin typeface="Bodoni 72 Book" charset="0"/>
          <a:ea typeface="Bodoni 72 Book" charset="0"/>
          <a:cs typeface="Bodoni 72 Book" charset="0"/>
        </a:defRPr>
      </a:lvl1pPr>
      <a:lvl2pPr marL="513965" indent="-171322" algn="ctr" defTabSz="685256" rtl="0" eaLnBrk="1" latinLnBrk="0" hangingPunct="1">
        <a:lnSpc>
          <a:spcPct val="90000"/>
        </a:lnSpc>
        <a:spcBef>
          <a:spcPts val="375"/>
        </a:spcBef>
        <a:buFont typeface="Arial"/>
        <a:buChar char="•"/>
        <a:defRPr sz="1800" b="0" i="0" kern="1200">
          <a:solidFill>
            <a:schemeClr val="tx1"/>
          </a:solidFill>
          <a:latin typeface="Bodoni 72 Book" charset="0"/>
          <a:ea typeface="Bodoni 72 Book" charset="0"/>
          <a:cs typeface="Bodoni 72 Book" charset="0"/>
        </a:defRPr>
      </a:lvl2pPr>
      <a:lvl3pPr marL="856577" indent="-171322" algn="ctr" defTabSz="685256" rtl="0" eaLnBrk="1" latinLnBrk="0" hangingPunct="1">
        <a:lnSpc>
          <a:spcPct val="90000"/>
        </a:lnSpc>
        <a:spcBef>
          <a:spcPts val="375"/>
        </a:spcBef>
        <a:buFont typeface="Arial"/>
        <a:buChar char="•"/>
        <a:defRPr sz="1500" b="0" i="0" kern="1200">
          <a:solidFill>
            <a:schemeClr val="tx1"/>
          </a:solidFill>
          <a:latin typeface="Bodoni 72 Book" charset="0"/>
          <a:ea typeface="Bodoni 72 Book" charset="0"/>
          <a:cs typeface="Bodoni 72 Book" charset="0"/>
        </a:defRPr>
      </a:lvl3pPr>
      <a:lvl4pPr marL="1199190" indent="-171322" algn="ctr" defTabSz="685256" rtl="0" eaLnBrk="1" latinLnBrk="0" hangingPunct="1">
        <a:lnSpc>
          <a:spcPct val="90000"/>
        </a:lnSpc>
        <a:spcBef>
          <a:spcPts val="375"/>
        </a:spcBef>
        <a:buFont typeface="Arial"/>
        <a:buChar char="•"/>
        <a:defRPr sz="1400" b="0" i="0" kern="1200">
          <a:solidFill>
            <a:schemeClr val="tx1"/>
          </a:solidFill>
          <a:latin typeface="Bodoni 72 Book" charset="0"/>
          <a:ea typeface="Bodoni 72 Book" charset="0"/>
          <a:cs typeface="Bodoni 72 Book" charset="0"/>
        </a:defRPr>
      </a:lvl4pPr>
      <a:lvl5pPr marL="1541804" indent="-171322" algn="ctr" defTabSz="685256" rtl="0" eaLnBrk="1" latinLnBrk="0" hangingPunct="1">
        <a:lnSpc>
          <a:spcPct val="90000"/>
        </a:lnSpc>
        <a:spcBef>
          <a:spcPts val="375"/>
        </a:spcBef>
        <a:buFont typeface="Arial"/>
        <a:buChar char="•"/>
        <a:defRPr sz="1400" b="0" i="0" kern="1200">
          <a:solidFill>
            <a:schemeClr val="tx1"/>
          </a:solidFill>
          <a:latin typeface="Bodoni 72 Book" charset="0"/>
          <a:ea typeface="Bodoni 72 Book" charset="0"/>
          <a:cs typeface="Bodoni 72 Book" charset="0"/>
        </a:defRPr>
      </a:lvl5pPr>
      <a:lvl6pPr marL="1884446" indent="-171322" algn="l" defTabSz="685256" rtl="0" eaLnBrk="1" latinLnBrk="0" hangingPunct="1">
        <a:lnSpc>
          <a:spcPct val="90000"/>
        </a:lnSpc>
        <a:spcBef>
          <a:spcPts val="375"/>
        </a:spcBef>
        <a:buFont typeface="Arial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6pPr>
      <a:lvl7pPr marL="2227074" indent="-171322" algn="l" defTabSz="685256" rtl="0" eaLnBrk="1" latinLnBrk="0" hangingPunct="1">
        <a:lnSpc>
          <a:spcPct val="90000"/>
        </a:lnSpc>
        <a:spcBef>
          <a:spcPts val="375"/>
        </a:spcBef>
        <a:buFont typeface="Arial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7pPr>
      <a:lvl8pPr marL="2569702" indent="-171322" algn="l" defTabSz="685256" rtl="0" eaLnBrk="1" latinLnBrk="0" hangingPunct="1">
        <a:lnSpc>
          <a:spcPct val="90000"/>
        </a:lnSpc>
        <a:spcBef>
          <a:spcPts val="375"/>
        </a:spcBef>
        <a:buFont typeface="Arial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8pPr>
      <a:lvl9pPr marL="2912345" indent="-171322" algn="l" defTabSz="685256" rtl="0" eaLnBrk="1" latinLnBrk="0" hangingPunct="1">
        <a:lnSpc>
          <a:spcPct val="90000"/>
        </a:lnSpc>
        <a:spcBef>
          <a:spcPts val="375"/>
        </a:spcBef>
        <a:buFont typeface="Arial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685256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1pPr>
      <a:lvl2pPr marL="342614" algn="l" defTabSz="685256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2pPr>
      <a:lvl3pPr marL="685256" algn="l" defTabSz="685256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3pPr>
      <a:lvl4pPr marL="1027884" algn="l" defTabSz="685256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4pPr>
      <a:lvl5pPr marL="1370512" algn="l" defTabSz="685256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5pPr>
      <a:lvl6pPr marL="1713155" algn="l" defTabSz="685256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6pPr>
      <a:lvl7pPr marL="2055767" algn="l" defTabSz="685256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7pPr>
      <a:lvl8pPr marL="2398380" algn="l" defTabSz="685256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8pPr>
      <a:lvl9pPr marL="2740994" algn="l" defTabSz="685256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7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628650" y="273844"/>
            <a:ext cx="7886700" cy="994172"/>
          </a:xfrm>
          <a:prstGeom prst="rect">
            <a:avLst/>
          </a:prstGeom>
        </p:spPr>
        <p:txBody>
          <a:bodyPr vert="horz" lIns="68493" tIns="34289" rIns="68493" bIns="34289" rtlCol="0" anchor="ctr">
            <a:normAutofit/>
          </a:bodyPr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8650" y="1369218"/>
            <a:ext cx="7886700" cy="3263504"/>
          </a:xfrm>
          <a:prstGeom prst="rect">
            <a:avLst/>
          </a:prstGeom>
        </p:spPr>
        <p:txBody>
          <a:bodyPr vert="horz" lIns="68493" tIns="34289" rIns="68493" bIns="34289" rtlCol="0">
            <a:normAutofit/>
          </a:bodyPr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628650" y="4767264"/>
            <a:ext cx="2057400" cy="273844"/>
          </a:xfrm>
          <a:prstGeom prst="rect">
            <a:avLst/>
          </a:prstGeom>
        </p:spPr>
        <p:txBody>
          <a:bodyPr vert="horz" lIns="68493" tIns="34289" rIns="68493" bIns="34289" rtlCol="0" anchor="ctr"/>
          <a:lstStyle>
            <a:lvl1pPr algn="l">
              <a:defRPr sz="9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684814"/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028950" y="4767264"/>
            <a:ext cx="3086100" cy="273844"/>
          </a:xfrm>
          <a:prstGeom prst="rect">
            <a:avLst/>
          </a:prstGeom>
        </p:spPr>
        <p:txBody>
          <a:bodyPr vert="horz" lIns="68493" tIns="34289" rIns="68493" bIns="34289" rtlCol="0" anchor="ctr"/>
          <a:lstStyle>
            <a:lvl1pPr algn="ctr">
              <a:defRPr sz="9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684814"/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457950" y="4767264"/>
            <a:ext cx="2057400" cy="273844"/>
          </a:xfrm>
          <a:prstGeom prst="rect">
            <a:avLst/>
          </a:prstGeom>
        </p:spPr>
        <p:txBody>
          <a:bodyPr vert="horz" lIns="68493" tIns="34289" rIns="68493" bIns="34289" rtlCol="0" anchor="ctr"/>
          <a:lstStyle>
            <a:lvl1pPr algn="r">
              <a:defRPr sz="9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684814"/>
            <a:fld id="{DDF74D80-E5E6-4A48-A0EA-271CA0149094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 defTabSz="684814"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8240666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549" r:id="rId1"/>
    <p:sldLayoutId id="2147484550" r:id="rId2"/>
    <p:sldLayoutId id="2147484551" r:id="rId3"/>
    <p:sldLayoutId id="2147484552" r:id="rId4"/>
    <p:sldLayoutId id="2147484553" r:id="rId5"/>
    <p:sldLayoutId id="2147484554" r:id="rId6"/>
    <p:sldLayoutId id="2147484555" r:id="rId7"/>
    <p:sldLayoutId id="2147484556" r:id="rId8"/>
    <p:sldLayoutId id="2147484557" r:id="rId9"/>
    <p:sldLayoutId id="2147484558" r:id="rId10"/>
    <p:sldLayoutId id="2147484559" r:id="rId11"/>
    <p:sldLayoutId id="2147484560" r:id="rId12"/>
    <p:sldLayoutId id="2147484561" r:id="rId13"/>
    <p:sldLayoutId id="2147484562" r:id="rId14"/>
    <p:sldLayoutId id="2147484563" r:id="rId15"/>
    <p:sldLayoutId id="2147484564" r:id="rId16"/>
    <p:sldLayoutId id="2147484565" r:id="rId17"/>
    <p:sldLayoutId id="2147484566" r:id="rId18"/>
    <p:sldLayoutId id="2147484567" r:id="rId19"/>
  </p:sldLayoutIdLst>
  <p:hf hdr="0" ftr="0" dt="0"/>
  <p:txStyles>
    <p:titleStyle>
      <a:lvl1pPr algn="l" defTabSz="684814" rtl="0" eaLnBrk="1" latinLnBrk="0" hangingPunct="1">
        <a:lnSpc>
          <a:spcPct val="90000"/>
        </a:lnSpc>
        <a:spcBef>
          <a:spcPct val="0"/>
        </a:spcBef>
        <a:buNone/>
        <a:defRPr sz="33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171218" indent="-171218" algn="l" defTabSz="684814" rtl="0" eaLnBrk="1" latinLnBrk="0" hangingPunct="1">
        <a:lnSpc>
          <a:spcPct val="90000"/>
        </a:lnSpc>
        <a:spcBef>
          <a:spcPts val="750"/>
        </a:spcBef>
        <a:buFont typeface="Arial" panose="020B0604020202020204" pitchFamily="34" charset="0"/>
        <a:buChar char="•"/>
        <a:defRPr sz="2100" kern="1200">
          <a:solidFill>
            <a:schemeClr val="tx1"/>
          </a:solidFill>
          <a:latin typeface="+mn-lt"/>
          <a:ea typeface="+mn-ea"/>
          <a:cs typeface="+mn-cs"/>
        </a:defRPr>
      </a:lvl1pPr>
      <a:lvl2pPr marL="513653" indent="-171218" algn="l" defTabSz="684814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856031" indent="-171218" algn="l" defTabSz="684814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500" kern="1200">
          <a:solidFill>
            <a:schemeClr val="tx1"/>
          </a:solidFill>
          <a:latin typeface="+mn-lt"/>
          <a:ea typeface="+mn-ea"/>
          <a:cs typeface="+mn-cs"/>
        </a:defRPr>
      </a:lvl3pPr>
      <a:lvl4pPr marL="1198410" indent="-171218" algn="l" defTabSz="684814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4pPr>
      <a:lvl5pPr marL="1540790" indent="-171218" algn="l" defTabSz="684814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5pPr>
      <a:lvl6pPr marL="1883224" indent="-171218" algn="l" defTabSz="684814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6pPr>
      <a:lvl7pPr marL="2225631" indent="-171218" algn="l" defTabSz="684814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7pPr>
      <a:lvl8pPr marL="2568038" indent="-171218" algn="l" defTabSz="684814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8pPr>
      <a:lvl9pPr marL="2910473" indent="-171218" algn="l" defTabSz="684814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684814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1pPr>
      <a:lvl2pPr marL="342380" algn="l" defTabSz="684814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2pPr>
      <a:lvl3pPr marL="684814" algn="l" defTabSz="684814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3pPr>
      <a:lvl4pPr marL="1027221" algn="l" defTabSz="684814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4pPr>
      <a:lvl5pPr marL="1369628" algn="l" defTabSz="684814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5pPr>
      <a:lvl6pPr marL="1712063" algn="l" defTabSz="684814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6pPr>
      <a:lvl7pPr marL="2054441" algn="l" defTabSz="684814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7pPr>
      <a:lvl8pPr marL="2396820" algn="l" defTabSz="684814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8pPr>
      <a:lvl9pPr marL="2739200" algn="l" defTabSz="684814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8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57200" y="205978"/>
            <a:ext cx="8229600" cy="85725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457200" y="1200151"/>
            <a:ext cx="8229600" cy="339447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Дата 3"/>
          <p:cNvSpPr>
            <a:spLocks noGrp="1"/>
          </p:cNvSpPr>
          <p:nvPr>
            <p:ph type="dt" sz="half" idx="2"/>
          </p:nvPr>
        </p:nvSpPr>
        <p:spPr>
          <a:xfrm>
            <a:off x="457200" y="4767264"/>
            <a:ext cx="2133600" cy="27384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914400"/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3"/>
          </p:nvPr>
        </p:nvSpPr>
        <p:spPr>
          <a:xfrm>
            <a:off x="3124200" y="4767264"/>
            <a:ext cx="2895600" cy="27384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914400"/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4"/>
          </p:nvPr>
        </p:nvSpPr>
        <p:spPr>
          <a:xfrm>
            <a:off x="6553200" y="4767264"/>
            <a:ext cx="2133600" cy="27384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914400"/>
            <a:fld id="{B19B0651-EE4F-4900-A07F-96A6BFA9D0F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 defTabSz="914400"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7914248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569" r:id="rId1"/>
    <p:sldLayoutId id="2147484570" r:id="rId2"/>
    <p:sldLayoutId id="2147484571" r:id="rId3"/>
    <p:sldLayoutId id="2147484572" r:id="rId4"/>
    <p:sldLayoutId id="2147484573" r:id="rId5"/>
    <p:sldLayoutId id="2147484574" r:id="rId6"/>
    <p:sldLayoutId id="2147484575" r:id="rId7"/>
    <p:sldLayoutId id="2147484576" r:id="rId8"/>
    <p:sldLayoutId id="2147484577" r:id="rId9"/>
    <p:sldLayoutId id="2147484578" r:id="rId10"/>
    <p:sldLayoutId id="2147484579" r:id="rId11"/>
  </p:sldLayoutIdLst>
  <p:hf hdr="0" ftr="0" dt="0"/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19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57200" y="205978"/>
            <a:ext cx="8229600" cy="85725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457200" y="1200151"/>
            <a:ext cx="8229600" cy="339447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Дата 3"/>
          <p:cNvSpPr>
            <a:spLocks noGrp="1"/>
          </p:cNvSpPr>
          <p:nvPr>
            <p:ph type="dt" sz="half" idx="2"/>
          </p:nvPr>
        </p:nvSpPr>
        <p:spPr>
          <a:xfrm>
            <a:off x="457200" y="4767264"/>
            <a:ext cx="2133600" cy="27384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914400"/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3"/>
          </p:nvPr>
        </p:nvSpPr>
        <p:spPr>
          <a:xfrm>
            <a:off x="3124200" y="4767264"/>
            <a:ext cx="2895600" cy="27384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914400"/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4"/>
          </p:nvPr>
        </p:nvSpPr>
        <p:spPr>
          <a:xfrm>
            <a:off x="6553200" y="4767264"/>
            <a:ext cx="2133600" cy="273844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914400"/>
            <a:fld id="{B19B0651-EE4F-4900-A07F-96A6BFA9D0F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 defTabSz="914400"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3581506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581" r:id="rId1"/>
    <p:sldLayoutId id="2147484582" r:id="rId2"/>
    <p:sldLayoutId id="2147484583" r:id="rId3"/>
    <p:sldLayoutId id="2147484584" r:id="rId4"/>
    <p:sldLayoutId id="2147484585" r:id="rId5"/>
    <p:sldLayoutId id="2147484586" r:id="rId6"/>
    <p:sldLayoutId id="2147484587" r:id="rId7"/>
    <p:sldLayoutId id="2147484588" r:id="rId8"/>
    <p:sldLayoutId id="2147484589" r:id="rId9"/>
    <p:sldLayoutId id="2147484590" r:id="rId10"/>
    <p:sldLayoutId id="2147484591" r:id="rId11"/>
  </p:sldLayoutIdLst>
  <p:hf hdr="0" ftr="0" dt="0"/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289388" y="273980"/>
            <a:ext cx="8565266" cy="447737"/>
          </a:xfrm>
          <a:prstGeom prst="rect">
            <a:avLst/>
          </a:prstGeom>
        </p:spPr>
        <p:txBody>
          <a:bodyPr vert="horz" lIns="68358" tIns="34201" rIns="68358" bIns="34201" rtlCol="0" anchor="ctr">
            <a:normAutofit/>
          </a:bodyPr>
          <a:lstStyle/>
          <a:p>
            <a:r>
              <a:rPr lang="en-US" dirty="0"/>
              <a:t>Click to edit Master title style</a:t>
            </a: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xmlns="" id="{FDF97E22-E75A-4F94-BDBF-433B020E12E7}"/>
              </a:ext>
            </a:extLst>
          </p:cNvPr>
          <p:cNvGrpSpPr/>
          <p:nvPr/>
        </p:nvGrpSpPr>
        <p:grpSpPr>
          <a:xfrm>
            <a:off x="8723008" y="4906811"/>
            <a:ext cx="292625" cy="128841"/>
            <a:chOff x="11125576" y="6251575"/>
            <a:chExt cx="288549" cy="117476"/>
          </a:xfrm>
        </p:grpSpPr>
        <p:sp>
          <p:nvSpPr>
            <p:cNvPr id="8" name="Chevron 32">
              <a:hlinkClick r:id="" action="ppaction://hlinkshowjump?jump=nextslide" tooltip="Next Slide"/>
              <a:extLst>
                <a:ext uri="{FF2B5EF4-FFF2-40B4-BE49-F238E27FC236}">
                  <a16:creationId xmlns:a16="http://schemas.microsoft.com/office/drawing/2014/main" xmlns="" id="{04E8AFBF-70AB-4EB3-8C2C-777B9E268BD1}"/>
                </a:ext>
              </a:extLst>
            </p:cNvPr>
            <p:cNvSpPr/>
            <p:nvPr userDrawn="1"/>
          </p:nvSpPr>
          <p:spPr>
            <a:xfrm>
              <a:off x="11321095" y="6251575"/>
              <a:ext cx="93030" cy="117476"/>
            </a:xfrm>
            <a:prstGeom prst="chevron">
              <a:avLst>
                <a:gd name="adj" fmla="val 66337"/>
              </a:avLst>
            </a:prstGeom>
            <a:solidFill>
              <a:schemeClr val="bg1">
                <a:lumMod val="7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683483"/>
              <a:endParaRPr lang="en-US" sz="1400">
                <a:solidFill>
                  <a:srgbClr val="000000"/>
                </a:solidFill>
              </a:endParaRPr>
            </a:p>
          </p:txBody>
        </p:sp>
        <p:sp>
          <p:nvSpPr>
            <p:cNvPr id="9" name="Chevron 33">
              <a:hlinkClick r:id="" action="ppaction://hlinkshowjump?jump=previousslide" tooltip="Previous Slide"/>
              <a:extLst>
                <a:ext uri="{FF2B5EF4-FFF2-40B4-BE49-F238E27FC236}">
                  <a16:creationId xmlns:a16="http://schemas.microsoft.com/office/drawing/2014/main" xmlns="" id="{A6AC01FC-013A-445B-9921-7F109FC1E25C}"/>
                </a:ext>
              </a:extLst>
            </p:cNvPr>
            <p:cNvSpPr/>
            <p:nvPr userDrawn="1"/>
          </p:nvSpPr>
          <p:spPr>
            <a:xfrm rot="10800000">
              <a:off x="11125576" y="6251575"/>
              <a:ext cx="93030" cy="117476"/>
            </a:xfrm>
            <a:prstGeom prst="chevron">
              <a:avLst>
                <a:gd name="adj" fmla="val 64003"/>
              </a:avLst>
            </a:prstGeom>
            <a:solidFill>
              <a:schemeClr val="bg1">
                <a:lumMod val="7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683483"/>
              <a:endParaRPr lang="en-US" sz="1400">
                <a:solidFill>
                  <a:srgbClr val="000000"/>
                </a:solidFill>
              </a:endParaRPr>
            </a:p>
          </p:txBody>
        </p: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xmlns="" id="{79CAB756-75D0-44DC-B390-7D607F9EB911}"/>
                </a:ext>
              </a:extLst>
            </p:cNvPr>
            <p:cNvCxnSpPr/>
            <p:nvPr userDrawn="1"/>
          </p:nvCxnSpPr>
          <p:spPr>
            <a:xfrm flipV="1">
              <a:off x="11268075" y="6251575"/>
              <a:ext cx="0" cy="117476"/>
            </a:xfrm>
            <a:prstGeom prst="line">
              <a:avLst/>
            </a:prstGeom>
            <a:ln w="6350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362855080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983" r:id="rId1"/>
    <p:sldLayoutId id="2147483984" r:id="rId2"/>
    <p:sldLayoutId id="2147483985" r:id="rId3"/>
    <p:sldLayoutId id="2147483986" r:id="rId4"/>
    <p:sldLayoutId id="2147483987" r:id="rId5"/>
    <p:sldLayoutId id="2147483988" r:id="rId6"/>
    <p:sldLayoutId id="2147483989" r:id="rId7"/>
    <p:sldLayoutId id="2147483990" r:id="rId8"/>
    <p:sldLayoutId id="2147483991" r:id="rId9"/>
    <p:sldLayoutId id="2147483992" r:id="rId10"/>
    <p:sldLayoutId id="2147483993" r:id="rId11"/>
    <p:sldLayoutId id="2147483994" r:id="rId12"/>
    <p:sldLayoutId id="2147483995" r:id="rId13"/>
    <p:sldLayoutId id="2147483996" r:id="rId14"/>
    <p:sldLayoutId id="2147483997" r:id="rId15"/>
    <p:sldLayoutId id="2147483998" r:id="rId16"/>
    <p:sldLayoutId id="2147483999" r:id="rId17"/>
    <p:sldLayoutId id="2147484000" r:id="rId18"/>
    <p:sldLayoutId id="2147484001" r:id="rId19"/>
    <p:sldLayoutId id="2147484002" r:id="rId20"/>
    <p:sldLayoutId id="2147484003" r:id="rId21"/>
    <p:sldLayoutId id="2147484004" r:id="rId22"/>
    <p:sldLayoutId id="2147484005" r:id="rId23"/>
    <p:sldLayoutId id="2147484006" r:id="rId24"/>
    <p:sldLayoutId id="2147484007" r:id="rId25"/>
    <p:sldLayoutId id="2147484008" r:id="rId26"/>
    <p:sldLayoutId id="2147484009" r:id="rId27"/>
    <p:sldLayoutId id="2147484010" r:id="rId28"/>
    <p:sldLayoutId id="2147484011" r:id="rId29"/>
    <p:sldLayoutId id="2147484012" r:id="rId30"/>
    <p:sldLayoutId id="2147484013" r:id="rId31"/>
  </p:sldLayoutIdLst>
  <p:hf hdr="0" ftr="0" dt="0"/>
  <p:txStyles>
    <p:titleStyle>
      <a:lvl1pPr algn="ctr" defTabSz="683483" rtl="0" eaLnBrk="1" latinLnBrk="0" hangingPunct="1">
        <a:lnSpc>
          <a:spcPct val="90000"/>
        </a:lnSpc>
        <a:spcBef>
          <a:spcPct val="0"/>
        </a:spcBef>
        <a:buNone/>
        <a:defRPr sz="2600" b="1" kern="1200">
          <a:solidFill>
            <a:schemeClr val="tx1"/>
          </a:solidFill>
          <a:latin typeface="Open Sans" panose="020B0606030504020204" pitchFamily="34" charset="0"/>
          <a:ea typeface="Open Sans" panose="020B0606030504020204" pitchFamily="34" charset="0"/>
          <a:cs typeface="Open Sans" panose="020B0606030504020204" pitchFamily="34" charset="0"/>
        </a:defRPr>
      </a:lvl1pPr>
    </p:titleStyle>
    <p:bodyStyle>
      <a:lvl1pPr marL="0" indent="0" algn="ctr" defTabSz="683483" rtl="0" eaLnBrk="1" latinLnBrk="0" hangingPunct="1">
        <a:lnSpc>
          <a:spcPct val="90000"/>
        </a:lnSpc>
        <a:spcBef>
          <a:spcPts val="750"/>
        </a:spcBef>
        <a:buFont typeface="Arial"/>
        <a:buNone/>
        <a:defRPr sz="900" b="0" i="0" kern="1200">
          <a:solidFill>
            <a:schemeClr val="tx1"/>
          </a:solidFill>
          <a:latin typeface="Bodoni 72 Book" charset="0"/>
          <a:ea typeface="Bodoni 72 Book" charset="0"/>
          <a:cs typeface="Bodoni 72 Book" charset="0"/>
        </a:defRPr>
      </a:lvl1pPr>
      <a:lvl2pPr marL="512634" indent="-170878" algn="ctr" defTabSz="683483" rtl="0" eaLnBrk="1" latinLnBrk="0" hangingPunct="1">
        <a:lnSpc>
          <a:spcPct val="90000"/>
        </a:lnSpc>
        <a:spcBef>
          <a:spcPts val="375"/>
        </a:spcBef>
        <a:buFont typeface="Arial"/>
        <a:buChar char="•"/>
        <a:defRPr sz="1800" b="0" i="0" kern="1200">
          <a:solidFill>
            <a:schemeClr val="tx1"/>
          </a:solidFill>
          <a:latin typeface="Bodoni 72 Book" charset="0"/>
          <a:ea typeface="Bodoni 72 Book" charset="0"/>
          <a:cs typeface="Bodoni 72 Book" charset="0"/>
        </a:defRPr>
      </a:lvl2pPr>
      <a:lvl3pPr marL="854357" indent="-170878" algn="ctr" defTabSz="683483" rtl="0" eaLnBrk="1" latinLnBrk="0" hangingPunct="1">
        <a:lnSpc>
          <a:spcPct val="90000"/>
        </a:lnSpc>
        <a:spcBef>
          <a:spcPts val="375"/>
        </a:spcBef>
        <a:buFont typeface="Arial"/>
        <a:buChar char="•"/>
        <a:defRPr sz="1500" b="0" i="0" kern="1200">
          <a:solidFill>
            <a:schemeClr val="tx1"/>
          </a:solidFill>
          <a:latin typeface="Bodoni 72 Book" charset="0"/>
          <a:ea typeface="Bodoni 72 Book" charset="0"/>
          <a:cs typeface="Bodoni 72 Book" charset="0"/>
        </a:defRPr>
      </a:lvl3pPr>
      <a:lvl4pPr marL="1196088" indent="-170878" algn="ctr" defTabSz="683483" rtl="0" eaLnBrk="1" latinLnBrk="0" hangingPunct="1">
        <a:lnSpc>
          <a:spcPct val="90000"/>
        </a:lnSpc>
        <a:spcBef>
          <a:spcPts val="375"/>
        </a:spcBef>
        <a:buFont typeface="Arial"/>
        <a:buChar char="•"/>
        <a:defRPr sz="1400" b="0" i="0" kern="1200">
          <a:solidFill>
            <a:schemeClr val="tx1"/>
          </a:solidFill>
          <a:latin typeface="Bodoni 72 Book" charset="0"/>
          <a:ea typeface="Bodoni 72 Book" charset="0"/>
          <a:cs typeface="Bodoni 72 Book" charset="0"/>
        </a:defRPr>
      </a:lvl4pPr>
      <a:lvl5pPr marL="1537814" indent="-170878" algn="ctr" defTabSz="683483" rtl="0" eaLnBrk="1" latinLnBrk="0" hangingPunct="1">
        <a:lnSpc>
          <a:spcPct val="90000"/>
        </a:lnSpc>
        <a:spcBef>
          <a:spcPts val="375"/>
        </a:spcBef>
        <a:buFont typeface="Arial"/>
        <a:buChar char="•"/>
        <a:defRPr sz="1400" b="0" i="0" kern="1200">
          <a:solidFill>
            <a:schemeClr val="tx1"/>
          </a:solidFill>
          <a:latin typeface="Bodoni 72 Book" charset="0"/>
          <a:ea typeface="Bodoni 72 Book" charset="0"/>
          <a:cs typeface="Bodoni 72 Book" charset="0"/>
        </a:defRPr>
      </a:lvl5pPr>
      <a:lvl6pPr marL="1879571" indent="-170878" algn="l" defTabSz="683483" rtl="0" eaLnBrk="1" latinLnBrk="0" hangingPunct="1">
        <a:lnSpc>
          <a:spcPct val="90000"/>
        </a:lnSpc>
        <a:spcBef>
          <a:spcPts val="375"/>
        </a:spcBef>
        <a:buFont typeface="Arial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6pPr>
      <a:lvl7pPr marL="2221310" indent="-170878" algn="l" defTabSz="683483" rtl="0" eaLnBrk="1" latinLnBrk="0" hangingPunct="1">
        <a:lnSpc>
          <a:spcPct val="90000"/>
        </a:lnSpc>
        <a:spcBef>
          <a:spcPts val="375"/>
        </a:spcBef>
        <a:buFont typeface="Arial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7pPr>
      <a:lvl8pPr marL="2563052" indent="-170878" algn="l" defTabSz="683483" rtl="0" eaLnBrk="1" latinLnBrk="0" hangingPunct="1">
        <a:lnSpc>
          <a:spcPct val="90000"/>
        </a:lnSpc>
        <a:spcBef>
          <a:spcPts val="375"/>
        </a:spcBef>
        <a:buFont typeface="Arial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8pPr>
      <a:lvl9pPr marL="2904814" indent="-170878" algn="l" defTabSz="683483" rtl="0" eaLnBrk="1" latinLnBrk="0" hangingPunct="1">
        <a:lnSpc>
          <a:spcPct val="90000"/>
        </a:lnSpc>
        <a:spcBef>
          <a:spcPts val="375"/>
        </a:spcBef>
        <a:buFont typeface="Arial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683483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1pPr>
      <a:lvl2pPr marL="341727" algn="l" defTabSz="683483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2pPr>
      <a:lvl3pPr marL="683483" algn="l" defTabSz="683483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3pPr>
      <a:lvl4pPr marL="1025224" algn="l" defTabSz="683483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4pPr>
      <a:lvl5pPr marL="1366968" algn="l" defTabSz="683483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5pPr>
      <a:lvl6pPr marL="1708720" algn="l" defTabSz="683483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6pPr>
      <a:lvl7pPr marL="2050449" algn="l" defTabSz="683483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7pPr>
      <a:lvl8pPr marL="2392175" algn="l" defTabSz="683483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8pPr>
      <a:lvl9pPr marL="2733903" algn="l" defTabSz="683483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0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289369" y="273882"/>
            <a:ext cx="8565266" cy="447737"/>
          </a:xfrm>
          <a:prstGeom prst="rect">
            <a:avLst/>
          </a:prstGeom>
        </p:spPr>
        <p:txBody>
          <a:bodyPr vert="horz" lIns="68532" tIns="34289" rIns="68532" bIns="34289" rtlCol="0" anchor="ctr">
            <a:normAutofit/>
          </a:bodyPr>
          <a:lstStyle/>
          <a:p>
            <a:r>
              <a:rPr lang="en-US" dirty="0"/>
              <a:t>Click to edit Master title style</a:t>
            </a: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xmlns="" id="{FDF97E22-E75A-4F94-BDBF-433B020E12E7}"/>
              </a:ext>
            </a:extLst>
          </p:cNvPr>
          <p:cNvGrpSpPr/>
          <p:nvPr userDrawn="1"/>
        </p:nvGrpSpPr>
        <p:grpSpPr>
          <a:xfrm>
            <a:off x="8722832" y="4906808"/>
            <a:ext cx="292625" cy="128841"/>
            <a:chOff x="11125576" y="6251575"/>
            <a:chExt cx="288549" cy="117476"/>
          </a:xfrm>
        </p:grpSpPr>
        <p:sp>
          <p:nvSpPr>
            <p:cNvPr id="8" name="Chevron 32">
              <a:hlinkClick r:id="" action="ppaction://hlinkshowjump?jump=nextslide" tooltip="Next Slide"/>
              <a:extLst>
                <a:ext uri="{FF2B5EF4-FFF2-40B4-BE49-F238E27FC236}">
                  <a16:creationId xmlns:a16="http://schemas.microsoft.com/office/drawing/2014/main" xmlns="" id="{04E8AFBF-70AB-4EB3-8C2C-777B9E268BD1}"/>
                </a:ext>
              </a:extLst>
            </p:cNvPr>
            <p:cNvSpPr/>
            <p:nvPr userDrawn="1"/>
          </p:nvSpPr>
          <p:spPr>
            <a:xfrm>
              <a:off x="11321095" y="6251575"/>
              <a:ext cx="93030" cy="117476"/>
            </a:xfrm>
            <a:prstGeom prst="chevron">
              <a:avLst>
                <a:gd name="adj" fmla="val 66337"/>
              </a:avLst>
            </a:prstGeom>
            <a:solidFill>
              <a:schemeClr val="bg1">
                <a:lumMod val="7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685256"/>
              <a:endParaRPr lang="en-US" sz="1400">
                <a:solidFill>
                  <a:srgbClr val="000000"/>
                </a:solidFill>
              </a:endParaRPr>
            </a:p>
          </p:txBody>
        </p:sp>
        <p:sp>
          <p:nvSpPr>
            <p:cNvPr id="9" name="Chevron 33">
              <a:hlinkClick r:id="" action="ppaction://hlinkshowjump?jump=previousslide" tooltip="Previous Slide"/>
              <a:extLst>
                <a:ext uri="{FF2B5EF4-FFF2-40B4-BE49-F238E27FC236}">
                  <a16:creationId xmlns:a16="http://schemas.microsoft.com/office/drawing/2014/main" xmlns="" id="{A6AC01FC-013A-445B-9921-7F109FC1E25C}"/>
                </a:ext>
              </a:extLst>
            </p:cNvPr>
            <p:cNvSpPr/>
            <p:nvPr userDrawn="1"/>
          </p:nvSpPr>
          <p:spPr>
            <a:xfrm rot="10800000">
              <a:off x="11125576" y="6251575"/>
              <a:ext cx="93030" cy="117476"/>
            </a:xfrm>
            <a:prstGeom prst="chevron">
              <a:avLst>
                <a:gd name="adj" fmla="val 64003"/>
              </a:avLst>
            </a:prstGeom>
            <a:solidFill>
              <a:schemeClr val="bg1">
                <a:lumMod val="7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685256"/>
              <a:endParaRPr lang="en-US" sz="1400">
                <a:solidFill>
                  <a:srgbClr val="000000"/>
                </a:solidFill>
              </a:endParaRPr>
            </a:p>
          </p:txBody>
        </p: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xmlns="" id="{79CAB756-75D0-44DC-B390-7D607F9EB911}"/>
                </a:ext>
              </a:extLst>
            </p:cNvPr>
            <p:cNvCxnSpPr/>
            <p:nvPr userDrawn="1"/>
          </p:nvCxnSpPr>
          <p:spPr>
            <a:xfrm flipV="1">
              <a:off x="11268075" y="6251575"/>
              <a:ext cx="0" cy="117476"/>
            </a:xfrm>
            <a:prstGeom prst="line">
              <a:avLst/>
            </a:prstGeom>
            <a:ln w="6350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5046936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593" r:id="rId1"/>
    <p:sldLayoutId id="2147484594" r:id="rId2"/>
    <p:sldLayoutId id="2147484595" r:id="rId3"/>
    <p:sldLayoutId id="2147484596" r:id="rId4"/>
    <p:sldLayoutId id="2147484597" r:id="rId5"/>
    <p:sldLayoutId id="2147484598" r:id="rId6"/>
    <p:sldLayoutId id="2147484599" r:id="rId7"/>
    <p:sldLayoutId id="2147484600" r:id="rId8"/>
    <p:sldLayoutId id="2147484601" r:id="rId9"/>
    <p:sldLayoutId id="2147484602" r:id="rId10"/>
    <p:sldLayoutId id="2147484603" r:id="rId11"/>
    <p:sldLayoutId id="2147484604" r:id="rId12"/>
    <p:sldLayoutId id="2147484605" r:id="rId13"/>
    <p:sldLayoutId id="2147484606" r:id="rId14"/>
    <p:sldLayoutId id="2147484607" r:id="rId15"/>
    <p:sldLayoutId id="2147484608" r:id="rId16"/>
    <p:sldLayoutId id="2147484609" r:id="rId17"/>
    <p:sldLayoutId id="2147484610" r:id="rId18"/>
    <p:sldLayoutId id="2147484611" r:id="rId19"/>
    <p:sldLayoutId id="2147484612" r:id="rId20"/>
    <p:sldLayoutId id="2147484613" r:id="rId21"/>
    <p:sldLayoutId id="2147484614" r:id="rId22"/>
    <p:sldLayoutId id="2147484615" r:id="rId23"/>
    <p:sldLayoutId id="2147484616" r:id="rId24"/>
    <p:sldLayoutId id="2147484617" r:id="rId25"/>
    <p:sldLayoutId id="2147484618" r:id="rId26"/>
    <p:sldLayoutId id="2147484619" r:id="rId27"/>
    <p:sldLayoutId id="2147484620" r:id="rId28"/>
    <p:sldLayoutId id="2147484621" r:id="rId29"/>
    <p:sldLayoutId id="2147484622" r:id="rId30"/>
    <p:sldLayoutId id="2147484623" r:id="rId31"/>
  </p:sldLayoutIdLst>
  <p:hf hdr="0" ftr="0" dt="0"/>
  <p:txStyles>
    <p:titleStyle>
      <a:lvl1pPr algn="ctr" defTabSz="685256" rtl="0" eaLnBrk="1" latinLnBrk="0" hangingPunct="1">
        <a:lnSpc>
          <a:spcPct val="90000"/>
        </a:lnSpc>
        <a:spcBef>
          <a:spcPct val="0"/>
        </a:spcBef>
        <a:buNone/>
        <a:defRPr sz="2600" b="1" kern="1200">
          <a:solidFill>
            <a:schemeClr val="tx1"/>
          </a:solidFill>
          <a:latin typeface="Open Sans" panose="020B0606030504020204" pitchFamily="34" charset="0"/>
          <a:ea typeface="Open Sans" panose="020B0606030504020204" pitchFamily="34" charset="0"/>
          <a:cs typeface="Open Sans" panose="020B0606030504020204" pitchFamily="34" charset="0"/>
        </a:defRPr>
      </a:lvl1pPr>
    </p:titleStyle>
    <p:bodyStyle>
      <a:lvl1pPr marL="0" indent="0" algn="ctr" defTabSz="685256" rtl="0" eaLnBrk="1" latinLnBrk="0" hangingPunct="1">
        <a:lnSpc>
          <a:spcPct val="90000"/>
        </a:lnSpc>
        <a:spcBef>
          <a:spcPts val="750"/>
        </a:spcBef>
        <a:buFont typeface="Arial"/>
        <a:buNone/>
        <a:defRPr sz="900" b="0" i="0" kern="1200">
          <a:solidFill>
            <a:schemeClr val="tx1"/>
          </a:solidFill>
          <a:latin typeface="Bodoni 72 Book" charset="0"/>
          <a:ea typeface="Bodoni 72 Book" charset="0"/>
          <a:cs typeface="Bodoni 72 Book" charset="0"/>
        </a:defRPr>
      </a:lvl1pPr>
      <a:lvl2pPr marL="513965" indent="-171322" algn="ctr" defTabSz="685256" rtl="0" eaLnBrk="1" latinLnBrk="0" hangingPunct="1">
        <a:lnSpc>
          <a:spcPct val="90000"/>
        </a:lnSpc>
        <a:spcBef>
          <a:spcPts val="375"/>
        </a:spcBef>
        <a:buFont typeface="Arial"/>
        <a:buChar char="•"/>
        <a:defRPr sz="1800" b="0" i="0" kern="1200">
          <a:solidFill>
            <a:schemeClr val="tx1"/>
          </a:solidFill>
          <a:latin typeface="Bodoni 72 Book" charset="0"/>
          <a:ea typeface="Bodoni 72 Book" charset="0"/>
          <a:cs typeface="Bodoni 72 Book" charset="0"/>
        </a:defRPr>
      </a:lvl2pPr>
      <a:lvl3pPr marL="856577" indent="-171322" algn="ctr" defTabSz="685256" rtl="0" eaLnBrk="1" latinLnBrk="0" hangingPunct="1">
        <a:lnSpc>
          <a:spcPct val="90000"/>
        </a:lnSpc>
        <a:spcBef>
          <a:spcPts val="375"/>
        </a:spcBef>
        <a:buFont typeface="Arial"/>
        <a:buChar char="•"/>
        <a:defRPr sz="1500" b="0" i="0" kern="1200">
          <a:solidFill>
            <a:schemeClr val="tx1"/>
          </a:solidFill>
          <a:latin typeface="Bodoni 72 Book" charset="0"/>
          <a:ea typeface="Bodoni 72 Book" charset="0"/>
          <a:cs typeface="Bodoni 72 Book" charset="0"/>
        </a:defRPr>
      </a:lvl3pPr>
      <a:lvl4pPr marL="1199190" indent="-171322" algn="ctr" defTabSz="685256" rtl="0" eaLnBrk="1" latinLnBrk="0" hangingPunct="1">
        <a:lnSpc>
          <a:spcPct val="90000"/>
        </a:lnSpc>
        <a:spcBef>
          <a:spcPts val="375"/>
        </a:spcBef>
        <a:buFont typeface="Arial"/>
        <a:buChar char="•"/>
        <a:defRPr sz="1400" b="0" i="0" kern="1200">
          <a:solidFill>
            <a:schemeClr val="tx1"/>
          </a:solidFill>
          <a:latin typeface="Bodoni 72 Book" charset="0"/>
          <a:ea typeface="Bodoni 72 Book" charset="0"/>
          <a:cs typeface="Bodoni 72 Book" charset="0"/>
        </a:defRPr>
      </a:lvl4pPr>
      <a:lvl5pPr marL="1541804" indent="-171322" algn="ctr" defTabSz="685256" rtl="0" eaLnBrk="1" latinLnBrk="0" hangingPunct="1">
        <a:lnSpc>
          <a:spcPct val="90000"/>
        </a:lnSpc>
        <a:spcBef>
          <a:spcPts val="375"/>
        </a:spcBef>
        <a:buFont typeface="Arial"/>
        <a:buChar char="•"/>
        <a:defRPr sz="1400" b="0" i="0" kern="1200">
          <a:solidFill>
            <a:schemeClr val="tx1"/>
          </a:solidFill>
          <a:latin typeface="Bodoni 72 Book" charset="0"/>
          <a:ea typeface="Bodoni 72 Book" charset="0"/>
          <a:cs typeface="Bodoni 72 Book" charset="0"/>
        </a:defRPr>
      </a:lvl5pPr>
      <a:lvl6pPr marL="1884446" indent="-171322" algn="l" defTabSz="685256" rtl="0" eaLnBrk="1" latinLnBrk="0" hangingPunct="1">
        <a:lnSpc>
          <a:spcPct val="90000"/>
        </a:lnSpc>
        <a:spcBef>
          <a:spcPts val="375"/>
        </a:spcBef>
        <a:buFont typeface="Arial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6pPr>
      <a:lvl7pPr marL="2227074" indent="-171322" algn="l" defTabSz="685256" rtl="0" eaLnBrk="1" latinLnBrk="0" hangingPunct="1">
        <a:lnSpc>
          <a:spcPct val="90000"/>
        </a:lnSpc>
        <a:spcBef>
          <a:spcPts val="375"/>
        </a:spcBef>
        <a:buFont typeface="Arial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7pPr>
      <a:lvl8pPr marL="2569702" indent="-171322" algn="l" defTabSz="685256" rtl="0" eaLnBrk="1" latinLnBrk="0" hangingPunct="1">
        <a:lnSpc>
          <a:spcPct val="90000"/>
        </a:lnSpc>
        <a:spcBef>
          <a:spcPts val="375"/>
        </a:spcBef>
        <a:buFont typeface="Arial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8pPr>
      <a:lvl9pPr marL="2912345" indent="-171322" algn="l" defTabSz="685256" rtl="0" eaLnBrk="1" latinLnBrk="0" hangingPunct="1">
        <a:lnSpc>
          <a:spcPct val="90000"/>
        </a:lnSpc>
        <a:spcBef>
          <a:spcPts val="375"/>
        </a:spcBef>
        <a:buFont typeface="Arial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685256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1pPr>
      <a:lvl2pPr marL="342614" algn="l" defTabSz="685256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2pPr>
      <a:lvl3pPr marL="685256" algn="l" defTabSz="685256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3pPr>
      <a:lvl4pPr marL="1027884" algn="l" defTabSz="685256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4pPr>
      <a:lvl5pPr marL="1370512" algn="l" defTabSz="685256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5pPr>
      <a:lvl6pPr marL="1713155" algn="l" defTabSz="685256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6pPr>
      <a:lvl7pPr marL="2055767" algn="l" defTabSz="685256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7pPr>
      <a:lvl8pPr marL="2398380" algn="l" defTabSz="685256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8pPr>
      <a:lvl9pPr marL="2740994" algn="l" defTabSz="685256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628650" y="273844"/>
            <a:ext cx="7886700" cy="994172"/>
          </a:xfrm>
          <a:prstGeom prst="rect">
            <a:avLst/>
          </a:prstGeom>
        </p:spPr>
        <p:txBody>
          <a:bodyPr vert="horz" lIns="68454" tIns="34289" rIns="68454" bIns="34289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8650" y="1369218"/>
            <a:ext cx="7886700" cy="3263504"/>
          </a:xfrm>
          <a:prstGeom prst="rect">
            <a:avLst/>
          </a:prstGeom>
        </p:spPr>
        <p:txBody>
          <a:bodyPr vert="horz" lIns="68454" tIns="34289" rIns="68454" bIns="34289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7111453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625" r:id="rId1"/>
    <p:sldLayoutId id="2147484626" r:id="rId2"/>
    <p:sldLayoutId id="2147484627" r:id="rId3"/>
    <p:sldLayoutId id="2147484628" r:id="rId4"/>
    <p:sldLayoutId id="2147484629" r:id="rId5"/>
    <p:sldLayoutId id="2147484630" r:id="rId6"/>
    <p:sldLayoutId id="2147484631" r:id="rId7"/>
    <p:sldLayoutId id="2147484632" r:id="rId8"/>
    <p:sldLayoutId id="2147484633" r:id="rId9"/>
    <p:sldLayoutId id="2147484634" r:id="rId10"/>
    <p:sldLayoutId id="2147484635" r:id="rId11"/>
    <p:sldLayoutId id="2147484636" r:id="rId12"/>
    <p:sldLayoutId id="2147484637" r:id="rId13"/>
    <p:sldLayoutId id="2147484638" r:id="rId14"/>
    <p:sldLayoutId id="2147484639" r:id="rId15"/>
    <p:sldLayoutId id="2147484640" r:id="rId16"/>
    <p:sldLayoutId id="2147484641" r:id="rId17"/>
    <p:sldLayoutId id="2147484642" r:id="rId18"/>
    <p:sldLayoutId id="2147484643" r:id="rId19"/>
    <p:sldLayoutId id="2147484644" r:id="rId20"/>
    <p:sldLayoutId id="2147484645" r:id="rId21"/>
  </p:sldLayoutIdLst>
  <p:hf hdr="0" ftr="0" dt="0"/>
  <p:txStyles>
    <p:titleStyle>
      <a:lvl1pPr algn="l" defTabSz="684372" rtl="0" eaLnBrk="1" latinLnBrk="0" hangingPunct="1">
        <a:lnSpc>
          <a:spcPct val="90000"/>
        </a:lnSpc>
        <a:spcBef>
          <a:spcPct val="0"/>
        </a:spcBef>
        <a:buNone/>
        <a:defRPr sz="33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171114" indent="-171114" algn="l" defTabSz="684372" rtl="0" eaLnBrk="1" latinLnBrk="0" hangingPunct="1">
        <a:lnSpc>
          <a:spcPct val="90000"/>
        </a:lnSpc>
        <a:spcBef>
          <a:spcPts val="750"/>
        </a:spcBef>
        <a:buFont typeface="Arial" panose="020B0604020202020204" pitchFamily="34" charset="0"/>
        <a:buChar char="•"/>
        <a:defRPr sz="2100" kern="1200">
          <a:solidFill>
            <a:schemeClr val="tx1"/>
          </a:solidFill>
          <a:latin typeface="+mn-lt"/>
          <a:ea typeface="+mn-ea"/>
          <a:cs typeface="+mn-cs"/>
        </a:defRPr>
      </a:lvl1pPr>
      <a:lvl2pPr marL="513341" indent="-171114" algn="l" defTabSz="684372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855485" indent="-171114" algn="l" defTabSz="684372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500" kern="1200">
          <a:solidFill>
            <a:schemeClr val="tx1"/>
          </a:solidFill>
          <a:latin typeface="+mn-lt"/>
          <a:ea typeface="+mn-ea"/>
          <a:cs typeface="+mn-cs"/>
        </a:defRPr>
      </a:lvl3pPr>
      <a:lvl4pPr marL="1197630" indent="-171114" algn="l" defTabSz="684372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4pPr>
      <a:lvl5pPr marL="1539776" indent="-171114" algn="l" defTabSz="684372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5pPr>
      <a:lvl6pPr marL="1882002" indent="-171114" algn="l" defTabSz="684372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6pPr>
      <a:lvl7pPr marL="2224189" indent="-171114" algn="l" defTabSz="684372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7pPr>
      <a:lvl8pPr marL="2566374" indent="-171114" algn="l" defTabSz="684372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8pPr>
      <a:lvl9pPr marL="2908601" indent="-171114" algn="l" defTabSz="684372" rtl="0" eaLnBrk="1" latinLnBrk="0" hangingPunct="1">
        <a:lnSpc>
          <a:spcPct val="90000"/>
        </a:lnSpc>
        <a:spcBef>
          <a:spcPts val="375"/>
        </a:spcBef>
        <a:buFont typeface="Arial" panose="020B0604020202020204" pitchFamily="34" charset="0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684372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1pPr>
      <a:lvl2pPr marL="342146" algn="l" defTabSz="684372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2pPr>
      <a:lvl3pPr marL="684372" algn="l" defTabSz="684372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3pPr>
      <a:lvl4pPr marL="1026558" algn="l" defTabSz="684372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4pPr>
      <a:lvl5pPr marL="1368744" algn="l" defTabSz="684372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5pPr>
      <a:lvl6pPr marL="1710971" algn="l" defTabSz="684372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6pPr>
      <a:lvl7pPr marL="2053115" algn="l" defTabSz="684372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7pPr>
      <a:lvl8pPr marL="2395260" algn="l" defTabSz="684372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8pPr>
      <a:lvl9pPr marL="2737406" algn="l" defTabSz="684372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 mod="1">
    <p:ext uri="{27BBF7A9-308A-43DC-89C8-2F10F3537804}">
      <p15:sldGuideLst xmlns:p15="http://schemas.microsoft.com/office/powerpoint/2012/main" xmlns="">
        <p15:guide id="1" orient="horz" pos="2160" userDrawn="1">
          <p15:clr>
            <a:srgbClr val="F26B43"/>
          </p15:clr>
        </p15:guide>
        <p15:guide id="2" pos="3840" userDrawn="1">
          <p15:clr>
            <a:srgbClr val="F26B43"/>
          </p15:clr>
        </p15:guide>
        <p15:guide id="3" orient="horz" pos="289" userDrawn="1">
          <p15:clr>
            <a:srgbClr val="F26B43"/>
          </p15:clr>
        </p15:guide>
        <p15:guide id="4" orient="horz" pos="4031" userDrawn="1">
          <p15:clr>
            <a:srgbClr val="F26B43"/>
          </p15:clr>
        </p15:guide>
        <p15:guide id="5" pos="268" userDrawn="1">
          <p15:clr>
            <a:srgbClr val="F26B43"/>
          </p15:clr>
        </p15:guide>
        <p15:guide id="6" pos="7412" userDrawn="1">
          <p15:clr>
            <a:srgbClr val="F26B43"/>
          </p15:clr>
        </p15:guide>
      </p15:sldGuideLst>
    </p:ext>
  </p:extLst>
</p:sldMaster>
</file>

<file path=ppt/slideMasters/slideMaster2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289388" y="273980"/>
            <a:ext cx="8565266" cy="447737"/>
          </a:xfrm>
          <a:prstGeom prst="rect">
            <a:avLst/>
          </a:prstGeom>
        </p:spPr>
        <p:txBody>
          <a:bodyPr vert="horz" lIns="68358" tIns="34201" rIns="68358" bIns="34201" rtlCol="0" anchor="ctr">
            <a:normAutofit/>
          </a:bodyPr>
          <a:lstStyle/>
          <a:p>
            <a:r>
              <a:rPr lang="en-US" dirty="0"/>
              <a:t>Click to edit Master title style</a:t>
            </a: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xmlns="" id="{FDF97E22-E75A-4F94-BDBF-433B020E12E7}"/>
              </a:ext>
            </a:extLst>
          </p:cNvPr>
          <p:cNvGrpSpPr/>
          <p:nvPr/>
        </p:nvGrpSpPr>
        <p:grpSpPr>
          <a:xfrm>
            <a:off x="8723008" y="4906811"/>
            <a:ext cx="292625" cy="128841"/>
            <a:chOff x="11125576" y="6251575"/>
            <a:chExt cx="288549" cy="117476"/>
          </a:xfrm>
        </p:grpSpPr>
        <p:sp>
          <p:nvSpPr>
            <p:cNvPr id="8" name="Chevron 32">
              <a:hlinkClick r:id="" action="ppaction://hlinkshowjump?jump=nextslide" tooltip="Next Slide"/>
              <a:extLst>
                <a:ext uri="{FF2B5EF4-FFF2-40B4-BE49-F238E27FC236}">
                  <a16:creationId xmlns:a16="http://schemas.microsoft.com/office/drawing/2014/main" xmlns="" id="{04E8AFBF-70AB-4EB3-8C2C-777B9E268BD1}"/>
                </a:ext>
              </a:extLst>
            </p:cNvPr>
            <p:cNvSpPr/>
            <p:nvPr userDrawn="1"/>
          </p:nvSpPr>
          <p:spPr>
            <a:xfrm>
              <a:off x="11321095" y="6251575"/>
              <a:ext cx="93030" cy="117476"/>
            </a:xfrm>
            <a:prstGeom prst="chevron">
              <a:avLst>
                <a:gd name="adj" fmla="val 66337"/>
              </a:avLst>
            </a:prstGeom>
            <a:solidFill>
              <a:schemeClr val="bg1">
                <a:lumMod val="7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683483"/>
              <a:endParaRPr lang="en-US" sz="1400">
                <a:solidFill>
                  <a:srgbClr val="000000"/>
                </a:solidFill>
              </a:endParaRPr>
            </a:p>
          </p:txBody>
        </p:sp>
        <p:sp>
          <p:nvSpPr>
            <p:cNvPr id="9" name="Chevron 33">
              <a:hlinkClick r:id="" action="ppaction://hlinkshowjump?jump=previousslide" tooltip="Previous Slide"/>
              <a:extLst>
                <a:ext uri="{FF2B5EF4-FFF2-40B4-BE49-F238E27FC236}">
                  <a16:creationId xmlns:a16="http://schemas.microsoft.com/office/drawing/2014/main" xmlns="" id="{A6AC01FC-013A-445B-9921-7F109FC1E25C}"/>
                </a:ext>
              </a:extLst>
            </p:cNvPr>
            <p:cNvSpPr/>
            <p:nvPr userDrawn="1"/>
          </p:nvSpPr>
          <p:spPr>
            <a:xfrm rot="10800000">
              <a:off x="11125576" y="6251575"/>
              <a:ext cx="93030" cy="117476"/>
            </a:xfrm>
            <a:prstGeom prst="chevron">
              <a:avLst>
                <a:gd name="adj" fmla="val 64003"/>
              </a:avLst>
            </a:prstGeom>
            <a:solidFill>
              <a:schemeClr val="bg1">
                <a:lumMod val="7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683483"/>
              <a:endParaRPr lang="en-US" sz="1400">
                <a:solidFill>
                  <a:srgbClr val="000000"/>
                </a:solidFill>
              </a:endParaRPr>
            </a:p>
          </p:txBody>
        </p: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xmlns="" id="{79CAB756-75D0-44DC-B390-7D607F9EB911}"/>
                </a:ext>
              </a:extLst>
            </p:cNvPr>
            <p:cNvCxnSpPr/>
            <p:nvPr userDrawn="1"/>
          </p:nvCxnSpPr>
          <p:spPr>
            <a:xfrm flipV="1">
              <a:off x="11268075" y="6251575"/>
              <a:ext cx="0" cy="117476"/>
            </a:xfrm>
            <a:prstGeom prst="line">
              <a:avLst/>
            </a:prstGeom>
            <a:ln w="6350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27680871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659" r:id="rId1"/>
    <p:sldLayoutId id="2147484660" r:id="rId2"/>
    <p:sldLayoutId id="2147484661" r:id="rId3"/>
    <p:sldLayoutId id="2147484662" r:id="rId4"/>
    <p:sldLayoutId id="2147484663" r:id="rId5"/>
    <p:sldLayoutId id="2147484664" r:id="rId6"/>
    <p:sldLayoutId id="2147484665" r:id="rId7"/>
    <p:sldLayoutId id="2147484666" r:id="rId8"/>
    <p:sldLayoutId id="2147484667" r:id="rId9"/>
    <p:sldLayoutId id="2147484668" r:id="rId10"/>
    <p:sldLayoutId id="2147484669" r:id="rId11"/>
    <p:sldLayoutId id="2147484670" r:id="rId12"/>
    <p:sldLayoutId id="2147484671" r:id="rId13"/>
    <p:sldLayoutId id="2147484672" r:id="rId14"/>
    <p:sldLayoutId id="2147484673" r:id="rId15"/>
    <p:sldLayoutId id="2147484674" r:id="rId16"/>
    <p:sldLayoutId id="2147484675" r:id="rId17"/>
    <p:sldLayoutId id="2147484676" r:id="rId18"/>
    <p:sldLayoutId id="2147484677" r:id="rId19"/>
    <p:sldLayoutId id="2147484678" r:id="rId20"/>
    <p:sldLayoutId id="2147484679" r:id="rId21"/>
    <p:sldLayoutId id="2147484680" r:id="rId22"/>
    <p:sldLayoutId id="2147484681" r:id="rId23"/>
    <p:sldLayoutId id="2147484682" r:id="rId24"/>
    <p:sldLayoutId id="2147484683" r:id="rId25"/>
    <p:sldLayoutId id="2147484684" r:id="rId26"/>
    <p:sldLayoutId id="2147484685" r:id="rId27"/>
    <p:sldLayoutId id="2147484686" r:id="rId28"/>
    <p:sldLayoutId id="2147484687" r:id="rId29"/>
    <p:sldLayoutId id="2147484688" r:id="rId30"/>
    <p:sldLayoutId id="2147484689" r:id="rId31"/>
  </p:sldLayoutIdLst>
  <p:hf hdr="0" ftr="0" dt="0"/>
  <p:txStyles>
    <p:titleStyle>
      <a:lvl1pPr algn="ctr" defTabSz="683483" rtl="0" eaLnBrk="1" latinLnBrk="0" hangingPunct="1">
        <a:lnSpc>
          <a:spcPct val="90000"/>
        </a:lnSpc>
        <a:spcBef>
          <a:spcPct val="0"/>
        </a:spcBef>
        <a:buNone/>
        <a:defRPr sz="2600" b="1" kern="1200">
          <a:solidFill>
            <a:schemeClr val="tx1"/>
          </a:solidFill>
          <a:latin typeface="Open Sans" panose="020B0606030504020204" pitchFamily="34" charset="0"/>
          <a:ea typeface="Open Sans" panose="020B0606030504020204" pitchFamily="34" charset="0"/>
          <a:cs typeface="Open Sans" panose="020B0606030504020204" pitchFamily="34" charset="0"/>
        </a:defRPr>
      </a:lvl1pPr>
    </p:titleStyle>
    <p:bodyStyle>
      <a:lvl1pPr marL="0" indent="0" algn="ctr" defTabSz="683483" rtl="0" eaLnBrk="1" latinLnBrk="0" hangingPunct="1">
        <a:lnSpc>
          <a:spcPct val="90000"/>
        </a:lnSpc>
        <a:spcBef>
          <a:spcPts val="750"/>
        </a:spcBef>
        <a:buFont typeface="Arial"/>
        <a:buNone/>
        <a:defRPr sz="900" b="0" i="0" kern="1200">
          <a:solidFill>
            <a:schemeClr val="tx1"/>
          </a:solidFill>
          <a:latin typeface="Bodoni 72 Book" charset="0"/>
          <a:ea typeface="Bodoni 72 Book" charset="0"/>
          <a:cs typeface="Bodoni 72 Book" charset="0"/>
        </a:defRPr>
      </a:lvl1pPr>
      <a:lvl2pPr marL="512634" indent="-170878" algn="ctr" defTabSz="683483" rtl="0" eaLnBrk="1" latinLnBrk="0" hangingPunct="1">
        <a:lnSpc>
          <a:spcPct val="90000"/>
        </a:lnSpc>
        <a:spcBef>
          <a:spcPts val="375"/>
        </a:spcBef>
        <a:buFont typeface="Arial"/>
        <a:buChar char="•"/>
        <a:defRPr sz="1800" b="0" i="0" kern="1200">
          <a:solidFill>
            <a:schemeClr val="tx1"/>
          </a:solidFill>
          <a:latin typeface="Bodoni 72 Book" charset="0"/>
          <a:ea typeface="Bodoni 72 Book" charset="0"/>
          <a:cs typeface="Bodoni 72 Book" charset="0"/>
        </a:defRPr>
      </a:lvl2pPr>
      <a:lvl3pPr marL="854357" indent="-170878" algn="ctr" defTabSz="683483" rtl="0" eaLnBrk="1" latinLnBrk="0" hangingPunct="1">
        <a:lnSpc>
          <a:spcPct val="90000"/>
        </a:lnSpc>
        <a:spcBef>
          <a:spcPts val="375"/>
        </a:spcBef>
        <a:buFont typeface="Arial"/>
        <a:buChar char="•"/>
        <a:defRPr sz="1500" b="0" i="0" kern="1200">
          <a:solidFill>
            <a:schemeClr val="tx1"/>
          </a:solidFill>
          <a:latin typeface="Bodoni 72 Book" charset="0"/>
          <a:ea typeface="Bodoni 72 Book" charset="0"/>
          <a:cs typeface="Bodoni 72 Book" charset="0"/>
        </a:defRPr>
      </a:lvl3pPr>
      <a:lvl4pPr marL="1196088" indent="-170878" algn="ctr" defTabSz="683483" rtl="0" eaLnBrk="1" latinLnBrk="0" hangingPunct="1">
        <a:lnSpc>
          <a:spcPct val="90000"/>
        </a:lnSpc>
        <a:spcBef>
          <a:spcPts val="375"/>
        </a:spcBef>
        <a:buFont typeface="Arial"/>
        <a:buChar char="•"/>
        <a:defRPr sz="1400" b="0" i="0" kern="1200">
          <a:solidFill>
            <a:schemeClr val="tx1"/>
          </a:solidFill>
          <a:latin typeface="Bodoni 72 Book" charset="0"/>
          <a:ea typeface="Bodoni 72 Book" charset="0"/>
          <a:cs typeface="Bodoni 72 Book" charset="0"/>
        </a:defRPr>
      </a:lvl4pPr>
      <a:lvl5pPr marL="1537814" indent="-170878" algn="ctr" defTabSz="683483" rtl="0" eaLnBrk="1" latinLnBrk="0" hangingPunct="1">
        <a:lnSpc>
          <a:spcPct val="90000"/>
        </a:lnSpc>
        <a:spcBef>
          <a:spcPts val="375"/>
        </a:spcBef>
        <a:buFont typeface="Arial"/>
        <a:buChar char="•"/>
        <a:defRPr sz="1400" b="0" i="0" kern="1200">
          <a:solidFill>
            <a:schemeClr val="tx1"/>
          </a:solidFill>
          <a:latin typeface="Bodoni 72 Book" charset="0"/>
          <a:ea typeface="Bodoni 72 Book" charset="0"/>
          <a:cs typeface="Bodoni 72 Book" charset="0"/>
        </a:defRPr>
      </a:lvl5pPr>
      <a:lvl6pPr marL="1879571" indent="-170878" algn="l" defTabSz="683483" rtl="0" eaLnBrk="1" latinLnBrk="0" hangingPunct="1">
        <a:lnSpc>
          <a:spcPct val="90000"/>
        </a:lnSpc>
        <a:spcBef>
          <a:spcPts val="375"/>
        </a:spcBef>
        <a:buFont typeface="Arial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6pPr>
      <a:lvl7pPr marL="2221310" indent="-170878" algn="l" defTabSz="683483" rtl="0" eaLnBrk="1" latinLnBrk="0" hangingPunct="1">
        <a:lnSpc>
          <a:spcPct val="90000"/>
        </a:lnSpc>
        <a:spcBef>
          <a:spcPts val="375"/>
        </a:spcBef>
        <a:buFont typeface="Arial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7pPr>
      <a:lvl8pPr marL="2563052" indent="-170878" algn="l" defTabSz="683483" rtl="0" eaLnBrk="1" latinLnBrk="0" hangingPunct="1">
        <a:lnSpc>
          <a:spcPct val="90000"/>
        </a:lnSpc>
        <a:spcBef>
          <a:spcPts val="375"/>
        </a:spcBef>
        <a:buFont typeface="Arial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8pPr>
      <a:lvl9pPr marL="2904814" indent="-170878" algn="l" defTabSz="683483" rtl="0" eaLnBrk="1" latinLnBrk="0" hangingPunct="1">
        <a:lnSpc>
          <a:spcPct val="90000"/>
        </a:lnSpc>
        <a:spcBef>
          <a:spcPts val="375"/>
        </a:spcBef>
        <a:buFont typeface="Arial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683483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1pPr>
      <a:lvl2pPr marL="341727" algn="l" defTabSz="683483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2pPr>
      <a:lvl3pPr marL="683483" algn="l" defTabSz="683483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3pPr>
      <a:lvl4pPr marL="1025224" algn="l" defTabSz="683483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4pPr>
      <a:lvl5pPr marL="1366968" algn="l" defTabSz="683483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5pPr>
      <a:lvl6pPr marL="1708720" algn="l" defTabSz="683483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6pPr>
      <a:lvl7pPr marL="2050449" algn="l" defTabSz="683483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7pPr>
      <a:lvl8pPr marL="2392175" algn="l" defTabSz="683483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8pPr>
      <a:lvl9pPr marL="2733903" algn="l" defTabSz="683483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289388" y="273980"/>
            <a:ext cx="8565266" cy="447737"/>
          </a:xfrm>
          <a:prstGeom prst="rect">
            <a:avLst/>
          </a:prstGeom>
        </p:spPr>
        <p:txBody>
          <a:bodyPr vert="horz" lIns="68358" tIns="34201" rIns="68358" bIns="34201" rtlCol="0" anchor="ctr">
            <a:normAutofit/>
          </a:bodyPr>
          <a:lstStyle/>
          <a:p>
            <a:r>
              <a:rPr lang="en-US" dirty="0"/>
              <a:t>Click to edit Master title style</a:t>
            </a:r>
          </a:p>
        </p:txBody>
      </p:sp>
      <p:grpSp>
        <p:nvGrpSpPr>
          <p:cNvPr id="7" name="Group 6">
            <a:extLst>
              <a:ext uri="{FF2B5EF4-FFF2-40B4-BE49-F238E27FC236}">
                <a16:creationId xmlns="" xmlns:a16="http://schemas.microsoft.com/office/drawing/2014/main" id="{FDF97E22-E75A-4F94-BDBF-433B020E12E7}"/>
              </a:ext>
            </a:extLst>
          </p:cNvPr>
          <p:cNvGrpSpPr/>
          <p:nvPr/>
        </p:nvGrpSpPr>
        <p:grpSpPr>
          <a:xfrm>
            <a:off x="8723008" y="4906811"/>
            <a:ext cx="292625" cy="128841"/>
            <a:chOff x="11125576" y="6251575"/>
            <a:chExt cx="288549" cy="117476"/>
          </a:xfrm>
        </p:grpSpPr>
        <p:sp>
          <p:nvSpPr>
            <p:cNvPr id="8" name="Chevron 32">
              <a:hlinkClick r:id="" action="ppaction://hlinkshowjump?jump=nextslide" tooltip="Next Slide"/>
              <a:extLst>
                <a:ext uri="{FF2B5EF4-FFF2-40B4-BE49-F238E27FC236}">
                  <a16:creationId xmlns="" xmlns:a16="http://schemas.microsoft.com/office/drawing/2014/main" id="{04E8AFBF-70AB-4EB3-8C2C-777B9E268BD1}"/>
                </a:ext>
              </a:extLst>
            </p:cNvPr>
            <p:cNvSpPr/>
            <p:nvPr userDrawn="1"/>
          </p:nvSpPr>
          <p:spPr>
            <a:xfrm>
              <a:off x="11321095" y="6251575"/>
              <a:ext cx="93030" cy="117476"/>
            </a:xfrm>
            <a:prstGeom prst="chevron">
              <a:avLst>
                <a:gd name="adj" fmla="val 66337"/>
              </a:avLst>
            </a:prstGeom>
            <a:solidFill>
              <a:schemeClr val="bg1">
                <a:lumMod val="7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683483"/>
              <a:endParaRPr lang="en-US" sz="1400">
                <a:solidFill>
                  <a:srgbClr val="000000"/>
                </a:solidFill>
              </a:endParaRPr>
            </a:p>
          </p:txBody>
        </p:sp>
        <p:sp>
          <p:nvSpPr>
            <p:cNvPr id="9" name="Chevron 33">
              <a:hlinkClick r:id="" action="ppaction://hlinkshowjump?jump=previousslide" tooltip="Previous Slide"/>
              <a:extLst>
                <a:ext uri="{FF2B5EF4-FFF2-40B4-BE49-F238E27FC236}">
                  <a16:creationId xmlns="" xmlns:a16="http://schemas.microsoft.com/office/drawing/2014/main" id="{A6AC01FC-013A-445B-9921-7F109FC1E25C}"/>
                </a:ext>
              </a:extLst>
            </p:cNvPr>
            <p:cNvSpPr/>
            <p:nvPr userDrawn="1"/>
          </p:nvSpPr>
          <p:spPr>
            <a:xfrm rot="10800000">
              <a:off x="11125576" y="6251575"/>
              <a:ext cx="93030" cy="117476"/>
            </a:xfrm>
            <a:prstGeom prst="chevron">
              <a:avLst>
                <a:gd name="adj" fmla="val 64003"/>
              </a:avLst>
            </a:prstGeom>
            <a:solidFill>
              <a:schemeClr val="bg1">
                <a:lumMod val="7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683483"/>
              <a:endParaRPr lang="en-US" sz="1400">
                <a:solidFill>
                  <a:srgbClr val="000000"/>
                </a:solidFill>
              </a:endParaRPr>
            </a:p>
          </p:txBody>
        </p:sp>
        <p:cxnSp>
          <p:nvCxnSpPr>
            <p:cNvPr id="10" name="Straight Connector 9">
              <a:extLst>
                <a:ext uri="{FF2B5EF4-FFF2-40B4-BE49-F238E27FC236}">
                  <a16:creationId xmlns="" xmlns:a16="http://schemas.microsoft.com/office/drawing/2014/main" id="{79CAB756-75D0-44DC-B390-7D607F9EB911}"/>
                </a:ext>
              </a:extLst>
            </p:cNvPr>
            <p:cNvCxnSpPr/>
            <p:nvPr userDrawn="1"/>
          </p:nvCxnSpPr>
          <p:spPr>
            <a:xfrm flipV="1">
              <a:off x="11268075" y="6251575"/>
              <a:ext cx="0" cy="117476"/>
            </a:xfrm>
            <a:prstGeom prst="line">
              <a:avLst/>
            </a:prstGeom>
            <a:ln w="6350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36457951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691" r:id="rId1"/>
    <p:sldLayoutId id="2147484692" r:id="rId2"/>
    <p:sldLayoutId id="2147484693" r:id="rId3"/>
    <p:sldLayoutId id="2147484694" r:id="rId4"/>
    <p:sldLayoutId id="2147484695" r:id="rId5"/>
    <p:sldLayoutId id="2147484696" r:id="rId6"/>
    <p:sldLayoutId id="2147484697" r:id="rId7"/>
    <p:sldLayoutId id="2147484698" r:id="rId8"/>
    <p:sldLayoutId id="2147484699" r:id="rId9"/>
    <p:sldLayoutId id="2147484700" r:id="rId10"/>
    <p:sldLayoutId id="2147484701" r:id="rId11"/>
    <p:sldLayoutId id="2147484702" r:id="rId12"/>
    <p:sldLayoutId id="2147484703" r:id="rId13"/>
    <p:sldLayoutId id="2147484704" r:id="rId14"/>
    <p:sldLayoutId id="2147484705" r:id="rId15"/>
    <p:sldLayoutId id="2147484706" r:id="rId16"/>
    <p:sldLayoutId id="2147484707" r:id="rId17"/>
    <p:sldLayoutId id="2147484708" r:id="rId18"/>
    <p:sldLayoutId id="2147484709" r:id="rId19"/>
    <p:sldLayoutId id="2147484710" r:id="rId20"/>
    <p:sldLayoutId id="2147484711" r:id="rId21"/>
    <p:sldLayoutId id="2147484712" r:id="rId22"/>
    <p:sldLayoutId id="2147484713" r:id="rId23"/>
    <p:sldLayoutId id="2147484714" r:id="rId24"/>
    <p:sldLayoutId id="2147484715" r:id="rId25"/>
    <p:sldLayoutId id="2147484716" r:id="rId26"/>
    <p:sldLayoutId id="2147484717" r:id="rId27"/>
    <p:sldLayoutId id="2147484718" r:id="rId28"/>
    <p:sldLayoutId id="2147484719" r:id="rId29"/>
    <p:sldLayoutId id="2147484720" r:id="rId30"/>
    <p:sldLayoutId id="2147484721" r:id="rId31"/>
  </p:sldLayoutIdLst>
  <p:hf hdr="0" ftr="0" dt="0"/>
  <p:txStyles>
    <p:titleStyle>
      <a:lvl1pPr algn="ctr" defTabSz="683483" rtl="0" eaLnBrk="1" latinLnBrk="0" hangingPunct="1">
        <a:lnSpc>
          <a:spcPct val="90000"/>
        </a:lnSpc>
        <a:spcBef>
          <a:spcPct val="0"/>
        </a:spcBef>
        <a:buNone/>
        <a:defRPr sz="2600" b="1" kern="1200">
          <a:solidFill>
            <a:schemeClr val="tx1"/>
          </a:solidFill>
          <a:latin typeface="Open Sans" panose="020B0606030504020204" pitchFamily="34" charset="0"/>
          <a:ea typeface="Open Sans" panose="020B0606030504020204" pitchFamily="34" charset="0"/>
          <a:cs typeface="Open Sans" panose="020B0606030504020204" pitchFamily="34" charset="0"/>
        </a:defRPr>
      </a:lvl1pPr>
    </p:titleStyle>
    <p:bodyStyle>
      <a:lvl1pPr marL="0" indent="0" algn="ctr" defTabSz="683483" rtl="0" eaLnBrk="1" latinLnBrk="0" hangingPunct="1">
        <a:lnSpc>
          <a:spcPct val="90000"/>
        </a:lnSpc>
        <a:spcBef>
          <a:spcPts val="750"/>
        </a:spcBef>
        <a:buFont typeface="Arial"/>
        <a:buNone/>
        <a:defRPr sz="900" b="0" i="0" kern="1200">
          <a:solidFill>
            <a:schemeClr val="tx1"/>
          </a:solidFill>
          <a:latin typeface="Bodoni 72 Book" charset="0"/>
          <a:ea typeface="Bodoni 72 Book" charset="0"/>
          <a:cs typeface="Bodoni 72 Book" charset="0"/>
        </a:defRPr>
      </a:lvl1pPr>
      <a:lvl2pPr marL="512634" indent="-170878" algn="ctr" defTabSz="683483" rtl="0" eaLnBrk="1" latinLnBrk="0" hangingPunct="1">
        <a:lnSpc>
          <a:spcPct val="90000"/>
        </a:lnSpc>
        <a:spcBef>
          <a:spcPts val="375"/>
        </a:spcBef>
        <a:buFont typeface="Arial"/>
        <a:buChar char="•"/>
        <a:defRPr sz="1800" b="0" i="0" kern="1200">
          <a:solidFill>
            <a:schemeClr val="tx1"/>
          </a:solidFill>
          <a:latin typeface="Bodoni 72 Book" charset="0"/>
          <a:ea typeface="Bodoni 72 Book" charset="0"/>
          <a:cs typeface="Bodoni 72 Book" charset="0"/>
        </a:defRPr>
      </a:lvl2pPr>
      <a:lvl3pPr marL="854357" indent="-170878" algn="ctr" defTabSz="683483" rtl="0" eaLnBrk="1" latinLnBrk="0" hangingPunct="1">
        <a:lnSpc>
          <a:spcPct val="90000"/>
        </a:lnSpc>
        <a:spcBef>
          <a:spcPts val="375"/>
        </a:spcBef>
        <a:buFont typeface="Arial"/>
        <a:buChar char="•"/>
        <a:defRPr sz="1500" b="0" i="0" kern="1200">
          <a:solidFill>
            <a:schemeClr val="tx1"/>
          </a:solidFill>
          <a:latin typeface="Bodoni 72 Book" charset="0"/>
          <a:ea typeface="Bodoni 72 Book" charset="0"/>
          <a:cs typeface="Bodoni 72 Book" charset="0"/>
        </a:defRPr>
      </a:lvl3pPr>
      <a:lvl4pPr marL="1196088" indent="-170878" algn="ctr" defTabSz="683483" rtl="0" eaLnBrk="1" latinLnBrk="0" hangingPunct="1">
        <a:lnSpc>
          <a:spcPct val="90000"/>
        </a:lnSpc>
        <a:spcBef>
          <a:spcPts val="375"/>
        </a:spcBef>
        <a:buFont typeface="Arial"/>
        <a:buChar char="•"/>
        <a:defRPr sz="1400" b="0" i="0" kern="1200">
          <a:solidFill>
            <a:schemeClr val="tx1"/>
          </a:solidFill>
          <a:latin typeface="Bodoni 72 Book" charset="0"/>
          <a:ea typeface="Bodoni 72 Book" charset="0"/>
          <a:cs typeface="Bodoni 72 Book" charset="0"/>
        </a:defRPr>
      </a:lvl4pPr>
      <a:lvl5pPr marL="1537814" indent="-170878" algn="ctr" defTabSz="683483" rtl="0" eaLnBrk="1" latinLnBrk="0" hangingPunct="1">
        <a:lnSpc>
          <a:spcPct val="90000"/>
        </a:lnSpc>
        <a:spcBef>
          <a:spcPts val="375"/>
        </a:spcBef>
        <a:buFont typeface="Arial"/>
        <a:buChar char="•"/>
        <a:defRPr sz="1400" b="0" i="0" kern="1200">
          <a:solidFill>
            <a:schemeClr val="tx1"/>
          </a:solidFill>
          <a:latin typeface="Bodoni 72 Book" charset="0"/>
          <a:ea typeface="Bodoni 72 Book" charset="0"/>
          <a:cs typeface="Bodoni 72 Book" charset="0"/>
        </a:defRPr>
      </a:lvl5pPr>
      <a:lvl6pPr marL="1879571" indent="-170878" algn="l" defTabSz="683483" rtl="0" eaLnBrk="1" latinLnBrk="0" hangingPunct="1">
        <a:lnSpc>
          <a:spcPct val="90000"/>
        </a:lnSpc>
        <a:spcBef>
          <a:spcPts val="375"/>
        </a:spcBef>
        <a:buFont typeface="Arial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6pPr>
      <a:lvl7pPr marL="2221310" indent="-170878" algn="l" defTabSz="683483" rtl="0" eaLnBrk="1" latinLnBrk="0" hangingPunct="1">
        <a:lnSpc>
          <a:spcPct val="90000"/>
        </a:lnSpc>
        <a:spcBef>
          <a:spcPts val="375"/>
        </a:spcBef>
        <a:buFont typeface="Arial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7pPr>
      <a:lvl8pPr marL="2563052" indent="-170878" algn="l" defTabSz="683483" rtl="0" eaLnBrk="1" latinLnBrk="0" hangingPunct="1">
        <a:lnSpc>
          <a:spcPct val="90000"/>
        </a:lnSpc>
        <a:spcBef>
          <a:spcPts val="375"/>
        </a:spcBef>
        <a:buFont typeface="Arial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8pPr>
      <a:lvl9pPr marL="2904814" indent="-170878" algn="l" defTabSz="683483" rtl="0" eaLnBrk="1" latinLnBrk="0" hangingPunct="1">
        <a:lnSpc>
          <a:spcPct val="90000"/>
        </a:lnSpc>
        <a:spcBef>
          <a:spcPts val="375"/>
        </a:spcBef>
        <a:buFont typeface="Arial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683483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1pPr>
      <a:lvl2pPr marL="341727" algn="l" defTabSz="683483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2pPr>
      <a:lvl3pPr marL="683483" algn="l" defTabSz="683483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3pPr>
      <a:lvl4pPr marL="1025224" algn="l" defTabSz="683483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4pPr>
      <a:lvl5pPr marL="1366968" algn="l" defTabSz="683483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5pPr>
      <a:lvl6pPr marL="1708720" algn="l" defTabSz="683483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6pPr>
      <a:lvl7pPr marL="2050449" algn="l" defTabSz="683483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7pPr>
      <a:lvl8pPr marL="2392175" algn="l" defTabSz="683483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8pPr>
      <a:lvl9pPr marL="2733903" algn="l" defTabSz="683483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289388" y="273977"/>
            <a:ext cx="8565266" cy="447737"/>
          </a:xfrm>
          <a:prstGeom prst="rect">
            <a:avLst/>
          </a:prstGeom>
        </p:spPr>
        <p:txBody>
          <a:bodyPr vert="horz" lIns="68366" tIns="34201" rIns="68366" bIns="34201" rtlCol="0" anchor="ctr">
            <a:normAutofit/>
          </a:bodyPr>
          <a:lstStyle/>
          <a:p>
            <a:r>
              <a:rPr lang="en-US" dirty="0"/>
              <a:t>Click to edit Master title style</a:t>
            </a: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xmlns="" id="{FDF97E22-E75A-4F94-BDBF-433B020E12E7}"/>
              </a:ext>
            </a:extLst>
          </p:cNvPr>
          <p:cNvGrpSpPr/>
          <p:nvPr/>
        </p:nvGrpSpPr>
        <p:grpSpPr>
          <a:xfrm>
            <a:off x="8723005" y="4906811"/>
            <a:ext cx="292625" cy="128841"/>
            <a:chOff x="11125576" y="6251575"/>
            <a:chExt cx="288549" cy="117476"/>
          </a:xfrm>
        </p:grpSpPr>
        <p:sp>
          <p:nvSpPr>
            <p:cNvPr id="8" name="Chevron 32">
              <a:hlinkClick r:id="" action="ppaction://hlinkshowjump?jump=nextslide" tooltip="Next Slide"/>
              <a:extLst>
                <a:ext uri="{FF2B5EF4-FFF2-40B4-BE49-F238E27FC236}">
                  <a16:creationId xmlns:a16="http://schemas.microsoft.com/office/drawing/2014/main" xmlns="" id="{04E8AFBF-70AB-4EB3-8C2C-777B9E268BD1}"/>
                </a:ext>
              </a:extLst>
            </p:cNvPr>
            <p:cNvSpPr/>
            <p:nvPr userDrawn="1"/>
          </p:nvSpPr>
          <p:spPr>
            <a:xfrm>
              <a:off x="11321095" y="6251575"/>
              <a:ext cx="93030" cy="117476"/>
            </a:xfrm>
            <a:prstGeom prst="chevron">
              <a:avLst>
                <a:gd name="adj" fmla="val 66337"/>
              </a:avLst>
            </a:prstGeom>
            <a:solidFill>
              <a:schemeClr val="bg1">
                <a:lumMod val="7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683536"/>
              <a:endParaRPr lang="en-US" sz="1400">
                <a:solidFill>
                  <a:srgbClr val="000000"/>
                </a:solidFill>
              </a:endParaRPr>
            </a:p>
          </p:txBody>
        </p:sp>
        <p:sp>
          <p:nvSpPr>
            <p:cNvPr id="9" name="Chevron 33">
              <a:hlinkClick r:id="" action="ppaction://hlinkshowjump?jump=previousslide" tooltip="Previous Slide"/>
              <a:extLst>
                <a:ext uri="{FF2B5EF4-FFF2-40B4-BE49-F238E27FC236}">
                  <a16:creationId xmlns:a16="http://schemas.microsoft.com/office/drawing/2014/main" xmlns="" id="{A6AC01FC-013A-445B-9921-7F109FC1E25C}"/>
                </a:ext>
              </a:extLst>
            </p:cNvPr>
            <p:cNvSpPr/>
            <p:nvPr userDrawn="1"/>
          </p:nvSpPr>
          <p:spPr>
            <a:xfrm rot="10800000">
              <a:off x="11125576" y="6251575"/>
              <a:ext cx="93030" cy="117476"/>
            </a:xfrm>
            <a:prstGeom prst="chevron">
              <a:avLst>
                <a:gd name="adj" fmla="val 64003"/>
              </a:avLst>
            </a:prstGeom>
            <a:solidFill>
              <a:schemeClr val="bg1">
                <a:lumMod val="75000"/>
              </a:schemeClr>
            </a:solidFill>
            <a:ln w="6350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683536"/>
              <a:endParaRPr lang="en-US" sz="1400">
                <a:solidFill>
                  <a:srgbClr val="000000"/>
                </a:solidFill>
              </a:endParaRPr>
            </a:p>
          </p:txBody>
        </p: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xmlns="" id="{79CAB756-75D0-44DC-B390-7D607F9EB911}"/>
                </a:ext>
              </a:extLst>
            </p:cNvPr>
            <p:cNvCxnSpPr/>
            <p:nvPr userDrawn="1"/>
          </p:nvCxnSpPr>
          <p:spPr>
            <a:xfrm flipV="1">
              <a:off x="11268075" y="6251575"/>
              <a:ext cx="0" cy="117476"/>
            </a:xfrm>
            <a:prstGeom prst="line">
              <a:avLst/>
            </a:prstGeom>
            <a:ln w="6350">
              <a:solidFill>
                <a:schemeClr val="bg1">
                  <a:lumMod val="75000"/>
                </a:schemeClr>
              </a:solidFill>
              <a:prstDash val="sysDot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02468584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015" r:id="rId1"/>
    <p:sldLayoutId id="2147484016" r:id="rId2"/>
    <p:sldLayoutId id="2147484017" r:id="rId3"/>
    <p:sldLayoutId id="2147484018" r:id="rId4"/>
    <p:sldLayoutId id="2147484019" r:id="rId5"/>
    <p:sldLayoutId id="2147484020" r:id="rId6"/>
    <p:sldLayoutId id="2147484021" r:id="rId7"/>
    <p:sldLayoutId id="2147484022" r:id="rId8"/>
    <p:sldLayoutId id="2147484023" r:id="rId9"/>
    <p:sldLayoutId id="2147484024" r:id="rId10"/>
    <p:sldLayoutId id="2147484025" r:id="rId11"/>
    <p:sldLayoutId id="2147484026" r:id="rId12"/>
    <p:sldLayoutId id="2147484027" r:id="rId13"/>
    <p:sldLayoutId id="2147484028" r:id="rId14"/>
    <p:sldLayoutId id="2147484029" r:id="rId15"/>
    <p:sldLayoutId id="2147484030" r:id="rId16"/>
    <p:sldLayoutId id="2147484031" r:id="rId17"/>
    <p:sldLayoutId id="2147484032" r:id="rId18"/>
    <p:sldLayoutId id="2147484033" r:id="rId19"/>
    <p:sldLayoutId id="2147484034" r:id="rId20"/>
    <p:sldLayoutId id="2147484035" r:id="rId21"/>
    <p:sldLayoutId id="2147484036" r:id="rId22"/>
    <p:sldLayoutId id="2147484037" r:id="rId23"/>
    <p:sldLayoutId id="2147484038" r:id="rId24"/>
    <p:sldLayoutId id="2147484039" r:id="rId25"/>
    <p:sldLayoutId id="2147484040" r:id="rId26"/>
    <p:sldLayoutId id="2147484041" r:id="rId27"/>
    <p:sldLayoutId id="2147484042" r:id="rId28"/>
    <p:sldLayoutId id="2147484043" r:id="rId29"/>
    <p:sldLayoutId id="2147484044" r:id="rId30"/>
    <p:sldLayoutId id="2147484045" r:id="rId31"/>
  </p:sldLayoutIdLst>
  <p:hf hdr="0" ftr="0" dt="0"/>
  <p:txStyles>
    <p:titleStyle>
      <a:lvl1pPr algn="ctr" defTabSz="683536" rtl="0" eaLnBrk="1" latinLnBrk="0" hangingPunct="1">
        <a:lnSpc>
          <a:spcPct val="90000"/>
        </a:lnSpc>
        <a:spcBef>
          <a:spcPct val="0"/>
        </a:spcBef>
        <a:buNone/>
        <a:defRPr sz="2600" b="1" kern="1200">
          <a:solidFill>
            <a:schemeClr val="tx1"/>
          </a:solidFill>
          <a:latin typeface="Open Sans" panose="020B0606030504020204" pitchFamily="34" charset="0"/>
          <a:ea typeface="Open Sans" panose="020B0606030504020204" pitchFamily="34" charset="0"/>
          <a:cs typeface="Open Sans" panose="020B0606030504020204" pitchFamily="34" charset="0"/>
        </a:defRPr>
      </a:lvl1pPr>
    </p:titleStyle>
    <p:bodyStyle>
      <a:lvl1pPr marL="0" indent="0" algn="ctr" defTabSz="683536" rtl="0" eaLnBrk="1" latinLnBrk="0" hangingPunct="1">
        <a:lnSpc>
          <a:spcPct val="90000"/>
        </a:lnSpc>
        <a:spcBef>
          <a:spcPts val="750"/>
        </a:spcBef>
        <a:buFont typeface="Arial"/>
        <a:buNone/>
        <a:defRPr sz="900" b="0" i="0" kern="1200">
          <a:solidFill>
            <a:schemeClr val="tx1"/>
          </a:solidFill>
          <a:latin typeface="Bodoni 72 Book" charset="0"/>
          <a:ea typeface="Bodoni 72 Book" charset="0"/>
          <a:cs typeface="Bodoni 72 Book" charset="0"/>
        </a:defRPr>
      </a:lvl1pPr>
      <a:lvl2pPr marL="512669" indent="-170890" algn="ctr" defTabSz="683536" rtl="0" eaLnBrk="1" latinLnBrk="0" hangingPunct="1">
        <a:lnSpc>
          <a:spcPct val="90000"/>
        </a:lnSpc>
        <a:spcBef>
          <a:spcPts val="375"/>
        </a:spcBef>
        <a:buFont typeface="Arial"/>
        <a:buChar char="•"/>
        <a:defRPr sz="1800" b="0" i="0" kern="1200">
          <a:solidFill>
            <a:schemeClr val="tx1"/>
          </a:solidFill>
          <a:latin typeface="Bodoni 72 Book" charset="0"/>
          <a:ea typeface="Bodoni 72 Book" charset="0"/>
          <a:cs typeface="Bodoni 72 Book" charset="0"/>
        </a:defRPr>
      </a:lvl2pPr>
      <a:lvl3pPr marL="854424" indent="-170890" algn="ctr" defTabSz="683536" rtl="0" eaLnBrk="1" latinLnBrk="0" hangingPunct="1">
        <a:lnSpc>
          <a:spcPct val="90000"/>
        </a:lnSpc>
        <a:spcBef>
          <a:spcPts val="375"/>
        </a:spcBef>
        <a:buFont typeface="Arial"/>
        <a:buChar char="•"/>
        <a:defRPr sz="1500" b="0" i="0" kern="1200">
          <a:solidFill>
            <a:schemeClr val="tx1"/>
          </a:solidFill>
          <a:latin typeface="Bodoni 72 Book" charset="0"/>
          <a:ea typeface="Bodoni 72 Book" charset="0"/>
          <a:cs typeface="Bodoni 72 Book" charset="0"/>
        </a:defRPr>
      </a:lvl3pPr>
      <a:lvl4pPr marL="1196179" indent="-170890" algn="ctr" defTabSz="683536" rtl="0" eaLnBrk="1" latinLnBrk="0" hangingPunct="1">
        <a:lnSpc>
          <a:spcPct val="90000"/>
        </a:lnSpc>
        <a:spcBef>
          <a:spcPts val="375"/>
        </a:spcBef>
        <a:buFont typeface="Arial"/>
        <a:buChar char="•"/>
        <a:defRPr sz="1400" b="0" i="0" kern="1200">
          <a:solidFill>
            <a:schemeClr val="tx1"/>
          </a:solidFill>
          <a:latin typeface="Bodoni 72 Book" charset="0"/>
          <a:ea typeface="Bodoni 72 Book" charset="0"/>
          <a:cs typeface="Bodoni 72 Book" charset="0"/>
        </a:defRPr>
      </a:lvl4pPr>
      <a:lvl5pPr marL="1537934" indent="-170890" algn="ctr" defTabSz="683536" rtl="0" eaLnBrk="1" latinLnBrk="0" hangingPunct="1">
        <a:lnSpc>
          <a:spcPct val="90000"/>
        </a:lnSpc>
        <a:spcBef>
          <a:spcPts val="375"/>
        </a:spcBef>
        <a:buFont typeface="Arial"/>
        <a:buChar char="•"/>
        <a:defRPr sz="1400" b="0" i="0" kern="1200">
          <a:solidFill>
            <a:schemeClr val="tx1"/>
          </a:solidFill>
          <a:latin typeface="Bodoni 72 Book" charset="0"/>
          <a:ea typeface="Bodoni 72 Book" charset="0"/>
          <a:cs typeface="Bodoni 72 Book" charset="0"/>
        </a:defRPr>
      </a:lvl5pPr>
      <a:lvl6pPr marL="1879712" indent="-170890" algn="l" defTabSz="683536" rtl="0" eaLnBrk="1" latinLnBrk="0" hangingPunct="1">
        <a:lnSpc>
          <a:spcPct val="90000"/>
        </a:lnSpc>
        <a:spcBef>
          <a:spcPts val="375"/>
        </a:spcBef>
        <a:buFont typeface="Arial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6pPr>
      <a:lvl7pPr marL="2221479" indent="-170890" algn="l" defTabSz="683536" rtl="0" eaLnBrk="1" latinLnBrk="0" hangingPunct="1">
        <a:lnSpc>
          <a:spcPct val="90000"/>
        </a:lnSpc>
        <a:spcBef>
          <a:spcPts val="375"/>
        </a:spcBef>
        <a:buFont typeface="Arial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7pPr>
      <a:lvl8pPr marL="2563246" indent="-170890" algn="l" defTabSz="683536" rtl="0" eaLnBrk="1" latinLnBrk="0" hangingPunct="1">
        <a:lnSpc>
          <a:spcPct val="90000"/>
        </a:lnSpc>
        <a:spcBef>
          <a:spcPts val="375"/>
        </a:spcBef>
        <a:buFont typeface="Arial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8pPr>
      <a:lvl9pPr marL="2905021" indent="-170890" algn="l" defTabSz="683536" rtl="0" eaLnBrk="1" latinLnBrk="0" hangingPunct="1">
        <a:lnSpc>
          <a:spcPct val="90000"/>
        </a:lnSpc>
        <a:spcBef>
          <a:spcPts val="375"/>
        </a:spcBef>
        <a:buFont typeface="Arial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683536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1pPr>
      <a:lvl2pPr marL="341755" algn="l" defTabSz="683536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2pPr>
      <a:lvl3pPr marL="683536" algn="l" defTabSz="683536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3pPr>
      <a:lvl4pPr marL="1025301" algn="l" defTabSz="683536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4pPr>
      <a:lvl5pPr marL="1367070" algn="l" defTabSz="683536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5pPr>
      <a:lvl6pPr marL="1708841" algn="l" defTabSz="683536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6pPr>
      <a:lvl7pPr marL="2050603" algn="l" defTabSz="683536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7pPr>
      <a:lvl8pPr marL="2392355" algn="l" defTabSz="683536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8pPr>
      <a:lvl9pPr marL="2734108" algn="l" defTabSz="683536" rtl="0" eaLnBrk="1" latinLnBrk="0" hangingPunct="1">
        <a:defRPr sz="1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Заголовок 1"/>
          <p:cNvSpPr>
            <a:spLocks noGrp="1"/>
          </p:cNvSpPr>
          <p:nvPr>
            <p:ph type="title"/>
          </p:nvPr>
        </p:nvSpPr>
        <p:spPr bwMode="auto">
          <a:xfrm>
            <a:off x="457220" y="205978"/>
            <a:ext cx="8229600" cy="857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204" tIns="45604" rIns="91204" bIns="45604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ru-RU" altLang="ru-RU" smtClean="0"/>
              <a:t>Образец заголовка</a:t>
            </a:r>
          </a:p>
        </p:txBody>
      </p:sp>
      <p:sp>
        <p:nvSpPr>
          <p:cNvPr id="1027" name="Текст 2"/>
          <p:cNvSpPr>
            <a:spLocks noGrp="1"/>
          </p:cNvSpPr>
          <p:nvPr>
            <p:ph type="body" idx="1"/>
          </p:nvPr>
        </p:nvSpPr>
        <p:spPr bwMode="auto">
          <a:xfrm>
            <a:off x="457220" y="1200151"/>
            <a:ext cx="8229600" cy="339447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204" tIns="45604" rIns="91204" bIns="45604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ru-RU" altLang="ru-RU" smtClean="0"/>
              <a:t>Образец текста</a:t>
            </a:r>
          </a:p>
          <a:p>
            <a:pPr lvl="1"/>
            <a:r>
              <a:rPr lang="ru-RU" altLang="ru-RU" smtClean="0"/>
              <a:t>Второй уровень</a:t>
            </a:r>
          </a:p>
          <a:p>
            <a:pPr lvl="2"/>
            <a:r>
              <a:rPr lang="ru-RU" altLang="ru-RU" smtClean="0"/>
              <a:t>Третий уровень</a:t>
            </a:r>
          </a:p>
          <a:p>
            <a:pPr lvl="3"/>
            <a:r>
              <a:rPr lang="ru-RU" altLang="ru-RU" smtClean="0"/>
              <a:t>Четвертый уровень</a:t>
            </a:r>
          </a:p>
          <a:p>
            <a:pPr lvl="4"/>
            <a:r>
              <a:rPr lang="ru-RU" altLang="ru-RU" smtClean="0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2"/>
          </p:nvPr>
        </p:nvSpPr>
        <p:spPr>
          <a:xfrm>
            <a:off x="457200" y="4767264"/>
            <a:ext cx="2133600" cy="273844"/>
          </a:xfrm>
          <a:prstGeom prst="rect">
            <a:avLst/>
          </a:prstGeom>
        </p:spPr>
        <p:txBody>
          <a:bodyPr vert="horz" lIns="91204" tIns="45604" rIns="91204" bIns="45604" rtlCol="0" anchor="ctr"/>
          <a:lstStyle>
            <a:lvl1pPr algn="l" eaLnBrk="1" hangingPunct="1">
              <a:defRPr sz="1200" b="0">
                <a:solidFill>
                  <a:prstClr val="black">
                    <a:tint val="75000"/>
                  </a:prstClr>
                </a:solidFill>
                <a:latin typeface="Arial" charset="0"/>
              </a:defRPr>
            </a:lvl1pPr>
          </a:lstStyle>
          <a:p>
            <a:pPr defTabSz="912031" fontAlgn="base">
              <a:spcBef>
                <a:spcPct val="0"/>
              </a:spcBef>
              <a:spcAft>
                <a:spcPct val="0"/>
              </a:spcAft>
              <a:defRPr/>
            </a:pPr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3"/>
          </p:nvPr>
        </p:nvSpPr>
        <p:spPr>
          <a:xfrm>
            <a:off x="3124220" y="4767264"/>
            <a:ext cx="2895600" cy="273844"/>
          </a:xfrm>
          <a:prstGeom prst="rect">
            <a:avLst/>
          </a:prstGeom>
        </p:spPr>
        <p:txBody>
          <a:bodyPr vert="horz" lIns="91204" tIns="45604" rIns="91204" bIns="45604" rtlCol="0" anchor="ctr"/>
          <a:lstStyle>
            <a:lvl1pPr algn="ctr" eaLnBrk="1" hangingPunct="1">
              <a:defRPr sz="1200" b="0">
                <a:solidFill>
                  <a:prstClr val="black">
                    <a:tint val="75000"/>
                  </a:prstClr>
                </a:solidFill>
                <a:latin typeface="Arial" charset="0"/>
              </a:defRPr>
            </a:lvl1pPr>
          </a:lstStyle>
          <a:p>
            <a:pPr defTabSz="912031" fontAlgn="base">
              <a:spcBef>
                <a:spcPct val="0"/>
              </a:spcBef>
              <a:spcAft>
                <a:spcPct val="0"/>
              </a:spcAft>
              <a:defRPr/>
            </a:pPr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4"/>
          </p:nvPr>
        </p:nvSpPr>
        <p:spPr>
          <a:xfrm>
            <a:off x="6553220" y="4767264"/>
            <a:ext cx="2133600" cy="273844"/>
          </a:xfrm>
          <a:prstGeom prst="rect">
            <a:avLst/>
          </a:prstGeom>
        </p:spPr>
        <p:txBody>
          <a:bodyPr vert="horz" wrap="square" lIns="91204" tIns="45604" rIns="91204" bIns="45604" numCol="1" anchor="ctr" anchorCtr="0" compatLnSpc="1">
            <a:prstTxWarp prst="textNoShape">
              <a:avLst/>
            </a:prstTxWarp>
          </a:bodyPr>
          <a:lstStyle>
            <a:lvl1pPr algn="r" eaLnBrk="1" hangingPunct="1">
              <a:defRPr sz="1200">
                <a:solidFill>
                  <a:srgbClr val="898989"/>
                </a:solidFill>
              </a:defRPr>
            </a:lvl1pPr>
          </a:lstStyle>
          <a:p>
            <a:pPr defTabSz="912031" fontAlgn="base">
              <a:spcBef>
                <a:spcPct val="0"/>
              </a:spcBef>
              <a:spcAft>
                <a:spcPct val="0"/>
              </a:spcAft>
              <a:defRPr/>
            </a:pPr>
            <a:fld id="{95828779-F954-41F5-9726-F978AB7FC842}" type="slidenum">
              <a:rPr lang="ru-RU" altLang="ru-RU" smtClean="0">
                <a:latin typeface="Arial" charset="0"/>
              </a:rPr>
              <a:pPr defTabSz="912031" fontAlgn="base">
                <a:spcBef>
                  <a:spcPct val="0"/>
                </a:spcBef>
                <a:spcAft>
                  <a:spcPct val="0"/>
                </a:spcAft>
                <a:defRPr/>
              </a:pPr>
              <a:t>‹#›</a:t>
            </a:fld>
            <a:endParaRPr lang="ru-RU" altLang="ru-RU">
              <a:latin typeface="Arial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22853769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246" r:id="rId1"/>
    <p:sldLayoutId id="2147484247" r:id="rId2"/>
    <p:sldLayoutId id="2147484248" r:id="rId3"/>
    <p:sldLayoutId id="2147484249" r:id="rId4"/>
    <p:sldLayoutId id="2147484250" r:id="rId5"/>
    <p:sldLayoutId id="2147484251" r:id="rId6"/>
    <p:sldLayoutId id="2147484252" r:id="rId7"/>
    <p:sldLayoutId id="2147484253" r:id="rId8"/>
    <p:sldLayoutId id="2147484254" r:id="rId9"/>
    <p:sldLayoutId id="2147484255" r:id="rId10"/>
    <p:sldLayoutId id="2147484256" r:id="rId11"/>
  </p:sldLayoutIdLst>
  <p:hf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5pPr>
      <a:lvl6pPr marL="456017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6pPr>
      <a:lvl7pPr marL="912031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7pPr>
      <a:lvl8pPr marL="1368052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8pPr>
      <a:lvl9pPr marL="1824068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9pPr>
    </p:titleStyle>
    <p:bodyStyle>
      <a:lvl1pPr marL="342012" indent="-342012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1029" indent="-285010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0042" indent="-228007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596059" indent="-228007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2077" indent="-228007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08100" indent="-228007" algn="l" defTabSz="912031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64112" indent="-228007" algn="l" defTabSz="912031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0127" indent="-228007" algn="l" defTabSz="912031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76146" indent="-228007" algn="l" defTabSz="912031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912031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6017" algn="l" defTabSz="912031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2031" algn="l" defTabSz="912031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68052" algn="l" defTabSz="912031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4068" algn="l" defTabSz="912031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0086" algn="l" defTabSz="912031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36102" algn="l" defTabSz="912031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92120" algn="l" defTabSz="912031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48137" algn="l" defTabSz="912031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Заголовок 1"/>
          <p:cNvSpPr>
            <a:spLocks noGrp="1"/>
          </p:cNvSpPr>
          <p:nvPr>
            <p:ph type="title"/>
          </p:nvPr>
        </p:nvSpPr>
        <p:spPr bwMode="auto">
          <a:xfrm>
            <a:off x="457221" y="205979"/>
            <a:ext cx="8229600" cy="857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86205" tIns="43101" rIns="86205" bIns="43101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ru-RU" altLang="ru-RU" smtClean="0"/>
              <a:t>Образец заголовка</a:t>
            </a:r>
          </a:p>
        </p:txBody>
      </p:sp>
      <p:sp>
        <p:nvSpPr>
          <p:cNvPr id="1027" name="Текст 2"/>
          <p:cNvSpPr>
            <a:spLocks noGrp="1"/>
          </p:cNvSpPr>
          <p:nvPr>
            <p:ph type="body" idx="1"/>
          </p:nvPr>
        </p:nvSpPr>
        <p:spPr bwMode="auto">
          <a:xfrm>
            <a:off x="457221" y="1200160"/>
            <a:ext cx="8229600" cy="339447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86205" tIns="43101" rIns="86205" bIns="43101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ru-RU" altLang="ru-RU" smtClean="0"/>
              <a:t>Образец текста</a:t>
            </a:r>
          </a:p>
          <a:p>
            <a:pPr lvl="1"/>
            <a:r>
              <a:rPr lang="ru-RU" altLang="ru-RU" smtClean="0"/>
              <a:t>Второй уровень</a:t>
            </a:r>
          </a:p>
          <a:p>
            <a:pPr lvl="2"/>
            <a:r>
              <a:rPr lang="ru-RU" altLang="ru-RU" smtClean="0"/>
              <a:t>Третий уровень</a:t>
            </a:r>
          </a:p>
          <a:p>
            <a:pPr lvl="3"/>
            <a:r>
              <a:rPr lang="ru-RU" altLang="ru-RU" smtClean="0"/>
              <a:t>Четвертый уровень</a:t>
            </a:r>
          </a:p>
          <a:p>
            <a:pPr lvl="4"/>
            <a:r>
              <a:rPr lang="ru-RU" altLang="ru-RU" smtClean="0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2"/>
          </p:nvPr>
        </p:nvSpPr>
        <p:spPr>
          <a:xfrm>
            <a:off x="457200" y="4767264"/>
            <a:ext cx="2133600" cy="273844"/>
          </a:xfrm>
          <a:prstGeom prst="rect">
            <a:avLst/>
          </a:prstGeom>
        </p:spPr>
        <p:txBody>
          <a:bodyPr vert="horz" lIns="86205" tIns="43101" rIns="86205" bIns="43101" rtlCol="0" anchor="ctr"/>
          <a:lstStyle>
            <a:lvl1pPr algn="l" eaLnBrk="1" hangingPunct="1">
              <a:defRPr sz="1100" b="0">
                <a:solidFill>
                  <a:prstClr val="black">
                    <a:tint val="75000"/>
                  </a:prstClr>
                </a:solidFill>
                <a:latin typeface="Arial" charset="0"/>
              </a:defRPr>
            </a:lvl1pPr>
          </a:lstStyle>
          <a:p>
            <a:pPr defTabSz="862047" fontAlgn="base">
              <a:spcBef>
                <a:spcPct val="0"/>
              </a:spcBef>
              <a:spcAft>
                <a:spcPct val="0"/>
              </a:spcAft>
              <a:defRPr/>
            </a:pPr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3"/>
          </p:nvPr>
        </p:nvSpPr>
        <p:spPr>
          <a:xfrm>
            <a:off x="3124221" y="4767264"/>
            <a:ext cx="2895600" cy="273844"/>
          </a:xfrm>
          <a:prstGeom prst="rect">
            <a:avLst/>
          </a:prstGeom>
        </p:spPr>
        <p:txBody>
          <a:bodyPr vert="horz" lIns="86205" tIns="43101" rIns="86205" bIns="43101" rtlCol="0" anchor="ctr"/>
          <a:lstStyle>
            <a:lvl1pPr algn="ctr" eaLnBrk="1" hangingPunct="1">
              <a:defRPr sz="1100" b="0">
                <a:solidFill>
                  <a:prstClr val="black">
                    <a:tint val="75000"/>
                  </a:prstClr>
                </a:solidFill>
                <a:latin typeface="Arial" charset="0"/>
              </a:defRPr>
            </a:lvl1pPr>
          </a:lstStyle>
          <a:p>
            <a:pPr defTabSz="862047" fontAlgn="base">
              <a:spcBef>
                <a:spcPct val="0"/>
              </a:spcBef>
              <a:spcAft>
                <a:spcPct val="0"/>
              </a:spcAft>
              <a:defRPr/>
            </a:pPr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4"/>
          </p:nvPr>
        </p:nvSpPr>
        <p:spPr>
          <a:xfrm>
            <a:off x="6553221" y="4767264"/>
            <a:ext cx="2133600" cy="273844"/>
          </a:xfrm>
          <a:prstGeom prst="rect">
            <a:avLst/>
          </a:prstGeom>
        </p:spPr>
        <p:txBody>
          <a:bodyPr vert="horz" wrap="square" lIns="86205" tIns="43101" rIns="86205" bIns="43101" numCol="1" anchor="ctr" anchorCtr="0" compatLnSpc="1">
            <a:prstTxWarp prst="textNoShape">
              <a:avLst/>
            </a:prstTxWarp>
          </a:bodyPr>
          <a:lstStyle>
            <a:lvl1pPr algn="r" eaLnBrk="1" hangingPunct="1">
              <a:defRPr sz="1100">
                <a:solidFill>
                  <a:srgbClr val="898989"/>
                </a:solidFill>
              </a:defRPr>
            </a:lvl1pPr>
          </a:lstStyle>
          <a:p>
            <a:pPr defTabSz="862047" fontAlgn="base">
              <a:spcBef>
                <a:spcPct val="0"/>
              </a:spcBef>
              <a:spcAft>
                <a:spcPct val="0"/>
              </a:spcAft>
              <a:defRPr/>
            </a:pPr>
            <a:fld id="{C657598E-A9A3-40F3-9EF8-C08FC0D0266E}" type="slidenum">
              <a:rPr lang="ru-RU" altLang="ru-RU" smtClean="0">
                <a:latin typeface="Arial" charset="0"/>
              </a:rPr>
              <a:pPr defTabSz="862047" fontAlgn="base">
                <a:spcBef>
                  <a:spcPct val="0"/>
                </a:spcBef>
                <a:spcAft>
                  <a:spcPct val="0"/>
                </a:spcAft>
                <a:defRPr/>
              </a:pPr>
              <a:t>‹#›</a:t>
            </a:fld>
            <a:endParaRPr lang="ru-RU" altLang="ru-RU">
              <a:latin typeface="Arial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2581500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258" r:id="rId1"/>
    <p:sldLayoutId id="2147484259" r:id="rId2"/>
    <p:sldLayoutId id="2147484260" r:id="rId3"/>
    <p:sldLayoutId id="2147484261" r:id="rId4"/>
    <p:sldLayoutId id="2147484262" r:id="rId5"/>
    <p:sldLayoutId id="2147484263" r:id="rId6"/>
    <p:sldLayoutId id="2147484264" r:id="rId7"/>
    <p:sldLayoutId id="2147484265" r:id="rId8"/>
    <p:sldLayoutId id="2147484266" r:id="rId9"/>
    <p:sldLayoutId id="2147484267" r:id="rId10"/>
    <p:sldLayoutId id="2147484268" r:id="rId11"/>
  </p:sldLayoutIdLst>
  <p:hf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200" kern="1200">
          <a:solidFill>
            <a:schemeClr val="tx1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200">
          <a:solidFill>
            <a:schemeClr val="tx1"/>
          </a:solidFill>
          <a:latin typeface="Calibri" pitchFamily="34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200">
          <a:solidFill>
            <a:schemeClr val="tx1"/>
          </a:solidFill>
          <a:latin typeface="Calibri" pitchFamily="34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200">
          <a:solidFill>
            <a:schemeClr val="tx1"/>
          </a:solidFill>
          <a:latin typeface="Calibri" pitchFamily="34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200">
          <a:solidFill>
            <a:schemeClr val="tx1"/>
          </a:solidFill>
          <a:latin typeface="Calibri" pitchFamily="34" charset="0"/>
        </a:defRPr>
      </a:lvl5pPr>
      <a:lvl6pPr marL="431022" algn="ctr" rtl="0" fontAlgn="base">
        <a:spcBef>
          <a:spcPct val="0"/>
        </a:spcBef>
        <a:spcAft>
          <a:spcPct val="0"/>
        </a:spcAft>
        <a:defRPr sz="4200">
          <a:solidFill>
            <a:schemeClr val="tx1"/>
          </a:solidFill>
          <a:latin typeface="Calibri" pitchFamily="34" charset="0"/>
        </a:defRPr>
      </a:lvl6pPr>
      <a:lvl7pPr marL="862047" algn="ctr" rtl="0" fontAlgn="base">
        <a:spcBef>
          <a:spcPct val="0"/>
        </a:spcBef>
        <a:spcAft>
          <a:spcPct val="0"/>
        </a:spcAft>
        <a:defRPr sz="4200">
          <a:solidFill>
            <a:schemeClr val="tx1"/>
          </a:solidFill>
          <a:latin typeface="Calibri" pitchFamily="34" charset="0"/>
        </a:defRPr>
      </a:lvl7pPr>
      <a:lvl8pPr marL="1293068" algn="ctr" rtl="0" fontAlgn="base">
        <a:spcBef>
          <a:spcPct val="0"/>
        </a:spcBef>
        <a:spcAft>
          <a:spcPct val="0"/>
        </a:spcAft>
        <a:defRPr sz="4200">
          <a:solidFill>
            <a:schemeClr val="tx1"/>
          </a:solidFill>
          <a:latin typeface="Calibri" pitchFamily="34" charset="0"/>
        </a:defRPr>
      </a:lvl8pPr>
      <a:lvl9pPr marL="1724093" algn="ctr" rtl="0" fontAlgn="base">
        <a:spcBef>
          <a:spcPct val="0"/>
        </a:spcBef>
        <a:spcAft>
          <a:spcPct val="0"/>
        </a:spcAft>
        <a:defRPr sz="4200">
          <a:solidFill>
            <a:schemeClr val="tx1"/>
          </a:solidFill>
          <a:latin typeface="Calibri" pitchFamily="34" charset="0"/>
        </a:defRPr>
      </a:lvl9pPr>
    </p:titleStyle>
    <p:bodyStyle>
      <a:lvl1pPr marL="323267" indent="-323267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•"/>
        <a:defRPr sz="3000" kern="1200">
          <a:solidFill>
            <a:schemeClr val="tx1"/>
          </a:solidFill>
          <a:latin typeface="+mn-lt"/>
          <a:ea typeface="+mn-ea"/>
          <a:cs typeface="+mn-cs"/>
        </a:defRPr>
      </a:lvl1pPr>
      <a:lvl2pPr marL="700410" indent="-269393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–"/>
        <a:defRPr sz="2600" kern="1200">
          <a:solidFill>
            <a:schemeClr val="tx1"/>
          </a:solidFill>
          <a:latin typeface="+mn-lt"/>
          <a:ea typeface="+mn-ea"/>
          <a:cs typeface="+mn-cs"/>
        </a:defRPr>
      </a:lvl2pPr>
      <a:lvl3pPr marL="1077558" indent="-215511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•"/>
        <a:defRPr sz="2300" kern="1200">
          <a:solidFill>
            <a:schemeClr val="tx1"/>
          </a:solidFill>
          <a:latin typeface="+mn-lt"/>
          <a:ea typeface="+mn-ea"/>
          <a:cs typeface="+mn-cs"/>
        </a:defRPr>
      </a:lvl3pPr>
      <a:lvl4pPr marL="1508579" indent="-215511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–"/>
        <a:defRPr sz="1900" kern="1200">
          <a:solidFill>
            <a:schemeClr val="tx1"/>
          </a:solidFill>
          <a:latin typeface="+mn-lt"/>
          <a:ea typeface="+mn-ea"/>
          <a:cs typeface="+mn-cs"/>
        </a:defRPr>
      </a:lvl4pPr>
      <a:lvl5pPr marL="1939601" indent="-215511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»"/>
        <a:defRPr sz="1900" kern="1200">
          <a:solidFill>
            <a:schemeClr val="tx1"/>
          </a:solidFill>
          <a:latin typeface="+mn-lt"/>
          <a:ea typeface="+mn-ea"/>
          <a:cs typeface="+mn-cs"/>
        </a:defRPr>
      </a:lvl5pPr>
      <a:lvl6pPr marL="2370625" indent="-215511" algn="l" defTabSz="862047" rtl="0" eaLnBrk="1" latinLnBrk="0" hangingPunct="1">
        <a:spcBef>
          <a:spcPct val="20000"/>
        </a:spcBef>
        <a:buFont typeface="Arial" pitchFamily="34" charset="0"/>
        <a:buChar char="•"/>
        <a:defRPr sz="1900" kern="1200">
          <a:solidFill>
            <a:schemeClr val="tx1"/>
          </a:solidFill>
          <a:latin typeface="+mn-lt"/>
          <a:ea typeface="+mn-ea"/>
          <a:cs typeface="+mn-cs"/>
        </a:defRPr>
      </a:lvl6pPr>
      <a:lvl7pPr marL="2801646" indent="-215511" algn="l" defTabSz="862047" rtl="0" eaLnBrk="1" latinLnBrk="0" hangingPunct="1">
        <a:spcBef>
          <a:spcPct val="20000"/>
        </a:spcBef>
        <a:buFont typeface="Arial" pitchFamily="34" charset="0"/>
        <a:buChar char="•"/>
        <a:defRPr sz="1900" kern="1200">
          <a:solidFill>
            <a:schemeClr val="tx1"/>
          </a:solidFill>
          <a:latin typeface="+mn-lt"/>
          <a:ea typeface="+mn-ea"/>
          <a:cs typeface="+mn-cs"/>
        </a:defRPr>
      </a:lvl7pPr>
      <a:lvl8pPr marL="3232671" indent="-215511" algn="l" defTabSz="862047" rtl="0" eaLnBrk="1" latinLnBrk="0" hangingPunct="1">
        <a:spcBef>
          <a:spcPct val="20000"/>
        </a:spcBef>
        <a:buFont typeface="Arial" pitchFamily="34" charset="0"/>
        <a:buChar char="•"/>
        <a:defRPr sz="1900" kern="1200">
          <a:solidFill>
            <a:schemeClr val="tx1"/>
          </a:solidFill>
          <a:latin typeface="+mn-lt"/>
          <a:ea typeface="+mn-ea"/>
          <a:cs typeface="+mn-cs"/>
        </a:defRPr>
      </a:lvl8pPr>
      <a:lvl9pPr marL="3663692" indent="-215511" algn="l" defTabSz="862047" rtl="0" eaLnBrk="1" latinLnBrk="0" hangingPunct="1">
        <a:spcBef>
          <a:spcPct val="20000"/>
        </a:spcBef>
        <a:buFont typeface="Arial" pitchFamily="34" charset="0"/>
        <a:buChar char="•"/>
        <a:defRPr sz="19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862047" rtl="0" eaLnBrk="1" latinLnBrk="0" hangingPunct="1">
        <a:defRPr sz="1700" kern="1200">
          <a:solidFill>
            <a:schemeClr val="tx1"/>
          </a:solidFill>
          <a:latin typeface="+mn-lt"/>
          <a:ea typeface="+mn-ea"/>
          <a:cs typeface="+mn-cs"/>
        </a:defRPr>
      </a:lvl1pPr>
      <a:lvl2pPr marL="431022" algn="l" defTabSz="862047" rtl="0" eaLnBrk="1" latinLnBrk="0" hangingPunct="1">
        <a:defRPr sz="1700" kern="1200">
          <a:solidFill>
            <a:schemeClr val="tx1"/>
          </a:solidFill>
          <a:latin typeface="+mn-lt"/>
          <a:ea typeface="+mn-ea"/>
          <a:cs typeface="+mn-cs"/>
        </a:defRPr>
      </a:lvl2pPr>
      <a:lvl3pPr marL="862047" algn="l" defTabSz="862047" rtl="0" eaLnBrk="1" latinLnBrk="0" hangingPunct="1">
        <a:defRPr sz="1700" kern="1200">
          <a:solidFill>
            <a:schemeClr val="tx1"/>
          </a:solidFill>
          <a:latin typeface="+mn-lt"/>
          <a:ea typeface="+mn-ea"/>
          <a:cs typeface="+mn-cs"/>
        </a:defRPr>
      </a:lvl3pPr>
      <a:lvl4pPr marL="1293068" algn="l" defTabSz="862047" rtl="0" eaLnBrk="1" latinLnBrk="0" hangingPunct="1">
        <a:defRPr sz="1700" kern="1200">
          <a:solidFill>
            <a:schemeClr val="tx1"/>
          </a:solidFill>
          <a:latin typeface="+mn-lt"/>
          <a:ea typeface="+mn-ea"/>
          <a:cs typeface="+mn-cs"/>
        </a:defRPr>
      </a:lvl4pPr>
      <a:lvl5pPr marL="1724093" algn="l" defTabSz="862047" rtl="0" eaLnBrk="1" latinLnBrk="0" hangingPunct="1">
        <a:defRPr sz="1700" kern="1200">
          <a:solidFill>
            <a:schemeClr val="tx1"/>
          </a:solidFill>
          <a:latin typeface="+mn-lt"/>
          <a:ea typeface="+mn-ea"/>
          <a:cs typeface="+mn-cs"/>
        </a:defRPr>
      </a:lvl5pPr>
      <a:lvl6pPr marL="2155114" algn="l" defTabSz="862047" rtl="0" eaLnBrk="1" latinLnBrk="0" hangingPunct="1">
        <a:defRPr sz="1700" kern="1200">
          <a:solidFill>
            <a:schemeClr val="tx1"/>
          </a:solidFill>
          <a:latin typeface="+mn-lt"/>
          <a:ea typeface="+mn-ea"/>
          <a:cs typeface="+mn-cs"/>
        </a:defRPr>
      </a:lvl6pPr>
      <a:lvl7pPr marL="2586137" algn="l" defTabSz="862047" rtl="0" eaLnBrk="1" latinLnBrk="0" hangingPunct="1">
        <a:defRPr sz="1700" kern="1200">
          <a:solidFill>
            <a:schemeClr val="tx1"/>
          </a:solidFill>
          <a:latin typeface="+mn-lt"/>
          <a:ea typeface="+mn-ea"/>
          <a:cs typeface="+mn-cs"/>
        </a:defRPr>
      </a:lvl7pPr>
      <a:lvl8pPr marL="3017159" algn="l" defTabSz="862047" rtl="0" eaLnBrk="1" latinLnBrk="0" hangingPunct="1">
        <a:defRPr sz="1700" kern="1200">
          <a:solidFill>
            <a:schemeClr val="tx1"/>
          </a:solidFill>
          <a:latin typeface="+mn-lt"/>
          <a:ea typeface="+mn-ea"/>
          <a:cs typeface="+mn-cs"/>
        </a:defRPr>
      </a:lvl8pPr>
      <a:lvl9pPr marL="3448181" algn="l" defTabSz="862047" rtl="0" eaLnBrk="1" latinLnBrk="0" hangingPunct="1">
        <a:defRPr sz="17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Заголовок 1"/>
          <p:cNvSpPr>
            <a:spLocks noGrp="1"/>
          </p:cNvSpPr>
          <p:nvPr>
            <p:ph type="title"/>
          </p:nvPr>
        </p:nvSpPr>
        <p:spPr>
          <a:xfrm>
            <a:off x="457220" y="205979"/>
            <a:ext cx="8229600" cy="857250"/>
          </a:xfrm>
          <a:prstGeom prst="rect">
            <a:avLst/>
          </a:prstGeom>
        </p:spPr>
        <p:txBody>
          <a:bodyPr vert="horz" lIns="86260" tIns="43129" rIns="86260" bIns="43129" rtlCol="0" anchor="ctr">
            <a:normAutofit/>
          </a:bodyPr>
          <a:lstStyle/>
          <a:p>
            <a:r>
              <a:rPr lang="ru-RU" smtClean="0"/>
              <a:t>Образец заголовка</a:t>
            </a:r>
            <a:endParaRPr lang="ru-RU"/>
          </a:p>
        </p:txBody>
      </p:sp>
      <p:sp>
        <p:nvSpPr>
          <p:cNvPr id="3" name="Текст 2"/>
          <p:cNvSpPr>
            <a:spLocks noGrp="1"/>
          </p:cNvSpPr>
          <p:nvPr>
            <p:ph type="body" idx="1"/>
          </p:nvPr>
        </p:nvSpPr>
        <p:spPr>
          <a:xfrm>
            <a:off x="457220" y="1200161"/>
            <a:ext cx="8229600" cy="3394472"/>
          </a:xfrm>
          <a:prstGeom prst="rect">
            <a:avLst/>
          </a:prstGeom>
        </p:spPr>
        <p:txBody>
          <a:bodyPr vert="horz" lIns="86260" tIns="43129" rIns="86260" bIns="43129" rtlCol="0">
            <a:normAutofit/>
          </a:bodyPr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4" name="Дата 3"/>
          <p:cNvSpPr>
            <a:spLocks noGrp="1"/>
          </p:cNvSpPr>
          <p:nvPr>
            <p:ph type="dt" sz="half" idx="2"/>
          </p:nvPr>
        </p:nvSpPr>
        <p:spPr>
          <a:xfrm>
            <a:off x="457200" y="4767350"/>
            <a:ext cx="2133600" cy="273845"/>
          </a:xfrm>
          <a:prstGeom prst="rect">
            <a:avLst/>
          </a:prstGeom>
        </p:spPr>
        <p:txBody>
          <a:bodyPr vert="horz" lIns="86260" tIns="43129" rIns="86260" bIns="43129" rtlCol="0" anchor="ctr"/>
          <a:lstStyle>
            <a:lvl1pPr algn="l">
              <a:defRPr sz="11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862605"/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3"/>
          </p:nvPr>
        </p:nvSpPr>
        <p:spPr>
          <a:xfrm>
            <a:off x="3124203" y="4767350"/>
            <a:ext cx="2895601" cy="273845"/>
          </a:xfrm>
          <a:prstGeom prst="rect">
            <a:avLst/>
          </a:prstGeom>
        </p:spPr>
        <p:txBody>
          <a:bodyPr vert="horz" lIns="86260" tIns="43129" rIns="86260" bIns="43129" rtlCol="0" anchor="ctr"/>
          <a:lstStyle>
            <a:lvl1pPr algn="ctr">
              <a:defRPr sz="11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862605"/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4"/>
          </p:nvPr>
        </p:nvSpPr>
        <p:spPr>
          <a:xfrm>
            <a:off x="6553220" y="4767350"/>
            <a:ext cx="2133600" cy="273845"/>
          </a:xfrm>
          <a:prstGeom prst="rect">
            <a:avLst/>
          </a:prstGeom>
        </p:spPr>
        <p:txBody>
          <a:bodyPr vert="horz" lIns="86260" tIns="43129" rIns="86260" bIns="43129" rtlCol="0" anchor="ctr"/>
          <a:lstStyle>
            <a:lvl1pPr algn="r">
              <a:defRPr sz="11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862605"/>
            <a:fld id="{B19B0651-EE4F-4900-A07F-96A6BFA9D0F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 defTabSz="862605"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7832421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270" r:id="rId1"/>
    <p:sldLayoutId id="2147484271" r:id="rId2"/>
    <p:sldLayoutId id="2147484272" r:id="rId3"/>
    <p:sldLayoutId id="2147484273" r:id="rId4"/>
    <p:sldLayoutId id="2147484274" r:id="rId5"/>
    <p:sldLayoutId id="2147484275" r:id="rId6"/>
    <p:sldLayoutId id="2147484276" r:id="rId7"/>
    <p:sldLayoutId id="2147484277" r:id="rId8"/>
    <p:sldLayoutId id="2147484278" r:id="rId9"/>
    <p:sldLayoutId id="2147484279" r:id="rId10"/>
    <p:sldLayoutId id="2147484280" r:id="rId11"/>
  </p:sldLayoutIdLst>
  <p:hf hdr="0" ftr="0" dt="0"/>
  <p:txStyles>
    <p:titleStyle>
      <a:lvl1pPr algn="ctr" defTabSz="862605" rtl="0" eaLnBrk="1" latinLnBrk="0" hangingPunct="1">
        <a:spcBef>
          <a:spcPct val="0"/>
        </a:spcBef>
        <a:buNone/>
        <a:defRPr sz="42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23476" indent="-323476" algn="l" defTabSz="862605" rtl="0" eaLnBrk="1" latinLnBrk="0" hangingPunct="1">
        <a:spcBef>
          <a:spcPct val="20000"/>
        </a:spcBef>
        <a:buFont typeface="Arial" pitchFamily="34" charset="0"/>
        <a:buChar char="•"/>
        <a:defRPr sz="3000" kern="1200">
          <a:solidFill>
            <a:schemeClr val="tx1"/>
          </a:solidFill>
          <a:latin typeface="+mn-lt"/>
          <a:ea typeface="+mn-ea"/>
          <a:cs typeface="+mn-cs"/>
        </a:defRPr>
      </a:lvl1pPr>
      <a:lvl2pPr marL="700864" indent="-269564" algn="l" defTabSz="862605" rtl="0" eaLnBrk="1" latinLnBrk="0" hangingPunct="1">
        <a:spcBef>
          <a:spcPct val="20000"/>
        </a:spcBef>
        <a:buFont typeface="Arial" pitchFamily="34" charset="0"/>
        <a:buChar char="–"/>
        <a:defRPr sz="2600" kern="1200">
          <a:solidFill>
            <a:schemeClr val="tx1"/>
          </a:solidFill>
          <a:latin typeface="+mn-lt"/>
          <a:ea typeface="+mn-ea"/>
          <a:cs typeface="+mn-cs"/>
        </a:defRPr>
      </a:lvl2pPr>
      <a:lvl3pPr marL="1078255" indent="-215651" algn="l" defTabSz="862605" rtl="0" eaLnBrk="1" latinLnBrk="0" hangingPunct="1">
        <a:spcBef>
          <a:spcPct val="20000"/>
        </a:spcBef>
        <a:buFont typeface="Arial" pitchFamily="34" charset="0"/>
        <a:buChar char="•"/>
        <a:defRPr sz="2300" kern="1200">
          <a:solidFill>
            <a:schemeClr val="tx1"/>
          </a:solidFill>
          <a:latin typeface="+mn-lt"/>
          <a:ea typeface="+mn-ea"/>
          <a:cs typeface="+mn-cs"/>
        </a:defRPr>
      </a:lvl3pPr>
      <a:lvl4pPr marL="1509557" indent="-215651" algn="l" defTabSz="862605" rtl="0" eaLnBrk="1" latinLnBrk="0" hangingPunct="1">
        <a:spcBef>
          <a:spcPct val="20000"/>
        </a:spcBef>
        <a:buFont typeface="Arial" pitchFamily="34" charset="0"/>
        <a:buChar char="–"/>
        <a:defRPr sz="1900" kern="1200">
          <a:solidFill>
            <a:schemeClr val="tx1"/>
          </a:solidFill>
          <a:latin typeface="+mn-lt"/>
          <a:ea typeface="+mn-ea"/>
          <a:cs typeface="+mn-cs"/>
        </a:defRPr>
      </a:lvl4pPr>
      <a:lvl5pPr marL="1940858" indent="-215651" algn="l" defTabSz="862605" rtl="0" eaLnBrk="1" latinLnBrk="0" hangingPunct="1">
        <a:spcBef>
          <a:spcPct val="20000"/>
        </a:spcBef>
        <a:buFont typeface="Arial" pitchFamily="34" charset="0"/>
        <a:buChar char="»"/>
        <a:defRPr sz="1900" kern="1200">
          <a:solidFill>
            <a:schemeClr val="tx1"/>
          </a:solidFill>
          <a:latin typeface="+mn-lt"/>
          <a:ea typeface="+mn-ea"/>
          <a:cs typeface="+mn-cs"/>
        </a:defRPr>
      </a:lvl5pPr>
      <a:lvl6pPr marL="2372162" indent="-215651" algn="l" defTabSz="862605" rtl="0" eaLnBrk="1" latinLnBrk="0" hangingPunct="1">
        <a:spcBef>
          <a:spcPct val="20000"/>
        </a:spcBef>
        <a:buFont typeface="Arial" pitchFamily="34" charset="0"/>
        <a:buChar char="•"/>
        <a:defRPr sz="1900" kern="1200">
          <a:solidFill>
            <a:schemeClr val="tx1"/>
          </a:solidFill>
          <a:latin typeface="+mn-lt"/>
          <a:ea typeface="+mn-ea"/>
          <a:cs typeface="+mn-cs"/>
        </a:defRPr>
      </a:lvl6pPr>
      <a:lvl7pPr marL="2803461" indent="-215651" algn="l" defTabSz="862605" rtl="0" eaLnBrk="1" latinLnBrk="0" hangingPunct="1">
        <a:spcBef>
          <a:spcPct val="20000"/>
        </a:spcBef>
        <a:buFont typeface="Arial" pitchFamily="34" charset="0"/>
        <a:buChar char="•"/>
        <a:defRPr sz="1900" kern="1200">
          <a:solidFill>
            <a:schemeClr val="tx1"/>
          </a:solidFill>
          <a:latin typeface="+mn-lt"/>
          <a:ea typeface="+mn-ea"/>
          <a:cs typeface="+mn-cs"/>
        </a:defRPr>
      </a:lvl7pPr>
      <a:lvl8pPr marL="3234766" indent="-215651" algn="l" defTabSz="862605" rtl="0" eaLnBrk="1" latinLnBrk="0" hangingPunct="1">
        <a:spcBef>
          <a:spcPct val="20000"/>
        </a:spcBef>
        <a:buFont typeface="Arial" pitchFamily="34" charset="0"/>
        <a:buChar char="•"/>
        <a:defRPr sz="1900" kern="1200">
          <a:solidFill>
            <a:schemeClr val="tx1"/>
          </a:solidFill>
          <a:latin typeface="+mn-lt"/>
          <a:ea typeface="+mn-ea"/>
          <a:cs typeface="+mn-cs"/>
        </a:defRPr>
      </a:lvl8pPr>
      <a:lvl9pPr marL="3666066" indent="-215651" algn="l" defTabSz="862605" rtl="0" eaLnBrk="1" latinLnBrk="0" hangingPunct="1">
        <a:spcBef>
          <a:spcPct val="20000"/>
        </a:spcBef>
        <a:buFont typeface="Arial" pitchFamily="34" charset="0"/>
        <a:buChar char="•"/>
        <a:defRPr sz="19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862605" rtl="0" eaLnBrk="1" latinLnBrk="0" hangingPunct="1">
        <a:defRPr sz="1700" kern="1200">
          <a:solidFill>
            <a:schemeClr val="tx1"/>
          </a:solidFill>
          <a:latin typeface="+mn-lt"/>
          <a:ea typeface="+mn-ea"/>
          <a:cs typeface="+mn-cs"/>
        </a:defRPr>
      </a:lvl1pPr>
      <a:lvl2pPr marL="431302" algn="l" defTabSz="862605" rtl="0" eaLnBrk="1" latinLnBrk="0" hangingPunct="1">
        <a:defRPr sz="1700" kern="1200">
          <a:solidFill>
            <a:schemeClr val="tx1"/>
          </a:solidFill>
          <a:latin typeface="+mn-lt"/>
          <a:ea typeface="+mn-ea"/>
          <a:cs typeface="+mn-cs"/>
        </a:defRPr>
      </a:lvl2pPr>
      <a:lvl3pPr marL="862605" algn="l" defTabSz="862605" rtl="0" eaLnBrk="1" latinLnBrk="0" hangingPunct="1">
        <a:defRPr sz="1700" kern="1200">
          <a:solidFill>
            <a:schemeClr val="tx1"/>
          </a:solidFill>
          <a:latin typeface="+mn-lt"/>
          <a:ea typeface="+mn-ea"/>
          <a:cs typeface="+mn-cs"/>
        </a:defRPr>
      </a:lvl3pPr>
      <a:lvl4pPr marL="1293906" algn="l" defTabSz="862605" rtl="0" eaLnBrk="1" latinLnBrk="0" hangingPunct="1">
        <a:defRPr sz="1700" kern="1200">
          <a:solidFill>
            <a:schemeClr val="tx1"/>
          </a:solidFill>
          <a:latin typeface="+mn-lt"/>
          <a:ea typeface="+mn-ea"/>
          <a:cs typeface="+mn-cs"/>
        </a:defRPr>
      </a:lvl4pPr>
      <a:lvl5pPr marL="1725211" algn="l" defTabSz="862605" rtl="0" eaLnBrk="1" latinLnBrk="0" hangingPunct="1">
        <a:defRPr sz="1700" kern="1200">
          <a:solidFill>
            <a:schemeClr val="tx1"/>
          </a:solidFill>
          <a:latin typeface="+mn-lt"/>
          <a:ea typeface="+mn-ea"/>
          <a:cs typeface="+mn-cs"/>
        </a:defRPr>
      </a:lvl5pPr>
      <a:lvl6pPr marL="2156509" algn="l" defTabSz="862605" rtl="0" eaLnBrk="1" latinLnBrk="0" hangingPunct="1">
        <a:defRPr sz="1700" kern="1200">
          <a:solidFill>
            <a:schemeClr val="tx1"/>
          </a:solidFill>
          <a:latin typeface="+mn-lt"/>
          <a:ea typeface="+mn-ea"/>
          <a:cs typeface="+mn-cs"/>
        </a:defRPr>
      </a:lvl6pPr>
      <a:lvl7pPr marL="2587812" algn="l" defTabSz="862605" rtl="0" eaLnBrk="1" latinLnBrk="0" hangingPunct="1">
        <a:defRPr sz="1700" kern="1200">
          <a:solidFill>
            <a:schemeClr val="tx1"/>
          </a:solidFill>
          <a:latin typeface="+mn-lt"/>
          <a:ea typeface="+mn-ea"/>
          <a:cs typeface="+mn-cs"/>
        </a:defRPr>
      </a:lvl7pPr>
      <a:lvl8pPr marL="3019113" algn="l" defTabSz="862605" rtl="0" eaLnBrk="1" latinLnBrk="0" hangingPunct="1">
        <a:defRPr sz="1700" kern="1200">
          <a:solidFill>
            <a:schemeClr val="tx1"/>
          </a:solidFill>
          <a:latin typeface="+mn-lt"/>
          <a:ea typeface="+mn-ea"/>
          <a:cs typeface="+mn-cs"/>
        </a:defRPr>
      </a:lvl8pPr>
      <a:lvl9pPr marL="3450416" algn="l" defTabSz="862605" rtl="0" eaLnBrk="1" latinLnBrk="0" hangingPunct="1">
        <a:defRPr sz="17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Заголовок 1"/>
          <p:cNvSpPr>
            <a:spLocks noGrp="1"/>
          </p:cNvSpPr>
          <p:nvPr>
            <p:ph type="title"/>
          </p:nvPr>
        </p:nvSpPr>
        <p:spPr bwMode="auto">
          <a:xfrm>
            <a:off x="457211" y="205978"/>
            <a:ext cx="8229600" cy="857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310" tIns="45655" rIns="91310" bIns="45655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ru-RU" altLang="ru-RU" smtClean="0"/>
              <a:t>Образец заголовка</a:t>
            </a:r>
          </a:p>
        </p:txBody>
      </p:sp>
      <p:sp>
        <p:nvSpPr>
          <p:cNvPr id="1027" name="Текст 2"/>
          <p:cNvSpPr>
            <a:spLocks noGrp="1"/>
          </p:cNvSpPr>
          <p:nvPr>
            <p:ph type="body" idx="1"/>
          </p:nvPr>
        </p:nvSpPr>
        <p:spPr bwMode="auto">
          <a:xfrm>
            <a:off x="457211" y="1200151"/>
            <a:ext cx="8229600" cy="339447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310" tIns="45655" rIns="91310" bIns="45655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ru-RU" altLang="ru-RU" smtClean="0"/>
              <a:t>Образец текста</a:t>
            </a:r>
          </a:p>
          <a:p>
            <a:pPr lvl="1"/>
            <a:r>
              <a:rPr lang="ru-RU" altLang="ru-RU" smtClean="0"/>
              <a:t>Второй уровень</a:t>
            </a:r>
          </a:p>
          <a:p>
            <a:pPr lvl="2"/>
            <a:r>
              <a:rPr lang="ru-RU" altLang="ru-RU" smtClean="0"/>
              <a:t>Третий уровень</a:t>
            </a:r>
          </a:p>
          <a:p>
            <a:pPr lvl="3"/>
            <a:r>
              <a:rPr lang="ru-RU" altLang="ru-RU" smtClean="0"/>
              <a:t>Четвертый уровень</a:t>
            </a:r>
          </a:p>
          <a:p>
            <a:pPr lvl="4"/>
            <a:r>
              <a:rPr lang="ru-RU" altLang="ru-RU" smtClean="0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2"/>
          </p:nvPr>
        </p:nvSpPr>
        <p:spPr>
          <a:xfrm>
            <a:off x="457200" y="4767264"/>
            <a:ext cx="2133600" cy="273844"/>
          </a:xfrm>
          <a:prstGeom prst="rect">
            <a:avLst/>
          </a:prstGeom>
        </p:spPr>
        <p:txBody>
          <a:bodyPr vert="horz" lIns="91310" tIns="45655" rIns="91310" bIns="45655" rtlCol="0" anchor="ctr"/>
          <a:lstStyle>
            <a:lvl1pPr algn="l" eaLnBrk="1" hangingPunct="1">
              <a:defRPr sz="1200" b="0">
                <a:solidFill>
                  <a:prstClr val="black">
                    <a:tint val="75000"/>
                  </a:prstClr>
                </a:solidFill>
                <a:latin typeface="Arial" charset="0"/>
              </a:defRPr>
            </a:lvl1pPr>
          </a:lstStyle>
          <a:p>
            <a:pPr defTabSz="913095" fontAlgn="base">
              <a:spcBef>
                <a:spcPct val="0"/>
              </a:spcBef>
              <a:spcAft>
                <a:spcPct val="0"/>
              </a:spcAft>
              <a:defRPr/>
            </a:pPr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3"/>
          </p:nvPr>
        </p:nvSpPr>
        <p:spPr>
          <a:xfrm>
            <a:off x="3124211" y="4767264"/>
            <a:ext cx="2895600" cy="273844"/>
          </a:xfrm>
          <a:prstGeom prst="rect">
            <a:avLst/>
          </a:prstGeom>
        </p:spPr>
        <p:txBody>
          <a:bodyPr vert="horz" lIns="91310" tIns="45655" rIns="91310" bIns="45655" rtlCol="0" anchor="ctr"/>
          <a:lstStyle>
            <a:lvl1pPr algn="ctr" eaLnBrk="1" hangingPunct="1">
              <a:defRPr sz="1200" b="0">
                <a:solidFill>
                  <a:prstClr val="black">
                    <a:tint val="75000"/>
                  </a:prstClr>
                </a:solidFill>
                <a:latin typeface="Arial" charset="0"/>
              </a:defRPr>
            </a:lvl1pPr>
          </a:lstStyle>
          <a:p>
            <a:pPr defTabSz="913095" fontAlgn="base">
              <a:spcBef>
                <a:spcPct val="0"/>
              </a:spcBef>
              <a:spcAft>
                <a:spcPct val="0"/>
              </a:spcAft>
              <a:defRPr/>
            </a:pPr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4"/>
          </p:nvPr>
        </p:nvSpPr>
        <p:spPr>
          <a:xfrm>
            <a:off x="6553211" y="4767264"/>
            <a:ext cx="2133600" cy="273844"/>
          </a:xfrm>
          <a:prstGeom prst="rect">
            <a:avLst/>
          </a:prstGeom>
        </p:spPr>
        <p:txBody>
          <a:bodyPr vert="horz" wrap="square" lIns="91310" tIns="45655" rIns="91310" bIns="45655" numCol="1" anchor="ctr" anchorCtr="0" compatLnSpc="1">
            <a:prstTxWarp prst="textNoShape">
              <a:avLst/>
            </a:prstTxWarp>
          </a:bodyPr>
          <a:lstStyle>
            <a:lvl1pPr algn="r" eaLnBrk="1" hangingPunct="1">
              <a:defRPr sz="1200">
                <a:solidFill>
                  <a:srgbClr val="898989"/>
                </a:solidFill>
              </a:defRPr>
            </a:lvl1pPr>
          </a:lstStyle>
          <a:p>
            <a:pPr defTabSz="913095" fontAlgn="base">
              <a:spcBef>
                <a:spcPct val="0"/>
              </a:spcBef>
              <a:spcAft>
                <a:spcPct val="0"/>
              </a:spcAft>
              <a:defRPr/>
            </a:pPr>
            <a:fld id="{95828779-F954-41F5-9726-F978AB7FC842}" type="slidenum">
              <a:rPr lang="ru-RU" altLang="ru-RU" smtClean="0">
                <a:latin typeface="Arial" charset="0"/>
              </a:rPr>
              <a:pPr defTabSz="913095" fontAlgn="base">
                <a:spcBef>
                  <a:spcPct val="0"/>
                </a:spcBef>
                <a:spcAft>
                  <a:spcPct val="0"/>
                </a:spcAft>
                <a:defRPr/>
              </a:pPr>
              <a:t>‹#›</a:t>
            </a:fld>
            <a:endParaRPr lang="ru-RU" altLang="ru-RU">
              <a:latin typeface="Arial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39974953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282" r:id="rId1"/>
    <p:sldLayoutId id="2147484283" r:id="rId2"/>
    <p:sldLayoutId id="2147484284" r:id="rId3"/>
    <p:sldLayoutId id="2147484285" r:id="rId4"/>
    <p:sldLayoutId id="2147484286" r:id="rId5"/>
    <p:sldLayoutId id="2147484287" r:id="rId6"/>
    <p:sldLayoutId id="2147484288" r:id="rId7"/>
    <p:sldLayoutId id="2147484289" r:id="rId8"/>
    <p:sldLayoutId id="2147484290" r:id="rId9"/>
    <p:sldLayoutId id="2147484291" r:id="rId10"/>
    <p:sldLayoutId id="2147484292" r:id="rId11"/>
  </p:sldLayoutIdLst>
  <p:hf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5pPr>
      <a:lvl6pPr marL="456549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6pPr>
      <a:lvl7pPr marL="913095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7pPr>
      <a:lvl8pPr marL="1369648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8pPr>
      <a:lvl9pPr marL="1826196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9pPr>
    </p:titleStyle>
    <p:bodyStyle>
      <a:lvl1pPr marL="342411" indent="-342411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1893" indent="-285343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1372" indent="-228274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597922" indent="-228274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4471" indent="-228274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1025" indent="-228274" algn="l" defTabSz="913095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67570" indent="-228274" algn="l" defTabSz="913095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4116" indent="-228274" algn="l" defTabSz="913095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0667" indent="-228274" algn="l" defTabSz="913095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91309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6549" algn="l" defTabSz="91309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3095" algn="l" defTabSz="91309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69648" algn="l" defTabSz="91309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6196" algn="l" defTabSz="91309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2745" algn="l" defTabSz="91309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39295" algn="l" defTabSz="91309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95843" algn="l" defTabSz="91309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2392" algn="l" defTabSz="91309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8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Заголовок 1"/>
          <p:cNvSpPr>
            <a:spLocks noGrp="1"/>
          </p:cNvSpPr>
          <p:nvPr>
            <p:ph type="title"/>
          </p:nvPr>
        </p:nvSpPr>
        <p:spPr bwMode="auto">
          <a:xfrm>
            <a:off x="457211" y="205978"/>
            <a:ext cx="8229600" cy="857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310" tIns="45655" rIns="91310" bIns="45655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ru-RU" altLang="ru-RU" smtClean="0"/>
              <a:t>Образец заголовка</a:t>
            </a:r>
          </a:p>
        </p:txBody>
      </p:sp>
      <p:sp>
        <p:nvSpPr>
          <p:cNvPr id="1027" name="Текст 2"/>
          <p:cNvSpPr>
            <a:spLocks noGrp="1"/>
          </p:cNvSpPr>
          <p:nvPr>
            <p:ph type="body" idx="1"/>
          </p:nvPr>
        </p:nvSpPr>
        <p:spPr bwMode="auto">
          <a:xfrm>
            <a:off x="457211" y="1200151"/>
            <a:ext cx="8229600" cy="339447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310" tIns="45655" rIns="91310" bIns="45655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ru-RU" altLang="ru-RU" smtClean="0"/>
              <a:t>Образец текста</a:t>
            </a:r>
          </a:p>
          <a:p>
            <a:pPr lvl="1"/>
            <a:r>
              <a:rPr lang="ru-RU" altLang="ru-RU" smtClean="0"/>
              <a:t>Второй уровень</a:t>
            </a:r>
          </a:p>
          <a:p>
            <a:pPr lvl="2"/>
            <a:r>
              <a:rPr lang="ru-RU" altLang="ru-RU" smtClean="0"/>
              <a:t>Третий уровень</a:t>
            </a:r>
          </a:p>
          <a:p>
            <a:pPr lvl="3"/>
            <a:r>
              <a:rPr lang="ru-RU" altLang="ru-RU" smtClean="0"/>
              <a:t>Четвертый уровень</a:t>
            </a:r>
          </a:p>
          <a:p>
            <a:pPr lvl="4"/>
            <a:r>
              <a:rPr lang="ru-RU" altLang="ru-RU" smtClean="0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2"/>
          </p:nvPr>
        </p:nvSpPr>
        <p:spPr>
          <a:xfrm>
            <a:off x="457200" y="4767264"/>
            <a:ext cx="2133600" cy="273844"/>
          </a:xfrm>
          <a:prstGeom prst="rect">
            <a:avLst/>
          </a:prstGeom>
        </p:spPr>
        <p:txBody>
          <a:bodyPr vert="horz" lIns="91310" tIns="45655" rIns="91310" bIns="45655" rtlCol="0" anchor="ctr"/>
          <a:lstStyle>
            <a:lvl1pPr algn="l" eaLnBrk="1" hangingPunct="1">
              <a:defRPr sz="1200" b="0">
                <a:solidFill>
                  <a:prstClr val="black">
                    <a:tint val="75000"/>
                  </a:prstClr>
                </a:solidFill>
                <a:latin typeface="Arial" charset="0"/>
              </a:defRPr>
            </a:lvl1pPr>
          </a:lstStyle>
          <a:p>
            <a:pPr defTabSz="913095" fontAlgn="base">
              <a:spcBef>
                <a:spcPct val="0"/>
              </a:spcBef>
              <a:spcAft>
                <a:spcPct val="0"/>
              </a:spcAft>
              <a:defRPr/>
            </a:pPr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3"/>
          </p:nvPr>
        </p:nvSpPr>
        <p:spPr>
          <a:xfrm>
            <a:off x="3124211" y="4767264"/>
            <a:ext cx="2895600" cy="273844"/>
          </a:xfrm>
          <a:prstGeom prst="rect">
            <a:avLst/>
          </a:prstGeom>
        </p:spPr>
        <p:txBody>
          <a:bodyPr vert="horz" lIns="91310" tIns="45655" rIns="91310" bIns="45655" rtlCol="0" anchor="ctr"/>
          <a:lstStyle>
            <a:lvl1pPr algn="ctr" eaLnBrk="1" hangingPunct="1">
              <a:defRPr sz="1200" b="0">
                <a:solidFill>
                  <a:prstClr val="black">
                    <a:tint val="75000"/>
                  </a:prstClr>
                </a:solidFill>
                <a:latin typeface="Arial" charset="0"/>
              </a:defRPr>
            </a:lvl1pPr>
          </a:lstStyle>
          <a:p>
            <a:pPr defTabSz="913095" fontAlgn="base">
              <a:spcBef>
                <a:spcPct val="0"/>
              </a:spcBef>
              <a:spcAft>
                <a:spcPct val="0"/>
              </a:spcAft>
              <a:defRPr/>
            </a:pPr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4"/>
          </p:nvPr>
        </p:nvSpPr>
        <p:spPr>
          <a:xfrm>
            <a:off x="6553211" y="4767264"/>
            <a:ext cx="2133600" cy="273844"/>
          </a:xfrm>
          <a:prstGeom prst="rect">
            <a:avLst/>
          </a:prstGeom>
        </p:spPr>
        <p:txBody>
          <a:bodyPr vert="horz" wrap="square" lIns="91310" tIns="45655" rIns="91310" bIns="45655" numCol="1" anchor="ctr" anchorCtr="0" compatLnSpc="1">
            <a:prstTxWarp prst="textNoShape">
              <a:avLst/>
            </a:prstTxWarp>
          </a:bodyPr>
          <a:lstStyle>
            <a:lvl1pPr algn="r" eaLnBrk="1" hangingPunct="1">
              <a:defRPr sz="1200">
                <a:solidFill>
                  <a:srgbClr val="898989"/>
                </a:solidFill>
              </a:defRPr>
            </a:lvl1pPr>
          </a:lstStyle>
          <a:p>
            <a:pPr defTabSz="913095" fontAlgn="base">
              <a:spcBef>
                <a:spcPct val="0"/>
              </a:spcBef>
              <a:spcAft>
                <a:spcPct val="0"/>
              </a:spcAft>
              <a:defRPr/>
            </a:pPr>
            <a:fld id="{95828779-F954-41F5-9726-F978AB7FC842}" type="slidenum">
              <a:rPr lang="ru-RU" altLang="ru-RU" smtClean="0">
                <a:latin typeface="Arial" charset="0"/>
              </a:rPr>
              <a:pPr defTabSz="913095" fontAlgn="base">
                <a:spcBef>
                  <a:spcPct val="0"/>
                </a:spcBef>
                <a:spcAft>
                  <a:spcPct val="0"/>
                </a:spcAft>
                <a:defRPr/>
              </a:pPr>
              <a:t>‹#›</a:t>
            </a:fld>
            <a:endParaRPr lang="ru-RU" altLang="ru-RU">
              <a:latin typeface="Arial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26843678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294" r:id="rId1"/>
    <p:sldLayoutId id="2147484295" r:id="rId2"/>
    <p:sldLayoutId id="2147484296" r:id="rId3"/>
    <p:sldLayoutId id="2147484297" r:id="rId4"/>
    <p:sldLayoutId id="2147484298" r:id="rId5"/>
    <p:sldLayoutId id="2147484299" r:id="rId6"/>
    <p:sldLayoutId id="2147484300" r:id="rId7"/>
    <p:sldLayoutId id="2147484301" r:id="rId8"/>
    <p:sldLayoutId id="2147484302" r:id="rId9"/>
    <p:sldLayoutId id="2147484303" r:id="rId10"/>
    <p:sldLayoutId id="2147484304" r:id="rId11"/>
  </p:sldLayoutIdLst>
  <p:hf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5pPr>
      <a:lvl6pPr marL="456549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6pPr>
      <a:lvl7pPr marL="913095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7pPr>
      <a:lvl8pPr marL="1369648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8pPr>
      <a:lvl9pPr marL="1826196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9pPr>
    </p:titleStyle>
    <p:bodyStyle>
      <a:lvl1pPr marL="342411" indent="-342411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1893" indent="-285343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1372" indent="-228274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597922" indent="-228274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4471" indent="-228274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1025" indent="-228274" algn="l" defTabSz="913095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67570" indent="-228274" algn="l" defTabSz="913095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4116" indent="-228274" algn="l" defTabSz="913095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0667" indent="-228274" algn="l" defTabSz="913095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91309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6549" algn="l" defTabSz="91309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3095" algn="l" defTabSz="91309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69648" algn="l" defTabSz="91309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6196" algn="l" defTabSz="91309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2745" algn="l" defTabSz="91309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39295" algn="l" defTabSz="91309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95843" algn="l" defTabSz="91309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2392" algn="l" defTabSz="91309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9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Заголовок 1"/>
          <p:cNvSpPr>
            <a:spLocks noGrp="1"/>
          </p:cNvSpPr>
          <p:nvPr>
            <p:ph type="title"/>
          </p:nvPr>
        </p:nvSpPr>
        <p:spPr bwMode="auto">
          <a:xfrm>
            <a:off x="457211" y="205978"/>
            <a:ext cx="8229600" cy="857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310" tIns="45655" rIns="91310" bIns="45655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ru-RU" altLang="ru-RU" smtClean="0"/>
              <a:t>Образец заголовка</a:t>
            </a:r>
          </a:p>
        </p:txBody>
      </p:sp>
      <p:sp>
        <p:nvSpPr>
          <p:cNvPr id="1027" name="Текст 2"/>
          <p:cNvSpPr>
            <a:spLocks noGrp="1"/>
          </p:cNvSpPr>
          <p:nvPr>
            <p:ph type="body" idx="1"/>
          </p:nvPr>
        </p:nvSpPr>
        <p:spPr bwMode="auto">
          <a:xfrm>
            <a:off x="457211" y="1200151"/>
            <a:ext cx="8229600" cy="339447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310" tIns="45655" rIns="91310" bIns="45655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ru-RU" altLang="ru-RU" smtClean="0"/>
              <a:t>Образец текста</a:t>
            </a:r>
          </a:p>
          <a:p>
            <a:pPr lvl="1"/>
            <a:r>
              <a:rPr lang="ru-RU" altLang="ru-RU" smtClean="0"/>
              <a:t>Второй уровень</a:t>
            </a:r>
          </a:p>
          <a:p>
            <a:pPr lvl="2"/>
            <a:r>
              <a:rPr lang="ru-RU" altLang="ru-RU" smtClean="0"/>
              <a:t>Третий уровень</a:t>
            </a:r>
          </a:p>
          <a:p>
            <a:pPr lvl="3"/>
            <a:r>
              <a:rPr lang="ru-RU" altLang="ru-RU" smtClean="0"/>
              <a:t>Четвертый уровень</a:t>
            </a:r>
          </a:p>
          <a:p>
            <a:pPr lvl="4"/>
            <a:r>
              <a:rPr lang="ru-RU" altLang="ru-RU" smtClean="0"/>
              <a:t>Пятый уровень</a:t>
            </a:r>
          </a:p>
        </p:txBody>
      </p:sp>
      <p:sp>
        <p:nvSpPr>
          <p:cNvPr id="4" name="Дата 3"/>
          <p:cNvSpPr>
            <a:spLocks noGrp="1"/>
          </p:cNvSpPr>
          <p:nvPr>
            <p:ph type="dt" sz="half" idx="2"/>
          </p:nvPr>
        </p:nvSpPr>
        <p:spPr>
          <a:xfrm>
            <a:off x="457200" y="4767264"/>
            <a:ext cx="2133600" cy="273844"/>
          </a:xfrm>
          <a:prstGeom prst="rect">
            <a:avLst/>
          </a:prstGeom>
        </p:spPr>
        <p:txBody>
          <a:bodyPr vert="horz" lIns="91310" tIns="45655" rIns="91310" bIns="45655" rtlCol="0" anchor="ctr"/>
          <a:lstStyle>
            <a:lvl1pPr algn="l" eaLnBrk="1" hangingPunct="1">
              <a:defRPr sz="1200" b="0">
                <a:solidFill>
                  <a:prstClr val="black">
                    <a:tint val="75000"/>
                  </a:prstClr>
                </a:solidFill>
                <a:latin typeface="Arial" charset="0"/>
              </a:defRPr>
            </a:lvl1pPr>
          </a:lstStyle>
          <a:p>
            <a:pPr defTabSz="913095" fontAlgn="base">
              <a:spcBef>
                <a:spcPct val="0"/>
              </a:spcBef>
              <a:spcAft>
                <a:spcPct val="0"/>
              </a:spcAft>
              <a:defRPr/>
            </a:pPr>
            <a:endParaRPr lang="ru-RU"/>
          </a:p>
        </p:txBody>
      </p:sp>
      <p:sp>
        <p:nvSpPr>
          <p:cNvPr id="5" name="Нижний колонтитул 4"/>
          <p:cNvSpPr>
            <a:spLocks noGrp="1"/>
          </p:cNvSpPr>
          <p:nvPr>
            <p:ph type="ftr" sz="quarter" idx="3"/>
          </p:nvPr>
        </p:nvSpPr>
        <p:spPr>
          <a:xfrm>
            <a:off x="3124211" y="4767264"/>
            <a:ext cx="2895600" cy="273844"/>
          </a:xfrm>
          <a:prstGeom prst="rect">
            <a:avLst/>
          </a:prstGeom>
        </p:spPr>
        <p:txBody>
          <a:bodyPr vert="horz" lIns="91310" tIns="45655" rIns="91310" bIns="45655" rtlCol="0" anchor="ctr"/>
          <a:lstStyle>
            <a:lvl1pPr algn="ctr" eaLnBrk="1" hangingPunct="1">
              <a:defRPr sz="1200" b="0">
                <a:solidFill>
                  <a:prstClr val="black">
                    <a:tint val="75000"/>
                  </a:prstClr>
                </a:solidFill>
                <a:latin typeface="Arial" charset="0"/>
              </a:defRPr>
            </a:lvl1pPr>
          </a:lstStyle>
          <a:p>
            <a:pPr defTabSz="913095" fontAlgn="base">
              <a:spcBef>
                <a:spcPct val="0"/>
              </a:spcBef>
              <a:spcAft>
                <a:spcPct val="0"/>
              </a:spcAft>
              <a:defRPr/>
            </a:pPr>
            <a:endParaRPr lang="ru-RU"/>
          </a:p>
        </p:txBody>
      </p:sp>
      <p:sp>
        <p:nvSpPr>
          <p:cNvPr id="6" name="Номер слайда 5"/>
          <p:cNvSpPr>
            <a:spLocks noGrp="1"/>
          </p:cNvSpPr>
          <p:nvPr>
            <p:ph type="sldNum" sz="quarter" idx="4"/>
          </p:nvPr>
        </p:nvSpPr>
        <p:spPr>
          <a:xfrm>
            <a:off x="6553211" y="4767264"/>
            <a:ext cx="2133600" cy="273844"/>
          </a:xfrm>
          <a:prstGeom prst="rect">
            <a:avLst/>
          </a:prstGeom>
        </p:spPr>
        <p:txBody>
          <a:bodyPr vert="horz" wrap="square" lIns="91310" tIns="45655" rIns="91310" bIns="45655" numCol="1" anchor="ctr" anchorCtr="0" compatLnSpc="1">
            <a:prstTxWarp prst="textNoShape">
              <a:avLst/>
            </a:prstTxWarp>
          </a:bodyPr>
          <a:lstStyle>
            <a:lvl1pPr algn="r" eaLnBrk="1" hangingPunct="1">
              <a:defRPr sz="1200">
                <a:solidFill>
                  <a:srgbClr val="898989"/>
                </a:solidFill>
              </a:defRPr>
            </a:lvl1pPr>
          </a:lstStyle>
          <a:p>
            <a:pPr defTabSz="913095" fontAlgn="base">
              <a:spcBef>
                <a:spcPct val="0"/>
              </a:spcBef>
              <a:spcAft>
                <a:spcPct val="0"/>
              </a:spcAft>
              <a:defRPr/>
            </a:pPr>
            <a:fld id="{95828779-F954-41F5-9726-F978AB7FC842}" type="slidenum">
              <a:rPr lang="ru-RU" altLang="ru-RU" smtClean="0">
                <a:latin typeface="Arial" charset="0"/>
              </a:rPr>
              <a:pPr defTabSz="913095" fontAlgn="base">
                <a:spcBef>
                  <a:spcPct val="0"/>
                </a:spcBef>
                <a:spcAft>
                  <a:spcPct val="0"/>
                </a:spcAft>
                <a:defRPr/>
              </a:pPr>
              <a:t>‹#›</a:t>
            </a:fld>
            <a:endParaRPr lang="ru-RU" altLang="ru-RU">
              <a:latin typeface="Arial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30171877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306" r:id="rId1"/>
    <p:sldLayoutId id="2147484307" r:id="rId2"/>
    <p:sldLayoutId id="2147484308" r:id="rId3"/>
    <p:sldLayoutId id="2147484309" r:id="rId4"/>
    <p:sldLayoutId id="2147484310" r:id="rId5"/>
    <p:sldLayoutId id="2147484311" r:id="rId6"/>
    <p:sldLayoutId id="2147484312" r:id="rId7"/>
    <p:sldLayoutId id="2147484313" r:id="rId8"/>
    <p:sldLayoutId id="2147484314" r:id="rId9"/>
    <p:sldLayoutId id="2147484315" r:id="rId10"/>
    <p:sldLayoutId id="2147484316" r:id="rId11"/>
  </p:sldLayoutIdLst>
  <p:hf hdr="0" ftr="0" dt="0"/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5pPr>
      <a:lvl6pPr marL="456549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6pPr>
      <a:lvl7pPr marL="913095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7pPr>
      <a:lvl8pPr marL="1369648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8pPr>
      <a:lvl9pPr marL="1826196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9pPr>
    </p:titleStyle>
    <p:bodyStyle>
      <a:lvl1pPr marL="342411" indent="-342411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1893" indent="-285343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1372" indent="-228274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597922" indent="-228274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4471" indent="-228274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1025" indent="-228274" algn="l" defTabSz="913095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67570" indent="-228274" algn="l" defTabSz="913095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4116" indent="-228274" algn="l" defTabSz="913095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0667" indent="-228274" algn="l" defTabSz="913095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ru-RU"/>
      </a:defPPr>
      <a:lvl1pPr marL="0" algn="l" defTabSz="91309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6549" algn="l" defTabSz="91309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3095" algn="l" defTabSz="91309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69648" algn="l" defTabSz="91309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6196" algn="l" defTabSz="91309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2745" algn="l" defTabSz="91309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39295" algn="l" defTabSz="91309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95843" algn="l" defTabSz="91309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2392" algn="l" defTabSz="913095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5.jpeg"/><Relationship Id="rId13" Type="http://schemas.microsoft.com/office/2007/relationships/hdphoto" Target="../media/hdphoto5.wdp"/><Relationship Id="rId18" Type="http://schemas.openxmlformats.org/officeDocument/2006/relationships/image" Target="../media/image20.jpeg"/><Relationship Id="rId3" Type="http://schemas.openxmlformats.org/officeDocument/2006/relationships/image" Target="../media/image12.jpg"/><Relationship Id="rId21" Type="http://schemas.microsoft.com/office/2007/relationships/hdphoto" Target="../media/hdphoto9.wdp"/><Relationship Id="rId7" Type="http://schemas.microsoft.com/office/2007/relationships/hdphoto" Target="../media/hdphoto2.wdp"/><Relationship Id="rId12" Type="http://schemas.openxmlformats.org/officeDocument/2006/relationships/image" Target="../media/image17.jpeg"/><Relationship Id="rId17" Type="http://schemas.microsoft.com/office/2007/relationships/hdphoto" Target="../media/hdphoto7.wdp"/><Relationship Id="rId2" Type="http://schemas.openxmlformats.org/officeDocument/2006/relationships/notesSlide" Target="../notesSlides/notesSlide1.xml"/><Relationship Id="rId16" Type="http://schemas.openxmlformats.org/officeDocument/2006/relationships/image" Target="../media/image19.png"/><Relationship Id="rId20" Type="http://schemas.openxmlformats.org/officeDocument/2006/relationships/image" Target="../media/image21.jpeg"/><Relationship Id="rId1" Type="http://schemas.openxmlformats.org/officeDocument/2006/relationships/slideLayout" Target="../slideLayouts/slideLayout275.xml"/><Relationship Id="rId6" Type="http://schemas.openxmlformats.org/officeDocument/2006/relationships/image" Target="../media/image14.jpeg"/><Relationship Id="rId11" Type="http://schemas.microsoft.com/office/2007/relationships/hdphoto" Target="../media/hdphoto4.wdp"/><Relationship Id="rId5" Type="http://schemas.microsoft.com/office/2007/relationships/hdphoto" Target="../media/hdphoto1.wdp"/><Relationship Id="rId15" Type="http://schemas.microsoft.com/office/2007/relationships/hdphoto" Target="../media/hdphoto6.wdp"/><Relationship Id="rId23" Type="http://schemas.microsoft.com/office/2007/relationships/hdphoto" Target="../media/hdphoto10.wdp"/><Relationship Id="rId10" Type="http://schemas.openxmlformats.org/officeDocument/2006/relationships/image" Target="../media/image16.jpeg"/><Relationship Id="rId19" Type="http://schemas.microsoft.com/office/2007/relationships/hdphoto" Target="../media/hdphoto8.wdp"/><Relationship Id="rId4" Type="http://schemas.openxmlformats.org/officeDocument/2006/relationships/image" Target="../media/image13.jpeg"/><Relationship Id="rId9" Type="http://schemas.microsoft.com/office/2007/relationships/hdphoto" Target="../media/hdphoto3.wdp"/><Relationship Id="rId14" Type="http://schemas.openxmlformats.org/officeDocument/2006/relationships/image" Target="../media/image18.jpeg"/><Relationship Id="rId22" Type="http://schemas.openxmlformats.org/officeDocument/2006/relationships/image" Target="../media/image22.jpe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.jpeg"/><Relationship Id="rId2" Type="http://schemas.openxmlformats.org/officeDocument/2006/relationships/image" Target="../media/image12.jpg"/><Relationship Id="rId1" Type="http://schemas.openxmlformats.org/officeDocument/2006/relationships/slideLayout" Target="../slideLayouts/slideLayout137.xml"/><Relationship Id="rId6" Type="http://schemas.openxmlformats.org/officeDocument/2006/relationships/image" Target="../media/image56.png"/><Relationship Id="rId5" Type="http://schemas.openxmlformats.org/officeDocument/2006/relationships/image" Target="../media/image55.png"/><Relationship Id="rId4" Type="http://schemas.openxmlformats.org/officeDocument/2006/relationships/image" Target="../media/image54.pn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7.png"/><Relationship Id="rId2" Type="http://schemas.openxmlformats.org/officeDocument/2006/relationships/image" Target="../media/image12.jpg"/><Relationship Id="rId1" Type="http://schemas.openxmlformats.org/officeDocument/2006/relationships/slideLayout" Target="../slideLayouts/slideLayout137.xml"/><Relationship Id="rId6" Type="http://schemas.openxmlformats.org/officeDocument/2006/relationships/image" Target="../media/image59.png"/><Relationship Id="rId5" Type="http://schemas.openxmlformats.org/officeDocument/2006/relationships/image" Target="../media/image55.png"/><Relationship Id="rId4" Type="http://schemas.openxmlformats.org/officeDocument/2006/relationships/image" Target="../media/image58.jpg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0.png"/><Relationship Id="rId2" Type="http://schemas.openxmlformats.org/officeDocument/2006/relationships/image" Target="../media/image12.jpg"/><Relationship Id="rId1" Type="http://schemas.openxmlformats.org/officeDocument/2006/relationships/slideLayout" Target="../slideLayouts/slideLayout137.xml"/><Relationship Id="rId5" Type="http://schemas.openxmlformats.org/officeDocument/2006/relationships/image" Target="../media/image62.jpeg"/><Relationship Id="rId4" Type="http://schemas.openxmlformats.org/officeDocument/2006/relationships/image" Target="../media/image61.jpe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3.png"/><Relationship Id="rId2" Type="http://schemas.openxmlformats.org/officeDocument/2006/relationships/image" Target="../media/image12.jpg"/><Relationship Id="rId1" Type="http://schemas.openxmlformats.org/officeDocument/2006/relationships/slideLayout" Target="../slideLayouts/slideLayout137.xml"/><Relationship Id="rId4" Type="http://schemas.openxmlformats.org/officeDocument/2006/relationships/image" Target="../media/image64.jpeg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5.jpg"/><Relationship Id="rId2" Type="http://schemas.openxmlformats.org/officeDocument/2006/relationships/image" Target="../media/image12.jpg"/><Relationship Id="rId1" Type="http://schemas.openxmlformats.org/officeDocument/2006/relationships/slideLayout" Target="../slideLayouts/slideLayout137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jpg"/><Relationship Id="rId2" Type="http://schemas.openxmlformats.org/officeDocument/2006/relationships/image" Target="../media/image12.jpg"/><Relationship Id="rId1" Type="http://schemas.openxmlformats.org/officeDocument/2006/relationships/slideLayout" Target="../slideLayouts/slideLayout137.xml"/><Relationship Id="rId4" Type="http://schemas.openxmlformats.org/officeDocument/2006/relationships/image" Target="../media/image67.jpeg"/></Relationships>
</file>

<file path=ppt/slides/_rels/slide16.xml.rels><?xml version="1.0" encoding="UTF-8" standalone="yes"?>
<Relationships xmlns="http://schemas.openxmlformats.org/package/2006/relationships"><Relationship Id="rId8" Type="http://schemas.openxmlformats.org/officeDocument/2006/relationships/image" Target="../media/image72.png"/><Relationship Id="rId3" Type="http://schemas.openxmlformats.org/officeDocument/2006/relationships/image" Target="../media/image68.jpg"/><Relationship Id="rId7" Type="http://schemas.openxmlformats.org/officeDocument/2006/relationships/image" Target="../media/image71.jpg"/><Relationship Id="rId12" Type="http://schemas.microsoft.com/office/2007/relationships/hdphoto" Target="../media/hdphoto14.wdp"/><Relationship Id="rId2" Type="http://schemas.openxmlformats.org/officeDocument/2006/relationships/image" Target="../media/image12.jpg"/><Relationship Id="rId1" Type="http://schemas.openxmlformats.org/officeDocument/2006/relationships/slideLayout" Target="../slideLayouts/slideLayout183.xml"/><Relationship Id="rId6" Type="http://schemas.microsoft.com/office/2007/relationships/hdphoto" Target="../media/hdphoto12.wdp"/><Relationship Id="rId11" Type="http://schemas.openxmlformats.org/officeDocument/2006/relationships/image" Target="../media/image74.jpeg"/><Relationship Id="rId5" Type="http://schemas.openxmlformats.org/officeDocument/2006/relationships/image" Target="../media/image70.jpeg"/><Relationship Id="rId10" Type="http://schemas.microsoft.com/office/2007/relationships/hdphoto" Target="../media/hdphoto13.wdp"/><Relationship Id="rId4" Type="http://schemas.openxmlformats.org/officeDocument/2006/relationships/image" Target="../media/image69.jpg"/><Relationship Id="rId9" Type="http://schemas.openxmlformats.org/officeDocument/2006/relationships/image" Target="../media/image73.jpeg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75.jpeg"/><Relationship Id="rId2" Type="http://schemas.openxmlformats.org/officeDocument/2006/relationships/image" Target="../media/image12.jpg"/><Relationship Id="rId1" Type="http://schemas.openxmlformats.org/officeDocument/2006/relationships/slideLayout" Target="../slideLayouts/slideLayout283.xml"/><Relationship Id="rId5" Type="http://schemas.openxmlformats.org/officeDocument/2006/relationships/image" Target="../media/image77.jpeg"/><Relationship Id="rId4" Type="http://schemas.openxmlformats.org/officeDocument/2006/relationships/image" Target="../media/image76.jpeg"/></Relationships>
</file>

<file path=ppt/slides/_rels/slide18.xml.rels><?xml version="1.0" encoding="UTF-8" standalone="yes"?>
<Relationships xmlns="http://schemas.openxmlformats.org/package/2006/relationships"><Relationship Id="rId8" Type="http://schemas.openxmlformats.org/officeDocument/2006/relationships/image" Target="../media/image82.jpeg"/><Relationship Id="rId3" Type="http://schemas.openxmlformats.org/officeDocument/2006/relationships/image" Target="../media/image78.png"/><Relationship Id="rId7" Type="http://schemas.openxmlformats.org/officeDocument/2006/relationships/image" Target="../media/image81.jpeg"/><Relationship Id="rId2" Type="http://schemas.openxmlformats.org/officeDocument/2006/relationships/image" Target="../media/image12.jpg"/><Relationship Id="rId1" Type="http://schemas.openxmlformats.org/officeDocument/2006/relationships/slideLayout" Target="../slideLayouts/slideLayout283.xml"/><Relationship Id="rId6" Type="http://schemas.openxmlformats.org/officeDocument/2006/relationships/image" Target="../media/image80.jpeg"/><Relationship Id="rId5" Type="http://schemas.openxmlformats.org/officeDocument/2006/relationships/image" Target="../media/image79.jpeg"/><Relationship Id="rId4" Type="http://schemas.microsoft.com/office/2007/relationships/hdphoto" Target="../media/hdphoto15.wdp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.xml"/><Relationship Id="rId2" Type="http://schemas.openxmlformats.org/officeDocument/2006/relationships/image" Target="../media/image12.jpg"/><Relationship Id="rId1" Type="http://schemas.openxmlformats.org/officeDocument/2006/relationships/slideLayout" Target="../slideLayouts/slideLayout39.xml"/><Relationship Id="rId5" Type="http://schemas.openxmlformats.org/officeDocument/2006/relationships/image" Target="../media/image84.jpeg"/><Relationship Id="rId4" Type="http://schemas.openxmlformats.org/officeDocument/2006/relationships/image" Target="../media/image83.jpeg"/></Relationships>
</file>

<file path=ppt/slides/_rels/slide2.xml.rels><?xml version="1.0" encoding="UTF-8" standalone="yes"?>
<Relationships xmlns="http://schemas.openxmlformats.org/package/2006/relationships"><Relationship Id="rId13" Type="http://schemas.openxmlformats.org/officeDocument/2006/relationships/image" Target="../media/image23.svg"/><Relationship Id="rId3" Type="http://schemas.openxmlformats.org/officeDocument/2006/relationships/image" Target="../media/image23.jpeg"/><Relationship Id="rId12" Type="http://schemas.openxmlformats.org/officeDocument/2006/relationships/image" Target="../media/image25.png"/><Relationship Id="rId2" Type="http://schemas.openxmlformats.org/officeDocument/2006/relationships/image" Target="../media/image12.jpg"/><Relationship Id="rId1" Type="http://schemas.openxmlformats.org/officeDocument/2006/relationships/slideLayout" Target="../slideLayouts/slideLayout105.xml"/><Relationship Id="rId11" Type="http://schemas.openxmlformats.org/officeDocument/2006/relationships/image" Target="../media/image21.svg"/><Relationship Id="rId4" Type="http://schemas.openxmlformats.org/officeDocument/2006/relationships/image" Target="../media/image24.png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5.jpeg"/><Relationship Id="rId2" Type="http://schemas.openxmlformats.org/officeDocument/2006/relationships/image" Target="../media/image12.jpg"/><Relationship Id="rId1" Type="http://schemas.openxmlformats.org/officeDocument/2006/relationships/slideLayout" Target="../slideLayouts/slideLayout39.xml"/><Relationship Id="rId4" Type="http://schemas.openxmlformats.org/officeDocument/2006/relationships/chart" Target="../charts/chart2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jpg"/><Relationship Id="rId1" Type="http://schemas.openxmlformats.org/officeDocument/2006/relationships/slideLayout" Target="../slideLayouts/slideLayout337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6.jpeg"/><Relationship Id="rId2" Type="http://schemas.openxmlformats.org/officeDocument/2006/relationships/image" Target="../media/image12.jpg"/><Relationship Id="rId1" Type="http://schemas.openxmlformats.org/officeDocument/2006/relationships/slideLayout" Target="../slideLayouts/slideLayout321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7.png"/><Relationship Id="rId2" Type="http://schemas.openxmlformats.org/officeDocument/2006/relationships/image" Target="../media/image12.jpg"/><Relationship Id="rId1" Type="http://schemas.openxmlformats.org/officeDocument/2006/relationships/slideLayout" Target="../slideLayouts/slideLayout283.xml"/><Relationship Id="rId4" Type="http://schemas.openxmlformats.org/officeDocument/2006/relationships/image" Target="../media/image88.png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9.jpeg"/><Relationship Id="rId2" Type="http://schemas.openxmlformats.org/officeDocument/2006/relationships/image" Target="../media/image12.jpg"/><Relationship Id="rId1" Type="http://schemas.openxmlformats.org/officeDocument/2006/relationships/slideLayout" Target="../slideLayouts/slideLayout326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90.jpeg"/><Relationship Id="rId2" Type="http://schemas.openxmlformats.org/officeDocument/2006/relationships/image" Target="../media/image12.jpg"/><Relationship Id="rId1" Type="http://schemas.openxmlformats.org/officeDocument/2006/relationships/slideLayout" Target="../slideLayouts/slideLayout283.xml"/><Relationship Id="rId6" Type="http://schemas.openxmlformats.org/officeDocument/2006/relationships/chart" Target="../charts/chart4.xml"/><Relationship Id="rId5" Type="http://schemas.openxmlformats.org/officeDocument/2006/relationships/chart" Target="../charts/chart3.xml"/><Relationship Id="rId4" Type="http://schemas.microsoft.com/office/2007/relationships/hdphoto" Target="../media/hdphoto16.wdp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91.png"/><Relationship Id="rId2" Type="http://schemas.openxmlformats.org/officeDocument/2006/relationships/image" Target="../media/image12.jpg"/><Relationship Id="rId1" Type="http://schemas.openxmlformats.org/officeDocument/2006/relationships/slideLayout" Target="../slideLayouts/slideLayout241.xml"/></Relationships>
</file>

<file path=ppt/slides/_rels/slide27.xml.rels><?xml version="1.0" encoding="UTF-8" standalone="yes"?>
<Relationships xmlns="http://schemas.openxmlformats.org/package/2006/relationships"><Relationship Id="rId8" Type="http://schemas.openxmlformats.org/officeDocument/2006/relationships/chart" Target="../charts/chart7.xml"/><Relationship Id="rId3" Type="http://schemas.openxmlformats.org/officeDocument/2006/relationships/chart" Target="../charts/chart5.xml"/><Relationship Id="rId7" Type="http://schemas.openxmlformats.org/officeDocument/2006/relationships/image" Target="../media/image93.jpg"/><Relationship Id="rId2" Type="http://schemas.openxmlformats.org/officeDocument/2006/relationships/image" Target="../media/image12.jpg"/><Relationship Id="rId1" Type="http://schemas.openxmlformats.org/officeDocument/2006/relationships/slideLayout" Target="../slideLayouts/slideLayout283.xml"/><Relationship Id="rId6" Type="http://schemas.microsoft.com/office/2007/relationships/hdphoto" Target="../media/hdphoto17.wdp"/><Relationship Id="rId5" Type="http://schemas.openxmlformats.org/officeDocument/2006/relationships/image" Target="../media/image92.jpeg"/><Relationship Id="rId4" Type="http://schemas.openxmlformats.org/officeDocument/2006/relationships/chart" Target="../charts/chart6.xml"/><Relationship Id="rId9" Type="http://schemas.openxmlformats.org/officeDocument/2006/relationships/chart" Target="../charts/chart8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jpg"/><Relationship Id="rId1" Type="http://schemas.openxmlformats.org/officeDocument/2006/relationships/slideLayout" Target="../slideLayouts/slideLayout39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jpg"/><Relationship Id="rId1" Type="http://schemas.openxmlformats.org/officeDocument/2006/relationships/slideLayout" Target="../slideLayouts/slideLayout39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7" Type="http://schemas.openxmlformats.org/officeDocument/2006/relationships/image" Target="../media/image30.jpeg"/><Relationship Id="rId2" Type="http://schemas.openxmlformats.org/officeDocument/2006/relationships/image" Target="../media/image12.jpg"/><Relationship Id="rId1" Type="http://schemas.openxmlformats.org/officeDocument/2006/relationships/slideLayout" Target="../slideLayouts/slideLayout94.xml"/><Relationship Id="rId6" Type="http://schemas.openxmlformats.org/officeDocument/2006/relationships/image" Target="../media/image29.png"/><Relationship Id="rId5" Type="http://schemas.openxmlformats.org/officeDocument/2006/relationships/image" Target="../media/image28.png"/><Relationship Id="rId4" Type="http://schemas.openxmlformats.org/officeDocument/2006/relationships/image" Target="../media/image27.png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95.jpeg"/><Relationship Id="rId2" Type="http://schemas.openxmlformats.org/officeDocument/2006/relationships/image" Target="../media/image12.jpg"/><Relationship Id="rId1" Type="http://schemas.openxmlformats.org/officeDocument/2006/relationships/slideLayout" Target="../slideLayouts/slideLayout407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96.jpeg"/><Relationship Id="rId2" Type="http://schemas.openxmlformats.org/officeDocument/2006/relationships/image" Target="../media/image12.jpg"/><Relationship Id="rId1" Type="http://schemas.openxmlformats.org/officeDocument/2006/relationships/slideLayout" Target="../slideLayouts/slideLayout407.xml"/><Relationship Id="rId4" Type="http://schemas.openxmlformats.org/officeDocument/2006/relationships/image" Target="../media/image97.jpg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98.jpg"/><Relationship Id="rId2" Type="http://schemas.openxmlformats.org/officeDocument/2006/relationships/image" Target="../media/image12.jpg"/><Relationship Id="rId1" Type="http://schemas.openxmlformats.org/officeDocument/2006/relationships/slideLayout" Target="../slideLayouts/slideLayout407.xm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99.jpg"/><Relationship Id="rId2" Type="http://schemas.openxmlformats.org/officeDocument/2006/relationships/image" Target="../media/image12.jpg"/><Relationship Id="rId1" Type="http://schemas.openxmlformats.org/officeDocument/2006/relationships/slideLayout" Target="../slideLayouts/slideLayout407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0.jpeg"/><Relationship Id="rId2" Type="http://schemas.openxmlformats.org/officeDocument/2006/relationships/image" Target="../media/image12.jpg"/><Relationship Id="rId1" Type="http://schemas.openxmlformats.org/officeDocument/2006/relationships/slideLayout" Target="../slideLayouts/slideLayout407.xml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1.jpeg"/><Relationship Id="rId2" Type="http://schemas.openxmlformats.org/officeDocument/2006/relationships/image" Target="../media/image12.jpg"/><Relationship Id="rId1" Type="http://schemas.openxmlformats.org/officeDocument/2006/relationships/slideLayout" Target="../slideLayouts/slideLayout407.xml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2.jpg"/><Relationship Id="rId2" Type="http://schemas.openxmlformats.org/officeDocument/2006/relationships/image" Target="../media/image12.jpg"/><Relationship Id="rId1" Type="http://schemas.openxmlformats.org/officeDocument/2006/relationships/slideLayout" Target="../slideLayouts/slideLayout407.xml"/><Relationship Id="rId4" Type="http://schemas.openxmlformats.org/officeDocument/2006/relationships/image" Target="../media/image103.jpg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4.jpg"/><Relationship Id="rId2" Type="http://schemas.openxmlformats.org/officeDocument/2006/relationships/image" Target="../media/image12.jpg"/><Relationship Id="rId1" Type="http://schemas.openxmlformats.org/officeDocument/2006/relationships/slideLayout" Target="../slideLayouts/slideLayout407.xml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5.jpg"/><Relationship Id="rId2" Type="http://schemas.openxmlformats.org/officeDocument/2006/relationships/image" Target="../media/image12.jpg"/><Relationship Id="rId1" Type="http://schemas.openxmlformats.org/officeDocument/2006/relationships/slideLayout" Target="../slideLayouts/slideLayout407.xml"/><Relationship Id="rId4" Type="http://schemas.openxmlformats.org/officeDocument/2006/relationships/image" Target="../media/image106.jpeg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7.jpeg"/><Relationship Id="rId2" Type="http://schemas.openxmlformats.org/officeDocument/2006/relationships/image" Target="../media/image12.jpg"/><Relationship Id="rId1" Type="http://schemas.openxmlformats.org/officeDocument/2006/relationships/slideLayout" Target="../slideLayouts/slideLayout407.xml"/><Relationship Id="rId4" Type="http://schemas.microsoft.com/office/2007/relationships/hdphoto" Target="../media/hdphoto18.wdp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.jpeg"/><Relationship Id="rId7" Type="http://schemas.openxmlformats.org/officeDocument/2006/relationships/image" Target="../media/image35.jpeg"/><Relationship Id="rId2" Type="http://schemas.openxmlformats.org/officeDocument/2006/relationships/image" Target="../media/image12.jpg"/><Relationship Id="rId1" Type="http://schemas.openxmlformats.org/officeDocument/2006/relationships/slideLayout" Target="../slideLayouts/slideLayout127.xml"/><Relationship Id="rId6" Type="http://schemas.openxmlformats.org/officeDocument/2006/relationships/image" Target="../media/image34.jpeg"/><Relationship Id="rId5" Type="http://schemas.openxmlformats.org/officeDocument/2006/relationships/image" Target="../media/image33.jpeg"/><Relationship Id="rId4" Type="http://schemas.openxmlformats.org/officeDocument/2006/relationships/image" Target="../media/image32.jpeg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8.jpg"/><Relationship Id="rId2" Type="http://schemas.openxmlformats.org/officeDocument/2006/relationships/image" Target="../media/image12.jpg"/><Relationship Id="rId1" Type="http://schemas.openxmlformats.org/officeDocument/2006/relationships/slideLayout" Target="../slideLayouts/slideLayout407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jpg"/><Relationship Id="rId1" Type="http://schemas.openxmlformats.org/officeDocument/2006/relationships/slideLayout" Target="../slideLayouts/slideLayout407.xml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9.jpg"/><Relationship Id="rId2" Type="http://schemas.openxmlformats.org/officeDocument/2006/relationships/image" Target="../media/image12.jpg"/><Relationship Id="rId1" Type="http://schemas.openxmlformats.org/officeDocument/2006/relationships/slideLayout" Target="../slideLayouts/slideLayout407.xml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0.jpg"/><Relationship Id="rId2" Type="http://schemas.openxmlformats.org/officeDocument/2006/relationships/image" Target="../media/image12.jpg"/><Relationship Id="rId1" Type="http://schemas.openxmlformats.org/officeDocument/2006/relationships/slideLayout" Target="../slideLayouts/slideLayout407.xml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1.jpg"/><Relationship Id="rId2" Type="http://schemas.openxmlformats.org/officeDocument/2006/relationships/image" Target="../media/image12.jpg"/><Relationship Id="rId1" Type="http://schemas.openxmlformats.org/officeDocument/2006/relationships/slideLayout" Target="../slideLayouts/slideLayout407.xml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2.jpg"/><Relationship Id="rId2" Type="http://schemas.openxmlformats.org/officeDocument/2006/relationships/image" Target="../media/image12.jpg"/><Relationship Id="rId1" Type="http://schemas.openxmlformats.org/officeDocument/2006/relationships/slideLayout" Target="../slideLayouts/slideLayout407.xml"/></Relationships>
</file>

<file path=ppt/slides/_rels/slide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3.jpg"/><Relationship Id="rId2" Type="http://schemas.openxmlformats.org/officeDocument/2006/relationships/image" Target="../media/image12.jpg"/><Relationship Id="rId1" Type="http://schemas.openxmlformats.org/officeDocument/2006/relationships/slideLayout" Target="../slideLayouts/slideLayout407.xml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4.jpeg"/><Relationship Id="rId2" Type="http://schemas.openxmlformats.org/officeDocument/2006/relationships/image" Target="../media/image12.jpg"/><Relationship Id="rId1" Type="http://schemas.openxmlformats.org/officeDocument/2006/relationships/slideLayout" Target="../slideLayouts/slideLayout407.xml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5.jpg"/><Relationship Id="rId2" Type="http://schemas.openxmlformats.org/officeDocument/2006/relationships/image" Target="../media/image12.jpg"/><Relationship Id="rId1" Type="http://schemas.openxmlformats.org/officeDocument/2006/relationships/slideLayout" Target="../slideLayouts/slideLayout407.xml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6.jpeg"/><Relationship Id="rId2" Type="http://schemas.openxmlformats.org/officeDocument/2006/relationships/image" Target="../media/image12.jpg"/><Relationship Id="rId1" Type="http://schemas.openxmlformats.org/officeDocument/2006/relationships/slideLayout" Target="../slideLayouts/slideLayout407.xml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image" Target="../media/image40.jpeg"/><Relationship Id="rId3" Type="http://schemas.openxmlformats.org/officeDocument/2006/relationships/image" Target="../media/image12.jpg"/><Relationship Id="rId7" Type="http://schemas.openxmlformats.org/officeDocument/2006/relationships/image" Target="../media/image39.jpe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38.xml"/><Relationship Id="rId6" Type="http://schemas.openxmlformats.org/officeDocument/2006/relationships/image" Target="../media/image38.jpeg"/><Relationship Id="rId5" Type="http://schemas.openxmlformats.org/officeDocument/2006/relationships/image" Target="../media/image37.jpeg"/><Relationship Id="rId4" Type="http://schemas.openxmlformats.org/officeDocument/2006/relationships/image" Target="../media/image36.jpeg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7.jpeg"/><Relationship Id="rId2" Type="http://schemas.openxmlformats.org/officeDocument/2006/relationships/image" Target="../media/image12.jpg"/><Relationship Id="rId1" Type="http://schemas.openxmlformats.org/officeDocument/2006/relationships/slideLayout" Target="../slideLayouts/slideLayout407.xml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8.jpeg"/><Relationship Id="rId2" Type="http://schemas.openxmlformats.org/officeDocument/2006/relationships/image" Target="../media/image12.jpg"/><Relationship Id="rId1" Type="http://schemas.openxmlformats.org/officeDocument/2006/relationships/slideLayout" Target="../slideLayouts/slideLayout407.xml"/><Relationship Id="rId4" Type="http://schemas.microsoft.com/office/2007/relationships/hdphoto" Target="../media/hdphoto19.wdp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9.png"/><Relationship Id="rId2" Type="http://schemas.openxmlformats.org/officeDocument/2006/relationships/image" Target="../media/image12.jpg"/><Relationship Id="rId1" Type="http://schemas.openxmlformats.org/officeDocument/2006/relationships/slideLayout" Target="../slideLayouts/slideLayout407.xml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0.jpg"/><Relationship Id="rId2" Type="http://schemas.openxmlformats.org/officeDocument/2006/relationships/image" Target="../media/image12.jpg"/><Relationship Id="rId1" Type="http://schemas.openxmlformats.org/officeDocument/2006/relationships/slideLayout" Target="../slideLayouts/slideLayout407.xml"/></Relationships>
</file>

<file path=ppt/slides/_rels/slide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1.jpeg"/><Relationship Id="rId2" Type="http://schemas.openxmlformats.org/officeDocument/2006/relationships/image" Target="../media/image12.jpg"/><Relationship Id="rId1" Type="http://schemas.openxmlformats.org/officeDocument/2006/relationships/slideLayout" Target="../slideLayouts/slideLayout407.xml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2.jpg"/><Relationship Id="rId2" Type="http://schemas.openxmlformats.org/officeDocument/2006/relationships/image" Target="../media/image12.jpg"/><Relationship Id="rId1" Type="http://schemas.openxmlformats.org/officeDocument/2006/relationships/slideLayout" Target="../slideLayouts/slideLayout407.xml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3.jpeg"/><Relationship Id="rId2" Type="http://schemas.openxmlformats.org/officeDocument/2006/relationships/image" Target="../media/image12.jpg"/><Relationship Id="rId1" Type="http://schemas.openxmlformats.org/officeDocument/2006/relationships/slideLayout" Target="../slideLayouts/slideLayout407.xml"/></Relationships>
</file>

<file path=ppt/slides/_rels/slide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4.jpg"/><Relationship Id="rId2" Type="http://schemas.openxmlformats.org/officeDocument/2006/relationships/image" Target="../media/image12.jpg"/><Relationship Id="rId1" Type="http://schemas.openxmlformats.org/officeDocument/2006/relationships/slideLayout" Target="../slideLayouts/slideLayout407.xml"/></Relationships>
</file>

<file path=ppt/slides/_rels/slide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5.jpeg"/><Relationship Id="rId2" Type="http://schemas.openxmlformats.org/officeDocument/2006/relationships/image" Target="../media/image12.jpg"/><Relationship Id="rId1" Type="http://schemas.openxmlformats.org/officeDocument/2006/relationships/slideLayout" Target="../slideLayouts/slideLayout407.xml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6.jpg"/><Relationship Id="rId2" Type="http://schemas.openxmlformats.org/officeDocument/2006/relationships/image" Target="../media/image12.jpg"/><Relationship Id="rId1" Type="http://schemas.openxmlformats.org/officeDocument/2006/relationships/slideLayout" Target="../slideLayouts/slideLayout407.xml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image" Target="../media/image45.png"/><Relationship Id="rId3" Type="http://schemas.openxmlformats.org/officeDocument/2006/relationships/image" Target="../media/image41.png"/><Relationship Id="rId7" Type="http://schemas.microsoft.com/office/2007/relationships/hdphoto" Target="../media/hdphoto11.wdp"/><Relationship Id="rId2" Type="http://schemas.openxmlformats.org/officeDocument/2006/relationships/image" Target="../media/image12.jpg"/><Relationship Id="rId1" Type="http://schemas.openxmlformats.org/officeDocument/2006/relationships/slideLayout" Target="../slideLayouts/slideLayout149.xml"/><Relationship Id="rId6" Type="http://schemas.openxmlformats.org/officeDocument/2006/relationships/image" Target="../media/image44.png"/><Relationship Id="rId5" Type="http://schemas.openxmlformats.org/officeDocument/2006/relationships/image" Target="../media/image43.png"/><Relationship Id="rId10" Type="http://schemas.openxmlformats.org/officeDocument/2006/relationships/image" Target="../media/image47.jpeg"/><Relationship Id="rId4" Type="http://schemas.openxmlformats.org/officeDocument/2006/relationships/image" Target="../media/image42.png"/><Relationship Id="rId9" Type="http://schemas.openxmlformats.org/officeDocument/2006/relationships/image" Target="../media/image46.png"/></Relationships>
</file>

<file path=ppt/slides/_rels/slide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7.jpg"/><Relationship Id="rId2" Type="http://schemas.openxmlformats.org/officeDocument/2006/relationships/image" Target="../media/image12.jpg"/><Relationship Id="rId1" Type="http://schemas.openxmlformats.org/officeDocument/2006/relationships/slideLayout" Target="../slideLayouts/slideLayout407.xml"/></Relationships>
</file>

<file path=ppt/slides/_rels/slide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8.jpeg"/><Relationship Id="rId2" Type="http://schemas.openxmlformats.org/officeDocument/2006/relationships/image" Target="../media/image12.jpg"/><Relationship Id="rId1" Type="http://schemas.openxmlformats.org/officeDocument/2006/relationships/slideLayout" Target="../slideLayouts/slideLayout407.xml"/></Relationships>
</file>

<file path=ppt/slides/_rels/slide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9.jpeg"/><Relationship Id="rId2" Type="http://schemas.openxmlformats.org/officeDocument/2006/relationships/image" Target="../media/image12.jpg"/><Relationship Id="rId1" Type="http://schemas.openxmlformats.org/officeDocument/2006/relationships/slideLayout" Target="../slideLayouts/slideLayout407.xml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0.jpeg"/><Relationship Id="rId2" Type="http://schemas.openxmlformats.org/officeDocument/2006/relationships/image" Target="../media/image12.jpg"/><Relationship Id="rId1" Type="http://schemas.openxmlformats.org/officeDocument/2006/relationships/slideLayout" Target="../slideLayouts/slideLayout407.xml"/></Relationships>
</file>

<file path=ppt/slides/_rels/slide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1.jpeg"/><Relationship Id="rId2" Type="http://schemas.openxmlformats.org/officeDocument/2006/relationships/image" Target="../media/image12.jpg"/><Relationship Id="rId1" Type="http://schemas.openxmlformats.org/officeDocument/2006/relationships/slideLayout" Target="../slideLayouts/slideLayout438.xml"/></Relationships>
</file>

<file path=ppt/slides/_rels/slide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2.jpeg"/><Relationship Id="rId2" Type="http://schemas.openxmlformats.org/officeDocument/2006/relationships/image" Target="../media/image12.jpg"/><Relationship Id="rId1" Type="http://schemas.openxmlformats.org/officeDocument/2006/relationships/slideLayout" Target="../slideLayouts/slideLayout438.xml"/></Relationships>
</file>

<file path=ppt/slides/_rels/slide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3.jpg"/><Relationship Id="rId2" Type="http://schemas.openxmlformats.org/officeDocument/2006/relationships/image" Target="../media/image12.jpg"/><Relationship Id="rId1" Type="http://schemas.openxmlformats.org/officeDocument/2006/relationships/slideLayout" Target="../slideLayouts/slideLayout407.xml"/></Relationships>
</file>

<file path=ppt/slides/_rels/slide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4.png"/><Relationship Id="rId2" Type="http://schemas.openxmlformats.org/officeDocument/2006/relationships/image" Target="../media/image12.jpg"/><Relationship Id="rId1" Type="http://schemas.openxmlformats.org/officeDocument/2006/relationships/slideLayout" Target="../slideLayouts/slideLayout39.xml"/><Relationship Id="rId6" Type="http://schemas.openxmlformats.org/officeDocument/2006/relationships/image" Target="../media/image137.jpeg"/><Relationship Id="rId5" Type="http://schemas.openxmlformats.org/officeDocument/2006/relationships/image" Target="../media/image136.jpeg"/><Relationship Id="rId4" Type="http://schemas.openxmlformats.org/officeDocument/2006/relationships/image" Target="../media/image135.jpeg"/></Relationships>
</file>

<file path=ppt/slides/_rels/slide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8.jpeg"/><Relationship Id="rId2" Type="http://schemas.openxmlformats.org/officeDocument/2006/relationships/image" Target="../media/image12.jpg"/><Relationship Id="rId1" Type="http://schemas.openxmlformats.org/officeDocument/2006/relationships/slideLayout" Target="../slideLayouts/slideLayout382.xml"/><Relationship Id="rId5" Type="http://schemas.openxmlformats.org/officeDocument/2006/relationships/image" Target="../media/image140.png"/><Relationship Id="rId4" Type="http://schemas.openxmlformats.org/officeDocument/2006/relationships/image" Target="../media/image139.png"/></Relationships>
</file>

<file path=ppt/slides/_rels/slide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1.jpeg"/><Relationship Id="rId2" Type="http://schemas.openxmlformats.org/officeDocument/2006/relationships/image" Target="../media/image12.jpg"/><Relationship Id="rId1" Type="http://schemas.openxmlformats.org/officeDocument/2006/relationships/slideLayout" Target="../slideLayouts/slideLayout382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.jpeg"/><Relationship Id="rId2" Type="http://schemas.openxmlformats.org/officeDocument/2006/relationships/image" Target="../media/image12.jpg"/><Relationship Id="rId1" Type="http://schemas.openxmlformats.org/officeDocument/2006/relationships/slideLayout" Target="../slideLayouts/slideLayout160.xml"/><Relationship Id="rId4" Type="http://schemas.openxmlformats.org/officeDocument/2006/relationships/image" Target="../media/image49.jpg"/></Relationships>
</file>

<file path=ppt/slides/_rels/slide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2.png"/><Relationship Id="rId2" Type="http://schemas.openxmlformats.org/officeDocument/2006/relationships/image" Target="../media/image12.jpg"/><Relationship Id="rId1" Type="http://schemas.openxmlformats.org/officeDocument/2006/relationships/slideLayout" Target="../slideLayouts/slideLayout382.xml"/><Relationship Id="rId4" Type="http://schemas.openxmlformats.org/officeDocument/2006/relationships/image" Target="../media/image143.png"/></Relationships>
</file>

<file path=ppt/slides/_rels/slide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5.jpg"/><Relationship Id="rId2" Type="http://schemas.openxmlformats.org/officeDocument/2006/relationships/image" Target="../media/image144.jpg"/><Relationship Id="rId1" Type="http://schemas.openxmlformats.org/officeDocument/2006/relationships/slideLayout" Target="../slideLayouts/slideLayout117.xml"/></Relationships>
</file>

<file path=ppt/slides/_rels/slide72.xml.rels><?xml version="1.0" encoding="UTF-8" standalone="yes"?>
<Relationships xmlns="http://schemas.openxmlformats.org/package/2006/relationships"><Relationship Id="rId8" Type="http://schemas.microsoft.com/office/2007/relationships/hdphoto" Target="../media/hdphoto20.wdp"/><Relationship Id="rId3" Type="http://schemas.openxmlformats.org/officeDocument/2006/relationships/image" Target="../media/image71.jpg"/><Relationship Id="rId7" Type="http://schemas.openxmlformats.org/officeDocument/2006/relationships/image" Target="../media/image149.png"/><Relationship Id="rId2" Type="http://schemas.openxmlformats.org/officeDocument/2006/relationships/image" Target="../media/image12.jpg"/><Relationship Id="rId1" Type="http://schemas.openxmlformats.org/officeDocument/2006/relationships/slideLayout" Target="../slideLayouts/slideLayout116.xml"/><Relationship Id="rId6" Type="http://schemas.openxmlformats.org/officeDocument/2006/relationships/image" Target="../media/image148.png"/><Relationship Id="rId5" Type="http://schemas.openxmlformats.org/officeDocument/2006/relationships/image" Target="../media/image147.png"/><Relationship Id="rId4" Type="http://schemas.openxmlformats.org/officeDocument/2006/relationships/image" Target="../media/image146.jpg"/><Relationship Id="rId9" Type="http://schemas.openxmlformats.org/officeDocument/2006/relationships/image" Target="../media/image150.png"/></Relationships>
</file>

<file path=ppt/slides/_rels/slide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1.jpeg"/><Relationship Id="rId2" Type="http://schemas.openxmlformats.org/officeDocument/2006/relationships/image" Target="../media/image144.jpg"/><Relationship Id="rId1" Type="http://schemas.openxmlformats.org/officeDocument/2006/relationships/slideLayout" Target="../slideLayouts/slideLayout117.xml"/><Relationship Id="rId4" Type="http://schemas.openxmlformats.org/officeDocument/2006/relationships/image" Target="../media/image152.jpeg"/></Relationships>
</file>

<file path=ppt/slides/_rels/slide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3.png"/><Relationship Id="rId2" Type="http://schemas.openxmlformats.org/officeDocument/2006/relationships/image" Target="../media/image144.jpg"/><Relationship Id="rId1" Type="http://schemas.openxmlformats.org/officeDocument/2006/relationships/slideLayout" Target="../slideLayouts/slideLayout117.xml"/><Relationship Id="rId4" Type="http://schemas.openxmlformats.org/officeDocument/2006/relationships/image" Target="../media/image154.png"/></Relationships>
</file>

<file path=ppt/slides/_rels/slide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5.png"/><Relationship Id="rId2" Type="http://schemas.openxmlformats.org/officeDocument/2006/relationships/image" Target="../media/image12.jpg"/><Relationship Id="rId1" Type="http://schemas.openxmlformats.org/officeDocument/2006/relationships/slideLayout" Target="../slideLayouts/slideLayout116.xml"/><Relationship Id="rId5" Type="http://schemas.openxmlformats.org/officeDocument/2006/relationships/image" Target="../media/image157.jpeg"/><Relationship Id="rId4" Type="http://schemas.openxmlformats.org/officeDocument/2006/relationships/image" Target="../media/image156.jpeg"/></Relationships>
</file>

<file path=ppt/slides/_rels/slide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8.png"/><Relationship Id="rId2" Type="http://schemas.openxmlformats.org/officeDocument/2006/relationships/image" Target="../media/image12.jpg"/><Relationship Id="rId1" Type="http://schemas.openxmlformats.org/officeDocument/2006/relationships/slideLayout" Target="../slideLayouts/slideLayout116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jpg"/><Relationship Id="rId2" Type="http://schemas.openxmlformats.org/officeDocument/2006/relationships/slideLayout" Target="../slideLayouts/slideLayout171.xml"/><Relationship Id="rId1" Type="http://schemas.openxmlformats.org/officeDocument/2006/relationships/tags" Target="../tags/tag1.xml"/><Relationship Id="rId6" Type="http://schemas.openxmlformats.org/officeDocument/2006/relationships/image" Target="../media/image51.jpg"/><Relationship Id="rId5" Type="http://schemas.openxmlformats.org/officeDocument/2006/relationships/image" Target="../media/image50.jpeg"/><Relationship Id="rId4" Type="http://schemas.openxmlformats.org/officeDocument/2006/relationships/image" Target="../media/image26.pn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.jpeg"/><Relationship Id="rId2" Type="http://schemas.openxmlformats.org/officeDocument/2006/relationships/image" Target="../media/image12.jpg"/><Relationship Id="rId1" Type="http://schemas.openxmlformats.org/officeDocument/2006/relationships/slideLayout" Target="../slideLayouts/slideLayout13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Freeform 39"/>
          <p:cNvSpPr>
            <a:spLocks noEditPoints="1"/>
          </p:cNvSpPr>
          <p:nvPr/>
        </p:nvSpPr>
        <p:spPr bwMode="auto">
          <a:xfrm>
            <a:off x="5436096" y="0"/>
            <a:ext cx="3384376" cy="1275606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324" tIns="45662" rIns="91324" bIns="45662" numCol="1" anchor="t" anchorCtr="0" compatLnSpc="1">
            <a:prstTxWarp prst="textNoShape">
              <a:avLst/>
            </a:prstTxWarp>
          </a:bodyPr>
          <a:lstStyle/>
          <a:p>
            <a:pPr defTabSz="913095">
              <a:defRPr/>
            </a:pPr>
            <a:endParaRPr lang="en-US" kern="0">
              <a:solidFill>
                <a:srgbClr val="4472C4">
                  <a:lumMod val="75000"/>
                </a:srgbClr>
              </a:solidFill>
              <a:latin typeface="Calibri"/>
            </a:endParaRPr>
          </a:p>
        </p:txBody>
      </p:sp>
      <p:pic>
        <p:nvPicPr>
          <p:cNvPr id="26" name="Picture Placeholder 25"/>
          <p:cNvPicPr>
            <a:picLocks noGrp="1" noChangeAspect="1"/>
          </p:cNvPicPr>
          <p:nvPr>
            <p:ph type="pic" sz="quarter" idx="14"/>
          </p:nvPr>
        </p:nvPicPr>
        <p:blipFill>
          <a:blip r:embed="rId4" cstate="print">
            <a:extLst>
              <a:ext uri="{BEBA8EAE-BF5A-486C-A8C5-ECC9F3942E4B}">
                <a14:imgProps xmlns:a14="http://schemas.microsoft.com/office/drawing/2010/main">
                  <a14:imgLayer r:embed="rId5">
                    <a14:imgEffect>
                      <a14:sharpenSoften amount="5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H="1">
            <a:off x="4364281" y="1923678"/>
            <a:ext cx="1309688" cy="1440160"/>
          </a:xfrm>
        </p:spPr>
      </p:pic>
      <p:pic>
        <p:nvPicPr>
          <p:cNvPr id="25" name="Picture Placeholder 24"/>
          <p:cNvPicPr>
            <a:picLocks noGrp="1" noChangeAspect="1"/>
          </p:cNvPicPr>
          <p:nvPr>
            <p:ph type="pic" sz="quarter" idx="15"/>
          </p:nvPr>
        </p:nvPicPr>
        <p:blipFill rotWithShape="1">
          <a:blip r:embed="rId6" cstate="print">
            <a:extLst>
              <a:ext uri="{BEBA8EAE-BF5A-486C-A8C5-ECC9F3942E4B}">
                <a14:imgProps xmlns:a14="http://schemas.microsoft.com/office/drawing/2010/main">
                  <a14:imgLayer r:embed="rId7">
                    <a14:imgEffect>
                      <a14:sharpenSoften amount="5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4827" r="5160"/>
          <a:stretch/>
        </p:blipFill>
        <p:spPr>
          <a:xfrm>
            <a:off x="2915818" y="1923678"/>
            <a:ext cx="1368152" cy="1440160"/>
          </a:xfrm>
        </p:spPr>
      </p:pic>
      <p:pic>
        <p:nvPicPr>
          <p:cNvPr id="24" name="Picture Placeholder 23"/>
          <p:cNvPicPr>
            <a:picLocks noGrp="1" noChangeAspect="1"/>
          </p:cNvPicPr>
          <p:nvPr>
            <p:ph type="pic" sz="quarter" idx="16"/>
          </p:nvPr>
        </p:nvPicPr>
        <p:blipFill>
          <a:blip r:embed="rId8" cstate="print">
            <a:extLst>
              <a:ext uri="{BEBA8EAE-BF5A-486C-A8C5-ECC9F3942E4B}">
                <a14:imgProps xmlns:a14="http://schemas.microsoft.com/office/drawing/2010/main">
                  <a14:imgLayer r:embed="rId9">
                    <a14:imgEffect>
                      <a14:sharpenSoften amount="5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20995" r="20995"/>
          <a:stretch>
            <a:fillRect/>
          </a:stretch>
        </p:blipFill>
        <p:spPr>
          <a:xfrm flipH="1">
            <a:off x="179511" y="1923692"/>
            <a:ext cx="1310879" cy="1434133"/>
          </a:xfrm>
        </p:spPr>
      </p:pic>
      <p:pic>
        <p:nvPicPr>
          <p:cNvPr id="28" name="Picture Placeholder 27"/>
          <p:cNvPicPr>
            <a:picLocks noGrp="1" noChangeAspect="1"/>
          </p:cNvPicPr>
          <p:nvPr>
            <p:ph type="pic" sz="quarter" idx="20"/>
          </p:nvPr>
        </p:nvPicPr>
        <p:blipFill>
          <a:blip r:embed="rId10" cstate="print">
            <a:extLst>
              <a:ext uri="{BEBA8EAE-BF5A-486C-A8C5-ECC9F3942E4B}">
                <a14:imgProps xmlns:a14="http://schemas.microsoft.com/office/drawing/2010/main">
                  <a14:imgLayer r:embed="rId11">
                    <a14:imgEffect>
                      <a14:sharpenSoften amount="5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H="1">
            <a:off x="2243779" y="3219822"/>
            <a:ext cx="1309688" cy="1387896"/>
          </a:xfrm>
        </p:spPr>
      </p:pic>
      <p:pic>
        <p:nvPicPr>
          <p:cNvPr id="29" name="Picture Placeholder 28"/>
          <p:cNvPicPr>
            <a:picLocks noGrp="1" noChangeAspect="1"/>
          </p:cNvPicPr>
          <p:nvPr>
            <p:ph type="pic" sz="quarter" idx="21"/>
          </p:nvPr>
        </p:nvPicPr>
        <p:blipFill>
          <a:blip r:embed="rId12" cstate="print">
            <a:extLst>
              <a:ext uri="{BEBA8EAE-BF5A-486C-A8C5-ECC9F3942E4B}">
                <a14:imgProps xmlns:a14="http://schemas.microsoft.com/office/drawing/2010/main">
                  <a14:imgLayer r:embed="rId13">
                    <a14:imgEffect>
                      <a14:sharpenSoften amount="5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H="1">
            <a:off x="3635964" y="3219822"/>
            <a:ext cx="1368151" cy="1387896"/>
          </a:xfrm>
        </p:spPr>
      </p:pic>
      <p:pic>
        <p:nvPicPr>
          <p:cNvPr id="27" name="Picture Placeholder 26"/>
          <p:cNvPicPr>
            <a:picLocks noGrp="1" noChangeAspect="1"/>
          </p:cNvPicPr>
          <p:nvPr>
            <p:ph type="pic" sz="quarter" idx="19"/>
          </p:nvPr>
        </p:nvPicPr>
        <p:blipFill rotWithShape="1">
          <a:blip r:embed="rId14" cstate="print">
            <a:extLst>
              <a:ext uri="{BEBA8EAE-BF5A-486C-A8C5-ECC9F3942E4B}">
                <a14:imgProps xmlns:a14="http://schemas.microsoft.com/office/drawing/2010/main">
                  <a14:imgLayer r:embed="rId15">
                    <a14:imgEffect>
                      <a14:sharpenSoften amount="5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3757"/>
          <a:stretch/>
        </p:blipFill>
        <p:spPr>
          <a:xfrm>
            <a:off x="755582" y="3219822"/>
            <a:ext cx="1368693" cy="1387896"/>
          </a:xfrm>
        </p:spPr>
      </p:pic>
      <p:pic>
        <p:nvPicPr>
          <p:cNvPr id="23" name="Picture Placeholder 22"/>
          <p:cNvPicPr>
            <a:picLocks noGrp="1" noChangeAspect="1"/>
          </p:cNvPicPr>
          <p:nvPr>
            <p:ph type="pic" sz="quarter" idx="18"/>
          </p:nvPr>
        </p:nvPicPr>
        <p:blipFill rotWithShape="1">
          <a:blip r:embed="rId16" cstate="print">
            <a:extLst>
              <a:ext uri="{BEBA8EAE-BF5A-486C-A8C5-ECC9F3942E4B}">
                <a14:imgProps xmlns:a14="http://schemas.microsoft.com/office/drawing/2010/main">
                  <a14:imgLayer r:embed="rId17">
                    <a14:imgEffect>
                      <a14:sharpenSoften amount="5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15115" r="17541" b="17265"/>
          <a:stretch/>
        </p:blipFill>
        <p:spPr>
          <a:xfrm>
            <a:off x="1547664" y="1923678"/>
            <a:ext cx="1296144" cy="1440160"/>
          </a:xfrm>
        </p:spPr>
      </p:pic>
      <p:pic>
        <p:nvPicPr>
          <p:cNvPr id="22" name="Picture Placeholder 21"/>
          <p:cNvPicPr>
            <a:picLocks noGrp="1" noChangeAspect="1"/>
          </p:cNvPicPr>
          <p:nvPr>
            <p:ph type="pic" sz="quarter" idx="13"/>
          </p:nvPr>
        </p:nvPicPr>
        <p:blipFill>
          <a:blip r:embed="rId18" cstate="print">
            <a:extLst>
              <a:ext uri="{BEBA8EAE-BF5A-486C-A8C5-ECC9F3942E4B}">
                <a14:imgProps xmlns:a14="http://schemas.microsoft.com/office/drawing/2010/main">
                  <a14:imgLayer r:embed="rId19">
                    <a14:imgEffect>
                      <a14:sharpenSoften amount="5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658546" y="627534"/>
            <a:ext cx="1345503" cy="1440160"/>
          </a:xfrm>
        </p:spPr>
      </p:pic>
      <p:pic>
        <p:nvPicPr>
          <p:cNvPr id="20" name="Picture Placeholder 19"/>
          <p:cNvPicPr>
            <a:picLocks noGrp="1" noChangeAspect="1"/>
          </p:cNvPicPr>
          <p:nvPr>
            <p:ph type="pic" sz="quarter" idx="12"/>
          </p:nvPr>
        </p:nvPicPr>
        <p:blipFill>
          <a:blip r:embed="rId20" cstate="print">
            <a:extLst>
              <a:ext uri="{BEBA8EAE-BF5A-486C-A8C5-ECC9F3942E4B}">
                <a14:imgProps xmlns:a14="http://schemas.microsoft.com/office/drawing/2010/main">
                  <a14:imgLayer r:embed="rId21">
                    <a14:imgEffect>
                      <a14:sharpenSoften amount="5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243064" y="627534"/>
            <a:ext cx="1310630" cy="1440160"/>
          </a:xfrm>
        </p:spPr>
      </p:pic>
      <p:pic>
        <p:nvPicPr>
          <p:cNvPr id="19" name="Picture Placeholder 18"/>
          <p:cNvPicPr>
            <a:picLocks noGrp="1" noChangeAspect="1"/>
          </p:cNvPicPr>
          <p:nvPr>
            <p:ph type="pic" sz="quarter" idx="17"/>
          </p:nvPr>
        </p:nvPicPr>
        <p:blipFill rotWithShape="1">
          <a:blip r:embed="rId22" cstate="print">
            <a:extLst>
              <a:ext uri="{BEBA8EAE-BF5A-486C-A8C5-ECC9F3942E4B}">
                <a14:imgProps xmlns:a14="http://schemas.microsoft.com/office/drawing/2010/main">
                  <a14:imgLayer r:embed="rId23">
                    <a14:imgEffect>
                      <a14:sharpenSoften amount="5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7033" r="2489"/>
          <a:stretch/>
        </p:blipFill>
        <p:spPr>
          <a:xfrm>
            <a:off x="827584" y="627534"/>
            <a:ext cx="1303020" cy="1440160"/>
          </a:xfrm>
        </p:spPr>
      </p:pic>
      <p:sp>
        <p:nvSpPr>
          <p:cNvPr id="15" name="Прямоугольник 14"/>
          <p:cNvSpPr/>
          <p:nvPr/>
        </p:nvSpPr>
        <p:spPr>
          <a:xfrm>
            <a:off x="5253058" y="140311"/>
            <a:ext cx="3967124" cy="830827"/>
          </a:xfrm>
          <a:prstGeom prst="rect">
            <a:avLst/>
          </a:prstGeom>
        </p:spPr>
        <p:txBody>
          <a:bodyPr wrap="square" lIns="91272" tIns="45636" rIns="91272" bIns="45636">
            <a:spAutoFit/>
          </a:bodyPr>
          <a:lstStyle/>
          <a:p>
            <a:pPr algn="ctr" defTabSz="912510">
              <a:spcBef>
                <a:spcPct val="0"/>
              </a:spcBef>
              <a:buClr>
                <a:srgbClr val="000000"/>
              </a:buClr>
              <a:buFont typeface="Arial"/>
              <a:buNone/>
              <a:defRPr/>
            </a:pPr>
            <a:r>
              <a:rPr lang="ru-RU" altLang="ru-RU" sz="2400" b="1" i="1" kern="0" dirty="0" smtClean="0">
                <a:solidFill>
                  <a:prstClr val="white"/>
                </a:solidFill>
                <a:effectLst>
                  <a:glow rad="127000">
                    <a:prstClr val="black"/>
                  </a:glow>
                </a:effectLst>
                <a:latin typeface="Calibri" panose="020F0502020204030204" pitchFamily="34" charset="0"/>
                <a:cs typeface="Raleway" panose="020B0604020202020204" charset="0"/>
                <a:sym typeface="Arial"/>
              </a:rPr>
              <a:t>БЮДЖЕТ </a:t>
            </a:r>
          </a:p>
          <a:p>
            <a:pPr algn="ctr" defTabSz="912510">
              <a:spcBef>
                <a:spcPct val="0"/>
              </a:spcBef>
              <a:buClr>
                <a:srgbClr val="000000"/>
              </a:buClr>
              <a:buFont typeface="Arial"/>
              <a:buNone/>
              <a:defRPr/>
            </a:pPr>
            <a:r>
              <a:rPr lang="ru-RU" altLang="ru-RU" sz="2400" b="1" i="1" kern="0" dirty="0" smtClean="0">
                <a:solidFill>
                  <a:prstClr val="white"/>
                </a:solidFill>
                <a:effectLst>
                  <a:glow rad="127000">
                    <a:prstClr val="black"/>
                  </a:glow>
                </a:effectLst>
                <a:latin typeface="Calibri" panose="020F0502020204030204" pitchFamily="34" charset="0"/>
                <a:cs typeface="Raleway" panose="020B0604020202020204" charset="0"/>
                <a:sym typeface="Arial"/>
              </a:rPr>
              <a:t>ДЛЯ ГРАЖДАН</a:t>
            </a:r>
            <a:endParaRPr lang="ru-RU" altLang="ru-RU" sz="2400" b="1" i="1" kern="0" dirty="0">
              <a:solidFill>
                <a:prstClr val="white"/>
              </a:solidFill>
              <a:effectLst>
                <a:glow rad="127000">
                  <a:prstClr val="black"/>
                </a:glow>
              </a:effectLst>
              <a:latin typeface="Calibri" panose="020F0502020204030204" pitchFamily="34" charset="0"/>
              <a:cs typeface="Raleway" panose="020B0604020202020204" charset="0"/>
              <a:sym typeface="Arial"/>
            </a:endParaRPr>
          </a:p>
        </p:txBody>
      </p:sp>
      <p:sp>
        <p:nvSpPr>
          <p:cNvPr id="16" name="Google Shape;63;p13"/>
          <p:cNvSpPr txBox="1">
            <a:spLocks/>
          </p:cNvSpPr>
          <p:nvPr/>
        </p:nvSpPr>
        <p:spPr>
          <a:xfrm>
            <a:off x="5253058" y="1419622"/>
            <a:ext cx="3923928" cy="2976280"/>
          </a:xfrm>
          <a:prstGeom prst="rect">
            <a:avLst/>
          </a:prstGeom>
          <a:ln>
            <a:solidFill>
              <a:schemeClr val="accent1"/>
            </a:solidFill>
          </a:ln>
        </p:spPr>
        <p:txBody>
          <a:bodyPr spcFirstLastPara="1" wrap="square" lIns="91257" tIns="91257" rIns="91257" bIns="91257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algn="ctr" defTabSz="913095">
              <a:spcBef>
                <a:spcPct val="0"/>
              </a:spcBef>
              <a:defRPr/>
            </a:pPr>
            <a:endParaRPr lang="ru-RU" altLang="ru-RU" sz="2400" b="1" i="1" dirty="0">
              <a:solidFill>
                <a:srgbClr val="FFFF00"/>
              </a:solidFill>
              <a:effectLst>
                <a:glow rad="127000">
                  <a:prstClr val="black"/>
                </a:glow>
              </a:effectLst>
              <a:latin typeface="Calibri" panose="020F0502020204030204" pitchFamily="34" charset="0"/>
              <a:ea typeface="+mn-ea"/>
              <a:cs typeface="Raleway" panose="020B0604020202020204" charset="0"/>
            </a:endParaRPr>
          </a:p>
          <a:p>
            <a:pPr algn="ctr" defTabSz="913095">
              <a:spcBef>
                <a:spcPct val="0"/>
              </a:spcBef>
              <a:defRPr/>
            </a:pPr>
            <a:endParaRPr lang="ru-RU" altLang="ru-RU" sz="2400" b="1" i="1" dirty="0" smtClean="0">
              <a:solidFill>
                <a:srgbClr val="FFFF00"/>
              </a:solidFill>
              <a:effectLst>
                <a:glow rad="127000">
                  <a:prstClr val="black"/>
                </a:glow>
              </a:effectLst>
              <a:latin typeface="Calibri" panose="020F0502020204030204" pitchFamily="34" charset="0"/>
              <a:ea typeface="+mn-ea"/>
              <a:cs typeface="Raleway" panose="020B0604020202020204" charset="0"/>
            </a:endParaRPr>
          </a:p>
          <a:p>
            <a:pPr algn="ctr" defTabSz="913095">
              <a:spcBef>
                <a:spcPct val="0"/>
              </a:spcBef>
              <a:defRPr/>
            </a:pPr>
            <a:endParaRPr lang="ru-RU" altLang="ru-RU" sz="2400" b="1" i="1" dirty="0">
              <a:solidFill>
                <a:srgbClr val="FFFF00"/>
              </a:solidFill>
              <a:effectLst>
                <a:glow rad="127000">
                  <a:prstClr val="black"/>
                </a:glow>
              </a:effectLst>
              <a:latin typeface="Calibri" panose="020F0502020204030204" pitchFamily="34" charset="0"/>
              <a:ea typeface="+mn-ea"/>
              <a:cs typeface="Raleway" panose="020B0604020202020204" charset="0"/>
            </a:endParaRPr>
          </a:p>
          <a:p>
            <a:pPr algn="ctr" defTabSz="910733">
              <a:spcBef>
                <a:spcPct val="0"/>
              </a:spcBef>
              <a:defRPr/>
            </a:pPr>
            <a:r>
              <a:rPr lang="ru-RU" altLang="ru-RU" sz="2400" b="1" i="1" dirty="0" smtClean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 panose="020F0502020204030204" pitchFamily="34" charset="0"/>
                <a:cs typeface="Raleway" panose="020B0604020202020204" charset="0"/>
              </a:rPr>
              <a:t>По решению Комсомольской-на-Амуре </a:t>
            </a:r>
            <a:r>
              <a:rPr lang="ru-RU" altLang="ru-RU" sz="2400" b="1" i="1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 panose="020F0502020204030204" pitchFamily="34" charset="0"/>
                <a:cs typeface="Raleway" panose="020B0604020202020204" charset="0"/>
              </a:rPr>
              <a:t>городской </a:t>
            </a:r>
            <a:r>
              <a:rPr lang="ru-RU" altLang="ru-RU" sz="2400" b="1" i="1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 panose="020F0502020204030204" pitchFamily="34" charset="0"/>
                <a:cs typeface="Raleway" panose="020B0604020202020204" charset="0"/>
              </a:rPr>
              <a:t>Думы </a:t>
            </a:r>
            <a:r>
              <a:rPr lang="ru-RU" altLang="ru-RU" sz="2400" b="1" i="1" smtClean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 panose="020F0502020204030204" pitchFamily="34" charset="0"/>
                <a:cs typeface="Raleway" panose="020B0604020202020204" charset="0"/>
              </a:rPr>
              <a:t>от               </a:t>
            </a:r>
            <a:r>
              <a:rPr lang="ru-RU" altLang="ru-RU" sz="2400" b="1" i="1" dirty="0" smtClean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 panose="020F0502020204030204" pitchFamily="34" charset="0"/>
                <a:cs typeface="Raleway" panose="020B0604020202020204" charset="0"/>
              </a:rPr>
              <a:t>4 декабря </a:t>
            </a:r>
            <a:r>
              <a:rPr lang="ru-RU" altLang="ru-RU" sz="2400" b="1" i="1" smtClean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 panose="020F0502020204030204" pitchFamily="34" charset="0"/>
                <a:cs typeface="Raleway" panose="020B0604020202020204" charset="0"/>
              </a:rPr>
              <a:t>2024 года № 171</a:t>
            </a:r>
            <a:endParaRPr lang="ru-RU" altLang="ru-RU" sz="2400" b="1" i="1" dirty="0" smtClean="0">
              <a:solidFill>
                <a:srgbClr val="FFFF00"/>
              </a:solidFill>
              <a:effectLst>
                <a:glow rad="127000">
                  <a:prstClr val="black"/>
                </a:glow>
              </a:effectLst>
              <a:latin typeface="Calibri" panose="020F0502020204030204" pitchFamily="34" charset="0"/>
              <a:cs typeface="Raleway" panose="020B0604020202020204" charset="0"/>
            </a:endParaRPr>
          </a:p>
          <a:p>
            <a:pPr algn="ctr" defTabSz="910733">
              <a:spcBef>
                <a:spcPct val="0"/>
              </a:spcBef>
              <a:defRPr/>
            </a:pPr>
            <a:r>
              <a:rPr lang="ru-RU" altLang="ru-RU" sz="2400" b="1" i="1" dirty="0" smtClean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 panose="020F0502020204030204" pitchFamily="34" charset="0"/>
                <a:cs typeface="Raleway" panose="020B0604020202020204" charset="0"/>
              </a:rPr>
              <a:t>«О бюджете </a:t>
            </a:r>
            <a:r>
              <a:rPr lang="ru-RU" altLang="ru-RU" sz="2400" b="1" i="1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 panose="020F0502020204030204" pitchFamily="34" charset="0"/>
                <a:cs typeface="Raleway" panose="020B0604020202020204" charset="0"/>
              </a:rPr>
              <a:t>города Комсомольска-на-Амуре</a:t>
            </a:r>
          </a:p>
          <a:p>
            <a:pPr algn="ctr" defTabSz="910733">
              <a:spcBef>
                <a:spcPct val="0"/>
              </a:spcBef>
              <a:defRPr/>
            </a:pPr>
            <a:r>
              <a:rPr lang="ru-RU" altLang="ru-RU" sz="2400" b="1" i="1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 panose="020F0502020204030204" pitchFamily="34" charset="0"/>
                <a:cs typeface="Raleway" panose="020B0604020202020204" charset="0"/>
              </a:rPr>
              <a:t>на 2025 год </a:t>
            </a:r>
            <a:r>
              <a:rPr lang="ru-RU" altLang="ru-RU" sz="2400" b="1" i="1" dirty="0" smtClean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 panose="020F0502020204030204" pitchFamily="34" charset="0"/>
                <a:cs typeface="Raleway" panose="020B0604020202020204" charset="0"/>
              </a:rPr>
              <a:t>и </a:t>
            </a:r>
          </a:p>
          <a:p>
            <a:pPr algn="ctr" defTabSz="910733">
              <a:spcBef>
                <a:spcPct val="0"/>
              </a:spcBef>
              <a:defRPr/>
            </a:pPr>
            <a:r>
              <a:rPr lang="ru-RU" altLang="ru-RU" sz="2400" b="1" i="1" dirty="0" smtClean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 panose="020F0502020204030204" pitchFamily="34" charset="0"/>
                <a:cs typeface="Raleway" panose="020B0604020202020204" charset="0"/>
              </a:rPr>
              <a:t> </a:t>
            </a:r>
            <a:r>
              <a:rPr lang="ru-RU" altLang="ru-RU" sz="2400" b="1" i="1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 panose="020F0502020204030204" pitchFamily="34" charset="0"/>
                <a:cs typeface="Raleway" panose="020B0604020202020204" charset="0"/>
              </a:rPr>
              <a:t>плановый период </a:t>
            </a:r>
            <a:br>
              <a:rPr lang="ru-RU" altLang="ru-RU" sz="2400" b="1" i="1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 panose="020F0502020204030204" pitchFamily="34" charset="0"/>
                <a:cs typeface="Raleway" panose="020B0604020202020204" charset="0"/>
              </a:rPr>
            </a:br>
            <a:r>
              <a:rPr lang="ru-RU" altLang="ru-RU" sz="2400" b="1" i="1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 panose="020F0502020204030204" pitchFamily="34" charset="0"/>
                <a:cs typeface="Raleway" panose="020B0604020202020204" charset="0"/>
              </a:rPr>
              <a:t>2026 и 2027 </a:t>
            </a:r>
            <a:r>
              <a:rPr lang="ru-RU" altLang="ru-RU" sz="2400" b="1" i="1" dirty="0" smtClean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 panose="020F0502020204030204" pitchFamily="34" charset="0"/>
                <a:cs typeface="Raleway" panose="020B0604020202020204" charset="0"/>
              </a:rPr>
              <a:t>годов»</a:t>
            </a:r>
            <a:endParaRPr lang="ru-RU" altLang="ru-RU" sz="2400" b="1" i="1" dirty="0">
              <a:solidFill>
                <a:srgbClr val="FFFF00"/>
              </a:solidFill>
              <a:effectLst>
                <a:glow rad="127000">
                  <a:prstClr val="black"/>
                </a:glow>
              </a:effectLst>
              <a:latin typeface="Calibri" panose="020F0502020204030204" pitchFamily="34" charset="0"/>
              <a:ea typeface="+mn-ea"/>
              <a:cs typeface="Raleway" panose="020B0604020202020204" charset="0"/>
            </a:endParaRPr>
          </a:p>
        </p:txBody>
      </p:sp>
      <p:sp>
        <p:nvSpPr>
          <p:cNvPr id="3" name="Номер слайда 2"/>
          <p:cNvSpPr>
            <a:spLocks noGrp="1"/>
          </p:cNvSpPr>
          <p:nvPr>
            <p:ph type="sldNum" sz="quarter" idx="22"/>
          </p:nvPr>
        </p:nvSpPr>
        <p:spPr/>
        <p:txBody>
          <a:bodyPr/>
          <a:lstStyle/>
          <a:p>
            <a:pPr>
              <a:defRPr/>
            </a:pPr>
            <a:fld id="{08CFC35D-1545-4F58-8CB7-AA86C097199E}" type="slidenum">
              <a:rPr lang="en-GB" smtClean="0">
                <a:solidFill>
                  <a:srgbClr val="FFFFFF"/>
                </a:solidFill>
              </a:rPr>
              <a:pPr>
                <a:defRPr/>
              </a:pPr>
              <a:t>1</a:t>
            </a:fld>
            <a:endParaRPr lang="en-GB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362970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500">
        <p:checker/>
      </p:transition>
    </mc:Choice>
    <mc:Fallback xmlns="">
      <p:transition spd="slow">
        <p:checker/>
      </p:transition>
    </mc:Fallback>
  </mc:AlternateContent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5395" name="Rectangle 9"/>
          <p:cNvSpPr>
            <a:spLocks noChangeArrowheads="1"/>
          </p:cNvSpPr>
          <p:nvPr/>
        </p:nvSpPr>
        <p:spPr bwMode="auto">
          <a:xfrm>
            <a:off x="12" y="942601"/>
            <a:ext cx="65" cy="276999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>
            <a:spAutoFit/>
          </a:bodyPr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defTabSz="913095" fontAlgn="base">
              <a:spcBef>
                <a:spcPct val="0"/>
              </a:spcBef>
              <a:spcAft>
                <a:spcPct val="0"/>
              </a:spcAft>
              <a:buNone/>
            </a:pPr>
            <a:endParaRPr lang="ru-RU" altLang="ru-RU" sz="1800" dirty="0">
              <a:solidFill>
                <a:prstClr val="black"/>
              </a:solidFill>
              <a:cs typeface="Times New Roman" pitchFamily="18" charset="0"/>
            </a:endParaRPr>
          </a:p>
        </p:txBody>
      </p:sp>
      <p:sp>
        <p:nvSpPr>
          <p:cNvPr id="315396" name="Rectangle 4"/>
          <p:cNvSpPr>
            <a:spLocks noChangeArrowheads="1"/>
          </p:cNvSpPr>
          <p:nvPr/>
        </p:nvSpPr>
        <p:spPr bwMode="auto">
          <a:xfrm>
            <a:off x="1331924" y="96448"/>
            <a:ext cx="6911975" cy="399978"/>
          </a:xfrm>
          <a:prstGeom prst="rect">
            <a:avLst/>
          </a:prstGeom>
          <a:solidFill>
            <a:schemeClr val="bg1">
              <a:alpha val="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310" tIns="45655" rIns="91310" bIns="45655">
            <a:spAutoFit/>
          </a:bodyPr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 defTabSz="913095" fontAlgn="base">
              <a:spcBef>
                <a:spcPct val="0"/>
              </a:spcBef>
              <a:spcAft>
                <a:spcPct val="0"/>
              </a:spcAft>
              <a:buNone/>
            </a:pPr>
            <a:endParaRPr lang="ru-RU" altLang="ru-RU" sz="2000" i="1" dirty="0">
              <a:solidFill>
                <a:prstClr val="white"/>
              </a:solidFill>
              <a:cs typeface="Times New Roman" pitchFamily="18" charset="0"/>
            </a:endParaRPr>
          </a:p>
        </p:txBody>
      </p:sp>
      <p:sp>
        <p:nvSpPr>
          <p:cNvPr id="315397" name="AutoShape 18" descr="Картинки по запросу КАМЕНЬ НА НАБЕРЕЖНОЙ КОМСОМОЛЬСКА"/>
          <p:cNvSpPr>
            <a:spLocks noChangeAspect="1" noChangeArrowheads="1"/>
          </p:cNvSpPr>
          <p:nvPr/>
        </p:nvSpPr>
        <p:spPr bwMode="auto">
          <a:xfrm>
            <a:off x="4352344" y="3376888"/>
            <a:ext cx="304800" cy="2274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310" tIns="45655" rIns="91310" bIns="45655"/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defTabSz="913095" fontAlgn="base">
              <a:spcBef>
                <a:spcPct val="0"/>
              </a:spcBef>
              <a:spcAft>
                <a:spcPct val="0"/>
              </a:spcAft>
              <a:buNone/>
            </a:pPr>
            <a:endParaRPr lang="ru-RU" altLang="ru-RU" sz="1800" dirty="0">
              <a:solidFill>
                <a:prstClr val="black"/>
              </a:solidFill>
              <a:cs typeface="Times New Roman" pitchFamily="18" charset="0"/>
            </a:endParaRPr>
          </a:p>
        </p:txBody>
      </p:sp>
      <p:sp>
        <p:nvSpPr>
          <p:cNvPr id="315398" name="AutoShape 20" descr="Камень на месте высадки комсомольцев"/>
          <p:cNvSpPr>
            <a:spLocks noChangeAspect="1" noChangeArrowheads="1"/>
          </p:cNvSpPr>
          <p:nvPr/>
        </p:nvSpPr>
        <p:spPr bwMode="auto">
          <a:xfrm>
            <a:off x="4419600" y="3370661"/>
            <a:ext cx="304800" cy="2274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310" tIns="45655" rIns="91310" bIns="45655"/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defTabSz="913095" fontAlgn="base">
              <a:spcBef>
                <a:spcPct val="0"/>
              </a:spcBef>
              <a:spcAft>
                <a:spcPct val="0"/>
              </a:spcAft>
              <a:buNone/>
            </a:pPr>
            <a:endParaRPr lang="ru-RU" altLang="ru-RU" sz="1800" dirty="0">
              <a:solidFill>
                <a:prstClr val="black"/>
              </a:solidFill>
              <a:cs typeface="Times New Roman" pitchFamily="18" charset="0"/>
            </a:endParaRPr>
          </a:p>
        </p:txBody>
      </p:sp>
      <p:sp>
        <p:nvSpPr>
          <p:cNvPr id="315399" name="AutoShape 22" descr=" "/>
          <p:cNvSpPr>
            <a:spLocks noChangeAspect="1" noChangeArrowheads="1"/>
          </p:cNvSpPr>
          <p:nvPr/>
        </p:nvSpPr>
        <p:spPr bwMode="auto">
          <a:xfrm>
            <a:off x="4419600" y="3370661"/>
            <a:ext cx="304800" cy="2274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310" tIns="45655" rIns="91310" bIns="45655"/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defTabSz="913095" fontAlgn="base">
              <a:spcBef>
                <a:spcPct val="0"/>
              </a:spcBef>
              <a:spcAft>
                <a:spcPct val="0"/>
              </a:spcAft>
              <a:buNone/>
            </a:pPr>
            <a:endParaRPr lang="ru-RU" altLang="ru-RU" sz="1800" dirty="0">
              <a:solidFill>
                <a:prstClr val="black"/>
              </a:solidFill>
              <a:cs typeface="Times New Roman" pitchFamily="18" charset="0"/>
            </a:endParaRPr>
          </a:p>
        </p:txBody>
      </p:sp>
      <p:sp>
        <p:nvSpPr>
          <p:cNvPr id="24" name="Freeform 39"/>
          <p:cNvSpPr>
            <a:spLocks noEditPoints="1"/>
          </p:cNvSpPr>
          <p:nvPr/>
        </p:nvSpPr>
        <p:spPr bwMode="auto">
          <a:xfrm>
            <a:off x="819164" y="96448"/>
            <a:ext cx="6450998" cy="997050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088" tIns="45546" rIns="91088" bIns="45546" numCol="1" anchor="t" anchorCtr="0" compatLnSpc="1">
            <a:prstTxWarp prst="textNoShape">
              <a:avLst/>
            </a:prstTxWarp>
          </a:bodyPr>
          <a:lstStyle/>
          <a:p>
            <a:pPr defTabSz="910733">
              <a:defRPr/>
            </a:pPr>
            <a:endParaRPr lang="en-US" kern="0">
              <a:solidFill>
                <a:srgbClr val="5B9BD5">
                  <a:lumMod val="75000"/>
                </a:srgbClr>
              </a:solidFill>
            </a:endParaRPr>
          </a:p>
        </p:txBody>
      </p:sp>
      <p:sp>
        <p:nvSpPr>
          <p:cNvPr id="26" name="Google Shape;63;p13"/>
          <p:cNvSpPr txBox="1">
            <a:spLocks/>
          </p:cNvSpPr>
          <p:nvPr/>
        </p:nvSpPr>
        <p:spPr>
          <a:xfrm>
            <a:off x="664590" y="260738"/>
            <a:ext cx="6618727" cy="53775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021" tIns="91021" rIns="91021" bIns="91021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22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cs typeface="Raleway" panose="020B0604020202020204" charset="0"/>
              </a:rPr>
              <a:t>СРЕДНЕГОДОВАЯ ЧИСЛЕННОСТЬ ПОСТОЯННОГО НАСЕЛЕНИЯ ГОРОДА КОМСОМОЛЬСКА-НА-АМУРЕ</a:t>
            </a:r>
          </a:p>
        </p:txBody>
      </p:sp>
      <p:sp>
        <p:nvSpPr>
          <p:cNvPr id="14" name="AutoShape 6"/>
          <p:cNvSpPr>
            <a:spLocks noChangeArrowheads="1"/>
          </p:cNvSpPr>
          <p:nvPr/>
        </p:nvSpPr>
        <p:spPr bwMode="auto">
          <a:xfrm>
            <a:off x="518241" y="1714237"/>
            <a:ext cx="573620" cy="1202898"/>
          </a:xfrm>
          <a:prstGeom prst="can">
            <a:avLst>
              <a:gd name="adj" fmla="val 13917"/>
            </a:avLst>
          </a:prstGeom>
          <a:gradFill rotWithShape="1">
            <a:gsLst>
              <a:gs pos="34000">
                <a:srgbClr val="FFCC00"/>
              </a:gs>
              <a:gs pos="0">
                <a:srgbClr val="FF9999"/>
              </a:gs>
              <a:gs pos="93000">
                <a:schemeClr val="bg1"/>
              </a:gs>
            </a:gsLst>
            <a:lin ang="5400000" scaled="1"/>
          </a:gradFill>
          <a:ln>
            <a:noFill/>
          </a:ln>
          <a:effectLst/>
        </p:spPr>
        <p:txBody>
          <a:bodyPr wrap="none" lIns="91204" tIns="45604" rIns="91204" bIns="45604" anchor="ctr"/>
          <a:lstStyle/>
          <a:p>
            <a:pPr defTabSz="912031">
              <a:spcBef>
                <a:spcPct val="0"/>
              </a:spcBef>
              <a:defRPr/>
            </a:pPr>
            <a:endParaRPr lang="ru-RU" altLang="ru-RU" sz="1200" kern="0" dirty="0">
              <a:solidFill>
                <a:srgbClr val="9BCAE3"/>
              </a:solidFill>
              <a:latin typeface="Arial Black" panose="020B0A04020102020204" pitchFamily="34" charset="0"/>
            </a:endParaRPr>
          </a:p>
        </p:txBody>
      </p:sp>
      <p:sp>
        <p:nvSpPr>
          <p:cNvPr id="16" name="AutoShape 6"/>
          <p:cNvSpPr>
            <a:spLocks noChangeArrowheads="1"/>
          </p:cNvSpPr>
          <p:nvPr/>
        </p:nvSpPr>
        <p:spPr bwMode="auto">
          <a:xfrm>
            <a:off x="1345111" y="1740615"/>
            <a:ext cx="573620" cy="1202898"/>
          </a:xfrm>
          <a:prstGeom prst="can">
            <a:avLst>
              <a:gd name="adj" fmla="val 13917"/>
            </a:avLst>
          </a:prstGeom>
          <a:gradFill rotWithShape="1">
            <a:gsLst>
              <a:gs pos="34000">
                <a:srgbClr val="FFCC00"/>
              </a:gs>
              <a:gs pos="0">
                <a:srgbClr val="FF9999"/>
              </a:gs>
              <a:gs pos="93000">
                <a:schemeClr val="bg1"/>
              </a:gs>
            </a:gsLst>
            <a:lin ang="5400000" scaled="1"/>
          </a:gradFill>
          <a:ln>
            <a:noFill/>
          </a:ln>
          <a:effectLst/>
        </p:spPr>
        <p:txBody>
          <a:bodyPr wrap="none" lIns="91204" tIns="45604" rIns="91204" bIns="45604" anchor="ctr"/>
          <a:lstStyle/>
          <a:p>
            <a:pPr defTabSz="912031">
              <a:spcBef>
                <a:spcPct val="0"/>
              </a:spcBef>
              <a:defRPr/>
            </a:pPr>
            <a:endParaRPr lang="ru-RU" altLang="ru-RU" kern="0" dirty="0">
              <a:solidFill>
                <a:srgbClr val="9BCAE3"/>
              </a:solidFill>
              <a:latin typeface="Arial" charset="0"/>
            </a:endParaRPr>
          </a:p>
        </p:txBody>
      </p:sp>
      <p:sp>
        <p:nvSpPr>
          <p:cNvPr id="17" name="AutoShape 6"/>
          <p:cNvSpPr>
            <a:spLocks noChangeArrowheads="1"/>
          </p:cNvSpPr>
          <p:nvPr/>
        </p:nvSpPr>
        <p:spPr bwMode="auto">
          <a:xfrm>
            <a:off x="2379146" y="1736685"/>
            <a:ext cx="573620" cy="1202898"/>
          </a:xfrm>
          <a:prstGeom prst="can">
            <a:avLst>
              <a:gd name="adj" fmla="val 13917"/>
            </a:avLst>
          </a:prstGeom>
          <a:gradFill rotWithShape="1">
            <a:gsLst>
              <a:gs pos="34000">
                <a:srgbClr val="FFCC00"/>
              </a:gs>
              <a:gs pos="0">
                <a:srgbClr val="FF9999"/>
              </a:gs>
              <a:gs pos="93000">
                <a:schemeClr val="bg1"/>
              </a:gs>
            </a:gsLst>
            <a:lin ang="5400000" scaled="1"/>
          </a:gradFill>
          <a:ln>
            <a:noFill/>
          </a:ln>
          <a:effectLst/>
        </p:spPr>
        <p:txBody>
          <a:bodyPr wrap="none" lIns="91204" tIns="45604" rIns="91204" bIns="45604" anchor="ctr"/>
          <a:lstStyle/>
          <a:p>
            <a:pPr defTabSz="912031">
              <a:spcBef>
                <a:spcPct val="0"/>
              </a:spcBef>
              <a:defRPr/>
            </a:pPr>
            <a:endParaRPr lang="ru-RU" altLang="ru-RU" kern="0" dirty="0">
              <a:solidFill>
                <a:srgbClr val="9BCAE3"/>
              </a:solidFill>
              <a:latin typeface="Arial" charset="0"/>
            </a:endParaRPr>
          </a:p>
        </p:txBody>
      </p:sp>
      <p:sp>
        <p:nvSpPr>
          <p:cNvPr id="18" name="AutoShape 6"/>
          <p:cNvSpPr>
            <a:spLocks noChangeArrowheads="1"/>
          </p:cNvSpPr>
          <p:nvPr/>
        </p:nvSpPr>
        <p:spPr bwMode="auto">
          <a:xfrm>
            <a:off x="3318819" y="1740615"/>
            <a:ext cx="573620" cy="1202898"/>
          </a:xfrm>
          <a:prstGeom prst="can">
            <a:avLst>
              <a:gd name="adj" fmla="val 13917"/>
            </a:avLst>
          </a:prstGeom>
          <a:gradFill rotWithShape="1">
            <a:gsLst>
              <a:gs pos="34000">
                <a:srgbClr val="FFCC00"/>
              </a:gs>
              <a:gs pos="0">
                <a:srgbClr val="FF9999"/>
              </a:gs>
              <a:gs pos="93000">
                <a:schemeClr val="bg1"/>
              </a:gs>
            </a:gsLst>
            <a:lin ang="5400000" scaled="1"/>
          </a:gradFill>
          <a:ln>
            <a:noFill/>
          </a:ln>
          <a:effectLst/>
        </p:spPr>
        <p:txBody>
          <a:bodyPr wrap="none" lIns="91204" tIns="45604" rIns="91204" bIns="45604" anchor="ctr"/>
          <a:lstStyle/>
          <a:p>
            <a:pPr defTabSz="912031">
              <a:spcBef>
                <a:spcPct val="0"/>
              </a:spcBef>
              <a:defRPr/>
            </a:pPr>
            <a:endParaRPr lang="ru-RU" altLang="ru-RU" kern="0" dirty="0">
              <a:solidFill>
                <a:srgbClr val="9BCAE3"/>
              </a:solidFill>
              <a:latin typeface="Arial" charset="0"/>
            </a:endParaRPr>
          </a:p>
        </p:txBody>
      </p:sp>
      <p:sp>
        <p:nvSpPr>
          <p:cNvPr id="19" name="AutoShape 6"/>
          <p:cNvSpPr>
            <a:spLocks noChangeArrowheads="1"/>
          </p:cNvSpPr>
          <p:nvPr/>
        </p:nvSpPr>
        <p:spPr bwMode="auto">
          <a:xfrm>
            <a:off x="4383915" y="1740615"/>
            <a:ext cx="573620" cy="1202898"/>
          </a:xfrm>
          <a:prstGeom prst="can">
            <a:avLst>
              <a:gd name="adj" fmla="val 13917"/>
            </a:avLst>
          </a:prstGeom>
          <a:gradFill rotWithShape="1">
            <a:gsLst>
              <a:gs pos="34000">
                <a:srgbClr val="FFCC00"/>
              </a:gs>
              <a:gs pos="0">
                <a:srgbClr val="FF9999"/>
              </a:gs>
              <a:gs pos="93000">
                <a:schemeClr val="bg1"/>
              </a:gs>
            </a:gsLst>
            <a:lin ang="5400000" scaled="1"/>
          </a:gradFill>
          <a:ln>
            <a:noFill/>
          </a:ln>
          <a:effectLst/>
        </p:spPr>
        <p:txBody>
          <a:bodyPr wrap="none" lIns="91204" tIns="45604" rIns="91204" bIns="45604" anchor="ctr"/>
          <a:lstStyle/>
          <a:p>
            <a:pPr defTabSz="912031">
              <a:spcBef>
                <a:spcPct val="0"/>
              </a:spcBef>
              <a:defRPr/>
            </a:pPr>
            <a:endParaRPr lang="ru-RU" altLang="ru-RU" kern="0" dirty="0">
              <a:solidFill>
                <a:srgbClr val="9BCAE3"/>
              </a:solidFill>
              <a:latin typeface="Arial" charset="0"/>
            </a:endParaRPr>
          </a:p>
        </p:txBody>
      </p:sp>
      <p:pic>
        <p:nvPicPr>
          <p:cNvPr id="20" name="Picture Placeholder 28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H="1">
            <a:off x="5523393" y="1353763"/>
            <a:ext cx="2304256" cy="1944216"/>
          </a:xfrm>
          <a:custGeom>
            <a:avLst/>
            <a:gdLst>
              <a:gd name="connsiteX0" fmla="*/ 1747506 w 3495010"/>
              <a:gd name="connsiteY0" fmla="*/ 0 h 4017257"/>
              <a:gd name="connsiteX1" fmla="*/ 0 w 3495010"/>
              <a:gd name="connsiteY1" fmla="*/ 873753 h 4017257"/>
              <a:gd name="connsiteX2" fmla="*/ 0 w 3495010"/>
              <a:gd name="connsiteY2" fmla="*/ 3143504 h 4017257"/>
              <a:gd name="connsiteX3" fmla="*/ 1747506 w 3495010"/>
              <a:gd name="connsiteY3" fmla="*/ 4017257 h 4017257"/>
              <a:gd name="connsiteX4" fmla="*/ 3495010 w 3495010"/>
              <a:gd name="connsiteY4" fmla="*/ 3143504 h 4017257"/>
              <a:gd name="connsiteX5" fmla="*/ 3495010 w 3495010"/>
              <a:gd name="connsiteY5" fmla="*/ 873753 h 40172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495010" h="4017257">
                <a:moveTo>
                  <a:pt x="1747506" y="0"/>
                </a:moveTo>
                <a:lnTo>
                  <a:pt x="0" y="873753"/>
                </a:lnTo>
                <a:lnTo>
                  <a:pt x="0" y="3143504"/>
                </a:lnTo>
                <a:lnTo>
                  <a:pt x="1747506" y="4017257"/>
                </a:lnTo>
                <a:lnTo>
                  <a:pt x="3495010" y="3143504"/>
                </a:lnTo>
                <a:lnTo>
                  <a:pt x="3495010" y="873753"/>
                </a:lnTo>
                <a:close/>
              </a:path>
            </a:pathLst>
          </a:custGeom>
        </p:spPr>
      </p:pic>
      <p:pic>
        <p:nvPicPr>
          <p:cNvPr id="1026" name="Picture 2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63647" y="3003798"/>
            <a:ext cx="2305050" cy="19383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027" name="Picture 3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5536" y="2991892"/>
            <a:ext cx="4681537" cy="238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3" name="Прямоугольник 2"/>
          <p:cNvSpPr/>
          <p:nvPr/>
        </p:nvSpPr>
        <p:spPr>
          <a:xfrm>
            <a:off x="3203848" y="3119403"/>
            <a:ext cx="1080120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913095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ru-RU" altLang="ru-RU" sz="1600" b="1" dirty="0">
                <a:cs typeface="Times New Roman" pitchFamily="18" charset="0"/>
              </a:rPr>
              <a:t>2026</a:t>
            </a:r>
          </a:p>
          <a:p>
            <a:pPr algn="ctr" defTabSz="913095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ru-RU" altLang="ru-RU" sz="1600" b="1" i="1" dirty="0">
                <a:cs typeface="Times New Roman" pitchFamily="18" charset="0"/>
              </a:rPr>
              <a:t>(</a:t>
            </a:r>
            <a:r>
              <a:rPr lang="ru-RU" altLang="ru-RU" sz="1600" b="1" i="1" dirty="0" smtClean="0">
                <a:cs typeface="Times New Roman" pitchFamily="18" charset="0"/>
              </a:rPr>
              <a:t>прогноз)</a:t>
            </a:r>
            <a:endParaRPr lang="ru-RU" sz="1600" dirty="0"/>
          </a:p>
        </p:txBody>
      </p:sp>
      <p:sp>
        <p:nvSpPr>
          <p:cNvPr id="4" name="Прямоугольник 3"/>
          <p:cNvSpPr/>
          <p:nvPr/>
        </p:nvSpPr>
        <p:spPr>
          <a:xfrm>
            <a:off x="2092316" y="3125288"/>
            <a:ext cx="1080120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913095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ru-RU" altLang="ru-RU" sz="1600" b="1" dirty="0">
                <a:cs typeface="Times New Roman" pitchFamily="18" charset="0"/>
              </a:rPr>
              <a:t>2025</a:t>
            </a:r>
          </a:p>
          <a:p>
            <a:pPr algn="ctr" defTabSz="913095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ru-RU" altLang="ru-RU" sz="1600" b="1" i="1" dirty="0">
                <a:cs typeface="Times New Roman" pitchFamily="18" charset="0"/>
              </a:rPr>
              <a:t>(</a:t>
            </a:r>
            <a:r>
              <a:rPr lang="ru-RU" altLang="ru-RU" sz="1600" b="1" i="1" dirty="0" smtClean="0">
                <a:cs typeface="Times New Roman" pitchFamily="18" charset="0"/>
              </a:rPr>
              <a:t>прогноз)</a:t>
            </a:r>
            <a:endParaRPr lang="ru-RU" altLang="ru-RU" sz="1600" b="1" i="1" dirty="0">
              <a:cs typeface="Times New Roman" pitchFamily="18" charset="0"/>
            </a:endParaRPr>
          </a:p>
        </p:txBody>
      </p:sp>
      <p:sp>
        <p:nvSpPr>
          <p:cNvPr id="5" name="Прямоугольник 4"/>
          <p:cNvSpPr/>
          <p:nvPr/>
        </p:nvSpPr>
        <p:spPr>
          <a:xfrm>
            <a:off x="4153191" y="3129730"/>
            <a:ext cx="1370202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913095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ru-RU" altLang="ru-RU" sz="1600" b="1" dirty="0" smtClean="0">
                <a:cs typeface="Times New Roman" pitchFamily="18" charset="0"/>
              </a:rPr>
              <a:t>2027</a:t>
            </a:r>
            <a:endParaRPr lang="ru-RU" altLang="ru-RU" sz="1600" b="1" dirty="0">
              <a:cs typeface="Times New Roman" pitchFamily="18" charset="0"/>
            </a:endParaRPr>
          </a:p>
          <a:p>
            <a:pPr algn="ctr" defTabSz="913095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ru-RU" altLang="ru-RU" sz="1600" b="1" i="1" dirty="0">
                <a:cs typeface="Times New Roman" pitchFamily="18" charset="0"/>
              </a:rPr>
              <a:t>(прогноз)</a:t>
            </a:r>
            <a:endParaRPr lang="ru-RU" sz="1600" dirty="0"/>
          </a:p>
        </p:txBody>
      </p:sp>
      <p:sp>
        <p:nvSpPr>
          <p:cNvPr id="6" name="Прямоугольник 5"/>
          <p:cNvSpPr/>
          <p:nvPr/>
        </p:nvSpPr>
        <p:spPr>
          <a:xfrm>
            <a:off x="1091861" y="3119403"/>
            <a:ext cx="1080120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913095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ru-RU" altLang="ru-RU" sz="1600" b="1" dirty="0" smtClean="0">
                <a:cs typeface="Times New Roman" pitchFamily="18" charset="0"/>
              </a:rPr>
              <a:t>2024</a:t>
            </a:r>
            <a:endParaRPr lang="ru-RU" altLang="ru-RU" sz="1600" b="1" dirty="0">
              <a:cs typeface="Times New Roman" pitchFamily="18" charset="0"/>
            </a:endParaRPr>
          </a:p>
          <a:p>
            <a:pPr algn="ctr" defTabSz="913095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ru-RU" altLang="ru-RU" sz="1600" b="1" i="1" dirty="0">
                <a:cs typeface="Times New Roman" pitchFamily="18" charset="0"/>
              </a:rPr>
              <a:t>(оценка)</a:t>
            </a:r>
          </a:p>
        </p:txBody>
      </p:sp>
      <p:sp>
        <p:nvSpPr>
          <p:cNvPr id="7" name="Прямоугольник 6"/>
          <p:cNvSpPr/>
          <p:nvPr/>
        </p:nvSpPr>
        <p:spPr>
          <a:xfrm>
            <a:off x="100416" y="3129729"/>
            <a:ext cx="1224136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913095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ru-RU" altLang="ru-RU" sz="1600" b="1" dirty="0" smtClean="0">
                <a:cs typeface="Times New Roman" pitchFamily="18" charset="0"/>
              </a:rPr>
              <a:t>2023</a:t>
            </a:r>
            <a:endParaRPr lang="ru-RU" altLang="ru-RU" sz="1600" b="1" dirty="0">
              <a:cs typeface="Times New Roman" pitchFamily="18" charset="0"/>
            </a:endParaRPr>
          </a:p>
          <a:p>
            <a:pPr algn="ctr" defTabSz="913095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ru-RU" altLang="ru-RU" sz="1600" b="1" i="1" dirty="0">
                <a:cs typeface="Times New Roman" pitchFamily="18" charset="0"/>
              </a:rPr>
              <a:t>(факт)</a:t>
            </a:r>
          </a:p>
        </p:txBody>
      </p:sp>
      <p:sp>
        <p:nvSpPr>
          <p:cNvPr id="28" name="Arrow: Chevron 3">
            <a:extLst>
              <a:ext uri="{FF2B5EF4-FFF2-40B4-BE49-F238E27FC236}">
                <a16:creationId xmlns:a16="http://schemas.microsoft.com/office/drawing/2014/main" xmlns="" id="{B74DCDE5-F6FF-490A-B8D2-396498CA034B}"/>
              </a:ext>
            </a:extLst>
          </p:cNvPr>
          <p:cNvSpPr/>
          <p:nvPr/>
        </p:nvSpPr>
        <p:spPr>
          <a:xfrm>
            <a:off x="7092280" y="46137"/>
            <a:ext cx="2019481" cy="370307"/>
          </a:xfrm>
          <a:prstGeom prst="chevron">
            <a:avLst/>
          </a:prstGeom>
          <a:solidFill>
            <a:srgbClr val="769BC9">
              <a:lumMod val="50000"/>
              <a:alpha val="70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91204" tIns="45604" rIns="91204" bIns="45604" rtlCol="0" anchor="ctr"/>
          <a:lstStyle/>
          <a:p>
            <a:pPr defTabSz="912031">
              <a:defRPr/>
            </a:pPr>
            <a:r>
              <a:rPr lang="ru-RU" b="1" kern="0" dirty="0" smtClean="0">
                <a:solidFill>
                  <a:srgbClr val="FFFFFF"/>
                </a:solidFill>
              </a:rPr>
              <a:t>   тыс</a:t>
            </a:r>
            <a:r>
              <a:rPr lang="ru-RU" b="1" kern="0" dirty="0">
                <a:solidFill>
                  <a:srgbClr val="FFFFFF"/>
                </a:solidFill>
              </a:rPr>
              <a:t>. человек</a:t>
            </a:r>
          </a:p>
        </p:txBody>
      </p:sp>
      <p:pic>
        <p:nvPicPr>
          <p:cNvPr id="1028" name="Picture 4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56149" y="120244"/>
            <a:ext cx="285750" cy="2809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8" name="Прямоугольник 7"/>
          <p:cNvSpPr/>
          <p:nvPr/>
        </p:nvSpPr>
        <p:spPr>
          <a:xfrm>
            <a:off x="395536" y="2224998"/>
            <a:ext cx="792087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91251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ru-RU" b="1" dirty="0" smtClean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235,8</a:t>
            </a:r>
            <a:endParaRPr lang="ru-RU" b="1" dirty="0">
              <a:solidFill>
                <a:prstClr val="black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9" name="Прямоугольник 8"/>
          <p:cNvSpPr/>
          <p:nvPr/>
        </p:nvSpPr>
        <p:spPr>
          <a:xfrm>
            <a:off x="1268337" y="2203563"/>
            <a:ext cx="727168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91251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ru-RU" b="1" dirty="0" smtClean="0">
                <a:solidFill>
                  <a:prstClr val="black"/>
                </a:solidFill>
                <a:latin typeface="+mj-lt"/>
                <a:cs typeface="Times New Roman" pitchFamily="18" charset="0"/>
              </a:rPr>
              <a:t>235,2</a:t>
            </a:r>
            <a:endParaRPr lang="ru-RU" b="1" dirty="0">
              <a:solidFill>
                <a:prstClr val="black"/>
              </a:solidFill>
              <a:latin typeface="+mj-lt"/>
              <a:cs typeface="Times New Roman" pitchFamily="18" charset="0"/>
            </a:endParaRPr>
          </a:p>
        </p:txBody>
      </p:sp>
      <p:sp>
        <p:nvSpPr>
          <p:cNvPr id="33" name="Прямоугольник 32"/>
          <p:cNvSpPr/>
          <p:nvPr/>
        </p:nvSpPr>
        <p:spPr>
          <a:xfrm>
            <a:off x="2200074" y="2203564"/>
            <a:ext cx="931765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91251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ru-RU" b="1" dirty="0" smtClean="0">
                <a:solidFill>
                  <a:prstClr val="black"/>
                </a:solidFill>
                <a:cs typeface="Times New Roman" pitchFamily="18" charset="0"/>
              </a:rPr>
              <a:t>234,7</a:t>
            </a:r>
            <a:endParaRPr lang="ru-RU" b="1" dirty="0">
              <a:solidFill>
                <a:prstClr val="black"/>
              </a:solidFill>
              <a:cs typeface="Times New Roman" pitchFamily="18" charset="0"/>
            </a:endParaRPr>
          </a:p>
        </p:txBody>
      </p:sp>
      <p:sp>
        <p:nvSpPr>
          <p:cNvPr id="34" name="Прямоугольник 33"/>
          <p:cNvSpPr/>
          <p:nvPr/>
        </p:nvSpPr>
        <p:spPr>
          <a:xfrm>
            <a:off x="3203848" y="2203563"/>
            <a:ext cx="840815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91251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ru-RU" b="1" dirty="0" smtClean="0">
                <a:solidFill>
                  <a:prstClr val="black"/>
                </a:solidFill>
                <a:cs typeface="Times New Roman" pitchFamily="18" charset="0"/>
              </a:rPr>
              <a:t>234,2</a:t>
            </a:r>
            <a:endParaRPr lang="ru-RU" b="1" dirty="0">
              <a:solidFill>
                <a:prstClr val="black"/>
              </a:solidFill>
              <a:cs typeface="Times New Roman" pitchFamily="18" charset="0"/>
            </a:endParaRPr>
          </a:p>
        </p:txBody>
      </p:sp>
      <p:sp>
        <p:nvSpPr>
          <p:cNvPr id="36" name="Прямоугольник 35"/>
          <p:cNvSpPr/>
          <p:nvPr/>
        </p:nvSpPr>
        <p:spPr>
          <a:xfrm>
            <a:off x="4211960" y="2177186"/>
            <a:ext cx="932471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91251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ru-RU" b="1" dirty="0" smtClean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233,8</a:t>
            </a:r>
            <a:endParaRPr lang="ru-RU" b="1" dirty="0">
              <a:solidFill>
                <a:prstClr val="black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10" name="Прямоугольник 9"/>
          <p:cNvSpPr/>
          <p:nvPr/>
        </p:nvSpPr>
        <p:spPr>
          <a:xfrm>
            <a:off x="396896" y="3795886"/>
            <a:ext cx="5886400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 defTabSz="913095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ru-RU" altLang="ru-RU" b="1" i="1" u="sng" dirty="0" smtClean="0">
                <a:latin typeface="Calibri" pitchFamily="34" charset="0"/>
                <a:cs typeface="Times New Roman" pitchFamily="18" charset="0"/>
              </a:rPr>
              <a:t>Снижение значения показателя связано с естественной убылью </a:t>
            </a:r>
            <a:endParaRPr lang="ru-RU" altLang="ru-RU" b="1" i="1" dirty="0">
              <a:latin typeface="Calibri" pitchFamily="34" charset="0"/>
              <a:cs typeface="Times New Roman" pitchFamily="18" charset="0"/>
            </a:endParaRPr>
          </a:p>
        </p:txBody>
      </p:sp>
      <p:sp>
        <p:nvSpPr>
          <p:cNvPr id="2" name="Номер слайда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0F071709-FA2F-480E-A171-7B5B5D7B36B1}" type="slidenum">
              <a:rPr lang="ru-RU" altLang="ru-RU" smtClean="0"/>
              <a:pPr>
                <a:defRPr/>
              </a:pPr>
              <a:t>10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3257857409"/>
      </p:ext>
    </p:extLst>
  </p:cSld>
  <p:clrMapOvr>
    <a:masterClrMapping/>
  </p:clrMapOvr>
  <p:transition spd="slow" advClick="0" advTm="9000">
    <p:wipe/>
  </p:transition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5395" name="Rectangle 9"/>
          <p:cNvSpPr>
            <a:spLocks noChangeArrowheads="1"/>
          </p:cNvSpPr>
          <p:nvPr/>
        </p:nvSpPr>
        <p:spPr bwMode="auto">
          <a:xfrm>
            <a:off x="12" y="942601"/>
            <a:ext cx="65" cy="276999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>
            <a:spAutoFit/>
          </a:bodyPr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defTabSz="913095" fontAlgn="base">
              <a:spcBef>
                <a:spcPct val="0"/>
              </a:spcBef>
              <a:spcAft>
                <a:spcPct val="0"/>
              </a:spcAft>
              <a:buNone/>
            </a:pPr>
            <a:endParaRPr lang="ru-RU" altLang="ru-RU" sz="1800" dirty="0">
              <a:solidFill>
                <a:prstClr val="black"/>
              </a:solidFill>
              <a:cs typeface="Times New Roman" pitchFamily="18" charset="0"/>
            </a:endParaRPr>
          </a:p>
        </p:txBody>
      </p:sp>
      <p:sp>
        <p:nvSpPr>
          <p:cNvPr id="315396" name="Rectangle 4"/>
          <p:cNvSpPr>
            <a:spLocks noChangeArrowheads="1"/>
          </p:cNvSpPr>
          <p:nvPr/>
        </p:nvSpPr>
        <p:spPr bwMode="auto">
          <a:xfrm>
            <a:off x="1331924" y="96448"/>
            <a:ext cx="6911975" cy="399978"/>
          </a:xfrm>
          <a:prstGeom prst="rect">
            <a:avLst/>
          </a:prstGeom>
          <a:solidFill>
            <a:schemeClr val="bg1">
              <a:alpha val="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310" tIns="45655" rIns="91310" bIns="45655">
            <a:spAutoFit/>
          </a:bodyPr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 defTabSz="913095" fontAlgn="base">
              <a:spcBef>
                <a:spcPct val="0"/>
              </a:spcBef>
              <a:spcAft>
                <a:spcPct val="0"/>
              </a:spcAft>
              <a:buNone/>
            </a:pPr>
            <a:endParaRPr lang="ru-RU" altLang="ru-RU" sz="2000" i="1" dirty="0">
              <a:solidFill>
                <a:prstClr val="white"/>
              </a:solidFill>
              <a:cs typeface="Times New Roman" pitchFamily="18" charset="0"/>
            </a:endParaRPr>
          </a:p>
        </p:txBody>
      </p:sp>
      <p:sp>
        <p:nvSpPr>
          <p:cNvPr id="315397" name="AutoShape 18" descr="Картинки по запросу КАМЕНЬ НА НАБЕРЕЖНОЙ КОМСОМОЛЬСКА"/>
          <p:cNvSpPr>
            <a:spLocks noChangeAspect="1" noChangeArrowheads="1"/>
          </p:cNvSpPr>
          <p:nvPr/>
        </p:nvSpPr>
        <p:spPr bwMode="auto">
          <a:xfrm>
            <a:off x="4352344" y="3376888"/>
            <a:ext cx="304800" cy="2274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310" tIns="45655" rIns="91310" bIns="45655"/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defTabSz="913095" fontAlgn="base">
              <a:spcBef>
                <a:spcPct val="0"/>
              </a:spcBef>
              <a:spcAft>
                <a:spcPct val="0"/>
              </a:spcAft>
              <a:buNone/>
            </a:pPr>
            <a:endParaRPr lang="ru-RU" altLang="ru-RU" sz="1800" dirty="0">
              <a:solidFill>
                <a:prstClr val="black"/>
              </a:solidFill>
              <a:cs typeface="Times New Roman" pitchFamily="18" charset="0"/>
            </a:endParaRPr>
          </a:p>
        </p:txBody>
      </p:sp>
      <p:sp>
        <p:nvSpPr>
          <p:cNvPr id="315398" name="AutoShape 20" descr="Камень на месте высадки комсомольцев"/>
          <p:cNvSpPr>
            <a:spLocks noChangeAspect="1" noChangeArrowheads="1"/>
          </p:cNvSpPr>
          <p:nvPr/>
        </p:nvSpPr>
        <p:spPr bwMode="auto">
          <a:xfrm>
            <a:off x="4419600" y="3370661"/>
            <a:ext cx="304800" cy="2274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310" tIns="45655" rIns="91310" bIns="45655"/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defTabSz="913095" fontAlgn="base">
              <a:spcBef>
                <a:spcPct val="0"/>
              </a:spcBef>
              <a:spcAft>
                <a:spcPct val="0"/>
              </a:spcAft>
              <a:buNone/>
            </a:pPr>
            <a:endParaRPr lang="ru-RU" altLang="ru-RU" sz="1800" dirty="0">
              <a:solidFill>
                <a:prstClr val="black"/>
              </a:solidFill>
              <a:cs typeface="Times New Roman" pitchFamily="18" charset="0"/>
            </a:endParaRPr>
          </a:p>
        </p:txBody>
      </p:sp>
      <p:sp>
        <p:nvSpPr>
          <p:cNvPr id="315399" name="AutoShape 22" descr=" "/>
          <p:cNvSpPr>
            <a:spLocks noChangeAspect="1" noChangeArrowheads="1"/>
          </p:cNvSpPr>
          <p:nvPr/>
        </p:nvSpPr>
        <p:spPr bwMode="auto">
          <a:xfrm>
            <a:off x="4419600" y="3370661"/>
            <a:ext cx="304800" cy="2274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310" tIns="45655" rIns="91310" bIns="45655"/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defTabSz="913095" fontAlgn="base">
              <a:spcBef>
                <a:spcPct val="0"/>
              </a:spcBef>
              <a:spcAft>
                <a:spcPct val="0"/>
              </a:spcAft>
              <a:buNone/>
            </a:pPr>
            <a:endParaRPr lang="ru-RU" altLang="ru-RU" sz="1800" dirty="0">
              <a:solidFill>
                <a:prstClr val="black"/>
              </a:solidFill>
              <a:cs typeface="Times New Roman" pitchFamily="18" charset="0"/>
            </a:endParaRPr>
          </a:p>
        </p:txBody>
      </p:sp>
      <p:sp>
        <p:nvSpPr>
          <p:cNvPr id="24" name="Freeform 39"/>
          <p:cNvSpPr>
            <a:spLocks noEditPoints="1"/>
          </p:cNvSpPr>
          <p:nvPr/>
        </p:nvSpPr>
        <p:spPr bwMode="auto">
          <a:xfrm>
            <a:off x="1361362" y="42353"/>
            <a:ext cx="6450998" cy="997050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088" tIns="45546" rIns="91088" bIns="45546" numCol="1" anchor="t" anchorCtr="0" compatLnSpc="1">
            <a:prstTxWarp prst="textNoShape">
              <a:avLst/>
            </a:prstTxWarp>
          </a:bodyPr>
          <a:lstStyle/>
          <a:p>
            <a:pPr defTabSz="910733">
              <a:defRPr/>
            </a:pPr>
            <a:endParaRPr lang="en-US" kern="0">
              <a:solidFill>
                <a:srgbClr val="5B9BD5">
                  <a:lumMod val="75000"/>
                </a:srgbClr>
              </a:solidFill>
            </a:endParaRPr>
          </a:p>
        </p:txBody>
      </p:sp>
      <p:sp>
        <p:nvSpPr>
          <p:cNvPr id="26" name="Google Shape;63;p13"/>
          <p:cNvSpPr txBox="1">
            <a:spLocks/>
          </p:cNvSpPr>
          <p:nvPr/>
        </p:nvSpPr>
        <p:spPr>
          <a:xfrm>
            <a:off x="1186778" y="-14375"/>
            <a:ext cx="6865752" cy="12339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021" tIns="91021" rIns="91021" bIns="91021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endParaRPr lang="ru-RU" altLang="ru-RU" sz="2200" dirty="0" smtClean="0">
              <a:solidFill>
                <a:srgbClr val="FFFF00"/>
              </a:solidFill>
              <a:effectLst>
                <a:glow rad="127000">
                  <a:prstClr val="black"/>
                </a:glow>
              </a:effectLst>
              <a:latin typeface="Calibri"/>
              <a:cs typeface="Raleway" panose="020B0604020202020204" charset="0"/>
            </a:endParaRPr>
          </a:p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endParaRPr lang="ru-RU" altLang="ru-RU" sz="2200" dirty="0">
              <a:solidFill>
                <a:srgbClr val="FFFF00"/>
              </a:solidFill>
              <a:effectLst>
                <a:glow rad="127000">
                  <a:prstClr val="black"/>
                </a:glow>
              </a:effectLst>
              <a:latin typeface="Calibri"/>
              <a:cs typeface="Raleway" panose="020B0604020202020204" charset="0"/>
            </a:endParaRPr>
          </a:p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endParaRPr lang="ru-RU" altLang="ru-RU" sz="2200" dirty="0" smtClean="0">
              <a:solidFill>
                <a:srgbClr val="FFFF00"/>
              </a:solidFill>
              <a:effectLst>
                <a:glow rad="127000">
                  <a:prstClr val="black"/>
                </a:glow>
              </a:effectLst>
              <a:latin typeface="Calibri"/>
              <a:cs typeface="Raleway" panose="020B0604020202020204" charset="0"/>
            </a:endParaRPr>
          </a:p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endParaRPr lang="ru-RU" altLang="ru-RU" sz="2200" dirty="0">
              <a:solidFill>
                <a:srgbClr val="FFFF00"/>
              </a:solidFill>
              <a:effectLst>
                <a:glow rad="127000">
                  <a:prstClr val="black"/>
                </a:glow>
              </a:effectLst>
              <a:latin typeface="Calibri"/>
              <a:cs typeface="Raleway" panose="020B0604020202020204" charset="0"/>
            </a:endParaRPr>
          </a:p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endParaRPr lang="ru-RU" altLang="ru-RU" sz="2200" dirty="0" smtClean="0">
              <a:solidFill>
                <a:srgbClr val="FFFF00"/>
              </a:solidFill>
              <a:effectLst>
                <a:glow rad="127000">
                  <a:prstClr val="black"/>
                </a:glow>
              </a:effectLst>
              <a:latin typeface="Calibri"/>
              <a:cs typeface="Raleway" panose="020B0604020202020204" charset="0"/>
            </a:endParaRPr>
          </a:p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endParaRPr lang="ru-RU" altLang="ru-RU" sz="2200" dirty="0">
              <a:solidFill>
                <a:srgbClr val="FFFF00"/>
              </a:solidFill>
              <a:effectLst>
                <a:glow rad="127000">
                  <a:prstClr val="black"/>
                </a:glow>
              </a:effectLst>
              <a:latin typeface="Calibri"/>
              <a:cs typeface="Raleway" panose="020B0604020202020204" charset="0"/>
            </a:endParaRPr>
          </a:p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endParaRPr lang="ru-RU" altLang="ru-RU" sz="2200" dirty="0" smtClean="0">
              <a:solidFill>
                <a:srgbClr val="FFFF00"/>
              </a:solidFill>
              <a:effectLst>
                <a:glow rad="127000">
                  <a:prstClr val="black"/>
                </a:glow>
              </a:effectLst>
              <a:latin typeface="Calibri"/>
              <a:cs typeface="Raleway" panose="020B0604020202020204" charset="0"/>
            </a:endParaRPr>
          </a:p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2200" dirty="0" smtClean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cs typeface="Raleway" panose="020B0604020202020204" charset="0"/>
              </a:rPr>
              <a:t>УРОВЕНЬ ЗАРЕГИСТРИРУЕМОЙ </a:t>
            </a:r>
            <a:r>
              <a:rPr lang="ru-RU" altLang="ru-RU" sz="22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cs typeface="Raleway" panose="020B0604020202020204" charset="0"/>
              </a:rPr>
              <a:t>БЕЗРАБОТИЦЫ</a:t>
            </a:r>
          </a:p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2200" dirty="0" smtClean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cs typeface="Raleway" panose="020B0604020202020204" charset="0"/>
              </a:rPr>
              <a:t>НА ТЕРРИТОРИИ ГОРОДА </a:t>
            </a:r>
          </a:p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2200" dirty="0" smtClean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cs typeface="Raleway" panose="020B0604020202020204" charset="0"/>
              </a:rPr>
              <a:t>КОМСОМОЛЬСКА-НА-АМУРЕ</a:t>
            </a:r>
            <a:endParaRPr lang="ru-RU" altLang="ru-RU" sz="2200" dirty="0">
              <a:solidFill>
                <a:srgbClr val="FFFF00"/>
              </a:solidFill>
              <a:effectLst>
                <a:glow rad="127000">
                  <a:prstClr val="black"/>
                </a:glow>
              </a:effectLst>
              <a:latin typeface="Calibri"/>
              <a:cs typeface="Raleway" panose="020B0604020202020204" charset="0"/>
            </a:endParaRPr>
          </a:p>
        </p:txBody>
      </p:sp>
      <p:sp>
        <p:nvSpPr>
          <p:cNvPr id="7" name="Прямоугольник 6"/>
          <p:cNvSpPr/>
          <p:nvPr/>
        </p:nvSpPr>
        <p:spPr>
          <a:xfrm>
            <a:off x="100416" y="3129729"/>
            <a:ext cx="1224136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913095" fontAlgn="base">
              <a:spcBef>
                <a:spcPct val="0"/>
              </a:spcBef>
              <a:spcAft>
                <a:spcPct val="0"/>
              </a:spcAft>
              <a:defRPr/>
            </a:pPr>
            <a:endParaRPr lang="ru-RU" altLang="ru-RU" sz="1600" b="1" i="1" dirty="0">
              <a:cs typeface="Times New Roman" pitchFamily="18" charset="0"/>
            </a:endParaRPr>
          </a:p>
        </p:txBody>
      </p:sp>
      <p:pic>
        <p:nvPicPr>
          <p:cNvPr id="3074" name="Picture 2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0416" y="961433"/>
            <a:ext cx="3262313" cy="19272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25" name="Рисунок 24"/>
          <p:cNvPicPr>
            <a:picLocks noChangeAspect="1"/>
          </p:cNvPicPr>
          <p:nvPr/>
        </p:nvPicPr>
        <p:blipFill rotWithShape="1"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7889"/>
          <a:stretch/>
        </p:blipFill>
        <p:spPr>
          <a:xfrm>
            <a:off x="539552" y="2931790"/>
            <a:ext cx="2483544" cy="2022186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sp>
        <p:nvSpPr>
          <p:cNvPr id="27" name="AutoShape 6"/>
          <p:cNvSpPr>
            <a:spLocks noChangeArrowheads="1"/>
          </p:cNvSpPr>
          <p:nvPr/>
        </p:nvSpPr>
        <p:spPr bwMode="auto">
          <a:xfrm>
            <a:off x="4185579" y="2259468"/>
            <a:ext cx="573620" cy="1188000"/>
          </a:xfrm>
          <a:prstGeom prst="can">
            <a:avLst>
              <a:gd name="adj" fmla="val 13917"/>
            </a:avLst>
          </a:prstGeom>
          <a:gradFill rotWithShape="1">
            <a:gsLst>
              <a:gs pos="14000">
                <a:srgbClr val="008080"/>
              </a:gs>
              <a:gs pos="88000">
                <a:schemeClr val="bg1"/>
              </a:gs>
            </a:gsLst>
            <a:lin ang="5400000" scaled="1"/>
          </a:gradFill>
          <a:ln>
            <a:noFill/>
          </a:ln>
          <a:effectLst/>
        </p:spPr>
        <p:txBody>
          <a:bodyPr wrap="none" lIns="91204" tIns="45604" rIns="91204" bIns="45604" anchor="ctr"/>
          <a:lstStyle/>
          <a:p>
            <a:pPr algn="ctr" defTabSz="91251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ru-RU" b="1" dirty="0" smtClean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0,3</a:t>
            </a:r>
            <a:endParaRPr lang="ru-RU" b="1" dirty="0">
              <a:solidFill>
                <a:prstClr val="black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28" name="AutoShape 6"/>
          <p:cNvSpPr>
            <a:spLocks noChangeArrowheads="1"/>
          </p:cNvSpPr>
          <p:nvPr/>
        </p:nvSpPr>
        <p:spPr bwMode="auto">
          <a:xfrm>
            <a:off x="5234020" y="2237113"/>
            <a:ext cx="573620" cy="1188000"/>
          </a:xfrm>
          <a:prstGeom prst="can">
            <a:avLst>
              <a:gd name="adj" fmla="val 13917"/>
            </a:avLst>
          </a:prstGeom>
          <a:gradFill rotWithShape="1">
            <a:gsLst>
              <a:gs pos="14000">
                <a:srgbClr val="008080"/>
              </a:gs>
              <a:gs pos="88000">
                <a:schemeClr val="bg1"/>
              </a:gs>
            </a:gsLst>
            <a:lin ang="5400000" scaled="1"/>
          </a:gradFill>
          <a:ln>
            <a:noFill/>
          </a:ln>
          <a:effectLst/>
        </p:spPr>
        <p:txBody>
          <a:bodyPr wrap="none" lIns="91204" tIns="45604" rIns="91204" bIns="45604" anchor="ctr"/>
          <a:lstStyle/>
          <a:p>
            <a:pPr algn="ctr" defTabSz="91251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ru-RU" b="1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0,3</a:t>
            </a:r>
          </a:p>
        </p:txBody>
      </p:sp>
      <p:sp>
        <p:nvSpPr>
          <p:cNvPr id="29" name="AutoShape 6"/>
          <p:cNvSpPr>
            <a:spLocks noChangeArrowheads="1"/>
          </p:cNvSpPr>
          <p:nvPr/>
        </p:nvSpPr>
        <p:spPr bwMode="auto">
          <a:xfrm>
            <a:off x="7349549" y="2259468"/>
            <a:ext cx="573620" cy="1188000"/>
          </a:xfrm>
          <a:prstGeom prst="can">
            <a:avLst>
              <a:gd name="adj" fmla="val 13917"/>
            </a:avLst>
          </a:prstGeom>
          <a:gradFill rotWithShape="1">
            <a:gsLst>
              <a:gs pos="14000">
                <a:srgbClr val="008080"/>
              </a:gs>
              <a:gs pos="88000">
                <a:schemeClr val="bg1"/>
              </a:gs>
            </a:gsLst>
            <a:lin ang="5400000" scaled="1"/>
          </a:gradFill>
          <a:ln>
            <a:noFill/>
          </a:ln>
          <a:effectLst/>
        </p:spPr>
        <p:txBody>
          <a:bodyPr wrap="none" lIns="91204" tIns="45604" rIns="91204" bIns="45604" anchor="ctr"/>
          <a:lstStyle/>
          <a:p>
            <a:pPr algn="ctr" defTabSz="91251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ru-RU" b="1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0,3</a:t>
            </a:r>
          </a:p>
        </p:txBody>
      </p:sp>
      <p:sp>
        <p:nvSpPr>
          <p:cNvPr id="30" name="AutoShape 6"/>
          <p:cNvSpPr>
            <a:spLocks noChangeArrowheads="1"/>
          </p:cNvSpPr>
          <p:nvPr/>
        </p:nvSpPr>
        <p:spPr bwMode="auto">
          <a:xfrm>
            <a:off x="6333408" y="2259468"/>
            <a:ext cx="573620" cy="1188000"/>
          </a:xfrm>
          <a:prstGeom prst="can">
            <a:avLst>
              <a:gd name="adj" fmla="val 13917"/>
            </a:avLst>
          </a:prstGeom>
          <a:gradFill rotWithShape="1">
            <a:gsLst>
              <a:gs pos="14000">
                <a:srgbClr val="008080"/>
              </a:gs>
              <a:gs pos="88000">
                <a:schemeClr val="bg1"/>
              </a:gs>
            </a:gsLst>
            <a:lin ang="5400000" scaled="1"/>
          </a:gradFill>
          <a:ln>
            <a:noFill/>
          </a:ln>
          <a:effectLst/>
        </p:spPr>
        <p:txBody>
          <a:bodyPr wrap="none" lIns="91204" tIns="45604" rIns="91204" bIns="45604" anchor="ctr"/>
          <a:lstStyle/>
          <a:p>
            <a:pPr algn="ctr" defTabSz="91251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ru-RU" b="1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0,3</a:t>
            </a:r>
          </a:p>
        </p:txBody>
      </p:sp>
      <p:sp>
        <p:nvSpPr>
          <p:cNvPr id="31" name="AutoShape 6"/>
          <p:cNvSpPr>
            <a:spLocks noChangeArrowheads="1"/>
          </p:cNvSpPr>
          <p:nvPr/>
        </p:nvSpPr>
        <p:spPr bwMode="auto">
          <a:xfrm>
            <a:off x="8348173" y="2226409"/>
            <a:ext cx="573620" cy="1188000"/>
          </a:xfrm>
          <a:prstGeom prst="can">
            <a:avLst>
              <a:gd name="adj" fmla="val 13917"/>
            </a:avLst>
          </a:prstGeom>
          <a:gradFill rotWithShape="1">
            <a:gsLst>
              <a:gs pos="14000">
                <a:srgbClr val="008080"/>
              </a:gs>
              <a:gs pos="88000">
                <a:schemeClr val="bg1"/>
              </a:gs>
            </a:gsLst>
            <a:lin ang="5400000" scaled="1"/>
          </a:gradFill>
          <a:ln>
            <a:noFill/>
          </a:ln>
          <a:effectLst/>
        </p:spPr>
        <p:txBody>
          <a:bodyPr wrap="none" lIns="91204" tIns="45604" rIns="91204" bIns="45604" anchor="ctr"/>
          <a:lstStyle/>
          <a:p>
            <a:pPr algn="ctr" defTabSz="91251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ru-RU" b="1" dirty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0,3</a:t>
            </a:r>
          </a:p>
        </p:txBody>
      </p:sp>
      <p:sp>
        <p:nvSpPr>
          <p:cNvPr id="2" name="Прямоугольник 1"/>
          <p:cNvSpPr/>
          <p:nvPr/>
        </p:nvSpPr>
        <p:spPr>
          <a:xfrm>
            <a:off x="3851920" y="3562932"/>
            <a:ext cx="1440160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913095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ru-RU" altLang="ru-RU" sz="1600" b="1" dirty="0">
                <a:cs typeface="Times New Roman" pitchFamily="18" charset="0"/>
              </a:rPr>
              <a:t>2023</a:t>
            </a:r>
          </a:p>
          <a:p>
            <a:pPr algn="ctr" defTabSz="913095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ru-RU" altLang="ru-RU" sz="1600" b="1" i="1" dirty="0">
                <a:cs typeface="Times New Roman" pitchFamily="18" charset="0"/>
              </a:rPr>
              <a:t>(факт)</a:t>
            </a:r>
          </a:p>
        </p:txBody>
      </p:sp>
      <p:sp>
        <p:nvSpPr>
          <p:cNvPr id="8" name="Прямоугольник 7"/>
          <p:cNvSpPr/>
          <p:nvPr/>
        </p:nvSpPr>
        <p:spPr>
          <a:xfrm>
            <a:off x="5041843" y="3613375"/>
            <a:ext cx="1224136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913095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ru-RU" altLang="ru-RU" sz="1600" b="1" dirty="0" smtClean="0">
                <a:cs typeface="Times New Roman" pitchFamily="18" charset="0"/>
              </a:rPr>
              <a:t>2024</a:t>
            </a:r>
          </a:p>
          <a:p>
            <a:pPr algn="ctr" defTabSz="913095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ru-RU" altLang="ru-RU" sz="1600" b="1" i="1" dirty="0" smtClean="0">
                <a:cs typeface="Times New Roman" pitchFamily="18" charset="0"/>
              </a:rPr>
              <a:t>(оценка)</a:t>
            </a:r>
            <a:endParaRPr lang="ru-RU" altLang="ru-RU" sz="1600" b="1" i="1" dirty="0">
              <a:cs typeface="Times New Roman" pitchFamily="18" charset="0"/>
            </a:endParaRPr>
          </a:p>
        </p:txBody>
      </p:sp>
      <p:sp>
        <p:nvSpPr>
          <p:cNvPr id="9" name="Прямоугольник 8"/>
          <p:cNvSpPr/>
          <p:nvPr/>
        </p:nvSpPr>
        <p:spPr>
          <a:xfrm>
            <a:off x="5955219" y="3613375"/>
            <a:ext cx="1407582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913095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ru-RU" altLang="ru-RU" sz="1600" b="1" dirty="0">
                <a:cs typeface="Times New Roman" pitchFamily="18" charset="0"/>
              </a:rPr>
              <a:t>2025</a:t>
            </a:r>
          </a:p>
          <a:p>
            <a:pPr algn="ctr" defTabSz="913095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ru-RU" altLang="ru-RU" sz="1600" b="1" i="1" dirty="0">
                <a:cs typeface="Times New Roman" pitchFamily="18" charset="0"/>
              </a:rPr>
              <a:t>(</a:t>
            </a:r>
            <a:r>
              <a:rPr lang="ru-RU" altLang="ru-RU" sz="1600" b="1" i="1" dirty="0" smtClean="0">
                <a:cs typeface="Times New Roman" pitchFamily="18" charset="0"/>
              </a:rPr>
              <a:t>прогноз)</a:t>
            </a:r>
            <a:endParaRPr lang="ru-RU" sz="1600" dirty="0"/>
          </a:p>
        </p:txBody>
      </p:sp>
      <p:sp>
        <p:nvSpPr>
          <p:cNvPr id="10" name="Прямоугольник 9"/>
          <p:cNvSpPr/>
          <p:nvPr/>
        </p:nvSpPr>
        <p:spPr>
          <a:xfrm>
            <a:off x="6977577" y="3615913"/>
            <a:ext cx="1370596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913095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ru-RU" altLang="ru-RU" sz="1600" b="1" dirty="0" smtClean="0">
                <a:cs typeface="Times New Roman" pitchFamily="18" charset="0"/>
              </a:rPr>
              <a:t>2026</a:t>
            </a:r>
            <a:endParaRPr lang="ru-RU" altLang="ru-RU" sz="1600" b="1" dirty="0">
              <a:cs typeface="Times New Roman" pitchFamily="18" charset="0"/>
            </a:endParaRPr>
          </a:p>
          <a:p>
            <a:pPr algn="ctr" defTabSz="913095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ru-RU" altLang="ru-RU" sz="1600" b="1" i="1" dirty="0">
                <a:cs typeface="Times New Roman" pitchFamily="18" charset="0"/>
              </a:rPr>
              <a:t>(</a:t>
            </a:r>
            <a:r>
              <a:rPr lang="ru-RU" altLang="ru-RU" sz="1600" b="1" i="1" dirty="0" smtClean="0">
                <a:cs typeface="Times New Roman" pitchFamily="18" charset="0"/>
              </a:rPr>
              <a:t>прогноз)</a:t>
            </a:r>
            <a:endParaRPr lang="ru-RU" sz="1600" dirty="0"/>
          </a:p>
        </p:txBody>
      </p:sp>
      <p:sp>
        <p:nvSpPr>
          <p:cNvPr id="11" name="Прямоугольник 10"/>
          <p:cNvSpPr/>
          <p:nvPr/>
        </p:nvSpPr>
        <p:spPr>
          <a:xfrm>
            <a:off x="8100392" y="3615913"/>
            <a:ext cx="1043608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913095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ru-RU" altLang="ru-RU" sz="1600" b="1" dirty="0" smtClean="0">
                <a:cs typeface="Times New Roman" pitchFamily="18" charset="0"/>
              </a:rPr>
              <a:t>2027</a:t>
            </a:r>
            <a:endParaRPr lang="ru-RU" altLang="ru-RU" sz="1600" b="1" dirty="0">
              <a:cs typeface="Times New Roman" pitchFamily="18" charset="0"/>
            </a:endParaRPr>
          </a:p>
          <a:p>
            <a:pPr algn="ctr" defTabSz="913095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ru-RU" altLang="ru-RU" sz="1600" b="1" i="1" dirty="0">
                <a:cs typeface="Times New Roman" pitchFamily="18" charset="0"/>
              </a:rPr>
              <a:t>(</a:t>
            </a:r>
            <a:r>
              <a:rPr lang="ru-RU" altLang="ru-RU" sz="1600" b="1" i="1" dirty="0" smtClean="0">
                <a:cs typeface="Times New Roman" pitchFamily="18" charset="0"/>
              </a:rPr>
              <a:t>прогноз)</a:t>
            </a:r>
            <a:endParaRPr lang="ru-RU" sz="1600" dirty="0"/>
          </a:p>
        </p:txBody>
      </p:sp>
      <p:pic>
        <p:nvPicPr>
          <p:cNvPr id="36" name="Picture 3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85579" y="3539120"/>
            <a:ext cx="4681537" cy="238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3076" name="Picture 4"/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513148" y="33374"/>
            <a:ext cx="1670050" cy="371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grpSp>
        <p:nvGrpSpPr>
          <p:cNvPr id="38" name="Group 57">
            <a:extLst>
              <a:ext uri="{FF2B5EF4-FFF2-40B4-BE49-F238E27FC236}">
                <a16:creationId xmlns:a16="http://schemas.microsoft.com/office/drawing/2014/main" xmlns="" id="{EE4EA1F8-2E82-4BD3-8FEE-7C36ADF445AB}"/>
              </a:ext>
            </a:extLst>
          </p:cNvPr>
          <p:cNvGrpSpPr/>
          <p:nvPr/>
        </p:nvGrpSpPr>
        <p:grpSpPr>
          <a:xfrm>
            <a:off x="7638657" y="105853"/>
            <a:ext cx="289122" cy="276780"/>
            <a:chOff x="4892675" y="2516188"/>
            <a:chExt cx="287338" cy="285750"/>
          </a:xfrm>
          <a:solidFill>
            <a:sysClr val="window" lastClr="FFFFFF"/>
          </a:solidFill>
        </p:grpSpPr>
        <p:sp>
          <p:nvSpPr>
            <p:cNvPr id="39" name="Freeform 1161">
              <a:extLst>
                <a:ext uri="{FF2B5EF4-FFF2-40B4-BE49-F238E27FC236}">
                  <a16:creationId xmlns:a16="http://schemas.microsoft.com/office/drawing/2014/main" xmlns="" id="{DECD2C4C-30A1-4095-BAEF-0291C42CC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675" y="2554288"/>
              <a:ext cx="200025" cy="220663"/>
            </a:xfrm>
            <a:custGeom>
              <a:avLst/>
              <a:gdLst>
                <a:gd name="T0" fmla="*/ 411 w 506"/>
                <a:gd name="T1" fmla="*/ 506 h 554"/>
                <a:gd name="T2" fmla="*/ 506 w 506"/>
                <a:gd name="T3" fmla="*/ 410 h 554"/>
                <a:gd name="T4" fmla="*/ 506 w 506"/>
                <a:gd name="T5" fmla="*/ 11 h 554"/>
                <a:gd name="T6" fmla="*/ 505 w 506"/>
                <a:gd name="T7" fmla="*/ 7 h 554"/>
                <a:gd name="T8" fmla="*/ 503 w 506"/>
                <a:gd name="T9" fmla="*/ 3 h 554"/>
                <a:gd name="T10" fmla="*/ 499 w 506"/>
                <a:gd name="T11" fmla="*/ 1 h 554"/>
                <a:gd name="T12" fmla="*/ 494 w 506"/>
                <a:gd name="T13" fmla="*/ 0 h 554"/>
                <a:gd name="T14" fmla="*/ 410 w 506"/>
                <a:gd name="T15" fmla="*/ 0 h 554"/>
                <a:gd name="T16" fmla="*/ 410 w 506"/>
                <a:gd name="T17" fmla="*/ 71 h 554"/>
                <a:gd name="T18" fmla="*/ 434 w 506"/>
                <a:gd name="T19" fmla="*/ 71 h 554"/>
                <a:gd name="T20" fmla="*/ 434 w 506"/>
                <a:gd name="T21" fmla="*/ 481 h 554"/>
                <a:gd name="T22" fmla="*/ 73 w 506"/>
                <a:gd name="T23" fmla="*/ 481 h 554"/>
                <a:gd name="T24" fmla="*/ 73 w 506"/>
                <a:gd name="T25" fmla="*/ 71 h 554"/>
                <a:gd name="T26" fmla="*/ 97 w 506"/>
                <a:gd name="T27" fmla="*/ 71 h 554"/>
                <a:gd name="T28" fmla="*/ 97 w 506"/>
                <a:gd name="T29" fmla="*/ 0 h 554"/>
                <a:gd name="T30" fmla="*/ 12 w 506"/>
                <a:gd name="T31" fmla="*/ 0 h 554"/>
                <a:gd name="T32" fmla="*/ 7 w 506"/>
                <a:gd name="T33" fmla="*/ 1 h 554"/>
                <a:gd name="T34" fmla="*/ 4 w 506"/>
                <a:gd name="T35" fmla="*/ 3 h 554"/>
                <a:gd name="T36" fmla="*/ 1 w 506"/>
                <a:gd name="T37" fmla="*/ 7 h 554"/>
                <a:gd name="T38" fmla="*/ 0 w 506"/>
                <a:gd name="T39" fmla="*/ 11 h 554"/>
                <a:gd name="T40" fmla="*/ 0 w 506"/>
                <a:gd name="T41" fmla="*/ 494 h 554"/>
                <a:gd name="T42" fmla="*/ 0 w 506"/>
                <a:gd name="T43" fmla="*/ 501 h 554"/>
                <a:gd name="T44" fmla="*/ 1 w 506"/>
                <a:gd name="T45" fmla="*/ 508 h 554"/>
                <a:gd name="T46" fmla="*/ 2 w 506"/>
                <a:gd name="T47" fmla="*/ 514 h 554"/>
                <a:gd name="T48" fmla="*/ 4 w 506"/>
                <a:gd name="T49" fmla="*/ 520 h 554"/>
                <a:gd name="T50" fmla="*/ 6 w 506"/>
                <a:gd name="T51" fmla="*/ 525 h 554"/>
                <a:gd name="T52" fmla="*/ 9 w 506"/>
                <a:gd name="T53" fmla="*/ 530 h 554"/>
                <a:gd name="T54" fmla="*/ 12 w 506"/>
                <a:gd name="T55" fmla="*/ 534 h 554"/>
                <a:gd name="T56" fmla="*/ 15 w 506"/>
                <a:gd name="T57" fmla="*/ 538 h 554"/>
                <a:gd name="T58" fmla="*/ 20 w 506"/>
                <a:gd name="T59" fmla="*/ 542 h 554"/>
                <a:gd name="T60" fmla="*/ 24 w 506"/>
                <a:gd name="T61" fmla="*/ 546 h 554"/>
                <a:gd name="T62" fmla="*/ 29 w 506"/>
                <a:gd name="T63" fmla="*/ 548 h 554"/>
                <a:gd name="T64" fmla="*/ 35 w 506"/>
                <a:gd name="T65" fmla="*/ 550 h 554"/>
                <a:gd name="T66" fmla="*/ 40 w 506"/>
                <a:gd name="T67" fmla="*/ 552 h 554"/>
                <a:gd name="T68" fmla="*/ 46 w 506"/>
                <a:gd name="T69" fmla="*/ 553 h 554"/>
                <a:gd name="T70" fmla="*/ 53 w 506"/>
                <a:gd name="T71" fmla="*/ 554 h 554"/>
                <a:gd name="T72" fmla="*/ 60 w 506"/>
                <a:gd name="T73" fmla="*/ 554 h 554"/>
                <a:gd name="T74" fmla="*/ 396 w 506"/>
                <a:gd name="T75" fmla="*/ 554 h 554"/>
                <a:gd name="T76" fmla="*/ 408 w 506"/>
                <a:gd name="T77" fmla="*/ 512 h 554"/>
                <a:gd name="T78" fmla="*/ 409 w 506"/>
                <a:gd name="T79" fmla="*/ 509 h 554"/>
                <a:gd name="T80" fmla="*/ 411 w 506"/>
                <a:gd name="T81" fmla="*/ 506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06" h="554">
                  <a:moveTo>
                    <a:pt x="411" y="506"/>
                  </a:moveTo>
                  <a:lnTo>
                    <a:pt x="506" y="410"/>
                  </a:lnTo>
                  <a:lnTo>
                    <a:pt x="506" y="11"/>
                  </a:lnTo>
                  <a:lnTo>
                    <a:pt x="505" y="7"/>
                  </a:lnTo>
                  <a:lnTo>
                    <a:pt x="503" y="3"/>
                  </a:lnTo>
                  <a:lnTo>
                    <a:pt x="499" y="1"/>
                  </a:lnTo>
                  <a:lnTo>
                    <a:pt x="494" y="0"/>
                  </a:lnTo>
                  <a:lnTo>
                    <a:pt x="410" y="0"/>
                  </a:lnTo>
                  <a:lnTo>
                    <a:pt x="410" y="71"/>
                  </a:lnTo>
                  <a:lnTo>
                    <a:pt x="434" y="71"/>
                  </a:lnTo>
                  <a:lnTo>
                    <a:pt x="434" y="481"/>
                  </a:lnTo>
                  <a:lnTo>
                    <a:pt x="73" y="481"/>
                  </a:lnTo>
                  <a:lnTo>
                    <a:pt x="73" y="71"/>
                  </a:lnTo>
                  <a:lnTo>
                    <a:pt x="97" y="71"/>
                  </a:lnTo>
                  <a:lnTo>
                    <a:pt x="97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0" y="494"/>
                  </a:lnTo>
                  <a:lnTo>
                    <a:pt x="0" y="501"/>
                  </a:lnTo>
                  <a:lnTo>
                    <a:pt x="1" y="508"/>
                  </a:lnTo>
                  <a:lnTo>
                    <a:pt x="2" y="514"/>
                  </a:lnTo>
                  <a:lnTo>
                    <a:pt x="4" y="520"/>
                  </a:lnTo>
                  <a:lnTo>
                    <a:pt x="6" y="525"/>
                  </a:lnTo>
                  <a:lnTo>
                    <a:pt x="9" y="530"/>
                  </a:lnTo>
                  <a:lnTo>
                    <a:pt x="12" y="534"/>
                  </a:lnTo>
                  <a:lnTo>
                    <a:pt x="15" y="538"/>
                  </a:lnTo>
                  <a:lnTo>
                    <a:pt x="20" y="542"/>
                  </a:lnTo>
                  <a:lnTo>
                    <a:pt x="24" y="546"/>
                  </a:lnTo>
                  <a:lnTo>
                    <a:pt x="29" y="548"/>
                  </a:lnTo>
                  <a:lnTo>
                    <a:pt x="35" y="550"/>
                  </a:lnTo>
                  <a:lnTo>
                    <a:pt x="40" y="552"/>
                  </a:lnTo>
                  <a:lnTo>
                    <a:pt x="46" y="553"/>
                  </a:lnTo>
                  <a:lnTo>
                    <a:pt x="53" y="554"/>
                  </a:lnTo>
                  <a:lnTo>
                    <a:pt x="60" y="554"/>
                  </a:lnTo>
                  <a:lnTo>
                    <a:pt x="396" y="554"/>
                  </a:lnTo>
                  <a:lnTo>
                    <a:pt x="408" y="512"/>
                  </a:lnTo>
                  <a:lnTo>
                    <a:pt x="409" y="509"/>
                  </a:lnTo>
                  <a:lnTo>
                    <a:pt x="411" y="50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40" name="Freeform 1162">
              <a:extLst>
                <a:ext uri="{FF2B5EF4-FFF2-40B4-BE49-F238E27FC236}">
                  <a16:creationId xmlns:a16="http://schemas.microsoft.com/office/drawing/2014/main" xmlns="" id="{ACA6B076-61E2-4FF2-A002-3BAC97091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22550"/>
              <a:ext cx="69850" cy="9525"/>
            </a:xfrm>
            <a:custGeom>
              <a:avLst/>
              <a:gdLst>
                <a:gd name="T0" fmla="*/ 164 w 176"/>
                <a:gd name="T1" fmla="*/ 0 h 25"/>
                <a:gd name="T2" fmla="*/ 12 w 176"/>
                <a:gd name="T3" fmla="*/ 0 h 25"/>
                <a:gd name="T4" fmla="*/ 7 w 176"/>
                <a:gd name="T5" fmla="*/ 1 h 25"/>
                <a:gd name="T6" fmla="*/ 4 w 176"/>
                <a:gd name="T7" fmla="*/ 4 h 25"/>
                <a:gd name="T8" fmla="*/ 1 w 176"/>
                <a:gd name="T9" fmla="*/ 7 h 25"/>
                <a:gd name="T10" fmla="*/ 0 w 176"/>
                <a:gd name="T11" fmla="*/ 12 h 25"/>
                <a:gd name="T12" fmla="*/ 1 w 176"/>
                <a:gd name="T13" fmla="*/ 18 h 25"/>
                <a:gd name="T14" fmla="*/ 4 w 176"/>
                <a:gd name="T15" fmla="*/ 21 h 25"/>
                <a:gd name="T16" fmla="*/ 7 w 176"/>
                <a:gd name="T17" fmla="*/ 24 h 25"/>
                <a:gd name="T18" fmla="*/ 12 w 176"/>
                <a:gd name="T19" fmla="*/ 25 h 25"/>
                <a:gd name="T20" fmla="*/ 164 w 176"/>
                <a:gd name="T21" fmla="*/ 25 h 25"/>
                <a:gd name="T22" fmla="*/ 168 w 176"/>
                <a:gd name="T23" fmla="*/ 24 h 25"/>
                <a:gd name="T24" fmla="*/ 172 w 176"/>
                <a:gd name="T25" fmla="*/ 21 h 25"/>
                <a:gd name="T26" fmla="*/ 175 w 176"/>
                <a:gd name="T27" fmla="*/ 18 h 25"/>
                <a:gd name="T28" fmla="*/ 176 w 176"/>
                <a:gd name="T29" fmla="*/ 12 h 25"/>
                <a:gd name="T30" fmla="*/ 175 w 176"/>
                <a:gd name="T31" fmla="*/ 7 h 25"/>
                <a:gd name="T32" fmla="*/ 172 w 176"/>
                <a:gd name="T33" fmla="*/ 4 h 25"/>
                <a:gd name="T34" fmla="*/ 168 w 176"/>
                <a:gd name="T35" fmla="*/ 1 h 25"/>
                <a:gd name="T36" fmla="*/ 164 w 176"/>
                <a:gd name="T3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5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4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8"/>
                  </a:lnTo>
                  <a:lnTo>
                    <a:pt x="4" y="21"/>
                  </a:lnTo>
                  <a:lnTo>
                    <a:pt x="7" y="24"/>
                  </a:lnTo>
                  <a:lnTo>
                    <a:pt x="12" y="25"/>
                  </a:lnTo>
                  <a:lnTo>
                    <a:pt x="164" y="25"/>
                  </a:lnTo>
                  <a:lnTo>
                    <a:pt x="168" y="24"/>
                  </a:lnTo>
                  <a:lnTo>
                    <a:pt x="172" y="21"/>
                  </a:lnTo>
                  <a:lnTo>
                    <a:pt x="175" y="18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4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41" name="Freeform 1163">
              <a:extLst>
                <a:ext uri="{FF2B5EF4-FFF2-40B4-BE49-F238E27FC236}">
                  <a16:creationId xmlns:a16="http://schemas.microsoft.com/office/drawing/2014/main" xmlns="" id="{430041FE-A5BC-456F-85E7-0E6E667DE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300" y="2516188"/>
              <a:ext cx="104775" cy="82550"/>
            </a:xfrm>
            <a:custGeom>
              <a:avLst/>
              <a:gdLst>
                <a:gd name="T0" fmla="*/ 253 w 266"/>
                <a:gd name="T1" fmla="*/ 205 h 205"/>
                <a:gd name="T2" fmla="*/ 263 w 266"/>
                <a:gd name="T3" fmla="*/ 202 h 205"/>
                <a:gd name="T4" fmla="*/ 266 w 266"/>
                <a:gd name="T5" fmla="*/ 193 h 205"/>
                <a:gd name="T6" fmla="*/ 265 w 266"/>
                <a:gd name="T7" fmla="*/ 56 h 205"/>
                <a:gd name="T8" fmla="*/ 258 w 266"/>
                <a:gd name="T9" fmla="*/ 49 h 205"/>
                <a:gd name="T10" fmla="*/ 217 w 266"/>
                <a:gd name="T11" fmla="*/ 48 h 205"/>
                <a:gd name="T12" fmla="*/ 205 w 266"/>
                <a:gd name="T13" fmla="*/ 43 h 205"/>
                <a:gd name="T14" fmla="*/ 200 w 266"/>
                <a:gd name="T15" fmla="*/ 32 h 205"/>
                <a:gd name="T16" fmla="*/ 192 w 266"/>
                <a:gd name="T17" fmla="*/ 19 h 205"/>
                <a:gd name="T18" fmla="*/ 178 w 266"/>
                <a:gd name="T19" fmla="*/ 9 h 205"/>
                <a:gd name="T20" fmla="*/ 169 w 266"/>
                <a:gd name="T21" fmla="*/ 5 h 205"/>
                <a:gd name="T22" fmla="*/ 166 w 266"/>
                <a:gd name="T23" fmla="*/ 4 h 205"/>
                <a:gd name="T24" fmla="*/ 162 w 266"/>
                <a:gd name="T25" fmla="*/ 4 h 205"/>
                <a:gd name="T26" fmla="*/ 158 w 266"/>
                <a:gd name="T27" fmla="*/ 3 h 205"/>
                <a:gd name="T28" fmla="*/ 154 w 266"/>
                <a:gd name="T29" fmla="*/ 2 h 205"/>
                <a:gd name="T30" fmla="*/ 150 w 266"/>
                <a:gd name="T31" fmla="*/ 1 h 205"/>
                <a:gd name="T32" fmla="*/ 145 w 266"/>
                <a:gd name="T33" fmla="*/ 1 h 205"/>
                <a:gd name="T34" fmla="*/ 140 w 266"/>
                <a:gd name="T35" fmla="*/ 0 h 205"/>
                <a:gd name="T36" fmla="*/ 131 w 266"/>
                <a:gd name="T37" fmla="*/ 0 h 205"/>
                <a:gd name="T38" fmla="*/ 125 w 266"/>
                <a:gd name="T39" fmla="*/ 1 h 205"/>
                <a:gd name="T40" fmla="*/ 121 w 266"/>
                <a:gd name="T41" fmla="*/ 1 h 205"/>
                <a:gd name="T42" fmla="*/ 117 w 266"/>
                <a:gd name="T43" fmla="*/ 2 h 205"/>
                <a:gd name="T44" fmla="*/ 113 w 266"/>
                <a:gd name="T45" fmla="*/ 3 h 205"/>
                <a:gd name="T46" fmla="*/ 110 w 266"/>
                <a:gd name="T47" fmla="*/ 4 h 205"/>
                <a:gd name="T48" fmla="*/ 106 w 266"/>
                <a:gd name="T49" fmla="*/ 4 h 205"/>
                <a:gd name="T50" fmla="*/ 102 w 266"/>
                <a:gd name="T51" fmla="*/ 5 h 205"/>
                <a:gd name="T52" fmla="*/ 92 w 266"/>
                <a:gd name="T53" fmla="*/ 9 h 205"/>
                <a:gd name="T54" fmla="*/ 79 w 266"/>
                <a:gd name="T55" fmla="*/ 19 h 205"/>
                <a:gd name="T56" fmla="*/ 70 w 266"/>
                <a:gd name="T57" fmla="*/ 32 h 205"/>
                <a:gd name="T58" fmla="*/ 65 w 266"/>
                <a:gd name="T59" fmla="*/ 43 h 205"/>
                <a:gd name="T60" fmla="*/ 55 w 266"/>
                <a:gd name="T61" fmla="*/ 48 h 205"/>
                <a:gd name="T62" fmla="*/ 9 w 266"/>
                <a:gd name="T63" fmla="*/ 49 h 205"/>
                <a:gd name="T64" fmla="*/ 1 w 266"/>
                <a:gd name="T65" fmla="*/ 56 h 205"/>
                <a:gd name="T66" fmla="*/ 0 w 266"/>
                <a:gd name="T67" fmla="*/ 193 h 205"/>
                <a:gd name="T68" fmla="*/ 5 w 266"/>
                <a:gd name="T69" fmla="*/ 202 h 205"/>
                <a:gd name="T70" fmla="*/ 13 w 266"/>
                <a:gd name="T71" fmla="*/ 205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66" h="205">
                  <a:moveTo>
                    <a:pt x="13" y="205"/>
                  </a:moveTo>
                  <a:lnTo>
                    <a:pt x="253" y="205"/>
                  </a:lnTo>
                  <a:lnTo>
                    <a:pt x="258" y="204"/>
                  </a:lnTo>
                  <a:lnTo>
                    <a:pt x="263" y="202"/>
                  </a:lnTo>
                  <a:lnTo>
                    <a:pt x="265" y="198"/>
                  </a:lnTo>
                  <a:lnTo>
                    <a:pt x="266" y="193"/>
                  </a:lnTo>
                  <a:lnTo>
                    <a:pt x="266" y="60"/>
                  </a:lnTo>
                  <a:lnTo>
                    <a:pt x="265" y="56"/>
                  </a:lnTo>
                  <a:lnTo>
                    <a:pt x="263" y="52"/>
                  </a:lnTo>
                  <a:lnTo>
                    <a:pt x="258" y="49"/>
                  </a:lnTo>
                  <a:lnTo>
                    <a:pt x="253" y="48"/>
                  </a:lnTo>
                  <a:lnTo>
                    <a:pt x="217" y="48"/>
                  </a:lnTo>
                  <a:lnTo>
                    <a:pt x="207" y="48"/>
                  </a:lnTo>
                  <a:lnTo>
                    <a:pt x="205" y="43"/>
                  </a:lnTo>
                  <a:lnTo>
                    <a:pt x="203" y="38"/>
                  </a:lnTo>
                  <a:lnTo>
                    <a:pt x="200" y="32"/>
                  </a:lnTo>
                  <a:lnTo>
                    <a:pt x="197" y="26"/>
                  </a:lnTo>
                  <a:lnTo>
                    <a:pt x="192" y="19"/>
                  </a:lnTo>
                  <a:lnTo>
                    <a:pt x="186" y="14"/>
                  </a:lnTo>
                  <a:lnTo>
                    <a:pt x="178" y="9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6" y="4"/>
                  </a:lnTo>
                  <a:lnTo>
                    <a:pt x="163" y="4"/>
                  </a:lnTo>
                  <a:lnTo>
                    <a:pt x="162" y="4"/>
                  </a:lnTo>
                  <a:lnTo>
                    <a:pt x="161" y="4"/>
                  </a:lnTo>
                  <a:lnTo>
                    <a:pt x="158" y="3"/>
                  </a:lnTo>
                  <a:lnTo>
                    <a:pt x="155" y="2"/>
                  </a:lnTo>
                  <a:lnTo>
                    <a:pt x="154" y="2"/>
                  </a:lnTo>
                  <a:lnTo>
                    <a:pt x="153" y="1"/>
                  </a:lnTo>
                  <a:lnTo>
                    <a:pt x="150" y="1"/>
                  </a:lnTo>
                  <a:lnTo>
                    <a:pt x="147" y="1"/>
                  </a:lnTo>
                  <a:lnTo>
                    <a:pt x="145" y="1"/>
                  </a:lnTo>
                  <a:lnTo>
                    <a:pt x="144" y="1"/>
                  </a:lnTo>
                  <a:lnTo>
                    <a:pt x="140" y="0"/>
                  </a:lnTo>
                  <a:lnTo>
                    <a:pt x="135" y="0"/>
                  </a:lnTo>
                  <a:lnTo>
                    <a:pt x="131" y="0"/>
                  </a:lnTo>
                  <a:lnTo>
                    <a:pt x="126" y="1"/>
                  </a:lnTo>
                  <a:lnTo>
                    <a:pt x="125" y="1"/>
                  </a:lnTo>
                  <a:lnTo>
                    <a:pt x="124" y="1"/>
                  </a:lnTo>
                  <a:lnTo>
                    <a:pt x="121" y="1"/>
                  </a:lnTo>
                  <a:lnTo>
                    <a:pt x="118" y="1"/>
                  </a:lnTo>
                  <a:lnTo>
                    <a:pt x="117" y="2"/>
                  </a:lnTo>
                  <a:lnTo>
                    <a:pt x="116" y="2"/>
                  </a:lnTo>
                  <a:lnTo>
                    <a:pt x="113" y="3"/>
                  </a:lnTo>
                  <a:lnTo>
                    <a:pt x="110" y="4"/>
                  </a:lnTo>
                  <a:lnTo>
                    <a:pt x="110" y="4"/>
                  </a:lnTo>
                  <a:lnTo>
                    <a:pt x="109" y="4"/>
                  </a:lnTo>
                  <a:lnTo>
                    <a:pt x="106" y="4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1" y="5"/>
                  </a:lnTo>
                  <a:lnTo>
                    <a:pt x="92" y="9"/>
                  </a:lnTo>
                  <a:lnTo>
                    <a:pt x="85" y="14"/>
                  </a:lnTo>
                  <a:lnTo>
                    <a:pt x="79" y="19"/>
                  </a:lnTo>
                  <a:lnTo>
                    <a:pt x="74" y="26"/>
                  </a:lnTo>
                  <a:lnTo>
                    <a:pt x="70" y="32"/>
                  </a:lnTo>
                  <a:lnTo>
                    <a:pt x="67" y="38"/>
                  </a:lnTo>
                  <a:lnTo>
                    <a:pt x="65" y="43"/>
                  </a:lnTo>
                  <a:lnTo>
                    <a:pt x="64" y="48"/>
                  </a:lnTo>
                  <a:lnTo>
                    <a:pt x="55" y="48"/>
                  </a:lnTo>
                  <a:lnTo>
                    <a:pt x="13" y="48"/>
                  </a:lnTo>
                  <a:lnTo>
                    <a:pt x="9" y="49"/>
                  </a:lnTo>
                  <a:lnTo>
                    <a:pt x="5" y="52"/>
                  </a:lnTo>
                  <a:lnTo>
                    <a:pt x="1" y="56"/>
                  </a:lnTo>
                  <a:lnTo>
                    <a:pt x="0" y="60"/>
                  </a:lnTo>
                  <a:lnTo>
                    <a:pt x="0" y="193"/>
                  </a:lnTo>
                  <a:lnTo>
                    <a:pt x="1" y="198"/>
                  </a:lnTo>
                  <a:lnTo>
                    <a:pt x="5" y="202"/>
                  </a:lnTo>
                  <a:lnTo>
                    <a:pt x="9" y="204"/>
                  </a:lnTo>
                  <a:lnTo>
                    <a:pt x="13" y="20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42" name="Freeform 1164">
              <a:extLst>
                <a:ext uri="{FF2B5EF4-FFF2-40B4-BE49-F238E27FC236}">
                  <a16:creationId xmlns:a16="http://schemas.microsoft.com/office/drawing/2014/main" xmlns="" id="{796704C1-487B-43FB-8336-10F28D9A4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1425" y="2767013"/>
              <a:ext cx="34925" cy="34925"/>
            </a:xfrm>
            <a:custGeom>
              <a:avLst/>
              <a:gdLst>
                <a:gd name="T0" fmla="*/ 0 w 88"/>
                <a:gd name="T1" fmla="*/ 88 h 88"/>
                <a:gd name="T2" fmla="*/ 88 w 88"/>
                <a:gd name="T3" fmla="*/ 64 h 88"/>
                <a:gd name="T4" fmla="*/ 25 w 88"/>
                <a:gd name="T5" fmla="*/ 0 h 88"/>
                <a:gd name="T6" fmla="*/ 0 w 88"/>
                <a:gd name="T7" fmla="*/ 8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88">
                  <a:moveTo>
                    <a:pt x="0" y="88"/>
                  </a:moveTo>
                  <a:lnTo>
                    <a:pt x="88" y="64"/>
                  </a:lnTo>
                  <a:lnTo>
                    <a:pt x="25" y="0"/>
                  </a:lnTo>
                  <a:lnTo>
                    <a:pt x="0" y="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43" name="Freeform 1165">
              <a:extLst>
                <a:ext uri="{FF2B5EF4-FFF2-40B4-BE49-F238E27FC236}">
                  <a16:creationId xmlns:a16="http://schemas.microsoft.com/office/drawing/2014/main" xmlns="" id="{C8AE7332-B168-4839-9413-70CF47DC3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5713" y="2701925"/>
              <a:ext cx="87313" cy="85725"/>
            </a:xfrm>
            <a:custGeom>
              <a:avLst/>
              <a:gdLst>
                <a:gd name="T0" fmla="*/ 0 w 218"/>
                <a:gd name="T1" fmla="*/ 145 h 218"/>
                <a:gd name="T2" fmla="*/ 73 w 218"/>
                <a:gd name="T3" fmla="*/ 218 h 218"/>
                <a:gd name="T4" fmla="*/ 218 w 218"/>
                <a:gd name="T5" fmla="*/ 74 h 218"/>
                <a:gd name="T6" fmla="*/ 144 w 218"/>
                <a:gd name="T7" fmla="*/ 0 h 218"/>
                <a:gd name="T8" fmla="*/ 0 w 218"/>
                <a:gd name="T9" fmla="*/ 145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8" h="218">
                  <a:moveTo>
                    <a:pt x="0" y="145"/>
                  </a:moveTo>
                  <a:lnTo>
                    <a:pt x="73" y="218"/>
                  </a:lnTo>
                  <a:lnTo>
                    <a:pt x="218" y="74"/>
                  </a:lnTo>
                  <a:lnTo>
                    <a:pt x="144" y="0"/>
                  </a:lnTo>
                  <a:lnTo>
                    <a:pt x="0" y="14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44" name="Freeform 1166">
              <a:extLst>
                <a:ext uri="{FF2B5EF4-FFF2-40B4-BE49-F238E27FC236}">
                  <a16:creationId xmlns:a16="http://schemas.microsoft.com/office/drawing/2014/main" xmlns="" id="{A26445E2-D268-4050-86CC-6EB1E5803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0800" y="2674938"/>
              <a:ext cx="49213" cy="49213"/>
            </a:xfrm>
            <a:custGeom>
              <a:avLst/>
              <a:gdLst>
                <a:gd name="T0" fmla="*/ 50 w 123"/>
                <a:gd name="T1" fmla="*/ 0 h 123"/>
                <a:gd name="T2" fmla="*/ 0 w 123"/>
                <a:gd name="T3" fmla="*/ 50 h 123"/>
                <a:gd name="T4" fmla="*/ 73 w 123"/>
                <a:gd name="T5" fmla="*/ 123 h 123"/>
                <a:gd name="T6" fmla="*/ 123 w 123"/>
                <a:gd name="T7" fmla="*/ 73 h 123"/>
                <a:gd name="T8" fmla="*/ 50 w 123"/>
                <a:gd name="T9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3" h="123">
                  <a:moveTo>
                    <a:pt x="50" y="0"/>
                  </a:moveTo>
                  <a:lnTo>
                    <a:pt x="0" y="50"/>
                  </a:lnTo>
                  <a:lnTo>
                    <a:pt x="73" y="123"/>
                  </a:lnTo>
                  <a:lnTo>
                    <a:pt x="123" y="73"/>
                  </a:lnTo>
                  <a:lnTo>
                    <a:pt x="5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45" name="Freeform 1167">
              <a:extLst>
                <a:ext uri="{FF2B5EF4-FFF2-40B4-BE49-F238E27FC236}">
                  <a16:creationId xmlns:a16="http://schemas.microsoft.com/office/drawing/2014/main" xmlns="" id="{4316318C-71C4-4159-B0E7-B80F0216B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51125"/>
              <a:ext cx="69850" cy="9525"/>
            </a:xfrm>
            <a:custGeom>
              <a:avLst/>
              <a:gdLst>
                <a:gd name="T0" fmla="*/ 164 w 176"/>
                <a:gd name="T1" fmla="*/ 0 h 23"/>
                <a:gd name="T2" fmla="*/ 12 w 176"/>
                <a:gd name="T3" fmla="*/ 0 h 23"/>
                <a:gd name="T4" fmla="*/ 7 w 176"/>
                <a:gd name="T5" fmla="*/ 1 h 23"/>
                <a:gd name="T6" fmla="*/ 4 w 176"/>
                <a:gd name="T7" fmla="*/ 3 h 23"/>
                <a:gd name="T8" fmla="*/ 1 w 176"/>
                <a:gd name="T9" fmla="*/ 7 h 23"/>
                <a:gd name="T10" fmla="*/ 0 w 176"/>
                <a:gd name="T11" fmla="*/ 12 h 23"/>
                <a:gd name="T12" fmla="*/ 1 w 176"/>
                <a:gd name="T13" fmla="*/ 16 h 23"/>
                <a:gd name="T14" fmla="*/ 4 w 176"/>
                <a:gd name="T15" fmla="*/ 20 h 23"/>
                <a:gd name="T16" fmla="*/ 7 w 176"/>
                <a:gd name="T17" fmla="*/ 23 h 23"/>
                <a:gd name="T18" fmla="*/ 12 w 176"/>
                <a:gd name="T19" fmla="*/ 23 h 23"/>
                <a:gd name="T20" fmla="*/ 164 w 176"/>
                <a:gd name="T21" fmla="*/ 23 h 23"/>
                <a:gd name="T22" fmla="*/ 168 w 176"/>
                <a:gd name="T23" fmla="*/ 23 h 23"/>
                <a:gd name="T24" fmla="*/ 172 w 176"/>
                <a:gd name="T25" fmla="*/ 20 h 23"/>
                <a:gd name="T26" fmla="*/ 175 w 176"/>
                <a:gd name="T27" fmla="*/ 16 h 23"/>
                <a:gd name="T28" fmla="*/ 176 w 176"/>
                <a:gd name="T29" fmla="*/ 12 h 23"/>
                <a:gd name="T30" fmla="*/ 175 w 176"/>
                <a:gd name="T31" fmla="*/ 7 h 23"/>
                <a:gd name="T32" fmla="*/ 172 w 176"/>
                <a:gd name="T33" fmla="*/ 3 h 23"/>
                <a:gd name="T34" fmla="*/ 168 w 176"/>
                <a:gd name="T35" fmla="*/ 1 h 23"/>
                <a:gd name="T36" fmla="*/ 164 w 176"/>
                <a:gd name="T3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3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3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46" name="Freeform 1168">
              <a:extLst>
                <a:ext uri="{FF2B5EF4-FFF2-40B4-BE49-F238E27FC236}">
                  <a16:creationId xmlns:a16="http://schemas.microsoft.com/office/drawing/2014/main" xmlns="" id="{527DBA08-4A05-4BCA-B844-A187DF7ED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79700"/>
              <a:ext cx="69850" cy="9525"/>
            </a:xfrm>
            <a:custGeom>
              <a:avLst/>
              <a:gdLst>
                <a:gd name="T0" fmla="*/ 176 w 176"/>
                <a:gd name="T1" fmla="*/ 11 h 23"/>
                <a:gd name="T2" fmla="*/ 175 w 176"/>
                <a:gd name="T3" fmla="*/ 7 h 23"/>
                <a:gd name="T4" fmla="*/ 172 w 176"/>
                <a:gd name="T5" fmla="*/ 3 h 23"/>
                <a:gd name="T6" fmla="*/ 168 w 176"/>
                <a:gd name="T7" fmla="*/ 1 h 23"/>
                <a:gd name="T8" fmla="*/ 164 w 176"/>
                <a:gd name="T9" fmla="*/ 0 h 23"/>
                <a:gd name="T10" fmla="*/ 12 w 176"/>
                <a:gd name="T11" fmla="*/ 0 h 23"/>
                <a:gd name="T12" fmla="*/ 7 w 176"/>
                <a:gd name="T13" fmla="*/ 1 h 23"/>
                <a:gd name="T14" fmla="*/ 4 w 176"/>
                <a:gd name="T15" fmla="*/ 3 h 23"/>
                <a:gd name="T16" fmla="*/ 1 w 176"/>
                <a:gd name="T17" fmla="*/ 7 h 23"/>
                <a:gd name="T18" fmla="*/ 0 w 176"/>
                <a:gd name="T19" fmla="*/ 11 h 23"/>
                <a:gd name="T20" fmla="*/ 1 w 176"/>
                <a:gd name="T21" fmla="*/ 16 h 23"/>
                <a:gd name="T22" fmla="*/ 4 w 176"/>
                <a:gd name="T23" fmla="*/ 20 h 23"/>
                <a:gd name="T24" fmla="*/ 7 w 176"/>
                <a:gd name="T25" fmla="*/ 22 h 23"/>
                <a:gd name="T26" fmla="*/ 12 w 176"/>
                <a:gd name="T27" fmla="*/ 23 h 23"/>
                <a:gd name="T28" fmla="*/ 164 w 176"/>
                <a:gd name="T29" fmla="*/ 23 h 23"/>
                <a:gd name="T30" fmla="*/ 168 w 176"/>
                <a:gd name="T31" fmla="*/ 22 h 23"/>
                <a:gd name="T32" fmla="*/ 172 w 176"/>
                <a:gd name="T33" fmla="*/ 20 h 23"/>
                <a:gd name="T34" fmla="*/ 175 w 176"/>
                <a:gd name="T35" fmla="*/ 16 h 23"/>
                <a:gd name="T36" fmla="*/ 176 w 176"/>
                <a:gd name="T37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76" y="11"/>
                  </a:move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2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2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47" name="Freeform 1169">
              <a:extLst>
                <a:ext uri="{FF2B5EF4-FFF2-40B4-BE49-F238E27FC236}">
                  <a16:creationId xmlns:a16="http://schemas.microsoft.com/office/drawing/2014/main" xmlns="" id="{4C89D2D4-8C61-4BC8-9EBB-1CC3995E9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708275"/>
              <a:ext cx="46038" cy="9525"/>
            </a:xfrm>
            <a:custGeom>
              <a:avLst/>
              <a:gdLst>
                <a:gd name="T0" fmla="*/ 12 w 115"/>
                <a:gd name="T1" fmla="*/ 0 h 24"/>
                <a:gd name="T2" fmla="*/ 7 w 115"/>
                <a:gd name="T3" fmla="*/ 1 h 24"/>
                <a:gd name="T4" fmla="*/ 4 w 115"/>
                <a:gd name="T5" fmla="*/ 3 h 24"/>
                <a:gd name="T6" fmla="*/ 1 w 115"/>
                <a:gd name="T7" fmla="*/ 8 h 24"/>
                <a:gd name="T8" fmla="*/ 0 w 115"/>
                <a:gd name="T9" fmla="*/ 12 h 24"/>
                <a:gd name="T10" fmla="*/ 1 w 115"/>
                <a:gd name="T11" fmla="*/ 17 h 24"/>
                <a:gd name="T12" fmla="*/ 4 w 115"/>
                <a:gd name="T13" fmla="*/ 21 h 24"/>
                <a:gd name="T14" fmla="*/ 7 w 115"/>
                <a:gd name="T15" fmla="*/ 23 h 24"/>
                <a:gd name="T16" fmla="*/ 12 w 115"/>
                <a:gd name="T17" fmla="*/ 24 h 24"/>
                <a:gd name="T18" fmla="*/ 103 w 115"/>
                <a:gd name="T19" fmla="*/ 24 h 24"/>
                <a:gd name="T20" fmla="*/ 108 w 115"/>
                <a:gd name="T21" fmla="*/ 23 h 24"/>
                <a:gd name="T22" fmla="*/ 112 w 115"/>
                <a:gd name="T23" fmla="*/ 21 h 24"/>
                <a:gd name="T24" fmla="*/ 114 w 115"/>
                <a:gd name="T25" fmla="*/ 17 h 24"/>
                <a:gd name="T26" fmla="*/ 115 w 115"/>
                <a:gd name="T27" fmla="*/ 12 h 24"/>
                <a:gd name="T28" fmla="*/ 114 w 115"/>
                <a:gd name="T29" fmla="*/ 8 h 24"/>
                <a:gd name="T30" fmla="*/ 112 w 115"/>
                <a:gd name="T31" fmla="*/ 3 h 24"/>
                <a:gd name="T32" fmla="*/ 108 w 115"/>
                <a:gd name="T33" fmla="*/ 1 h 24"/>
                <a:gd name="T34" fmla="*/ 103 w 115"/>
                <a:gd name="T35" fmla="*/ 0 h 24"/>
                <a:gd name="T36" fmla="*/ 12 w 115"/>
                <a:gd name="T3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5" h="24">
                  <a:moveTo>
                    <a:pt x="12" y="0"/>
                  </a:moveTo>
                  <a:lnTo>
                    <a:pt x="7" y="1"/>
                  </a:lnTo>
                  <a:lnTo>
                    <a:pt x="4" y="3"/>
                  </a:lnTo>
                  <a:lnTo>
                    <a:pt x="1" y="8"/>
                  </a:lnTo>
                  <a:lnTo>
                    <a:pt x="0" y="12"/>
                  </a:lnTo>
                  <a:lnTo>
                    <a:pt x="1" y="17"/>
                  </a:lnTo>
                  <a:lnTo>
                    <a:pt x="4" y="21"/>
                  </a:lnTo>
                  <a:lnTo>
                    <a:pt x="7" y="23"/>
                  </a:lnTo>
                  <a:lnTo>
                    <a:pt x="12" y="24"/>
                  </a:lnTo>
                  <a:lnTo>
                    <a:pt x="103" y="24"/>
                  </a:lnTo>
                  <a:lnTo>
                    <a:pt x="108" y="23"/>
                  </a:lnTo>
                  <a:lnTo>
                    <a:pt x="112" y="21"/>
                  </a:lnTo>
                  <a:lnTo>
                    <a:pt x="114" y="17"/>
                  </a:lnTo>
                  <a:lnTo>
                    <a:pt x="115" y="12"/>
                  </a:lnTo>
                  <a:lnTo>
                    <a:pt x="114" y="8"/>
                  </a:lnTo>
                  <a:lnTo>
                    <a:pt x="112" y="3"/>
                  </a:lnTo>
                  <a:lnTo>
                    <a:pt x="108" y="1"/>
                  </a:lnTo>
                  <a:lnTo>
                    <a:pt x="103" y="0"/>
                  </a:lnTo>
                  <a:lnTo>
                    <a:pt x="1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</p:grpSp>
      <p:sp>
        <p:nvSpPr>
          <p:cNvPr id="13" name="Прямоугольник 12"/>
          <p:cNvSpPr/>
          <p:nvPr/>
        </p:nvSpPr>
        <p:spPr>
          <a:xfrm>
            <a:off x="7890131" y="42353"/>
            <a:ext cx="1253869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912031">
              <a:defRPr/>
            </a:pPr>
            <a:r>
              <a:rPr lang="ru-RU" b="1" kern="0" dirty="0">
                <a:solidFill>
                  <a:srgbClr val="FFFFFF"/>
                </a:solidFill>
              </a:rPr>
              <a:t>процентов</a:t>
            </a:r>
          </a:p>
        </p:txBody>
      </p:sp>
      <p:sp>
        <p:nvSpPr>
          <p:cNvPr id="3" name="Номер слайда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0F071709-FA2F-480E-A171-7B5B5D7B36B1}" type="slidenum">
              <a:rPr lang="ru-RU" altLang="ru-RU" smtClean="0"/>
              <a:pPr>
                <a:defRPr/>
              </a:pPr>
              <a:t>11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3991885869"/>
      </p:ext>
    </p:extLst>
  </p:cSld>
  <p:clrMapOvr>
    <a:masterClrMapping/>
  </p:clrMapOvr>
  <p:transition spd="slow" advClick="0" advTm="9000">
    <p:wipe/>
  </p:transition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5395" name="Rectangle 9"/>
          <p:cNvSpPr>
            <a:spLocks noChangeArrowheads="1"/>
          </p:cNvSpPr>
          <p:nvPr/>
        </p:nvSpPr>
        <p:spPr bwMode="auto">
          <a:xfrm>
            <a:off x="12" y="942601"/>
            <a:ext cx="65" cy="276999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>
            <a:spAutoFit/>
          </a:bodyPr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defTabSz="913095" fontAlgn="base">
              <a:spcBef>
                <a:spcPct val="0"/>
              </a:spcBef>
              <a:spcAft>
                <a:spcPct val="0"/>
              </a:spcAft>
              <a:buNone/>
            </a:pPr>
            <a:endParaRPr lang="ru-RU" altLang="ru-RU" sz="1800" dirty="0">
              <a:solidFill>
                <a:prstClr val="black"/>
              </a:solidFill>
              <a:cs typeface="Times New Roman" pitchFamily="18" charset="0"/>
            </a:endParaRPr>
          </a:p>
        </p:txBody>
      </p:sp>
      <p:sp>
        <p:nvSpPr>
          <p:cNvPr id="315396" name="Rectangle 4"/>
          <p:cNvSpPr>
            <a:spLocks noChangeArrowheads="1"/>
          </p:cNvSpPr>
          <p:nvPr/>
        </p:nvSpPr>
        <p:spPr bwMode="auto">
          <a:xfrm>
            <a:off x="1331924" y="96448"/>
            <a:ext cx="6911975" cy="399978"/>
          </a:xfrm>
          <a:prstGeom prst="rect">
            <a:avLst/>
          </a:prstGeom>
          <a:solidFill>
            <a:schemeClr val="bg1">
              <a:alpha val="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310" tIns="45655" rIns="91310" bIns="45655">
            <a:spAutoFit/>
          </a:bodyPr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 defTabSz="913095" fontAlgn="base">
              <a:spcBef>
                <a:spcPct val="0"/>
              </a:spcBef>
              <a:spcAft>
                <a:spcPct val="0"/>
              </a:spcAft>
              <a:buNone/>
            </a:pPr>
            <a:endParaRPr lang="ru-RU" altLang="ru-RU" sz="2000" i="1" dirty="0">
              <a:solidFill>
                <a:prstClr val="white"/>
              </a:solidFill>
              <a:cs typeface="Times New Roman" pitchFamily="18" charset="0"/>
            </a:endParaRPr>
          </a:p>
        </p:txBody>
      </p:sp>
      <p:sp>
        <p:nvSpPr>
          <p:cNvPr id="315397" name="AutoShape 18" descr="Картинки по запросу КАМЕНЬ НА НАБЕРЕЖНОЙ КОМСОМОЛЬСКА"/>
          <p:cNvSpPr>
            <a:spLocks noChangeAspect="1" noChangeArrowheads="1"/>
          </p:cNvSpPr>
          <p:nvPr/>
        </p:nvSpPr>
        <p:spPr bwMode="auto">
          <a:xfrm>
            <a:off x="4352344" y="3376888"/>
            <a:ext cx="304800" cy="2274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310" tIns="45655" rIns="91310" bIns="45655"/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defTabSz="913095" fontAlgn="base">
              <a:spcBef>
                <a:spcPct val="0"/>
              </a:spcBef>
              <a:spcAft>
                <a:spcPct val="0"/>
              </a:spcAft>
              <a:buNone/>
            </a:pPr>
            <a:endParaRPr lang="ru-RU" altLang="ru-RU" sz="1800" dirty="0">
              <a:solidFill>
                <a:prstClr val="black"/>
              </a:solidFill>
              <a:cs typeface="Times New Roman" pitchFamily="18" charset="0"/>
            </a:endParaRPr>
          </a:p>
        </p:txBody>
      </p:sp>
      <p:sp>
        <p:nvSpPr>
          <p:cNvPr id="315398" name="AutoShape 20" descr="Камень на месте высадки комсомольцев"/>
          <p:cNvSpPr>
            <a:spLocks noChangeAspect="1" noChangeArrowheads="1"/>
          </p:cNvSpPr>
          <p:nvPr/>
        </p:nvSpPr>
        <p:spPr bwMode="auto">
          <a:xfrm>
            <a:off x="4419600" y="3370661"/>
            <a:ext cx="304800" cy="2274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310" tIns="45655" rIns="91310" bIns="45655"/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defTabSz="913095" fontAlgn="base">
              <a:spcBef>
                <a:spcPct val="0"/>
              </a:spcBef>
              <a:spcAft>
                <a:spcPct val="0"/>
              </a:spcAft>
              <a:buNone/>
            </a:pPr>
            <a:endParaRPr lang="ru-RU" altLang="ru-RU" sz="1800" dirty="0">
              <a:solidFill>
                <a:prstClr val="black"/>
              </a:solidFill>
              <a:cs typeface="Times New Roman" pitchFamily="18" charset="0"/>
            </a:endParaRPr>
          </a:p>
        </p:txBody>
      </p:sp>
      <p:sp>
        <p:nvSpPr>
          <p:cNvPr id="315399" name="AutoShape 22" descr=" "/>
          <p:cNvSpPr>
            <a:spLocks noChangeAspect="1" noChangeArrowheads="1"/>
          </p:cNvSpPr>
          <p:nvPr/>
        </p:nvSpPr>
        <p:spPr bwMode="auto">
          <a:xfrm>
            <a:off x="4419600" y="3370661"/>
            <a:ext cx="304800" cy="2274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310" tIns="45655" rIns="91310" bIns="45655"/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defTabSz="913095" fontAlgn="base">
              <a:spcBef>
                <a:spcPct val="0"/>
              </a:spcBef>
              <a:spcAft>
                <a:spcPct val="0"/>
              </a:spcAft>
              <a:buNone/>
            </a:pPr>
            <a:endParaRPr lang="ru-RU" altLang="ru-RU" sz="1800" dirty="0">
              <a:solidFill>
                <a:prstClr val="black"/>
              </a:solidFill>
              <a:cs typeface="Times New Roman" pitchFamily="18" charset="0"/>
            </a:endParaRPr>
          </a:p>
        </p:txBody>
      </p:sp>
      <p:sp>
        <p:nvSpPr>
          <p:cNvPr id="24" name="Freeform 39"/>
          <p:cNvSpPr>
            <a:spLocks noEditPoints="1"/>
          </p:cNvSpPr>
          <p:nvPr/>
        </p:nvSpPr>
        <p:spPr bwMode="auto">
          <a:xfrm>
            <a:off x="1361362" y="42353"/>
            <a:ext cx="6450998" cy="997050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088" tIns="45546" rIns="91088" bIns="45546" numCol="1" anchor="t" anchorCtr="0" compatLnSpc="1">
            <a:prstTxWarp prst="textNoShape">
              <a:avLst/>
            </a:prstTxWarp>
          </a:bodyPr>
          <a:lstStyle/>
          <a:p>
            <a:pPr defTabSz="910733">
              <a:defRPr/>
            </a:pPr>
            <a:endParaRPr lang="en-US" kern="0">
              <a:solidFill>
                <a:srgbClr val="5B9BD5">
                  <a:lumMod val="75000"/>
                </a:srgbClr>
              </a:solidFill>
            </a:endParaRPr>
          </a:p>
        </p:txBody>
      </p:sp>
      <p:sp>
        <p:nvSpPr>
          <p:cNvPr id="26" name="Google Shape;63;p13"/>
          <p:cNvSpPr txBox="1">
            <a:spLocks/>
          </p:cNvSpPr>
          <p:nvPr/>
        </p:nvSpPr>
        <p:spPr>
          <a:xfrm>
            <a:off x="827584" y="404849"/>
            <a:ext cx="6618727" cy="53775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021" tIns="91021" rIns="91021" bIns="91021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24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cs typeface="Raleway" panose="020B0604020202020204" charset="0"/>
              </a:rPr>
              <a:t>СРЕДНЕМЕСЯЧНАЯ ЗАРАБОТНАЯ ПЛАТА</a:t>
            </a:r>
          </a:p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24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cs typeface="Raleway" panose="020B0604020202020204" charset="0"/>
              </a:rPr>
              <a:t> ПО КРУПНЫМ И СРЕДНИМ ПРЕДПРИЯТИЯМ</a:t>
            </a:r>
          </a:p>
        </p:txBody>
      </p:sp>
      <p:sp>
        <p:nvSpPr>
          <p:cNvPr id="7" name="Прямоугольник 6"/>
          <p:cNvSpPr/>
          <p:nvPr/>
        </p:nvSpPr>
        <p:spPr>
          <a:xfrm>
            <a:off x="100416" y="3129729"/>
            <a:ext cx="1224136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913095" fontAlgn="base">
              <a:spcBef>
                <a:spcPct val="0"/>
              </a:spcBef>
              <a:spcAft>
                <a:spcPct val="0"/>
              </a:spcAft>
              <a:defRPr/>
            </a:pPr>
            <a:endParaRPr lang="ru-RU" altLang="ru-RU" sz="1600" b="1" i="1" dirty="0">
              <a:cs typeface="Times New Roman" pitchFamily="18" charset="0"/>
            </a:endParaRPr>
          </a:p>
        </p:txBody>
      </p:sp>
      <p:sp>
        <p:nvSpPr>
          <p:cNvPr id="32" name="Arrow: Chevron 3">
            <a:extLst>
              <a:ext uri="{FF2B5EF4-FFF2-40B4-BE49-F238E27FC236}">
                <a16:creationId xmlns:a16="http://schemas.microsoft.com/office/drawing/2014/main" xmlns="" id="{B74DCDE5-F6FF-490A-B8D2-396498CA034B}"/>
              </a:ext>
            </a:extLst>
          </p:cNvPr>
          <p:cNvSpPr/>
          <p:nvPr/>
        </p:nvSpPr>
        <p:spPr>
          <a:xfrm>
            <a:off x="7138801" y="60273"/>
            <a:ext cx="2028833" cy="370307"/>
          </a:xfrm>
          <a:prstGeom prst="chevron">
            <a:avLst/>
          </a:prstGeom>
          <a:solidFill>
            <a:srgbClr val="769BC9">
              <a:lumMod val="50000"/>
              <a:alpha val="70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91204" tIns="45604" rIns="91204" bIns="45604" rtlCol="0" anchor="ctr"/>
          <a:lstStyle/>
          <a:p>
            <a:pPr defTabSz="912031">
              <a:defRPr/>
            </a:pPr>
            <a:r>
              <a:rPr lang="ru-RU" b="1" kern="0" dirty="0" smtClean="0">
                <a:solidFill>
                  <a:srgbClr val="FFFFFF"/>
                </a:solidFill>
              </a:rPr>
              <a:t>     тыс</a:t>
            </a:r>
            <a:r>
              <a:rPr lang="ru-RU" b="1" kern="0" dirty="0">
                <a:solidFill>
                  <a:srgbClr val="FFFFFF"/>
                </a:solidFill>
              </a:rPr>
              <a:t>. рублей</a:t>
            </a:r>
          </a:p>
        </p:txBody>
      </p:sp>
      <p:grpSp>
        <p:nvGrpSpPr>
          <p:cNvPr id="34" name="Group 57">
            <a:extLst>
              <a:ext uri="{FF2B5EF4-FFF2-40B4-BE49-F238E27FC236}">
                <a16:creationId xmlns:a16="http://schemas.microsoft.com/office/drawing/2014/main" xmlns="" id="{EE4EA1F8-2E82-4BD3-8FEE-7C36ADF445AB}"/>
              </a:ext>
            </a:extLst>
          </p:cNvPr>
          <p:cNvGrpSpPr/>
          <p:nvPr/>
        </p:nvGrpSpPr>
        <p:grpSpPr>
          <a:xfrm>
            <a:off x="7331778" y="128069"/>
            <a:ext cx="289122" cy="276780"/>
            <a:chOff x="4892675" y="2516188"/>
            <a:chExt cx="287338" cy="285750"/>
          </a:xfrm>
          <a:solidFill>
            <a:sysClr val="window" lastClr="FFFFFF"/>
          </a:solidFill>
        </p:grpSpPr>
        <p:sp>
          <p:nvSpPr>
            <p:cNvPr id="35" name="Freeform 1161">
              <a:extLst>
                <a:ext uri="{FF2B5EF4-FFF2-40B4-BE49-F238E27FC236}">
                  <a16:creationId xmlns:a16="http://schemas.microsoft.com/office/drawing/2014/main" xmlns="" id="{DECD2C4C-30A1-4095-BAEF-0291C42CC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675" y="2554288"/>
              <a:ext cx="200025" cy="220663"/>
            </a:xfrm>
            <a:custGeom>
              <a:avLst/>
              <a:gdLst>
                <a:gd name="T0" fmla="*/ 411 w 506"/>
                <a:gd name="T1" fmla="*/ 506 h 554"/>
                <a:gd name="T2" fmla="*/ 506 w 506"/>
                <a:gd name="T3" fmla="*/ 410 h 554"/>
                <a:gd name="T4" fmla="*/ 506 w 506"/>
                <a:gd name="T5" fmla="*/ 11 h 554"/>
                <a:gd name="T6" fmla="*/ 505 w 506"/>
                <a:gd name="T7" fmla="*/ 7 h 554"/>
                <a:gd name="T8" fmla="*/ 503 w 506"/>
                <a:gd name="T9" fmla="*/ 3 h 554"/>
                <a:gd name="T10" fmla="*/ 499 w 506"/>
                <a:gd name="T11" fmla="*/ 1 h 554"/>
                <a:gd name="T12" fmla="*/ 494 w 506"/>
                <a:gd name="T13" fmla="*/ 0 h 554"/>
                <a:gd name="T14" fmla="*/ 410 w 506"/>
                <a:gd name="T15" fmla="*/ 0 h 554"/>
                <a:gd name="T16" fmla="*/ 410 w 506"/>
                <a:gd name="T17" fmla="*/ 71 h 554"/>
                <a:gd name="T18" fmla="*/ 434 w 506"/>
                <a:gd name="T19" fmla="*/ 71 h 554"/>
                <a:gd name="T20" fmla="*/ 434 w 506"/>
                <a:gd name="T21" fmla="*/ 481 h 554"/>
                <a:gd name="T22" fmla="*/ 73 w 506"/>
                <a:gd name="T23" fmla="*/ 481 h 554"/>
                <a:gd name="T24" fmla="*/ 73 w 506"/>
                <a:gd name="T25" fmla="*/ 71 h 554"/>
                <a:gd name="T26" fmla="*/ 97 w 506"/>
                <a:gd name="T27" fmla="*/ 71 h 554"/>
                <a:gd name="T28" fmla="*/ 97 w 506"/>
                <a:gd name="T29" fmla="*/ 0 h 554"/>
                <a:gd name="T30" fmla="*/ 12 w 506"/>
                <a:gd name="T31" fmla="*/ 0 h 554"/>
                <a:gd name="T32" fmla="*/ 7 w 506"/>
                <a:gd name="T33" fmla="*/ 1 h 554"/>
                <a:gd name="T34" fmla="*/ 4 w 506"/>
                <a:gd name="T35" fmla="*/ 3 h 554"/>
                <a:gd name="T36" fmla="*/ 1 w 506"/>
                <a:gd name="T37" fmla="*/ 7 h 554"/>
                <a:gd name="T38" fmla="*/ 0 w 506"/>
                <a:gd name="T39" fmla="*/ 11 h 554"/>
                <a:gd name="T40" fmla="*/ 0 w 506"/>
                <a:gd name="T41" fmla="*/ 494 h 554"/>
                <a:gd name="T42" fmla="*/ 0 w 506"/>
                <a:gd name="T43" fmla="*/ 501 h 554"/>
                <a:gd name="T44" fmla="*/ 1 w 506"/>
                <a:gd name="T45" fmla="*/ 508 h 554"/>
                <a:gd name="T46" fmla="*/ 2 w 506"/>
                <a:gd name="T47" fmla="*/ 514 h 554"/>
                <a:gd name="T48" fmla="*/ 4 w 506"/>
                <a:gd name="T49" fmla="*/ 520 h 554"/>
                <a:gd name="T50" fmla="*/ 6 w 506"/>
                <a:gd name="T51" fmla="*/ 525 h 554"/>
                <a:gd name="T52" fmla="*/ 9 w 506"/>
                <a:gd name="T53" fmla="*/ 530 h 554"/>
                <a:gd name="T54" fmla="*/ 12 w 506"/>
                <a:gd name="T55" fmla="*/ 534 h 554"/>
                <a:gd name="T56" fmla="*/ 15 w 506"/>
                <a:gd name="T57" fmla="*/ 538 h 554"/>
                <a:gd name="T58" fmla="*/ 20 w 506"/>
                <a:gd name="T59" fmla="*/ 542 h 554"/>
                <a:gd name="T60" fmla="*/ 24 w 506"/>
                <a:gd name="T61" fmla="*/ 546 h 554"/>
                <a:gd name="T62" fmla="*/ 29 w 506"/>
                <a:gd name="T63" fmla="*/ 548 h 554"/>
                <a:gd name="T64" fmla="*/ 35 w 506"/>
                <a:gd name="T65" fmla="*/ 550 h 554"/>
                <a:gd name="T66" fmla="*/ 40 w 506"/>
                <a:gd name="T67" fmla="*/ 552 h 554"/>
                <a:gd name="T68" fmla="*/ 46 w 506"/>
                <a:gd name="T69" fmla="*/ 553 h 554"/>
                <a:gd name="T70" fmla="*/ 53 w 506"/>
                <a:gd name="T71" fmla="*/ 554 h 554"/>
                <a:gd name="T72" fmla="*/ 60 w 506"/>
                <a:gd name="T73" fmla="*/ 554 h 554"/>
                <a:gd name="T74" fmla="*/ 396 w 506"/>
                <a:gd name="T75" fmla="*/ 554 h 554"/>
                <a:gd name="T76" fmla="*/ 408 w 506"/>
                <a:gd name="T77" fmla="*/ 512 h 554"/>
                <a:gd name="T78" fmla="*/ 409 w 506"/>
                <a:gd name="T79" fmla="*/ 509 h 554"/>
                <a:gd name="T80" fmla="*/ 411 w 506"/>
                <a:gd name="T81" fmla="*/ 506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06" h="554">
                  <a:moveTo>
                    <a:pt x="411" y="506"/>
                  </a:moveTo>
                  <a:lnTo>
                    <a:pt x="506" y="410"/>
                  </a:lnTo>
                  <a:lnTo>
                    <a:pt x="506" y="11"/>
                  </a:lnTo>
                  <a:lnTo>
                    <a:pt x="505" y="7"/>
                  </a:lnTo>
                  <a:lnTo>
                    <a:pt x="503" y="3"/>
                  </a:lnTo>
                  <a:lnTo>
                    <a:pt x="499" y="1"/>
                  </a:lnTo>
                  <a:lnTo>
                    <a:pt x="494" y="0"/>
                  </a:lnTo>
                  <a:lnTo>
                    <a:pt x="410" y="0"/>
                  </a:lnTo>
                  <a:lnTo>
                    <a:pt x="410" y="71"/>
                  </a:lnTo>
                  <a:lnTo>
                    <a:pt x="434" y="71"/>
                  </a:lnTo>
                  <a:lnTo>
                    <a:pt x="434" y="481"/>
                  </a:lnTo>
                  <a:lnTo>
                    <a:pt x="73" y="481"/>
                  </a:lnTo>
                  <a:lnTo>
                    <a:pt x="73" y="71"/>
                  </a:lnTo>
                  <a:lnTo>
                    <a:pt x="97" y="71"/>
                  </a:lnTo>
                  <a:lnTo>
                    <a:pt x="97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0" y="494"/>
                  </a:lnTo>
                  <a:lnTo>
                    <a:pt x="0" y="501"/>
                  </a:lnTo>
                  <a:lnTo>
                    <a:pt x="1" y="508"/>
                  </a:lnTo>
                  <a:lnTo>
                    <a:pt x="2" y="514"/>
                  </a:lnTo>
                  <a:lnTo>
                    <a:pt x="4" y="520"/>
                  </a:lnTo>
                  <a:lnTo>
                    <a:pt x="6" y="525"/>
                  </a:lnTo>
                  <a:lnTo>
                    <a:pt x="9" y="530"/>
                  </a:lnTo>
                  <a:lnTo>
                    <a:pt x="12" y="534"/>
                  </a:lnTo>
                  <a:lnTo>
                    <a:pt x="15" y="538"/>
                  </a:lnTo>
                  <a:lnTo>
                    <a:pt x="20" y="542"/>
                  </a:lnTo>
                  <a:lnTo>
                    <a:pt x="24" y="546"/>
                  </a:lnTo>
                  <a:lnTo>
                    <a:pt x="29" y="548"/>
                  </a:lnTo>
                  <a:lnTo>
                    <a:pt x="35" y="550"/>
                  </a:lnTo>
                  <a:lnTo>
                    <a:pt x="40" y="552"/>
                  </a:lnTo>
                  <a:lnTo>
                    <a:pt x="46" y="553"/>
                  </a:lnTo>
                  <a:lnTo>
                    <a:pt x="53" y="554"/>
                  </a:lnTo>
                  <a:lnTo>
                    <a:pt x="60" y="554"/>
                  </a:lnTo>
                  <a:lnTo>
                    <a:pt x="396" y="554"/>
                  </a:lnTo>
                  <a:lnTo>
                    <a:pt x="408" y="512"/>
                  </a:lnTo>
                  <a:lnTo>
                    <a:pt x="409" y="509"/>
                  </a:lnTo>
                  <a:lnTo>
                    <a:pt x="411" y="50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37" name="Freeform 1162">
              <a:extLst>
                <a:ext uri="{FF2B5EF4-FFF2-40B4-BE49-F238E27FC236}">
                  <a16:creationId xmlns:a16="http://schemas.microsoft.com/office/drawing/2014/main" xmlns="" id="{ACA6B076-61E2-4FF2-A002-3BAC97091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22550"/>
              <a:ext cx="69850" cy="9525"/>
            </a:xfrm>
            <a:custGeom>
              <a:avLst/>
              <a:gdLst>
                <a:gd name="T0" fmla="*/ 164 w 176"/>
                <a:gd name="T1" fmla="*/ 0 h 25"/>
                <a:gd name="T2" fmla="*/ 12 w 176"/>
                <a:gd name="T3" fmla="*/ 0 h 25"/>
                <a:gd name="T4" fmla="*/ 7 w 176"/>
                <a:gd name="T5" fmla="*/ 1 h 25"/>
                <a:gd name="T6" fmla="*/ 4 w 176"/>
                <a:gd name="T7" fmla="*/ 4 h 25"/>
                <a:gd name="T8" fmla="*/ 1 w 176"/>
                <a:gd name="T9" fmla="*/ 7 h 25"/>
                <a:gd name="T10" fmla="*/ 0 w 176"/>
                <a:gd name="T11" fmla="*/ 12 h 25"/>
                <a:gd name="T12" fmla="*/ 1 w 176"/>
                <a:gd name="T13" fmla="*/ 18 h 25"/>
                <a:gd name="T14" fmla="*/ 4 w 176"/>
                <a:gd name="T15" fmla="*/ 21 h 25"/>
                <a:gd name="T16" fmla="*/ 7 w 176"/>
                <a:gd name="T17" fmla="*/ 24 h 25"/>
                <a:gd name="T18" fmla="*/ 12 w 176"/>
                <a:gd name="T19" fmla="*/ 25 h 25"/>
                <a:gd name="T20" fmla="*/ 164 w 176"/>
                <a:gd name="T21" fmla="*/ 25 h 25"/>
                <a:gd name="T22" fmla="*/ 168 w 176"/>
                <a:gd name="T23" fmla="*/ 24 h 25"/>
                <a:gd name="T24" fmla="*/ 172 w 176"/>
                <a:gd name="T25" fmla="*/ 21 h 25"/>
                <a:gd name="T26" fmla="*/ 175 w 176"/>
                <a:gd name="T27" fmla="*/ 18 h 25"/>
                <a:gd name="T28" fmla="*/ 176 w 176"/>
                <a:gd name="T29" fmla="*/ 12 h 25"/>
                <a:gd name="T30" fmla="*/ 175 w 176"/>
                <a:gd name="T31" fmla="*/ 7 h 25"/>
                <a:gd name="T32" fmla="*/ 172 w 176"/>
                <a:gd name="T33" fmla="*/ 4 h 25"/>
                <a:gd name="T34" fmla="*/ 168 w 176"/>
                <a:gd name="T35" fmla="*/ 1 h 25"/>
                <a:gd name="T36" fmla="*/ 164 w 176"/>
                <a:gd name="T3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5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4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8"/>
                  </a:lnTo>
                  <a:lnTo>
                    <a:pt x="4" y="21"/>
                  </a:lnTo>
                  <a:lnTo>
                    <a:pt x="7" y="24"/>
                  </a:lnTo>
                  <a:lnTo>
                    <a:pt x="12" y="25"/>
                  </a:lnTo>
                  <a:lnTo>
                    <a:pt x="164" y="25"/>
                  </a:lnTo>
                  <a:lnTo>
                    <a:pt x="168" y="24"/>
                  </a:lnTo>
                  <a:lnTo>
                    <a:pt x="172" y="21"/>
                  </a:lnTo>
                  <a:lnTo>
                    <a:pt x="175" y="18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4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38" name="Freeform 1163">
              <a:extLst>
                <a:ext uri="{FF2B5EF4-FFF2-40B4-BE49-F238E27FC236}">
                  <a16:creationId xmlns:a16="http://schemas.microsoft.com/office/drawing/2014/main" xmlns="" id="{430041FE-A5BC-456F-85E7-0E6E667DE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300" y="2516188"/>
              <a:ext cx="104775" cy="82550"/>
            </a:xfrm>
            <a:custGeom>
              <a:avLst/>
              <a:gdLst>
                <a:gd name="T0" fmla="*/ 253 w 266"/>
                <a:gd name="T1" fmla="*/ 205 h 205"/>
                <a:gd name="T2" fmla="*/ 263 w 266"/>
                <a:gd name="T3" fmla="*/ 202 h 205"/>
                <a:gd name="T4" fmla="*/ 266 w 266"/>
                <a:gd name="T5" fmla="*/ 193 h 205"/>
                <a:gd name="T6" fmla="*/ 265 w 266"/>
                <a:gd name="T7" fmla="*/ 56 h 205"/>
                <a:gd name="T8" fmla="*/ 258 w 266"/>
                <a:gd name="T9" fmla="*/ 49 h 205"/>
                <a:gd name="T10" fmla="*/ 217 w 266"/>
                <a:gd name="T11" fmla="*/ 48 h 205"/>
                <a:gd name="T12" fmla="*/ 205 w 266"/>
                <a:gd name="T13" fmla="*/ 43 h 205"/>
                <a:gd name="T14" fmla="*/ 200 w 266"/>
                <a:gd name="T15" fmla="*/ 32 h 205"/>
                <a:gd name="T16" fmla="*/ 192 w 266"/>
                <a:gd name="T17" fmla="*/ 19 h 205"/>
                <a:gd name="T18" fmla="*/ 178 w 266"/>
                <a:gd name="T19" fmla="*/ 9 h 205"/>
                <a:gd name="T20" fmla="*/ 169 w 266"/>
                <a:gd name="T21" fmla="*/ 5 h 205"/>
                <a:gd name="T22" fmla="*/ 166 w 266"/>
                <a:gd name="T23" fmla="*/ 4 h 205"/>
                <a:gd name="T24" fmla="*/ 162 w 266"/>
                <a:gd name="T25" fmla="*/ 4 h 205"/>
                <a:gd name="T26" fmla="*/ 158 w 266"/>
                <a:gd name="T27" fmla="*/ 3 h 205"/>
                <a:gd name="T28" fmla="*/ 154 w 266"/>
                <a:gd name="T29" fmla="*/ 2 h 205"/>
                <a:gd name="T30" fmla="*/ 150 w 266"/>
                <a:gd name="T31" fmla="*/ 1 h 205"/>
                <a:gd name="T32" fmla="*/ 145 w 266"/>
                <a:gd name="T33" fmla="*/ 1 h 205"/>
                <a:gd name="T34" fmla="*/ 140 w 266"/>
                <a:gd name="T35" fmla="*/ 0 h 205"/>
                <a:gd name="T36" fmla="*/ 131 w 266"/>
                <a:gd name="T37" fmla="*/ 0 h 205"/>
                <a:gd name="T38" fmla="*/ 125 w 266"/>
                <a:gd name="T39" fmla="*/ 1 h 205"/>
                <a:gd name="T40" fmla="*/ 121 w 266"/>
                <a:gd name="T41" fmla="*/ 1 h 205"/>
                <a:gd name="T42" fmla="*/ 117 w 266"/>
                <a:gd name="T43" fmla="*/ 2 h 205"/>
                <a:gd name="T44" fmla="*/ 113 w 266"/>
                <a:gd name="T45" fmla="*/ 3 h 205"/>
                <a:gd name="T46" fmla="*/ 110 w 266"/>
                <a:gd name="T47" fmla="*/ 4 h 205"/>
                <a:gd name="T48" fmla="*/ 106 w 266"/>
                <a:gd name="T49" fmla="*/ 4 h 205"/>
                <a:gd name="T50" fmla="*/ 102 w 266"/>
                <a:gd name="T51" fmla="*/ 5 h 205"/>
                <a:gd name="T52" fmla="*/ 92 w 266"/>
                <a:gd name="T53" fmla="*/ 9 h 205"/>
                <a:gd name="T54" fmla="*/ 79 w 266"/>
                <a:gd name="T55" fmla="*/ 19 h 205"/>
                <a:gd name="T56" fmla="*/ 70 w 266"/>
                <a:gd name="T57" fmla="*/ 32 h 205"/>
                <a:gd name="T58" fmla="*/ 65 w 266"/>
                <a:gd name="T59" fmla="*/ 43 h 205"/>
                <a:gd name="T60" fmla="*/ 55 w 266"/>
                <a:gd name="T61" fmla="*/ 48 h 205"/>
                <a:gd name="T62" fmla="*/ 9 w 266"/>
                <a:gd name="T63" fmla="*/ 49 h 205"/>
                <a:gd name="T64" fmla="*/ 1 w 266"/>
                <a:gd name="T65" fmla="*/ 56 h 205"/>
                <a:gd name="T66" fmla="*/ 0 w 266"/>
                <a:gd name="T67" fmla="*/ 193 h 205"/>
                <a:gd name="T68" fmla="*/ 5 w 266"/>
                <a:gd name="T69" fmla="*/ 202 h 205"/>
                <a:gd name="T70" fmla="*/ 13 w 266"/>
                <a:gd name="T71" fmla="*/ 205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66" h="205">
                  <a:moveTo>
                    <a:pt x="13" y="205"/>
                  </a:moveTo>
                  <a:lnTo>
                    <a:pt x="253" y="205"/>
                  </a:lnTo>
                  <a:lnTo>
                    <a:pt x="258" y="204"/>
                  </a:lnTo>
                  <a:lnTo>
                    <a:pt x="263" y="202"/>
                  </a:lnTo>
                  <a:lnTo>
                    <a:pt x="265" y="198"/>
                  </a:lnTo>
                  <a:lnTo>
                    <a:pt x="266" y="193"/>
                  </a:lnTo>
                  <a:lnTo>
                    <a:pt x="266" y="60"/>
                  </a:lnTo>
                  <a:lnTo>
                    <a:pt x="265" y="56"/>
                  </a:lnTo>
                  <a:lnTo>
                    <a:pt x="263" y="52"/>
                  </a:lnTo>
                  <a:lnTo>
                    <a:pt x="258" y="49"/>
                  </a:lnTo>
                  <a:lnTo>
                    <a:pt x="253" y="48"/>
                  </a:lnTo>
                  <a:lnTo>
                    <a:pt x="217" y="48"/>
                  </a:lnTo>
                  <a:lnTo>
                    <a:pt x="207" y="48"/>
                  </a:lnTo>
                  <a:lnTo>
                    <a:pt x="205" y="43"/>
                  </a:lnTo>
                  <a:lnTo>
                    <a:pt x="203" y="38"/>
                  </a:lnTo>
                  <a:lnTo>
                    <a:pt x="200" y="32"/>
                  </a:lnTo>
                  <a:lnTo>
                    <a:pt x="197" y="26"/>
                  </a:lnTo>
                  <a:lnTo>
                    <a:pt x="192" y="19"/>
                  </a:lnTo>
                  <a:lnTo>
                    <a:pt x="186" y="14"/>
                  </a:lnTo>
                  <a:lnTo>
                    <a:pt x="178" y="9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6" y="4"/>
                  </a:lnTo>
                  <a:lnTo>
                    <a:pt x="163" y="4"/>
                  </a:lnTo>
                  <a:lnTo>
                    <a:pt x="162" y="4"/>
                  </a:lnTo>
                  <a:lnTo>
                    <a:pt x="161" y="4"/>
                  </a:lnTo>
                  <a:lnTo>
                    <a:pt x="158" y="3"/>
                  </a:lnTo>
                  <a:lnTo>
                    <a:pt x="155" y="2"/>
                  </a:lnTo>
                  <a:lnTo>
                    <a:pt x="154" y="2"/>
                  </a:lnTo>
                  <a:lnTo>
                    <a:pt x="153" y="1"/>
                  </a:lnTo>
                  <a:lnTo>
                    <a:pt x="150" y="1"/>
                  </a:lnTo>
                  <a:lnTo>
                    <a:pt x="147" y="1"/>
                  </a:lnTo>
                  <a:lnTo>
                    <a:pt x="145" y="1"/>
                  </a:lnTo>
                  <a:lnTo>
                    <a:pt x="144" y="1"/>
                  </a:lnTo>
                  <a:lnTo>
                    <a:pt x="140" y="0"/>
                  </a:lnTo>
                  <a:lnTo>
                    <a:pt x="135" y="0"/>
                  </a:lnTo>
                  <a:lnTo>
                    <a:pt x="131" y="0"/>
                  </a:lnTo>
                  <a:lnTo>
                    <a:pt x="126" y="1"/>
                  </a:lnTo>
                  <a:lnTo>
                    <a:pt x="125" y="1"/>
                  </a:lnTo>
                  <a:lnTo>
                    <a:pt x="124" y="1"/>
                  </a:lnTo>
                  <a:lnTo>
                    <a:pt x="121" y="1"/>
                  </a:lnTo>
                  <a:lnTo>
                    <a:pt x="118" y="1"/>
                  </a:lnTo>
                  <a:lnTo>
                    <a:pt x="117" y="2"/>
                  </a:lnTo>
                  <a:lnTo>
                    <a:pt x="116" y="2"/>
                  </a:lnTo>
                  <a:lnTo>
                    <a:pt x="113" y="3"/>
                  </a:lnTo>
                  <a:lnTo>
                    <a:pt x="110" y="4"/>
                  </a:lnTo>
                  <a:lnTo>
                    <a:pt x="110" y="4"/>
                  </a:lnTo>
                  <a:lnTo>
                    <a:pt x="109" y="4"/>
                  </a:lnTo>
                  <a:lnTo>
                    <a:pt x="106" y="4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1" y="5"/>
                  </a:lnTo>
                  <a:lnTo>
                    <a:pt x="92" y="9"/>
                  </a:lnTo>
                  <a:lnTo>
                    <a:pt x="85" y="14"/>
                  </a:lnTo>
                  <a:lnTo>
                    <a:pt x="79" y="19"/>
                  </a:lnTo>
                  <a:lnTo>
                    <a:pt x="74" y="26"/>
                  </a:lnTo>
                  <a:lnTo>
                    <a:pt x="70" y="32"/>
                  </a:lnTo>
                  <a:lnTo>
                    <a:pt x="67" y="38"/>
                  </a:lnTo>
                  <a:lnTo>
                    <a:pt x="65" y="43"/>
                  </a:lnTo>
                  <a:lnTo>
                    <a:pt x="64" y="48"/>
                  </a:lnTo>
                  <a:lnTo>
                    <a:pt x="55" y="48"/>
                  </a:lnTo>
                  <a:lnTo>
                    <a:pt x="13" y="48"/>
                  </a:lnTo>
                  <a:lnTo>
                    <a:pt x="9" y="49"/>
                  </a:lnTo>
                  <a:lnTo>
                    <a:pt x="5" y="52"/>
                  </a:lnTo>
                  <a:lnTo>
                    <a:pt x="1" y="56"/>
                  </a:lnTo>
                  <a:lnTo>
                    <a:pt x="0" y="60"/>
                  </a:lnTo>
                  <a:lnTo>
                    <a:pt x="0" y="193"/>
                  </a:lnTo>
                  <a:lnTo>
                    <a:pt x="1" y="198"/>
                  </a:lnTo>
                  <a:lnTo>
                    <a:pt x="5" y="202"/>
                  </a:lnTo>
                  <a:lnTo>
                    <a:pt x="9" y="204"/>
                  </a:lnTo>
                  <a:lnTo>
                    <a:pt x="13" y="20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39" name="Freeform 1164">
              <a:extLst>
                <a:ext uri="{FF2B5EF4-FFF2-40B4-BE49-F238E27FC236}">
                  <a16:creationId xmlns:a16="http://schemas.microsoft.com/office/drawing/2014/main" xmlns="" id="{796704C1-487B-43FB-8336-10F28D9A4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1425" y="2767013"/>
              <a:ext cx="34925" cy="34925"/>
            </a:xfrm>
            <a:custGeom>
              <a:avLst/>
              <a:gdLst>
                <a:gd name="T0" fmla="*/ 0 w 88"/>
                <a:gd name="T1" fmla="*/ 88 h 88"/>
                <a:gd name="T2" fmla="*/ 88 w 88"/>
                <a:gd name="T3" fmla="*/ 64 h 88"/>
                <a:gd name="T4" fmla="*/ 25 w 88"/>
                <a:gd name="T5" fmla="*/ 0 h 88"/>
                <a:gd name="T6" fmla="*/ 0 w 88"/>
                <a:gd name="T7" fmla="*/ 8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88">
                  <a:moveTo>
                    <a:pt x="0" y="88"/>
                  </a:moveTo>
                  <a:lnTo>
                    <a:pt x="88" y="64"/>
                  </a:lnTo>
                  <a:lnTo>
                    <a:pt x="25" y="0"/>
                  </a:lnTo>
                  <a:lnTo>
                    <a:pt x="0" y="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40" name="Freeform 1165">
              <a:extLst>
                <a:ext uri="{FF2B5EF4-FFF2-40B4-BE49-F238E27FC236}">
                  <a16:creationId xmlns:a16="http://schemas.microsoft.com/office/drawing/2014/main" xmlns="" id="{C8AE7332-B168-4839-9413-70CF47DC3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5713" y="2701925"/>
              <a:ext cx="87313" cy="85725"/>
            </a:xfrm>
            <a:custGeom>
              <a:avLst/>
              <a:gdLst>
                <a:gd name="T0" fmla="*/ 0 w 218"/>
                <a:gd name="T1" fmla="*/ 145 h 218"/>
                <a:gd name="T2" fmla="*/ 73 w 218"/>
                <a:gd name="T3" fmla="*/ 218 h 218"/>
                <a:gd name="T4" fmla="*/ 218 w 218"/>
                <a:gd name="T5" fmla="*/ 74 h 218"/>
                <a:gd name="T6" fmla="*/ 144 w 218"/>
                <a:gd name="T7" fmla="*/ 0 h 218"/>
                <a:gd name="T8" fmla="*/ 0 w 218"/>
                <a:gd name="T9" fmla="*/ 145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8" h="218">
                  <a:moveTo>
                    <a:pt x="0" y="145"/>
                  </a:moveTo>
                  <a:lnTo>
                    <a:pt x="73" y="218"/>
                  </a:lnTo>
                  <a:lnTo>
                    <a:pt x="218" y="74"/>
                  </a:lnTo>
                  <a:lnTo>
                    <a:pt x="144" y="0"/>
                  </a:lnTo>
                  <a:lnTo>
                    <a:pt x="0" y="14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41" name="Freeform 1166">
              <a:extLst>
                <a:ext uri="{FF2B5EF4-FFF2-40B4-BE49-F238E27FC236}">
                  <a16:creationId xmlns:a16="http://schemas.microsoft.com/office/drawing/2014/main" xmlns="" id="{A26445E2-D268-4050-86CC-6EB1E5803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0800" y="2674938"/>
              <a:ext cx="49213" cy="49213"/>
            </a:xfrm>
            <a:custGeom>
              <a:avLst/>
              <a:gdLst>
                <a:gd name="T0" fmla="*/ 50 w 123"/>
                <a:gd name="T1" fmla="*/ 0 h 123"/>
                <a:gd name="T2" fmla="*/ 0 w 123"/>
                <a:gd name="T3" fmla="*/ 50 h 123"/>
                <a:gd name="T4" fmla="*/ 73 w 123"/>
                <a:gd name="T5" fmla="*/ 123 h 123"/>
                <a:gd name="T6" fmla="*/ 123 w 123"/>
                <a:gd name="T7" fmla="*/ 73 h 123"/>
                <a:gd name="T8" fmla="*/ 50 w 123"/>
                <a:gd name="T9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3" h="123">
                  <a:moveTo>
                    <a:pt x="50" y="0"/>
                  </a:moveTo>
                  <a:lnTo>
                    <a:pt x="0" y="50"/>
                  </a:lnTo>
                  <a:lnTo>
                    <a:pt x="73" y="123"/>
                  </a:lnTo>
                  <a:lnTo>
                    <a:pt x="123" y="73"/>
                  </a:lnTo>
                  <a:lnTo>
                    <a:pt x="5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42" name="Freeform 1167">
              <a:extLst>
                <a:ext uri="{FF2B5EF4-FFF2-40B4-BE49-F238E27FC236}">
                  <a16:creationId xmlns:a16="http://schemas.microsoft.com/office/drawing/2014/main" xmlns="" id="{4316318C-71C4-4159-B0E7-B80F0216B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51125"/>
              <a:ext cx="69850" cy="9525"/>
            </a:xfrm>
            <a:custGeom>
              <a:avLst/>
              <a:gdLst>
                <a:gd name="T0" fmla="*/ 164 w 176"/>
                <a:gd name="T1" fmla="*/ 0 h 23"/>
                <a:gd name="T2" fmla="*/ 12 w 176"/>
                <a:gd name="T3" fmla="*/ 0 h 23"/>
                <a:gd name="T4" fmla="*/ 7 w 176"/>
                <a:gd name="T5" fmla="*/ 1 h 23"/>
                <a:gd name="T6" fmla="*/ 4 w 176"/>
                <a:gd name="T7" fmla="*/ 3 h 23"/>
                <a:gd name="T8" fmla="*/ 1 w 176"/>
                <a:gd name="T9" fmla="*/ 7 h 23"/>
                <a:gd name="T10" fmla="*/ 0 w 176"/>
                <a:gd name="T11" fmla="*/ 12 h 23"/>
                <a:gd name="T12" fmla="*/ 1 w 176"/>
                <a:gd name="T13" fmla="*/ 16 h 23"/>
                <a:gd name="T14" fmla="*/ 4 w 176"/>
                <a:gd name="T15" fmla="*/ 20 h 23"/>
                <a:gd name="T16" fmla="*/ 7 w 176"/>
                <a:gd name="T17" fmla="*/ 23 h 23"/>
                <a:gd name="T18" fmla="*/ 12 w 176"/>
                <a:gd name="T19" fmla="*/ 23 h 23"/>
                <a:gd name="T20" fmla="*/ 164 w 176"/>
                <a:gd name="T21" fmla="*/ 23 h 23"/>
                <a:gd name="T22" fmla="*/ 168 w 176"/>
                <a:gd name="T23" fmla="*/ 23 h 23"/>
                <a:gd name="T24" fmla="*/ 172 w 176"/>
                <a:gd name="T25" fmla="*/ 20 h 23"/>
                <a:gd name="T26" fmla="*/ 175 w 176"/>
                <a:gd name="T27" fmla="*/ 16 h 23"/>
                <a:gd name="T28" fmla="*/ 176 w 176"/>
                <a:gd name="T29" fmla="*/ 12 h 23"/>
                <a:gd name="T30" fmla="*/ 175 w 176"/>
                <a:gd name="T31" fmla="*/ 7 h 23"/>
                <a:gd name="T32" fmla="*/ 172 w 176"/>
                <a:gd name="T33" fmla="*/ 3 h 23"/>
                <a:gd name="T34" fmla="*/ 168 w 176"/>
                <a:gd name="T35" fmla="*/ 1 h 23"/>
                <a:gd name="T36" fmla="*/ 164 w 176"/>
                <a:gd name="T3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3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3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43" name="Freeform 1168">
              <a:extLst>
                <a:ext uri="{FF2B5EF4-FFF2-40B4-BE49-F238E27FC236}">
                  <a16:creationId xmlns:a16="http://schemas.microsoft.com/office/drawing/2014/main" xmlns="" id="{527DBA08-4A05-4BCA-B844-A187DF7ED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79700"/>
              <a:ext cx="69850" cy="9525"/>
            </a:xfrm>
            <a:custGeom>
              <a:avLst/>
              <a:gdLst>
                <a:gd name="T0" fmla="*/ 176 w 176"/>
                <a:gd name="T1" fmla="*/ 11 h 23"/>
                <a:gd name="T2" fmla="*/ 175 w 176"/>
                <a:gd name="T3" fmla="*/ 7 h 23"/>
                <a:gd name="T4" fmla="*/ 172 w 176"/>
                <a:gd name="T5" fmla="*/ 3 h 23"/>
                <a:gd name="T6" fmla="*/ 168 w 176"/>
                <a:gd name="T7" fmla="*/ 1 h 23"/>
                <a:gd name="T8" fmla="*/ 164 w 176"/>
                <a:gd name="T9" fmla="*/ 0 h 23"/>
                <a:gd name="T10" fmla="*/ 12 w 176"/>
                <a:gd name="T11" fmla="*/ 0 h 23"/>
                <a:gd name="T12" fmla="*/ 7 w 176"/>
                <a:gd name="T13" fmla="*/ 1 h 23"/>
                <a:gd name="T14" fmla="*/ 4 w 176"/>
                <a:gd name="T15" fmla="*/ 3 h 23"/>
                <a:gd name="T16" fmla="*/ 1 w 176"/>
                <a:gd name="T17" fmla="*/ 7 h 23"/>
                <a:gd name="T18" fmla="*/ 0 w 176"/>
                <a:gd name="T19" fmla="*/ 11 h 23"/>
                <a:gd name="T20" fmla="*/ 1 w 176"/>
                <a:gd name="T21" fmla="*/ 16 h 23"/>
                <a:gd name="T22" fmla="*/ 4 w 176"/>
                <a:gd name="T23" fmla="*/ 20 h 23"/>
                <a:gd name="T24" fmla="*/ 7 w 176"/>
                <a:gd name="T25" fmla="*/ 22 h 23"/>
                <a:gd name="T26" fmla="*/ 12 w 176"/>
                <a:gd name="T27" fmla="*/ 23 h 23"/>
                <a:gd name="T28" fmla="*/ 164 w 176"/>
                <a:gd name="T29" fmla="*/ 23 h 23"/>
                <a:gd name="T30" fmla="*/ 168 w 176"/>
                <a:gd name="T31" fmla="*/ 22 h 23"/>
                <a:gd name="T32" fmla="*/ 172 w 176"/>
                <a:gd name="T33" fmla="*/ 20 h 23"/>
                <a:gd name="T34" fmla="*/ 175 w 176"/>
                <a:gd name="T35" fmla="*/ 16 h 23"/>
                <a:gd name="T36" fmla="*/ 176 w 176"/>
                <a:gd name="T37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76" y="11"/>
                  </a:move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2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2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44" name="Freeform 1169">
              <a:extLst>
                <a:ext uri="{FF2B5EF4-FFF2-40B4-BE49-F238E27FC236}">
                  <a16:creationId xmlns:a16="http://schemas.microsoft.com/office/drawing/2014/main" xmlns="" id="{4C89D2D4-8C61-4BC8-9EBB-1CC3995E9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708275"/>
              <a:ext cx="46038" cy="9525"/>
            </a:xfrm>
            <a:custGeom>
              <a:avLst/>
              <a:gdLst>
                <a:gd name="T0" fmla="*/ 12 w 115"/>
                <a:gd name="T1" fmla="*/ 0 h 24"/>
                <a:gd name="T2" fmla="*/ 7 w 115"/>
                <a:gd name="T3" fmla="*/ 1 h 24"/>
                <a:gd name="T4" fmla="*/ 4 w 115"/>
                <a:gd name="T5" fmla="*/ 3 h 24"/>
                <a:gd name="T6" fmla="*/ 1 w 115"/>
                <a:gd name="T7" fmla="*/ 8 h 24"/>
                <a:gd name="T8" fmla="*/ 0 w 115"/>
                <a:gd name="T9" fmla="*/ 12 h 24"/>
                <a:gd name="T10" fmla="*/ 1 w 115"/>
                <a:gd name="T11" fmla="*/ 17 h 24"/>
                <a:gd name="T12" fmla="*/ 4 w 115"/>
                <a:gd name="T13" fmla="*/ 21 h 24"/>
                <a:gd name="T14" fmla="*/ 7 w 115"/>
                <a:gd name="T15" fmla="*/ 23 h 24"/>
                <a:gd name="T16" fmla="*/ 12 w 115"/>
                <a:gd name="T17" fmla="*/ 24 h 24"/>
                <a:gd name="T18" fmla="*/ 103 w 115"/>
                <a:gd name="T19" fmla="*/ 24 h 24"/>
                <a:gd name="T20" fmla="*/ 108 w 115"/>
                <a:gd name="T21" fmla="*/ 23 h 24"/>
                <a:gd name="T22" fmla="*/ 112 w 115"/>
                <a:gd name="T23" fmla="*/ 21 h 24"/>
                <a:gd name="T24" fmla="*/ 114 w 115"/>
                <a:gd name="T25" fmla="*/ 17 h 24"/>
                <a:gd name="T26" fmla="*/ 115 w 115"/>
                <a:gd name="T27" fmla="*/ 12 h 24"/>
                <a:gd name="T28" fmla="*/ 114 w 115"/>
                <a:gd name="T29" fmla="*/ 8 h 24"/>
                <a:gd name="T30" fmla="*/ 112 w 115"/>
                <a:gd name="T31" fmla="*/ 3 h 24"/>
                <a:gd name="T32" fmla="*/ 108 w 115"/>
                <a:gd name="T33" fmla="*/ 1 h 24"/>
                <a:gd name="T34" fmla="*/ 103 w 115"/>
                <a:gd name="T35" fmla="*/ 0 h 24"/>
                <a:gd name="T36" fmla="*/ 12 w 115"/>
                <a:gd name="T3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5" h="24">
                  <a:moveTo>
                    <a:pt x="12" y="0"/>
                  </a:moveTo>
                  <a:lnTo>
                    <a:pt x="7" y="1"/>
                  </a:lnTo>
                  <a:lnTo>
                    <a:pt x="4" y="3"/>
                  </a:lnTo>
                  <a:lnTo>
                    <a:pt x="1" y="8"/>
                  </a:lnTo>
                  <a:lnTo>
                    <a:pt x="0" y="12"/>
                  </a:lnTo>
                  <a:lnTo>
                    <a:pt x="1" y="17"/>
                  </a:lnTo>
                  <a:lnTo>
                    <a:pt x="4" y="21"/>
                  </a:lnTo>
                  <a:lnTo>
                    <a:pt x="7" y="23"/>
                  </a:lnTo>
                  <a:lnTo>
                    <a:pt x="12" y="24"/>
                  </a:lnTo>
                  <a:lnTo>
                    <a:pt x="103" y="24"/>
                  </a:lnTo>
                  <a:lnTo>
                    <a:pt x="108" y="23"/>
                  </a:lnTo>
                  <a:lnTo>
                    <a:pt x="112" y="21"/>
                  </a:lnTo>
                  <a:lnTo>
                    <a:pt x="114" y="17"/>
                  </a:lnTo>
                  <a:lnTo>
                    <a:pt x="115" y="12"/>
                  </a:lnTo>
                  <a:lnTo>
                    <a:pt x="114" y="8"/>
                  </a:lnTo>
                  <a:lnTo>
                    <a:pt x="112" y="3"/>
                  </a:lnTo>
                  <a:lnTo>
                    <a:pt x="108" y="1"/>
                  </a:lnTo>
                  <a:lnTo>
                    <a:pt x="103" y="0"/>
                  </a:lnTo>
                  <a:lnTo>
                    <a:pt x="1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</p:grpSp>
      <p:pic>
        <p:nvPicPr>
          <p:cNvPr id="45" name="Picture 2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04248" y="942600"/>
            <a:ext cx="2251919" cy="40774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46" name="Рисунок 45"/>
          <p:cNvPicPr>
            <a:picLocks noChangeAspect="1"/>
          </p:cNvPicPr>
          <p:nvPr/>
        </p:nvPicPr>
        <p:blipFill rotWithShape="1"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-350" b="6487"/>
          <a:stretch/>
        </p:blipFill>
        <p:spPr>
          <a:xfrm>
            <a:off x="323528" y="3078943"/>
            <a:ext cx="2348880" cy="1882300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pic>
        <p:nvPicPr>
          <p:cNvPr id="47" name="Рисунок 46"/>
          <p:cNvPicPr>
            <a:picLocks noChangeAspect="1"/>
          </p:cNvPicPr>
          <p:nvPr/>
        </p:nvPicPr>
        <p:blipFill rotWithShape="1"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040" t="5521" r="9870" b="7555"/>
          <a:stretch/>
        </p:blipFill>
        <p:spPr>
          <a:xfrm>
            <a:off x="3170355" y="3168564"/>
            <a:ext cx="2498489" cy="1780729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sp>
        <p:nvSpPr>
          <p:cNvPr id="48" name="AutoShape 6"/>
          <p:cNvSpPr>
            <a:spLocks noChangeArrowheads="1"/>
          </p:cNvSpPr>
          <p:nvPr/>
        </p:nvSpPr>
        <p:spPr bwMode="auto">
          <a:xfrm>
            <a:off x="179512" y="1523401"/>
            <a:ext cx="857281" cy="1202898"/>
          </a:xfrm>
          <a:prstGeom prst="can">
            <a:avLst>
              <a:gd name="adj" fmla="val 13917"/>
            </a:avLst>
          </a:prstGeom>
          <a:gradFill rotWithShape="1">
            <a:gsLst>
              <a:gs pos="84000">
                <a:srgbClr val="008080"/>
              </a:gs>
              <a:gs pos="12000">
                <a:srgbClr val="FFFFCC"/>
              </a:gs>
            </a:gsLst>
            <a:lin ang="5400000" scaled="1"/>
          </a:gradFill>
          <a:ln>
            <a:noFill/>
          </a:ln>
          <a:effectLst/>
        </p:spPr>
        <p:txBody>
          <a:bodyPr wrap="none" lIns="91204" tIns="45604" rIns="91204" bIns="45604" anchor="ctr"/>
          <a:lstStyle/>
          <a:p>
            <a:pPr algn="ctr" defTabSz="91251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ru-RU" b="1" dirty="0" smtClean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80,5</a:t>
            </a:r>
            <a:endParaRPr lang="ru-RU" b="1" dirty="0">
              <a:solidFill>
                <a:prstClr val="black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49" name="AutoShape 6"/>
          <p:cNvSpPr>
            <a:spLocks noChangeArrowheads="1"/>
          </p:cNvSpPr>
          <p:nvPr/>
        </p:nvSpPr>
        <p:spPr bwMode="auto">
          <a:xfrm>
            <a:off x="1324552" y="1522403"/>
            <a:ext cx="857281" cy="1202898"/>
          </a:xfrm>
          <a:prstGeom prst="can">
            <a:avLst>
              <a:gd name="adj" fmla="val 13917"/>
            </a:avLst>
          </a:prstGeom>
          <a:gradFill rotWithShape="1">
            <a:gsLst>
              <a:gs pos="84000">
                <a:srgbClr val="008080"/>
              </a:gs>
              <a:gs pos="12000">
                <a:srgbClr val="FFFFCC"/>
              </a:gs>
            </a:gsLst>
            <a:lin ang="5400000" scaled="1"/>
          </a:gradFill>
          <a:ln>
            <a:noFill/>
          </a:ln>
          <a:effectLst/>
        </p:spPr>
        <p:txBody>
          <a:bodyPr wrap="none" lIns="91204" tIns="45604" rIns="91204" bIns="45604" anchor="ctr"/>
          <a:lstStyle/>
          <a:p>
            <a:pPr algn="ctr" defTabSz="91251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ru-RU" b="1" dirty="0" smtClean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83,3</a:t>
            </a:r>
            <a:endParaRPr lang="ru-RU" b="1" dirty="0">
              <a:solidFill>
                <a:prstClr val="black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50" name="AutoShape 6"/>
          <p:cNvSpPr>
            <a:spLocks noChangeArrowheads="1"/>
          </p:cNvSpPr>
          <p:nvPr/>
        </p:nvSpPr>
        <p:spPr bwMode="auto">
          <a:xfrm>
            <a:off x="2411760" y="1522403"/>
            <a:ext cx="857281" cy="1202898"/>
          </a:xfrm>
          <a:prstGeom prst="can">
            <a:avLst>
              <a:gd name="adj" fmla="val 13917"/>
            </a:avLst>
          </a:prstGeom>
          <a:gradFill rotWithShape="1">
            <a:gsLst>
              <a:gs pos="84000">
                <a:srgbClr val="008080"/>
              </a:gs>
              <a:gs pos="12000">
                <a:srgbClr val="FFFFCC"/>
              </a:gs>
            </a:gsLst>
            <a:lin ang="5400000" scaled="1"/>
          </a:gradFill>
          <a:ln>
            <a:noFill/>
          </a:ln>
          <a:effectLst/>
        </p:spPr>
        <p:txBody>
          <a:bodyPr wrap="none" lIns="91204" tIns="45604" rIns="91204" bIns="45604" anchor="ctr"/>
          <a:lstStyle/>
          <a:p>
            <a:pPr algn="ctr" defTabSz="91251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ru-RU" b="1" dirty="0" smtClean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90,3</a:t>
            </a:r>
            <a:endParaRPr lang="ru-RU" b="1" dirty="0">
              <a:solidFill>
                <a:prstClr val="black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51" name="AutoShape 6"/>
          <p:cNvSpPr>
            <a:spLocks noChangeArrowheads="1"/>
          </p:cNvSpPr>
          <p:nvPr/>
        </p:nvSpPr>
        <p:spPr bwMode="auto">
          <a:xfrm>
            <a:off x="3570742" y="1523401"/>
            <a:ext cx="857281" cy="1202898"/>
          </a:xfrm>
          <a:prstGeom prst="can">
            <a:avLst>
              <a:gd name="adj" fmla="val 13917"/>
            </a:avLst>
          </a:prstGeom>
          <a:gradFill rotWithShape="1">
            <a:gsLst>
              <a:gs pos="84000">
                <a:srgbClr val="008080"/>
              </a:gs>
              <a:gs pos="12000">
                <a:srgbClr val="FFFFCC"/>
              </a:gs>
            </a:gsLst>
            <a:lin ang="5400000" scaled="1"/>
          </a:gradFill>
          <a:ln>
            <a:noFill/>
          </a:ln>
          <a:effectLst/>
        </p:spPr>
        <p:txBody>
          <a:bodyPr wrap="none" lIns="91204" tIns="45604" rIns="91204" bIns="45604" anchor="ctr"/>
          <a:lstStyle/>
          <a:p>
            <a:pPr algn="ctr" defTabSz="91251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ru-RU" b="1" dirty="0" smtClean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98,0</a:t>
            </a:r>
            <a:endParaRPr lang="ru-RU" b="1" dirty="0">
              <a:solidFill>
                <a:prstClr val="black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52" name="AutoShape 6"/>
          <p:cNvSpPr>
            <a:spLocks noChangeArrowheads="1"/>
          </p:cNvSpPr>
          <p:nvPr/>
        </p:nvSpPr>
        <p:spPr bwMode="auto">
          <a:xfrm>
            <a:off x="4753445" y="1531478"/>
            <a:ext cx="857281" cy="1202898"/>
          </a:xfrm>
          <a:prstGeom prst="can">
            <a:avLst>
              <a:gd name="adj" fmla="val 13917"/>
            </a:avLst>
          </a:prstGeom>
          <a:gradFill rotWithShape="1">
            <a:gsLst>
              <a:gs pos="84000">
                <a:srgbClr val="008080"/>
              </a:gs>
              <a:gs pos="12000">
                <a:srgbClr val="FFFFCC"/>
              </a:gs>
            </a:gsLst>
            <a:lin ang="5400000" scaled="1"/>
          </a:gradFill>
          <a:ln>
            <a:noFill/>
          </a:ln>
          <a:effectLst/>
        </p:spPr>
        <p:txBody>
          <a:bodyPr wrap="none" lIns="91204" tIns="45604" rIns="91204" bIns="45604" anchor="ctr"/>
          <a:lstStyle/>
          <a:p>
            <a:pPr algn="ctr" defTabSz="91251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ru-RU" b="1" dirty="0" smtClean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106,2</a:t>
            </a:r>
            <a:endParaRPr lang="ru-RU" b="1" dirty="0">
              <a:solidFill>
                <a:prstClr val="black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Прямоугольник 2"/>
          <p:cNvSpPr/>
          <p:nvPr/>
        </p:nvSpPr>
        <p:spPr>
          <a:xfrm>
            <a:off x="77" y="2751180"/>
            <a:ext cx="1225757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913095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ru-RU" altLang="ru-RU" sz="1600" b="1" dirty="0">
                <a:cs typeface="Times New Roman" pitchFamily="18" charset="0"/>
              </a:rPr>
              <a:t>2023</a:t>
            </a:r>
          </a:p>
          <a:p>
            <a:pPr algn="ctr" defTabSz="913095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ru-RU" altLang="ru-RU" sz="1600" b="1" i="1" dirty="0">
                <a:cs typeface="Times New Roman" pitchFamily="18" charset="0"/>
              </a:rPr>
              <a:t>(факт)</a:t>
            </a:r>
          </a:p>
        </p:txBody>
      </p:sp>
      <p:sp>
        <p:nvSpPr>
          <p:cNvPr id="4" name="Прямоугольник 3"/>
          <p:cNvSpPr/>
          <p:nvPr/>
        </p:nvSpPr>
        <p:spPr>
          <a:xfrm>
            <a:off x="1028880" y="2785886"/>
            <a:ext cx="1310872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913095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ru-RU" altLang="ru-RU" sz="1600" b="1" dirty="0">
                <a:cs typeface="Times New Roman" pitchFamily="18" charset="0"/>
              </a:rPr>
              <a:t>2024</a:t>
            </a:r>
          </a:p>
          <a:p>
            <a:pPr algn="ctr" defTabSz="913095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ru-RU" altLang="ru-RU" sz="1600" b="1" i="1" dirty="0">
                <a:cs typeface="Times New Roman" pitchFamily="18" charset="0"/>
              </a:rPr>
              <a:t>(оценка)</a:t>
            </a:r>
          </a:p>
        </p:txBody>
      </p:sp>
      <p:sp>
        <p:nvSpPr>
          <p:cNvPr id="5" name="Прямоугольник 4"/>
          <p:cNvSpPr/>
          <p:nvPr/>
        </p:nvSpPr>
        <p:spPr>
          <a:xfrm>
            <a:off x="3131878" y="2785886"/>
            <a:ext cx="1735007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913095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ru-RU" altLang="ru-RU" sz="1600" b="1" dirty="0" smtClean="0">
                <a:cs typeface="Times New Roman" pitchFamily="18" charset="0"/>
              </a:rPr>
              <a:t>2026</a:t>
            </a:r>
            <a:endParaRPr lang="ru-RU" altLang="ru-RU" sz="1600" b="1" dirty="0">
              <a:cs typeface="Times New Roman" pitchFamily="18" charset="0"/>
            </a:endParaRPr>
          </a:p>
          <a:p>
            <a:pPr algn="ctr" defTabSz="913095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ru-RU" altLang="ru-RU" sz="1600" b="1" i="1" dirty="0">
                <a:cs typeface="Times New Roman" pitchFamily="18" charset="0"/>
              </a:rPr>
              <a:t>(прогноз)</a:t>
            </a:r>
          </a:p>
        </p:txBody>
      </p:sp>
      <p:sp>
        <p:nvSpPr>
          <p:cNvPr id="6" name="Прямоугольник 5"/>
          <p:cNvSpPr/>
          <p:nvPr/>
        </p:nvSpPr>
        <p:spPr>
          <a:xfrm>
            <a:off x="1361362" y="2763865"/>
            <a:ext cx="3066662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913095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ru-RU" altLang="ru-RU" sz="1600" b="1" dirty="0">
                <a:cs typeface="Times New Roman" pitchFamily="18" charset="0"/>
              </a:rPr>
              <a:t>2025</a:t>
            </a:r>
          </a:p>
          <a:p>
            <a:pPr algn="ctr" defTabSz="913095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ru-RU" altLang="ru-RU" sz="1600" b="1" i="1" dirty="0">
                <a:cs typeface="Times New Roman" pitchFamily="18" charset="0"/>
              </a:rPr>
              <a:t>(прогноз)</a:t>
            </a:r>
          </a:p>
        </p:txBody>
      </p:sp>
      <p:sp>
        <p:nvSpPr>
          <p:cNvPr id="12" name="Прямоугольник 11"/>
          <p:cNvSpPr/>
          <p:nvPr/>
        </p:nvSpPr>
        <p:spPr>
          <a:xfrm>
            <a:off x="4479369" y="2803245"/>
            <a:ext cx="1584136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913095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ru-RU" altLang="ru-RU" sz="1600" b="1" dirty="0" smtClean="0">
                <a:cs typeface="Times New Roman" pitchFamily="18" charset="0"/>
              </a:rPr>
              <a:t>2027</a:t>
            </a:r>
            <a:endParaRPr lang="ru-RU" altLang="ru-RU" sz="1600" b="1" dirty="0">
              <a:cs typeface="Times New Roman" pitchFamily="18" charset="0"/>
            </a:endParaRPr>
          </a:p>
          <a:p>
            <a:pPr algn="ctr" defTabSz="913095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ru-RU" altLang="ru-RU" sz="1600" b="1" i="1" dirty="0">
                <a:cs typeface="Times New Roman" pitchFamily="18" charset="0"/>
              </a:rPr>
              <a:t>(прогноз)</a:t>
            </a:r>
          </a:p>
        </p:txBody>
      </p:sp>
      <p:sp>
        <p:nvSpPr>
          <p:cNvPr id="13" name="Минус 12"/>
          <p:cNvSpPr/>
          <p:nvPr/>
        </p:nvSpPr>
        <p:spPr>
          <a:xfrm>
            <a:off x="-828600" y="2763866"/>
            <a:ext cx="7488832" cy="45719"/>
          </a:xfrm>
          <a:prstGeom prst="mathMinus">
            <a:avLst/>
          </a:prstGeom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schemeClr val="tx1"/>
              </a:solidFill>
            </a:endParaRPr>
          </a:p>
        </p:txBody>
      </p:sp>
      <p:sp>
        <p:nvSpPr>
          <p:cNvPr id="2" name="Номер слайда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0F071709-FA2F-480E-A171-7B5B5D7B36B1}" type="slidenum">
              <a:rPr lang="ru-RU" altLang="ru-RU" smtClean="0"/>
              <a:pPr>
                <a:defRPr/>
              </a:pPr>
              <a:t>12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2263050714"/>
      </p:ext>
    </p:extLst>
  </p:cSld>
  <p:clrMapOvr>
    <a:masterClrMapping/>
  </p:clrMapOvr>
  <p:transition spd="slow" advClick="0" advTm="9000">
    <p:wipe/>
  </p:transition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5395" name="Rectangle 9"/>
          <p:cNvSpPr>
            <a:spLocks noChangeArrowheads="1"/>
          </p:cNvSpPr>
          <p:nvPr/>
        </p:nvSpPr>
        <p:spPr bwMode="auto">
          <a:xfrm>
            <a:off x="12" y="942601"/>
            <a:ext cx="65" cy="276999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>
            <a:spAutoFit/>
          </a:bodyPr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defTabSz="913095" fontAlgn="base">
              <a:spcBef>
                <a:spcPct val="0"/>
              </a:spcBef>
              <a:spcAft>
                <a:spcPct val="0"/>
              </a:spcAft>
              <a:buNone/>
            </a:pPr>
            <a:endParaRPr lang="ru-RU" altLang="ru-RU" sz="1800" dirty="0">
              <a:solidFill>
                <a:prstClr val="black"/>
              </a:solidFill>
              <a:cs typeface="Times New Roman" pitchFamily="18" charset="0"/>
            </a:endParaRPr>
          </a:p>
        </p:txBody>
      </p:sp>
      <p:sp>
        <p:nvSpPr>
          <p:cNvPr id="315396" name="Rectangle 4"/>
          <p:cNvSpPr>
            <a:spLocks noChangeArrowheads="1"/>
          </p:cNvSpPr>
          <p:nvPr/>
        </p:nvSpPr>
        <p:spPr bwMode="auto">
          <a:xfrm>
            <a:off x="1331924" y="96448"/>
            <a:ext cx="6911975" cy="399978"/>
          </a:xfrm>
          <a:prstGeom prst="rect">
            <a:avLst/>
          </a:prstGeom>
          <a:solidFill>
            <a:schemeClr val="bg1">
              <a:alpha val="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310" tIns="45655" rIns="91310" bIns="45655">
            <a:spAutoFit/>
          </a:bodyPr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 defTabSz="913095" fontAlgn="base">
              <a:spcBef>
                <a:spcPct val="0"/>
              </a:spcBef>
              <a:spcAft>
                <a:spcPct val="0"/>
              </a:spcAft>
              <a:buNone/>
            </a:pPr>
            <a:endParaRPr lang="ru-RU" altLang="ru-RU" sz="2000" i="1" dirty="0">
              <a:solidFill>
                <a:prstClr val="white"/>
              </a:solidFill>
              <a:cs typeface="Times New Roman" pitchFamily="18" charset="0"/>
            </a:endParaRPr>
          </a:p>
        </p:txBody>
      </p:sp>
      <p:sp>
        <p:nvSpPr>
          <p:cNvPr id="315397" name="AutoShape 18" descr="Картинки по запросу КАМЕНЬ НА НАБЕРЕЖНОЙ КОМСОМОЛЬСКА"/>
          <p:cNvSpPr>
            <a:spLocks noChangeAspect="1" noChangeArrowheads="1"/>
          </p:cNvSpPr>
          <p:nvPr/>
        </p:nvSpPr>
        <p:spPr bwMode="auto">
          <a:xfrm>
            <a:off x="4352344" y="3376888"/>
            <a:ext cx="304800" cy="2274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310" tIns="45655" rIns="91310" bIns="45655"/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defTabSz="913095" fontAlgn="base">
              <a:spcBef>
                <a:spcPct val="0"/>
              </a:spcBef>
              <a:spcAft>
                <a:spcPct val="0"/>
              </a:spcAft>
              <a:buNone/>
            </a:pPr>
            <a:endParaRPr lang="ru-RU" altLang="ru-RU" sz="1800" dirty="0">
              <a:solidFill>
                <a:prstClr val="black"/>
              </a:solidFill>
              <a:cs typeface="Times New Roman" pitchFamily="18" charset="0"/>
            </a:endParaRPr>
          </a:p>
        </p:txBody>
      </p:sp>
      <p:sp>
        <p:nvSpPr>
          <p:cNvPr id="315398" name="AutoShape 20" descr="Камень на месте высадки комсомольцев"/>
          <p:cNvSpPr>
            <a:spLocks noChangeAspect="1" noChangeArrowheads="1"/>
          </p:cNvSpPr>
          <p:nvPr/>
        </p:nvSpPr>
        <p:spPr bwMode="auto">
          <a:xfrm>
            <a:off x="4419600" y="3370661"/>
            <a:ext cx="304800" cy="2274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310" tIns="45655" rIns="91310" bIns="45655"/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defTabSz="913095" fontAlgn="base">
              <a:spcBef>
                <a:spcPct val="0"/>
              </a:spcBef>
              <a:spcAft>
                <a:spcPct val="0"/>
              </a:spcAft>
              <a:buNone/>
            </a:pPr>
            <a:endParaRPr lang="ru-RU" altLang="ru-RU" sz="1800" dirty="0">
              <a:solidFill>
                <a:prstClr val="black"/>
              </a:solidFill>
              <a:cs typeface="Times New Roman" pitchFamily="18" charset="0"/>
            </a:endParaRPr>
          </a:p>
        </p:txBody>
      </p:sp>
      <p:sp>
        <p:nvSpPr>
          <p:cNvPr id="315399" name="AutoShape 22" descr=" "/>
          <p:cNvSpPr>
            <a:spLocks noChangeAspect="1" noChangeArrowheads="1"/>
          </p:cNvSpPr>
          <p:nvPr/>
        </p:nvSpPr>
        <p:spPr bwMode="auto">
          <a:xfrm>
            <a:off x="4419600" y="3370661"/>
            <a:ext cx="304800" cy="2274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310" tIns="45655" rIns="91310" bIns="45655"/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defTabSz="913095" fontAlgn="base">
              <a:spcBef>
                <a:spcPct val="0"/>
              </a:spcBef>
              <a:spcAft>
                <a:spcPct val="0"/>
              </a:spcAft>
              <a:buNone/>
            </a:pPr>
            <a:endParaRPr lang="ru-RU" altLang="ru-RU" sz="1800" dirty="0">
              <a:solidFill>
                <a:prstClr val="black"/>
              </a:solidFill>
              <a:cs typeface="Times New Roman" pitchFamily="18" charset="0"/>
            </a:endParaRPr>
          </a:p>
        </p:txBody>
      </p:sp>
      <p:sp>
        <p:nvSpPr>
          <p:cNvPr id="24" name="Freeform 39"/>
          <p:cNvSpPr>
            <a:spLocks noEditPoints="1"/>
          </p:cNvSpPr>
          <p:nvPr/>
        </p:nvSpPr>
        <p:spPr bwMode="auto">
          <a:xfrm>
            <a:off x="1361362" y="42353"/>
            <a:ext cx="6450998" cy="997050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088" tIns="45546" rIns="91088" bIns="45546" numCol="1" anchor="t" anchorCtr="0" compatLnSpc="1">
            <a:prstTxWarp prst="textNoShape">
              <a:avLst/>
            </a:prstTxWarp>
          </a:bodyPr>
          <a:lstStyle/>
          <a:p>
            <a:pPr defTabSz="910733">
              <a:defRPr/>
            </a:pPr>
            <a:endParaRPr lang="en-US" kern="0">
              <a:solidFill>
                <a:srgbClr val="5B9BD5">
                  <a:lumMod val="75000"/>
                </a:srgbClr>
              </a:solidFill>
            </a:endParaRPr>
          </a:p>
        </p:txBody>
      </p:sp>
      <p:sp>
        <p:nvSpPr>
          <p:cNvPr id="26" name="Google Shape;63;p13"/>
          <p:cNvSpPr txBox="1">
            <a:spLocks/>
          </p:cNvSpPr>
          <p:nvPr/>
        </p:nvSpPr>
        <p:spPr>
          <a:xfrm>
            <a:off x="467544" y="404848"/>
            <a:ext cx="7103837" cy="81475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021" tIns="91021" rIns="91021" bIns="91021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24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cs typeface="Raleway" panose="020B0604020202020204" charset="0"/>
              </a:rPr>
              <a:t>КОЛИЧЕСТВО СУБЪЕКТОВ МАЛОГО И СРЕДНЕГО ПРЕДПРИНИМАТЕЛЬСТВА – ФАКТИЧЕСКИХ НАЛОГОПЛАТЕЛЬЩИКОВ</a:t>
            </a:r>
          </a:p>
        </p:txBody>
      </p:sp>
      <p:sp>
        <p:nvSpPr>
          <p:cNvPr id="7" name="Прямоугольник 6"/>
          <p:cNvSpPr/>
          <p:nvPr/>
        </p:nvSpPr>
        <p:spPr>
          <a:xfrm>
            <a:off x="100416" y="3129729"/>
            <a:ext cx="1224136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913095" fontAlgn="base">
              <a:spcBef>
                <a:spcPct val="0"/>
              </a:spcBef>
              <a:spcAft>
                <a:spcPct val="0"/>
              </a:spcAft>
              <a:defRPr/>
            </a:pPr>
            <a:endParaRPr lang="ru-RU" altLang="ru-RU" sz="1600" b="1" i="1" dirty="0">
              <a:cs typeface="Times New Roman" pitchFamily="18" charset="0"/>
            </a:endParaRPr>
          </a:p>
        </p:txBody>
      </p:sp>
      <p:sp>
        <p:nvSpPr>
          <p:cNvPr id="32" name="Arrow: Chevron 3">
            <a:extLst>
              <a:ext uri="{FF2B5EF4-FFF2-40B4-BE49-F238E27FC236}">
                <a16:creationId xmlns:a16="http://schemas.microsoft.com/office/drawing/2014/main" xmlns="" id="{B74DCDE5-F6FF-490A-B8D2-396498CA034B}"/>
              </a:ext>
            </a:extLst>
          </p:cNvPr>
          <p:cNvSpPr/>
          <p:nvPr/>
        </p:nvSpPr>
        <p:spPr>
          <a:xfrm>
            <a:off x="7150045" y="52089"/>
            <a:ext cx="2028833" cy="370307"/>
          </a:xfrm>
          <a:prstGeom prst="chevron">
            <a:avLst/>
          </a:prstGeom>
          <a:solidFill>
            <a:srgbClr val="769BC9">
              <a:lumMod val="50000"/>
              <a:alpha val="70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91204" tIns="45604" rIns="91204" bIns="45604" rtlCol="0" anchor="ctr"/>
          <a:lstStyle/>
          <a:p>
            <a:pPr defTabSz="912031">
              <a:defRPr/>
            </a:pPr>
            <a:r>
              <a:rPr lang="ru-RU" b="1" kern="0" dirty="0" smtClean="0">
                <a:solidFill>
                  <a:srgbClr val="FFFFFF"/>
                </a:solidFill>
              </a:rPr>
              <a:t>          единиц</a:t>
            </a:r>
            <a:endParaRPr lang="ru-RU" b="1" kern="0" dirty="0">
              <a:solidFill>
                <a:srgbClr val="FFFFFF"/>
              </a:solidFill>
            </a:endParaRPr>
          </a:p>
        </p:txBody>
      </p:sp>
      <p:grpSp>
        <p:nvGrpSpPr>
          <p:cNvPr id="34" name="Group 57">
            <a:extLst>
              <a:ext uri="{FF2B5EF4-FFF2-40B4-BE49-F238E27FC236}">
                <a16:creationId xmlns:a16="http://schemas.microsoft.com/office/drawing/2014/main" xmlns="" id="{EE4EA1F8-2E82-4BD3-8FEE-7C36ADF445AB}"/>
              </a:ext>
            </a:extLst>
          </p:cNvPr>
          <p:cNvGrpSpPr/>
          <p:nvPr/>
        </p:nvGrpSpPr>
        <p:grpSpPr>
          <a:xfrm>
            <a:off x="7521173" y="143445"/>
            <a:ext cx="289122" cy="276780"/>
            <a:chOff x="4892675" y="2516188"/>
            <a:chExt cx="287338" cy="285750"/>
          </a:xfrm>
          <a:solidFill>
            <a:sysClr val="window" lastClr="FFFFFF"/>
          </a:solidFill>
        </p:grpSpPr>
        <p:sp>
          <p:nvSpPr>
            <p:cNvPr id="35" name="Freeform 1161">
              <a:extLst>
                <a:ext uri="{FF2B5EF4-FFF2-40B4-BE49-F238E27FC236}">
                  <a16:creationId xmlns:a16="http://schemas.microsoft.com/office/drawing/2014/main" xmlns="" id="{DECD2C4C-30A1-4095-BAEF-0291C42CC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675" y="2554288"/>
              <a:ext cx="200025" cy="220663"/>
            </a:xfrm>
            <a:custGeom>
              <a:avLst/>
              <a:gdLst>
                <a:gd name="T0" fmla="*/ 411 w 506"/>
                <a:gd name="T1" fmla="*/ 506 h 554"/>
                <a:gd name="T2" fmla="*/ 506 w 506"/>
                <a:gd name="T3" fmla="*/ 410 h 554"/>
                <a:gd name="T4" fmla="*/ 506 w 506"/>
                <a:gd name="T5" fmla="*/ 11 h 554"/>
                <a:gd name="T6" fmla="*/ 505 w 506"/>
                <a:gd name="T7" fmla="*/ 7 h 554"/>
                <a:gd name="T8" fmla="*/ 503 w 506"/>
                <a:gd name="T9" fmla="*/ 3 h 554"/>
                <a:gd name="T10" fmla="*/ 499 w 506"/>
                <a:gd name="T11" fmla="*/ 1 h 554"/>
                <a:gd name="T12" fmla="*/ 494 w 506"/>
                <a:gd name="T13" fmla="*/ 0 h 554"/>
                <a:gd name="T14" fmla="*/ 410 w 506"/>
                <a:gd name="T15" fmla="*/ 0 h 554"/>
                <a:gd name="T16" fmla="*/ 410 w 506"/>
                <a:gd name="T17" fmla="*/ 71 h 554"/>
                <a:gd name="T18" fmla="*/ 434 w 506"/>
                <a:gd name="T19" fmla="*/ 71 h 554"/>
                <a:gd name="T20" fmla="*/ 434 w 506"/>
                <a:gd name="T21" fmla="*/ 481 h 554"/>
                <a:gd name="T22" fmla="*/ 73 w 506"/>
                <a:gd name="T23" fmla="*/ 481 h 554"/>
                <a:gd name="T24" fmla="*/ 73 w 506"/>
                <a:gd name="T25" fmla="*/ 71 h 554"/>
                <a:gd name="T26" fmla="*/ 97 w 506"/>
                <a:gd name="T27" fmla="*/ 71 h 554"/>
                <a:gd name="T28" fmla="*/ 97 w 506"/>
                <a:gd name="T29" fmla="*/ 0 h 554"/>
                <a:gd name="T30" fmla="*/ 12 w 506"/>
                <a:gd name="T31" fmla="*/ 0 h 554"/>
                <a:gd name="T32" fmla="*/ 7 w 506"/>
                <a:gd name="T33" fmla="*/ 1 h 554"/>
                <a:gd name="T34" fmla="*/ 4 w 506"/>
                <a:gd name="T35" fmla="*/ 3 h 554"/>
                <a:gd name="T36" fmla="*/ 1 w 506"/>
                <a:gd name="T37" fmla="*/ 7 h 554"/>
                <a:gd name="T38" fmla="*/ 0 w 506"/>
                <a:gd name="T39" fmla="*/ 11 h 554"/>
                <a:gd name="T40" fmla="*/ 0 w 506"/>
                <a:gd name="T41" fmla="*/ 494 h 554"/>
                <a:gd name="T42" fmla="*/ 0 w 506"/>
                <a:gd name="T43" fmla="*/ 501 h 554"/>
                <a:gd name="T44" fmla="*/ 1 w 506"/>
                <a:gd name="T45" fmla="*/ 508 h 554"/>
                <a:gd name="T46" fmla="*/ 2 w 506"/>
                <a:gd name="T47" fmla="*/ 514 h 554"/>
                <a:gd name="T48" fmla="*/ 4 w 506"/>
                <a:gd name="T49" fmla="*/ 520 h 554"/>
                <a:gd name="T50" fmla="*/ 6 w 506"/>
                <a:gd name="T51" fmla="*/ 525 h 554"/>
                <a:gd name="T52" fmla="*/ 9 w 506"/>
                <a:gd name="T53" fmla="*/ 530 h 554"/>
                <a:gd name="T54" fmla="*/ 12 w 506"/>
                <a:gd name="T55" fmla="*/ 534 h 554"/>
                <a:gd name="T56" fmla="*/ 15 w 506"/>
                <a:gd name="T57" fmla="*/ 538 h 554"/>
                <a:gd name="T58" fmla="*/ 20 w 506"/>
                <a:gd name="T59" fmla="*/ 542 h 554"/>
                <a:gd name="T60" fmla="*/ 24 w 506"/>
                <a:gd name="T61" fmla="*/ 546 h 554"/>
                <a:gd name="T62" fmla="*/ 29 w 506"/>
                <a:gd name="T63" fmla="*/ 548 h 554"/>
                <a:gd name="T64" fmla="*/ 35 w 506"/>
                <a:gd name="T65" fmla="*/ 550 h 554"/>
                <a:gd name="T66" fmla="*/ 40 w 506"/>
                <a:gd name="T67" fmla="*/ 552 h 554"/>
                <a:gd name="T68" fmla="*/ 46 w 506"/>
                <a:gd name="T69" fmla="*/ 553 h 554"/>
                <a:gd name="T70" fmla="*/ 53 w 506"/>
                <a:gd name="T71" fmla="*/ 554 h 554"/>
                <a:gd name="T72" fmla="*/ 60 w 506"/>
                <a:gd name="T73" fmla="*/ 554 h 554"/>
                <a:gd name="T74" fmla="*/ 396 w 506"/>
                <a:gd name="T75" fmla="*/ 554 h 554"/>
                <a:gd name="T76" fmla="*/ 408 w 506"/>
                <a:gd name="T77" fmla="*/ 512 h 554"/>
                <a:gd name="T78" fmla="*/ 409 w 506"/>
                <a:gd name="T79" fmla="*/ 509 h 554"/>
                <a:gd name="T80" fmla="*/ 411 w 506"/>
                <a:gd name="T81" fmla="*/ 506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06" h="554">
                  <a:moveTo>
                    <a:pt x="411" y="506"/>
                  </a:moveTo>
                  <a:lnTo>
                    <a:pt x="506" y="410"/>
                  </a:lnTo>
                  <a:lnTo>
                    <a:pt x="506" y="11"/>
                  </a:lnTo>
                  <a:lnTo>
                    <a:pt x="505" y="7"/>
                  </a:lnTo>
                  <a:lnTo>
                    <a:pt x="503" y="3"/>
                  </a:lnTo>
                  <a:lnTo>
                    <a:pt x="499" y="1"/>
                  </a:lnTo>
                  <a:lnTo>
                    <a:pt x="494" y="0"/>
                  </a:lnTo>
                  <a:lnTo>
                    <a:pt x="410" y="0"/>
                  </a:lnTo>
                  <a:lnTo>
                    <a:pt x="410" y="71"/>
                  </a:lnTo>
                  <a:lnTo>
                    <a:pt x="434" y="71"/>
                  </a:lnTo>
                  <a:lnTo>
                    <a:pt x="434" y="481"/>
                  </a:lnTo>
                  <a:lnTo>
                    <a:pt x="73" y="481"/>
                  </a:lnTo>
                  <a:lnTo>
                    <a:pt x="73" y="71"/>
                  </a:lnTo>
                  <a:lnTo>
                    <a:pt x="97" y="71"/>
                  </a:lnTo>
                  <a:lnTo>
                    <a:pt x="97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0" y="494"/>
                  </a:lnTo>
                  <a:lnTo>
                    <a:pt x="0" y="501"/>
                  </a:lnTo>
                  <a:lnTo>
                    <a:pt x="1" y="508"/>
                  </a:lnTo>
                  <a:lnTo>
                    <a:pt x="2" y="514"/>
                  </a:lnTo>
                  <a:lnTo>
                    <a:pt x="4" y="520"/>
                  </a:lnTo>
                  <a:lnTo>
                    <a:pt x="6" y="525"/>
                  </a:lnTo>
                  <a:lnTo>
                    <a:pt x="9" y="530"/>
                  </a:lnTo>
                  <a:lnTo>
                    <a:pt x="12" y="534"/>
                  </a:lnTo>
                  <a:lnTo>
                    <a:pt x="15" y="538"/>
                  </a:lnTo>
                  <a:lnTo>
                    <a:pt x="20" y="542"/>
                  </a:lnTo>
                  <a:lnTo>
                    <a:pt x="24" y="546"/>
                  </a:lnTo>
                  <a:lnTo>
                    <a:pt x="29" y="548"/>
                  </a:lnTo>
                  <a:lnTo>
                    <a:pt x="35" y="550"/>
                  </a:lnTo>
                  <a:lnTo>
                    <a:pt x="40" y="552"/>
                  </a:lnTo>
                  <a:lnTo>
                    <a:pt x="46" y="553"/>
                  </a:lnTo>
                  <a:lnTo>
                    <a:pt x="53" y="554"/>
                  </a:lnTo>
                  <a:lnTo>
                    <a:pt x="60" y="554"/>
                  </a:lnTo>
                  <a:lnTo>
                    <a:pt x="396" y="554"/>
                  </a:lnTo>
                  <a:lnTo>
                    <a:pt x="408" y="512"/>
                  </a:lnTo>
                  <a:lnTo>
                    <a:pt x="409" y="509"/>
                  </a:lnTo>
                  <a:lnTo>
                    <a:pt x="411" y="50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37" name="Freeform 1162">
              <a:extLst>
                <a:ext uri="{FF2B5EF4-FFF2-40B4-BE49-F238E27FC236}">
                  <a16:creationId xmlns:a16="http://schemas.microsoft.com/office/drawing/2014/main" xmlns="" id="{ACA6B076-61E2-4FF2-A002-3BAC97091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22550"/>
              <a:ext cx="69850" cy="9525"/>
            </a:xfrm>
            <a:custGeom>
              <a:avLst/>
              <a:gdLst>
                <a:gd name="T0" fmla="*/ 164 w 176"/>
                <a:gd name="T1" fmla="*/ 0 h 25"/>
                <a:gd name="T2" fmla="*/ 12 w 176"/>
                <a:gd name="T3" fmla="*/ 0 h 25"/>
                <a:gd name="T4" fmla="*/ 7 w 176"/>
                <a:gd name="T5" fmla="*/ 1 h 25"/>
                <a:gd name="T6" fmla="*/ 4 w 176"/>
                <a:gd name="T7" fmla="*/ 4 h 25"/>
                <a:gd name="T8" fmla="*/ 1 w 176"/>
                <a:gd name="T9" fmla="*/ 7 h 25"/>
                <a:gd name="T10" fmla="*/ 0 w 176"/>
                <a:gd name="T11" fmla="*/ 12 h 25"/>
                <a:gd name="T12" fmla="*/ 1 w 176"/>
                <a:gd name="T13" fmla="*/ 18 h 25"/>
                <a:gd name="T14" fmla="*/ 4 w 176"/>
                <a:gd name="T15" fmla="*/ 21 h 25"/>
                <a:gd name="T16" fmla="*/ 7 w 176"/>
                <a:gd name="T17" fmla="*/ 24 h 25"/>
                <a:gd name="T18" fmla="*/ 12 w 176"/>
                <a:gd name="T19" fmla="*/ 25 h 25"/>
                <a:gd name="T20" fmla="*/ 164 w 176"/>
                <a:gd name="T21" fmla="*/ 25 h 25"/>
                <a:gd name="T22" fmla="*/ 168 w 176"/>
                <a:gd name="T23" fmla="*/ 24 h 25"/>
                <a:gd name="T24" fmla="*/ 172 w 176"/>
                <a:gd name="T25" fmla="*/ 21 h 25"/>
                <a:gd name="T26" fmla="*/ 175 w 176"/>
                <a:gd name="T27" fmla="*/ 18 h 25"/>
                <a:gd name="T28" fmla="*/ 176 w 176"/>
                <a:gd name="T29" fmla="*/ 12 h 25"/>
                <a:gd name="T30" fmla="*/ 175 w 176"/>
                <a:gd name="T31" fmla="*/ 7 h 25"/>
                <a:gd name="T32" fmla="*/ 172 w 176"/>
                <a:gd name="T33" fmla="*/ 4 h 25"/>
                <a:gd name="T34" fmla="*/ 168 w 176"/>
                <a:gd name="T35" fmla="*/ 1 h 25"/>
                <a:gd name="T36" fmla="*/ 164 w 176"/>
                <a:gd name="T3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5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4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8"/>
                  </a:lnTo>
                  <a:lnTo>
                    <a:pt x="4" y="21"/>
                  </a:lnTo>
                  <a:lnTo>
                    <a:pt x="7" y="24"/>
                  </a:lnTo>
                  <a:lnTo>
                    <a:pt x="12" y="25"/>
                  </a:lnTo>
                  <a:lnTo>
                    <a:pt x="164" y="25"/>
                  </a:lnTo>
                  <a:lnTo>
                    <a:pt x="168" y="24"/>
                  </a:lnTo>
                  <a:lnTo>
                    <a:pt x="172" y="21"/>
                  </a:lnTo>
                  <a:lnTo>
                    <a:pt x="175" y="18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4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38" name="Freeform 1163">
              <a:extLst>
                <a:ext uri="{FF2B5EF4-FFF2-40B4-BE49-F238E27FC236}">
                  <a16:creationId xmlns:a16="http://schemas.microsoft.com/office/drawing/2014/main" xmlns="" id="{430041FE-A5BC-456F-85E7-0E6E667DE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300" y="2516188"/>
              <a:ext cx="104775" cy="82550"/>
            </a:xfrm>
            <a:custGeom>
              <a:avLst/>
              <a:gdLst>
                <a:gd name="T0" fmla="*/ 253 w 266"/>
                <a:gd name="T1" fmla="*/ 205 h 205"/>
                <a:gd name="T2" fmla="*/ 263 w 266"/>
                <a:gd name="T3" fmla="*/ 202 h 205"/>
                <a:gd name="T4" fmla="*/ 266 w 266"/>
                <a:gd name="T5" fmla="*/ 193 h 205"/>
                <a:gd name="T6" fmla="*/ 265 w 266"/>
                <a:gd name="T7" fmla="*/ 56 h 205"/>
                <a:gd name="T8" fmla="*/ 258 w 266"/>
                <a:gd name="T9" fmla="*/ 49 h 205"/>
                <a:gd name="T10" fmla="*/ 217 w 266"/>
                <a:gd name="T11" fmla="*/ 48 h 205"/>
                <a:gd name="T12" fmla="*/ 205 w 266"/>
                <a:gd name="T13" fmla="*/ 43 h 205"/>
                <a:gd name="T14" fmla="*/ 200 w 266"/>
                <a:gd name="T15" fmla="*/ 32 h 205"/>
                <a:gd name="T16" fmla="*/ 192 w 266"/>
                <a:gd name="T17" fmla="*/ 19 h 205"/>
                <a:gd name="T18" fmla="*/ 178 w 266"/>
                <a:gd name="T19" fmla="*/ 9 h 205"/>
                <a:gd name="T20" fmla="*/ 169 w 266"/>
                <a:gd name="T21" fmla="*/ 5 h 205"/>
                <a:gd name="T22" fmla="*/ 166 w 266"/>
                <a:gd name="T23" fmla="*/ 4 h 205"/>
                <a:gd name="T24" fmla="*/ 162 w 266"/>
                <a:gd name="T25" fmla="*/ 4 h 205"/>
                <a:gd name="T26" fmla="*/ 158 w 266"/>
                <a:gd name="T27" fmla="*/ 3 h 205"/>
                <a:gd name="T28" fmla="*/ 154 w 266"/>
                <a:gd name="T29" fmla="*/ 2 h 205"/>
                <a:gd name="T30" fmla="*/ 150 w 266"/>
                <a:gd name="T31" fmla="*/ 1 h 205"/>
                <a:gd name="T32" fmla="*/ 145 w 266"/>
                <a:gd name="T33" fmla="*/ 1 h 205"/>
                <a:gd name="T34" fmla="*/ 140 w 266"/>
                <a:gd name="T35" fmla="*/ 0 h 205"/>
                <a:gd name="T36" fmla="*/ 131 w 266"/>
                <a:gd name="T37" fmla="*/ 0 h 205"/>
                <a:gd name="T38" fmla="*/ 125 w 266"/>
                <a:gd name="T39" fmla="*/ 1 h 205"/>
                <a:gd name="T40" fmla="*/ 121 w 266"/>
                <a:gd name="T41" fmla="*/ 1 h 205"/>
                <a:gd name="T42" fmla="*/ 117 w 266"/>
                <a:gd name="T43" fmla="*/ 2 h 205"/>
                <a:gd name="T44" fmla="*/ 113 w 266"/>
                <a:gd name="T45" fmla="*/ 3 h 205"/>
                <a:gd name="T46" fmla="*/ 110 w 266"/>
                <a:gd name="T47" fmla="*/ 4 h 205"/>
                <a:gd name="T48" fmla="*/ 106 w 266"/>
                <a:gd name="T49" fmla="*/ 4 h 205"/>
                <a:gd name="T50" fmla="*/ 102 w 266"/>
                <a:gd name="T51" fmla="*/ 5 h 205"/>
                <a:gd name="T52" fmla="*/ 92 w 266"/>
                <a:gd name="T53" fmla="*/ 9 h 205"/>
                <a:gd name="T54" fmla="*/ 79 w 266"/>
                <a:gd name="T55" fmla="*/ 19 h 205"/>
                <a:gd name="T56" fmla="*/ 70 w 266"/>
                <a:gd name="T57" fmla="*/ 32 h 205"/>
                <a:gd name="T58" fmla="*/ 65 w 266"/>
                <a:gd name="T59" fmla="*/ 43 h 205"/>
                <a:gd name="T60" fmla="*/ 55 w 266"/>
                <a:gd name="T61" fmla="*/ 48 h 205"/>
                <a:gd name="T62" fmla="*/ 9 w 266"/>
                <a:gd name="T63" fmla="*/ 49 h 205"/>
                <a:gd name="T64" fmla="*/ 1 w 266"/>
                <a:gd name="T65" fmla="*/ 56 h 205"/>
                <a:gd name="T66" fmla="*/ 0 w 266"/>
                <a:gd name="T67" fmla="*/ 193 h 205"/>
                <a:gd name="T68" fmla="*/ 5 w 266"/>
                <a:gd name="T69" fmla="*/ 202 h 205"/>
                <a:gd name="T70" fmla="*/ 13 w 266"/>
                <a:gd name="T71" fmla="*/ 205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66" h="205">
                  <a:moveTo>
                    <a:pt x="13" y="205"/>
                  </a:moveTo>
                  <a:lnTo>
                    <a:pt x="253" y="205"/>
                  </a:lnTo>
                  <a:lnTo>
                    <a:pt x="258" y="204"/>
                  </a:lnTo>
                  <a:lnTo>
                    <a:pt x="263" y="202"/>
                  </a:lnTo>
                  <a:lnTo>
                    <a:pt x="265" y="198"/>
                  </a:lnTo>
                  <a:lnTo>
                    <a:pt x="266" y="193"/>
                  </a:lnTo>
                  <a:lnTo>
                    <a:pt x="266" y="60"/>
                  </a:lnTo>
                  <a:lnTo>
                    <a:pt x="265" y="56"/>
                  </a:lnTo>
                  <a:lnTo>
                    <a:pt x="263" y="52"/>
                  </a:lnTo>
                  <a:lnTo>
                    <a:pt x="258" y="49"/>
                  </a:lnTo>
                  <a:lnTo>
                    <a:pt x="253" y="48"/>
                  </a:lnTo>
                  <a:lnTo>
                    <a:pt x="217" y="48"/>
                  </a:lnTo>
                  <a:lnTo>
                    <a:pt x="207" y="48"/>
                  </a:lnTo>
                  <a:lnTo>
                    <a:pt x="205" y="43"/>
                  </a:lnTo>
                  <a:lnTo>
                    <a:pt x="203" y="38"/>
                  </a:lnTo>
                  <a:lnTo>
                    <a:pt x="200" y="32"/>
                  </a:lnTo>
                  <a:lnTo>
                    <a:pt x="197" y="26"/>
                  </a:lnTo>
                  <a:lnTo>
                    <a:pt x="192" y="19"/>
                  </a:lnTo>
                  <a:lnTo>
                    <a:pt x="186" y="14"/>
                  </a:lnTo>
                  <a:lnTo>
                    <a:pt x="178" y="9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6" y="4"/>
                  </a:lnTo>
                  <a:lnTo>
                    <a:pt x="163" y="4"/>
                  </a:lnTo>
                  <a:lnTo>
                    <a:pt x="162" y="4"/>
                  </a:lnTo>
                  <a:lnTo>
                    <a:pt x="161" y="4"/>
                  </a:lnTo>
                  <a:lnTo>
                    <a:pt x="158" y="3"/>
                  </a:lnTo>
                  <a:lnTo>
                    <a:pt x="155" y="2"/>
                  </a:lnTo>
                  <a:lnTo>
                    <a:pt x="154" y="2"/>
                  </a:lnTo>
                  <a:lnTo>
                    <a:pt x="153" y="1"/>
                  </a:lnTo>
                  <a:lnTo>
                    <a:pt x="150" y="1"/>
                  </a:lnTo>
                  <a:lnTo>
                    <a:pt x="147" y="1"/>
                  </a:lnTo>
                  <a:lnTo>
                    <a:pt x="145" y="1"/>
                  </a:lnTo>
                  <a:lnTo>
                    <a:pt x="144" y="1"/>
                  </a:lnTo>
                  <a:lnTo>
                    <a:pt x="140" y="0"/>
                  </a:lnTo>
                  <a:lnTo>
                    <a:pt x="135" y="0"/>
                  </a:lnTo>
                  <a:lnTo>
                    <a:pt x="131" y="0"/>
                  </a:lnTo>
                  <a:lnTo>
                    <a:pt x="126" y="1"/>
                  </a:lnTo>
                  <a:lnTo>
                    <a:pt x="125" y="1"/>
                  </a:lnTo>
                  <a:lnTo>
                    <a:pt x="124" y="1"/>
                  </a:lnTo>
                  <a:lnTo>
                    <a:pt x="121" y="1"/>
                  </a:lnTo>
                  <a:lnTo>
                    <a:pt x="118" y="1"/>
                  </a:lnTo>
                  <a:lnTo>
                    <a:pt x="117" y="2"/>
                  </a:lnTo>
                  <a:lnTo>
                    <a:pt x="116" y="2"/>
                  </a:lnTo>
                  <a:lnTo>
                    <a:pt x="113" y="3"/>
                  </a:lnTo>
                  <a:lnTo>
                    <a:pt x="110" y="4"/>
                  </a:lnTo>
                  <a:lnTo>
                    <a:pt x="110" y="4"/>
                  </a:lnTo>
                  <a:lnTo>
                    <a:pt x="109" y="4"/>
                  </a:lnTo>
                  <a:lnTo>
                    <a:pt x="106" y="4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1" y="5"/>
                  </a:lnTo>
                  <a:lnTo>
                    <a:pt x="92" y="9"/>
                  </a:lnTo>
                  <a:lnTo>
                    <a:pt x="85" y="14"/>
                  </a:lnTo>
                  <a:lnTo>
                    <a:pt x="79" y="19"/>
                  </a:lnTo>
                  <a:lnTo>
                    <a:pt x="74" y="26"/>
                  </a:lnTo>
                  <a:lnTo>
                    <a:pt x="70" y="32"/>
                  </a:lnTo>
                  <a:lnTo>
                    <a:pt x="67" y="38"/>
                  </a:lnTo>
                  <a:lnTo>
                    <a:pt x="65" y="43"/>
                  </a:lnTo>
                  <a:lnTo>
                    <a:pt x="64" y="48"/>
                  </a:lnTo>
                  <a:lnTo>
                    <a:pt x="55" y="48"/>
                  </a:lnTo>
                  <a:lnTo>
                    <a:pt x="13" y="48"/>
                  </a:lnTo>
                  <a:lnTo>
                    <a:pt x="9" y="49"/>
                  </a:lnTo>
                  <a:lnTo>
                    <a:pt x="5" y="52"/>
                  </a:lnTo>
                  <a:lnTo>
                    <a:pt x="1" y="56"/>
                  </a:lnTo>
                  <a:lnTo>
                    <a:pt x="0" y="60"/>
                  </a:lnTo>
                  <a:lnTo>
                    <a:pt x="0" y="193"/>
                  </a:lnTo>
                  <a:lnTo>
                    <a:pt x="1" y="198"/>
                  </a:lnTo>
                  <a:lnTo>
                    <a:pt x="5" y="202"/>
                  </a:lnTo>
                  <a:lnTo>
                    <a:pt x="9" y="204"/>
                  </a:lnTo>
                  <a:lnTo>
                    <a:pt x="13" y="20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39" name="Freeform 1164">
              <a:extLst>
                <a:ext uri="{FF2B5EF4-FFF2-40B4-BE49-F238E27FC236}">
                  <a16:creationId xmlns:a16="http://schemas.microsoft.com/office/drawing/2014/main" xmlns="" id="{796704C1-487B-43FB-8336-10F28D9A4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1425" y="2767013"/>
              <a:ext cx="34925" cy="34925"/>
            </a:xfrm>
            <a:custGeom>
              <a:avLst/>
              <a:gdLst>
                <a:gd name="T0" fmla="*/ 0 w 88"/>
                <a:gd name="T1" fmla="*/ 88 h 88"/>
                <a:gd name="T2" fmla="*/ 88 w 88"/>
                <a:gd name="T3" fmla="*/ 64 h 88"/>
                <a:gd name="T4" fmla="*/ 25 w 88"/>
                <a:gd name="T5" fmla="*/ 0 h 88"/>
                <a:gd name="T6" fmla="*/ 0 w 88"/>
                <a:gd name="T7" fmla="*/ 8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88">
                  <a:moveTo>
                    <a:pt x="0" y="88"/>
                  </a:moveTo>
                  <a:lnTo>
                    <a:pt x="88" y="64"/>
                  </a:lnTo>
                  <a:lnTo>
                    <a:pt x="25" y="0"/>
                  </a:lnTo>
                  <a:lnTo>
                    <a:pt x="0" y="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40" name="Freeform 1165">
              <a:extLst>
                <a:ext uri="{FF2B5EF4-FFF2-40B4-BE49-F238E27FC236}">
                  <a16:creationId xmlns:a16="http://schemas.microsoft.com/office/drawing/2014/main" xmlns="" id="{C8AE7332-B168-4839-9413-70CF47DC3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5713" y="2701925"/>
              <a:ext cx="87313" cy="85725"/>
            </a:xfrm>
            <a:custGeom>
              <a:avLst/>
              <a:gdLst>
                <a:gd name="T0" fmla="*/ 0 w 218"/>
                <a:gd name="T1" fmla="*/ 145 h 218"/>
                <a:gd name="T2" fmla="*/ 73 w 218"/>
                <a:gd name="T3" fmla="*/ 218 h 218"/>
                <a:gd name="T4" fmla="*/ 218 w 218"/>
                <a:gd name="T5" fmla="*/ 74 h 218"/>
                <a:gd name="T6" fmla="*/ 144 w 218"/>
                <a:gd name="T7" fmla="*/ 0 h 218"/>
                <a:gd name="T8" fmla="*/ 0 w 218"/>
                <a:gd name="T9" fmla="*/ 145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8" h="218">
                  <a:moveTo>
                    <a:pt x="0" y="145"/>
                  </a:moveTo>
                  <a:lnTo>
                    <a:pt x="73" y="218"/>
                  </a:lnTo>
                  <a:lnTo>
                    <a:pt x="218" y="74"/>
                  </a:lnTo>
                  <a:lnTo>
                    <a:pt x="144" y="0"/>
                  </a:lnTo>
                  <a:lnTo>
                    <a:pt x="0" y="14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41" name="Freeform 1166">
              <a:extLst>
                <a:ext uri="{FF2B5EF4-FFF2-40B4-BE49-F238E27FC236}">
                  <a16:creationId xmlns:a16="http://schemas.microsoft.com/office/drawing/2014/main" xmlns="" id="{A26445E2-D268-4050-86CC-6EB1E5803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0800" y="2674938"/>
              <a:ext cx="49213" cy="49213"/>
            </a:xfrm>
            <a:custGeom>
              <a:avLst/>
              <a:gdLst>
                <a:gd name="T0" fmla="*/ 50 w 123"/>
                <a:gd name="T1" fmla="*/ 0 h 123"/>
                <a:gd name="T2" fmla="*/ 0 w 123"/>
                <a:gd name="T3" fmla="*/ 50 h 123"/>
                <a:gd name="T4" fmla="*/ 73 w 123"/>
                <a:gd name="T5" fmla="*/ 123 h 123"/>
                <a:gd name="T6" fmla="*/ 123 w 123"/>
                <a:gd name="T7" fmla="*/ 73 h 123"/>
                <a:gd name="T8" fmla="*/ 50 w 123"/>
                <a:gd name="T9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3" h="123">
                  <a:moveTo>
                    <a:pt x="50" y="0"/>
                  </a:moveTo>
                  <a:lnTo>
                    <a:pt x="0" y="50"/>
                  </a:lnTo>
                  <a:lnTo>
                    <a:pt x="73" y="123"/>
                  </a:lnTo>
                  <a:lnTo>
                    <a:pt x="123" y="73"/>
                  </a:lnTo>
                  <a:lnTo>
                    <a:pt x="5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42" name="Freeform 1167">
              <a:extLst>
                <a:ext uri="{FF2B5EF4-FFF2-40B4-BE49-F238E27FC236}">
                  <a16:creationId xmlns:a16="http://schemas.microsoft.com/office/drawing/2014/main" xmlns="" id="{4316318C-71C4-4159-B0E7-B80F0216B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51125"/>
              <a:ext cx="69850" cy="9525"/>
            </a:xfrm>
            <a:custGeom>
              <a:avLst/>
              <a:gdLst>
                <a:gd name="T0" fmla="*/ 164 w 176"/>
                <a:gd name="T1" fmla="*/ 0 h 23"/>
                <a:gd name="T2" fmla="*/ 12 w 176"/>
                <a:gd name="T3" fmla="*/ 0 h 23"/>
                <a:gd name="T4" fmla="*/ 7 w 176"/>
                <a:gd name="T5" fmla="*/ 1 h 23"/>
                <a:gd name="T6" fmla="*/ 4 w 176"/>
                <a:gd name="T7" fmla="*/ 3 h 23"/>
                <a:gd name="T8" fmla="*/ 1 w 176"/>
                <a:gd name="T9" fmla="*/ 7 h 23"/>
                <a:gd name="T10" fmla="*/ 0 w 176"/>
                <a:gd name="T11" fmla="*/ 12 h 23"/>
                <a:gd name="T12" fmla="*/ 1 w 176"/>
                <a:gd name="T13" fmla="*/ 16 h 23"/>
                <a:gd name="T14" fmla="*/ 4 w 176"/>
                <a:gd name="T15" fmla="*/ 20 h 23"/>
                <a:gd name="T16" fmla="*/ 7 w 176"/>
                <a:gd name="T17" fmla="*/ 23 h 23"/>
                <a:gd name="T18" fmla="*/ 12 w 176"/>
                <a:gd name="T19" fmla="*/ 23 h 23"/>
                <a:gd name="T20" fmla="*/ 164 w 176"/>
                <a:gd name="T21" fmla="*/ 23 h 23"/>
                <a:gd name="T22" fmla="*/ 168 w 176"/>
                <a:gd name="T23" fmla="*/ 23 h 23"/>
                <a:gd name="T24" fmla="*/ 172 w 176"/>
                <a:gd name="T25" fmla="*/ 20 h 23"/>
                <a:gd name="T26" fmla="*/ 175 w 176"/>
                <a:gd name="T27" fmla="*/ 16 h 23"/>
                <a:gd name="T28" fmla="*/ 176 w 176"/>
                <a:gd name="T29" fmla="*/ 12 h 23"/>
                <a:gd name="T30" fmla="*/ 175 w 176"/>
                <a:gd name="T31" fmla="*/ 7 h 23"/>
                <a:gd name="T32" fmla="*/ 172 w 176"/>
                <a:gd name="T33" fmla="*/ 3 h 23"/>
                <a:gd name="T34" fmla="*/ 168 w 176"/>
                <a:gd name="T35" fmla="*/ 1 h 23"/>
                <a:gd name="T36" fmla="*/ 164 w 176"/>
                <a:gd name="T3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3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3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43" name="Freeform 1168">
              <a:extLst>
                <a:ext uri="{FF2B5EF4-FFF2-40B4-BE49-F238E27FC236}">
                  <a16:creationId xmlns:a16="http://schemas.microsoft.com/office/drawing/2014/main" xmlns="" id="{527DBA08-4A05-4BCA-B844-A187DF7ED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79700"/>
              <a:ext cx="69850" cy="9525"/>
            </a:xfrm>
            <a:custGeom>
              <a:avLst/>
              <a:gdLst>
                <a:gd name="T0" fmla="*/ 176 w 176"/>
                <a:gd name="T1" fmla="*/ 11 h 23"/>
                <a:gd name="T2" fmla="*/ 175 w 176"/>
                <a:gd name="T3" fmla="*/ 7 h 23"/>
                <a:gd name="T4" fmla="*/ 172 w 176"/>
                <a:gd name="T5" fmla="*/ 3 h 23"/>
                <a:gd name="T6" fmla="*/ 168 w 176"/>
                <a:gd name="T7" fmla="*/ 1 h 23"/>
                <a:gd name="T8" fmla="*/ 164 w 176"/>
                <a:gd name="T9" fmla="*/ 0 h 23"/>
                <a:gd name="T10" fmla="*/ 12 w 176"/>
                <a:gd name="T11" fmla="*/ 0 h 23"/>
                <a:gd name="T12" fmla="*/ 7 w 176"/>
                <a:gd name="T13" fmla="*/ 1 h 23"/>
                <a:gd name="T14" fmla="*/ 4 w 176"/>
                <a:gd name="T15" fmla="*/ 3 h 23"/>
                <a:gd name="T16" fmla="*/ 1 w 176"/>
                <a:gd name="T17" fmla="*/ 7 h 23"/>
                <a:gd name="T18" fmla="*/ 0 w 176"/>
                <a:gd name="T19" fmla="*/ 11 h 23"/>
                <a:gd name="T20" fmla="*/ 1 w 176"/>
                <a:gd name="T21" fmla="*/ 16 h 23"/>
                <a:gd name="T22" fmla="*/ 4 w 176"/>
                <a:gd name="T23" fmla="*/ 20 h 23"/>
                <a:gd name="T24" fmla="*/ 7 w 176"/>
                <a:gd name="T25" fmla="*/ 22 h 23"/>
                <a:gd name="T26" fmla="*/ 12 w 176"/>
                <a:gd name="T27" fmla="*/ 23 h 23"/>
                <a:gd name="T28" fmla="*/ 164 w 176"/>
                <a:gd name="T29" fmla="*/ 23 h 23"/>
                <a:gd name="T30" fmla="*/ 168 w 176"/>
                <a:gd name="T31" fmla="*/ 22 h 23"/>
                <a:gd name="T32" fmla="*/ 172 w 176"/>
                <a:gd name="T33" fmla="*/ 20 h 23"/>
                <a:gd name="T34" fmla="*/ 175 w 176"/>
                <a:gd name="T35" fmla="*/ 16 h 23"/>
                <a:gd name="T36" fmla="*/ 176 w 176"/>
                <a:gd name="T37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76" y="11"/>
                  </a:move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2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2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44" name="Freeform 1169">
              <a:extLst>
                <a:ext uri="{FF2B5EF4-FFF2-40B4-BE49-F238E27FC236}">
                  <a16:creationId xmlns:a16="http://schemas.microsoft.com/office/drawing/2014/main" xmlns="" id="{4C89D2D4-8C61-4BC8-9EBB-1CC3995E9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708275"/>
              <a:ext cx="46038" cy="9525"/>
            </a:xfrm>
            <a:custGeom>
              <a:avLst/>
              <a:gdLst>
                <a:gd name="T0" fmla="*/ 12 w 115"/>
                <a:gd name="T1" fmla="*/ 0 h 24"/>
                <a:gd name="T2" fmla="*/ 7 w 115"/>
                <a:gd name="T3" fmla="*/ 1 h 24"/>
                <a:gd name="T4" fmla="*/ 4 w 115"/>
                <a:gd name="T5" fmla="*/ 3 h 24"/>
                <a:gd name="T6" fmla="*/ 1 w 115"/>
                <a:gd name="T7" fmla="*/ 8 h 24"/>
                <a:gd name="T8" fmla="*/ 0 w 115"/>
                <a:gd name="T9" fmla="*/ 12 h 24"/>
                <a:gd name="T10" fmla="*/ 1 w 115"/>
                <a:gd name="T11" fmla="*/ 17 h 24"/>
                <a:gd name="T12" fmla="*/ 4 w 115"/>
                <a:gd name="T13" fmla="*/ 21 h 24"/>
                <a:gd name="T14" fmla="*/ 7 w 115"/>
                <a:gd name="T15" fmla="*/ 23 h 24"/>
                <a:gd name="T16" fmla="*/ 12 w 115"/>
                <a:gd name="T17" fmla="*/ 24 h 24"/>
                <a:gd name="T18" fmla="*/ 103 w 115"/>
                <a:gd name="T19" fmla="*/ 24 h 24"/>
                <a:gd name="T20" fmla="*/ 108 w 115"/>
                <a:gd name="T21" fmla="*/ 23 h 24"/>
                <a:gd name="T22" fmla="*/ 112 w 115"/>
                <a:gd name="T23" fmla="*/ 21 h 24"/>
                <a:gd name="T24" fmla="*/ 114 w 115"/>
                <a:gd name="T25" fmla="*/ 17 h 24"/>
                <a:gd name="T26" fmla="*/ 115 w 115"/>
                <a:gd name="T27" fmla="*/ 12 h 24"/>
                <a:gd name="T28" fmla="*/ 114 w 115"/>
                <a:gd name="T29" fmla="*/ 8 h 24"/>
                <a:gd name="T30" fmla="*/ 112 w 115"/>
                <a:gd name="T31" fmla="*/ 3 h 24"/>
                <a:gd name="T32" fmla="*/ 108 w 115"/>
                <a:gd name="T33" fmla="*/ 1 h 24"/>
                <a:gd name="T34" fmla="*/ 103 w 115"/>
                <a:gd name="T35" fmla="*/ 0 h 24"/>
                <a:gd name="T36" fmla="*/ 12 w 115"/>
                <a:gd name="T3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5" h="24">
                  <a:moveTo>
                    <a:pt x="12" y="0"/>
                  </a:moveTo>
                  <a:lnTo>
                    <a:pt x="7" y="1"/>
                  </a:lnTo>
                  <a:lnTo>
                    <a:pt x="4" y="3"/>
                  </a:lnTo>
                  <a:lnTo>
                    <a:pt x="1" y="8"/>
                  </a:lnTo>
                  <a:lnTo>
                    <a:pt x="0" y="12"/>
                  </a:lnTo>
                  <a:lnTo>
                    <a:pt x="1" y="17"/>
                  </a:lnTo>
                  <a:lnTo>
                    <a:pt x="4" y="21"/>
                  </a:lnTo>
                  <a:lnTo>
                    <a:pt x="7" y="23"/>
                  </a:lnTo>
                  <a:lnTo>
                    <a:pt x="12" y="24"/>
                  </a:lnTo>
                  <a:lnTo>
                    <a:pt x="103" y="24"/>
                  </a:lnTo>
                  <a:lnTo>
                    <a:pt x="108" y="23"/>
                  </a:lnTo>
                  <a:lnTo>
                    <a:pt x="112" y="21"/>
                  </a:lnTo>
                  <a:lnTo>
                    <a:pt x="114" y="17"/>
                  </a:lnTo>
                  <a:lnTo>
                    <a:pt x="115" y="12"/>
                  </a:lnTo>
                  <a:lnTo>
                    <a:pt x="114" y="8"/>
                  </a:lnTo>
                  <a:lnTo>
                    <a:pt x="112" y="3"/>
                  </a:lnTo>
                  <a:lnTo>
                    <a:pt x="108" y="1"/>
                  </a:lnTo>
                  <a:lnTo>
                    <a:pt x="103" y="0"/>
                  </a:lnTo>
                  <a:lnTo>
                    <a:pt x="1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</p:grpSp>
      <p:sp>
        <p:nvSpPr>
          <p:cNvPr id="48" name="AutoShape 6"/>
          <p:cNvSpPr>
            <a:spLocks noChangeArrowheads="1"/>
          </p:cNvSpPr>
          <p:nvPr/>
        </p:nvSpPr>
        <p:spPr bwMode="auto">
          <a:xfrm>
            <a:off x="179512" y="1523401"/>
            <a:ext cx="857281" cy="1202898"/>
          </a:xfrm>
          <a:prstGeom prst="can">
            <a:avLst>
              <a:gd name="adj" fmla="val 13917"/>
            </a:avLst>
          </a:prstGeom>
          <a:gradFill flip="none" rotWithShape="1">
            <a:gsLst>
              <a:gs pos="0">
                <a:schemeClr val="accent2">
                  <a:lumMod val="60000"/>
                  <a:lumOff val="40000"/>
                  <a:shade val="30000"/>
                  <a:satMod val="115000"/>
                </a:schemeClr>
              </a:gs>
              <a:gs pos="50000">
                <a:schemeClr val="accent2">
                  <a:lumMod val="60000"/>
                  <a:lumOff val="40000"/>
                  <a:shade val="67500"/>
                  <a:satMod val="115000"/>
                </a:schemeClr>
              </a:gs>
              <a:gs pos="100000">
                <a:schemeClr val="accent2">
                  <a:lumMod val="60000"/>
                  <a:lumOff val="40000"/>
                  <a:shade val="100000"/>
                  <a:satMod val="115000"/>
                </a:schemeClr>
              </a:gs>
            </a:gsLst>
            <a:lin ang="5400000" scaled="1"/>
            <a:tileRect/>
          </a:gradFill>
          <a:ln>
            <a:noFill/>
          </a:ln>
          <a:effectLst/>
        </p:spPr>
        <p:txBody>
          <a:bodyPr wrap="none" lIns="91204" tIns="45604" rIns="91204" bIns="45604" anchor="ctr"/>
          <a:lstStyle/>
          <a:p>
            <a:pPr algn="ctr" defTabSz="91251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ru-RU" b="1" dirty="0" smtClean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6 744</a:t>
            </a:r>
            <a:endParaRPr lang="ru-RU" b="1" dirty="0">
              <a:solidFill>
                <a:prstClr val="black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49" name="AutoShape 6"/>
          <p:cNvSpPr>
            <a:spLocks noChangeArrowheads="1"/>
          </p:cNvSpPr>
          <p:nvPr/>
        </p:nvSpPr>
        <p:spPr bwMode="auto">
          <a:xfrm>
            <a:off x="1334046" y="1523401"/>
            <a:ext cx="857281" cy="1202898"/>
          </a:xfrm>
          <a:prstGeom prst="can">
            <a:avLst>
              <a:gd name="adj" fmla="val 13917"/>
            </a:avLst>
          </a:prstGeom>
          <a:gradFill flip="none" rotWithShape="1">
            <a:gsLst>
              <a:gs pos="0">
                <a:schemeClr val="accent2">
                  <a:lumMod val="60000"/>
                  <a:lumOff val="40000"/>
                  <a:shade val="30000"/>
                  <a:satMod val="115000"/>
                </a:schemeClr>
              </a:gs>
              <a:gs pos="50000">
                <a:schemeClr val="accent2">
                  <a:lumMod val="60000"/>
                  <a:lumOff val="40000"/>
                  <a:shade val="67500"/>
                  <a:satMod val="115000"/>
                </a:schemeClr>
              </a:gs>
              <a:gs pos="100000">
                <a:schemeClr val="accent2">
                  <a:lumMod val="60000"/>
                  <a:lumOff val="40000"/>
                  <a:shade val="100000"/>
                  <a:satMod val="115000"/>
                </a:schemeClr>
              </a:gs>
            </a:gsLst>
            <a:lin ang="5400000" scaled="1"/>
            <a:tileRect/>
          </a:gradFill>
          <a:ln>
            <a:noFill/>
          </a:ln>
          <a:effectLst/>
        </p:spPr>
        <p:txBody>
          <a:bodyPr wrap="none" lIns="91204" tIns="45604" rIns="91204" bIns="45604" anchor="ctr"/>
          <a:lstStyle/>
          <a:p>
            <a:pPr algn="ctr" defTabSz="91251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ru-RU" b="1" dirty="0" smtClean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6 800</a:t>
            </a:r>
            <a:endParaRPr lang="ru-RU" b="1" dirty="0">
              <a:solidFill>
                <a:prstClr val="black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50" name="AutoShape 6"/>
          <p:cNvSpPr>
            <a:spLocks noChangeArrowheads="1"/>
          </p:cNvSpPr>
          <p:nvPr/>
        </p:nvSpPr>
        <p:spPr bwMode="auto">
          <a:xfrm>
            <a:off x="2411760" y="1522403"/>
            <a:ext cx="857281" cy="1202898"/>
          </a:xfrm>
          <a:prstGeom prst="can">
            <a:avLst>
              <a:gd name="adj" fmla="val 13917"/>
            </a:avLst>
          </a:prstGeom>
          <a:gradFill flip="none" rotWithShape="1">
            <a:gsLst>
              <a:gs pos="0">
                <a:schemeClr val="accent2">
                  <a:lumMod val="60000"/>
                  <a:lumOff val="40000"/>
                  <a:shade val="30000"/>
                  <a:satMod val="115000"/>
                </a:schemeClr>
              </a:gs>
              <a:gs pos="50000">
                <a:schemeClr val="accent2">
                  <a:lumMod val="60000"/>
                  <a:lumOff val="40000"/>
                  <a:shade val="67500"/>
                  <a:satMod val="115000"/>
                </a:schemeClr>
              </a:gs>
              <a:gs pos="100000">
                <a:schemeClr val="accent2">
                  <a:lumMod val="60000"/>
                  <a:lumOff val="40000"/>
                  <a:shade val="100000"/>
                  <a:satMod val="115000"/>
                </a:schemeClr>
              </a:gs>
            </a:gsLst>
            <a:lin ang="5400000" scaled="1"/>
            <a:tileRect/>
          </a:gradFill>
          <a:ln>
            <a:noFill/>
          </a:ln>
          <a:effectLst/>
        </p:spPr>
        <p:txBody>
          <a:bodyPr wrap="none" lIns="91204" tIns="45604" rIns="91204" bIns="45604" anchor="ctr"/>
          <a:lstStyle/>
          <a:p>
            <a:pPr algn="ctr" defTabSz="91251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ru-RU" b="1" dirty="0" smtClean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6 850</a:t>
            </a:r>
            <a:endParaRPr lang="ru-RU" b="1" dirty="0">
              <a:solidFill>
                <a:prstClr val="black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51" name="AutoShape 6"/>
          <p:cNvSpPr>
            <a:spLocks noChangeArrowheads="1"/>
          </p:cNvSpPr>
          <p:nvPr/>
        </p:nvSpPr>
        <p:spPr bwMode="auto">
          <a:xfrm>
            <a:off x="3570742" y="1523401"/>
            <a:ext cx="857281" cy="1202898"/>
          </a:xfrm>
          <a:prstGeom prst="can">
            <a:avLst>
              <a:gd name="adj" fmla="val 13917"/>
            </a:avLst>
          </a:prstGeom>
          <a:gradFill flip="none" rotWithShape="1">
            <a:gsLst>
              <a:gs pos="0">
                <a:schemeClr val="accent2">
                  <a:lumMod val="60000"/>
                  <a:lumOff val="40000"/>
                  <a:shade val="30000"/>
                  <a:satMod val="115000"/>
                </a:schemeClr>
              </a:gs>
              <a:gs pos="50000">
                <a:schemeClr val="accent2">
                  <a:lumMod val="60000"/>
                  <a:lumOff val="40000"/>
                  <a:shade val="67500"/>
                  <a:satMod val="115000"/>
                </a:schemeClr>
              </a:gs>
              <a:gs pos="100000">
                <a:schemeClr val="accent2">
                  <a:lumMod val="60000"/>
                  <a:lumOff val="40000"/>
                  <a:shade val="100000"/>
                  <a:satMod val="115000"/>
                </a:schemeClr>
              </a:gs>
            </a:gsLst>
            <a:lin ang="8100000" scaled="1"/>
            <a:tileRect/>
          </a:gradFill>
          <a:ln>
            <a:noFill/>
          </a:ln>
          <a:effectLst/>
        </p:spPr>
        <p:txBody>
          <a:bodyPr wrap="none" lIns="91204" tIns="45604" rIns="91204" bIns="45604" anchor="ctr"/>
          <a:lstStyle/>
          <a:p>
            <a:pPr algn="ctr" defTabSz="91251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ru-RU" b="1" dirty="0" smtClean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6 900</a:t>
            </a:r>
            <a:endParaRPr lang="ru-RU" b="1" dirty="0">
              <a:solidFill>
                <a:prstClr val="black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52" name="AutoShape 6"/>
          <p:cNvSpPr>
            <a:spLocks noChangeArrowheads="1"/>
          </p:cNvSpPr>
          <p:nvPr/>
        </p:nvSpPr>
        <p:spPr bwMode="auto">
          <a:xfrm>
            <a:off x="4753445" y="1531478"/>
            <a:ext cx="857281" cy="1202898"/>
          </a:xfrm>
          <a:prstGeom prst="can">
            <a:avLst>
              <a:gd name="adj" fmla="val 13917"/>
            </a:avLst>
          </a:prstGeom>
          <a:gradFill flip="none" rotWithShape="1">
            <a:gsLst>
              <a:gs pos="0">
                <a:schemeClr val="accent2">
                  <a:lumMod val="60000"/>
                  <a:lumOff val="40000"/>
                  <a:shade val="30000"/>
                  <a:satMod val="115000"/>
                </a:schemeClr>
              </a:gs>
              <a:gs pos="50000">
                <a:schemeClr val="accent2">
                  <a:lumMod val="60000"/>
                  <a:lumOff val="40000"/>
                  <a:shade val="67500"/>
                  <a:satMod val="115000"/>
                </a:schemeClr>
              </a:gs>
              <a:gs pos="100000">
                <a:schemeClr val="accent2">
                  <a:lumMod val="60000"/>
                  <a:lumOff val="40000"/>
                  <a:shade val="100000"/>
                  <a:satMod val="115000"/>
                </a:schemeClr>
              </a:gs>
            </a:gsLst>
            <a:path path="circle">
              <a:fillToRect t="100000" r="100000"/>
            </a:path>
            <a:tileRect l="-100000" b="-100000"/>
          </a:gradFill>
          <a:ln>
            <a:noFill/>
          </a:ln>
          <a:effectLst/>
        </p:spPr>
        <p:txBody>
          <a:bodyPr wrap="none" lIns="91204" tIns="45604" rIns="91204" bIns="45604" anchor="ctr"/>
          <a:lstStyle/>
          <a:p>
            <a:pPr algn="ctr" defTabSz="91251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ru-RU" b="1" dirty="0" smtClean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6 950</a:t>
            </a:r>
            <a:endParaRPr lang="ru-RU" b="1" dirty="0">
              <a:solidFill>
                <a:prstClr val="black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Прямоугольник 2"/>
          <p:cNvSpPr/>
          <p:nvPr/>
        </p:nvSpPr>
        <p:spPr>
          <a:xfrm>
            <a:off x="77" y="2751180"/>
            <a:ext cx="1225757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913095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ru-RU" altLang="ru-RU" sz="1600" b="1" dirty="0">
                <a:cs typeface="Times New Roman" pitchFamily="18" charset="0"/>
              </a:rPr>
              <a:t>2023</a:t>
            </a:r>
          </a:p>
          <a:p>
            <a:pPr algn="ctr" defTabSz="913095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ru-RU" altLang="ru-RU" sz="1600" b="1" i="1" dirty="0">
                <a:cs typeface="Times New Roman" pitchFamily="18" charset="0"/>
              </a:rPr>
              <a:t>(факт)</a:t>
            </a:r>
          </a:p>
        </p:txBody>
      </p:sp>
      <p:sp>
        <p:nvSpPr>
          <p:cNvPr id="4" name="Прямоугольник 3"/>
          <p:cNvSpPr/>
          <p:nvPr/>
        </p:nvSpPr>
        <p:spPr>
          <a:xfrm>
            <a:off x="1028880" y="2785886"/>
            <a:ext cx="1310872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913095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ru-RU" altLang="ru-RU" sz="1600" b="1" dirty="0">
                <a:cs typeface="Times New Roman" pitchFamily="18" charset="0"/>
              </a:rPr>
              <a:t>2024</a:t>
            </a:r>
          </a:p>
          <a:p>
            <a:pPr algn="ctr" defTabSz="913095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ru-RU" altLang="ru-RU" sz="1600" b="1" i="1" dirty="0">
                <a:cs typeface="Times New Roman" pitchFamily="18" charset="0"/>
              </a:rPr>
              <a:t>(оценка)</a:t>
            </a:r>
          </a:p>
        </p:txBody>
      </p:sp>
      <p:sp>
        <p:nvSpPr>
          <p:cNvPr id="5" name="Прямоугольник 4"/>
          <p:cNvSpPr/>
          <p:nvPr/>
        </p:nvSpPr>
        <p:spPr>
          <a:xfrm>
            <a:off x="3131878" y="2785886"/>
            <a:ext cx="1735007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913095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ru-RU" altLang="ru-RU" sz="1600" b="1" dirty="0" smtClean="0">
                <a:cs typeface="Times New Roman" pitchFamily="18" charset="0"/>
              </a:rPr>
              <a:t>2026</a:t>
            </a:r>
            <a:endParaRPr lang="ru-RU" altLang="ru-RU" sz="1600" b="1" dirty="0">
              <a:cs typeface="Times New Roman" pitchFamily="18" charset="0"/>
            </a:endParaRPr>
          </a:p>
          <a:p>
            <a:pPr algn="ctr" defTabSz="913095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ru-RU" altLang="ru-RU" sz="1600" b="1" i="1" dirty="0">
                <a:cs typeface="Times New Roman" pitchFamily="18" charset="0"/>
              </a:rPr>
              <a:t>(прогноз)</a:t>
            </a:r>
          </a:p>
        </p:txBody>
      </p:sp>
      <p:sp>
        <p:nvSpPr>
          <p:cNvPr id="6" name="Прямоугольник 5"/>
          <p:cNvSpPr/>
          <p:nvPr/>
        </p:nvSpPr>
        <p:spPr>
          <a:xfrm>
            <a:off x="1361362" y="2763865"/>
            <a:ext cx="3066662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913095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ru-RU" altLang="ru-RU" sz="1600" b="1" dirty="0">
                <a:cs typeface="Times New Roman" pitchFamily="18" charset="0"/>
              </a:rPr>
              <a:t>2025</a:t>
            </a:r>
          </a:p>
          <a:p>
            <a:pPr algn="ctr" defTabSz="913095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ru-RU" altLang="ru-RU" sz="1600" b="1" i="1" dirty="0">
                <a:cs typeface="Times New Roman" pitchFamily="18" charset="0"/>
              </a:rPr>
              <a:t>(прогноз)</a:t>
            </a:r>
          </a:p>
        </p:txBody>
      </p:sp>
      <p:sp>
        <p:nvSpPr>
          <p:cNvPr id="12" name="Прямоугольник 11"/>
          <p:cNvSpPr/>
          <p:nvPr/>
        </p:nvSpPr>
        <p:spPr>
          <a:xfrm>
            <a:off x="4352344" y="2803245"/>
            <a:ext cx="1711161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913095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ru-RU" altLang="ru-RU" sz="1600" b="1" dirty="0" smtClean="0">
                <a:cs typeface="Times New Roman" pitchFamily="18" charset="0"/>
              </a:rPr>
              <a:t>2027</a:t>
            </a:r>
            <a:endParaRPr lang="ru-RU" altLang="ru-RU" sz="1600" b="1" dirty="0">
              <a:cs typeface="Times New Roman" pitchFamily="18" charset="0"/>
            </a:endParaRPr>
          </a:p>
          <a:p>
            <a:pPr algn="ctr" defTabSz="913095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ru-RU" altLang="ru-RU" sz="1600" b="1" i="1" dirty="0">
                <a:cs typeface="Times New Roman" pitchFamily="18" charset="0"/>
              </a:rPr>
              <a:t>(прогноз)</a:t>
            </a:r>
          </a:p>
        </p:txBody>
      </p:sp>
      <p:sp>
        <p:nvSpPr>
          <p:cNvPr id="13" name="Минус 12"/>
          <p:cNvSpPr/>
          <p:nvPr/>
        </p:nvSpPr>
        <p:spPr>
          <a:xfrm>
            <a:off x="-828600" y="2763866"/>
            <a:ext cx="7488832" cy="45719"/>
          </a:xfrm>
          <a:prstGeom prst="mathMinus">
            <a:avLst/>
          </a:prstGeom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schemeClr val="tx1"/>
              </a:solidFill>
            </a:endParaRPr>
          </a:p>
        </p:txBody>
      </p:sp>
      <p:pic>
        <p:nvPicPr>
          <p:cNvPr id="4098" name="Picture 2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10726" y="1347614"/>
            <a:ext cx="3582154" cy="376022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36" name="Рисунок 35"/>
          <p:cNvPicPr>
            <a:picLocks noChangeAspect="1"/>
          </p:cNvPicPr>
          <p:nvPr/>
        </p:nvPicPr>
        <p:blipFill rotWithShape="1"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965" b="9644"/>
          <a:stretch/>
        </p:blipFill>
        <p:spPr>
          <a:xfrm>
            <a:off x="427424" y="3178324"/>
            <a:ext cx="4326021" cy="1951826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pic>
        <p:nvPicPr>
          <p:cNvPr id="53" name="Рисунок 52"/>
          <p:cNvPicPr>
            <a:picLocks noChangeAspect="1"/>
          </p:cNvPicPr>
          <p:nvPr/>
        </p:nvPicPr>
        <p:blipFill rotWithShape="1"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965" b="9644"/>
          <a:stretch/>
        </p:blipFill>
        <p:spPr>
          <a:xfrm>
            <a:off x="395536" y="3178324"/>
            <a:ext cx="4326021" cy="1951826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sp>
        <p:nvSpPr>
          <p:cNvPr id="2" name="Номер слайда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0F071709-FA2F-480E-A171-7B5B5D7B36B1}" type="slidenum">
              <a:rPr lang="ru-RU" altLang="ru-RU" smtClean="0"/>
              <a:pPr>
                <a:defRPr/>
              </a:pPr>
              <a:t>13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1857712129"/>
      </p:ext>
    </p:extLst>
  </p:cSld>
  <p:clrMapOvr>
    <a:masterClrMapping/>
  </p:clrMapOvr>
  <p:transition spd="slow" advClick="0" advTm="9000">
    <p:wipe/>
  </p:transition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5395" name="Rectangle 9"/>
          <p:cNvSpPr>
            <a:spLocks noChangeArrowheads="1"/>
          </p:cNvSpPr>
          <p:nvPr/>
        </p:nvSpPr>
        <p:spPr bwMode="auto">
          <a:xfrm>
            <a:off x="12" y="942601"/>
            <a:ext cx="65" cy="276999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>
            <a:spAutoFit/>
          </a:bodyPr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defTabSz="913095" fontAlgn="base">
              <a:spcBef>
                <a:spcPct val="0"/>
              </a:spcBef>
              <a:spcAft>
                <a:spcPct val="0"/>
              </a:spcAft>
              <a:buNone/>
            </a:pPr>
            <a:endParaRPr lang="ru-RU" altLang="ru-RU" sz="1800" dirty="0">
              <a:solidFill>
                <a:prstClr val="black"/>
              </a:solidFill>
              <a:cs typeface="Times New Roman" pitchFamily="18" charset="0"/>
            </a:endParaRPr>
          </a:p>
        </p:txBody>
      </p:sp>
      <p:sp>
        <p:nvSpPr>
          <p:cNvPr id="315396" name="Rectangle 4"/>
          <p:cNvSpPr>
            <a:spLocks noChangeArrowheads="1"/>
          </p:cNvSpPr>
          <p:nvPr/>
        </p:nvSpPr>
        <p:spPr bwMode="auto">
          <a:xfrm>
            <a:off x="1331924" y="96448"/>
            <a:ext cx="6911975" cy="399978"/>
          </a:xfrm>
          <a:prstGeom prst="rect">
            <a:avLst/>
          </a:prstGeom>
          <a:solidFill>
            <a:schemeClr val="bg1">
              <a:alpha val="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310" tIns="45655" rIns="91310" bIns="45655">
            <a:spAutoFit/>
          </a:bodyPr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 defTabSz="913095" fontAlgn="base">
              <a:spcBef>
                <a:spcPct val="0"/>
              </a:spcBef>
              <a:spcAft>
                <a:spcPct val="0"/>
              </a:spcAft>
              <a:buNone/>
            </a:pPr>
            <a:endParaRPr lang="ru-RU" altLang="ru-RU" sz="2000" i="1" dirty="0">
              <a:solidFill>
                <a:prstClr val="white"/>
              </a:solidFill>
              <a:cs typeface="Times New Roman" pitchFamily="18" charset="0"/>
            </a:endParaRPr>
          </a:p>
        </p:txBody>
      </p:sp>
      <p:sp>
        <p:nvSpPr>
          <p:cNvPr id="315397" name="AutoShape 18" descr="Картинки по запросу КАМЕНЬ НА НАБЕРЕЖНОЙ КОМСОМОЛЬСКА"/>
          <p:cNvSpPr>
            <a:spLocks noChangeAspect="1" noChangeArrowheads="1"/>
          </p:cNvSpPr>
          <p:nvPr/>
        </p:nvSpPr>
        <p:spPr bwMode="auto">
          <a:xfrm>
            <a:off x="4352344" y="3376888"/>
            <a:ext cx="304800" cy="2274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310" tIns="45655" rIns="91310" bIns="45655"/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defTabSz="913095" fontAlgn="base">
              <a:spcBef>
                <a:spcPct val="0"/>
              </a:spcBef>
              <a:spcAft>
                <a:spcPct val="0"/>
              </a:spcAft>
              <a:buNone/>
            </a:pPr>
            <a:endParaRPr lang="ru-RU" altLang="ru-RU" sz="1800" dirty="0">
              <a:solidFill>
                <a:prstClr val="black"/>
              </a:solidFill>
              <a:cs typeface="Times New Roman" pitchFamily="18" charset="0"/>
            </a:endParaRPr>
          </a:p>
        </p:txBody>
      </p:sp>
      <p:sp>
        <p:nvSpPr>
          <p:cNvPr id="315398" name="AutoShape 20" descr="Камень на месте высадки комсомольцев"/>
          <p:cNvSpPr>
            <a:spLocks noChangeAspect="1" noChangeArrowheads="1"/>
          </p:cNvSpPr>
          <p:nvPr/>
        </p:nvSpPr>
        <p:spPr bwMode="auto">
          <a:xfrm>
            <a:off x="4419600" y="3370661"/>
            <a:ext cx="304800" cy="2274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310" tIns="45655" rIns="91310" bIns="45655"/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defTabSz="913095" fontAlgn="base">
              <a:spcBef>
                <a:spcPct val="0"/>
              </a:spcBef>
              <a:spcAft>
                <a:spcPct val="0"/>
              </a:spcAft>
              <a:buNone/>
            </a:pPr>
            <a:endParaRPr lang="ru-RU" altLang="ru-RU" sz="1800" dirty="0">
              <a:solidFill>
                <a:prstClr val="black"/>
              </a:solidFill>
              <a:cs typeface="Times New Roman" pitchFamily="18" charset="0"/>
            </a:endParaRPr>
          </a:p>
        </p:txBody>
      </p:sp>
      <p:sp>
        <p:nvSpPr>
          <p:cNvPr id="315399" name="AutoShape 22" descr=" "/>
          <p:cNvSpPr>
            <a:spLocks noChangeAspect="1" noChangeArrowheads="1"/>
          </p:cNvSpPr>
          <p:nvPr/>
        </p:nvSpPr>
        <p:spPr bwMode="auto">
          <a:xfrm>
            <a:off x="4419600" y="3370661"/>
            <a:ext cx="304800" cy="2274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310" tIns="45655" rIns="91310" bIns="45655"/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defTabSz="913095" fontAlgn="base">
              <a:spcBef>
                <a:spcPct val="0"/>
              </a:spcBef>
              <a:spcAft>
                <a:spcPct val="0"/>
              </a:spcAft>
              <a:buNone/>
            </a:pPr>
            <a:endParaRPr lang="ru-RU" altLang="ru-RU" sz="1800" dirty="0">
              <a:solidFill>
                <a:prstClr val="black"/>
              </a:solidFill>
              <a:cs typeface="Times New Roman" pitchFamily="18" charset="0"/>
            </a:endParaRPr>
          </a:p>
        </p:txBody>
      </p:sp>
      <p:sp>
        <p:nvSpPr>
          <p:cNvPr id="24" name="Freeform 39"/>
          <p:cNvSpPr>
            <a:spLocks noEditPoints="1"/>
          </p:cNvSpPr>
          <p:nvPr/>
        </p:nvSpPr>
        <p:spPr bwMode="auto">
          <a:xfrm>
            <a:off x="1361362" y="42353"/>
            <a:ext cx="6450998" cy="997050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088" tIns="45546" rIns="91088" bIns="45546" numCol="1" anchor="t" anchorCtr="0" compatLnSpc="1">
            <a:prstTxWarp prst="textNoShape">
              <a:avLst/>
            </a:prstTxWarp>
          </a:bodyPr>
          <a:lstStyle/>
          <a:p>
            <a:pPr defTabSz="910733">
              <a:defRPr/>
            </a:pPr>
            <a:endParaRPr lang="en-US" kern="0">
              <a:solidFill>
                <a:srgbClr val="5B9BD5">
                  <a:lumMod val="75000"/>
                </a:srgbClr>
              </a:solidFill>
            </a:endParaRPr>
          </a:p>
        </p:txBody>
      </p:sp>
      <p:sp>
        <p:nvSpPr>
          <p:cNvPr id="26" name="Google Shape;63;p13"/>
          <p:cNvSpPr txBox="1">
            <a:spLocks/>
          </p:cNvSpPr>
          <p:nvPr/>
        </p:nvSpPr>
        <p:spPr>
          <a:xfrm>
            <a:off x="467544" y="209105"/>
            <a:ext cx="7103837" cy="81475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021" tIns="91021" rIns="91021" bIns="91021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24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cs typeface="Raleway" panose="020B0604020202020204" charset="0"/>
              </a:rPr>
              <a:t>ОБЩАЯ ЧИСЛЕННОСТЬ РАБОТАЮЩИХ В МАЛОМ </a:t>
            </a:r>
          </a:p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24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cs typeface="Raleway" panose="020B0604020202020204" charset="0"/>
              </a:rPr>
              <a:t>И СРЕДНЕМ БИЗНЕСЕ</a:t>
            </a:r>
          </a:p>
        </p:txBody>
      </p:sp>
      <p:sp>
        <p:nvSpPr>
          <p:cNvPr id="7" name="Прямоугольник 6"/>
          <p:cNvSpPr/>
          <p:nvPr/>
        </p:nvSpPr>
        <p:spPr>
          <a:xfrm>
            <a:off x="100416" y="3129729"/>
            <a:ext cx="1224136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913095" fontAlgn="base">
              <a:spcBef>
                <a:spcPct val="0"/>
              </a:spcBef>
              <a:spcAft>
                <a:spcPct val="0"/>
              </a:spcAft>
              <a:defRPr/>
            </a:pPr>
            <a:endParaRPr lang="ru-RU" altLang="ru-RU" sz="1600" b="1" i="1" dirty="0">
              <a:cs typeface="Times New Roman" pitchFamily="18" charset="0"/>
            </a:endParaRPr>
          </a:p>
        </p:txBody>
      </p:sp>
      <p:sp>
        <p:nvSpPr>
          <p:cNvPr id="32" name="Arrow: Chevron 3">
            <a:extLst>
              <a:ext uri="{FF2B5EF4-FFF2-40B4-BE49-F238E27FC236}">
                <a16:creationId xmlns:a16="http://schemas.microsoft.com/office/drawing/2014/main" xmlns="" id="{B74DCDE5-F6FF-490A-B8D2-396498CA034B}"/>
              </a:ext>
            </a:extLst>
          </p:cNvPr>
          <p:cNvSpPr/>
          <p:nvPr/>
        </p:nvSpPr>
        <p:spPr>
          <a:xfrm>
            <a:off x="7150045" y="52089"/>
            <a:ext cx="2028833" cy="370307"/>
          </a:xfrm>
          <a:prstGeom prst="chevron">
            <a:avLst/>
          </a:prstGeom>
          <a:solidFill>
            <a:srgbClr val="769BC9">
              <a:lumMod val="50000"/>
              <a:alpha val="70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91204" tIns="45604" rIns="91204" bIns="45604" rtlCol="0" anchor="ctr"/>
          <a:lstStyle/>
          <a:p>
            <a:pPr defTabSz="912031">
              <a:defRPr/>
            </a:pPr>
            <a:r>
              <a:rPr lang="ru-RU" b="1" kern="0" dirty="0" smtClean="0">
                <a:solidFill>
                  <a:srgbClr val="FFFFFF"/>
                </a:solidFill>
              </a:rPr>
              <a:t>   тыс</a:t>
            </a:r>
            <a:r>
              <a:rPr lang="ru-RU" b="1" kern="0" dirty="0">
                <a:solidFill>
                  <a:srgbClr val="FFFFFF"/>
                </a:solidFill>
              </a:rPr>
              <a:t>. человек</a:t>
            </a:r>
          </a:p>
        </p:txBody>
      </p:sp>
      <p:grpSp>
        <p:nvGrpSpPr>
          <p:cNvPr id="34" name="Group 57">
            <a:extLst>
              <a:ext uri="{FF2B5EF4-FFF2-40B4-BE49-F238E27FC236}">
                <a16:creationId xmlns:a16="http://schemas.microsoft.com/office/drawing/2014/main" xmlns="" id="{EE4EA1F8-2E82-4BD3-8FEE-7C36ADF445AB}"/>
              </a:ext>
            </a:extLst>
          </p:cNvPr>
          <p:cNvGrpSpPr/>
          <p:nvPr/>
        </p:nvGrpSpPr>
        <p:grpSpPr>
          <a:xfrm>
            <a:off x="7327893" y="94239"/>
            <a:ext cx="289122" cy="276780"/>
            <a:chOff x="4892675" y="2516188"/>
            <a:chExt cx="287338" cy="285750"/>
          </a:xfrm>
          <a:solidFill>
            <a:sysClr val="window" lastClr="FFFFFF"/>
          </a:solidFill>
        </p:grpSpPr>
        <p:sp>
          <p:nvSpPr>
            <p:cNvPr id="35" name="Freeform 1161">
              <a:extLst>
                <a:ext uri="{FF2B5EF4-FFF2-40B4-BE49-F238E27FC236}">
                  <a16:creationId xmlns:a16="http://schemas.microsoft.com/office/drawing/2014/main" xmlns="" id="{DECD2C4C-30A1-4095-BAEF-0291C42CC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675" y="2554288"/>
              <a:ext cx="200025" cy="220663"/>
            </a:xfrm>
            <a:custGeom>
              <a:avLst/>
              <a:gdLst>
                <a:gd name="T0" fmla="*/ 411 w 506"/>
                <a:gd name="T1" fmla="*/ 506 h 554"/>
                <a:gd name="T2" fmla="*/ 506 w 506"/>
                <a:gd name="T3" fmla="*/ 410 h 554"/>
                <a:gd name="T4" fmla="*/ 506 w 506"/>
                <a:gd name="T5" fmla="*/ 11 h 554"/>
                <a:gd name="T6" fmla="*/ 505 w 506"/>
                <a:gd name="T7" fmla="*/ 7 h 554"/>
                <a:gd name="T8" fmla="*/ 503 w 506"/>
                <a:gd name="T9" fmla="*/ 3 h 554"/>
                <a:gd name="T10" fmla="*/ 499 w 506"/>
                <a:gd name="T11" fmla="*/ 1 h 554"/>
                <a:gd name="T12" fmla="*/ 494 w 506"/>
                <a:gd name="T13" fmla="*/ 0 h 554"/>
                <a:gd name="T14" fmla="*/ 410 w 506"/>
                <a:gd name="T15" fmla="*/ 0 h 554"/>
                <a:gd name="T16" fmla="*/ 410 w 506"/>
                <a:gd name="T17" fmla="*/ 71 h 554"/>
                <a:gd name="T18" fmla="*/ 434 w 506"/>
                <a:gd name="T19" fmla="*/ 71 h 554"/>
                <a:gd name="T20" fmla="*/ 434 w 506"/>
                <a:gd name="T21" fmla="*/ 481 h 554"/>
                <a:gd name="T22" fmla="*/ 73 w 506"/>
                <a:gd name="T23" fmla="*/ 481 h 554"/>
                <a:gd name="T24" fmla="*/ 73 w 506"/>
                <a:gd name="T25" fmla="*/ 71 h 554"/>
                <a:gd name="T26" fmla="*/ 97 w 506"/>
                <a:gd name="T27" fmla="*/ 71 h 554"/>
                <a:gd name="T28" fmla="*/ 97 w 506"/>
                <a:gd name="T29" fmla="*/ 0 h 554"/>
                <a:gd name="T30" fmla="*/ 12 w 506"/>
                <a:gd name="T31" fmla="*/ 0 h 554"/>
                <a:gd name="T32" fmla="*/ 7 w 506"/>
                <a:gd name="T33" fmla="*/ 1 h 554"/>
                <a:gd name="T34" fmla="*/ 4 w 506"/>
                <a:gd name="T35" fmla="*/ 3 h 554"/>
                <a:gd name="T36" fmla="*/ 1 w 506"/>
                <a:gd name="T37" fmla="*/ 7 h 554"/>
                <a:gd name="T38" fmla="*/ 0 w 506"/>
                <a:gd name="T39" fmla="*/ 11 h 554"/>
                <a:gd name="T40" fmla="*/ 0 w 506"/>
                <a:gd name="T41" fmla="*/ 494 h 554"/>
                <a:gd name="T42" fmla="*/ 0 w 506"/>
                <a:gd name="T43" fmla="*/ 501 h 554"/>
                <a:gd name="T44" fmla="*/ 1 w 506"/>
                <a:gd name="T45" fmla="*/ 508 h 554"/>
                <a:gd name="T46" fmla="*/ 2 w 506"/>
                <a:gd name="T47" fmla="*/ 514 h 554"/>
                <a:gd name="T48" fmla="*/ 4 w 506"/>
                <a:gd name="T49" fmla="*/ 520 h 554"/>
                <a:gd name="T50" fmla="*/ 6 w 506"/>
                <a:gd name="T51" fmla="*/ 525 h 554"/>
                <a:gd name="T52" fmla="*/ 9 w 506"/>
                <a:gd name="T53" fmla="*/ 530 h 554"/>
                <a:gd name="T54" fmla="*/ 12 w 506"/>
                <a:gd name="T55" fmla="*/ 534 h 554"/>
                <a:gd name="T56" fmla="*/ 15 w 506"/>
                <a:gd name="T57" fmla="*/ 538 h 554"/>
                <a:gd name="T58" fmla="*/ 20 w 506"/>
                <a:gd name="T59" fmla="*/ 542 h 554"/>
                <a:gd name="T60" fmla="*/ 24 w 506"/>
                <a:gd name="T61" fmla="*/ 546 h 554"/>
                <a:gd name="T62" fmla="*/ 29 w 506"/>
                <a:gd name="T63" fmla="*/ 548 h 554"/>
                <a:gd name="T64" fmla="*/ 35 w 506"/>
                <a:gd name="T65" fmla="*/ 550 h 554"/>
                <a:gd name="T66" fmla="*/ 40 w 506"/>
                <a:gd name="T67" fmla="*/ 552 h 554"/>
                <a:gd name="T68" fmla="*/ 46 w 506"/>
                <a:gd name="T69" fmla="*/ 553 h 554"/>
                <a:gd name="T70" fmla="*/ 53 w 506"/>
                <a:gd name="T71" fmla="*/ 554 h 554"/>
                <a:gd name="T72" fmla="*/ 60 w 506"/>
                <a:gd name="T73" fmla="*/ 554 h 554"/>
                <a:gd name="T74" fmla="*/ 396 w 506"/>
                <a:gd name="T75" fmla="*/ 554 h 554"/>
                <a:gd name="T76" fmla="*/ 408 w 506"/>
                <a:gd name="T77" fmla="*/ 512 h 554"/>
                <a:gd name="T78" fmla="*/ 409 w 506"/>
                <a:gd name="T79" fmla="*/ 509 h 554"/>
                <a:gd name="T80" fmla="*/ 411 w 506"/>
                <a:gd name="T81" fmla="*/ 506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06" h="554">
                  <a:moveTo>
                    <a:pt x="411" y="506"/>
                  </a:moveTo>
                  <a:lnTo>
                    <a:pt x="506" y="410"/>
                  </a:lnTo>
                  <a:lnTo>
                    <a:pt x="506" y="11"/>
                  </a:lnTo>
                  <a:lnTo>
                    <a:pt x="505" y="7"/>
                  </a:lnTo>
                  <a:lnTo>
                    <a:pt x="503" y="3"/>
                  </a:lnTo>
                  <a:lnTo>
                    <a:pt x="499" y="1"/>
                  </a:lnTo>
                  <a:lnTo>
                    <a:pt x="494" y="0"/>
                  </a:lnTo>
                  <a:lnTo>
                    <a:pt x="410" y="0"/>
                  </a:lnTo>
                  <a:lnTo>
                    <a:pt x="410" y="71"/>
                  </a:lnTo>
                  <a:lnTo>
                    <a:pt x="434" y="71"/>
                  </a:lnTo>
                  <a:lnTo>
                    <a:pt x="434" y="481"/>
                  </a:lnTo>
                  <a:lnTo>
                    <a:pt x="73" y="481"/>
                  </a:lnTo>
                  <a:lnTo>
                    <a:pt x="73" y="71"/>
                  </a:lnTo>
                  <a:lnTo>
                    <a:pt x="97" y="71"/>
                  </a:lnTo>
                  <a:lnTo>
                    <a:pt x="97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0" y="494"/>
                  </a:lnTo>
                  <a:lnTo>
                    <a:pt x="0" y="501"/>
                  </a:lnTo>
                  <a:lnTo>
                    <a:pt x="1" y="508"/>
                  </a:lnTo>
                  <a:lnTo>
                    <a:pt x="2" y="514"/>
                  </a:lnTo>
                  <a:lnTo>
                    <a:pt x="4" y="520"/>
                  </a:lnTo>
                  <a:lnTo>
                    <a:pt x="6" y="525"/>
                  </a:lnTo>
                  <a:lnTo>
                    <a:pt x="9" y="530"/>
                  </a:lnTo>
                  <a:lnTo>
                    <a:pt x="12" y="534"/>
                  </a:lnTo>
                  <a:lnTo>
                    <a:pt x="15" y="538"/>
                  </a:lnTo>
                  <a:lnTo>
                    <a:pt x="20" y="542"/>
                  </a:lnTo>
                  <a:lnTo>
                    <a:pt x="24" y="546"/>
                  </a:lnTo>
                  <a:lnTo>
                    <a:pt x="29" y="548"/>
                  </a:lnTo>
                  <a:lnTo>
                    <a:pt x="35" y="550"/>
                  </a:lnTo>
                  <a:lnTo>
                    <a:pt x="40" y="552"/>
                  </a:lnTo>
                  <a:lnTo>
                    <a:pt x="46" y="553"/>
                  </a:lnTo>
                  <a:lnTo>
                    <a:pt x="53" y="554"/>
                  </a:lnTo>
                  <a:lnTo>
                    <a:pt x="60" y="554"/>
                  </a:lnTo>
                  <a:lnTo>
                    <a:pt x="396" y="554"/>
                  </a:lnTo>
                  <a:lnTo>
                    <a:pt x="408" y="512"/>
                  </a:lnTo>
                  <a:lnTo>
                    <a:pt x="409" y="509"/>
                  </a:lnTo>
                  <a:lnTo>
                    <a:pt x="411" y="50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37" name="Freeform 1162">
              <a:extLst>
                <a:ext uri="{FF2B5EF4-FFF2-40B4-BE49-F238E27FC236}">
                  <a16:creationId xmlns:a16="http://schemas.microsoft.com/office/drawing/2014/main" xmlns="" id="{ACA6B076-61E2-4FF2-A002-3BAC97091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22550"/>
              <a:ext cx="69850" cy="9525"/>
            </a:xfrm>
            <a:custGeom>
              <a:avLst/>
              <a:gdLst>
                <a:gd name="T0" fmla="*/ 164 w 176"/>
                <a:gd name="T1" fmla="*/ 0 h 25"/>
                <a:gd name="T2" fmla="*/ 12 w 176"/>
                <a:gd name="T3" fmla="*/ 0 h 25"/>
                <a:gd name="T4" fmla="*/ 7 w 176"/>
                <a:gd name="T5" fmla="*/ 1 h 25"/>
                <a:gd name="T6" fmla="*/ 4 w 176"/>
                <a:gd name="T7" fmla="*/ 4 h 25"/>
                <a:gd name="T8" fmla="*/ 1 w 176"/>
                <a:gd name="T9" fmla="*/ 7 h 25"/>
                <a:gd name="T10" fmla="*/ 0 w 176"/>
                <a:gd name="T11" fmla="*/ 12 h 25"/>
                <a:gd name="T12" fmla="*/ 1 w 176"/>
                <a:gd name="T13" fmla="*/ 18 h 25"/>
                <a:gd name="T14" fmla="*/ 4 w 176"/>
                <a:gd name="T15" fmla="*/ 21 h 25"/>
                <a:gd name="T16" fmla="*/ 7 w 176"/>
                <a:gd name="T17" fmla="*/ 24 h 25"/>
                <a:gd name="T18" fmla="*/ 12 w 176"/>
                <a:gd name="T19" fmla="*/ 25 h 25"/>
                <a:gd name="T20" fmla="*/ 164 w 176"/>
                <a:gd name="T21" fmla="*/ 25 h 25"/>
                <a:gd name="T22" fmla="*/ 168 w 176"/>
                <a:gd name="T23" fmla="*/ 24 h 25"/>
                <a:gd name="T24" fmla="*/ 172 w 176"/>
                <a:gd name="T25" fmla="*/ 21 h 25"/>
                <a:gd name="T26" fmla="*/ 175 w 176"/>
                <a:gd name="T27" fmla="*/ 18 h 25"/>
                <a:gd name="T28" fmla="*/ 176 w 176"/>
                <a:gd name="T29" fmla="*/ 12 h 25"/>
                <a:gd name="T30" fmla="*/ 175 w 176"/>
                <a:gd name="T31" fmla="*/ 7 h 25"/>
                <a:gd name="T32" fmla="*/ 172 w 176"/>
                <a:gd name="T33" fmla="*/ 4 h 25"/>
                <a:gd name="T34" fmla="*/ 168 w 176"/>
                <a:gd name="T35" fmla="*/ 1 h 25"/>
                <a:gd name="T36" fmla="*/ 164 w 176"/>
                <a:gd name="T3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5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4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8"/>
                  </a:lnTo>
                  <a:lnTo>
                    <a:pt x="4" y="21"/>
                  </a:lnTo>
                  <a:lnTo>
                    <a:pt x="7" y="24"/>
                  </a:lnTo>
                  <a:lnTo>
                    <a:pt x="12" y="25"/>
                  </a:lnTo>
                  <a:lnTo>
                    <a:pt x="164" y="25"/>
                  </a:lnTo>
                  <a:lnTo>
                    <a:pt x="168" y="24"/>
                  </a:lnTo>
                  <a:lnTo>
                    <a:pt x="172" y="21"/>
                  </a:lnTo>
                  <a:lnTo>
                    <a:pt x="175" y="18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4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38" name="Freeform 1163">
              <a:extLst>
                <a:ext uri="{FF2B5EF4-FFF2-40B4-BE49-F238E27FC236}">
                  <a16:creationId xmlns:a16="http://schemas.microsoft.com/office/drawing/2014/main" xmlns="" id="{430041FE-A5BC-456F-85E7-0E6E667DE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300" y="2516188"/>
              <a:ext cx="104775" cy="82550"/>
            </a:xfrm>
            <a:custGeom>
              <a:avLst/>
              <a:gdLst>
                <a:gd name="T0" fmla="*/ 253 w 266"/>
                <a:gd name="T1" fmla="*/ 205 h 205"/>
                <a:gd name="T2" fmla="*/ 263 w 266"/>
                <a:gd name="T3" fmla="*/ 202 h 205"/>
                <a:gd name="T4" fmla="*/ 266 w 266"/>
                <a:gd name="T5" fmla="*/ 193 h 205"/>
                <a:gd name="T6" fmla="*/ 265 w 266"/>
                <a:gd name="T7" fmla="*/ 56 h 205"/>
                <a:gd name="T8" fmla="*/ 258 w 266"/>
                <a:gd name="T9" fmla="*/ 49 h 205"/>
                <a:gd name="T10" fmla="*/ 217 w 266"/>
                <a:gd name="T11" fmla="*/ 48 h 205"/>
                <a:gd name="T12" fmla="*/ 205 w 266"/>
                <a:gd name="T13" fmla="*/ 43 h 205"/>
                <a:gd name="T14" fmla="*/ 200 w 266"/>
                <a:gd name="T15" fmla="*/ 32 h 205"/>
                <a:gd name="T16" fmla="*/ 192 w 266"/>
                <a:gd name="T17" fmla="*/ 19 h 205"/>
                <a:gd name="T18" fmla="*/ 178 w 266"/>
                <a:gd name="T19" fmla="*/ 9 h 205"/>
                <a:gd name="T20" fmla="*/ 169 w 266"/>
                <a:gd name="T21" fmla="*/ 5 h 205"/>
                <a:gd name="T22" fmla="*/ 166 w 266"/>
                <a:gd name="T23" fmla="*/ 4 h 205"/>
                <a:gd name="T24" fmla="*/ 162 w 266"/>
                <a:gd name="T25" fmla="*/ 4 h 205"/>
                <a:gd name="T26" fmla="*/ 158 w 266"/>
                <a:gd name="T27" fmla="*/ 3 h 205"/>
                <a:gd name="T28" fmla="*/ 154 w 266"/>
                <a:gd name="T29" fmla="*/ 2 h 205"/>
                <a:gd name="T30" fmla="*/ 150 w 266"/>
                <a:gd name="T31" fmla="*/ 1 h 205"/>
                <a:gd name="T32" fmla="*/ 145 w 266"/>
                <a:gd name="T33" fmla="*/ 1 h 205"/>
                <a:gd name="T34" fmla="*/ 140 w 266"/>
                <a:gd name="T35" fmla="*/ 0 h 205"/>
                <a:gd name="T36" fmla="*/ 131 w 266"/>
                <a:gd name="T37" fmla="*/ 0 h 205"/>
                <a:gd name="T38" fmla="*/ 125 w 266"/>
                <a:gd name="T39" fmla="*/ 1 h 205"/>
                <a:gd name="T40" fmla="*/ 121 w 266"/>
                <a:gd name="T41" fmla="*/ 1 h 205"/>
                <a:gd name="T42" fmla="*/ 117 w 266"/>
                <a:gd name="T43" fmla="*/ 2 h 205"/>
                <a:gd name="T44" fmla="*/ 113 w 266"/>
                <a:gd name="T45" fmla="*/ 3 h 205"/>
                <a:gd name="T46" fmla="*/ 110 w 266"/>
                <a:gd name="T47" fmla="*/ 4 h 205"/>
                <a:gd name="T48" fmla="*/ 106 w 266"/>
                <a:gd name="T49" fmla="*/ 4 h 205"/>
                <a:gd name="T50" fmla="*/ 102 w 266"/>
                <a:gd name="T51" fmla="*/ 5 h 205"/>
                <a:gd name="T52" fmla="*/ 92 w 266"/>
                <a:gd name="T53" fmla="*/ 9 h 205"/>
                <a:gd name="T54" fmla="*/ 79 w 266"/>
                <a:gd name="T55" fmla="*/ 19 h 205"/>
                <a:gd name="T56" fmla="*/ 70 w 266"/>
                <a:gd name="T57" fmla="*/ 32 h 205"/>
                <a:gd name="T58" fmla="*/ 65 w 266"/>
                <a:gd name="T59" fmla="*/ 43 h 205"/>
                <a:gd name="T60" fmla="*/ 55 w 266"/>
                <a:gd name="T61" fmla="*/ 48 h 205"/>
                <a:gd name="T62" fmla="*/ 9 w 266"/>
                <a:gd name="T63" fmla="*/ 49 h 205"/>
                <a:gd name="T64" fmla="*/ 1 w 266"/>
                <a:gd name="T65" fmla="*/ 56 h 205"/>
                <a:gd name="T66" fmla="*/ 0 w 266"/>
                <a:gd name="T67" fmla="*/ 193 h 205"/>
                <a:gd name="T68" fmla="*/ 5 w 266"/>
                <a:gd name="T69" fmla="*/ 202 h 205"/>
                <a:gd name="T70" fmla="*/ 13 w 266"/>
                <a:gd name="T71" fmla="*/ 205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66" h="205">
                  <a:moveTo>
                    <a:pt x="13" y="205"/>
                  </a:moveTo>
                  <a:lnTo>
                    <a:pt x="253" y="205"/>
                  </a:lnTo>
                  <a:lnTo>
                    <a:pt x="258" y="204"/>
                  </a:lnTo>
                  <a:lnTo>
                    <a:pt x="263" y="202"/>
                  </a:lnTo>
                  <a:lnTo>
                    <a:pt x="265" y="198"/>
                  </a:lnTo>
                  <a:lnTo>
                    <a:pt x="266" y="193"/>
                  </a:lnTo>
                  <a:lnTo>
                    <a:pt x="266" y="60"/>
                  </a:lnTo>
                  <a:lnTo>
                    <a:pt x="265" y="56"/>
                  </a:lnTo>
                  <a:lnTo>
                    <a:pt x="263" y="52"/>
                  </a:lnTo>
                  <a:lnTo>
                    <a:pt x="258" y="49"/>
                  </a:lnTo>
                  <a:lnTo>
                    <a:pt x="253" y="48"/>
                  </a:lnTo>
                  <a:lnTo>
                    <a:pt x="217" y="48"/>
                  </a:lnTo>
                  <a:lnTo>
                    <a:pt x="207" y="48"/>
                  </a:lnTo>
                  <a:lnTo>
                    <a:pt x="205" y="43"/>
                  </a:lnTo>
                  <a:lnTo>
                    <a:pt x="203" y="38"/>
                  </a:lnTo>
                  <a:lnTo>
                    <a:pt x="200" y="32"/>
                  </a:lnTo>
                  <a:lnTo>
                    <a:pt x="197" y="26"/>
                  </a:lnTo>
                  <a:lnTo>
                    <a:pt x="192" y="19"/>
                  </a:lnTo>
                  <a:lnTo>
                    <a:pt x="186" y="14"/>
                  </a:lnTo>
                  <a:lnTo>
                    <a:pt x="178" y="9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6" y="4"/>
                  </a:lnTo>
                  <a:lnTo>
                    <a:pt x="163" y="4"/>
                  </a:lnTo>
                  <a:lnTo>
                    <a:pt x="162" y="4"/>
                  </a:lnTo>
                  <a:lnTo>
                    <a:pt x="161" y="4"/>
                  </a:lnTo>
                  <a:lnTo>
                    <a:pt x="158" y="3"/>
                  </a:lnTo>
                  <a:lnTo>
                    <a:pt x="155" y="2"/>
                  </a:lnTo>
                  <a:lnTo>
                    <a:pt x="154" y="2"/>
                  </a:lnTo>
                  <a:lnTo>
                    <a:pt x="153" y="1"/>
                  </a:lnTo>
                  <a:lnTo>
                    <a:pt x="150" y="1"/>
                  </a:lnTo>
                  <a:lnTo>
                    <a:pt x="147" y="1"/>
                  </a:lnTo>
                  <a:lnTo>
                    <a:pt x="145" y="1"/>
                  </a:lnTo>
                  <a:lnTo>
                    <a:pt x="144" y="1"/>
                  </a:lnTo>
                  <a:lnTo>
                    <a:pt x="140" y="0"/>
                  </a:lnTo>
                  <a:lnTo>
                    <a:pt x="135" y="0"/>
                  </a:lnTo>
                  <a:lnTo>
                    <a:pt x="131" y="0"/>
                  </a:lnTo>
                  <a:lnTo>
                    <a:pt x="126" y="1"/>
                  </a:lnTo>
                  <a:lnTo>
                    <a:pt x="125" y="1"/>
                  </a:lnTo>
                  <a:lnTo>
                    <a:pt x="124" y="1"/>
                  </a:lnTo>
                  <a:lnTo>
                    <a:pt x="121" y="1"/>
                  </a:lnTo>
                  <a:lnTo>
                    <a:pt x="118" y="1"/>
                  </a:lnTo>
                  <a:lnTo>
                    <a:pt x="117" y="2"/>
                  </a:lnTo>
                  <a:lnTo>
                    <a:pt x="116" y="2"/>
                  </a:lnTo>
                  <a:lnTo>
                    <a:pt x="113" y="3"/>
                  </a:lnTo>
                  <a:lnTo>
                    <a:pt x="110" y="4"/>
                  </a:lnTo>
                  <a:lnTo>
                    <a:pt x="110" y="4"/>
                  </a:lnTo>
                  <a:lnTo>
                    <a:pt x="109" y="4"/>
                  </a:lnTo>
                  <a:lnTo>
                    <a:pt x="106" y="4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1" y="5"/>
                  </a:lnTo>
                  <a:lnTo>
                    <a:pt x="92" y="9"/>
                  </a:lnTo>
                  <a:lnTo>
                    <a:pt x="85" y="14"/>
                  </a:lnTo>
                  <a:lnTo>
                    <a:pt x="79" y="19"/>
                  </a:lnTo>
                  <a:lnTo>
                    <a:pt x="74" y="26"/>
                  </a:lnTo>
                  <a:lnTo>
                    <a:pt x="70" y="32"/>
                  </a:lnTo>
                  <a:lnTo>
                    <a:pt x="67" y="38"/>
                  </a:lnTo>
                  <a:lnTo>
                    <a:pt x="65" y="43"/>
                  </a:lnTo>
                  <a:lnTo>
                    <a:pt x="64" y="48"/>
                  </a:lnTo>
                  <a:lnTo>
                    <a:pt x="55" y="48"/>
                  </a:lnTo>
                  <a:lnTo>
                    <a:pt x="13" y="48"/>
                  </a:lnTo>
                  <a:lnTo>
                    <a:pt x="9" y="49"/>
                  </a:lnTo>
                  <a:lnTo>
                    <a:pt x="5" y="52"/>
                  </a:lnTo>
                  <a:lnTo>
                    <a:pt x="1" y="56"/>
                  </a:lnTo>
                  <a:lnTo>
                    <a:pt x="0" y="60"/>
                  </a:lnTo>
                  <a:lnTo>
                    <a:pt x="0" y="193"/>
                  </a:lnTo>
                  <a:lnTo>
                    <a:pt x="1" y="198"/>
                  </a:lnTo>
                  <a:lnTo>
                    <a:pt x="5" y="202"/>
                  </a:lnTo>
                  <a:lnTo>
                    <a:pt x="9" y="204"/>
                  </a:lnTo>
                  <a:lnTo>
                    <a:pt x="13" y="20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39" name="Freeform 1164">
              <a:extLst>
                <a:ext uri="{FF2B5EF4-FFF2-40B4-BE49-F238E27FC236}">
                  <a16:creationId xmlns:a16="http://schemas.microsoft.com/office/drawing/2014/main" xmlns="" id="{796704C1-487B-43FB-8336-10F28D9A4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1425" y="2767013"/>
              <a:ext cx="34925" cy="34925"/>
            </a:xfrm>
            <a:custGeom>
              <a:avLst/>
              <a:gdLst>
                <a:gd name="T0" fmla="*/ 0 w 88"/>
                <a:gd name="T1" fmla="*/ 88 h 88"/>
                <a:gd name="T2" fmla="*/ 88 w 88"/>
                <a:gd name="T3" fmla="*/ 64 h 88"/>
                <a:gd name="T4" fmla="*/ 25 w 88"/>
                <a:gd name="T5" fmla="*/ 0 h 88"/>
                <a:gd name="T6" fmla="*/ 0 w 88"/>
                <a:gd name="T7" fmla="*/ 8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88">
                  <a:moveTo>
                    <a:pt x="0" y="88"/>
                  </a:moveTo>
                  <a:lnTo>
                    <a:pt x="88" y="64"/>
                  </a:lnTo>
                  <a:lnTo>
                    <a:pt x="25" y="0"/>
                  </a:lnTo>
                  <a:lnTo>
                    <a:pt x="0" y="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40" name="Freeform 1165">
              <a:extLst>
                <a:ext uri="{FF2B5EF4-FFF2-40B4-BE49-F238E27FC236}">
                  <a16:creationId xmlns:a16="http://schemas.microsoft.com/office/drawing/2014/main" xmlns="" id="{C8AE7332-B168-4839-9413-70CF47DC3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5713" y="2701925"/>
              <a:ext cx="87313" cy="85725"/>
            </a:xfrm>
            <a:custGeom>
              <a:avLst/>
              <a:gdLst>
                <a:gd name="T0" fmla="*/ 0 w 218"/>
                <a:gd name="T1" fmla="*/ 145 h 218"/>
                <a:gd name="T2" fmla="*/ 73 w 218"/>
                <a:gd name="T3" fmla="*/ 218 h 218"/>
                <a:gd name="T4" fmla="*/ 218 w 218"/>
                <a:gd name="T5" fmla="*/ 74 h 218"/>
                <a:gd name="T6" fmla="*/ 144 w 218"/>
                <a:gd name="T7" fmla="*/ 0 h 218"/>
                <a:gd name="T8" fmla="*/ 0 w 218"/>
                <a:gd name="T9" fmla="*/ 145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8" h="218">
                  <a:moveTo>
                    <a:pt x="0" y="145"/>
                  </a:moveTo>
                  <a:lnTo>
                    <a:pt x="73" y="218"/>
                  </a:lnTo>
                  <a:lnTo>
                    <a:pt x="218" y="74"/>
                  </a:lnTo>
                  <a:lnTo>
                    <a:pt x="144" y="0"/>
                  </a:lnTo>
                  <a:lnTo>
                    <a:pt x="0" y="14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41" name="Freeform 1166">
              <a:extLst>
                <a:ext uri="{FF2B5EF4-FFF2-40B4-BE49-F238E27FC236}">
                  <a16:creationId xmlns:a16="http://schemas.microsoft.com/office/drawing/2014/main" xmlns="" id="{A26445E2-D268-4050-86CC-6EB1E5803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0800" y="2674938"/>
              <a:ext cx="49213" cy="49213"/>
            </a:xfrm>
            <a:custGeom>
              <a:avLst/>
              <a:gdLst>
                <a:gd name="T0" fmla="*/ 50 w 123"/>
                <a:gd name="T1" fmla="*/ 0 h 123"/>
                <a:gd name="T2" fmla="*/ 0 w 123"/>
                <a:gd name="T3" fmla="*/ 50 h 123"/>
                <a:gd name="T4" fmla="*/ 73 w 123"/>
                <a:gd name="T5" fmla="*/ 123 h 123"/>
                <a:gd name="T6" fmla="*/ 123 w 123"/>
                <a:gd name="T7" fmla="*/ 73 h 123"/>
                <a:gd name="T8" fmla="*/ 50 w 123"/>
                <a:gd name="T9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3" h="123">
                  <a:moveTo>
                    <a:pt x="50" y="0"/>
                  </a:moveTo>
                  <a:lnTo>
                    <a:pt x="0" y="50"/>
                  </a:lnTo>
                  <a:lnTo>
                    <a:pt x="73" y="123"/>
                  </a:lnTo>
                  <a:lnTo>
                    <a:pt x="123" y="73"/>
                  </a:lnTo>
                  <a:lnTo>
                    <a:pt x="5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42" name="Freeform 1167">
              <a:extLst>
                <a:ext uri="{FF2B5EF4-FFF2-40B4-BE49-F238E27FC236}">
                  <a16:creationId xmlns:a16="http://schemas.microsoft.com/office/drawing/2014/main" xmlns="" id="{4316318C-71C4-4159-B0E7-B80F0216B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51125"/>
              <a:ext cx="69850" cy="9525"/>
            </a:xfrm>
            <a:custGeom>
              <a:avLst/>
              <a:gdLst>
                <a:gd name="T0" fmla="*/ 164 w 176"/>
                <a:gd name="T1" fmla="*/ 0 h 23"/>
                <a:gd name="T2" fmla="*/ 12 w 176"/>
                <a:gd name="T3" fmla="*/ 0 h 23"/>
                <a:gd name="T4" fmla="*/ 7 w 176"/>
                <a:gd name="T5" fmla="*/ 1 h 23"/>
                <a:gd name="T6" fmla="*/ 4 w 176"/>
                <a:gd name="T7" fmla="*/ 3 h 23"/>
                <a:gd name="T8" fmla="*/ 1 w 176"/>
                <a:gd name="T9" fmla="*/ 7 h 23"/>
                <a:gd name="T10" fmla="*/ 0 w 176"/>
                <a:gd name="T11" fmla="*/ 12 h 23"/>
                <a:gd name="T12" fmla="*/ 1 w 176"/>
                <a:gd name="T13" fmla="*/ 16 h 23"/>
                <a:gd name="T14" fmla="*/ 4 w 176"/>
                <a:gd name="T15" fmla="*/ 20 h 23"/>
                <a:gd name="T16" fmla="*/ 7 w 176"/>
                <a:gd name="T17" fmla="*/ 23 h 23"/>
                <a:gd name="T18" fmla="*/ 12 w 176"/>
                <a:gd name="T19" fmla="*/ 23 h 23"/>
                <a:gd name="T20" fmla="*/ 164 w 176"/>
                <a:gd name="T21" fmla="*/ 23 h 23"/>
                <a:gd name="T22" fmla="*/ 168 w 176"/>
                <a:gd name="T23" fmla="*/ 23 h 23"/>
                <a:gd name="T24" fmla="*/ 172 w 176"/>
                <a:gd name="T25" fmla="*/ 20 h 23"/>
                <a:gd name="T26" fmla="*/ 175 w 176"/>
                <a:gd name="T27" fmla="*/ 16 h 23"/>
                <a:gd name="T28" fmla="*/ 176 w 176"/>
                <a:gd name="T29" fmla="*/ 12 h 23"/>
                <a:gd name="T30" fmla="*/ 175 w 176"/>
                <a:gd name="T31" fmla="*/ 7 h 23"/>
                <a:gd name="T32" fmla="*/ 172 w 176"/>
                <a:gd name="T33" fmla="*/ 3 h 23"/>
                <a:gd name="T34" fmla="*/ 168 w 176"/>
                <a:gd name="T35" fmla="*/ 1 h 23"/>
                <a:gd name="T36" fmla="*/ 164 w 176"/>
                <a:gd name="T3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3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3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43" name="Freeform 1168">
              <a:extLst>
                <a:ext uri="{FF2B5EF4-FFF2-40B4-BE49-F238E27FC236}">
                  <a16:creationId xmlns:a16="http://schemas.microsoft.com/office/drawing/2014/main" xmlns="" id="{527DBA08-4A05-4BCA-B844-A187DF7ED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79700"/>
              <a:ext cx="69850" cy="9525"/>
            </a:xfrm>
            <a:custGeom>
              <a:avLst/>
              <a:gdLst>
                <a:gd name="T0" fmla="*/ 176 w 176"/>
                <a:gd name="T1" fmla="*/ 11 h 23"/>
                <a:gd name="T2" fmla="*/ 175 w 176"/>
                <a:gd name="T3" fmla="*/ 7 h 23"/>
                <a:gd name="T4" fmla="*/ 172 w 176"/>
                <a:gd name="T5" fmla="*/ 3 h 23"/>
                <a:gd name="T6" fmla="*/ 168 w 176"/>
                <a:gd name="T7" fmla="*/ 1 h 23"/>
                <a:gd name="T8" fmla="*/ 164 w 176"/>
                <a:gd name="T9" fmla="*/ 0 h 23"/>
                <a:gd name="T10" fmla="*/ 12 w 176"/>
                <a:gd name="T11" fmla="*/ 0 h 23"/>
                <a:gd name="T12" fmla="*/ 7 w 176"/>
                <a:gd name="T13" fmla="*/ 1 h 23"/>
                <a:gd name="T14" fmla="*/ 4 w 176"/>
                <a:gd name="T15" fmla="*/ 3 h 23"/>
                <a:gd name="T16" fmla="*/ 1 w 176"/>
                <a:gd name="T17" fmla="*/ 7 h 23"/>
                <a:gd name="T18" fmla="*/ 0 w 176"/>
                <a:gd name="T19" fmla="*/ 11 h 23"/>
                <a:gd name="T20" fmla="*/ 1 w 176"/>
                <a:gd name="T21" fmla="*/ 16 h 23"/>
                <a:gd name="T22" fmla="*/ 4 w 176"/>
                <a:gd name="T23" fmla="*/ 20 h 23"/>
                <a:gd name="T24" fmla="*/ 7 w 176"/>
                <a:gd name="T25" fmla="*/ 22 h 23"/>
                <a:gd name="T26" fmla="*/ 12 w 176"/>
                <a:gd name="T27" fmla="*/ 23 h 23"/>
                <a:gd name="T28" fmla="*/ 164 w 176"/>
                <a:gd name="T29" fmla="*/ 23 h 23"/>
                <a:gd name="T30" fmla="*/ 168 w 176"/>
                <a:gd name="T31" fmla="*/ 22 h 23"/>
                <a:gd name="T32" fmla="*/ 172 w 176"/>
                <a:gd name="T33" fmla="*/ 20 h 23"/>
                <a:gd name="T34" fmla="*/ 175 w 176"/>
                <a:gd name="T35" fmla="*/ 16 h 23"/>
                <a:gd name="T36" fmla="*/ 176 w 176"/>
                <a:gd name="T37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76" y="11"/>
                  </a:move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2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2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44" name="Freeform 1169">
              <a:extLst>
                <a:ext uri="{FF2B5EF4-FFF2-40B4-BE49-F238E27FC236}">
                  <a16:creationId xmlns:a16="http://schemas.microsoft.com/office/drawing/2014/main" xmlns="" id="{4C89D2D4-8C61-4BC8-9EBB-1CC3995E9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708275"/>
              <a:ext cx="46038" cy="9525"/>
            </a:xfrm>
            <a:custGeom>
              <a:avLst/>
              <a:gdLst>
                <a:gd name="T0" fmla="*/ 12 w 115"/>
                <a:gd name="T1" fmla="*/ 0 h 24"/>
                <a:gd name="T2" fmla="*/ 7 w 115"/>
                <a:gd name="T3" fmla="*/ 1 h 24"/>
                <a:gd name="T4" fmla="*/ 4 w 115"/>
                <a:gd name="T5" fmla="*/ 3 h 24"/>
                <a:gd name="T6" fmla="*/ 1 w 115"/>
                <a:gd name="T7" fmla="*/ 8 h 24"/>
                <a:gd name="T8" fmla="*/ 0 w 115"/>
                <a:gd name="T9" fmla="*/ 12 h 24"/>
                <a:gd name="T10" fmla="*/ 1 w 115"/>
                <a:gd name="T11" fmla="*/ 17 h 24"/>
                <a:gd name="T12" fmla="*/ 4 w 115"/>
                <a:gd name="T13" fmla="*/ 21 h 24"/>
                <a:gd name="T14" fmla="*/ 7 w 115"/>
                <a:gd name="T15" fmla="*/ 23 h 24"/>
                <a:gd name="T16" fmla="*/ 12 w 115"/>
                <a:gd name="T17" fmla="*/ 24 h 24"/>
                <a:gd name="T18" fmla="*/ 103 w 115"/>
                <a:gd name="T19" fmla="*/ 24 h 24"/>
                <a:gd name="T20" fmla="*/ 108 w 115"/>
                <a:gd name="T21" fmla="*/ 23 h 24"/>
                <a:gd name="T22" fmla="*/ 112 w 115"/>
                <a:gd name="T23" fmla="*/ 21 h 24"/>
                <a:gd name="T24" fmla="*/ 114 w 115"/>
                <a:gd name="T25" fmla="*/ 17 h 24"/>
                <a:gd name="T26" fmla="*/ 115 w 115"/>
                <a:gd name="T27" fmla="*/ 12 h 24"/>
                <a:gd name="T28" fmla="*/ 114 w 115"/>
                <a:gd name="T29" fmla="*/ 8 h 24"/>
                <a:gd name="T30" fmla="*/ 112 w 115"/>
                <a:gd name="T31" fmla="*/ 3 h 24"/>
                <a:gd name="T32" fmla="*/ 108 w 115"/>
                <a:gd name="T33" fmla="*/ 1 h 24"/>
                <a:gd name="T34" fmla="*/ 103 w 115"/>
                <a:gd name="T35" fmla="*/ 0 h 24"/>
                <a:gd name="T36" fmla="*/ 12 w 115"/>
                <a:gd name="T3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5" h="24">
                  <a:moveTo>
                    <a:pt x="12" y="0"/>
                  </a:moveTo>
                  <a:lnTo>
                    <a:pt x="7" y="1"/>
                  </a:lnTo>
                  <a:lnTo>
                    <a:pt x="4" y="3"/>
                  </a:lnTo>
                  <a:lnTo>
                    <a:pt x="1" y="8"/>
                  </a:lnTo>
                  <a:lnTo>
                    <a:pt x="0" y="12"/>
                  </a:lnTo>
                  <a:lnTo>
                    <a:pt x="1" y="17"/>
                  </a:lnTo>
                  <a:lnTo>
                    <a:pt x="4" y="21"/>
                  </a:lnTo>
                  <a:lnTo>
                    <a:pt x="7" y="23"/>
                  </a:lnTo>
                  <a:lnTo>
                    <a:pt x="12" y="24"/>
                  </a:lnTo>
                  <a:lnTo>
                    <a:pt x="103" y="24"/>
                  </a:lnTo>
                  <a:lnTo>
                    <a:pt x="108" y="23"/>
                  </a:lnTo>
                  <a:lnTo>
                    <a:pt x="112" y="21"/>
                  </a:lnTo>
                  <a:lnTo>
                    <a:pt x="114" y="17"/>
                  </a:lnTo>
                  <a:lnTo>
                    <a:pt x="115" y="12"/>
                  </a:lnTo>
                  <a:lnTo>
                    <a:pt x="114" y="8"/>
                  </a:lnTo>
                  <a:lnTo>
                    <a:pt x="112" y="3"/>
                  </a:lnTo>
                  <a:lnTo>
                    <a:pt x="108" y="1"/>
                  </a:lnTo>
                  <a:lnTo>
                    <a:pt x="103" y="0"/>
                  </a:lnTo>
                  <a:lnTo>
                    <a:pt x="1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</p:grpSp>
      <p:sp>
        <p:nvSpPr>
          <p:cNvPr id="48" name="AutoShape 6"/>
          <p:cNvSpPr>
            <a:spLocks noChangeArrowheads="1"/>
          </p:cNvSpPr>
          <p:nvPr/>
        </p:nvSpPr>
        <p:spPr bwMode="auto">
          <a:xfrm>
            <a:off x="179512" y="1523401"/>
            <a:ext cx="857281" cy="1202898"/>
          </a:xfrm>
          <a:prstGeom prst="can">
            <a:avLst>
              <a:gd name="adj" fmla="val 13917"/>
            </a:avLst>
          </a:prstGeom>
          <a:gradFill flip="none" rotWithShape="1">
            <a:gsLst>
              <a:gs pos="0">
                <a:schemeClr val="accent5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5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5">
                  <a:lumMod val="40000"/>
                  <a:lumOff val="60000"/>
                  <a:shade val="100000"/>
                  <a:satMod val="115000"/>
                </a:schemeClr>
              </a:gs>
            </a:gsLst>
            <a:lin ang="5400000" scaled="1"/>
            <a:tileRect/>
          </a:gradFill>
          <a:ln>
            <a:noFill/>
          </a:ln>
          <a:effectLst/>
        </p:spPr>
        <p:txBody>
          <a:bodyPr wrap="none" lIns="91204" tIns="45604" rIns="91204" bIns="45604" anchor="ctr"/>
          <a:lstStyle/>
          <a:p>
            <a:pPr algn="ctr" defTabSz="91251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ru-RU" b="1" dirty="0" smtClean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21,4</a:t>
            </a:r>
            <a:endParaRPr lang="ru-RU" b="1" dirty="0">
              <a:solidFill>
                <a:prstClr val="black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49" name="AutoShape 6"/>
          <p:cNvSpPr>
            <a:spLocks noChangeArrowheads="1"/>
          </p:cNvSpPr>
          <p:nvPr/>
        </p:nvSpPr>
        <p:spPr bwMode="auto">
          <a:xfrm>
            <a:off x="1334046" y="1523401"/>
            <a:ext cx="857281" cy="1202898"/>
          </a:xfrm>
          <a:prstGeom prst="can">
            <a:avLst>
              <a:gd name="adj" fmla="val 13917"/>
            </a:avLst>
          </a:prstGeom>
          <a:gradFill flip="none" rotWithShape="1">
            <a:gsLst>
              <a:gs pos="0">
                <a:schemeClr val="accent5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5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5">
                  <a:lumMod val="40000"/>
                  <a:lumOff val="60000"/>
                  <a:shade val="100000"/>
                  <a:satMod val="115000"/>
                </a:schemeClr>
              </a:gs>
            </a:gsLst>
            <a:path path="circle">
              <a:fillToRect l="100000" b="100000"/>
            </a:path>
            <a:tileRect t="-100000" r="-100000"/>
          </a:gradFill>
          <a:ln>
            <a:noFill/>
          </a:ln>
          <a:effectLst/>
        </p:spPr>
        <p:txBody>
          <a:bodyPr wrap="none" lIns="91204" tIns="45604" rIns="91204" bIns="45604" anchor="ctr"/>
          <a:lstStyle/>
          <a:p>
            <a:pPr algn="ctr" defTabSz="91251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ru-RU" b="1" dirty="0" smtClean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21,5</a:t>
            </a:r>
            <a:endParaRPr lang="ru-RU" b="1" dirty="0">
              <a:solidFill>
                <a:prstClr val="black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50" name="AutoShape 6"/>
          <p:cNvSpPr>
            <a:spLocks noChangeArrowheads="1"/>
          </p:cNvSpPr>
          <p:nvPr/>
        </p:nvSpPr>
        <p:spPr bwMode="auto">
          <a:xfrm>
            <a:off x="2411760" y="1522403"/>
            <a:ext cx="857281" cy="1202898"/>
          </a:xfrm>
          <a:prstGeom prst="can">
            <a:avLst>
              <a:gd name="adj" fmla="val 13917"/>
            </a:avLst>
          </a:prstGeom>
          <a:gradFill flip="none" rotWithShape="1">
            <a:gsLst>
              <a:gs pos="0">
                <a:schemeClr val="accent5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5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5">
                  <a:lumMod val="40000"/>
                  <a:lumOff val="60000"/>
                  <a:shade val="100000"/>
                  <a:satMod val="115000"/>
                </a:schemeClr>
              </a:gs>
            </a:gsLst>
            <a:lin ang="8100000" scaled="1"/>
            <a:tileRect/>
          </a:gradFill>
          <a:ln>
            <a:noFill/>
          </a:ln>
          <a:effectLst/>
        </p:spPr>
        <p:txBody>
          <a:bodyPr wrap="none" lIns="91204" tIns="45604" rIns="91204" bIns="45604" anchor="ctr"/>
          <a:lstStyle/>
          <a:p>
            <a:pPr algn="ctr" defTabSz="91251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ru-RU" b="1" dirty="0" smtClean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21,9</a:t>
            </a:r>
            <a:endParaRPr lang="ru-RU" b="1" dirty="0">
              <a:solidFill>
                <a:prstClr val="black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51" name="AutoShape 6"/>
          <p:cNvSpPr>
            <a:spLocks noChangeArrowheads="1"/>
          </p:cNvSpPr>
          <p:nvPr/>
        </p:nvSpPr>
        <p:spPr bwMode="auto">
          <a:xfrm>
            <a:off x="3570742" y="1523401"/>
            <a:ext cx="857281" cy="1202898"/>
          </a:xfrm>
          <a:prstGeom prst="can">
            <a:avLst>
              <a:gd name="adj" fmla="val 13917"/>
            </a:avLst>
          </a:prstGeom>
          <a:gradFill flip="none" rotWithShape="1">
            <a:gsLst>
              <a:gs pos="0">
                <a:schemeClr val="accent5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5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5">
                  <a:lumMod val="40000"/>
                  <a:lumOff val="60000"/>
                  <a:shade val="100000"/>
                  <a:satMod val="115000"/>
                </a:schemeClr>
              </a:gs>
            </a:gsLst>
            <a:lin ang="5400000" scaled="1"/>
            <a:tileRect/>
          </a:gradFill>
          <a:ln>
            <a:noFill/>
          </a:ln>
          <a:effectLst/>
        </p:spPr>
        <p:txBody>
          <a:bodyPr wrap="none" lIns="91204" tIns="45604" rIns="91204" bIns="45604" anchor="ctr"/>
          <a:lstStyle/>
          <a:p>
            <a:pPr algn="ctr" defTabSz="91251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ru-RU" b="1" dirty="0" smtClean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22,3</a:t>
            </a:r>
            <a:endParaRPr lang="ru-RU" b="1" dirty="0">
              <a:solidFill>
                <a:prstClr val="black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52" name="AutoShape 6"/>
          <p:cNvSpPr>
            <a:spLocks noChangeArrowheads="1"/>
          </p:cNvSpPr>
          <p:nvPr/>
        </p:nvSpPr>
        <p:spPr bwMode="auto">
          <a:xfrm>
            <a:off x="4702717" y="1531478"/>
            <a:ext cx="857281" cy="1202898"/>
          </a:xfrm>
          <a:prstGeom prst="can">
            <a:avLst>
              <a:gd name="adj" fmla="val 13917"/>
            </a:avLst>
          </a:prstGeom>
          <a:gradFill flip="none" rotWithShape="1">
            <a:gsLst>
              <a:gs pos="0">
                <a:schemeClr val="accent5">
                  <a:lumMod val="40000"/>
                  <a:lumOff val="60000"/>
                  <a:shade val="30000"/>
                  <a:satMod val="115000"/>
                </a:schemeClr>
              </a:gs>
              <a:gs pos="50000">
                <a:schemeClr val="accent5">
                  <a:lumMod val="40000"/>
                  <a:lumOff val="60000"/>
                  <a:shade val="67500"/>
                  <a:satMod val="115000"/>
                </a:schemeClr>
              </a:gs>
              <a:gs pos="100000">
                <a:schemeClr val="accent5">
                  <a:lumMod val="40000"/>
                  <a:lumOff val="60000"/>
                  <a:shade val="100000"/>
                  <a:satMod val="115000"/>
                </a:schemeClr>
              </a:gs>
            </a:gsLst>
            <a:lin ang="16200000" scaled="1"/>
            <a:tileRect/>
          </a:gradFill>
          <a:ln>
            <a:noFill/>
          </a:ln>
          <a:effectLst/>
        </p:spPr>
        <p:txBody>
          <a:bodyPr wrap="none" lIns="91204" tIns="45604" rIns="91204" bIns="45604" anchor="ctr"/>
          <a:lstStyle/>
          <a:p>
            <a:pPr algn="ctr" defTabSz="91251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ru-RU" b="1" dirty="0" smtClean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22,7</a:t>
            </a:r>
            <a:endParaRPr lang="ru-RU" b="1" dirty="0">
              <a:solidFill>
                <a:prstClr val="black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3" name="Прямоугольник 2"/>
          <p:cNvSpPr/>
          <p:nvPr/>
        </p:nvSpPr>
        <p:spPr>
          <a:xfrm>
            <a:off x="77" y="2751180"/>
            <a:ext cx="1225757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913095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ru-RU" altLang="ru-RU" sz="1600" b="1" dirty="0">
                <a:cs typeface="Times New Roman" pitchFamily="18" charset="0"/>
              </a:rPr>
              <a:t>2023</a:t>
            </a:r>
          </a:p>
          <a:p>
            <a:pPr algn="ctr" defTabSz="913095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ru-RU" altLang="ru-RU" sz="1600" b="1" i="1" dirty="0">
                <a:cs typeface="Times New Roman" pitchFamily="18" charset="0"/>
              </a:rPr>
              <a:t>(факт)</a:t>
            </a:r>
          </a:p>
        </p:txBody>
      </p:sp>
      <p:sp>
        <p:nvSpPr>
          <p:cNvPr id="4" name="Прямоугольник 3"/>
          <p:cNvSpPr/>
          <p:nvPr/>
        </p:nvSpPr>
        <p:spPr>
          <a:xfrm>
            <a:off x="1028880" y="2785886"/>
            <a:ext cx="1310872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913095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ru-RU" altLang="ru-RU" sz="1600" b="1" dirty="0">
                <a:cs typeface="Times New Roman" pitchFamily="18" charset="0"/>
              </a:rPr>
              <a:t>2024</a:t>
            </a:r>
          </a:p>
          <a:p>
            <a:pPr algn="ctr" defTabSz="913095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ru-RU" altLang="ru-RU" sz="1600" b="1" i="1" dirty="0">
                <a:cs typeface="Times New Roman" pitchFamily="18" charset="0"/>
              </a:rPr>
              <a:t>(оценка)</a:t>
            </a:r>
          </a:p>
        </p:txBody>
      </p:sp>
      <p:sp>
        <p:nvSpPr>
          <p:cNvPr id="5" name="Прямоугольник 4"/>
          <p:cNvSpPr/>
          <p:nvPr/>
        </p:nvSpPr>
        <p:spPr>
          <a:xfrm>
            <a:off x="3131878" y="2785886"/>
            <a:ext cx="1735007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913095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ru-RU" altLang="ru-RU" sz="1600" b="1" dirty="0" smtClean="0">
                <a:cs typeface="Times New Roman" pitchFamily="18" charset="0"/>
              </a:rPr>
              <a:t>2026</a:t>
            </a:r>
            <a:endParaRPr lang="ru-RU" altLang="ru-RU" sz="1600" b="1" dirty="0">
              <a:cs typeface="Times New Roman" pitchFamily="18" charset="0"/>
            </a:endParaRPr>
          </a:p>
          <a:p>
            <a:pPr algn="ctr" defTabSz="913095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ru-RU" altLang="ru-RU" sz="1600" b="1" i="1" dirty="0">
                <a:cs typeface="Times New Roman" pitchFamily="18" charset="0"/>
              </a:rPr>
              <a:t>(прогноз)</a:t>
            </a:r>
          </a:p>
        </p:txBody>
      </p:sp>
      <p:sp>
        <p:nvSpPr>
          <p:cNvPr id="6" name="Прямоугольник 5"/>
          <p:cNvSpPr/>
          <p:nvPr/>
        </p:nvSpPr>
        <p:spPr>
          <a:xfrm>
            <a:off x="1361362" y="2763865"/>
            <a:ext cx="3066662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913095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ru-RU" altLang="ru-RU" sz="1600" b="1" dirty="0">
                <a:cs typeface="Times New Roman" pitchFamily="18" charset="0"/>
              </a:rPr>
              <a:t>2025</a:t>
            </a:r>
          </a:p>
          <a:p>
            <a:pPr algn="ctr" defTabSz="913095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ru-RU" altLang="ru-RU" sz="1600" b="1" i="1" dirty="0">
                <a:cs typeface="Times New Roman" pitchFamily="18" charset="0"/>
              </a:rPr>
              <a:t>(прогноз)</a:t>
            </a:r>
          </a:p>
        </p:txBody>
      </p:sp>
      <p:sp>
        <p:nvSpPr>
          <p:cNvPr id="12" name="Прямоугольник 11"/>
          <p:cNvSpPr/>
          <p:nvPr/>
        </p:nvSpPr>
        <p:spPr>
          <a:xfrm>
            <a:off x="4352344" y="2803245"/>
            <a:ext cx="1711161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913095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ru-RU" altLang="ru-RU" sz="1600" b="1" dirty="0" smtClean="0">
                <a:cs typeface="Times New Roman" pitchFamily="18" charset="0"/>
              </a:rPr>
              <a:t>2027</a:t>
            </a:r>
            <a:endParaRPr lang="ru-RU" altLang="ru-RU" sz="1600" b="1" dirty="0">
              <a:cs typeface="Times New Roman" pitchFamily="18" charset="0"/>
            </a:endParaRPr>
          </a:p>
          <a:p>
            <a:pPr algn="ctr" defTabSz="913095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ru-RU" altLang="ru-RU" sz="1600" b="1" i="1" dirty="0">
                <a:cs typeface="Times New Roman" pitchFamily="18" charset="0"/>
              </a:rPr>
              <a:t>(прогноз)</a:t>
            </a:r>
          </a:p>
        </p:txBody>
      </p:sp>
      <p:sp>
        <p:nvSpPr>
          <p:cNvPr id="13" name="Минус 12"/>
          <p:cNvSpPr/>
          <p:nvPr/>
        </p:nvSpPr>
        <p:spPr>
          <a:xfrm>
            <a:off x="-828600" y="2763866"/>
            <a:ext cx="7488832" cy="45719"/>
          </a:xfrm>
          <a:prstGeom prst="mathMinus">
            <a:avLst/>
          </a:prstGeom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schemeClr val="tx1"/>
              </a:solidFill>
            </a:endParaRPr>
          </a:p>
        </p:txBody>
      </p:sp>
      <p:pic>
        <p:nvPicPr>
          <p:cNvPr id="45" name="Рисунок 44"/>
          <p:cNvPicPr>
            <a:picLocks noChangeAspect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18" b="4433"/>
          <a:stretch/>
        </p:blipFill>
        <p:spPr>
          <a:xfrm>
            <a:off x="439744" y="3183462"/>
            <a:ext cx="4909897" cy="1828662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grpSp>
        <p:nvGrpSpPr>
          <p:cNvPr id="46" name="Group 3">
            <a:extLst>
              <a:ext uri="{FF2B5EF4-FFF2-40B4-BE49-F238E27FC236}">
                <a16:creationId xmlns="" xmlns:a16="http://schemas.microsoft.com/office/drawing/2014/main" id="{850A7F95-D102-49F1-970B-E5C2D81067C2}"/>
              </a:ext>
            </a:extLst>
          </p:cNvPr>
          <p:cNvGrpSpPr>
            <a:grpSpLocks noChangeAspect="1"/>
          </p:cNvGrpSpPr>
          <p:nvPr/>
        </p:nvGrpSpPr>
        <p:grpSpPr>
          <a:xfrm>
            <a:off x="5461736" y="2196418"/>
            <a:ext cx="3701993" cy="2626590"/>
            <a:chOff x="754674" y="9525"/>
            <a:chExt cx="8009204" cy="5428239"/>
          </a:xfrm>
        </p:grpSpPr>
        <p:grpSp>
          <p:nvGrpSpPr>
            <p:cNvPr id="47" name="Group 4">
              <a:extLst>
                <a:ext uri="{FF2B5EF4-FFF2-40B4-BE49-F238E27FC236}">
                  <a16:creationId xmlns="" xmlns:a16="http://schemas.microsoft.com/office/drawing/2014/main" id="{89CFC3B1-C178-49BE-8B02-7785230B325E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54674" y="688988"/>
              <a:ext cx="7864837" cy="4591485"/>
              <a:chOff x="112712" y="2174875"/>
              <a:chExt cx="3978276" cy="2322514"/>
            </a:xfrm>
          </p:grpSpPr>
          <p:grpSp>
            <p:nvGrpSpPr>
              <p:cNvPr id="725" name="Group 676">
                <a:extLst>
                  <a:ext uri="{FF2B5EF4-FFF2-40B4-BE49-F238E27FC236}">
                    <a16:creationId xmlns="" xmlns:a16="http://schemas.microsoft.com/office/drawing/2014/main" id="{5A725032-0E4B-4475-BF93-2F864C871CD3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12712" y="2478087"/>
                <a:ext cx="3978276" cy="1901825"/>
                <a:chOff x="4414838" y="2339975"/>
                <a:chExt cx="3978276" cy="1901825"/>
              </a:xfrm>
            </p:grpSpPr>
            <p:sp>
              <p:nvSpPr>
                <p:cNvPr id="858" name="Freeform 260">
                  <a:extLst>
                    <a:ext uri="{FF2B5EF4-FFF2-40B4-BE49-F238E27FC236}">
                      <a16:creationId xmlns="" xmlns:a16="http://schemas.microsoft.com/office/drawing/2014/main" id="{302C9325-B80B-425E-ACA9-2AC8C8E2F3B6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4414838" y="2489200"/>
                  <a:ext cx="1339850" cy="1752600"/>
                </a:xfrm>
                <a:custGeom>
                  <a:avLst/>
                  <a:gdLst>
                    <a:gd name="T0" fmla="*/ 488 w 1075"/>
                    <a:gd name="T1" fmla="*/ 441 h 1406"/>
                    <a:gd name="T2" fmla="*/ 420 w 1075"/>
                    <a:gd name="T3" fmla="*/ 485 h 1406"/>
                    <a:gd name="T4" fmla="*/ 472 w 1075"/>
                    <a:gd name="T5" fmla="*/ 568 h 1406"/>
                    <a:gd name="T6" fmla="*/ 514 w 1075"/>
                    <a:gd name="T7" fmla="*/ 555 h 1406"/>
                    <a:gd name="T8" fmla="*/ 506 w 1075"/>
                    <a:gd name="T9" fmla="*/ 603 h 1406"/>
                    <a:gd name="T10" fmla="*/ 560 w 1075"/>
                    <a:gd name="T11" fmla="*/ 655 h 1406"/>
                    <a:gd name="T12" fmla="*/ 635 w 1075"/>
                    <a:gd name="T13" fmla="*/ 688 h 1406"/>
                    <a:gd name="T14" fmla="*/ 681 w 1075"/>
                    <a:gd name="T15" fmla="*/ 656 h 1406"/>
                    <a:gd name="T16" fmla="*/ 700 w 1075"/>
                    <a:gd name="T17" fmla="*/ 654 h 1406"/>
                    <a:gd name="T18" fmla="*/ 778 w 1075"/>
                    <a:gd name="T19" fmla="*/ 668 h 1406"/>
                    <a:gd name="T20" fmla="*/ 881 w 1075"/>
                    <a:gd name="T21" fmla="*/ 724 h 1406"/>
                    <a:gd name="T22" fmla="*/ 887 w 1075"/>
                    <a:gd name="T23" fmla="*/ 806 h 1406"/>
                    <a:gd name="T24" fmla="*/ 928 w 1075"/>
                    <a:gd name="T25" fmla="*/ 807 h 1406"/>
                    <a:gd name="T26" fmla="*/ 1002 w 1075"/>
                    <a:gd name="T27" fmla="*/ 820 h 1406"/>
                    <a:gd name="T28" fmla="*/ 1042 w 1075"/>
                    <a:gd name="T29" fmla="*/ 919 h 1406"/>
                    <a:gd name="T30" fmla="*/ 931 w 1075"/>
                    <a:gd name="T31" fmla="*/ 1070 h 1406"/>
                    <a:gd name="T32" fmla="*/ 838 w 1075"/>
                    <a:gd name="T33" fmla="*/ 1184 h 1406"/>
                    <a:gd name="T34" fmla="*/ 838 w 1075"/>
                    <a:gd name="T35" fmla="*/ 1200 h 1406"/>
                    <a:gd name="T36" fmla="*/ 791 w 1075"/>
                    <a:gd name="T37" fmla="*/ 1248 h 1406"/>
                    <a:gd name="T38" fmla="*/ 767 w 1075"/>
                    <a:gd name="T39" fmla="*/ 1299 h 1406"/>
                    <a:gd name="T40" fmla="*/ 747 w 1075"/>
                    <a:gd name="T41" fmla="*/ 1364 h 1406"/>
                    <a:gd name="T42" fmla="*/ 743 w 1075"/>
                    <a:gd name="T43" fmla="*/ 1384 h 1406"/>
                    <a:gd name="T44" fmla="*/ 708 w 1075"/>
                    <a:gd name="T45" fmla="*/ 1261 h 1406"/>
                    <a:gd name="T46" fmla="*/ 707 w 1075"/>
                    <a:gd name="T47" fmla="*/ 1105 h 1406"/>
                    <a:gd name="T48" fmla="*/ 598 w 1075"/>
                    <a:gd name="T49" fmla="*/ 856 h 1406"/>
                    <a:gd name="T50" fmla="*/ 601 w 1075"/>
                    <a:gd name="T51" fmla="*/ 780 h 1406"/>
                    <a:gd name="T52" fmla="*/ 611 w 1075"/>
                    <a:gd name="T53" fmla="*/ 685 h 1406"/>
                    <a:gd name="T54" fmla="*/ 490 w 1075"/>
                    <a:gd name="T55" fmla="*/ 626 h 1406"/>
                    <a:gd name="T56" fmla="*/ 340 w 1075"/>
                    <a:gd name="T57" fmla="*/ 547 h 1406"/>
                    <a:gd name="T58" fmla="*/ 262 w 1075"/>
                    <a:gd name="T59" fmla="*/ 432 h 1406"/>
                    <a:gd name="T60" fmla="*/ 260 w 1075"/>
                    <a:gd name="T61" fmla="*/ 469 h 1406"/>
                    <a:gd name="T62" fmla="*/ 199 w 1075"/>
                    <a:gd name="T63" fmla="*/ 291 h 1406"/>
                    <a:gd name="T64" fmla="*/ 176 w 1075"/>
                    <a:gd name="T65" fmla="*/ 125 h 1406"/>
                    <a:gd name="T66" fmla="*/ 40 w 1075"/>
                    <a:gd name="T67" fmla="*/ 140 h 1406"/>
                    <a:gd name="T68" fmla="*/ 84 w 1075"/>
                    <a:gd name="T69" fmla="*/ 72 h 1406"/>
                    <a:gd name="T70" fmla="*/ 104 w 1075"/>
                    <a:gd name="T71" fmla="*/ 30 h 1406"/>
                    <a:gd name="T72" fmla="*/ 308 w 1075"/>
                    <a:gd name="T73" fmla="*/ 24 h 1406"/>
                    <a:gd name="T74" fmla="*/ 450 w 1075"/>
                    <a:gd name="T75" fmla="*/ 36 h 1406"/>
                    <a:gd name="T76" fmla="*/ 484 w 1075"/>
                    <a:gd name="T77" fmla="*/ 54 h 1406"/>
                    <a:gd name="T78" fmla="*/ 499 w 1075"/>
                    <a:gd name="T79" fmla="*/ 164 h 1406"/>
                    <a:gd name="T80" fmla="*/ 532 w 1075"/>
                    <a:gd name="T81" fmla="*/ 174 h 1406"/>
                    <a:gd name="T82" fmla="*/ 521 w 1075"/>
                    <a:gd name="T83" fmla="*/ 102 h 1406"/>
                    <a:gd name="T84" fmla="*/ 579 w 1075"/>
                    <a:gd name="T85" fmla="*/ 130 h 1406"/>
                    <a:gd name="T86" fmla="*/ 661 w 1075"/>
                    <a:gd name="T87" fmla="*/ 169 h 1406"/>
                    <a:gd name="T88" fmla="*/ 692 w 1075"/>
                    <a:gd name="T89" fmla="*/ 185 h 1406"/>
                    <a:gd name="T90" fmla="*/ 619 w 1075"/>
                    <a:gd name="T91" fmla="*/ 254 h 1406"/>
                    <a:gd name="T92" fmla="*/ 678 w 1075"/>
                    <a:gd name="T93" fmla="*/ 266 h 1406"/>
                    <a:gd name="T94" fmla="*/ 630 w 1075"/>
                    <a:gd name="T95" fmla="*/ 295 h 1406"/>
                    <a:gd name="T96" fmla="*/ 565 w 1075"/>
                    <a:gd name="T97" fmla="*/ 430 h 14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</a:cxnLst>
                  <a:rect l="0" t="0" r="r" b="b"/>
                  <a:pathLst>
                    <a:path w="1075" h="1406">
                      <a:moveTo>
                        <a:pt x="574" y="494"/>
                      </a:moveTo>
                      <a:cubicBezTo>
                        <a:pt x="574" y="494"/>
                        <a:pt x="571" y="453"/>
                        <a:pt x="534" y="439"/>
                      </a:cubicBezTo>
                      <a:cubicBezTo>
                        <a:pt x="496" y="425"/>
                        <a:pt x="488" y="441"/>
                        <a:pt x="488" y="441"/>
                      </a:cubicBezTo>
                      <a:cubicBezTo>
                        <a:pt x="488" y="441"/>
                        <a:pt x="487" y="450"/>
                        <a:pt x="482" y="447"/>
                      </a:cubicBezTo>
                      <a:cubicBezTo>
                        <a:pt x="476" y="444"/>
                        <a:pt x="457" y="430"/>
                        <a:pt x="433" y="448"/>
                      </a:cubicBezTo>
                      <a:cubicBezTo>
                        <a:pt x="409" y="466"/>
                        <a:pt x="420" y="485"/>
                        <a:pt x="420" y="485"/>
                      </a:cubicBezTo>
                      <a:cubicBezTo>
                        <a:pt x="420" y="485"/>
                        <a:pt x="413" y="505"/>
                        <a:pt x="418" y="530"/>
                      </a:cubicBezTo>
                      <a:cubicBezTo>
                        <a:pt x="423" y="555"/>
                        <a:pt x="436" y="570"/>
                        <a:pt x="436" y="570"/>
                      </a:cubicBezTo>
                      <a:cubicBezTo>
                        <a:pt x="436" y="570"/>
                        <a:pt x="448" y="579"/>
                        <a:pt x="472" y="568"/>
                      </a:cubicBezTo>
                      <a:cubicBezTo>
                        <a:pt x="497" y="557"/>
                        <a:pt x="483" y="548"/>
                        <a:pt x="488" y="544"/>
                      </a:cubicBezTo>
                      <a:cubicBezTo>
                        <a:pt x="497" y="540"/>
                        <a:pt x="501" y="539"/>
                        <a:pt x="520" y="539"/>
                      </a:cubicBezTo>
                      <a:cubicBezTo>
                        <a:pt x="526" y="539"/>
                        <a:pt x="520" y="546"/>
                        <a:pt x="514" y="555"/>
                      </a:cubicBezTo>
                      <a:cubicBezTo>
                        <a:pt x="510" y="561"/>
                        <a:pt x="516" y="571"/>
                        <a:pt x="511" y="573"/>
                      </a:cubicBezTo>
                      <a:cubicBezTo>
                        <a:pt x="506" y="574"/>
                        <a:pt x="511" y="578"/>
                        <a:pt x="511" y="589"/>
                      </a:cubicBezTo>
                      <a:cubicBezTo>
                        <a:pt x="510" y="599"/>
                        <a:pt x="502" y="599"/>
                        <a:pt x="506" y="603"/>
                      </a:cubicBezTo>
                      <a:cubicBezTo>
                        <a:pt x="509" y="607"/>
                        <a:pt x="532" y="601"/>
                        <a:pt x="544" y="604"/>
                      </a:cubicBezTo>
                      <a:cubicBezTo>
                        <a:pt x="556" y="607"/>
                        <a:pt x="562" y="608"/>
                        <a:pt x="563" y="612"/>
                      </a:cubicBezTo>
                      <a:cubicBezTo>
                        <a:pt x="564" y="617"/>
                        <a:pt x="552" y="641"/>
                        <a:pt x="560" y="655"/>
                      </a:cubicBezTo>
                      <a:cubicBezTo>
                        <a:pt x="569" y="669"/>
                        <a:pt x="576" y="683"/>
                        <a:pt x="584" y="686"/>
                      </a:cubicBezTo>
                      <a:cubicBezTo>
                        <a:pt x="592" y="689"/>
                        <a:pt x="601" y="676"/>
                        <a:pt x="606" y="675"/>
                      </a:cubicBezTo>
                      <a:cubicBezTo>
                        <a:pt x="610" y="675"/>
                        <a:pt x="628" y="694"/>
                        <a:pt x="635" y="688"/>
                      </a:cubicBezTo>
                      <a:cubicBezTo>
                        <a:pt x="642" y="681"/>
                        <a:pt x="638" y="666"/>
                        <a:pt x="651" y="660"/>
                      </a:cubicBezTo>
                      <a:cubicBezTo>
                        <a:pt x="664" y="654"/>
                        <a:pt x="679" y="647"/>
                        <a:pt x="683" y="646"/>
                      </a:cubicBezTo>
                      <a:cubicBezTo>
                        <a:pt x="688" y="645"/>
                        <a:pt x="683" y="647"/>
                        <a:pt x="681" y="656"/>
                      </a:cubicBezTo>
                      <a:cubicBezTo>
                        <a:pt x="680" y="666"/>
                        <a:pt x="681" y="677"/>
                        <a:pt x="688" y="679"/>
                      </a:cubicBezTo>
                      <a:cubicBezTo>
                        <a:pt x="695" y="680"/>
                        <a:pt x="692" y="671"/>
                        <a:pt x="690" y="666"/>
                      </a:cubicBezTo>
                      <a:cubicBezTo>
                        <a:pt x="688" y="662"/>
                        <a:pt x="689" y="654"/>
                        <a:pt x="700" y="654"/>
                      </a:cubicBezTo>
                      <a:cubicBezTo>
                        <a:pt x="711" y="655"/>
                        <a:pt x="714" y="663"/>
                        <a:pt x="723" y="665"/>
                      </a:cubicBezTo>
                      <a:cubicBezTo>
                        <a:pt x="731" y="666"/>
                        <a:pt x="754" y="672"/>
                        <a:pt x="760" y="668"/>
                      </a:cubicBezTo>
                      <a:cubicBezTo>
                        <a:pt x="765" y="664"/>
                        <a:pt x="771" y="665"/>
                        <a:pt x="778" y="668"/>
                      </a:cubicBezTo>
                      <a:cubicBezTo>
                        <a:pt x="786" y="671"/>
                        <a:pt x="801" y="676"/>
                        <a:pt x="816" y="692"/>
                      </a:cubicBezTo>
                      <a:cubicBezTo>
                        <a:pt x="831" y="708"/>
                        <a:pt x="837" y="718"/>
                        <a:pt x="842" y="718"/>
                      </a:cubicBezTo>
                      <a:cubicBezTo>
                        <a:pt x="846" y="719"/>
                        <a:pt x="860" y="709"/>
                        <a:pt x="881" y="724"/>
                      </a:cubicBezTo>
                      <a:cubicBezTo>
                        <a:pt x="903" y="739"/>
                        <a:pt x="904" y="761"/>
                        <a:pt x="910" y="766"/>
                      </a:cubicBezTo>
                      <a:cubicBezTo>
                        <a:pt x="916" y="771"/>
                        <a:pt x="914" y="779"/>
                        <a:pt x="905" y="785"/>
                      </a:cubicBezTo>
                      <a:cubicBezTo>
                        <a:pt x="897" y="791"/>
                        <a:pt x="886" y="804"/>
                        <a:pt x="887" y="806"/>
                      </a:cubicBezTo>
                      <a:cubicBezTo>
                        <a:pt x="888" y="809"/>
                        <a:pt x="898" y="805"/>
                        <a:pt x="904" y="804"/>
                      </a:cubicBezTo>
                      <a:cubicBezTo>
                        <a:pt x="911" y="804"/>
                        <a:pt x="916" y="806"/>
                        <a:pt x="917" y="811"/>
                      </a:cubicBezTo>
                      <a:cubicBezTo>
                        <a:pt x="918" y="817"/>
                        <a:pt x="923" y="817"/>
                        <a:pt x="928" y="807"/>
                      </a:cubicBezTo>
                      <a:cubicBezTo>
                        <a:pt x="932" y="797"/>
                        <a:pt x="946" y="792"/>
                        <a:pt x="955" y="800"/>
                      </a:cubicBezTo>
                      <a:cubicBezTo>
                        <a:pt x="965" y="808"/>
                        <a:pt x="969" y="816"/>
                        <a:pt x="969" y="821"/>
                      </a:cubicBezTo>
                      <a:cubicBezTo>
                        <a:pt x="969" y="826"/>
                        <a:pt x="976" y="812"/>
                        <a:pt x="1002" y="820"/>
                      </a:cubicBezTo>
                      <a:cubicBezTo>
                        <a:pt x="1028" y="827"/>
                        <a:pt x="1043" y="844"/>
                        <a:pt x="1052" y="847"/>
                      </a:cubicBezTo>
                      <a:cubicBezTo>
                        <a:pt x="1070" y="852"/>
                        <a:pt x="1075" y="852"/>
                        <a:pt x="1073" y="869"/>
                      </a:cubicBezTo>
                      <a:cubicBezTo>
                        <a:pt x="1071" y="885"/>
                        <a:pt x="1058" y="903"/>
                        <a:pt x="1042" y="919"/>
                      </a:cubicBezTo>
                      <a:cubicBezTo>
                        <a:pt x="1025" y="936"/>
                        <a:pt x="1022" y="949"/>
                        <a:pt x="1022" y="966"/>
                      </a:cubicBezTo>
                      <a:cubicBezTo>
                        <a:pt x="1023" y="982"/>
                        <a:pt x="1007" y="1021"/>
                        <a:pt x="999" y="1033"/>
                      </a:cubicBezTo>
                      <a:cubicBezTo>
                        <a:pt x="990" y="1045"/>
                        <a:pt x="948" y="1057"/>
                        <a:pt x="931" y="1070"/>
                      </a:cubicBezTo>
                      <a:cubicBezTo>
                        <a:pt x="914" y="1083"/>
                        <a:pt x="927" y="1107"/>
                        <a:pt x="914" y="1121"/>
                      </a:cubicBezTo>
                      <a:cubicBezTo>
                        <a:pt x="902" y="1135"/>
                        <a:pt x="883" y="1160"/>
                        <a:pt x="872" y="1175"/>
                      </a:cubicBezTo>
                      <a:cubicBezTo>
                        <a:pt x="861" y="1189"/>
                        <a:pt x="849" y="1193"/>
                        <a:pt x="838" y="1184"/>
                      </a:cubicBezTo>
                      <a:cubicBezTo>
                        <a:pt x="828" y="1175"/>
                        <a:pt x="830" y="1175"/>
                        <a:pt x="829" y="1170"/>
                      </a:cubicBezTo>
                      <a:cubicBezTo>
                        <a:pt x="828" y="1166"/>
                        <a:pt x="824" y="1160"/>
                        <a:pt x="824" y="1171"/>
                      </a:cubicBezTo>
                      <a:cubicBezTo>
                        <a:pt x="823" y="1181"/>
                        <a:pt x="833" y="1192"/>
                        <a:pt x="838" y="1200"/>
                      </a:cubicBezTo>
                      <a:cubicBezTo>
                        <a:pt x="844" y="1208"/>
                        <a:pt x="840" y="1219"/>
                        <a:pt x="826" y="1225"/>
                      </a:cubicBezTo>
                      <a:cubicBezTo>
                        <a:pt x="812" y="1230"/>
                        <a:pt x="800" y="1229"/>
                        <a:pt x="795" y="1231"/>
                      </a:cubicBezTo>
                      <a:cubicBezTo>
                        <a:pt x="790" y="1233"/>
                        <a:pt x="795" y="1239"/>
                        <a:pt x="791" y="1248"/>
                      </a:cubicBezTo>
                      <a:cubicBezTo>
                        <a:pt x="787" y="1258"/>
                        <a:pt x="780" y="1260"/>
                        <a:pt x="774" y="1257"/>
                      </a:cubicBezTo>
                      <a:cubicBezTo>
                        <a:pt x="768" y="1254"/>
                        <a:pt x="769" y="1260"/>
                        <a:pt x="770" y="1269"/>
                      </a:cubicBezTo>
                      <a:cubicBezTo>
                        <a:pt x="772" y="1278"/>
                        <a:pt x="779" y="1296"/>
                        <a:pt x="767" y="1299"/>
                      </a:cubicBezTo>
                      <a:cubicBezTo>
                        <a:pt x="755" y="1303"/>
                        <a:pt x="748" y="1309"/>
                        <a:pt x="755" y="1315"/>
                      </a:cubicBezTo>
                      <a:cubicBezTo>
                        <a:pt x="762" y="1321"/>
                        <a:pt x="767" y="1322"/>
                        <a:pt x="768" y="1325"/>
                      </a:cubicBezTo>
                      <a:cubicBezTo>
                        <a:pt x="770" y="1328"/>
                        <a:pt x="740" y="1355"/>
                        <a:pt x="747" y="1364"/>
                      </a:cubicBezTo>
                      <a:cubicBezTo>
                        <a:pt x="753" y="1373"/>
                        <a:pt x="757" y="1394"/>
                        <a:pt x="766" y="1398"/>
                      </a:cubicBezTo>
                      <a:cubicBezTo>
                        <a:pt x="775" y="1402"/>
                        <a:pt x="765" y="1406"/>
                        <a:pt x="753" y="1404"/>
                      </a:cubicBezTo>
                      <a:cubicBezTo>
                        <a:pt x="741" y="1402"/>
                        <a:pt x="740" y="1389"/>
                        <a:pt x="743" y="1384"/>
                      </a:cubicBezTo>
                      <a:cubicBezTo>
                        <a:pt x="746" y="1380"/>
                        <a:pt x="746" y="1381"/>
                        <a:pt x="731" y="1378"/>
                      </a:cubicBezTo>
                      <a:cubicBezTo>
                        <a:pt x="716" y="1375"/>
                        <a:pt x="702" y="1351"/>
                        <a:pt x="704" y="1327"/>
                      </a:cubicBezTo>
                      <a:cubicBezTo>
                        <a:pt x="706" y="1303"/>
                        <a:pt x="711" y="1265"/>
                        <a:pt x="708" y="1261"/>
                      </a:cubicBezTo>
                      <a:cubicBezTo>
                        <a:pt x="705" y="1258"/>
                        <a:pt x="697" y="1259"/>
                        <a:pt x="698" y="1247"/>
                      </a:cubicBezTo>
                      <a:cubicBezTo>
                        <a:pt x="699" y="1234"/>
                        <a:pt x="693" y="1231"/>
                        <a:pt x="702" y="1196"/>
                      </a:cubicBezTo>
                      <a:cubicBezTo>
                        <a:pt x="712" y="1162"/>
                        <a:pt x="698" y="1139"/>
                        <a:pt x="707" y="1105"/>
                      </a:cubicBezTo>
                      <a:cubicBezTo>
                        <a:pt x="716" y="1072"/>
                        <a:pt x="713" y="1016"/>
                        <a:pt x="710" y="1004"/>
                      </a:cubicBezTo>
                      <a:cubicBezTo>
                        <a:pt x="707" y="993"/>
                        <a:pt x="673" y="981"/>
                        <a:pt x="649" y="946"/>
                      </a:cubicBezTo>
                      <a:cubicBezTo>
                        <a:pt x="624" y="911"/>
                        <a:pt x="609" y="865"/>
                        <a:pt x="598" y="856"/>
                      </a:cubicBezTo>
                      <a:cubicBezTo>
                        <a:pt x="587" y="846"/>
                        <a:pt x="586" y="832"/>
                        <a:pt x="597" y="826"/>
                      </a:cubicBezTo>
                      <a:cubicBezTo>
                        <a:pt x="608" y="820"/>
                        <a:pt x="603" y="815"/>
                        <a:pt x="598" y="811"/>
                      </a:cubicBezTo>
                      <a:cubicBezTo>
                        <a:pt x="592" y="807"/>
                        <a:pt x="589" y="791"/>
                        <a:pt x="601" y="780"/>
                      </a:cubicBezTo>
                      <a:cubicBezTo>
                        <a:pt x="614" y="769"/>
                        <a:pt x="629" y="761"/>
                        <a:pt x="632" y="743"/>
                      </a:cubicBezTo>
                      <a:cubicBezTo>
                        <a:pt x="636" y="725"/>
                        <a:pt x="632" y="714"/>
                        <a:pt x="625" y="705"/>
                      </a:cubicBezTo>
                      <a:cubicBezTo>
                        <a:pt x="618" y="695"/>
                        <a:pt x="616" y="686"/>
                        <a:pt x="611" y="685"/>
                      </a:cubicBezTo>
                      <a:cubicBezTo>
                        <a:pt x="607" y="685"/>
                        <a:pt x="600" y="698"/>
                        <a:pt x="586" y="695"/>
                      </a:cubicBezTo>
                      <a:cubicBezTo>
                        <a:pt x="572" y="691"/>
                        <a:pt x="543" y="666"/>
                        <a:pt x="533" y="647"/>
                      </a:cubicBezTo>
                      <a:cubicBezTo>
                        <a:pt x="522" y="628"/>
                        <a:pt x="510" y="627"/>
                        <a:pt x="490" y="626"/>
                      </a:cubicBezTo>
                      <a:cubicBezTo>
                        <a:pt x="470" y="624"/>
                        <a:pt x="462" y="596"/>
                        <a:pt x="450" y="594"/>
                      </a:cubicBezTo>
                      <a:cubicBezTo>
                        <a:pt x="439" y="592"/>
                        <a:pt x="449" y="608"/>
                        <a:pt x="410" y="596"/>
                      </a:cubicBezTo>
                      <a:cubicBezTo>
                        <a:pt x="371" y="584"/>
                        <a:pt x="340" y="563"/>
                        <a:pt x="340" y="547"/>
                      </a:cubicBezTo>
                      <a:cubicBezTo>
                        <a:pt x="341" y="531"/>
                        <a:pt x="340" y="523"/>
                        <a:pt x="312" y="492"/>
                      </a:cubicBezTo>
                      <a:cubicBezTo>
                        <a:pt x="285" y="461"/>
                        <a:pt x="277" y="446"/>
                        <a:pt x="273" y="432"/>
                      </a:cubicBezTo>
                      <a:cubicBezTo>
                        <a:pt x="269" y="417"/>
                        <a:pt x="257" y="409"/>
                        <a:pt x="262" y="432"/>
                      </a:cubicBezTo>
                      <a:cubicBezTo>
                        <a:pt x="268" y="455"/>
                        <a:pt x="282" y="492"/>
                        <a:pt x="292" y="505"/>
                      </a:cubicBezTo>
                      <a:cubicBezTo>
                        <a:pt x="302" y="519"/>
                        <a:pt x="300" y="526"/>
                        <a:pt x="295" y="522"/>
                      </a:cubicBezTo>
                      <a:cubicBezTo>
                        <a:pt x="290" y="519"/>
                        <a:pt x="273" y="489"/>
                        <a:pt x="260" y="469"/>
                      </a:cubicBezTo>
                      <a:cubicBezTo>
                        <a:pt x="247" y="450"/>
                        <a:pt x="249" y="429"/>
                        <a:pt x="239" y="410"/>
                      </a:cubicBezTo>
                      <a:cubicBezTo>
                        <a:pt x="229" y="391"/>
                        <a:pt x="203" y="391"/>
                        <a:pt x="199" y="360"/>
                      </a:cubicBezTo>
                      <a:cubicBezTo>
                        <a:pt x="195" y="330"/>
                        <a:pt x="193" y="320"/>
                        <a:pt x="199" y="291"/>
                      </a:cubicBezTo>
                      <a:cubicBezTo>
                        <a:pt x="205" y="262"/>
                        <a:pt x="225" y="240"/>
                        <a:pt x="223" y="230"/>
                      </a:cubicBezTo>
                      <a:cubicBezTo>
                        <a:pt x="221" y="219"/>
                        <a:pt x="202" y="214"/>
                        <a:pt x="195" y="178"/>
                      </a:cubicBezTo>
                      <a:cubicBezTo>
                        <a:pt x="188" y="142"/>
                        <a:pt x="171" y="142"/>
                        <a:pt x="176" y="125"/>
                      </a:cubicBezTo>
                      <a:cubicBezTo>
                        <a:pt x="179" y="117"/>
                        <a:pt x="176" y="108"/>
                        <a:pt x="152" y="118"/>
                      </a:cubicBezTo>
                      <a:cubicBezTo>
                        <a:pt x="124" y="129"/>
                        <a:pt x="111" y="90"/>
                        <a:pt x="99" y="104"/>
                      </a:cubicBezTo>
                      <a:cubicBezTo>
                        <a:pt x="92" y="111"/>
                        <a:pt x="61" y="130"/>
                        <a:pt x="40" y="140"/>
                      </a:cubicBezTo>
                      <a:cubicBezTo>
                        <a:pt x="0" y="159"/>
                        <a:pt x="22" y="136"/>
                        <a:pt x="24" y="126"/>
                      </a:cubicBezTo>
                      <a:cubicBezTo>
                        <a:pt x="30" y="104"/>
                        <a:pt x="6" y="89"/>
                        <a:pt x="26" y="90"/>
                      </a:cubicBezTo>
                      <a:cubicBezTo>
                        <a:pt x="58" y="91"/>
                        <a:pt x="70" y="79"/>
                        <a:pt x="84" y="72"/>
                      </a:cubicBezTo>
                      <a:cubicBezTo>
                        <a:pt x="98" y="66"/>
                        <a:pt x="71" y="62"/>
                        <a:pt x="73" y="54"/>
                      </a:cubicBezTo>
                      <a:cubicBezTo>
                        <a:pt x="75" y="46"/>
                        <a:pt x="97" y="52"/>
                        <a:pt x="105" y="44"/>
                      </a:cubicBezTo>
                      <a:cubicBezTo>
                        <a:pt x="113" y="37"/>
                        <a:pt x="98" y="32"/>
                        <a:pt x="104" y="30"/>
                      </a:cubicBezTo>
                      <a:cubicBezTo>
                        <a:pt x="110" y="28"/>
                        <a:pt x="143" y="0"/>
                        <a:pt x="177" y="9"/>
                      </a:cubicBezTo>
                      <a:cubicBezTo>
                        <a:pt x="211" y="18"/>
                        <a:pt x="227" y="30"/>
                        <a:pt x="242" y="26"/>
                      </a:cubicBezTo>
                      <a:cubicBezTo>
                        <a:pt x="256" y="23"/>
                        <a:pt x="290" y="16"/>
                        <a:pt x="308" y="24"/>
                      </a:cubicBezTo>
                      <a:cubicBezTo>
                        <a:pt x="327" y="32"/>
                        <a:pt x="343" y="40"/>
                        <a:pt x="364" y="34"/>
                      </a:cubicBezTo>
                      <a:cubicBezTo>
                        <a:pt x="386" y="28"/>
                        <a:pt x="392" y="45"/>
                        <a:pt x="414" y="34"/>
                      </a:cubicBezTo>
                      <a:cubicBezTo>
                        <a:pt x="437" y="22"/>
                        <a:pt x="444" y="29"/>
                        <a:pt x="450" y="36"/>
                      </a:cubicBezTo>
                      <a:cubicBezTo>
                        <a:pt x="455" y="44"/>
                        <a:pt x="460" y="40"/>
                        <a:pt x="462" y="32"/>
                      </a:cubicBezTo>
                      <a:cubicBezTo>
                        <a:pt x="464" y="24"/>
                        <a:pt x="460" y="10"/>
                        <a:pt x="474" y="24"/>
                      </a:cubicBezTo>
                      <a:cubicBezTo>
                        <a:pt x="488" y="37"/>
                        <a:pt x="501" y="55"/>
                        <a:pt x="484" y="54"/>
                      </a:cubicBezTo>
                      <a:cubicBezTo>
                        <a:pt x="468" y="54"/>
                        <a:pt x="436" y="74"/>
                        <a:pt x="432" y="98"/>
                      </a:cubicBezTo>
                      <a:cubicBezTo>
                        <a:pt x="428" y="122"/>
                        <a:pt x="422" y="132"/>
                        <a:pt x="440" y="142"/>
                      </a:cubicBezTo>
                      <a:cubicBezTo>
                        <a:pt x="459" y="152"/>
                        <a:pt x="488" y="162"/>
                        <a:pt x="499" y="164"/>
                      </a:cubicBezTo>
                      <a:cubicBezTo>
                        <a:pt x="510" y="166"/>
                        <a:pt x="501" y="170"/>
                        <a:pt x="515" y="188"/>
                      </a:cubicBezTo>
                      <a:cubicBezTo>
                        <a:pt x="530" y="206"/>
                        <a:pt x="546" y="211"/>
                        <a:pt x="543" y="201"/>
                      </a:cubicBezTo>
                      <a:cubicBezTo>
                        <a:pt x="540" y="192"/>
                        <a:pt x="541" y="182"/>
                        <a:pt x="532" y="174"/>
                      </a:cubicBezTo>
                      <a:cubicBezTo>
                        <a:pt x="524" y="166"/>
                        <a:pt x="533" y="166"/>
                        <a:pt x="540" y="155"/>
                      </a:cubicBezTo>
                      <a:cubicBezTo>
                        <a:pt x="546" y="144"/>
                        <a:pt x="543" y="134"/>
                        <a:pt x="525" y="128"/>
                      </a:cubicBezTo>
                      <a:cubicBezTo>
                        <a:pt x="507" y="122"/>
                        <a:pt x="532" y="112"/>
                        <a:pt x="521" y="102"/>
                      </a:cubicBezTo>
                      <a:cubicBezTo>
                        <a:pt x="510" y="92"/>
                        <a:pt x="496" y="79"/>
                        <a:pt x="521" y="85"/>
                      </a:cubicBezTo>
                      <a:cubicBezTo>
                        <a:pt x="546" y="91"/>
                        <a:pt x="543" y="100"/>
                        <a:pt x="557" y="104"/>
                      </a:cubicBezTo>
                      <a:cubicBezTo>
                        <a:pt x="571" y="108"/>
                        <a:pt x="564" y="126"/>
                        <a:pt x="579" y="130"/>
                      </a:cubicBezTo>
                      <a:cubicBezTo>
                        <a:pt x="594" y="134"/>
                        <a:pt x="607" y="132"/>
                        <a:pt x="601" y="125"/>
                      </a:cubicBezTo>
                      <a:cubicBezTo>
                        <a:pt x="595" y="118"/>
                        <a:pt x="610" y="116"/>
                        <a:pt x="620" y="127"/>
                      </a:cubicBezTo>
                      <a:cubicBezTo>
                        <a:pt x="630" y="138"/>
                        <a:pt x="651" y="165"/>
                        <a:pt x="661" y="169"/>
                      </a:cubicBezTo>
                      <a:cubicBezTo>
                        <a:pt x="670" y="173"/>
                        <a:pt x="672" y="179"/>
                        <a:pt x="669" y="180"/>
                      </a:cubicBezTo>
                      <a:cubicBezTo>
                        <a:pt x="665" y="182"/>
                        <a:pt x="669" y="189"/>
                        <a:pt x="674" y="186"/>
                      </a:cubicBezTo>
                      <a:cubicBezTo>
                        <a:pt x="680" y="183"/>
                        <a:pt x="682" y="179"/>
                        <a:pt x="692" y="185"/>
                      </a:cubicBezTo>
                      <a:cubicBezTo>
                        <a:pt x="701" y="191"/>
                        <a:pt x="723" y="205"/>
                        <a:pt x="686" y="214"/>
                      </a:cubicBezTo>
                      <a:cubicBezTo>
                        <a:pt x="650" y="222"/>
                        <a:pt x="622" y="214"/>
                        <a:pt x="615" y="236"/>
                      </a:cubicBezTo>
                      <a:cubicBezTo>
                        <a:pt x="609" y="258"/>
                        <a:pt x="617" y="259"/>
                        <a:pt x="619" y="254"/>
                      </a:cubicBezTo>
                      <a:cubicBezTo>
                        <a:pt x="621" y="248"/>
                        <a:pt x="631" y="231"/>
                        <a:pt x="645" y="232"/>
                      </a:cubicBezTo>
                      <a:cubicBezTo>
                        <a:pt x="658" y="234"/>
                        <a:pt x="657" y="240"/>
                        <a:pt x="660" y="248"/>
                      </a:cubicBezTo>
                      <a:cubicBezTo>
                        <a:pt x="663" y="256"/>
                        <a:pt x="673" y="264"/>
                        <a:pt x="678" y="266"/>
                      </a:cubicBezTo>
                      <a:cubicBezTo>
                        <a:pt x="683" y="268"/>
                        <a:pt x="673" y="288"/>
                        <a:pt x="670" y="280"/>
                      </a:cubicBezTo>
                      <a:cubicBezTo>
                        <a:pt x="666" y="271"/>
                        <a:pt x="674" y="268"/>
                        <a:pt x="661" y="271"/>
                      </a:cubicBezTo>
                      <a:cubicBezTo>
                        <a:pt x="648" y="273"/>
                        <a:pt x="627" y="280"/>
                        <a:pt x="630" y="295"/>
                      </a:cubicBezTo>
                      <a:cubicBezTo>
                        <a:pt x="632" y="310"/>
                        <a:pt x="617" y="309"/>
                        <a:pt x="603" y="330"/>
                      </a:cubicBezTo>
                      <a:cubicBezTo>
                        <a:pt x="590" y="350"/>
                        <a:pt x="608" y="375"/>
                        <a:pt x="601" y="383"/>
                      </a:cubicBezTo>
                      <a:cubicBezTo>
                        <a:pt x="594" y="391"/>
                        <a:pt x="558" y="414"/>
                        <a:pt x="565" y="430"/>
                      </a:cubicBezTo>
                      <a:cubicBezTo>
                        <a:pt x="572" y="447"/>
                        <a:pt x="584" y="472"/>
                        <a:pt x="583" y="486"/>
                      </a:cubicBezTo>
                      <a:cubicBezTo>
                        <a:pt x="582" y="499"/>
                        <a:pt x="574" y="494"/>
                        <a:pt x="574" y="49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59" name="Freeform 261">
                  <a:extLst>
                    <a:ext uri="{FF2B5EF4-FFF2-40B4-BE49-F238E27FC236}">
                      <a16:creationId xmlns="" xmlns:a16="http://schemas.microsoft.com/office/drawing/2014/main" id="{E4595B04-E810-4BD7-84AB-9635DF1FDE91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4940301" y="2460625"/>
                  <a:ext cx="207963" cy="149225"/>
                </a:xfrm>
                <a:custGeom>
                  <a:avLst/>
                  <a:gdLst>
                    <a:gd name="T0" fmla="*/ 109 w 167"/>
                    <a:gd name="T1" fmla="*/ 93 h 120"/>
                    <a:gd name="T2" fmla="*/ 87 w 167"/>
                    <a:gd name="T3" fmla="*/ 91 h 120"/>
                    <a:gd name="T4" fmla="*/ 92 w 167"/>
                    <a:gd name="T5" fmla="*/ 83 h 120"/>
                    <a:gd name="T6" fmla="*/ 110 w 167"/>
                    <a:gd name="T7" fmla="*/ 83 h 120"/>
                    <a:gd name="T8" fmla="*/ 100 w 167"/>
                    <a:gd name="T9" fmla="*/ 74 h 120"/>
                    <a:gd name="T10" fmla="*/ 96 w 167"/>
                    <a:gd name="T11" fmla="*/ 54 h 120"/>
                    <a:gd name="T12" fmla="*/ 60 w 167"/>
                    <a:gd name="T13" fmla="*/ 33 h 120"/>
                    <a:gd name="T14" fmla="*/ 48 w 167"/>
                    <a:gd name="T15" fmla="*/ 38 h 120"/>
                    <a:gd name="T16" fmla="*/ 24 w 167"/>
                    <a:gd name="T17" fmla="*/ 36 h 120"/>
                    <a:gd name="T18" fmla="*/ 9 w 167"/>
                    <a:gd name="T19" fmla="*/ 12 h 120"/>
                    <a:gd name="T20" fmla="*/ 32 w 167"/>
                    <a:gd name="T21" fmla="*/ 5 h 120"/>
                    <a:gd name="T22" fmla="*/ 35 w 167"/>
                    <a:gd name="T23" fmla="*/ 18 h 120"/>
                    <a:gd name="T24" fmla="*/ 48 w 167"/>
                    <a:gd name="T25" fmla="*/ 10 h 120"/>
                    <a:gd name="T26" fmla="*/ 89 w 167"/>
                    <a:gd name="T27" fmla="*/ 31 h 120"/>
                    <a:gd name="T28" fmla="*/ 142 w 167"/>
                    <a:gd name="T29" fmla="*/ 62 h 120"/>
                    <a:gd name="T30" fmla="*/ 160 w 167"/>
                    <a:gd name="T31" fmla="*/ 79 h 120"/>
                    <a:gd name="T32" fmla="*/ 146 w 167"/>
                    <a:gd name="T33" fmla="*/ 77 h 120"/>
                    <a:gd name="T34" fmla="*/ 137 w 167"/>
                    <a:gd name="T35" fmla="*/ 82 h 120"/>
                    <a:gd name="T36" fmla="*/ 159 w 167"/>
                    <a:gd name="T37" fmla="*/ 100 h 120"/>
                    <a:gd name="T38" fmla="*/ 154 w 167"/>
                    <a:gd name="T39" fmla="*/ 116 h 120"/>
                    <a:gd name="T40" fmla="*/ 120 w 167"/>
                    <a:gd name="T41" fmla="*/ 98 h 120"/>
                    <a:gd name="T42" fmla="*/ 109 w 167"/>
                    <a:gd name="T43" fmla="*/ 93 h 12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167" h="120">
                      <a:moveTo>
                        <a:pt x="109" y="93"/>
                      </a:moveTo>
                      <a:cubicBezTo>
                        <a:pt x="98" y="94"/>
                        <a:pt x="93" y="96"/>
                        <a:pt x="87" y="91"/>
                      </a:cubicBezTo>
                      <a:cubicBezTo>
                        <a:pt x="82" y="86"/>
                        <a:pt x="82" y="80"/>
                        <a:pt x="92" y="83"/>
                      </a:cubicBezTo>
                      <a:cubicBezTo>
                        <a:pt x="101" y="86"/>
                        <a:pt x="105" y="85"/>
                        <a:pt x="110" y="83"/>
                      </a:cubicBezTo>
                      <a:cubicBezTo>
                        <a:pt x="115" y="81"/>
                        <a:pt x="103" y="80"/>
                        <a:pt x="100" y="74"/>
                      </a:cubicBezTo>
                      <a:cubicBezTo>
                        <a:pt x="98" y="68"/>
                        <a:pt x="108" y="63"/>
                        <a:pt x="96" y="54"/>
                      </a:cubicBezTo>
                      <a:cubicBezTo>
                        <a:pt x="85" y="45"/>
                        <a:pt x="65" y="31"/>
                        <a:pt x="60" y="33"/>
                      </a:cubicBezTo>
                      <a:cubicBezTo>
                        <a:pt x="56" y="34"/>
                        <a:pt x="61" y="41"/>
                        <a:pt x="48" y="38"/>
                      </a:cubicBezTo>
                      <a:cubicBezTo>
                        <a:pt x="35" y="34"/>
                        <a:pt x="32" y="37"/>
                        <a:pt x="24" y="36"/>
                      </a:cubicBezTo>
                      <a:cubicBezTo>
                        <a:pt x="16" y="35"/>
                        <a:pt x="0" y="22"/>
                        <a:pt x="9" y="12"/>
                      </a:cubicBezTo>
                      <a:cubicBezTo>
                        <a:pt x="18" y="2"/>
                        <a:pt x="37" y="0"/>
                        <a:pt x="32" y="5"/>
                      </a:cubicBezTo>
                      <a:cubicBezTo>
                        <a:pt x="27" y="10"/>
                        <a:pt x="30" y="21"/>
                        <a:pt x="35" y="18"/>
                      </a:cubicBezTo>
                      <a:cubicBezTo>
                        <a:pt x="40" y="16"/>
                        <a:pt x="39" y="9"/>
                        <a:pt x="48" y="10"/>
                      </a:cubicBezTo>
                      <a:cubicBezTo>
                        <a:pt x="58" y="10"/>
                        <a:pt x="73" y="18"/>
                        <a:pt x="89" y="31"/>
                      </a:cubicBezTo>
                      <a:cubicBezTo>
                        <a:pt x="106" y="44"/>
                        <a:pt x="128" y="57"/>
                        <a:pt x="142" y="62"/>
                      </a:cubicBezTo>
                      <a:cubicBezTo>
                        <a:pt x="156" y="68"/>
                        <a:pt x="160" y="74"/>
                        <a:pt x="160" y="79"/>
                      </a:cubicBezTo>
                      <a:cubicBezTo>
                        <a:pt x="161" y="84"/>
                        <a:pt x="158" y="85"/>
                        <a:pt x="146" y="77"/>
                      </a:cubicBezTo>
                      <a:cubicBezTo>
                        <a:pt x="133" y="69"/>
                        <a:pt x="125" y="73"/>
                        <a:pt x="137" y="82"/>
                      </a:cubicBezTo>
                      <a:cubicBezTo>
                        <a:pt x="149" y="90"/>
                        <a:pt x="154" y="94"/>
                        <a:pt x="159" y="100"/>
                      </a:cubicBezTo>
                      <a:cubicBezTo>
                        <a:pt x="163" y="107"/>
                        <a:pt x="167" y="120"/>
                        <a:pt x="154" y="116"/>
                      </a:cubicBezTo>
                      <a:cubicBezTo>
                        <a:pt x="141" y="111"/>
                        <a:pt x="126" y="105"/>
                        <a:pt x="120" y="98"/>
                      </a:cubicBezTo>
                      <a:cubicBezTo>
                        <a:pt x="114" y="91"/>
                        <a:pt x="109" y="93"/>
                        <a:pt x="109" y="9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60" name="Freeform 262">
                  <a:extLst>
                    <a:ext uri="{FF2B5EF4-FFF2-40B4-BE49-F238E27FC236}">
                      <a16:creationId xmlns="" xmlns:a16="http://schemas.microsoft.com/office/drawing/2014/main" id="{348AB600-DC3E-414A-9216-320C148942F4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5283201" y="2746375"/>
                  <a:ext cx="58738" cy="49213"/>
                </a:xfrm>
                <a:custGeom>
                  <a:avLst/>
                  <a:gdLst>
                    <a:gd name="T0" fmla="*/ 7 w 47"/>
                    <a:gd name="T1" fmla="*/ 4 h 39"/>
                    <a:gd name="T2" fmla="*/ 7 w 47"/>
                    <a:gd name="T3" fmla="*/ 31 h 39"/>
                    <a:gd name="T4" fmla="*/ 31 w 47"/>
                    <a:gd name="T5" fmla="*/ 37 h 39"/>
                    <a:gd name="T6" fmla="*/ 41 w 47"/>
                    <a:gd name="T7" fmla="*/ 29 h 39"/>
                    <a:gd name="T8" fmla="*/ 21 w 47"/>
                    <a:gd name="T9" fmla="*/ 19 h 39"/>
                    <a:gd name="T10" fmla="*/ 11 w 47"/>
                    <a:gd name="T11" fmla="*/ 1 h 39"/>
                    <a:gd name="T12" fmla="*/ 7 w 47"/>
                    <a:gd name="T13" fmla="*/ 4 h 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7" h="39">
                      <a:moveTo>
                        <a:pt x="7" y="4"/>
                      </a:moveTo>
                      <a:cubicBezTo>
                        <a:pt x="5" y="9"/>
                        <a:pt x="0" y="24"/>
                        <a:pt x="7" y="31"/>
                      </a:cubicBezTo>
                      <a:cubicBezTo>
                        <a:pt x="13" y="38"/>
                        <a:pt x="23" y="36"/>
                        <a:pt x="31" y="37"/>
                      </a:cubicBezTo>
                      <a:cubicBezTo>
                        <a:pt x="40" y="39"/>
                        <a:pt x="47" y="37"/>
                        <a:pt x="41" y="29"/>
                      </a:cubicBezTo>
                      <a:cubicBezTo>
                        <a:pt x="35" y="21"/>
                        <a:pt x="27" y="27"/>
                        <a:pt x="21" y="19"/>
                      </a:cubicBezTo>
                      <a:cubicBezTo>
                        <a:pt x="16" y="11"/>
                        <a:pt x="13" y="3"/>
                        <a:pt x="11" y="1"/>
                      </a:cubicBezTo>
                      <a:cubicBezTo>
                        <a:pt x="9" y="0"/>
                        <a:pt x="7" y="4"/>
                        <a:pt x="7" y="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61" name="Freeform 263">
                  <a:extLst>
                    <a:ext uri="{FF2B5EF4-FFF2-40B4-BE49-F238E27FC236}">
                      <a16:creationId xmlns="" xmlns:a16="http://schemas.microsoft.com/office/drawing/2014/main" id="{E6A19FE2-CE38-422A-8A55-845FBA68B84E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5094288" y="3135313"/>
                  <a:ext cx="136525" cy="57150"/>
                </a:xfrm>
                <a:custGeom>
                  <a:avLst/>
                  <a:gdLst>
                    <a:gd name="T0" fmla="*/ 2 w 109"/>
                    <a:gd name="T1" fmla="*/ 13 h 45"/>
                    <a:gd name="T2" fmla="*/ 19 w 109"/>
                    <a:gd name="T3" fmla="*/ 0 h 45"/>
                    <a:gd name="T4" fmla="*/ 52 w 109"/>
                    <a:gd name="T5" fmla="*/ 9 h 45"/>
                    <a:gd name="T6" fmla="*/ 84 w 109"/>
                    <a:gd name="T7" fmla="*/ 23 h 45"/>
                    <a:gd name="T8" fmla="*/ 104 w 109"/>
                    <a:gd name="T9" fmla="*/ 34 h 45"/>
                    <a:gd name="T10" fmla="*/ 68 w 109"/>
                    <a:gd name="T11" fmla="*/ 43 h 45"/>
                    <a:gd name="T12" fmla="*/ 72 w 109"/>
                    <a:gd name="T13" fmla="*/ 34 h 45"/>
                    <a:gd name="T14" fmla="*/ 56 w 109"/>
                    <a:gd name="T15" fmla="*/ 23 h 45"/>
                    <a:gd name="T16" fmla="*/ 28 w 109"/>
                    <a:gd name="T17" fmla="*/ 12 h 45"/>
                    <a:gd name="T18" fmla="*/ 15 w 109"/>
                    <a:gd name="T19" fmla="*/ 7 h 45"/>
                    <a:gd name="T20" fmla="*/ 2 w 109"/>
                    <a:gd name="T21" fmla="*/ 13 h 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09" h="45">
                      <a:moveTo>
                        <a:pt x="2" y="13"/>
                      </a:moveTo>
                      <a:cubicBezTo>
                        <a:pt x="0" y="12"/>
                        <a:pt x="1" y="0"/>
                        <a:pt x="19" y="0"/>
                      </a:cubicBezTo>
                      <a:cubicBezTo>
                        <a:pt x="38" y="1"/>
                        <a:pt x="43" y="4"/>
                        <a:pt x="52" y="9"/>
                      </a:cubicBezTo>
                      <a:cubicBezTo>
                        <a:pt x="61" y="14"/>
                        <a:pt x="78" y="22"/>
                        <a:pt x="84" y="23"/>
                      </a:cubicBezTo>
                      <a:cubicBezTo>
                        <a:pt x="91" y="24"/>
                        <a:pt x="109" y="31"/>
                        <a:pt x="104" y="34"/>
                      </a:cubicBezTo>
                      <a:cubicBezTo>
                        <a:pt x="99" y="38"/>
                        <a:pt x="73" y="45"/>
                        <a:pt x="68" y="43"/>
                      </a:cubicBezTo>
                      <a:cubicBezTo>
                        <a:pt x="63" y="41"/>
                        <a:pt x="70" y="39"/>
                        <a:pt x="72" y="34"/>
                      </a:cubicBezTo>
                      <a:cubicBezTo>
                        <a:pt x="74" y="29"/>
                        <a:pt x="69" y="25"/>
                        <a:pt x="56" y="23"/>
                      </a:cubicBezTo>
                      <a:cubicBezTo>
                        <a:pt x="44" y="21"/>
                        <a:pt x="28" y="16"/>
                        <a:pt x="28" y="12"/>
                      </a:cubicBezTo>
                      <a:cubicBezTo>
                        <a:pt x="27" y="9"/>
                        <a:pt x="22" y="1"/>
                        <a:pt x="15" y="7"/>
                      </a:cubicBezTo>
                      <a:cubicBezTo>
                        <a:pt x="9" y="14"/>
                        <a:pt x="4" y="14"/>
                        <a:pt x="2" y="1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62" name="Freeform 264">
                  <a:extLst>
                    <a:ext uri="{FF2B5EF4-FFF2-40B4-BE49-F238E27FC236}">
                      <a16:creationId xmlns="" xmlns:a16="http://schemas.microsoft.com/office/drawing/2014/main" id="{1CD767DF-822D-4F11-8052-2699A47468BB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5219701" y="3179763"/>
                  <a:ext cx="80963" cy="36513"/>
                </a:xfrm>
                <a:custGeom>
                  <a:avLst/>
                  <a:gdLst>
                    <a:gd name="T0" fmla="*/ 1 w 65"/>
                    <a:gd name="T1" fmla="*/ 19 h 30"/>
                    <a:gd name="T2" fmla="*/ 14 w 65"/>
                    <a:gd name="T3" fmla="*/ 18 h 30"/>
                    <a:gd name="T4" fmla="*/ 23 w 65"/>
                    <a:gd name="T5" fmla="*/ 15 h 30"/>
                    <a:gd name="T6" fmla="*/ 14 w 65"/>
                    <a:gd name="T7" fmla="*/ 3 h 30"/>
                    <a:gd name="T8" fmla="*/ 41 w 65"/>
                    <a:gd name="T9" fmla="*/ 5 h 30"/>
                    <a:gd name="T10" fmla="*/ 62 w 65"/>
                    <a:gd name="T11" fmla="*/ 17 h 30"/>
                    <a:gd name="T12" fmla="*/ 43 w 65"/>
                    <a:gd name="T13" fmla="*/ 19 h 30"/>
                    <a:gd name="T14" fmla="*/ 37 w 65"/>
                    <a:gd name="T15" fmla="*/ 29 h 30"/>
                    <a:gd name="T16" fmla="*/ 20 w 65"/>
                    <a:gd name="T17" fmla="*/ 23 h 30"/>
                    <a:gd name="T18" fmla="*/ 1 w 65"/>
                    <a:gd name="T19" fmla="*/ 19 h 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65" h="30">
                      <a:moveTo>
                        <a:pt x="1" y="19"/>
                      </a:moveTo>
                      <a:cubicBezTo>
                        <a:pt x="0" y="17"/>
                        <a:pt x="3" y="13"/>
                        <a:pt x="14" y="18"/>
                      </a:cubicBezTo>
                      <a:cubicBezTo>
                        <a:pt x="25" y="22"/>
                        <a:pt x="26" y="19"/>
                        <a:pt x="23" y="15"/>
                      </a:cubicBezTo>
                      <a:cubicBezTo>
                        <a:pt x="21" y="10"/>
                        <a:pt x="12" y="6"/>
                        <a:pt x="14" y="3"/>
                      </a:cubicBezTo>
                      <a:cubicBezTo>
                        <a:pt x="16" y="1"/>
                        <a:pt x="31" y="0"/>
                        <a:pt x="41" y="5"/>
                      </a:cubicBezTo>
                      <a:cubicBezTo>
                        <a:pt x="51" y="9"/>
                        <a:pt x="59" y="13"/>
                        <a:pt x="62" y="17"/>
                      </a:cubicBezTo>
                      <a:cubicBezTo>
                        <a:pt x="65" y="21"/>
                        <a:pt x="48" y="17"/>
                        <a:pt x="43" y="19"/>
                      </a:cubicBezTo>
                      <a:cubicBezTo>
                        <a:pt x="39" y="21"/>
                        <a:pt x="41" y="28"/>
                        <a:pt x="37" y="29"/>
                      </a:cubicBezTo>
                      <a:cubicBezTo>
                        <a:pt x="34" y="30"/>
                        <a:pt x="33" y="24"/>
                        <a:pt x="20" y="23"/>
                      </a:cubicBezTo>
                      <a:cubicBezTo>
                        <a:pt x="8" y="23"/>
                        <a:pt x="3" y="20"/>
                        <a:pt x="1" y="1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63" name="Freeform 265">
                  <a:extLst>
                    <a:ext uri="{FF2B5EF4-FFF2-40B4-BE49-F238E27FC236}">
                      <a16:creationId xmlns="" xmlns:a16="http://schemas.microsoft.com/office/drawing/2014/main" id="{60877BDC-1D2B-48E1-8A51-FD60EE5473B6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5176838" y="3197225"/>
                  <a:ext cx="31750" cy="17463"/>
                </a:xfrm>
                <a:custGeom>
                  <a:avLst/>
                  <a:gdLst>
                    <a:gd name="T0" fmla="*/ 1 w 26"/>
                    <a:gd name="T1" fmla="*/ 5 h 14"/>
                    <a:gd name="T2" fmla="*/ 20 w 26"/>
                    <a:gd name="T3" fmla="*/ 1 h 14"/>
                    <a:gd name="T4" fmla="*/ 13 w 26"/>
                    <a:gd name="T5" fmla="*/ 12 h 14"/>
                    <a:gd name="T6" fmla="*/ 1 w 26"/>
                    <a:gd name="T7" fmla="*/ 5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6" h="14">
                      <a:moveTo>
                        <a:pt x="1" y="5"/>
                      </a:moveTo>
                      <a:cubicBezTo>
                        <a:pt x="1" y="3"/>
                        <a:pt x="13" y="0"/>
                        <a:pt x="20" y="1"/>
                      </a:cubicBezTo>
                      <a:cubicBezTo>
                        <a:pt x="26" y="3"/>
                        <a:pt x="19" y="11"/>
                        <a:pt x="13" y="12"/>
                      </a:cubicBezTo>
                      <a:cubicBezTo>
                        <a:pt x="8" y="14"/>
                        <a:pt x="0" y="8"/>
                        <a:pt x="1" y="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64" name="Freeform 266">
                  <a:extLst>
                    <a:ext uri="{FF2B5EF4-FFF2-40B4-BE49-F238E27FC236}">
                      <a16:creationId xmlns="" xmlns:a16="http://schemas.microsoft.com/office/drawing/2014/main" id="{21BC7C6F-AA38-4372-A029-51B85FC6D561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5016501" y="2814638"/>
                  <a:ext cx="34925" cy="65088"/>
                </a:xfrm>
                <a:custGeom>
                  <a:avLst/>
                  <a:gdLst>
                    <a:gd name="T0" fmla="*/ 10 w 28"/>
                    <a:gd name="T1" fmla="*/ 6 h 53"/>
                    <a:gd name="T2" fmla="*/ 24 w 28"/>
                    <a:gd name="T3" fmla="*/ 4 h 53"/>
                    <a:gd name="T4" fmla="*/ 20 w 28"/>
                    <a:gd name="T5" fmla="*/ 23 h 53"/>
                    <a:gd name="T6" fmla="*/ 19 w 28"/>
                    <a:gd name="T7" fmla="*/ 47 h 53"/>
                    <a:gd name="T8" fmla="*/ 4 w 28"/>
                    <a:gd name="T9" fmla="*/ 22 h 53"/>
                    <a:gd name="T10" fmla="*/ 10 w 28"/>
                    <a:gd name="T11" fmla="*/ 6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8" h="53">
                      <a:moveTo>
                        <a:pt x="10" y="6"/>
                      </a:moveTo>
                      <a:cubicBezTo>
                        <a:pt x="18" y="3"/>
                        <a:pt x="20" y="0"/>
                        <a:pt x="24" y="4"/>
                      </a:cubicBezTo>
                      <a:cubicBezTo>
                        <a:pt x="28" y="8"/>
                        <a:pt x="17" y="15"/>
                        <a:pt x="20" y="23"/>
                      </a:cubicBezTo>
                      <a:cubicBezTo>
                        <a:pt x="23" y="32"/>
                        <a:pt x="24" y="41"/>
                        <a:pt x="19" y="47"/>
                      </a:cubicBezTo>
                      <a:cubicBezTo>
                        <a:pt x="14" y="53"/>
                        <a:pt x="0" y="36"/>
                        <a:pt x="4" y="22"/>
                      </a:cubicBezTo>
                      <a:cubicBezTo>
                        <a:pt x="8" y="7"/>
                        <a:pt x="10" y="6"/>
                        <a:pt x="10" y="6"/>
                      </a:cubicBezTo>
                      <a:close/>
                    </a:path>
                  </a:pathLst>
                </a:custGeom>
                <a:solidFill>
                  <a:srgbClr val="2B9FB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65" name="Freeform 267">
                  <a:extLst>
                    <a:ext uri="{FF2B5EF4-FFF2-40B4-BE49-F238E27FC236}">
                      <a16:creationId xmlns="" xmlns:a16="http://schemas.microsoft.com/office/drawing/2014/main" id="{A21FF6B2-A1BC-4B9E-B24B-EC70464D101F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5045076" y="2803525"/>
                  <a:ext cx="50800" cy="61913"/>
                </a:xfrm>
                <a:custGeom>
                  <a:avLst/>
                  <a:gdLst>
                    <a:gd name="T0" fmla="*/ 10 w 41"/>
                    <a:gd name="T1" fmla="*/ 14 h 50"/>
                    <a:gd name="T2" fmla="*/ 26 w 41"/>
                    <a:gd name="T3" fmla="*/ 34 h 50"/>
                    <a:gd name="T4" fmla="*/ 37 w 41"/>
                    <a:gd name="T5" fmla="*/ 42 h 50"/>
                    <a:gd name="T6" fmla="*/ 35 w 41"/>
                    <a:gd name="T7" fmla="*/ 24 h 50"/>
                    <a:gd name="T8" fmla="*/ 30 w 41"/>
                    <a:gd name="T9" fmla="*/ 9 h 50"/>
                    <a:gd name="T10" fmla="*/ 6 w 41"/>
                    <a:gd name="T11" fmla="*/ 3 h 50"/>
                    <a:gd name="T12" fmla="*/ 10 w 41"/>
                    <a:gd name="T13" fmla="*/ 14 h 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41" h="50">
                      <a:moveTo>
                        <a:pt x="10" y="14"/>
                      </a:moveTo>
                      <a:cubicBezTo>
                        <a:pt x="16" y="18"/>
                        <a:pt x="22" y="25"/>
                        <a:pt x="26" y="34"/>
                      </a:cubicBezTo>
                      <a:cubicBezTo>
                        <a:pt x="30" y="43"/>
                        <a:pt x="36" y="50"/>
                        <a:pt x="37" y="42"/>
                      </a:cubicBezTo>
                      <a:cubicBezTo>
                        <a:pt x="37" y="34"/>
                        <a:pt x="33" y="26"/>
                        <a:pt x="35" y="24"/>
                      </a:cubicBezTo>
                      <a:cubicBezTo>
                        <a:pt x="37" y="22"/>
                        <a:pt x="41" y="11"/>
                        <a:pt x="30" y="9"/>
                      </a:cubicBezTo>
                      <a:cubicBezTo>
                        <a:pt x="20" y="6"/>
                        <a:pt x="12" y="0"/>
                        <a:pt x="6" y="3"/>
                      </a:cubicBezTo>
                      <a:cubicBezTo>
                        <a:pt x="0" y="6"/>
                        <a:pt x="10" y="14"/>
                        <a:pt x="10" y="14"/>
                      </a:cubicBezTo>
                      <a:close/>
                    </a:path>
                  </a:pathLst>
                </a:custGeom>
                <a:solidFill>
                  <a:srgbClr val="2B9FB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66" name="Freeform 268">
                  <a:extLst>
                    <a:ext uri="{FF2B5EF4-FFF2-40B4-BE49-F238E27FC236}">
                      <a16:creationId xmlns="" xmlns:a16="http://schemas.microsoft.com/office/drawing/2014/main" id="{E2CB1AD2-FFF1-498A-BCE7-D16517F0114B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4975226" y="2771775"/>
                  <a:ext cx="74613" cy="42863"/>
                </a:xfrm>
                <a:custGeom>
                  <a:avLst/>
                  <a:gdLst>
                    <a:gd name="T0" fmla="*/ 4 w 59"/>
                    <a:gd name="T1" fmla="*/ 29 h 34"/>
                    <a:gd name="T2" fmla="*/ 39 w 59"/>
                    <a:gd name="T3" fmla="*/ 29 h 34"/>
                    <a:gd name="T4" fmla="*/ 59 w 59"/>
                    <a:gd name="T5" fmla="*/ 26 h 34"/>
                    <a:gd name="T6" fmla="*/ 44 w 59"/>
                    <a:gd name="T7" fmla="*/ 7 h 34"/>
                    <a:gd name="T8" fmla="*/ 23 w 59"/>
                    <a:gd name="T9" fmla="*/ 11 h 34"/>
                    <a:gd name="T10" fmla="*/ 4 w 59"/>
                    <a:gd name="T11" fmla="*/ 29 h 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9" h="34">
                      <a:moveTo>
                        <a:pt x="4" y="29"/>
                      </a:moveTo>
                      <a:cubicBezTo>
                        <a:pt x="7" y="34"/>
                        <a:pt x="27" y="26"/>
                        <a:pt x="39" y="29"/>
                      </a:cubicBezTo>
                      <a:cubicBezTo>
                        <a:pt x="50" y="32"/>
                        <a:pt x="59" y="31"/>
                        <a:pt x="59" y="26"/>
                      </a:cubicBezTo>
                      <a:cubicBezTo>
                        <a:pt x="59" y="21"/>
                        <a:pt x="47" y="13"/>
                        <a:pt x="44" y="7"/>
                      </a:cubicBezTo>
                      <a:cubicBezTo>
                        <a:pt x="41" y="0"/>
                        <a:pt x="37" y="2"/>
                        <a:pt x="23" y="11"/>
                      </a:cubicBezTo>
                      <a:cubicBezTo>
                        <a:pt x="10" y="20"/>
                        <a:pt x="0" y="24"/>
                        <a:pt x="4" y="29"/>
                      </a:cubicBezTo>
                      <a:close/>
                    </a:path>
                  </a:pathLst>
                </a:custGeom>
                <a:solidFill>
                  <a:srgbClr val="2B9FB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67" name="Freeform 269">
                  <a:extLst>
                    <a:ext uri="{FF2B5EF4-FFF2-40B4-BE49-F238E27FC236}">
                      <a16:creationId xmlns="" xmlns:a16="http://schemas.microsoft.com/office/drawing/2014/main" id="{35974D96-6F5F-474E-ABAB-D98C3E8E2415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4810126" y="2465388"/>
                  <a:ext cx="90488" cy="61913"/>
                </a:xfrm>
                <a:custGeom>
                  <a:avLst/>
                  <a:gdLst>
                    <a:gd name="T0" fmla="*/ 63 w 73"/>
                    <a:gd name="T1" fmla="*/ 44 h 50"/>
                    <a:gd name="T2" fmla="*/ 44 w 73"/>
                    <a:gd name="T3" fmla="*/ 44 h 50"/>
                    <a:gd name="T4" fmla="*/ 14 w 73"/>
                    <a:gd name="T5" fmla="*/ 46 h 50"/>
                    <a:gd name="T6" fmla="*/ 1 w 73"/>
                    <a:gd name="T7" fmla="*/ 32 h 50"/>
                    <a:gd name="T8" fmla="*/ 11 w 73"/>
                    <a:gd name="T9" fmla="*/ 8 h 50"/>
                    <a:gd name="T10" fmla="*/ 34 w 73"/>
                    <a:gd name="T11" fmla="*/ 10 h 50"/>
                    <a:gd name="T12" fmla="*/ 54 w 73"/>
                    <a:gd name="T13" fmla="*/ 7 h 50"/>
                    <a:gd name="T14" fmla="*/ 60 w 73"/>
                    <a:gd name="T15" fmla="*/ 28 h 50"/>
                    <a:gd name="T16" fmla="*/ 63 w 73"/>
                    <a:gd name="T17" fmla="*/ 44 h 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73" h="50">
                      <a:moveTo>
                        <a:pt x="63" y="44"/>
                      </a:moveTo>
                      <a:cubicBezTo>
                        <a:pt x="63" y="44"/>
                        <a:pt x="57" y="40"/>
                        <a:pt x="44" y="44"/>
                      </a:cubicBezTo>
                      <a:cubicBezTo>
                        <a:pt x="32" y="49"/>
                        <a:pt x="23" y="50"/>
                        <a:pt x="14" y="46"/>
                      </a:cubicBezTo>
                      <a:cubicBezTo>
                        <a:pt x="5" y="42"/>
                        <a:pt x="0" y="39"/>
                        <a:pt x="1" y="32"/>
                      </a:cubicBezTo>
                      <a:cubicBezTo>
                        <a:pt x="1" y="25"/>
                        <a:pt x="4" y="12"/>
                        <a:pt x="11" y="8"/>
                      </a:cubicBezTo>
                      <a:cubicBezTo>
                        <a:pt x="17" y="5"/>
                        <a:pt x="20" y="15"/>
                        <a:pt x="34" y="10"/>
                      </a:cubicBezTo>
                      <a:cubicBezTo>
                        <a:pt x="49" y="5"/>
                        <a:pt x="54" y="0"/>
                        <a:pt x="54" y="7"/>
                      </a:cubicBezTo>
                      <a:cubicBezTo>
                        <a:pt x="54" y="13"/>
                        <a:pt x="46" y="21"/>
                        <a:pt x="60" y="28"/>
                      </a:cubicBezTo>
                      <a:cubicBezTo>
                        <a:pt x="73" y="36"/>
                        <a:pt x="63" y="44"/>
                        <a:pt x="63" y="4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68" name="Freeform 270">
                  <a:extLst>
                    <a:ext uri="{FF2B5EF4-FFF2-40B4-BE49-F238E27FC236}">
                      <a16:creationId xmlns="" xmlns:a16="http://schemas.microsoft.com/office/drawing/2014/main" id="{9A1FF23A-0C7C-412D-8F63-8C67EE44AA64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4779963" y="2447925"/>
                  <a:ext cx="55563" cy="55563"/>
                </a:xfrm>
                <a:custGeom>
                  <a:avLst/>
                  <a:gdLst>
                    <a:gd name="T0" fmla="*/ 43 w 44"/>
                    <a:gd name="T1" fmla="*/ 16 h 45"/>
                    <a:gd name="T2" fmla="*/ 16 w 44"/>
                    <a:gd name="T3" fmla="*/ 32 h 45"/>
                    <a:gd name="T4" fmla="*/ 1 w 44"/>
                    <a:gd name="T5" fmla="*/ 38 h 45"/>
                    <a:gd name="T6" fmla="*/ 12 w 44"/>
                    <a:gd name="T7" fmla="*/ 11 h 45"/>
                    <a:gd name="T8" fmla="*/ 28 w 44"/>
                    <a:gd name="T9" fmla="*/ 5 h 45"/>
                    <a:gd name="T10" fmla="*/ 43 w 44"/>
                    <a:gd name="T11" fmla="*/ 16 h 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4" h="45">
                      <a:moveTo>
                        <a:pt x="43" y="16"/>
                      </a:moveTo>
                      <a:cubicBezTo>
                        <a:pt x="43" y="16"/>
                        <a:pt x="19" y="24"/>
                        <a:pt x="16" y="32"/>
                      </a:cubicBezTo>
                      <a:cubicBezTo>
                        <a:pt x="12" y="40"/>
                        <a:pt x="1" y="45"/>
                        <a:pt x="1" y="38"/>
                      </a:cubicBezTo>
                      <a:cubicBezTo>
                        <a:pt x="0" y="30"/>
                        <a:pt x="12" y="21"/>
                        <a:pt x="12" y="11"/>
                      </a:cubicBezTo>
                      <a:cubicBezTo>
                        <a:pt x="12" y="0"/>
                        <a:pt x="12" y="0"/>
                        <a:pt x="28" y="5"/>
                      </a:cubicBezTo>
                      <a:cubicBezTo>
                        <a:pt x="44" y="10"/>
                        <a:pt x="43" y="16"/>
                        <a:pt x="43" y="1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69" name="Freeform 271">
                  <a:extLst>
                    <a:ext uri="{FF2B5EF4-FFF2-40B4-BE49-F238E27FC236}">
                      <a16:creationId xmlns="" xmlns:a16="http://schemas.microsoft.com/office/drawing/2014/main" id="{87CE7EE7-A0E3-409B-ADE9-76B0E52A31EB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5283201" y="2517775"/>
                  <a:ext cx="76200" cy="39688"/>
                </a:xfrm>
                <a:custGeom>
                  <a:avLst/>
                  <a:gdLst>
                    <a:gd name="T0" fmla="*/ 48 w 61"/>
                    <a:gd name="T1" fmla="*/ 31 h 32"/>
                    <a:gd name="T2" fmla="*/ 6 w 61"/>
                    <a:gd name="T3" fmla="*/ 11 h 32"/>
                    <a:gd name="T4" fmla="*/ 24 w 61"/>
                    <a:gd name="T5" fmla="*/ 1 h 32"/>
                    <a:gd name="T6" fmla="*/ 57 w 61"/>
                    <a:gd name="T7" fmla="*/ 20 h 32"/>
                    <a:gd name="T8" fmla="*/ 48 w 61"/>
                    <a:gd name="T9" fmla="*/ 31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1" h="32">
                      <a:moveTo>
                        <a:pt x="48" y="31"/>
                      </a:moveTo>
                      <a:cubicBezTo>
                        <a:pt x="36" y="32"/>
                        <a:pt x="12" y="18"/>
                        <a:pt x="6" y="11"/>
                      </a:cubicBezTo>
                      <a:cubicBezTo>
                        <a:pt x="0" y="3"/>
                        <a:pt x="9" y="0"/>
                        <a:pt x="24" y="1"/>
                      </a:cubicBezTo>
                      <a:cubicBezTo>
                        <a:pt x="40" y="3"/>
                        <a:pt x="52" y="14"/>
                        <a:pt x="57" y="20"/>
                      </a:cubicBezTo>
                      <a:cubicBezTo>
                        <a:pt x="61" y="26"/>
                        <a:pt x="48" y="31"/>
                        <a:pt x="48" y="3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70" name="Freeform 272">
                  <a:extLst>
                    <a:ext uri="{FF2B5EF4-FFF2-40B4-BE49-F238E27FC236}">
                      <a16:creationId xmlns="" xmlns:a16="http://schemas.microsoft.com/office/drawing/2014/main" id="{828804EA-840D-4BE1-A99C-2B1709B89EF3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4933951" y="2339975"/>
                  <a:ext cx="360363" cy="269875"/>
                </a:xfrm>
                <a:custGeom>
                  <a:avLst/>
                  <a:gdLst>
                    <a:gd name="T0" fmla="*/ 265 w 289"/>
                    <a:gd name="T1" fmla="*/ 216 h 216"/>
                    <a:gd name="T2" fmla="*/ 214 w 289"/>
                    <a:gd name="T3" fmla="*/ 195 h 216"/>
                    <a:gd name="T4" fmla="*/ 167 w 289"/>
                    <a:gd name="T5" fmla="*/ 137 h 216"/>
                    <a:gd name="T6" fmla="*/ 130 w 289"/>
                    <a:gd name="T7" fmla="*/ 107 h 216"/>
                    <a:gd name="T8" fmla="*/ 110 w 289"/>
                    <a:gd name="T9" fmla="*/ 93 h 216"/>
                    <a:gd name="T10" fmla="*/ 46 w 289"/>
                    <a:gd name="T11" fmla="*/ 62 h 216"/>
                    <a:gd name="T12" fmla="*/ 25 w 289"/>
                    <a:gd name="T13" fmla="*/ 50 h 216"/>
                    <a:gd name="T14" fmla="*/ 8 w 289"/>
                    <a:gd name="T15" fmla="*/ 38 h 216"/>
                    <a:gd name="T16" fmla="*/ 16 w 289"/>
                    <a:gd name="T17" fmla="*/ 16 h 216"/>
                    <a:gd name="T18" fmla="*/ 39 w 289"/>
                    <a:gd name="T19" fmla="*/ 12 h 216"/>
                    <a:gd name="T20" fmla="*/ 100 w 289"/>
                    <a:gd name="T21" fmla="*/ 9 h 216"/>
                    <a:gd name="T22" fmla="*/ 171 w 289"/>
                    <a:gd name="T23" fmla="*/ 58 h 216"/>
                    <a:gd name="T24" fmla="*/ 224 w 289"/>
                    <a:gd name="T25" fmla="*/ 89 h 216"/>
                    <a:gd name="T26" fmla="*/ 241 w 289"/>
                    <a:gd name="T27" fmla="*/ 120 h 216"/>
                    <a:gd name="T28" fmla="*/ 280 w 289"/>
                    <a:gd name="T29" fmla="*/ 132 h 216"/>
                    <a:gd name="T30" fmla="*/ 258 w 289"/>
                    <a:gd name="T31" fmla="*/ 151 h 216"/>
                    <a:gd name="T32" fmla="*/ 245 w 289"/>
                    <a:gd name="T33" fmla="*/ 180 h 216"/>
                    <a:gd name="T34" fmla="*/ 268 w 289"/>
                    <a:gd name="T35" fmla="*/ 205 h 216"/>
                    <a:gd name="T36" fmla="*/ 265 w 289"/>
                    <a:gd name="T37" fmla="*/ 216 h 2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</a:cxnLst>
                  <a:rect l="0" t="0" r="r" b="b"/>
                  <a:pathLst>
                    <a:path w="289" h="216">
                      <a:moveTo>
                        <a:pt x="265" y="216"/>
                      </a:moveTo>
                      <a:cubicBezTo>
                        <a:pt x="265" y="216"/>
                        <a:pt x="237" y="216"/>
                        <a:pt x="214" y="195"/>
                      </a:cubicBezTo>
                      <a:cubicBezTo>
                        <a:pt x="192" y="174"/>
                        <a:pt x="183" y="157"/>
                        <a:pt x="167" y="137"/>
                      </a:cubicBezTo>
                      <a:cubicBezTo>
                        <a:pt x="152" y="116"/>
                        <a:pt x="137" y="105"/>
                        <a:pt x="130" y="107"/>
                      </a:cubicBezTo>
                      <a:cubicBezTo>
                        <a:pt x="124" y="109"/>
                        <a:pt x="118" y="107"/>
                        <a:pt x="110" y="93"/>
                      </a:cubicBezTo>
                      <a:cubicBezTo>
                        <a:pt x="101" y="79"/>
                        <a:pt x="62" y="61"/>
                        <a:pt x="46" y="62"/>
                      </a:cubicBezTo>
                      <a:cubicBezTo>
                        <a:pt x="31" y="64"/>
                        <a:pt x="29" y="54"/>
                        <a:pt x="25" y="50"/>
                      </a:cubicBezTo>
                      <a:cubicBezTo>
                        <a:pt x="22" y="45"/>
                        <a:pt x="0" y="43"/>
                        <a:pt x="8" y="38"/>
                      </a:cubicBezTo>
                      <a:cubicBezTo>
                        <a:pt x="16" y="34"/>
                        <a:pt x="18" y="26"/>
                        <a:pt x="16" y="16"/>
                      </a:cubicBezTo>
                      <a:cubicBezTo>
                        <a:pt x="13" y="5"/>
                        <a:pt x="25" y="19"/>
                        <a:pt x="39" y="12"/>
                      </a:cubicBezTo>
                      <a:cubicBezTo>
                        <a:pt x="53" y="5"/>
                        <a:pt x="83" y="0"/>
                        <a:pt x="100" y="9"/>
                      </a:cubicBezTo>
                      <a:cubicBezTo>
                        <a:pt x="117" y="17"/>
                        <a:pt x="145" y="42"/>
                        <a:pt x="171" y="58"/>
                      </a:cubicBezTo>
                      <a:cubicBezTo>
                        <a:pt x="197" y="73"/>
                        <a:pt x="225" y="80"/>
                        <a:pt x="224" y="89"/>
                      </a:cubicBezTo>
                      <a:cubicBezTo>
                        <a:pt x="222" y="98"/>
                        <a:pt x="216" y="112"/>
                        <a:pt x="241" y="120"/>
                      </a:cubicBezTo>
                      <a:cubicBezTo>
                        <a:pt x="267" y="128"/>
                        <a:pt x="289" y="124"/>
                        <a:pt x="280" y="132"/>
                      </a:cubicBezTo>
                      <a:cubicBezTo>
                        <a:pt x="271" y="140"/>
                        <a:pt x="257" y="141"/>
                        <a:pt x="258" y="151"/>
                      </a:cubicBezTo>
                      <a:cubicBezTo>
                        <a:pt x="260" y="161"/>
                        <a:pt x="232" y="164"/>
                        <a:pt x="245" y="180"/>
                      </a:cubicBezTo>
                      <a:cubicBezTo>
                        <a:pt x="257" y="196"/>
                        <a:pt x="261" y="200"/>
                        <a:pt x="268" y="205"/>
                      </a:cubicBezTo>
                      <a:cubicBezTo>
                        <a:pt x="274" y="210"/>
                        <a:pt x="265" y="216"/>
                        <a:pt x="265" y="21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71" name="Freeform 273">
                  <a:extLst>
                    <a:ext uri="{FF2B5EF4-FFF2-40B4-BE49-F238E27FC236}">
                      <a16:creationId xmlns="" xmlns:a16="http://schemas.microsoft.com/office/drawing/2014/main" id="{A9A28310-202B-44BE-B86A-351358ED63DB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4876801" y="2347913"/>
                  <a:ext cx="68263" cy="71438"/>
                </a:xfrm>
                <a:custGeom>
                  <a:avLst/>
                  <a:gdLst>
                    <a:gd name="T0" fmla="*/ 20 w 54"/>
                    <a:gd name="T1" fmla="*/ 54 h 57"/>
                    <a:gd name="T2" fmla="*/ 24 w 54"/>
                    <a:gd name="T3" fmla="*/ 34 h 57"/>
                    <a:gd name="T4" fmla="*/ 11 w 54"/>
                    <a:gd name="T5" fmla="*/ 10 h 57"/>
                    <a:gd name="T6" fmla="*/ 46 w 54"/>
                    <a:gd name="T7" fmla="*/ 2 h 57"/>
                    <a:gd name="T8" fmla="*/ 45 w 54"/>
                    <a:gd name="T9" fmla="*/ 28 h 57"/>
                    <a:gd name="T10" fmla="*/ 47 w 54"/>
                    <a:gd name="T11" fmla="*/ 51 h 57"/>
                    <a:gd name="T12" fmla="*/ 32 w 54"/>
                    <a:gd name="T13" fmla="*/ 56 h 57"/>
                    <a:gd name="T14" fmla="*/ 20 w 54"/>
                    <a:gd name="T15" fmla="*/ 54 h 5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54" h="57">
                      <a:moveTo>
                        <a:pt x="20" y="54"/>
                      </a:moveTo>
                      <a:cubicBezTo>
                        <a:pt x="16" y="49"/>
                        <a:pt x="29" y="41"/>
                        <a:pt x="24" y="34"/>
                      </a:cubicBezTo>
                      <a:cubicBezTo>
                        <a:pt x="19" y="28"/>
                        <a:pt x="0" y="21"/>
                        <a:pt x="11" y="10"/>
                      </a:cubicBezTo>
                      <a:cubicBezTo>
                        <a:pt x="22" y="0"/>
                        <a:pt x="39" y="2"/>
                        <a:pt x="46" y="2"/>
                      </a:cubicBezTo>
                      <a:cubicBezTo>
                        <a:pt x="54" y="2"/>
                        <a:pt x="45" y="17"/>
                        <a:pt x="45" y="28"/>
                      </a:cubicBezTo>
                      <a:cubicBezTo>
                        <a:pt x="46" y="40"/>
                        <a:pt x="50" y="45"/>
                        <a:pt x="47" y="51"/>
                      </a:cubicBezTo>
                      <a:cubicBezTo>
                        <a:pt x="45" y="57"/>
                        <a:pt x="37" y="57"/>
                        <a:pt x="32" y="56"/>
                      </a:cubicBezTo>
                      <a:cubicBezTo>
                        <a:pt x="27" y="56"/>
                        <a:pt x="20" y="54"/>
                        <a:pt x="20" y="5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72" name="Freeform 274">
                  <a:extLst>
                    <a:ext uri="{FF2B5EF4-FFF2-40B4-BE49-F238E27FC236}">
                      <a16:creationId xmlns="" xmlns:a16="http://schemas.microsoft.com/office/drawing/2014/main" id="{D6E242ED-77EB-4537-93E1-074C07080A38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5989638" y="2424113"/>
                  <a:ext cx="1830388" cy="1544638"/>
                </a:xfrm>
                <a:custGeom>
                  <a:avLst/>
                  <a:gdLst>
                    <a:gd name="T0" fmla="*/ 313 w 1467"/>
                    <a:gd name="T1" fmla="*/ 933 h 1239"/>
                    <a:gd name="T2" fmla="*/ 170 w 1467"/>
                    <a:gd name="T3" fmla="*/ 779 h 1239"/>
                    <a:gd name="T4" fmla="*/ 17 w 1467"/>
                    <a:gd name="T5" fmla="*/ 666 h 1239"/>
                    <a:gd name="T6" fmla="*/ 191 w 1467"/>
                    <a:gd name="T7" fmla="*/ 453 h 1239"/>
                    <a:gd name="T8" fmla="*/ 362 w 1467"/>
                    <a:gd name="T9" fmla="*/ 436 h 1239"/>
                    <a:gd name="T10" fmla="*/ 440 w 1467"/>
                    <a:gd name="T11" fmla="*/ 472 h 1239"/>
                    <a:gd name="T12" fmla="*/ 582 w 1467"/>
                    <a:gd name="T13" fmla="*/ 452 h 1239"/>
                    <a:gd name="T14" fmla="*/ 519 w 1467"/>
                    <a:gd name="T15" fmla="*/ 389 h 1239"/>
                    <a:gd name="T16" fmla="*/ 641 w 1467"/>
                    <a:gd name="T17" fmla="*/ 370 h 1239"/>
                    <a:gd name="T18" fmla="*/ 598 w 1467"/>
                    <a:gd name="T19" fmla="*/ 309 h 1239"/>
                    <a:gd name="T20" fmla="*/ 563 w 1467"/>
                    <a:gd name="T21" fmla="*/ 308 h 1239"/>
                    <a:gd name="T22" fmla="*/ 486 w 1467"/>
                    <a:gd name="T23" fmla="*/ 387 h 1239"/>
                    <a:gd name="T24" fmla="*/ 425 w 1467"/>
                    <a:gd name="T25" fmla="*/ 318 h 1239"/>
                    <a:gd name="T26" fmla="*/ 441 w 1467"/>
                    <a:gd name="T27" fmla="*/ 380 h 1239"/>
                    <a:gd name="T28" fmla="*/ 397 w 1467"/>
                    <a:gd name="T29" fmla="*/ 347 h 1239"/>
                    <a:gd name="T30" fmla="*/ 296 w 1467"/>
                    <a:gd name="T31" fmla="*/ 385 h 1239"/>
                    <a:gd name="T32" fmla="*/ 209 w 1467"/>
                    <a:gd name="T33" fmla="*/ 405 h 1239"/>
                    <a:gd name="T34" fmla="*/ 311 w 1467"/>
                    <a:gd name="T35" fmla="*/ 331 h 1239"/>
                    <a:gd name="T36" fmla="*/ 346 w 1467"/>
                    <a:gd name="T37" fmla="*/ 263 h 1239"/>
                    <a:gd name="T38" fmla="*/ 418 w 1467"/>
                    <a:gd name="T39" fmla="*/ 201 h 1239"/>
                    <a:gd name="T40" fmla="*/ 477 w 1467"/>
                    <a:gd name="T41" fmla="*/ 220 h 1239"/>
                    <a:gd name="T42" fmla="*/ 513 w 1467"/>
                    <a:gd name="T43" fmla="*/ 176 h 1239"/>
                    <a:gd name="T44" fmla="*/ 510 w 1467"/>
                    <a:gd name="T45" fmla="*/ 134 h 1239"/>
                    <a:gd name="T46" fmla="*/ 479 w 1467"/>
                    <a:gd name="T47" fmla="*/ 162 h 1239"/>
                    <a:gd name="T48" fmla="*/ 436 w 1467"/>
                    <a:gd name="T49" fmla="*/ 209 h 1239"/>
                    <a:gd name="T50" fmla="*/ 418 w 1467"/>
                    <a:gd name="T51" fmla="*/ 152 h 1239"/>
                    <a:gd name="T52" fmla="*/ 589 w 1467"/>
                    <a:gd name="T53" fmla="*/ 83 h 1239"/>
                    <a:gd name="T54" fmla="*/ 594 w 1467"/>
                    <a:gd name="T55" fmla="*/ 130 h 1239"/>
                    <a:gd name="T56" fmla="*/ 727 w 1467"/>
                    <a:gd name="T57" fmla="*/ 86 h 1239"/>
                    <a:gd name="T58" fmla="*/ 752 w 1467"/>
                    <a:gd name="T59" fmla="*/ 94 h 1239"/>
                    <a:gd name="T60" fmla="*/ 768 w 1467"/>
                    <a:gd name="T61" fmla="*/ 37 h 1239"/>
                    <a:gd name="T62" fmla="*/ 832 w 1467"/>
                    <a:gd name="T63" fmla="*/ 17 h 1239"/>
                    <a:gd name="T64" fmla="*/ 982 w 1467"/>
                    <a:gd name="T65" fmla="*/ 46 h 1239"/>
                    <a:gd name="T66" fmla="*/ 1329 w 1467"/>
                    <a:gd name="T67" fmla="*/ 100 h 1239"/>
                    <a:gd name="T68" fmla="*/ 1366 w 1467"/>
                    <a:gd name="T69" fmla="*/ 141 h 1239"/>
                    <a:gd name="T70" fmla="*/ 1445 w 1467"/>
                    <a:gd name="T71" fmla="*/ 252 h 1239"/>
                    <a:gd name="T72" fmla="*/ 1286 w 1467"/>
                    <a:gd name="T73" fmla="*/ 157 h 1239"/>
                    <a:gd name="T74" fmla="*/ 1328 w 1467"/>
                    <a:gd name="T75" fmla="*/ 242 h 1239"/>
                    <a:gd name="T76" fmla="*/ 1389 w 1467"/>
                    <a:gd name="T77" fmla="*/ 397 h 1239"/>
                    <a:gd name="T78" fmla="*/ 1329 w 1467"/>
                    <a:gd name="T79" fmla="*/ 394 h 1239"/>
                    <a:gd name="T80" fmla="*/ 1351 w 1467"/>
                    <a:gd name="T81" fmla="*/ 415 h 1239"/>
                    <a:gd name="T82" fmla="*/ 1273 w 1467"/>
                    <a:gd name="T83" fmla="*/ 594 h 1239"/>
                    <a:gd name="T84" fmla="*/ 1266 w 1467"/>
                    <a:gd name="T85" fmla="*/ 721 h 1239"/>
                    <a:gd name="T86" fmla="*/ 1257 w 1467"/>
                    <a:gd name="T87" fmla="*/ 805 h 1239"/>
                    <a:gd name="T88" fmla="*/ 1201 w 1467"/>
                    <a:gd name="T89" fmla="*/ 692 h 1239"/>
                    <a:gd name="T90" fmla="*/ 1117 w 1467"/>
                    <a:gd name="T91" fmla="*/ 588 h 1239"/>
                    <a:gd name="T92" fmla="*/ 1010 w 1467"/>
                    <a:gd name="T93" fmla="*/ 667 h 1239"/>
                    <a:gd name="T94" fmla="*/ 929 w 1467"/>
                    <a:gd name="T95" fmla="*/ 591 h 1239"/>
                    <a:gd name="T96" fmla="*/ 808 w 1467"/>
                    <a:gd name="T97" fmla="*/ 546 h 1239"/>
                    <a:gd name="T98" fmla="*/ 698 w 1467"/>
                    <a:gd name="T99" fmla="*/ 493 h 1239"/>
                    <a:gd name="T100" fmla="*/ 774 w 1467"/>
                    <a:gd name="T101" fmla="*/ 557 h 1239"/>
                    <a:gd name="T102" fmla="*/ 614 w 1467"/>
                    <a:gd name="T103" fmla="*/ 612 h 1239"/>
                    <a:gd name="T104" fmla="*/ 609 w 1467"/>
                    <a:gd name="T105" fmla="*/ 669 h 1239"/>
                    <a:gd name="T106" fmla="*/ 647 w 1467"/>
                    <a:gd name="T107" fmla="*/ 825 h 1239"/>
                    <a:gd name="T108" fmla="*/ 520 w 1467"/>
                    <a:gd name="T109" fmla="*/ 1130 h 1239"/>
                    <a:gd name="T110" fmla="*/ 390 w 1467"/>
                    <a:gd name="T111" fmla="*/ 1236 h 123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</a:cxnLst>
                  <a:rect l="0" t="0" r="r" b="b"/>
                  <a:pathLst>
                    <a:path w="1467" h="1239">
                      <a:moveTo>
                        <a:pt x="370" y="1232"/>
                      </a:moveTo>
                      <a:cubicBezTo>
                        <a:pt x="370" y="1232"/>
                        <a:pt x="363" y="1184"/>
                        <a:pt x="343" y="1160"/>
                      </a:cubicBezTo>
                      <a:cubicBezTo>
                        <a:pt x="323" y="1136"/>
                        <a:pt x="333" y="1111"/>
                        <a:pt x="311" y="1067"/>
                      </a:cubicBezTo>
                      <a:cubicBezTo>
                        <a:pt x="290" y="1023"/>
                        <a:pt x="326" y="985"/>
                        <a:pt x="313" y="933"/>
                      </a:cubicBezTo>
                      <a:cubicBezTo>
                        <a:pt x="301" y="880"/>
                        <a:pt x="266" y="863"/>
                        <a:pt x="270" y="847"/>
                      </a:cubicBezTo>
                      <a:cubicBezTo>
                        <a:pt x="273" y="830"/>
                        <a:pt x="285" y="789"/>
                        <a:pt x="261" y="785"/>
                      </a:cubicBezTo>
                      <a:cubicBezTo>
                        <a:pt x="238" y="781"/>
                        <a:pt x="239" y="788"/>
                        <a:pt x="229" y="773"/>
                      </a:cubicBezTo>
                      <a:cubicBezTo>
                        <a:pt x="218" y="758"/>
                        <a:pt x="187" y="773"/>
                        <a:pt x="170" y="779"/>
                      </a:cubicBezTo>
                      <a:cubicBezTo>
                        <a:pt x="153" y="785"/>
                        <a:pt x="135" y="771"/>
                        <a:pt x="119" y="777"/>
                      </a:cubicBezTo>
                      <a:cubicBezTo>
                        <a:pt x="103" y="784"/>
                        <a:pt x="76" y="772"/>
                        <a:pt x="63" y="758"/>
                      </a:cubicBezTo>
                      <a:cubicBezTo>
                        <a:pt x="49" y="744"/>
                        <a:pt x="43" y="706"/>
                        <a:pt x="33" y="699"/>
                      </a:cubicBezTo>
                      <a:cubicBezTo>
                        <a:pt x="23" y="693"/>
                        <a:pt x="0" y="682"/>
                        <a:pt x="17" y="666"/>
                      </a:cubicBezTo>
                      <a:cubicBezTo>
                        <a:pt x="33" y="649"/>
                        <a:pt x="46" y="620"/>
                        <a:pt x="44" y="601"/>
                      </a:cubicBezTo>
                      <a:cubicBezTo>
                        <a:pt x="42" y="583"/>
                        <a:pt x="59" y="562"/>
                        <a:pt x="81" y="542"/>
                      </a:cubicBezTo>
                      <a:cubicBezTo>
                        <a:pt x="103" y="521"/>
                        <a:pt x="133" y="514"/>
                        <a:pt x="149" y="498"/>
                      </a:cubicBezTo>
                      <a:cubicBezTo>
                        <a:pt x="165" y="482"/>
                        <a:pt x="174" y="466"/>
                        <a:pt x="191" y="453"/>
                      </a:cubicBezTo>
                      <a:cubicBezTo>
                        <a:pt x="207" y="440"/>
                        <a:pt x="218" y="426"/>
                        <a:pt x="223" y="431"/>
                      </a:cubicBezTo>
                      <a:cubicBezTo>
                        <a:pt x="227" y="435"/>
                        <a:pt x="234" y="435"/>
                        <a:pt x="280" y="424"/>
                      </a:cubicBezTo>
                      <a:cubicBezTo>
                        <a:pt x="327" y="412"/>
                        <a:pt x="360" y="413"/>
                        <a:pt x="367" y="415"/>
                      </a:cubicBezTo>
                      <a:cubicBezTo>
                        <a:pt x="375" y="417"/>
                        <a:pt x="371" y="430"/>
                        <a:pt x="362" y="436"/>
                      </a:cubicBezTo>
                      <a:cubicBezTo>
                        <a:pt x="353" y="442"/>
                        <a:pt x="334" y="456"/>
                        <a:pt x="358" y="459"/>
                      </a:cubicBezTo>
                      <a:cubicBezTo>
                        <a:pt x="382" y="463"/>
                        <a:pt x="393" y="463"/>
                        <a:pt x="396" y="470"/>
                      </a:cubicBezTo>
                      <a:cubicBezTo>
                        <a:pt x="399" y="477"/>
                        <a:pt x="415" y="486"/>
                        <a:pt x="420" y="490"/>
                      </a:cubicBezTo>
                      <a:cubicBezTo>
                        <a:pt x="425" y="494"/>
                        <a:pt x="427" y="486"/>
                        <a:pt x="440" y="472"/>
                      </a:cubicBezTo>
                      <a:cubicBezTo>
                        <a:pt x="452" y="459"/>
                        <a:pt x="459" y="458"/>
                        <a:pt x="465" y="464"/>
                      </a:cubicBezTo>
                      <a:cubicBezTo>
                        <a:pt x="471" y="471"/>
                        <a:pt x="473" y="478"/>
                        <a:pt x="501" y="480"/>
                      </a:cubicBezTo>
                      <a:cubicBezTo>
                        <a:pt x="529" y="482"/>
                        <a:pt x="532" y="474"/>
                        <a:pt x="545" y="479"/>
                      </a:cubicBezTo>
                      <a:cubicBezTo>
                        <a:pt x="558" y="485"/>
                        <a:pt x="575" y="473"/>
                        <a:pt x="582" y="452"/>
                      </a:cubicBezTo>
                      <a:cubicBezTo>
                        <a:pt x="589" y="431"/>
                        <a:pt x="588" y="415"/>
                        <a:pt x="584" y="415"/>
                      </a:cubicBezTo>
                      <a:cubicBezTo>
                        <a:pt x="579" y="416"/>
                        <a:pt x="565" y="424"/>
                        <a:pt x="560" y="423"/>
                      </a:cubicBezTo>
                      <a:cubicBezTo>
                        <a:pt x="555" y="422"/>
                        <a:pt x="543" y="419"/>
                        <a:pt x="532" y="419"/>
                      </a:cubicBezTo>
                      <a:cubicBezTo>
                        <a:pt x="520" y="419"/>
                        <a:pt x="515" y="399"/>
                        <a:pt x="519" y="389"/>
                      </a:cubicBezTo>
                      <a:cubicBezTo>
                        <a:pt x="522" y="379"/>
                        <a:pt x="523" y="384"/>
                        <a:pt x="539" y="378"/>
                      </a:cubicBezTo>
                      <a:cubicBezTo>
                        <a:pt x="555" y="372"/>
                        <a:pt x="562" y="360"/>
                        <a:pt x="578" y="358"/>
                      </a:cubicBezTo>
                      <a:cubicBezTo>
                        <a:pt x="593" y="357"/>
                        <a:pt x="593" y="360"/>
                        <a:pt x="602" y="365"/>
                      </a:cubicBezTo>
                      <a:cubicBezTo>
                        <a:pt x="612" y="371"/>
                        <a:pt x="632" y="374"/>
                        <a:pt x="641" y="370"/>
                      </a:cubicBezTo>
                      <a:cubicBezTo>
                        <a:pt x="650" y="367"/>
                        <a:pt x="649" y="354"/>
                        <a:pt x="635" y="341"/>
                      </a:cubicBezTo>
                      <a:cubicBezTo>
                        <a:pt x="620" y="329"/>
                        <a:pt x="600" y="328"/>
                        <a:pt x="604" y="322"/>
                      </a:cubicBezTo>
                      <a:cubicBezTo>
                        <a:pt x="609" y="317"/>
                        <a:pt x="617" y="313"/>
                        <a:pt x="616" y="307"/>
                      </a:cubicBezTo>
                      <a:cubicBezTo>
                        <a:pt x="615" y="300"/>
                        <a:pt x="611" y="303"/>
                        <a:pt x="598" y="309"/>
                      </a:cubicBezTo>
                      <a:cubicBezTo>
                        <a:pt x="584" y="314"/>
                        <a:pt x="589" y="320"/>
                        <a:pt x="593" y="323"/>
                      </a:cubicBezTo>
                      <a:cubicBezTo>
                        <a:pt x="597" y="327"/>
                        <a:pt x="594" y="329"/>
                        <a:pt x="583" y="330"/>
                      </a:cubicBezTo>
                      <a:cubicBezTo>
                        <a:pt x="571" y="331"/>
                        <a:pt x="568" y="326"/>
                        <a:pt x="573" y="320"/>
                      </a:cubicBezTo>
                      <a:cubicBezTo>
                        <a:pt x="579" y="314"/>
                        <a:pt x="577" y="304"/>
                        <a:pt x="563" y="308"/>
                      </a:cubicBezTo>
                      <a:cubicBezTo>
                        <a:pt x="549" y="312"/>
                        <a:pt x="530" y="328"/>
                        <a:pt x="535" y="342"/>
                      </a:cubicBezTo>
                      <a:cubicBezTo>
                        <a:pt x="540" y="356"/>
                        <a:pt x="551" y="363"/>
                        <a:pt x="542" y="367"/>
                      </a:cubicBezTo>
                      <a:cubicBezTo>
                        <a:pt x="533" y="372"/>
                        <a:pt x="522" y="370"/>
                        <a:pt x="517" y="375"/>
                      </a:cubicBezTo>
                      <a:cubicBezTo>
                        <a:pt x="513" y="380"/>
                        <a:pt x="480" y="366"/>
                        <a:pt x="486" y="387"/>
                      </a:cubicBezTo>
                      <a:cubicBezTo>
                        <a:pt x="492" y="407"/>
                        <a:pt x="497" y="402"/>
                        <a:pt x="479" y="399"/>
                      </a:cubicBezTo>
                      <a:cubicBezTo>
                        <a:pt x="461" y="396"/>
                        <a:pt x="456" y="382"/>
                        <a:pt x="463" y="372"/>
                      </a:cubicBezTo>
                      <a:cubicBezTo>
                        <a:pt x="470" y="362"/>
                        <a:pt x="455" y="353"/>
                        <a:pt x="443" y="344"/>
                      </a:cubicBezTo>
                      <a:cubicBezTo>
                        <a:pt x="431" y="335"/>
                        <a:pt x="430" y="321"/>
                        <a:pt x="425" y="318"/>
                      </a:cubicBezTo>
                      <a:cubicBezTo>
                        <a:pt x="420" y="315"/>
                        <a:pt x="406" y="319"/>
                        <a:pt x="412" y="333"/>
                      </a:cubicBezTo>
                      <a:cubicBezTo>
                        <a:pt x="418" y="346"/>
                        <a:pt x="431" y="363"/>
                        <a:pt x="440" y="367"/>
                      </a:cubicBezTo>
                      <a:cubicBezTo>
                        <a:pt x="449" y="372"/>
                        <a:pt x="458" y="379"/>
                        <a:pt x="454" y="382"/>
                      </a:cubicBezTo>
                      <a:cubicBezTo>
                        <a:pt x="451" y="384"/>
                        <a:pt x="444" y="373"/>
                        <a:pt x="441" y="380"/>
                      </a:cubicBezTo>
                      <a:cubicBezTo>
                        <a:pt x="438" y="387"/>
                        <a:pt x="441" y="396"/>
                        <a:pt x="431" y="401"/>
                      </a:cubicBezTo>
                      <a:cubicBezTo>
                        <a:pt x="420" y="406"/>
                        <a:pt x="424" y="402"/>
                        <a:pt x="426" y="394"/>
                      </a:cubicBezTo>
                      <a:cubicBezTo>
                        <a:pt x="428" y="387"/>
                        <a:pt x="428" y="372"/>
                        <a:pt x="420" y="366"/>
                      </a:cubicBezTo>
                      <a:cubicBezTo>
                        <a:pt x="411" y="360"/>
                        <a:pt x="402" y="356"/>
                        <a:pt x="397" y="347"/>
                      </a:cubicBezTo>
                      <a:cubicBezTo>
                        <a:pt x="392" y="337"/>
                        <a:pt x="383" y="329"/>
                        <a:pt x="377" y="333"/>
                      </a:cubicBezTo>
                      <a:cubicBezTo>
                        <a:pt x="371" y="337"/>
                        <a:pt x="369" y="346"/>
                        <a:pt x="357" y="346"/>
                      </a:cubicBezTo>
                      <a:cubicBezTo>
                        <a:pt x="344" y="346"/>
                        <a:pt x="324" y="347"/>
                        <a:pt x="317" y="349"/>
                      </a:cubicBezTo>
                      <a:cubicBezTo>
                        <a:pt x="310" y="352"/>
                        <a:pt x="306" y="368"/>
                        <a:pt x="296" y="385"/>
                      </a:cubicBezTo>
                      <a:cubicBezTo>
                        <a:pt x="286" y="402"/>
                        <a:pt x="281" y="414"/>
                        <a:pt x="261" y="415"/>
                      </a:cubicBezTo>
                      <a:cubicBezTo>
                        <a:pt x="241" y="416"/>
                        <a:pt x="238" y="412"/>
                        <a:pt x="231" y="418"/>
                      </a:cubicBezTo>
                      <a:cubicBezTo>
                        <a:pt x="224" y="424"/>
                        <a:pt x="222" y="424"/>
                        <a:pt x="220" y="418"/>
                      </a:cubicBezTo>
                      <a:cubicBezTo>
                        <a:pt x="218" y="412"/>
                        <a:pt x="201" y="415"/>
                        <a:pt x="209" y="405"/>
                      </a:cubicBezTo>
                      <a:cubicBezTo>
                        <a:pt x="216" y="395"/>
                        <a:pt x="231" y="377"/>
                        <a:pt x="232" y="362"/>
                      </a:cubicBezTo>
                      <a:cubicBezTo>
                        <a:pt x="234" y="346"/>
                        <a:pt x="234" y="342"/>
                        <a:pt x="246" y="341"/>
                      </a:cubicBezTo>
                      <a:cubicBezTo>
                        <a:pt x="257" y="340"/>
                        <a:pt x="276" y="343"/>
                        <a:pt x="293" y="344"/>
                      </a:cubicBezTo>
                      <a:cubicBezTo>
                        <a:pt x="309" y="345"/>
                        <a:pt x="314" y="344"/>
                        <a:pt x="311" y="331"/>
                      </a:cubicBezTo>
                      <a:cubicBezTo>
                        <a:pt x="307" y="318"/>
                        <a:pt x="313" y="305"/>
                        <a:pt x="304" y="299"/>
                      </a:cubicBezTo>
                      <a:cubicBezTo>
                        <a:pt x="295" y="293"/>
                        <a:pt x="291" y="286"/>
                        <a:pt x="302" y="286"/>
                      </a:cubicBezTo>
                      <a:cubicBezTo>
                        <a:pt x="313" y="287"/>
                        <a:pt x="314" y="288"/>
                        <a:pt x="328" y="279"/>
                      </a:cubicBezTo>
                      <a:cubicBezTo>
                        <a:pt x="343" y="270"/>
                        <a:pt x="339" y="265"/>
                        <a:pt x="346" y="263"/>
                      </a:cubicBezTo>
                      <a:cubicBezTo>
                        <a:pt x="353" y="260"/>
                        <a:pt x="366" y="266"/>
                        <a:pt x="370" y="258"/>
                      </a:cubicBezTo>
                      <a:cubicBezTo>
                        <a:pt x="375" y="251"/>
                        <a:pt x="373" y="243"/>
                        <a:pt x="390" y="236"/>
                      </a:cubicBezTo>
                      <a:cubicBezTo>
                        <a:pt x="407" y="230"/>
                        <a:pt x="415" y="229"/>
                        <a:pt x="409" y="218"/>
                      </a:cubicBezTo>
                      <a:cubicBezTo>
                        <a:pt x="404" y="207"/>
                        <a:pt x="408" y="207"/>
                        <a:pt x="418" y="201"/>
                      </a:cubicBezTo>
                      <a:cubicBezTo>
                        <a:pt x="428" y="196"/>
                        <a:pt x="431" y="200"/>
                        <a:pt x="426" y="204"/>
                      </a:cubicBezTo>
                      <a:cubicBezTo>
                        <a:pt x="422" y="207"/>
                        <a:pt x="412" y="221"/>
                        <a:pt x="419" y="226"/>
                      </a:cubicBezTo>
                      <a:cubicBezTo>
                        <a:pt x="427" y="232"/>
                        <a:pt x="436" y="236"/>
                        <a:pt x="450" y="231"/>
                      </a:cubicBezTo>
                      <a:cubicBezTo>
                        <a:pt x="463" y="226"/>
                        <a:pt x="466" y="219"/>
                        <a:pt x="477" y="220"/>
                      </a:cubicBezTo>
                      <a:cubicBezTo>
                        <a:pt x="489" y="221"/>
                        <a:pt x="494" y="216"/>
                        <a:pt x="493" y="211"/>
                      </a:cubicBezTo>
                      <a:cubicBezTo>
                        <a:pt x="492" y="206"/>
                        <a:pt x="491" y="199"/>
                        <a:pt x="499" y="194"/>
                      </a:cubicBezTo>
                      <a:cubicBezTo>
                        <a:pt x="507" y="189"/>
                        <a:pt x="512" y="205"/>
                        <a:pt x="516" y="192"/>
                      </a:cubicBezTo>
                      <a:cubicBezTo>
                        <a:pt x="521" y="178"/>
                        <a:pt x="511" y="180"/>
                        <a:pt x="513" y="176"/>
                      </a:cubicBezTo>
                      <a:cubicBezTo>
                        <a:pt x="516" y="171"/>
                        <a:pt x="531" y="170"/>
                        <a:pt x="544" y="169"/>
                      </a:cubicBezTo>
                      <a:cubicBezTo>
                        <a:pt x="557" y="169"/>
                        <a:pt x="545" y="154"/>
                        <a:pt x="531" y="160"/>
                      </a:cubicBezTo>
                      <a:cubicBezTo>
                        <a:pt x="517" y="166"/>
                        <a:pt x="507" y="171"/>
                        <a:pt x="504" y="163"/>
                      </a:cubicBezTo>
                      <a:cubicBezTo>
                        <a:pt x="501" y="156"/>
                        <a:pt x="497" y="144"/>
                        <a:pt x="510" y="134"/>
                      </a:cubicBezTo>
                      <a:cubicBezTo>
                        <a:pt x="523" y="123"/>
                        <a:pt x="533" y="117"/>
                        <a:pt x="533" y="113"/>
                      </a:cubicBezTo>
                      <a:cubicBezTo>
                        <a:pt x="534" y="109"/>
                        <a:pt x="519" y="97"/>
                        <a:pt x="510" y="108"/>
                      </a:cubicBezTo>
                      <a:cubicBezTo>
                        <a:pt x="501" y="120"/>
                        <a:pt x="504" y="126"/>
                        <a:pt x="491" y="136"/>
                      </a:cubicBezTo>
                      <a:cubicBezTo>
                        <a:pt x="477" y="146"/>
                        <a:pt x="474" y="153"/>
                        <a:pt x="479" y="162"/>
                      </a:cubicBezTo>
                      <a:cubicBezTo>
                        <a:pt x="484" y="172"/>
                        <a:pt x="470" y="174"/>
                        <a:pt x="466" y="187"/>
                      </a:cubicBezTo>
                      <a:cubicBezTo>
                        <a:pt x="462" y="200"/>
                        <a:pt x="463" y="203"/>
                        <a:pt x="458" y="207"/>
                      </a:cubicBezTo>
                      <a:cubicBezTo>
                        <a:pt x="453" y="211"/>
                        <a:pt x="450" y="212"/>
                        <a:pt x="446" y="218"/>
                      </a:cubicBezTo>
                      <a:cubicBezTo>
                        <a:pt x="443" y="224"/>
                        <a:pt x="436" y="216"/>
                        <a:pt x="436" y="209"/>
                      </a:cubicBezTo>
                      <a:cubicBezTo>
                        <a:pt x="436" y="202"/>
                        <a:pt x="435" y="181"/>
                        <a:pt x="437" y="173"/>
                      </a:cubicBezTo>
                      <a:cubicBezTo>
                        <a:pt x="440" y="164"/>
                        <a:pt x="423" y="179"/>
                        <a:pt x="416" y="184"/>
                      </a:cubicBezTo>
                      <a:cubicBezTo>
                        <a:pt x="409" y="189"/>
                        <a:pt x="400" y="193"/>
                        <a:pt x="403" y="185"/>
                      </a:cubicBezTo>
                      <a:cubicBezTo>
                        <a:pt x="406" y="176"/>
                        <a:pt x="415" y="162"/>
                        <a:pt x="418" y="152"/>
                      </a:cubicBezTo>
                      <a:cubicBezTo>
                        <a:pt x="421" y="143"/>
                        <a:pt x="430" y="142"/>
                        <a:pt x="451" y="130"/>
                      </a:cubicBezTo>
                      <a:cubicBezTo>
                        <a:pt x="471" y="118"/>
                        <a:pt x="469" y="100"/>
                        <a:pt x="494" y="83"/>
                      </a:cubicBezTo>
                      <a:cubicBezTo>
                        <a:pt x="518" y="65"/>
                        <a:pt x="529" y="66"/>
                        <a:pt x="546" y="66"/>
                      </a:cubicBezTo>
                      <a:cubicBezTo>
                        <a:pt x="562" y="66"/>
                        <a:pt x="577" y="76"/>
                        <a:pt x="589" y="83"/>
                      </a:cubicBezTo>
                      <a:cubicBezTo>
                        <a:pt x="601" y="90"/>
                        <a:pt x="608" y="98"/>
                        <a:pt x="601" y="101"/>
                      </a:cubicBezTo>
                      <a:cubicBezTo>
                        <a:pt x="595" y="105"/>
                        <a:pt x="577" y="100"/>
                        <a:pt x="568" y="99"/>
                      </a:cubicBezTo>
                      <a:cubicBezTo>
                        <a:pt x="559" y="98"/>
                        <a:pt x="564" y="103"/>
                        <a:pt x="571" y="111"/>
                      </a:cubicBezTo>
                      <a:cubicBezTo>
                        <a:pt x="578" y="119"/>
                        <a:pt x="587" y="132"/>
                        <a:pt x="594" y="130"/>
                      </a:cubicBezTo>
                      <a:cubicBezTo>
                        <a:pt x="600" y="127"/>
                        <a:pt x="596" y="117"/>
                        <a:pt x="601" y="111"/>
                      </a:cubicBezTo>
                      <a:cubicBezTo>
                        <a:pt x="607" y="104"/>
                        <a:pt x="614" y="106"/>
                        <a:pt x="620" y="99"/>
                      </a:cubicBezTo>
                      <a:cubicBezTo>
                        <a:pt x="626" y="92"/>
                        <a:pt x="638" y="89"/>
                        <a:pt x="665" y="82"/>
                      </a:cubicBezTo>
                      <a:cubicBezTo>
                        <a:pt x="691" y="75"/>
                        <a:pt x="718" y="82"/>
                        <a:pt x="727" y="86"/>
                      </a:cubicBezTo>
                      <a:cubicBezTo>
                        <a:pt x="736" y="90"/>
                        <a:pt x="727" y="75"/>
                        <a:pt x="714" y="65"/>
                      </a:cubicBezTo>
                      <a:cubicBezTo>
                        <a:pt x="700" y="55"/>
                        <a:pt x="680" y="41"/>
                        <a:pt x="696" y="41"/>
                      </a:cubicBezTo>
                      <a:cubicBezTo>
                        <a:pt x="713" y="41"/>
                        <a:pt x="726" y="53"/>
                        <a:pt x="739" y="68"/>
                      </a:cubicBezTo>
                      <a:cubicBezTo>
                        <a:pt x="752" y="83"/>
                        <a:pt x="750" y="83"/>
                        <a:pt x="752" y="94"/>
                      </a:cubicBezTo>
                      <a:cubicBezTo>
                        <a:pt x="754" y="106"/>
                        <a:pt x="763" y="105"/>
                        <a:pt x="759" y="91"/>
                      </a:cubicBezTo>
                      <a:cubicBezTo>
                        <a:pt x="754" y="77"/>
                        <a:pt x="739" y="61"/>
                        <a:pt x="737" y="47"/>
                      </a:cubicBezTo>
                      <a:cubicBezTo>
                        <a:pt x="735" y="33"/>
                        <a:pt x="735" y="30"/>
                        <a:pt x="748" y="35"/>
                      </a:cubicBezTo>
                      <a:cubicBezTo>
                        <a:pt x="761" y="39"/>
                        <a:pt x="779" y="44"/>
                        <a:pt x="768" y="37"/>
                      </a:cubicBezTo>
                      <a:cubicBezTo>
                        <a:pt x="757" y="30"/>
                        <a:pt x="740" y="29"/>
                        <a:pt x="750" y="20"/>
                      </a:cubicBezTo>
                      <a:cubicBezTo>
                        <a:pt x="760" y="12"/>
                        <a:pt x="776" y="14"/>
                        <a:pt x="783" y="14"/>
                      </a:cubicBezTo>
                      <a:cubicBezTo>
                        <a:pt x="791" y="14"/>
                        <a:pt x="779" y="0"/>
                        <a:pt x="792" y="0"/>
                      </a:cubicBezTo>
                      <a:cubicBezTo>
                        <a:pt x="805" y="1"/>
                        <a:pt x="824" y="6"/>
                        <a:pt x="832" y="17"/>
                      </a:cubicBezTo>
                      <a:cubicBezTo>
                        <a:pt x="839" y="29"/>
                        <a:pt x="833" y="38"/>
                        <a:pt x="834" y="42"/>
                      </a:cubicBezTo>
                      <a:cubicBezTo>
                        <a:pt x="835" y="46"/>
                        <a:pt x="853" y="28"/>
                        <a:pt x="900" y="41"/>
                      </a:cubicBezTo>
                      <a:cubicBezTo>
                        <a:pt x="947" y="54"/>
                        <a:pt x="967" y="65"/>
                        <a:pt x="978" y="60"/>
                      </a:cubicBezTo>
                      <a:cubicBezTo>
                        <a:pt x="989" y="55"/>
                        <a:pt x="979" y="49"/>
                        <a:pt x="982" y="46"/>
                      </a:cubicBezTo>
                      <a:cubicBezTo>
                        <a:pt x="986" y="43"/>
                        <a:pt x="1012" y="44"/>
                        <a:pt x="1070" y="55"/>
                      </a:cubicBezTo>
                      <a:cubicBezTo>
                        <a:pt x="1128" y="65"/>
                        <a:pt x="1162" y="80"/>
                        <a:pt x="1177" y="77"/>
                      </a:cubicBezTo>
                      <a:cubicBezTo>
                        <a:pt x="1191" y="73"/>
                        <a:pt x="1189" y="67"/>
                        <a:pt x="1215" y="75"/>
                      </a:cubicBezTo>
                      <a:cubicBezTo>
                        <a:pt x="1241" y="82"/>
                        <a:pt x="1299" y="89"/>
                        <a:pt x="1329" y="100"/>
                      </a:cubicBezTo>
                      <a:cubicBezTo>
                        <a:pt x="1358" y="112"/>
                        <a:pt x="1369" y="112"/>
                        <a:pt x="1366" y="117"/>
                      </a:cubicBezTo>
                      <a:cubicBezTo>
                        <a:pt x="1362" y="122"/>
                        <a:pt x="1338" y="109"/>
                        <a:pt x="1321" y="113"/>
                      </a:cubicBezTo>
                      <a:cubicBezTo>
                        <a:pt x="1305" y="117"/>
                        <a:pt x="1295" y="117"/>
                        <a:pt x="1324" y="123"/>
                      </a:cubicBezTo>
                      <a:cubicBezTo>
                        <a:pt x="1352" y="130"/>
                        <a:pt x="1357" y="132"/>
                        <a:pt x="1366" y="141"/>
                      </a:cubicBezTo>
                      <a:cubicBezTo>
                        <a:pt x="1374" y="150"/>
                        <a:pt x="1384" y="161"/>
                        <a:pt x="1373" y="163"/>
                      </a:cubicBezTo>
                      <a:cubicBezTo>
                        <a:pt x="1362" y="165"/>
                        <a:pt x="1329" y="162"/>
                        <a:pt x="1355" y="177"/>
                      </a:cubicBezTo>
                      <a:cubicBezTo>
                        <a:pt x="1380" y="193"/>
                        <a:pt x="1405" y="196"/>
                        <a:pt x="1432" y="222"/>
                      </a:cubicBezTo>
                      <a:cubicBezTo>
                        <a:pt x="1459" y="249"/>
                        <a:pt x="1467" y="261"/>
                        <a:pt x="1445" y="252"/>
                      </a:cubicBezTo>
                      <a:cubicBezTo>
                        <a:pt x="1423" y="242"/>
                        <a:pt x="1363" y="211"/>
                        <a:pt x="1353" y="197"/>
                      </a:cubicBezTo>
                      <a:cubicBezTo>
                        <a:pt x="1344" y="182"/>
                        <a:pt x="1344" y="170"/>
                        <a:pt x="1329" y="156"/>
                      </a:cubicBezTo>
                      <a:cubicBezTo>
                        <a:pt x="1315" y="142"/>
                        <a:pt x="1293" y="130"/>
                        <a:pt x="1295" y="140"/>
                      </a:cubicBezTo>
                      <a:cubicBezTo>
                        <a:pt x="1297" y="150"/>
                        <a:pt x="1298" y="152"/>
                        <a:pt x="1286" y="157"/>
                      </a:cubicBezTo>
                      <a:cubicBezTo>
                        <a:pt x="1273" y="161"/>
                        <a:pt x="1301" y="175"/>
                        <a:pt x="1299" y="180"/>
                      </a:cubicBezTo>
                      <a:cubicBezTo>
                        <a:pt x="1297" y="185"/>
                        <a:pt x="1264" y="159"/>
                        <a:pt x="1243" y="178"/>
                      </a:cubicBezTo>
                      <a:cubicBezTo>
                        <a:pt x="1222" y="197"/>
                        <a:pt x="1231" y="215"/>
                        <a:pt x="1264" y="225"/>
                      </a:cubicBezTo>
                      <a:cubicBezTo>
                        <a:pt x="1297" y="236"/>
                        <a:pt x="1307" y="229"/>
                        <a:pt x="1328" y="242"/>
                      </a:cubicBezTo>
                      <a:cubicBezTo>
                        <a:pt x="1349" y="255"/>
                        <a:pt x="1376" y="277"/>
                        <a:pt x="1388" y="311"/>
                      </a:cubicBezTo>
                      <a:cubicBezTo>
                        <a:pt x="1400" y="345"/>
                        <a:pt x="1397" y="355"/>
                        <a:pt x="1391" y="353"/>
                      </a:cubicBezTo>
                      <a:cubicBezTo>
                        <a:pt x="1385" y="352"/>
                        <a:pt x="1374" y="345"/>
                        <a:pt x="1378" y="362"/>
                      </a:cubicBezTo>
                      <a:cubicBezTo>
                        <a:pt x="1381" y="379"/>
                        <a:pt x="1368" y="384"/>
                        <a:pt x="1389" y="397"/>
                      </a:cubicBezTo>
                      <a:cubicBezTo>
                        <a:pt x="1410" y="411"/>
                        <a:pt x="1422" y="437"/>
                        <a:pt x="1416" y="442"/>
                      </a:cubicBezTo>
                      <a:cubicBezTo>
                        <a:pt x="1409" y="447"/>
                        <a:pt x="1399" y="440"/>
                        <a:pt x="1385" y="416"/>
                      </a:cubicBezTo>
                      <a:cubicBezTo>
                        <a:pt x="1371" y="392"/>
                        <a:pt x="1359" y="380"/>
                        <a:pt x="1346" y="383"/>
                      </a:cubicBezTo>
                      <a:cubicBezTo>
                        <a:pt x="1333" y="386"/>
                        <a:pt x="1335" y="401"/>
                        <a:pt x="1329" y="394"/>
                      </a:cubicBezTo>
                      <a:cubicBezTo>
                        <a:pt x="1322" y="386"/>
                        <a:pt x="1328" y="368"/>
                        <a:pt x="1312" y="377"/>
                      </a:cubicBezTo>
                      <a:cubicBezTo>
                        <a:pt x="1295" y="386"/>
                        <a:pt x="1275" y="396"/>
                        <a:pt x="1294" y="407"/>
                      </a:cubicBezTo>
                      <a:cubicBezTo>
                        <a:pt x="1314" y="417"/>
                        <a:pt x="1312" y="405"/>
                        <a:pt x="1328" y="405"/>
                      </a:cubicBezTo>
                      <a:cubicBezTo>
                        <a:pt x="1343" y="406"/>
                        <a:pt x="1361" y="410"/>
                        <a:pt x="1351" y="415"/>
                      </a:cubicBezTo>
                      <a:cubicBezTo>
                        <a:pt x="1341" y="420"/>
                        <a:pt x="1326" y="421"/>
                        <a:pt x="1335" y="436"/>
                      </a:cubicBezTo>
                      <a:cubicBezTo>
                        <a:pt x="1344" y="452"/>
                        <a:pt x="1388" y="488"/>
                        <a:pt x="1383" y="520"/>
                      </a:cubicBezTo>
                      <a:cubicBezTo>
                        <a:pt x="1378" y="553"/>
                        <a:pt x="1346" y="580"/>
                        <a:pt x="1328" y="585"/>
                      </a:cubicBezTo>
                      <a:cubicBezTo>
                        <a:pt x="1309" y="591"/>
                        <a:pt x="1278" y="592"/>
                        <a:pt x="1273" y="594"/>
                      </a:cubicBezTo>
                      <a:cubicBezTo>
                        <a:pt x="1267" y="597"/>
                        <a:pt x="1257" y="607"/>
                        <a:pt x="1259" y="613"/>
                      </a:cubicBezTo>
                      <a:cubicBezTo>
                        <a:pt x="1262" y="620"/>
                        <a:pt x="1297" y="652"/>
                        <a:pt x="1304" y="669"/>
                      </a:cubicBezTo>
                      <a:cubicBezTo>
                        <a:pt x="1311" y="685"/>
                        <a:pt x="1282" y="730"/>
                        <a:pt x="1276" y="735"/>
                      </a:cubicBezTo>
                      <a:cubicBezTo>
                        <a:pt x="1269" y="740"/>
                        <a:pt x="1271" y="729"/>
                        <a:pt x="1266" y="721"/>
                      </a:cubicBezTo>
                      <a:cubicBezTo>
                        <a:pt x="1261" y="714"/>
                        <a:pt x="1228" y="686"/>
                        <a:pt x="1222" y="684"/>
                      </a:cubicBezTo>
                      <a:cubicBezTo>
                        <a:pt x="1217" y="681"/>
                        <a:pt x="1200" y="698"/>
                        <a:pt x="1213" y="723"/>
                      </a:cubicBezTo>
                      <a:cubicBezTo>
                        <a:pt x="1225" y="748"/>
                        <a:pt x="1202" y="743"/>
                        <a:pt x="1227" y="758"/>
                      </a:cubicBezTo>
                      <a:cubicBezTo>
                        <a:pt x="1253" y="773"/>
                        <a:pt x="1249" y="793"/>
                        <a:pt x="1257" y="805"/>
                      </a:cubicBezTo>
                      <a:cubicBezTo>
                        <a:pt x="1265" y="817"/>
                        <a:pt x="1277" y="830"/>
                        <a:pt x="1267" y="826"/>
                      </a:cubicBezTo>
                      <a:cubicBezTo>
                        <a:pt x="1257" y="822"/>
                        <a:pt x="1231" y="820"/>
                        <a:pt x="1227" y="800"/>
                      </a:cubicBezTo>
                      <a:cubicBezTo>
                        <a:pt x="1222" y="780"/>
                        <a:pt x="1230" y="771"/>
                        <a:pt x="1211" y="752"/>
                      </a:cubicBezTo>
                      <a:cubicBezTo>
                        <a:pt x="1191" y="732"/>
                        <a:pt x="1208" y="708"/>
                        <a:pt x="1201" y="692"/>
                      </a:cubicBezTo>
                      <a:cubicBezTo>
                        <a:pt x="1194" y="677"/>
                        <a:pt x="1188" y="650"/>
                        <a:pt x="1181" y="643"/>
                      </a:cubicBezTo>
                      <a:cubicBezTo>
                        <a:pt x="1174" y="636"/>
                        <a:pt x="1169" y="649"/>
                        <a:pt x="1160" y="654"/>
                      </a:cubicBezTo>
                      <a:cubicBezTo>
                        <a:pt x="1151" y="660"/>
                        <a:pt x="1154" y="620"/>
                        <a:pt x="1143" y="608"/>
                      </a:cubicBezTo>
                      <a:cubicBezTo>
                        <a:pt x="1133" y="596"/>
                        <a:pt x="1125" y="605"/>
                        <a:pt x="1117" y="588"/>
                      </a:cubicBezTo>
                      <a:cubicBezTo>
                        <a:pt x="1110" y="570"/>
                        <a:pt x="1086" y="556"/>
                        <a:pt x="1094" y="563"/>
                      </a:cubicBezTo>
                      <a:cubicBezTo>
                        <a:pt x="1101" y="570"/>
                        <a:pt x="1101" y="583"/>
                        <a:pt x="1084" y="584"/>
                      </a:cubicBezTo>
                      <a:cubicBezTo>
                        <a:pt x="1067" y="586"/>
                        <a:pt x="1070" y="602"/>
                        <a:pt x="1055" y="614"/>
                      </a:cubicBezTo>
                      <a:cubicBezTo>
                        <a:pt x="1041" y="627"/>
                        <a:pt x="1010" y="640"/>
                        <a:pt x="1010" y="667"/>
                      </a:cubicBezTo>
                      <a:cubicBezTo>
                        <a:pt x="1009" y="694"/>
                        <a:pt x="1005" y="720"/>
                        <a:pt x="1000" y="731"/>
                      </a:cubicBezTo>
                      <a:cubicBezTo>
                        <a:pt x="995" y="742"/>
                        <a:pt x="987" y="754"/>
                        <a:pt x="982" y="750"/>
                      </a:cubicBezTo>
                      <a:cubicBezTo>
                        <a:pt x="977" y="746"/>
                        <a:pt x="954" y="707"/>
                        <a:pt x="941" y="663"/>
                      </a:cubicBezTo>
                      <a:cubicBezTo>
                        <a:pt x="928" y="619"/>
                        <a:pt x="930" y="599"/>
                        <a:pt x="929" y="591"/>
                      </a:cubicBezTo>
                      <a:cubicBezTo>
                        <a:pt x="928" y="582"/>
                        <a:pt x="923" y="593"/>
                        <a:pt x="909" y="590"/>
                      </a:cubicBezTo>
                      <a:cubicBezTo>
                        <a:pt x="894" y="588"/>
                        <a:pt x="880" y="583"/>
                        <a:pt x="885" y="577"/>
                      </a:cubicBezTo>
                      <a:cubicBezTo>
                        <a:pt x="890" y="571"/>
                        <a:pt x="871" y="550"/>
                        <a:pt x="865" y="546"/>
                      </a:cubicBezTo>
                      <a:cubicBezTo>
                        <a:pt x="858" y="543"/>
                        <a:pt x="832" y="549"/>
                        <a:pt x="808" y="546"/>
                      </a:cubicBezTo>
                      <a:cubicBezTo>
                        <a:pt x="784" y="543"/>
                        <a:pt x="773" y="546"/>
                        <a:pt x="773" y="535"/>
                      </a:cubicBezTo>
                      <a:cubicBezTo>
                        <a:pt x="773" y="524"/>
                        <a:pt x="775" y="525"/>
                        <a:pt x="764" y="529"/>
                      </a:cubicBezTo>
                      <a:cubicBezTo>
                        <a:pt x="753" y="532"/>
                        <a:pt x="727" y="532"/>
                        <a:pt x="719" y="511"/>
                      </a:cubicBezTo>
                      <a:cubicBezTo>
                        <a:pt x="712" y="491"/>
                        <a:pt x="706" y="489"/>
                        <a:pt x="698" y="493"/>
                      </a:cubicBezTo>
                      <a:cubicBezTo>
                        <a:pt x="690" y="496"/>
                        <a:pt x="686" y="508"/>
                        <a:pt x="698" y="523"/>
                      </a:cubicBezTo>
                      <a:cubicBezTo>
                        <a:pt x="709" y="537"/>
                        <a:pt x="721" y="563"/>
                        <a:pt x="730" y="562"/>
                      </a:cubicBezTo>
                      <a:cubicBezTo>
                        <a:pt x="738" y="562"/>
                        <a:pt x="761" y="548"/>
                        <a:pt x="764" y="541"/>
                      </a:cubicBezTo>
                      <a:cubicBezTo>
                        <a:pt x="768" y="534"/>
                        <a:pt x="769" y="551"/>
                        <a:pt x="774" y="557"/>
                      </a:cubicBezTo>
                      <a:cubicBezTo>
                        <a:pt x="779" y="563"/>
                        <a:pt x="790" y="574"/>
                        <a:pt x="798" y="579"/>
                      </a:cubicBezTo>
                      <a:cubicBezTo>
                        <a:pt x="806" y="584"/>
                        <a:pt x="780" y="628"/>
                        <a:pt x="749" y="648"/>
                      </a:cubicBezTo>
                      <a:cubicBezTo>
                        <a:pt x="717" y="669"/>
                        <a:pt x="640" y="696"/>
                        <a:pt x="634" y="692"/>
                      </a:cubicBezTo>
                      <a:cubicBezTo>
                        <a:pt x="629" y="688"/>
                        <a:pt x="639" y="657"/>
                        <a:pt x="614" y="612"/>
                      </a:cubicBezTo>
                      <a:cubicBezTo>
                        <a:pt x="588" y="568"/>
                        <a:pt x="575" y="518"/>
                        <a:pt x="567" y="510"/>
                      </a:cubicBezTo>
                      <a:cubicBezTo>
                        <a:pt x="558" y="502"/>
                        <a:pt x="551" y="498"/>
                        <a:pt x="547" y="493"/>
                      </a:cubicBezTo>
                      <a:cubicBezTo>
                        <a:pt x="543" y="488"/>
                        <a:pt x="544" y="511"/>
                        <a:pt x="556" y="551"/>
                      </a:cubicBezTo>
                      <a:cubicBezTo>
                        <a:pt x="568" y="591"/>
                        <a:pt x="595" y="651"/>
                        <a:pt x="609" y="669"/>
                      </a:cubicBezTo>
                      <a:cubicBezTo>
                        <a:pt x="623" y="686"/>
                        <a:pt x="628" y="711"/>
                        <a:pt x="642" y="716"/>
                      </a:cubicBezTo>
                      <a:cubicBezTo>
                        <a:pt x="657" y="720"/>
                        <a:pt x="685" y="708"/>
                        <a:pt x="695" y="704"/>
                      </a:cubicBezTo>
                      <a:cubicBezTo>
                        <a:pt x="705" y="699"/>
                        <a:pt x="724" y="714"/>
                        <a:pt x="697" y="744"/>
                      </a:cubicBezTo>
                      <a:cubicBezTo>
                        <a:pt x="670" y="773"/>
                        <a:pt x="684" y="790"/>
                        <a:pt x="647" y="825"/>
                      </a:cubicBezTo>
                      <a:cubicBezTo>
                        <a:pt x="611" y="860"/>
                        <a:pt x="569" y="895"/>
                        <a:pt x="584" y="938"/>
                      </a:cubicBezTo>
                      <a:cubicBezTo>
                        <a:pt x="598" y="981"/>
                        <a:pt x="605" y="1011"/>
                        <a:pt x="586" y="1027"/>
                      </a:cubicBezTo>
                      <a:cubicBezTo>
                        <a:pt x="568" y="1043"/>
                        <a:pt x="531" y="1066"/>
                        <a:pt x="534" y="1074"/>
                      </a:cubicBezTo>
                      <a:cubicBezTo>
                        <a:pt x="536" y="1082"/>
                        <a:pt x="547" y="1122"/>
                        <a:pt x="520" y="1130"/>
                      </a:cubicBezTo>
                      <a:cubicBezTo>
                        <a:pt x="494" y="1138"/>
                        <a:pt x="498" y="1144"/>
                        <a:pt x="501" y="1155"/>
                      </a:cubicBezTo>
                      <a:cubicBezTo>
                        <a:pt x="503" y="1165"/>
                        <a:pt x="494" y="1175"/>
                        <a:pt x="483" y="1191"/>
                      </a:cubicBezTo>
                      <a:cubicBezTo>
                        <a:pt x="471" y="1206"/>
                        <a:pt x="449" y="1227"/>
                        <a:pt x="425" y="1230"/>
                      </a:cubicBezTo>
                      <a:cubicBezTo>
                        <a:pt x="402" y="1233"/>
                        <a:pt x="398" y="1234"/>
                        <a:pt x="390" y="1236"/>
                      </a:cubicBezTo>
                      <a:cubicBezTo>
                        <a:pt x="382" y="1239"/>
                        <a:pt x="370" y="1232"/>
                        <a:pt x="370" y="123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73" name="Freeform 275">
                  <a:extLst>
                    <a:ext uri="{FF2B5EF4-FFF2-40B4-BE49-F238E27FC236}">
                      <a16:creationId xmlns="" xmlns:a16="http://schemas.microsoft.com/office/drawing/2014/main" id="{93D87B8D-D652-42A3-97D7-67069F538560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6743701" y="3633788"/>
                  <a:ext cx="107950" cy="215900"/>
                </a:xfrm>
                <a:custGeom>
                  <a:avLst/>
                  <a:gdLst>
                    <a:gd name="T0" fmla="*/ 28 w 87"/>
                    <a:gd name="T1" fmla="*/ 55 h 173"/>
                    <a:gd name="T2" fmla="*/ 69 w 87"/>
                    <a:gd name="T3" fmla="*/ 30 h 173"/>
                    <a:gd name="T4" fmla="*/ 84 w 87"/>
                    <a:gd name="T5" fmla="*/ 6 h 173"/>
                    <a:gd name="T6" fmla="*/ 75 w 87"/>
                    <a:gd name="T7" fmla="*/ 77 h 173"/>
                    <a:gd name="T8" fmla="*/ 40 w 87"/>
                    <a:gd name="T9" fmla="*/ 157 h 173"/>
                    <a:gd name="T10" fmla="*/ 12 w 87"/>
                    <a:gd name="T11" fmla="*/ 151 h 173"/>
                    <a:gd name="T12" fmla="*/ 20 w 87"/>
                    <a:gd name="T13" fmla="*/ 104 h 173"/>
                    <a:gd name="T14" fmla="*/ 22 w 87"/>
                    <a:gd name="T15" fmla="*/ 65 h 173"/>
                    <a:gd name="T16" fmla="*/ 28 w 87"/>
                    <a:gd name="T17" fmla="*/ 55 h 1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87" h="173">
                      <a:moveTo>
                        <a:pt x="28" y="55"/>
                      </a:moveTo>
                      <a:cubicBezTo>
                        <a:pt x="32" y="51"/>
                        <a:pt x="60" y="42"/>
                        <a:pt x="69" y="30"/>
                      </a:cubicBezTo>
                      <a:cubicBezTo>
                        <a:pt x="78" y="17"/>
                        <a:pt x="81" y="0"/>
                        <a:pt x="84" y="6"/>
                      </a:cubicBezTo>
                      <a:cubicBezTo>
                        <a:pt x="86" y="13"/>
                        <a:pt x="87" y="36"/>
                        <a:pt x="75" y="77"/>
                      </a:cubicBezTo>
                      <a:cubicBezTo>
                        <a:pt x="63" y="118"/>
                        <a:pt x="43" y="150"/>
                        <a:pt x="40" y="157"/>
                      </a:cubicBezTo>
                      <a:cubicBezTo>
                        <a:pt x="37" y="164"/>
                        <a:pt x="24" y="173"/>
                        <a:pt x="12" y="151"/>
                      </a:cubicBezTo>
                      <a:cubicBezTo>
                        <a:pt x="0" y="129"/>
                        <a:pt x="6" y="117"/>
                        <a:pt x="20" y="104"/>
                      </a:cubicBezTo>
                      <a:cubicBezTo>
                        <a:pt x="33" y="92"/>
                        <a:pt x="20" y="72"/>
                        <a:pt x="22" y="65"/>
                      </a:cubicBezTo>
                      <a:cubicBezTo>
                        <a:pt x="23" y="58"/>
                        <a:pt x="24" y="58"/>
                        <a:pt x="28" y="5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74" name="Freeform 276">
                  <a:extLst>
                    <a:ext uri="{FF2B5EF4-FFF2-40B4-BE49-F238E27FC236}">
                      <a16:creationId xmlns="" xmlns:a16="http://schemas.microsoft.com/office/drawing/2014/main" id="{5CE28079-B9C9-4F4A-B243-2FEBEA0A5BD8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6362701" y="2643188"/>
                  <a:ext cx="68263" cy="115888"/>
                </a:xfrm>
                <a:custGeom>
                  <a:avLst/>
                  <a:gdLst>
                    <a:gd name="T0" fmla="*/ 0 w 55"/>
                    <a:gd name="T1" fmla="*/ 90 h 93"/>
                    <a:gd name="T2" fmla="*/ 13 w 55"/>
                    <a:gd name="T3" fmla="*/ 78 h 93"/>
                    <a:gd name="T4" fmla="*/ 7 w 55"/>
                    <a:gd name="T5" fmla="*/ 72 h 93"/>
                    <a:gd name="T6" fmla="*/ 19 w 55"/>
                    <a:gd name="T7" fmla="*/ 60 h 93"/>
                    <a:gd name="T8" fmla="*/ 30 w 55"/>
                    <a:gd name="T9" fmla="*/ 48 h 93"/>
                    <a:gd name="T10" fmla="*/ 20 w 55"/>
                    <a:gd name="T11" fmla="*/ 43 h 93"/>
                    <a:gd name="T12" fmla="*/ 25 w 55"/>
                    <a:gd name="T13" fmla="*/ 29 h 93"/>
                    <a:gd name="T14" fmla="*/ 34 w 55"/>
                    <a:gd name="T15" fmla="*/ 10 h 93"/>
                    <a:gd name="T16" fmla="*/ 48 w 55"/>
                    <a:gd name="T17" fmla="*/ 5 h 93"/>
                    <a:gd name="T18" fmla="*/ 47 w 55"/>
                    <a:gd name="T19" fmla="*/ 17 h 93"/>
                    <a:gd name="T20" fmla="*/ 39 w 55"/>
                    <a:gd name="T21" fmla="*/ 34 h 93"/>
                    <a:gd name="T22" fmla="*/ 47 w 55"/>
                    <a:gd name="T23" fmla="*/ 56 h 93"/>
                    <a:gd name="T24" fmla="*/ 49 w 55"/>
                    <a:gd name="T25" fmla="*/ 65 h 93"/>
                    <a:gd name="T26" fmla="*/ 48 w 55"/>
                    <a:gd name="T27" fmla="*/ 78 h 93"/>
                    <a:gd name="T28" fmla="*/ 37 w 55"/>
                    <a:gd name="T29" fmla="*/ 88 h 93"/>
                    <a:gd name="T30" fmla="*/ 13 w 55"/>
                    <a:gd name="T31" fmla="*/ 90 h 93"/>
                    <a:gd name="T32" fmla="*/ 0 w 55"/>
                    <a:gd name="T33" fmla="*/ 90 h 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55" h="93">
                      <a:moveTo>
                        <a:pt x="0" y="90"/>
                      </a:moveTo>
                      <a:cubicBezTo>
                        <a:pt x="0" y="90"/>
                        <a:pt x="21" y="80"/>
                        <a:pt x="13" y="78"/>
                      </a:cubicBezTo>
                      <a:cubicBezTo>
                        <a:pt x="5" y="76"/>
                        <a:pt x="3" y="76"/>
                        <a:pt x="7" y="72"/>
                      </a:cubicBezTo>
                      <a:cubicBezTo>
                        <a:pt x="12" y="67"/>
                        <a:pt x="10" y="64"/>
                        <a:pt x="19" y="60"/>
                      </a:cubicBezTo>
                      <a:cubicBezTo>
                        <a:pt x="27" y="57"/>
                        <a:pt x="33" y="53"/>
                        <a:pt x="30" y="48"/>
                      </a:cubicBezTo>
                      <a:cubicBezTo>
                        <a:pt x="28" y="43"/>
                        <a:pt x="26" y="47"/>
                        <a:pt x="20" y="43"/>
                      </a:cubicBezTo>
                      <a:cubicBezTo>
                        <a:pt x="14" y="40"/>
                        <a:pt x="23" y="37"/>
                        <a:pt x="25" y="29"/>
                      </a:cubicBezTo>
                      <a:cubicBezTo>
                        <a:pt x="27" y="20"/>
                        <a:pt x="27" y="16"/>
                        <a:pt x="34" y="10"/>
                      </a:cubicBezTo>
                      <a:cubicBezTo>
                        <a:pt x="41" y="4"/>
                        <a:pt x="54" y="0"/>
                        <a:pt x="48" y="5"/>
                      </a:cubicBezTo>
                      <a:cubicBezTo>
                        <a:pt x="43" y="11"/>
                        <a:pt x="41" y="14"/>
                        <a:pt x="47" y="17"/>
                      </a:cubicBezTo>
                      <a:cubicBezTo>
                        <a:pt x="54" y="21"/>
                        <a:pt x="33" y="29"/>
                        <a:pt x="39" y="34"/>
                      </a:cubicBezTo>
                      <a:cubicBezTo>
                        <a:pt x="45" y="38"/>
                        <a:pt x="51" y="48"/>
                        <a:pt x="47" y="56"/>
                      </a:cubicBezTo>
                      <a:cubicBezTo>
                        <a:pt x="44" y="63"/>
                        <a:pt x="43" y="64"/>
                        <a:pt x="49" y="65"/>
                      </a:cubicBezTo>
                      <a:cubicBezTo>
                        <a:pt x="55" y="66"/>
                        <a:pt x="50" y="73"/>
                        <a:pt x="48" y="78"/>
                      </a:cubicBezTo>
                      <a:cubicBezTo>
                        <a:pt x="45" y="84"/>
                        <a:pt x="42" y="89"/>
                        <a:pt x="37" y="88"/>
                      </a:cubicBezTo>
                      <a:cubicBezTo>
                        <a:pt x="31" y="87"/>
                        <a:pt x="25" y="88"/>
                        <a:pt x="13" y="90"/>
                      </a:cubicBezTo>
                      <a:cubicBezTo>
                        <a:pt x="2" y="93"/>
                        <a:pt x="0" y="90"/>
                        <a:pt x="0" y="9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75" name="Freeform 277">
                  <a:extLst>
                    <a:ext uri="{FF2B5EF4-FFF2-40B4-BE49-F238E27FC236}">
                      <a16:creationId xmlns="" xmlns:a16="http://schemas.microsoft.com/office/drawing/2014/main" id="{B2D0BDCF-13C7-4C84-A228-2496C5E82C62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6321426" y="2692400"/>
                  <a:ext cx="65088" cy="46038"/>
                </a:xfrm>
                <a:custGeom>
                  <a:avLst/>
                  <a:gdLst>
                    <a:gd name="T0" fmla="*/ 6 w 52"/>
                    <a:gd name="T1" fmla="*/ 33 h 38"/>
                    <a:gd name="T2" fmla="*/ 13 w 52"/>
                    <a:gd name="T3" fmla="*/ 19 h 38"/>
                    <a:gd name="T4" fmla="*/ 22 w 52"/>
                    <a:gd name="T5" fmla="*/ 11 h 38"/>
                    <a:gd name="T6" fmla="*/ 35 w 52"/>
                    <a:gd name="T7" fmla="*/ 1 h 38"/>
                    <a:gd name="T8" fmla="*/ 47 w 52"/>
                    <a:gd name="T9" fmla="*/ 8 h 38"/>
                    <a:gd name="T10" fmla="*/ 34 w 52"/>
                    <a:gd name="T11" fmla="*/ 25 h 38"/>
                    <a:gd name="T12" fmla="*/ 6 w 52"/>
                    <a:gd name="T13" fmla="*/ 37 h 38"/>
                    <a:gd name="T14" fmla="*/ 6 w 52"/>
                    <a:gd name="T15" fmla="*/ 33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52" h="38">
                      <a:moveTo>
                        <a:pt x="6" y="33"/>
                      </a:moveTo>
                      <a:cubicBezTo>
                        <a:pt x="8" y="32"/>
                        <a:pt x="18" y="28"/>
                        <a:pt x="13" y="19"/>
                      </a:cubicBezTo>
                      <a:cubicBezTo>
                        <a:pt x="8" y="11"/>
                        <a:pt x="13" y="13"/>
                        <a:pt x="22" y="11"/>
                      </a:cubicBezTo>
                      <a:cubicBezTo>
                        <a:pt x="31" y="9"/>
                        <a:pt x="28" y="2"/>
                        <a:pt x="35" y="1"/>
                      </a:cubicBezTo>
                      <a:cubicBezTo>
                        <a:pt x="42" y="0"/>
                        <a:pt x="52" y="3"/>
                        <a:pt x="47" y="8"/>
                      </a:cubicBezTo>
                      <a:cubicBezTo>
                        <a:pt x="42" y="14"/>
                        <a:pt x="40" y="12"/>
                        <a:pt x="34" y="25"/>
                      </a:cubicBezTo>
                      <a:cubicBezTo>
                        <a:pt x="28" y="38"/>
                        <a:pt x="12" y="37"/>
                        <a:pt x="6" y="37"/>
                      </a:cubicBezTo>
                      <a:cubicBezTo>
                        <a:pt x="0" y="37"/>
                        <a:pt x="4" y="33"/>
                        <a:pt x="6" y="3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76" name="Freeform 278">
                  <a:extLst>
                    <a:ext uri="{FF2B5EF4-FFF2-40B4-BE49-F238E27FC236}">
                      <a16:creationId xmlns="" xmlns:a16="http://schemas.microsoft.com/office/drawing/2014/main" id="{33099865-B556-44B0-A9CB-069C6E0E14D1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6832601" y="2803525"/>
                  <a:ext cx="103188" cy="139700"/>
                </a:xfrm>
                <a:custGeom>
                  <a:avLst/>
                  <a:gdLst>
                    <a:gd name="T0" fmla="*/ 73 w 82"/>
                    <a:gd name="T1" fmla="*/ 111 h 113"/>
                    <a:gd name="T2" fmla="*/ 35 w 82"/>
                    <a:gd name="T3" fmla="*/ 104 h 113"/>
                    <a:gd name="T4" fmla="*/ 38 w 82"/>
                    <a:gd name="T5" fmla="*/ 78 h 113"/>
                    <a:gd name="T6" fmla="*/ 22 w 82"/>
                    <a:gd name="T7" fmla="*/ 55 h 113"/>
                    <a:gd name="T8" fmla="*/ 7 w 82"/>
                    <a:gd name="T9" fmla="*/ 21 h 113"/>
                    <a:gd name="T10" fmla="*/ 44 w 82"/>
                    <a:gd name="T11" fmla="*/ 1 h 113"/>
                    <a:gd name="T12" fmla="*/ 54 w 82"/>
                    <a:gd name="T13" fmla="*/ 17 h 113"/>
                    <a:gd name="T14" fmla="*/ 44 w 82"/>
                    <a:gd name="T15" fmla="*/ 22 h 113"/>
                    <a:gd name="T16" fmla="*/ 49 w 82"/>
                    <a:gd name="T17" fmla="*/ 43 h 113"/>
                    <a:gd name="T18" fmla="*/ 73 w 82"/>
                    <a:gd name="T19" fmla="*/ 61 h 113"/>
                    <a:gd name="T20" fmla="*/ 69 w 82"/>
                    <a:gd name="T21" fmla="*/ 70 h 113"/>
                    <a:gd name="T22" fmla="*/ 70 w 82"/>
                    <a:gd name="T23" fmla="*/ 92 h 113"/>
                    <a:gd name="T24" fmla="*/ 73 w 82"/>
                    <a:gd name="T25" fmla="*/ 111 h 1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82" h="113">
                      <a:moveTo>
                        <a:pt x="73" y="111"/>
                      </a:moveTo>
                      <a:cubicBezTo>
                        <a:pt x="68" y="110"/>
                        <a:pt x="45" y="107"/>
                        <a:pt x="35" y="104"/>
                      </a:cubicBezTo>
                      <a:cubicBezTo>
                        <a:pt x="26" y="101"/>
                        <a:pt x="26" y="84"/>
                        <a:pt x="38" y="78"/>
                      </a:cubicBezTo>
                      <a:cubicBezTo>
                        <a:pt x="49" y="72"/>
                        <a:pt x="31" y="64"/>
                        <a:pt x="22" y="55"/>
                      </a:cubicBezTo>
                      <a:cubicBezTo>
                        <a:pt x="13" y="45"/>
                        <a:pt x="0" y="31"/>
                        <a:pt x="7" y="21"/>
                      </a:cubicBezTo>
                      <a:cubicBezTo>
                        <a:pt x="14" y="11"/>
                        <a:pt x="34" y="1"/>
                        <a:pt x="44" y="1"/>
                      </a:cubicBezTo>
                      <a:cubicBezTo>
                        <a:pt x="54" y="0"/>
                        <a:pt x="48" y="13"/>
                        <a:pt x="54" y="17"/>
                      </a:cubicBezTo>
                      <a:cubicBezTo>
                        <a:pt x="59" y="21"/>
                        <a:pt x="50" y="20"/>
                        <a:pt x="44" y="22"/>
                      </a:cubicBezTo>
                      <a:cubicBezTo>
                        <a:pt x="38" y="25"/>
                        <a:pt x="42" y="36"/>
                        <a:pt x="49" y="43"/>
                      </a:cubicBezTo>
                      <a:cubicBezTo>
                        <a:pt x="57" y="51"/>
                        <a:pt x="63" y="56"/>
                        <a:pt x="73" y="61"/>
                      </a:cubicBezTo>
                      <a:cubicBezTo>
                        <a:pt x="82" y="66"/>
                        <a:pt x="76" y="68"/>
                        <a:pt x="69" y="70"/>
                      </a:cubicBezTo>
                      <a:cubicBezTo>
                        <a:pt x="62" y="73"/>
                        <a:pt x="59" y="79"/>
                        <a:pt x="70" y="92"/>
                      </a:cubicBezTo>
                      <a:cubicBezTo>
                        <a:pt x="82" y="106"/>
                        <a:pt x="78" y="113"/>
                        <a:pt x="73" y="111"/>
                      </a:cubicBezTo>
                      <a:close/>
                    </a:path>
                  </a:pathLst>
                </a:custGeom>
                <a:solidFill>
                  <a:srgbClr val="2B9FB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77" name="Freeform 279">
                  <a:extLst>
                    <a:ext uri="{FF2B5EF4-FFF2-40B4-BE49-F238E27FC236}">
                      <a16:creationId xmlns="" xmlns:a16="http://schemas.microsoft.com/office/drawing/2014/main" id="{79C27387-D802-44AC-B836-6CCA386630F7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6948488" y="2805113"/>
                  <a:ext cx="39688" cy="50800"/>
                </a:xfrm>
                <a:custGeom>
                  <a:avLst/>
                  <a:gdLst>
                    <a:gd name="T0" fmla="*/ 25 w 31"/>
                    <a:gd name="T1" fmla="*/ 36 h 41"/>
                    <a:gd name="T2" fmla="*/ 3 w 31"/>
                    <a:gd name="T3" fmla="*/ 23 h 41"/>
                    <a:gd name="T4" fmla="*/ 19 w 31"/>
                    <a:gd name="T5" fmla="*/ 0 h 41"/>
                    <a:gd name="T6" fmla="*/ 29 w 31"/>
                    <a:gd name="T7" fmla="*/ 19 h 41"/>
                    <a:gd name="T8" fmla="*/ 25 w 31"/>
                    <a:gd name="T9" fmla="*/ 36 h 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" h="41">
                      <a:moveTo>
                        <a:pt x="25" y="36"/>
                      </a:moveTo>
                      <a:cubicBezTo>
                        <a:pt x="21" y="36"/>
                        <a:pt x="0" y="41"/>
                        <a:pt x="3" y="23"/>
                      </a:cubicBezTo>
                      <a:cubicBezTo>
                        <a:pt x="5" y="7"/>
                        <a:pt x="15" y="0"/>
                        <a:pt x="19" y="0"/>
                      </a:cubicBezTo>
                      <a:cubicBezTo>
                        <a:pt x="27" y="1"/>
                        <a:pt x="26" y="9"/>
                        <a:pt x="29" y="19"/>
                      </a:cubicBezTo>
                      <a:cubicBezTo>
                        <a:pt x="31" y="30"/>
                        <a:pt x="30" y="36"/>
                        <a:pt x="25" y="36"/>
                      </a:cubicBezTo>
                      <a:close/>
                    </a:path>
                  </a:pathLst>
                </a:custGeom>
                <a:solidFill>
                  <a:srgbClr val="2B9FB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78" name="Freeform 280">
                  <a:extLst>
                    <a:ext uri="{FF2B5EF4-FFF2-40B4-BE49-F238E27FC236}">
                      <a16:creationId xmlns="" xmlns:a16="http://schemas.microsoft.com/office/drawing/2014/main" id="{38578925-28F8-43DF-A20A-C3396AC5E6AC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6238876" y="2540000"/>
                  <a:ext cx="104775" cy="49213"/>
                </a:xfrm>
                <a:custGeom>
                  <a:avLst/>
                  <a:gdLst>
                    <a:gd name="T0" fmla="*/ 2 w 85"/>
                    <a:gd name="T1" fmla="*/ 36 h 40"/>
                    <a:gd name="T2" fmla="*/ 40 w 85"/>
                    <a:gd name="T3" fmla="*/ 7 h 40"/>
                    <a:gd name="T4" fmla="*/ 74 w 85"/>
                    <a:gd name="T5" fmla="*/ 11 h 40"/>
                    <a:gd name="T6" fmla="*/ 33 w 85"/>
                    <a:gd name="T7" fmla="*/ 30 h 40"/>
                    <a:gd name="T8" fmla="*/ 2 w 85"/>
                    <a:gd name="T9" fmla="*/ 36 h 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5" h="40">
                      <a:moveTo>
                        <a:pt x="2" y="36"/>
                      </a:moveTo>
                      <a:cubicBezTo>
                        <a:pt x="0" y="32"/>
                        <a:pt x="23" y="10"/>
                        <a:pt x="40" y="7"/>
                      </a:cubicBezTo>
                      <a:cubicBezTo>
                        <a:pt x="57" y="4"/>
                        <a:pt x="85" y="0"/>
                        <a:pt x="74" y="11"/>
                      </a:cubicBezTo>
                      <a:cubicBezTo>
                        <a:pt x="63" y="23"/>
                        <a:pt x="53" y="25"/>
                        <a:pt x="33" y="30"/>
                      </a:cubicBezTo>
                      <a:cubicBezTo>
                        <a:pt x="13" y="34"/>
                        <a:pt x="3" y="40"/>
                        <a:pt x="2" y="3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79" name="Freeform 281">
                  <a:extLst>
                    <a:ext uri="{FF2B5EF4-FFF2-40B4-BE49-F238E27FC236}">
                      <a16:creationId xmlns="" xmlns:a16="http://schemas.microsoft.com/office/drawing/2014/main" id="{149C6549-1CF9-4E5B-A138-AC2640356BBA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6070601" y="2357438"/>
                  <a:ext cx="441325" cy="269875"/>
                </a:xfrm>
                <a:custGeom>
                  <a:avLst/>
                  <a:gdLst>
                    <a:gd name="T0" fmla="*/ 3 w 354"/>
                    <a:gd name="T1" fmla="*/ 199 h 216"/>
                    <a:gd name="T2" fmla="*/ 50 w 354"/>
                    <a:gd name="T3" fmla="*/ 134 h 216"/>
                    <a:gd name="T4" fmla="*/ 107 w 354"/>
                    <a:gd name="T5" fmla="*/ 101 h 216"/>
                    <a:gd name="T6" fmla="*/ 209 w 354"/>
                    <a:gd name="T7" fmla="*/ 28 h 216"/>
                    <a:gd name="T8" fmla="*/ 334 w 354"/>
                    <a:gd name="T9" fmla="*/ 1 h 216"/>
                    <a:gd name="T10" fmla="*/ 296 w 354"/>
                    <a:gd name="T11" fmla="*/ 42 h 216"/>
                    <a:gd name="T12" fmla="*/ 211 w 354"/>
                    <a:gd name="T13" fmla="*/ 98 h 216"/>
                    <a:gd name="T14" fmla="*/ 199 w 354"/>
                    <a:gd name="T15" fmla="*/ 122 h 216"/>
                    <a:gd name="T16" fmla="*/ 128 w 354"/>
                    <a:gd name="T17" fmla="*/ 144 h 216"/>
                    <a:gd name="T18" fmla="*/ 50 w 354"/>
                    <a:gd name="T19" fmla="*/ 179 h 216"/>
                    <a:gd name="T20" fmla="*/ 7 w 354"/>
                    <a:gd name="T21" fmla="*/ 216 h 216"/>
                    <a:gd name="T22" fmla="*/ 3 w 354"/>
                    <a:gd name="T23" fmla="*/ 199 h 21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354" h="216">
                      <a:moveTo>
                        <a:pt x="3" y="199"/>
                      </a:moveTo>
                      <a:cubicBezTo>
                        <a:pt x="6" y="188"/>
                        <a:pt x="16" y="163"/>
                        <a:pt x="50" y="134"/>
                      </a:cubicBezTo>
                      <a:cubicBezTo>
                        <a:pt x="84" y="106"/>
                        <a:pt x="73" y="139"/>
                        <a:pt x="107" y="101"/>
                      </a:cubicBezTo>
                      <a:cubicBezTo>
                        <a:pt x="140" y="63"/>
                        <a:pt x="161" y="45"/>
                        <a:pt x="209" y="28"/>
                      </a:cubicBezTo>
                      <a:cubicBezTo>
                        <a:pt x="258" y="12"/>
                        <a:pt x="314" y="0"/>
                        <a:pt x="334" y="1"/>
                      </a:cubicBezTo>
                      <a:cubicBezTo>
                        <a:pt x="354" y="2"/>
                        <a:pt x="317" y="27"/>
                        <a:pt x="296" y="42"/>
                      </a:cubicBezTo>
                      <a:cubicBezTo>
                        <a:pt x="275" y="58"/>
                        <a:pt x="213" y="86"/>
                        <a:pt x="211" y="98"/>
                      </a:cubicBezTo>
                      <a:cubicBezTo>
                        <a:pt x="209" y="111"/>
                        <a:pt x="239" y="106"/>
                        <a:pt x="199" y="122"/>
                      </a:cubicBezTo>
                      <a:cubicBezTo>
                        <a:pt x="160" y="137"/>
                        <a:pt x="148" y="117"/>
                        <a:pt x="128" y="144"/>
                      </a:cubicBezTo>
                      <a:cubicBezTo>
                        <a:pt x="109" y="169"/>
                        <a:pt x="69" y="156"/>
                        <a:pt x="50" y="179"/>
                      </a:cubicBezTo>
                      <a:cubicBezTo>
                        <a:pt x="31" y="202"/>
                        <a:pt x="14" y="215"/>
                        <a:pt x="7" y="216"/>
                      </a:cubicBezTo>
                      <a:cubicBezTo>
                        <a:pt x="0" y="216"/>
                        <a:pt x="1" y="205"/>
                        <a:pt x="3" y="19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80" name="Freeform 282">
                  <a:extLst>
                    <a:ext uri="{FF2B5EF4-FFF2-40B4-BE49-F238E27FC236}">
                      <a16:creationId xmlns="" xmlns:a16="http://schemas.microsoft.com/office/drawing/2014/main" id="{16EBE891-0F07-421C-8DE0-FD33A1A219B1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7443788" y="3387725"/>
                  <a:ext cx="150813" cy="169863"/>
                </a:xfrm>
                <a:custGeom>
                  <a:avLst/>
                  <a:gdLst>
                    <a:gd name="T0" fmla="*/ 2 w 120"/>
                    <a:gd name="T1" fmla="*/ 9 h 136"/>
                    <a:gd name="T2" fmla="*/ 52 w 120"/>
                    <a:gd name="T3" fmla="*/ 31 h 136"/>
                    <a:gd name="T4" fmla="*/ 99 w 120"/>
                    <a:gd name="T5" fmla="*/ 72 h 136"/>
                    <a:gd name="T6" fmla="*/ 115 w 120"/>
                    <a:gd name="T7" fmla="*/ 132 h 136"/>
                    <a:gd name="T8" fmla="*/ 62 w 120"/>
                    <a:gd name="T9" fmla="*/ 92 h 136"/>
                    <a:gd name="T10" fmla="*/ 35 w 120"/>
                    <a:gd name="T11" fmla="*/ 40 h 136"/>
                    <a:gd name="T12" fmla="*/ 2 w 120"/>
                    <a:gd name="T13" fmla="*/ 9 h 1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20" h="136">
                      <a:moveTo>
                        <a:pt x="2" y="9"/>
                      </a:moveTo>
                      <a:cubicBezTo>
                        <a:pt x="4" y="2"/>
                        <a:pt x="31" y="0"/>
                        <a:pt x="52" y="31"/>
                      </a:cubicBezTo>
                      <a:cubicBezTo>
                        <a:pt x="73" y="62"/>
                        <a:pt x="77" y="39"/>
                        <a:pt x="99" y="72"/>
                      </a:cubicBezTo>
                      <a:cubicBezTo>
                        <a:pt x="120" y="106"/>
                        <a:pt x="120" y="127"/>
                        <a:pt x="115" y="132"/>
                      </a:cubicBezTo>
                      <a:cubicBezTo>
                        <a:pt x="110" y="136"/>
                        <a:pt x="77" y="119"/>
                        <a:pt x="62" y="92"/>
                      </a:cubicBezTo>
                      <a:cubicBezTo>
                        <a:pt x="47" y="64"/>
                        <a:pt x="53" y="51"/>
                        <a:pt x="35" y="40"/>
                      </a:cubicBezTo>
                      <a:cubicBezTo>
                        <a:pt x="17" y="28"/>
                        <a:pt x="0" y="16"/>
                        <a:pt x="2" y="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81" name="Freeform 283">
                  <a:extLst>
                    <a:ext uri="{FF2B5EF4-FFF2-40B4-BE49-F238E27FC236}">
                      <a16:creationId xmlns="" xmlns:a16="http://schemas.microsoft.com/office/drawing/2014/main" id="{9526F920-9CAA-4743-997D-A93AB9C81F09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7578726" y="3551238"/>
                  <a:ext cx="138113" cy="34925"/>
                </a:xfrm>
                <a:custGeom>
                  <a:avLst/>
                  <a:gdLst>
                    <a:gd name="T0" fmla="*/ 9 w 110"/>
                    <a:gd name="T1" fmla="*/ 7 h 28"/>
                    <a:gd name="T2" fmla="*/ 41 w 110"/>
                    <a:gd name="T3" fmla="*/ 8 h 28"/>
                    <a:gd name="T4" fmla="*/ 98 w 110"/>
                    <a:gd name="T5" fmla="*/ 24 h 28"/>
                    <a:gd name="T6" fmla="*/ 58 w 110"/>
                    <a:gd name="T7" fmla="*/ 26 h 28"/>
                    <a:gd name="T8" fmla="*/ 9 w 110"/>
                    <a:gd name="T9" fmla="*/ 7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0" h="28">
                      <a:moveTo>
                        <a:pt x="9" y="7"/>
                      </a:moveTo>
                      <a:cubicBezTo>
                        <a:pt x="19" y="0"/>
                        <a:pt x="18" y="2"/>
                        <a:pt x="41" y="8"/>
                      </a:cubicBezTo>
                      <a:cubicBezTo>
                        <a:pt x="63" y="13"/>
                        <a:pt x="85" y="19"/>
                        <a:pt x="98" y="24"/>
                      </a:cubicBezTo>
                      <a:cubicBezTo>
                        <a:pt x="110" y="28"/>
                        <a:pt x="89" y="27"/>
                        <a:pt x="58" y="26"/>
                      </a:cubicBezTo>
                      <a:cubicBezTo>
                        <a:pt x="27" y="24"/>
                        <a:pt x="0" y="14"/>
                        <a:pt x="9" y="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82" name="Freeform 284">
                  <a:extLst>
                    <a:ext uri="{FF2B5EF4-FFF2-40B4-BE49-F238E27FC236}">
                      <a16:creationId xmlns="" xmlns:a16="http://schemas.microsoft.com/office/drawing/2014/main" id="{6804F977-5DCE-40A1-BF56-361096FE7A0F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7629526" y="3362325"/>
                  <a:ext cx="139700" cy="171450"/>
                </a:xfrm>
                <a:custGeom>
                  <a:avLst/>
                  <a:gdLst>
                    <a:gd name="T0" fmla="*/ 60 w 112"/>
                    <a:gd name="T1" fmla="*/ 132 h 138"/>
                    <a:gd name="T2" fmla="*/ 34 w 112"/>
                    <a:gd name="T3" fmla="*/ 122 h 138"/>
                    <a:gd name="T4" fmla="*/ 11 w 112"/>
                    <a:gd name="T5" fmla="*/ 106 h 138"/>
                    <a:gd name="T6" fmla="*/ 2 w 112"/>
                    <a:gd name="T7" fmla="*/ 75 h 138"/>
                    <a:gd name="T8" fmla="*/ 23 w 112"/>
                    <a:gd name="T9" fmla="*/ 59 h 138"/>
                    <a:gd name="T10" fmla="*/ 72 w 112"/>
                    <a:gd name="T11" fmla="*/ 19 h 138"/>
                    <a:gd name="T12" fmla="*/ 93 w 112"/>
                    <a:gd name="T13" fmla="*/ 17 h 138"/>
                    <a:gd name="T14" fmla="*/ 87 w 112"/>
                    <a:gd name="T15" fmla="*/ 47 h 138"/>
                    <a:gd name="T16" fmla="*/ 99 w 112"/>
                    <a:gd name="T17" fmla="*/ 79 h 138"/>
                    <a:gd name="T18" fmla="*/ 76 w 112"/>
                    <a:gd name="T19" fmla="*/ 109 h 138"/>
                    <a:gd name="T20" fmla="*/ 60 w 112"/>
                    <a:gd name="T21" fmla="*/ 132 h 1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12" h="138">
                      <a:moveTo>
                        <a:pt x="60" y="132"/>
                      </a:moveTo>
                      <a:cubicBezTo>
                        <a:pt x="58" y="125"/>
                        <a:pt x="56" y="118"/>
                        <a:pt x="34" y="122"/>
                      </a:cubicBezTo>
                      <a:cubicBezTo>
                        <a:pt x="12" y="125"/>
                        <a:pt x="7" y="114"/>
                        <a:pt x="11" y="106"/>
                      </a:cubicBezTo>
                      <a:cubicBezTo>
                        <a:pt x="15" y="98"/>
                        <a:pt x="4" y="86"/>
                        <a:pt x="2" y="75"/>
                      </a:cubicBezTo>
                      <a:cubicBezTo>
                        <a:pt x="0" y="64"/>
                        <a:pt x="11" y="66"/>
                        <a:pt x="23" y="59"/>
                      </a:cubicBezTo>
                      <a:cubicBezTo>
                        <a:pt x="35" y="52"/>
                        <a:pt x="62" y="38"/>
                        <a:pt x="72" y="19"/>
                      </a:cubicBezTo>
                      <a:cubicBezTo>
                        <a:pt x="83" y="0"/>
                        <a:pt x="85" y="13"/>
                        <a:pt x="93" y="17"/>
                      </a:cubicBezTo>
                      <a:cubicBezTo>
                        <a:pt x="101" y="21"/>
                        <a:pt x="80" y="25"/>
                        <a:pt x="87" y="47"/>
                      </a:cubicBezTo>
                      <a:cubicBezTo>
                        <a:pt x="94" y="69"/>
                        <a:pt x="112" y="72"/>
                        <a:pt x="99" y="79"/>
                      </a:cubicBezTo>
                      <a:cubicBezTo>
                        <a:pt x="86" y="86"/>
                        <a:pt x="70" y="86"/>
                        <a:pt x="76" y="109"/>
                      </a:cubicBezTo>
                      <a:cubicBezTo>
                        <a:pt x="82" y="132"/>
                        <a:pt x="62" y="138"/>
                        <a:pt x="60" y="13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83" name="Freeform 285">
                  <a:extLst>
                    <a:ext uri="{FF2B5EF4-FFF2-40B4-BE49-F238E27FC236}">
                      <a16:creationId xmlns="" xmlns:a16="http://schemas.microsoft.com/office/drawing/2014/main" id="{CB71C532-83F2-4AAB-932E-729B5095342F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7802563" y="3325813"/>
                  <a:ext cx="57150" cy="66675"/>
                </a:xfrm>
                <a:custGeom>
                  <a:avLst/>
                  <a:gdLst>
                    <a:gd name="T0" fmla="*/ 9 w 46"/>
                    <a:gd name="T1" fmla="*/ 24 h 54"/>
                    <a:gd name="T2" fmla="*/ 24 w 46"/>
                    <a:gd name="T3" fmla="*/ 6 h 54"/>
                    <a:gd name="T4" fmla="*/ 41 w 46"/>
                    <a:gd name="T5" fmla="*/ 21 h 54"/>
                    <a:gd name="T6" fmla="*/ 31 w 46"/>
                    <a:gd name="T7" fmla="*/ 42 h 54"/>
                    <a:gd name="T8" fmla="*/ 15 w 46"/>
                    <a:gd name="T9" fmla="*/ 40 h 54"/>
                    <a:gd name="T10" fmla="*/ 9 w 46"/>
                    <a:gd name="T11" fmla="*/ 24 h 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6" h="54">
                      <a:moveTo>
                        <a:pt x="9" y="24"/>
                      </a:moveTo>
                      <a:cubicBezTo>
                        <a:pt x="18" y="21"/>
                        <a:pt x="21" y="13"/>
                        <a:pt x="24" y="6"/>
                      </a:cubicBezTo>
                      <a:cubicBezTo>
                        <a:pt x="27" y="0"/>
                        <a:pt x="35" y="8"/>
                        <a:pt x="41" y="21"/>
                      </a:cubicBezTo>
                      <a:cubicBezTo>
                        <a:pt x="46" y="34"/>
                        <a:pt x="33" y="30"/>
                        <a:pt x="31" y="42"/>
                      </a:cubicBezTo>
                      <a:cubicBezTo>
                        <a:pt x="28" y="54"/>
                        <a:pt x="17" y="50"/>
                        <a:pt x="15" y="40"/>
                      </a:cubicBezTo>
                      <a:cubicBezTo>
                        <a:pt x="13" y="30"/>
                        <a:pt x="0" y="27"/>
                        <a:pt x="9" y="2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84" name="Freeform 286">
                  <a:extLst>
                    <a:ext uri="{FF2B5EF4-FFF2-40B4-BE49-F238E27FC236}">
                      <a16:creationId xmlns="" xmlns:a16="http://schemas.microsoft.com/office/drawing/2014/main" id="{4F83E347-5BC7-453D-9C93-C0A4F5CFE46B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7740651" y="3197225"/>
                  <a:ext cx="41275" cy="76200"/>
                </a:xfrm>
                <a:custGeom>
                  <a:avLst/>
                  <a:gdLst>
                    <a:gd name="T0" fmla="*/ 25 w 34"/>
                    <a:gd name="T1" fmla="*/ 57 h 61"/>
                    <a:gd name="T2" fmla="*/ 5 w 34"/>
                    <a:gd name="T3" fmla="*/ 37 h 61"/>
                    <a:gd name="T4" fmla="*/ 9 w 34"/>
                    <a:gd name="T5" fmla="*/ 16 h 61"/>
                    <a:gd name="T6" fmla="*/ 9 w 34"/>
                    <a:gd name="T7" fmla="*/ 1 h 61"/>
                    <a:gd name="T8" fmla="*/ 31 w 34"/>
                    <a:gd name="T9" fmla="*/ 26 h 61"/>
                    <a:gd name="T10" fmla="*/ 24 w 34"/>
                    <a:gd name="T11" fmla="*/ 39 h 61"/>
                    <a:gd name="T12" fmla="*/ 25 w 34"/>
                    <a:gd name="T13" fmla="*/ 57 h 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4" h="61">
                      <a:moveTo>
                        <a:pt x="25" y="57"/>
                      </a:moveTo>
                      <a:cubicBezTo>
                        <a:pt x="18" y="53"/>
                        <a:pt x="9" y="50"/>
                        <a:pt x="5" y="37"/>
                      </a:cubicBezTo>
                      <a:cubicBezTo>
                        <a:pt x="2" y="24"/>
                        <a:pt x="16" y="30"/>
                        <a:pt x="9" y="16"/>
                      </a:cubicBezTo>
                      <a:cubicBezTo>
                        <a:pt x="1" y="2"/>
                        <a:pt x="0" y="0"/>
                        <a:pt x="9" y="1"/>
                      </a:cubicBezTo>
                      <a:cubicBezTo>
                        <a:pt x="19" y="2"/>
                        <a:pt x="31" y="10"/>
                        <a:pt x="31" y="26"/>
                      </a:cubicBezTo>
                      <a:cubicBezTo>
                        <a:pt x="31" y="42"/>
                        <a:pt x="15" y="28"/>
                        <a:pt x="24" y="39"/>
                      </a:cubicBezTo>
                      <a:cubicBezTo>
                        <a:pt x="34" y="49"/>
                        <a:pt x="32" y="61"/>
                        <a:pt x="25" y="5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85" name="Freeform 287">
                  <a:extLst>
                    <a:ext uri="{FF2B5EF4-FFF2-40B4-BE49-F238E27FC236}">
                      <a16:creationId xmlns="" xmlns:a16="http://schemas.microsoft.com/office/drawing/2014/main" id="{62FB232F-6E4A-4827-9919-9D234481FEF4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7912101" y="3473450"/>
                  <a:ext cx="260350" cy="150813"/>
                </a:xfrm>
                <a:custGeom>
                  <a:avLst/>
                  <a:gdLst>
                    <a:gd name="T0" fmla="*/ 113 w 209"/>
                    <a:gd name="T1" fmla="*/ 101 h 121"/>
                    <a:gd name="T2" fmla="*/ 85 w 209"/>
                    <a:gd name="T3" fmla="*/ 76 h 121"/>
                    <a:gd name="T4" fmla="*/ 60 w 209"/>
                    <a:gd name="T5" fmla="*/ 47 h 121"/>
                    <a:gd name="T6" fmla="*/ 26 w 209"/>
                    <a:gd name="T7" fmla="*/ 39 h 121"/>
                    <a:gd name="T8" fmla="*/ 29 w 209"/>
                    <a:gd name="T9" fmla="*/ 24 h 121"/>
                    <a:gd name="T10" fmla="*/ 2 w 209"/>
                    <a:gd name="T11" fmla="*/ 16 h 121"/>
                    <a:gd name="T12" fmla="*/ 38 w 209"/>
                    <a:gd name="T13" fmla="*/ 4 h 121"/>
                    <a:gd name="T14" fmla="*/ 39 w 209"/>
                    <a:gd name="T15" fmla="*/ 25 h 121"/>
                    <a:gd name="T16" fmla="*/ 67 w 209"/>
                    <a:gd name="T17" fmla="*/ 25 h 121"/>
                    <a:gd name="T18" fmla="*/ 85 w 209"/>
                    <a:gd name="T19" fmla="*/ 21 h 121"/>
                    <a:gd name="T20" fmla="*/ 155 w 209"/>
                    <a:gd name="T21" fmla="*/ 53 h 121"/>
                    <a:gd name="T22" fmla="*/ 188 w 209"/>
                    <a:gd name="T23" fmla="*/ 99 h 121"/>
                    <a:gd name="T24" fmla="*/ 186 w 209"/>
                    <a:gd name="T25" fmla="*/ 114 h 121"/>
                    <a:gd name="T26" fmla="*/ 163 w 209"/>
                    <a:gd name="T27" fmla="*/ 90 h 121"/>
                    <a:gd name="T28" fmla="*/ 133 w 209"/>
                    <a:gd name="T29" fmla="*/ 90 h 121"/>
                    <a:gd name="T30" fmla="*/ 113 w 209"/>
                    <a:gd name="T31" fmla="*/ 101 h 1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209" h="121">
                      <a:moveTo>
                        <a:pt x="113" y="101"/>
                      </a:moveTo>
                      <a:cubicBezTo>
                        <a:pt x="106" y="100"/>
                        <a:pt x="92" y="97"/>
                        <a:pt x="85" y="76"/>
                      </a:cubicBezTo>
                      <a:cubicBezTo>
                        <a:pt x="79" y="55"/>
                        <a:pt x="82" y="49"/>
                        <a:pt x="60" y="47"/>
                      </a:cubicBezTo>
                      <a:cubicBezTo>
                        <a:pt x="39" y="45"/>
                        <a:pt x="33" y="44"/>
                        <a:pt x="26" y="39"/>
                      </a:cubicBezTo>
                      <a:cubicBezTo>
                        <a:pt x="18" y="35"/>
                        <a:pt x="26" y="31"/>
                        <a:pt x="29" y="24"/>
                      </a:cubicBezTo>
                      <a:cubicBezTo>
                        <a:pt x="33" y="16"/>
                        <a:pt x="0" y="28"/>
                        <a:pt x="2" y="16"/>
                      </a:cubicBezTo>
                      <a:cubicBezTo>
                        <a:pt x="5" y="5"/>
                        <a:pt x="22" y="0"/>
                        <a:pt x="38" y="4"/>
                      </a:cubicBezTo>
                      <a:cubicBezTo>
                        <a:pt x="54" y="8"/>
                        <a:pt x="24" y="10"/>
                        <a:pt x="39" y="25"/>
                      </a:cubicBezTo>
                      <a:cubicBezTo>
                        <a:pt x="55" y="40"/>
                        <a:pt x="71" y="34"/>
                        <a:pt x="67" y="25"/>
                      </a:cubicBezTo>
                      <a:cubicBezTo>
                        <a:pt x="63" y="15"/>
                        <a:pt x="61" y="14"/>
                        <a:pt x="85" y="21"/>
                      </a:cubicBezTo>
                      <a:cubicBezTo>
                        <a:pt x="109" y="29"/>
                        <a:pt x="128" y="26"/>
                        <a:pt x="155" y="53"/>
                      </a:cubicBezTo>
                      <a:cubicBezTo>
                        <a:pt x="182" y="79"/>
                        <a:pt x="180" y="91"/>
                        <a:pt x="188" y="99"/>
                      </a:cubicBezTo>
                      <a:cubicBezTo>
                        <a:pt x="196" y="107"/>
                        <a:pt x="209" y="121"/>
                        <a:pt x="186" y="114"/>
                      </a:cubicBezTo>
                      <a:cubicBezTo>
                        <a:pt x="165" y="107"/>
                        <a:pt x="171" y="101"/>
                        <a:pt x="163" y="90"/>
                      </a:cubicBezTo>
                      <a:cubicBezTo>
                        <a:pt x="155" y="79"/>
                        <a:pt x="117" y="76"/>
                        <a:pt x="133" y="90"/>
                      </a:cubicBezTo>
                      <a:cubicBezTo>
                        <a:pt x="148" y="103"/>
                        <a:pt x="120" y="102"/>
                        <a:pt x="113" y="10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86" name="Freeform 288">
                  <a:extLst>
                    <a:ext uri="{FF2B5EF4-FFF2-40B4-BE49-F238E27FC236}">
                      <a16:creationId xmlns="" xmlns:a16="http://schemas.microsoft.com/office/drawing/2014/main" id="{193357DD-AF60-46AE-AF9B-6D43EA8DB304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7696201" y="3627438"/>
                  <a:ext cx="515938" cy="404813"/>
                </a:xfrm>
                <a:custGeom>
                  <a:avLst/>
                  <a:gdLst>
                    <a:gd name="T0" fmla="*/ 292 w 414"/>
                    <a:gd name="T1" fmla="*/ 2 h 325"/>
                    <a:gd name="T2" fmla="*/ 308 w 414"/>
                    <a:gd name="T3" fmla="*/ 32 h 325"/>
                    <a:gd name="T4" fmla="*/ 324 w 414"/>
                    <a:gd name="T5" fmla="*/ 54 h 325"/>
                    <a:gd name="T6" fmla="*/ 339 w 414"/>
                    <a:gd name="T7" fmla="*/ 102 h 325"/>
                    <a:gd name="T8" fmla="*/ 372 w 414"/>
                    <a:gd name="T9" fmla="*/ 130 h 325"/>
                    <a:gd name="T10" fmla="*/ 389 w 414"/>
                    <a:gd name="T11" fmla="*/ 161 h 325"/>
                    <a:gd name="T12" fmla="*/ 386 w 414"/>
                    <a:gd name="T13" fmla="*/ 246 h 325"/>
                    <a:gd name="T14" fmla="*/ 357 w 414"/>
                    <a:gd name="T15" fmla="*/ 307 h 325"/>
                    <a:gd name="T16" fmla="*/ 280 w 414"/>
                    <a:gd name="T17" fmla="*/ 311 h 325"/>
                    <a:gd name="T18" fmla="*/ 250 w 414"/>
                    <a:gd name="T19" fmla="*/ 256 h 325"/>
                    <a:gd name="T20" fmla="*/ 234 w 414"/>
                    <a:gd name="T21" fmla="*/ 268 h 325"/>
                    <a:gd name="T22" fmla="*/ 197 w 414"/>
                    <a:gd name="T23" fmla="*/ 238 h 325"/>
                    <a:gd name="T24" fmla="*/ 133 w 414"/>
                    <a:gd name="T25" fmla="*/ 252 h 325"/>
                    <a:gd name="T26" fmla="*/ 108 w 414"/>
                    <a:gd name="T27" fmla="*/ 264 h 325"/>
                    <a:gd name="T28" fmla="*/ 72 w 414"/>
                    <a:gd name="T29" fmla="*/ 276 h 325"/>
                    <a:gd name="T30" fmla="*/ 48 w 414"/>
                    <a:gd name="T31" fmla="*/ 269 h 325"/>
                    <a:gd name="T32" fmla="*/ 48 w 414"/>
                    <a:gd name="T33" fmla="*/ 242 h 325"/>
                    <a:gd name="T34" fmla="*/ 17 w 414"/>
                    <a:gd name="T35" fmla="*/ 168 h 325"/>
                    <a:gd name="T36" fmla="*/ 16 w 414"/>
                    <a:gd name="T37" fmla="*/ 125 h 325"/>
                    <a:gd name="T38" fmla="*/ 63 w 414"/>
                    <a:gd name="T39" fmla="*/ 105 h 325"/>
                    <a:gd name="T40" fmla="*/ 93 w 414"/>
                    <a:gd name="T41" fmla="*/ 70 h 325"/>
                    <a:gd name="T42" fmla="*/ 118 w 414"/>
                    <a:gd name="T43" fmla="*/ 48 h 325"/>
                    <a:gd name="T44" fmla="*/ 139 w 414"/>
                    <a:gd name="T45" fmla="*/ 36 h 325"/>
                    <a:gd name="T46" fmla="*/ 165 w 414"/>
                    <a:gd name="T47" fmla="*/ 48 h 325"/>
                    <a:gd name="T48" fmla="*/ 169 w 414"/>
                    <a:gd name="T49" fmla="*/ 23 h 325"/>
                    <a:gd name="T50" fmla="*/ 216 w 414"/>
                    <a:gd name="T51" fmla="*/ 15 h 325"/>
                    <a:gd name="T52" fmla="*/ 235 w 414"/>
                    <a:gd name="T53" fmla="*/ 23 h 325"/>
                    <a:gd name="T54" fmla="*/ 225 w 414"/>
                    <a:gd name="T55" fmla="*/ 47 h 325"/>
                    <a:gd name="T56" fmla="*/ 261 w 414"/>
                    <a:gd name="T57" fmla="*/ 72 h 325"/>
                    <a:gd name="T58" fmla="*/ 287 w 414"/>
                    <a:gd name="T59" fmla="*/ 40 h 325"/>
                    <a:gd name="T60" fmla="*/ 292 w 414"/>
                    <a:gd name="T61" fmla="*/ 2 h 3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</a:cxnLst>
                  <a:rect l="0" t="0" r="r" b="b"/>
                  <a:pathLst>
                    <a:path w="414" h="325">
                      <a:moveTo>
                        <a:pt x="292" y="2"/>
                      </a:moveTo>
                      <a:cubicBezTo>
                        <a:pt x="294" y="0"/>
                        <a:pt x="309" y="12"/>
                        <a:pt x="308" y="32"/>
                      </a:cubicBezTo>
                      <a:cubicBezTo>
                        <a:pt x="307" y="51"/>
                        <a:pt x="321" y="44"/>
                        <a:pt x="324" y="54"/>
                      </a:cubicBezTo>
                      <a:cubicBezTo>
                        <a:pt x="328" y="65"/>
                        <a:pt x="318" y="90"/>
                        <a:pt x="339" y="102"/>
                      </a:cubicBezTo>
                      <a:cubicBezTo>
                        <a:pt x="360" y="113"/>
                        <a:pt x="368" y="116"/>
                        <a:pt x="372" y="130"/>
                      </a:cubicBezTo>
                      <a:cubicBezTo>
                        <a:pt x="375" y="144"/>
                        <a:pt x="382" y="152"/>
                        <a:pt x="389" y="161"/>
                      </a:cubicBezTo>
                      <a:cubicBezTo>
                        <a:pt x="396" y="170"/>
                        <a:pt x="414" y="212"/>
                        <a:pt x="386" y="246"/>
                      </a:cubicBezTo>
                      <a:cubicBezTo>
                        <a:pt x="357" y="279"/>
                        <a:pt x="364" y="304"/>
                        <a:pt x="357" y="307"/>
                      </a:cubicBezTo>
                      <a:cubicBezTo>
                        <a:pt x="350" y="310"/>
                        <a:pt x="310" y="325"/>
                        <a:pt x="280" y="311"/>
                      </a:cubicBezTo>
                      <a:cubicBezTo>
                        <a:pt x="250" y="297"/>
                        <a:pt x="247" y="265"/>
                        <a:pt x="250" y="256"/>
                      </a:cubicBezTo>
                      <a:cubicBezTo>
                        <a:pt x="252" y="248"/>
                        <a:pt x="241" y="262"/>
                        <a:pt x="234" y="268"/>
                      </a:cubicBezTo>
                      <a:cubicBezTo>
                        <a:pt x="228" y="273"/>
                        <a:pt x="232" y="244"/>
                        <a:pt x="197" y="238"/>
                      </a:cubicBezTo>
                      <a:cubicBezTo>
                        <a:pt x="162" y="232"/>
                        <a:pt x="142" y="240"/>
                        <a:pt x="133" y="252"/>
                      </a:cubicBezTo>
                      <a:cubicBezTo>
                        <a:pt x="124" y="265"/>
                        <a:pt x="124" y="268"/>
                        <a:pt x="108" y="264"/>
                      </a:cubicBezTo>
                      <a:cubicBezTo>
                        <a:pt x="92" y="260"/>
                        <a:pt x="72" y="272"/>
                        <a:pt x="72" y="276"/>
                      </a:cubicBezTo>
                      <a:cubicBezTo>
                        <a:pt x="72" y="280"/>
                        <a:pt x="62" y="276"/>
                        <a:pt x="48" y="269"/>
                      </a:cubicBezTo>
                      <a:cubicBezTo>
                        <a:pt x="34" y="262"/>
                        <a:pt x="54" y="261"/>
                        <a:pt x="48" y="242"/>
                      </a:cubicBezTo>
                      <a:cubicBezTo>
                        <a:pt x="42" y="222"/>
                        <a:pt x="34" y="191"/>
                        <a:pt x="17" y="168"/>
                      </a:cubicBezTo>
                      <a:cubicBezTo>
                        <a:pt x="0" y="144"/>
                        <a:pt x="6" y="132"/>
                        <a:pt x="16" y="125"/>
                      </a:cubicBezTo>
                      <a:cubicBezTo>
                        <a:pt x="26" y="118"/>
                        <a:pt x="33" y="117"/>
                        <a:pt x="63" y="105"/>
                      </a:cubicBezTo>
                      <a:cubicBezTo>
                        <a:pt x="94" y="93"/>
                        <a:pt x="93" y="78"/>
                        <a:pt x="93" y="70"/>
                      </a:cubicBezTo>
                      <a:cubicBezTo>
                        <a:pt x="93" y="62"/>
                        <a:pt x="107" y="63"/>
                        <a:pt x="118" y="48"/>
                      </a:cubicBezTo>
                      <a:cubicBezTo>
                        <a:pt x="128" y="32"/>
                        <a:pt x="133" y="34"/>
                        <a:pt x="139" y="36"/>
                      </a:cubicBezTo>
                      <a:cubicBezTo>
                        <a:pt x="145" y="39"/>
                        <a:pt x="161" y="45"/>
                        <a:pt x="165" y="48"/>
                      </a:cubicBezTo>
                      <a:cubicBezTo>
                        <a:pt x="170" y="52"/>
                        <a:pt x="153" y="35"/>
                        <a:pt x="169" y="23"/>
                      </a:cubicBezTo>
                      <a:cubicBezTo>
                        <a:pt x="185" y="12"/>
                        <a:pt x="205" y="14"/>
                        <a:pt x="216" y="15"/>
                      </a:cubicBezTo>
                      <a:cubicBezTo>
                        <a:pt x="228" y="16"/>
                        <a:pt x="249" y="17"/>
                        <a:pt x="235" y="23"/>
                      </a:cubicBezTo>
                      <a:cubicBezTo>
                        <a:pt x="221" y="29"/>
                        <a:pt x="214" y="40"/>
                        <a:pt x="225" y="47"/>
                      </a:cubicBezTo>
                      <a:cubicBezTo>
                        <a:pt x="236" y="54"/>
                        <a:pt x="255" y="65"/>
                        <a:pt x="261" y="72"/>
                      </a:cubicBezTo>
                      <a:cubicBezTo>
                        <a:pt x="267" y="80"/>
                        <a:pt x="288" y="72"/>
                        <a:pt x="287" y="40"/>
                      </a:cubicBezTo>
                      <a:cubicBezTo>
                        <a:pt x="286" y="8"/>
                        <a:pt x="289" y="4"/>
                        <a:pt x="292" y="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87" name="Freeform 289">
                  <a:extLst>
                    <a:ext uri="{FF2B5EF4-FFF2-40B4-BE49-F238E27FC236}">
                      <a16:creationId xmlns="" xmlns:a16="http://schemas.microsoft.com/office/drawing/2014/main" id="{5312B6D1-FA42-4FCC-B8F0-EF252E7325E8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218488" y="4024313"/>
                  <a:ext cx="92075" cy="101600"/>
                </a:xfrm>
                <a:custGeom>
                  <a:avLst/>
                  <a:gdLst>
                    <a:gd name="T0" fmla="*/ 0 w 73"/>
                    <a:gd name="T1" fmla="*/ 67 h 81"/>
                    <a:gd name="T2" fmla="*/ 39 w 73"/>
                    <a:gd name="T3" fmla="*/ 35 h 81"/>
                    <a:gd name="T4" fmla="*/ 64 w 73"/>
                    <a:gd name="T5" fmla="*/ 8 h 81"/>
                    <a:gd name="T6" fmla="*/ 73 w 73"/>
                    <a:gd name="T7" fmla="*/ 15 h 81"/>
                    <a:gd name="T8" fmla="*/ 52 w 73"/>
                    <a:gd name="T9" fmla="*/ 50 h 81"/>
                    <a:gd name="T10" fmla="*/ 30 w 73"/>
                    <a:gd name="T11" fmla="*/ 69 h 81"/>
                    <a:gd name="T12" fmla="*/ 0 w 73"/>
                    <a:gd name="T13" fmla="*/ 67 h 8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73" h="81">
                      <a:moveTo>
                        <a:pt x="0" y="67"/>
                      </a:moveTo>
                      <a:cubicBezTo>
                        <a:pt x="0" y="59"/>
                        <a:pt x="22" y="48"/>
                        <a:pt x="39" y="35"/>
                      </a:cubicBezTo>
                      <a:cubicBezTo>
                        <a:pt x="57" y="21"/>
                        <a:pt x="57" y="12"/>
                        <a:pt x="64" y="8"/>
                      </a:cubicBezTo>
                      <a:cubicBezTo>
                        <a:pt x="70" y="3"/>
                        <a:pt x="73" y="0"/>
                        <a:pt x="73" y="15"/>
                      </a:cubicBezTo>
                      <a:cubicBezTo>
                        <a:pt x="73" y="31"/>
                        <a:pt x="68" y="44"/>
                        <a:pt x="52" y="50"/>
                      </a:cubicBezTo>
                      <a:cubicBezTo>
                        <a:pt x="37" y="56"/>
                        <a:pt x="39" y="57"/>
                        <a:pt x="30" y="69"/>
                      </a:cubicBezTo>
                      <a:cubicBezTo>
                        <a:pt x="22" y="81"/>
                        <a:pt x="1" y="75"/>
                        <a:pt x="0" y="6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88" name="Freeform 290">
                  <a:extLst>
                    <a:ext uri="{FF2B5EF4-FFF2-40B4-BE49-F238E27FC236}">
                      <a16:creationId xmlns="" xmlns:a16="http://schemas.microsoft.com/office/drawing/2014/main" id="{4E38193B-0638-4B92-B62D-0606FE39E719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318501" y="3978275"/>
                  <a:ext cx="74613" cy="77788"/>
                </a:xfrm>
                <a:custGeom>
                  <a:avLst/>
                  <a:gdLst>
                    <a:gd name="T0" fmla="*/ 3 w 59"/>
                    <a:gd name="T1" fmla="*/ 57 h 63"/>
                    <a:gd name="T2" fmla="*/ 5 w 59"/>
                    <a:gd name="T3" fmla="*/ 37 h 63"/>
                    <a:gd name="T4" fmla="*/ 18 w 59"/>
                    <a:gd name="T5" fmla="*/ 11 h 63"/>
                    <a:gd name="T6" fmla="*/ 33 w 59"/>
                    <a:gd name="T7" fmla="*/ 16 h 63"/>
                    <a:gd name="T8" fmla="*/ 37 w 59"/>
                    <a:gd name="T9" fmla="*/ 33 h 63"/>
                    <a:gd name="T10" fmla="*/ 3 w 59"/>
                    <a:gd name="T11" fmla="*/ 57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9" h="63">
                      <a:moveTo>
                        <a:pt x="3" y="57"/>
                      </a:moveTo>
                      <a:cubicBezTo>
                        <a:pt x="0" y="52"/>
                        <a:pt x="9" y="43"/>
                        <a:pt x="5" y="37"/>
                      </a:cubicBezTo>
                      <a:cubicBezTo>
                        <a:pt x="2" y="31"/>
                        <a:pt x="14" y="22"/>
                        <a:pt x="18" y="11"/>
                      </a:cubicBezTo>
                      <a:cubicBezTo>
                        <a:pt x="23" y="0"/>
                        <a:pt x="21" y="19"/>
                        <a:pt x="33" y="16"/>
                      </a:cubicBezTo>
                      <a:cubicBezTo>
                        <a:pt x="44" y="14"/>
                        <a:pt x="59" y="16"/>
                        <a:pt x="37" y="33"/>
                      </a:cubicBezTo>
                      <a:cubicBezTo>
                        <a:pt x="15" y="50"/>
                        <a:pt x="7" y="63"/>
                        <a:pt x="3" y="5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89" name="Freeform 291">
                  <a:extLst>
                    <a:ext uri="{FF2B5EF4-FFF2-40B4-BE49-F238E27FC236}">
                      <a16:creationId xmlns="" xmlns:a16="http://schemas.microsoft.com/office/drawing/2014/main" id="{8A0639DA-7A67-43D4-A0D1-DD2351C2CF7C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064501" y="4038600"/>
                  <a:ext cx="57150" cy="66675"/>
                </a:xfrm>
                <a:custGeom>
                  <a:avLst/>
                  <a:gdLst>
                    <a:gd name="T0" fmla="*/ 7 w 46"/>
                    <a:gd name="T1" fmla="*/ 10 h 53"/>
                    <a:gd name="T2" fmla="*/ 33 w 46"/>
                    <a:gd name="T3" fmla="*/ 7 h 53"/>
                    <a:gd name="T4" fmla="*/ 38 w 46"/>
                    <a:gd name="T5" fmla="*/ 21 h 53"/>
                    <a:gd name="T6" fmla="*/ 21 w 46"/>
                    <a:gd name="T7" fmla="*/ 38 h 53"/>
                    <a:gd name="T8" fmla="*/ 7 w 46"/>
                    <a:gd name="T9" fmla="*/ 10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6" h="53">
                      <a:moveTo>
                        <a:pt x="7" y="10"/>
                      </a:moveTo>
                      <a:cubicBezTo>
                        <a:pt x="14" y="8"/>
                        <a:pt x="21" y="14"/>
                        <a:pt x="33" y="7"/>
                      </a:cubicBezTo>
                      <a:cubicBezTo>
                        <a:pt x="46" y="0"/>
                        <a:pt x="44" y="7"/>
                        <a:pt x="38" y="21"/>
                      </a:cubicBezTo>
                      <a:cubicBezTo>
                        <a:pt x="32" y="35"/>
                        <a:pt x="28" y="53"/>
                        <a:pt x="21" y="38"/>
                      </a:cubicBezTo>
                      <a:cubicBezTo>
                        <a:pt x="13" y="23"/>
                        <a:pt x="0" y="13"/>
                        <a:pt x="7" y="1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90" name="Freeform 292">
                  <a:extLst>
                    <a:ext uri="{FF2B5EF4-FFF2-40B4-BE49-F238E27FC236}">
                      <a16:creationId xmlns="" xmlns:a16="http://schemas.microsoft.com/office/drawing/2014/main" id="{88B95718-BD38-4BA9-86D8-F1BF8AD219B8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7240588" y="3325813"/>
                  <a:ext cx="31750" cy="50800"/>
                </a:xfrm>
                <a:custGeom>
                  <a:avLst/>
                  <a:gdLst>
                    <a:gd name="T0" fmla="*/ 16 w 26"/>
                    <a:gd name="T1" fmla="*/ 40 h 41"/>
                    <a:gd name="T2" fmla="*/ 6 w 26"/>
                    <a:gd name="T3" fmla="*/ 24 h 41"/>
                    <a:gd name="T4" fmla="*/ 15 w 26"/>
                    <a:gd name="T5" fmla="*/ 7 h 41"/>
                    <a:gd name="T6" fmla="*/ 25 w 26"/>
                    <a:gd name="T7" fmla="*/ 27 h 41"/>
                    <a:gd name="T8" fmla="*/ 16 w 26"/>
                    <a:gd name="T9" fmla="*/ 40 h 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6" h="41">
                      <a:moveTo>
                        <a:pt x="16" y="40"/>
                      </a:moveTo>
                      <a:cubicBezTo>
                        <a:pt x="8" y="38"/>
                        <a:pt x="0" y="39"/>
                        <a:pt x="6" y="24"/>
                      </a:cubicBezTo>
                      <a:cubicBezTo>
                        <a:pt x="10" y="12"/>
                        <a:pt x="12" y="0"/>
                        <a:pt x="15" y="7"/>
                      </a:cubicBezTo>
                      <a:cubicBezTo>
                        <a:pt x="18" y="14"/>
                        <a:pt x="23" y="15"/>
                        <a:pt x="25" y="27"/>
                      </a:cubicBezTo>
                      <a:cubicBezTo>
                        <a:pt x="26" y="40"/>
                        <a:pt x="24" y="41"/>
                        <a:pt x="16" y="4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</p:grpSp>
          <p:grpSp>
            <p:nvGrpSpPr>
              <p:cNvPr id="726" name="Group 677">
                <a:extLst>
                  <a:ext uri="{FF2B5EF4-FFF2-40B4-BE49-F238E27FC236}">
                    <a16:creationId xmlns="" xmlns:a16="http://schemas.microsoft.com/office/drawing/2014/main" id="{D666454E-51AD-49D9-8A22-89901F63DEC7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2716213" y="3429000"/>
                <a:ext cx="377825" cy="917575"/>
                <a:chOff x="9040813" y="3632201"/>
                <a:chExt cx="377825" cy="917575"/>
              </a:xfrm>
            </p:grpSpPr>
            <p:sp>
              <p:nvSpPr>
                <p:cNvPr id="832" name="Freeform 639">
                  <a:extLst>
                    <a:ext uri="{FF2B5EF4-FFF2-40B4-BE49-F238E27FC236}">
                      <a16:creationId xmlns="" xmlns:a16="http://schemas.microsoft.com/office/drawing/2014/main" id="{B9276393-1C0B-4841-ABE5-E36D006C89B0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9307513" y="4044951"/>
                  <a:ext cx="26988" cy="53975"/>
                </a:xfrm>
                <a:custGeom>
                  <a:avLst/>
                  <a:gdLst>
                    <a:gd name="T0" fmla="*/ 1 w 22"/>
                    <a:gd name="T1" fmla="*/ 2 h 43"/>
                    <a:gd name="T2" fmla="*/ 2 w 22"/>
                    <a:gd name="T3" fmla="*/ 12 h 43"/>
                    <a:gd name="T4" fmla="*/ 0 w 22"/>
                    <a:gd name="T5" fmla="*/ 42 h 43"/>
                    <a:gd name="T6" fmla="*/ 5 w 22"/>
                    <a:gd name="T7" fmla="*/ 35 h 43"/>
                    <a:gd name="T8" fmla="*/ 11 w 22"/>
                    <a:gd name="T9" fmla="*/ 30 h 43"/>
                    <a:gd name="T10" fmla="*/ 16 w 22"/>
                    <a:gd name="T11" fmla="*/ 30 h 43"/>
                    <a:gd name="T12" fmla="*/ 22 w 22"/>
                    <a:gd name="T13" fmla="*/ 27 h 43"/>
                    <a:gd name="T14" fmla="*/ 16 w 22"/>
                    <a:gd name="T15" fmla="*/ 12 h 43"/>
                    <a:gd name="T16" fmla="*/ 13 w 22"/>
                    <a:gd name="T17" fmla="*/ 7 h 43"/>
                    <a:gd name="T18" fmla="*/ 11 w 22"/>
                    <a:gd name="T19" fmla="*/ 0 h 43"/>
                    <a:gd name="T20" fmla="*/ 1 w 22"/>
                    <a:gd name="T21" fmla="*/ 2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22" h="43">
                      <a:moveTo>
                        <a:pt x="1" y="2"/>
                      </a:moveTo>
                      <a:cubicBezTo>
                        <a:pt x="1" y="2"/>
                        <a:pt x="3" y="10"/>
                        <a:pt x="2" y="12"/>
                      </a:cubicBezTo>
                      <a:cubicBezTo>
                        <a:pt x="0" y="18"/>
                        <a:pt x="3" y="26"/>
                        <a:pt x="0" y="42"/>
                      </a:cubicBezTo>
                      <a:cubicBezTo>
                        <a:pt x="0" y="43"/>
                        <a:pt x="5" y="41"/>
                        <a:pt x="5" y="35"/>
                      </a:cubicBezTo>
                      <a:cubicBezTo>
                        <a:pt x="5" y="30"/>
                        <a:pt x="11" y="30"/>
                        <a:pt x="11" y="30"/>
                      </a:cubicBezTo>
                      <a:cubicBezTo>
                        <a:pt x="11" y="30"/>
                        <a:pt x="13" y="31"/>
                        <a:pt x="16" y="30"/>
                      </a:cubicBezTo>
                      <a:cubicBezTo>
                        <a:pt x="19" y="29"/>
                        <a:pt x="22" y="27"/>
                        <a:pt x="22" y="27"/>
                      </a:cubicBezTo>
                      <a:cubicBezTo>
                        <a:pt x="19" y="21"/>
                        <a:pt x="17" y="14"/>
                        <a:pt x="16" y="12"/>
                      </a:cubicBezTo>
                      <a:cubicBezTo>
                        <a:pt x="15" y="8"/>
                        <a:pt x="13" y="7"/>
                        <a:pt x="13" y="7"/>
                      </a:cubicBezTo>
                      <a:cubicBezTo>
                        <a:pt x="11" y="0"/>
                        <a:pt x="11" y="0"/>
                        <a:pt x="11" y="0"/>
                      </a:cubicBezTo>
                      <a:lnTo>
                        <a:pt x="1" y="2"/>
                      </a:lnTo>
                      <a:close/>
                    </a:path>
                  </a:pathLst>
                </a:custGeom>
                <a:solidFill>
                  <a:srgbClr val="E9F6F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33" name="Freeform 640">
                  <a:extLst>
                    <a:ext uri="{FF2B5EF4-FFF2-40B4-BE49-F238E27FC236}">
                      <a16:creationId xmlns="" xmlns:a16="http://schemas.microsoft.com/office/drawing/2014/main" id="{4DFF28DD-0DE9-4C1E-9ADD-B910DEEE67F6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9301163" y="4076701"/>
                  <a:ext cx="46038" cy="31750"/>
                </a:xfrm>
                <a:custGeom>
                  <a:avLst/>
                  <a:gdLst>
                    <a:gd name="T0" fmla="*/ 8 w 37"/>
                    <a:gd name="T1" fmla="*/ 26 h 26"/>
                    <a:gd name="T2" fmla="*/ 1 w 37"/>
                    <a:gd name="T3" fmla="*/ 20 h 26"/>
                    <a:gd name="T4" fmla="*/ 0 w 37"/>
                    <a:gd name="T5" fmla="*/ 13 h 26"/>
                    <a:gd name="T6" fmla="*/ 1 w 37"/>
                    <a:gd name="T7" fmla="*/ 8 h 26"/>
                    <a:gd name="T8" fmla="*/ 5 w 37"/>
                    <a:gd name="T9" fmla="*/ 5 h 26"/>
                    <a:gd name="T10" fmla="*/ 28 w 37"/>
                    <a:gd name="T11" fmla="*/ 1 h 26"/>
                    <a:gd name="T12" fmla="*/ 36 w 37"/>
                    <a:gd name="T13" fmla="*/ 6 h 26"/>
                    <a:gd name="T14" fmla="*/ 37 w 37"/>
                    <a:gd name="T15" fmla="*/ 13 h 26"/>
                    <a:gd name="T16" fmla="*/ 36 w 37"/>
                    <a:gd name="T17" fmla="*/ 18 h 26"/>
                    <a:gd name="T18" fmla="*/ 32 w 37"/>
                    <a:gd name="T19" fmla="*/ 21 h 26"/>
                    <a:gd name="T20" fmla="*/ 9 w 37"/>
                    <a:gd name="T21" fmla="*/ 26 h 26"/>
                    <a:gd name="T22" fmla="*/ 8 w 37"/>
                    <a:gd name="T23" fmla="*/ 26 h 26"/>
                    <a:gd name="T24" fmla="*/ 29 w 37"/>
                    <a:gd name="T25" fmla="*/ 5 h 26"/>
                    <a:gd name="T26" fmla="*/ 6 w 37"/>
                    <a:gd name="T27" fmla="*/ 9 h 26"/>
                    <a:gd name="T28" fmla="*/ 4 w 37"/>
                    <a:gd name="T29" fmla="*/ 10 h 26"/>
                    <a:gd name="T30" fmla="*/ 4 w 37"/>
                    <a:gd name="T31" fmla="*/ 12 h 26"/>
                    <a:gd name="T32" fmla="*/ 5 w 37"/>
                    <a:gd name="T33" fmla="*/ 20 h 26"/>
                    <a:gd name="T34" fmla="*/ 8 w 37"/>
                    <a:gd name="T35" fmla="*/ 22 h 26"/>
                    <a:gd name="T36" fmla="*/ 8 w 37"/>
                    <a:gd name="T37" fmla="*/ 22 h 26"/>
                    <a:gd name="T38" fmla="*/ 31 w 37"/>
                    <a:gd name="T39" fmla="*/ 17 h 26"/>
                    <a:gd name="T40" fmla="*/ 33 w 37"/>
                    <a:gd name="T41" fmla="*/ 16 h 26"/>
                    <a:gd name="T42" fmla="*/ 33 w 37"/>
                    <a:gd name="T43" fmla="*/ 14 h 26"/>
                    <a:gd name="T44" fmla="*/ 32 w 37"/>
                    <a:gd name="T45" fmla="*/ 7 h 26"/>
                    <a:gd name="T46" fmla="*/ 29 w 37"/>
                    <a:gd name="T47" fmla="*/ 5 h 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</a:cxnLst>
                  <a:rect l="0" t="0" r="r" b="b"/>
                  <a:pathLst>
                    <a:path w="37" h="26">
                      <a:moveTo>
                        <a:pt x="8" y="26"/>
                      </a:moveTo>
                      <a:cubicBezTo>
                        <a:pt x="5" y="26"/>
                        <a:pt x="2" y="24"/>
                        <a:pt x="1" y="20"/>
                      </a:cubicBez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0" y="11"/>
                        <a:pt x="0" y="10"/>
                        <a:pt x="1" y="8"/>
                      </a:cubicBezTo>
                      <a:cubicBezTo>
                        <a:pt x="2" y="7"/>
                        <a:pt x="3" y="6"/>
                        <a:pt x="5" y="5"/>
                      </a:cubicBezTo>
                      <a:cubicBezTo>
                        <a:pt x="28" y="1"/>
                        <a:pt x="28" y="1"/>
                        <a:pt x="28" y="1"/>
                      </a:cubicBezTo>
                      <a:cubicBezTo>
                        <a:pt x="31" y="0"/>
                        <a:pt x="35" y="2"/>
                        <a:pt x="36" y="6"/>
                      </a:cubicBezTo>
                      <a:cubicBezTo>
                        <a:pt x="37" y="13"/>
                        <a:pt x="37" y="13"/>
                        <a:pt x="37" y="13"/>
                      </a:cubicBezTo>
                      <a:cubicBezTo>
                        <a:pt x="37" y="15"/>
                        <a:pt x="37" y="17"/>
                        <a:pt x="36" y="18"/>
                      </a:cubicBezTo>
                      <a:cubicBezTo>
                        <a:pt x="35" y="20"/>
                        <a:pt x="34" y="21"/>
                        <a:pt x="32" y="21"/>
                      </a:cubicBezTo>
                      <a:cubicBezTo>
                        <a:pt x="9" y="26"/>
                        <a:pt x="9" y="26"/>
                        <a:pt x="9" y="26"/>
                      </a:cubicBezTo>
                      <a:lnTo>
                        <a:pt x="8" y="26"/>
                      </a:lnTo>
                      <a:close/>
                      <a:moveTo>
                        <a:pt x="29" y="5"/>
                      </a:moveTo>
                      <a:cubicBezTo>
                        <a:pt x="6" y="9"/>
                        <a:pt x="6" y="9"/>
                        <a:pt x="6" y="9"/>
                      </a:cubicBezTo>
                      <a:cubicBezTo>
                        <a:pt x="5" y="9"/>
                        <a:pt x="5" y="10"/>
                        <a:pt x="4" y="10"/>
                      </a:cubicBezTo>
                      <a:cubicBezTo>
                        <a:pt x="4" y="11"/>
                        <a:pt x="4" y="12"/>
                        <a:pt x="4" y="12"/>
                      </a:cubicBezTo>
                      <a:cubicBezTo>
                        <a:pt x="5" y="20"/>
                        <a:pt x="5" y="20"/>
                        <a:pt x="5" y="20"/>
                      </a:cubicBezTo>
                      <a:cubicBezTo>
                        <a:pt x="6" y="21"/>
                        <a:pt x="7" y="22"/>
                        <a:pt x="8" y="22"/>
                      </a:cubicBezTo>
                      <a:cubicBezTo>
                        <a:pt x="8" y="22"/>
                        <a:pt x="8" y="22"/>
                        <a:pt x="8" y="22"/>
                      </a:cubicBezTo>
                      <a:cubicBezTo>
                        <a:pt x="31" y="17"/>
                        <a:pt x="31" y="17"/>
                        <a:pt x="31" y="17"/>
                      </a:cubicBezTo>
                      <a:cubicBezTo>
                        <a:pt x="32" y="17"/>
                        <a:pt x="32" y="16"/>
                        <a:pt x="33" y="16"/>
                      </a:cubicBezTo>
                      <a:cubicBezTo>
                        <a:pt x="33" y="15"/>
                        <a:pt x="33" y="15"/>
                        <a:pt x="33" y="14"/>
                      </a:cubicBezTo>
                      <a:cubicBezTo>
                        <a:pt x="32" y="7"/>
                        <a:pt x="32" y="7"/>
                        <a:pt x="32" y="7"/>
                      </a:cubicBezTo>
                      <a:cubicBezTo>
                        <a:pt x="31" y="5"/>
                        <a:pt x="30" y="5"/>
                        <a:pt x="29" y="5"/>
                      </a:cubicBezTo>
                      <a:close/>
                    </a:path>
                  </a:pathLst>
                </a:custGeom>
                <a:solidFill>
                  <a:srgbClr val="16286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34" name="Freeform 641">
                  <a:extLst>
                    <a:ext uri="{FF2B5EF4-FFF2-40B4-BE49-F238E27FC236}">
                      <a16:creationId xmlns="" xmlns:a16="http://schemas.microsoft.com/office/drawing/2014/main" id="{40A0E557-D337-4C49-AA39-C7B442CB9504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9259888" y="4129088"/>
                  <a:ext cx="158750" cy="90488"/>
                </a:xfrm>
                <a:custGeom>
                  <a:avLst/>
                  <a:gdLst>
                    <a:gd name="T0" fmla="*/ 100 w 100"/>
                    <a:gd name="T1" fmla="*/ 38 h 57"/>
                    <a:gd name="T2" fmla="*/ 8 w 100"/>
                    <a:gd name="T3" fmla="*/ 57 h 57"/>
                    <a:gd name="T4" fmla="*/ 0 w 100"/>
                    <a:gd name="T5" fmla="*/ 19 h 57"/>
                    <a:gd name="T6" fmla="*/ 47 w 100"/>
                    <a:gd name="T7" fmla="*/ 16 h 57"/>
                    <a:gd name="T8" fmla="*/ 92 w 100"/>
                    <a:gd name="T9" fmla="*/ 0 h 57"/>
                    <a:gd name="T10" fmla="*/ 100 w 100"/>
                    <a:gd name="T11" fmla="*/ 38 h 5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0" h="57">
                      <a:moveTo>
                        <a:pt x="100" y="38"/>
                      </a:moveTo>
                      <a:lnTo>
                        <a:pt x="8" y="57"/>
                      </a:lnTo>
                      <a:lnTo>
                        <a:pt x="0" y="19"/>
                      </a:lnTo>
                      <a:lnTo>
                        <a:pt x="47" y="16"/>
                      </a:lnTo>
                      <a:lnTo>
                        <a:pt x="92" y="0"/>
                      </a:lnTo>
                      <a:lnTo>
                        <a:pt x="100" y="38"/>
                      </a:lnTo>
                      <a:close/>
                    </a:path>
                  </a:pathLst>
                </a:custGeom>
                <a:solidFill>
                  <a:srgbClr val="16286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35" name="Freeform 642">
                  <a:extLst>
                    <a:ext uri="{FF2B5EF4-FFF2-40B4-BE49-F238E27FC236}">
                      <a16:creationId xmlns="" xmlns:a16="http://schemas.microsoft.com/office/drawing/2014/main" id="{E393A4BF-54BE-4A3B-9802-A3130FB8A695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9250363" y="4079876"/>
                  <a:ext cx="157163" cy="76200"/>
                </a:xfrm>
                <a:custGeom>
                  <a:avLst/>
                  <a:gdLst>
                    <a:gd name="T0" fmla="*/ 99 w 99"/>
                    <a:gd name="T1" fmla="*/ 29 h 48"/>
                    <a:gd name="T2" fmla="*/ 53 w 99"/>
                    <a:gd name="T3" fmla="*/ 46 h 48"/>
                    <a:gd name="T4" fmla="*/ 5 w 99"/>
                    <a:gd name="T5" fmla="*/ 48 h 48"/>
                    <a:gd name="T6" fmla="*/ 0 w 99"/>
                    <a:gd name="T7" fmla="*/ 18 h 48"/>
                    <a:gd name="T8" fmla="*/ 92 w 99"/>
                    <a:gd name="T9" fmla="*/ 0 h 48"/>
                    <a:gd name="T10" fmla="*/ 99 w 99"/>
                    <a:gd name="T11" fmla="*/ 29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99" h="48">
                      <a:moveTo>
                        <a:pt x="99" y="29"/>
                      </a:moveTo>
                      <a:lnTo>
                        <a:pt x="53" y="46"/>
                      </a:lnTo>
                      <a:lnTo>
                        <a:pt x="5" y="48"/>
                      </a:lnTo>
                      <a:lnTo>
                        <a:pt x="0" y="18"/>
                      </a:lnTo>
                      <a:lnTo>
                        <a:pt x="92" y="0"/>
                      </a:lnTo>
                      <a:lnTo>
                        <a:pt x="99" y="29"/>
                      </a:lnTo>
                      <a:close/>
                    </a:path>
                  </a:pathLst>
                </a:custGeom>
                <a:solidFill>
                  <a:srgbClr val="16286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36" name="Freeform 643">
                  <a:extLst>
                    <a:ext uri="{FF2B5EF4-FFF2-40B4-BE49-F238E27FC236}">
                      <a16:creationId xmlns="" xmlns:a16="http://schemas.microsoft.com/office/drawing/2014/main" id="{C924693B-C685-462C-AD14-3B91B54CFC33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9324975" y="4149726"/>
                  <a:ext cx="17463" cy="7938"/>
                </a:xfrm>
                <a:custGeom>
                  <a:avLst/>
                  <a:gdLst>
                    <a:gd name="T0" fmla="*/ 11 w 11"/>
                    <a:gd name="T1" fmla="*/ 3 h 5"/>
                    <a:gd name="T2" fmla="*/ 1 w 11"/>
                    <a:gd name="T3" fmla="*/ 5 h 5"/>
                    <a:gd name="T4" fmla="*/ 0 w 11"/>
                    <a:gd name="T5" fmla="*/ 2 h 5"/>
                    <a:gd name="T6" fmla="*/ 11 w 11"/>
                    <a:gd name="T7" fmla="*/ 0 h 5"/>
                    <a:gd name="T8" fmla="*/ 11 w 11"/>
                    <a:gd name="T9" fmla="*/ 3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5">
                      <a:moveTo>
                        <a:pt x="11" y="3"/>
                      </a:moveTo>
                      <a:lnTo>
                        <a:pt x="1" y="5"/>
                      </a:lnTo>
                      <a:lnTo>
                        <a:pt x="0" y="2"/>
                      </a:lnTo>
                      <a:lnTo>
                        <a:pt x="11" y="0"/>
                      </a:lnTo>
                      <a:lnTo>
                        <a:pt x="11" y="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37" name="Freeform 644">
                  <a:extLst>
                    <a:ext uri="{FF2B5EF4-FFF2-40B4-BE49-F238E27FC236}">
                      <a16:creationId xmlns="" xmlns:a16="http://schemas.microsoft.com/office/drawing/2014/main" id="{7BB27781-D6A0-48EF-8885-1A3DDBF55660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9312275" y="4068763"/>
                  <a:ext cx="23813" cy="23813"/>
                </a:xfrm>
                <a:custGeom>
                  <a:avLst/>
                  <a:gdLst>
                    <a:gd name="T0" fmla="*/ 17 w 19"/>
                    <a:gd name="T1" fmla="*/ 9 h 19"/>
                    <a:gd name="T2" fmla="*/ 18 w 19"/>
                    <a:gd name="T3" fmla="*/ 12 h 19"/>
                    <a:gd name="T4" fmla="*/ 14 w 19"/>
                    <a:gd name="T5" fmla="*/ 14 h 19"/>
                    <a:gd name="T6" fmla="*/ 12 w 19"/>
                    <a:gd name="T7" fmla="*/ 17 h 19"/>
                    <a:gd name="T8" fmla="*/ 9 w 19"/>
                    <a:gd name="T9" fmla="*/ 16 h 19"/>
                    <a:gd name="T10" fmla="*/ 8 w 19"/>
                    <a:gd name="T11" fmla="*/ 18 h 19"/>
                    <a:gd name="T12" fmla="*/ 4 w 19"/>
                    <a:gd name="T13" fmla="*/ 16 h 19"/>
                    <a:gd name="T14" fmla="*/ 0 w 19"/>
                    <a:gd name="T15" fmla="*/ 5 h 19"/>
                    <a:gd name="T16" fmla="*/ 3 w 19"/>
                    <a:gd name="T17" fmla="*/ 4 h 19"/>
                    <a:gd name="T18" fmla="*/ 4 w 19"/>
                    <a:gd name="T19" fmla="*/ 2 h 19"/>
                    <a:gd name="T20" fmla="*/ 7 w 19"/>
                    <a:gd name="T21" fmla="*/ 3 h 19"/>
                    <a:gd name="T22" fmla="*/ 8 w 19"/>
                    <a:gd name="T23" fmla="*/ 1 h 19"/>
                    <a:gd name="T24" fmla="*/ 16 w 19"/>
                    <a:gd name="T25" fmla="*/ 8 h 19"/>
                    <a:gd name="T26" fmla="*/ 17 w 19"/>
                    <a:gd name="T27" fmla="*/ 9 h 1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9" h="19">
                      <a:moveTo>
                        <a:pt x="17" y="9"/>
                      </a:moveTo>
                      <a:cubicBezTo>
                        <a:pt x="17" y="9"/>
                        <a:pt x="19" y="10"/>
                        <a:pt x="18" y="12"/>
                      </a:cubicBezTo>
                      <a:cubicBezTo>
                        <a:pt x="17" y="16"/>
                        <a:pt x="14" y="14"/>
                        <a:pt x="14" y="14"/>
                      </a:cubicBezTo>
                      <a:cubicBezTo>
                        <a:pt x="14" y="14"/>
                        <a:pt x="14" y="16"/>
                        <a:pt x="12" y="17"/>
                      </a:cubicBezTo>
                      <a:cubicBezTo>
                        <a:pt x="10" y="17"/>
                        <a:pt x="9" y="16"/>
                        <a:pt x="9" y="16"/>
                      </a:cubicBezTo>
                      <a:cubicBezTo>
                        <a:pt x="9" y="16"/>
                        <a:pt x="8" y="18"/>
                        <a:pt x="8" y="18"/>
                      </a:cubicBezTo>
                      <a:cubicBezTo>
                        <a:pt x="6" y="19"/>
                        <a:pt x="4" y="17"/>
                        <a:pt x="4" y="16"/>
                      </a:cubicBezTo>
                      <a:cubicBezTo>
                        <a:pt x="3" y="15"/>
                        <a:pt x="2" y="10"/>
                        <a:pt x="0" y="5"/>
                      </a:cubicBezTo>
                      <a:cubicBezTo>
                        <a:pt x="0" y="3"/>
                        <a:pt x="2" y="3"/>
                        <a:pt x="3" y="4"/>
                      </a:cubicBezTo>
                      <a:cubicBezTo>
                        <a:pt x="3" y="4"/>
                        <a:pt x="3" y="2"/>
                        <a:pt x="4" y="2"/>
                      </a:cubicBezTo>
                      <a:cubicBezTo>
                        <a:pt x="6" y="2"/>
                        <a:pt x="7" y="3"/>
                        <a:pt x="7" y="3"/>
                      </a:cubicBezTo>
                      <a:cubicBezTo>
                        <a:pt x="7" y="3"/>
                        <a:pt x="7" y="1"/>
                        <a:pt x="8" y="1"/>
                      </a:cubicBezTo>
                      <a:cubicBezTo>
                        <a:pt x="10" y="0"/>
                        <a:pt x="16" y="8"/>
                        <a:pt x="16" y="8"/>
                      </a:cubicBezTo>
                      <a:lnTo>
                        <a:pt x="17" y="9"/>
                      </a:lnTo>
                      <a:close/>
                    </a:path>
                  </a:pathLst>
                </a:custGeom>
                <a:solidFill>
                  <a:srgbClr val="E9F6F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38" name="Freeform 645">
                  <a:extLst>
                    <a:ext uri="{FF2B5EF4-FFF2-40B4-BE49-F238E27FC236}">
                      <a16:creationId xmlns="" xmlns:a16="http://schemas.microsoft.com/office/drawing/2014/main" id="{7591284F-7210-44CB-8A69-42ADB14E3144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9177338" y="3756026"/>
                  <a:ext cx="146050" cy="295275"/>
                </a:xfrm>
                <a:custGeom>
                  <a:avLst/>
                  <a:gdLst>
                    <a:gd name="T0" fmla="*/ 13 w 117"/>
                    <a:gd name="T1" fmla="*/ 53 h 236"/>
                    <a:gd name="T2" fmla="*/ 32 w 117"/>
                    <a:gd name="T3" fmla="*/ 71 h 236"/>
                    <a:gd name="T4" fmla="*/ 79 w 117"/>
                    <a:gd name="T5" fmla="*/ 136 h 236"/>
                    <a:gd name="T6" fmla="*/ 104 w 117"/>
                    <a:gd name="T7" fmla="*/ 236 h 236"/>
                    <a:gd name="T8" fmla="*/ 117 w 117"/>
                    <a:gd name="T9" fmla="*/ 233 h 236"/>
                    <a:gd name="T10" fmla="*/ 101 w 117"/>
                    <a:gd name="T11" fmla="*/ 117 h 236"/>
                    <a:gd name="T12" fmla="*/ 62 w 117"/>
                    <a:gd name="T13" fmla="*/ 34 h 236"/>
                    <a:gd name="T14" fmla="*/ 13 w 117"/>
                    <a:gd name="T15" fmla="*/ 53 h 2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7" h="236">
                      <a:moveTo>
                        <a:pt x="13" y="53"/>
                      </a:moveTo>
                      <a:cubicBezTo>
                        <a:pt x="19" y="59"/>
                        <a:pt x="22" y="64"/>
                        <a:pt x="32" y="71"/>
                      </a:cubicBezTo>
                      <a:cubicBezTo>
                        <a:pt x="52" y="85"/>
                        <a:pt x="79" y="136"/>
                        <a:pt x="79" y="136"/>
                      </a:cubicBezTo>
                      <a:cubicBezTo>
                        <a:pt x="104" y="236"/>
                        <a:pt x="104" y="236"/>
                        <a:pt x="104" y="236"/>
                      </a:cubicBezTo>
                      <a:cubicBezTo>
                        <a:pt x="117" y="233"/>
                        <a:pt x="117" y="233"/>
                        <a:pt x="117" y="233"/>
                      </a:cubicBezTo>
                      <a:cubicBezTo>
                        <a:pt x="117" y="233"/>
                        <a:pt x="108" y="145"/>
                        <a:pt x="101" y="117"/>
                      </a:cubicBezTo>
                      <a:cubicBezTo>
                        <a:pt x="78" y="80"/>
                        <a:pt x="74" y="55"/>
                        <a:pt x="62" y="34"/>
                      </a:cubicBezTo>
                      <a:cubicBezTo>
                        <a:pt x="42" y="0"/>
                        <a:pt x="0" y="13"/>
                        <a:pt x="13" y="53"/>
                      </a:cubicBezTo>
                      <a:close/>
                    </a:path>
                  </a:pathLst>
                </a:custGeom>
                <a:solidFill>
                  <a:srgbClr val="16286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39" name="Freeform 646">
                  <a:extLst>
                    <a:ext uri="{FF2B5EF4-FFF2-40B4-BE49-F238E27FC236}">
                      <a16:creationId xmlns="" xmlns:a16="http://schemas.microsoft.com/office/drawing/2014/main" id="{F814069C-F2BF-464F-84B8-83474D09117C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9169400" y="3644901"/>
                  <a:ext cx="79375" cy="130175"/>
                </a:xfrm>
                <a:custGeom>
                  <a:avLst/>
                  <a:gdLst>
                    <a:gd name="T0" fmla="*/ 12 w 63"/>
                    <a:gd name="T1" fmla="*/ 99 h 105"/>
                    <a:gd name="T2" fmla="*/ 12 w 63"/>
                    <a:gd name="T3" fmla="*/ 33 h 105"/>
                    <a:gd name="T4" fmla="*/ 0 w 63"/>
                    <a:gd name="T5" fmla="*/ 0 h 105"/>
                    <a:gd name="T6" fmla="*/ 8 w 63"/>
                    <a:gd name="T7" fmla="*/ 3 h 105"/>
                    <a:gd name="T8" fmla="*/ 54 w 63"/>
                    <a:gd name="T9" fmla="*/ 62 h 105"/>
                    <a:gd name="T10" fmla="*/ 12 w 63"/>
                    <a:gd name="T11" fmla="*/ 99 h 10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3" h="105">
                      <a:moveTo>
                        <a:pt x="12" y="99"/>
                      </a:moveTo>
                      <a:cubicBezTo>
                        <a:pt x="28" y="90"/>
                        <a:pt x="26" y="69"/>
                        <a:pt x="12" y="33"/>
                      </a:cubicBezTo>
                      <a:cubicBezTo>
                        <a:pt x="6" y="15"/>
                        <a:pt x="0" y="0"/>
                        <a:pt x="0" y="0"/>
                      </a:cubicBezTo>
                      <a:cubicBezTo>
                        <a:pt x="8" y="3"/>
                        <a:pt x="8" y="3"/>
                        <a:pt x="8" y="3"/>
                      </a:cubicBezTo>
                      <a:cubicBezTo>
                        <a:pt x="8" y="3"/>
                        <a:pt x="45" y="17"/>
                        <a:pt x="54" y="62"/>
                      </a:cubicBezTo>
                      <a:cubicBezTo>
                        <a:pt x="63" y="103"/>
                        <a:pt x="21" y="105"/>
                        <a:pt x="12" y="99"/>
                      </a:cubicBezTo>
                      <a:close/>
                    </a:path>
                  </a:pathLst>
                </a:custGeom>
                <a:solidFill>
                  <a:srgbClr val="282D6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40" name="Freeform 647">
                  <a:extLst>
                    <a:ext uri="{FF2B5EF4-FFF2-40B4-BE49-F238E27FC236}">
                      <a16:creationId xmlns="" xmlns:a16="http://schemas.microsoft.com/office/drawing/2014/main" id="{80D2C806-04CA-490E-AA3C-80CB8B0044D9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9150350" y="4089401"/>
                  <a:ext cx="144463" cy="446088"/>
                </a:xfrm>
                <a:custGeom>
                  <a:avLst/>
                  <a:gdLst>
                    <a:gd name="T0" fmla="*/ 99 w 115"/>
                    <a:gd name="T1" fmla="*/ 357 h 358"/>
                    <a:gd name="T2" fmla="*/ 104 w 115"/>
                    <a:gd name="T3" fmla="*/ 328 h 358"/>
                    <a:gd name="T4" fmla="*/ 41 w 115"/>
                    <a:gd name="T5" fmla="*/ 157 h 358"/>
                    <a:gd name="T6" fmla="*/ 2 w 115"/>
                    <a:gd name="T7" fmla="*/ 15 h 358"/>
                    <a:gd name="T8" fmla="*/ 18 w 115"/>
                    <a:gd name="T9" fmla="*/ 8 h 358"/>
                    <a:gd name="T10" fmla="*/ 75 w 115"/>
                    <a:gd name="T11" fmla="*/ 33 h 358"/>
                    <a:gd name="T12" fmla="*/ 63 w 115"/>
                    <a:gd name="T13" fmla="*/ 135 h 358"/>
                    <a:gd name="T14" fmla="*/ 111 w 115"/>
                    <a:gd name="T15" fmla="*/ 325 h 358"/>
                    <a:gd name="T16" fmla="*/ 115 w 115"/>
                    <a:gd name="T17" fmla="*/ 332 h 358"/>
                    <a:gd name="T18" fmla="*/ 110 w 115"/>
                    <a:gd name="T19" fmla="*/ 346 h 358"/>
                    <a:gd name="T20" fmla="*/ 103 w 115"/>
                    <a:gd name="T21" fmla="*/ 358 h 358"/>
                    <a:gd name="T22" fmla="*/ 99 w 115"/>
                    <a:gd name="T23" fmla="*/ 357 h 3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115" h="358">
                      <a:moveTo>
                        <a:pt x="99" y="357"/>
                      </a:moveTo>
                      <a:cubicBezTo>
                        <a:pt x="104" y="328"/>
                        <a:pt x="104" y="328"/>
                        <a:pt x="104" y="328"/>
                      </a:cubicBezTo>
                      <a:cubicBezTo>
                        <a:pt x="41" y="157"/>
                        <a:pt x="41" y="157"/>
                        <a:pt x="41" y="157"/>
                      </a:cubicBezTo>
                      <a:cubicBezTo>
                        <a:pt x="41" y="157"/>
                        <a:pt x="10" y="61"/>
                        <a:pt x="2" y="15"/>
                      </a:cubicBezTo>
                      <a:cubicBezTo>
                        <a:pt x="0" y="0"/>
                        <a:pt x="18" y="8"/>
                        <a:pt x="18" y="8"/>
                      </a:cubicBezTo>
                      <a:cubicBezTo>
                        <a:pt x="18" y="8"/>
                        <a:pt x="84" y="9"/>
                        <a:pt x="75" y="33"/>
                      </a:cubicBezTo>
                      <a:cubicBezTo>
                        <a:pt x="63" y="68"/>
                        <a:pt x="70" y="96"/>
                        <a:pt x="63" y="135"/>
                      </a:cubicBezTo>
                      <a:cubicBezTo>
                        <a:pt x="109" y="160"/>
                        <a:pt x="111" y="325"/>
                        <a:pt x="111" y="325"/>
                      </a:cubicBezTo>
                      <a:cubicBezTo>
                        <a:pt x="115" y="332"/>
                        <a:pt x="115" y="332"/>
                        <a:pt x="115" y="332"/>
                      </a:cubicBezTo>
                      <a:cubicBezTo>
                        <a:pt x="110" y="346"/>
                        <a:pt x="110" y="346"/>
                        <a:pt x="110" y="346"/>
                      </a:cubicBezTo>
                      <a:cubicBezTo>
                        <a:pt x="103" y="358"/>
                        <a:pt x="103" y="358"/>
                        <a:pt x="103" y="358"/>
                      </a:cubicBezTo>
                      <a:lnTo>
                        <a:pt x="99" y="357"/>
                      </a:lnTo>
                      <a:close/>
                    </a:path>
                  </a:pathLst>
                </a:custGeom>
                <a:solidFill>
                  <a:srgbClr val="EAF6F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41" name="Freeform 648">
                  <a:extLst>
                    <a:ext uri="{FF2B5EF4-FFF2-40B4-BE49-F238E27FC236}">
                      <a16:creationId xmlns="" xmlns:a16="http://schemas.microsoft.com/office/drawing/2014/main" id="{333841AA-B561-43E4-8216-56B87FED37C5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9128125" y="3740151"/>
                  <a:ext cx="155575" cy="252413"/>
                </a:xfrm>
                <a:custGeom>
                  <a:avLst/>
                  <a:gdLst>
                    <a:gd name="T0" fmla="*/ 14 w 124"/>
                    <a:gd name="T1" fmla="*/ 199 h 203"/>
                    <a:gd name="T2" fmla="*/ 8 w 124"/>
                    <a:gd name="T3" fmla="*/ 95 h 203"/>
                    <a:gd name="T4" fmla="*/ 70 w 124"/>
                    <a:gd name="T5" fmla="*/ 0 h 203"/>
                    <a:gd name="T6" fmla="*/ 81 w 124"/>
                    <a:gd name="T7" fmla="*/ 16 h 203"/>
                    <a:gd name="T8" fmla="*/ 102 w 124"/>
                    <a:gd name="T9" fmla="*/ 104 h 203"/>
                    <a:gd name="T10" fmla="*/ 94 w 124"/>
                    <a:gd name="T11" fmla="*/ 188 h 203"/>
                    <a:gd name="T12" fmla="*/ 14 w 124"/>
                    <a:gd name="T13" fmla="*/ 199 h 2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24" h="203">
                      <a:moveTo>
                        <a:pt x="14" y="199"/>
                      </a:moveTo>
                      <a:cubicBezTo>
                        <a:pt x="23" y="153"/>
                        <a:pt x="15" y="139"/>
                        <a:pt x="8" y="95"/>
                      </a:cubicBezTo>
                      <a:cubicBezTo>
                        <a:pt x="0" y="35"/>
                        <a:pt x="70" y="0"/>
                        <a:pt x="70" y="0"/>
                      </a:cubicBezTo>
                      <a:cubicBezTo>
                        <a:pt x="70" y="0"/>
                        <a:pt x="76" y="11"/>
                        <a:pt x="81" y="16"/>
                      </a:cubicBezTo>
                      <a:cubicBezTo>
                        <a:pt x="94" y="28"/>
                        <a:pt x="124" y="63"/>
                        <a:pt x="102" y="104"/>
                      </a:cubicBezTo>
                      <a:cubicBezTo>
                        <a:pt x="71" y="159"/>
                        <a:pt x="94" y="188"/>
                        <a:pt x="94" y="188"/>
                      </a:cubicBezTo>
                      <a:cubicBezTo>
                        <a:pt x="94" y="188"/>
                        <a:pt x="62" y="203"/>
                        <a:pt x="14" y="199"/>
                      </a:cubicBezTo>
                      <a:close/>
                    </a:path>
                  </a:pathLst>
                </a:custGeom>
                <a:solidFill>
                  <a:srgbClr val="16286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42" name="Freeform 649">
                  <a:extLst>
                    <a:ext uri="{FF2B5EF4-FFF2-40B4-BE49-F238E27FC236}">
                      <a16:creationId xmlns="" xmlns:a16="http://schemas.microsoft.com/office/drawing/2014/main" id="{C4A194E1-9F3F-498E-AA7F-57363B1008A0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9159875" y="3746501"/>
                  <a:ext cx="52388" cy="80963"/>
                </a:xfrm>
                <a:custGeom>
                  <a:avLst/>
                  <a:gdLst>
                    <a:gd name="T0" fmla="*/ 0 w 42"/>
                    <a:gd name="T1" fmla="*/ 65 h 65"/>
                    <a:gd name="T2" fmla="*/ 42 w 42"/>
                    <a:gd name="T3" fmla="*/ 4 h 65"/>
                    <a:gd name="T4" fmla="*/ 34 w 42"/>
                    <a:gd name="T5" fmla="*/ 0 h 65"/>
                    <a:gd name="T6" fmla="*/ 0 w 42"/>
                    <a:gd name="T7" fmla="*/ 65 h 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42" h="65">
                      <a:moveTo>
                        <a:pt x="0" y="65"/>
                      </a:moveTo>
                      <a:cubicBezTo>
                        <a:pt x="0" y="65"/>
                        <a:pt x="16" y="25"/>
                        <a:pt x="42" y="4"/>
                      </a:cubicBezTo>
                      <a:cubicBezTo>
                        <a:pt x="34" y="3"/>
                        <a:pt x="39" y="4"/>
                        <a:pt x="34" y="0"/>
                      </a:cubicBezTo>
                      <a:cubicBezTo>
                        <a:pt x="6" y="19"/>
                        <a:pt x="0" y="65"/>
                        <a:pt x="0" y="65"/>
                      </a:cubicBezTo>
                      <a:close/>
                    </a:path>
                  </a:pathLst>
                </a:custGeom>
                <a:solidFill>
                  <a:srgbClr val="E9F6F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43" name="Freeform 650">
                  <a:extLst>
                    <a:ext uri="{FF2B5EF4-FFF2-40B4-BE49-F238E27FC236}">
                      <a16:creationId xmlns="" xmlns:a16="http://schemas.microsoft.com/office/drawing/2014/main" id="{B23EAD97-8B14-491C-B794-979E0354E369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9051925" y="3817938"/>
                  <a:ext cx="19050" cy="17463"/>
                </a:xfrm>
                <a:custGeom>
                  <a:avLst/>
                  <a:gdLst>
                    <a:gd name="T0" fmla="*/ 15 w 15"/>
                    <a:gd name="T1" fmla="*/ 12 h 13"/>
                    <a:gd name="T2" fmla="*/ 9 w 15"/>
                    <a:gd name="T3" fmla="*/ 7 h 13"/>
                    <a:gd name="T4" fmla="*/ 1 w 15"/>
                    <a:gd name="T5" fmla="*/ 1 h 13"/>
                    <a:gd name="T6" fmla="*/ 2 w 15"/>
                    <a:gd name="T7" fmla="*/ 7 h 13"/>
                    <a:gd name="T8" fmla="*/ 7 w 15"/>
                    <a:gd name="T9" fmla="*/ 13 h 13"/>
                    <a:gd name="T10" fmla="*/ 15 w 15"/>
                    <a:gd name="T11" fmla="*/ 12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5" h="13">
                      <a:moveTo>
                        <a:pt x="15" y="12"/>
                      </a:moveTo>
                      <a:cubicBezTo>
                        <a:pt x="15" y="12"/>
                        <a:pt x="13" y="10"/>
                        <a:pt x="9" y="7"/>
                      </a:cubicBezTo>
                      <a:cubicBezTo>
                        <a:pt x="4" y="5"/>
                        <a:pt x="2" y="0"/>
                        <a:pt x="1" y="1"/>
                      </a:cubicBezTo>
                      <a:cubicBezTo>
                        <a:pt x="0" y="1"/>
                        <a:pt x="0" y="4"/>
                        <a:pt x="2" y="7"/>
                      </a:cubicBezTo>
                      <a:cubicBezTo>
                        <a:pt x="2" y="8"/>
                        <a:pt x="6" y="11"/>
                        <a:pt x="7" y="13"/>
                      </a:cubicBezTo>
                      <a:lnTo>
                        <a:pt x="15" y="12"/>
                      </a:lnTo>
                      <a:close/>
                    </a:path>
                  </a:pathLst>
                </a:custGeom>
                <a:solidFill>
                  <a:srgbClr val="E9F6F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44" name="Freeform 651">
                  <a:extLst>
                    <a:ext uri="{FF2B5EF4-FFF2-40B4-BE49-F238E27FC236}">
                      <a16:creationId xmlns="" xmlns:a16="http://schemas.microsoft.com/office/drawing/2014/main" id="{C39E923D-CCBC-4B38-8BB5-CC55D852107D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9040813" y="3830638"/>
                  <a:ext cx="52388" cy="34925"/>
                </a:xfrm>
                <a:custGeom>
                  <a:avLst/>
                  <a:gdLst>
                    <a:gd name="T0" fmla="*/ 30 w 42"/>
                    <a:gd name="T1" fmla="*/ 8 h 28"/>
                    <a:gd name="T2" fmla="*/ 34 w 42"/>
                    <a:gd name="T3" fmla="*/ 13 h 28"/>
                    <a:gd name="T4" fmla="*/ 42 w 42"/>
                    <a:gd name="T5" fmla="*/ 17 h 28"/>
                    <a:gd name="T6" fmla="*/ 37 w 42"/>
                    <a:gd name="T7" fmla="*/ 28 h 28"/>
                    <a:gd name="T8" fmla="*/ 30 w 42"/>
                    <a:gd name="T9" fmla="*/ 25 h 28"/>
                    <a:gd name="T10" fmla="*/ 15 w 42"/>
                    <a:gd name="T11" fmla="*/ 21 h 28"/>
                    <a:gd name="T12" fmla="*/ 2 w 42"/>
                    <a:gd name="T13" fmla="*/ 10 h 28"/>
                    <a:gd name="T14" fmla="*/ 3 w 42"/>
                    <a:gd name="T15" fmla="*/ 7 h 28"/>
                    <a:gd name="T16" fmla="*/ 3 w 42"/>
                    <a:gd name="T17" fmla="*/ 4 h 28"/>
                    <a:gd name="T18" fmla="*/ 5 w 42"/>
                    <a:gd name="T19" fmla="*/ 3 h 28"/>
                    <a:gd name="T20" fmla="*/ 5 w 42"/>
                    <a:gd name="T21" fmla="*/ 1 h 28"/>
                    <a:gd name="T22" fmla="*/ 8 w 42"/>
                    <a:gd name="T23" fmla="*/ 1 h 28"/>
                    <a:gd name="T24" fmla="*/ 14 w 42"/>
                    <a:gd name="T25" fmla="*/ 2 h 28"/>
                    <a:gd name="T26" fmla="*/ 22 w 42"/>
                    <a:gd name="T27" fmla="*/ 1 h 28"/>
                    <a:gd name="T28" fmla="*/ 30 w 42"/>
                    <a:gd name="T29" fmla="*/ 8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42" h="28">
                      <a:moveTo>
                        <a:pt x="30" y="8"/>
                      </a:moveTo>
                      <a:cubicBezTo>
                        <a:pt x="33" y="11"/>
                        <a:pt x="34" y="13"/>
                        <a:pt x="34" y="13"/>
                      </a:cubicBezTo>
                      <a:cubicBezTo>
                        <a:pt x="42" y="17"/>
                        <a:pt x="42" y="17"/>
                        <a:pt x="42" y="17"/>
                      </a:cubicBezTo>
                      <a:cubicBezTo>
                        <a:pt x="37" y="28"/>
                        <a:pt x="37" y="28"/>
                        <a:pt x="37" y="28"/>
                      </a:cubicBezTo>
                      <a:cubicBezTo>
                        <a:pt x="30" y="25"/>
                        <a:pt x="30" y="25"/>
                        <a:pt x="30" y="25"/>
                      </a:cubicBezTo>
                      <a:cubicBezTo>
                        <a:pt x="30" y="25"/>
                        <a:pt x="19" y="22"/>
                        <a:pt x="15" y="21"/>
                      </a:cubicBezTo>
                      <a:cubicBezTo>
                        <a:pt x="12" y="20"/>
                        <a:pt x="2" y="12"/>
                        <a:pt x="2" y="10"/>
                      </a:cubicBezTo>
                      <a:cubicBezTo>
                        <a:pt x="0" y="7"/>
                        <a:pt x="3" y="7"/>
                        <a:pt x="3" y="7"/>
                      </a:cubicBezTo>
                      <a:cubicBezTo>
                        <a:pt x="3" y="7"/>
                        <a:pt x="2" y="6"/>
                        <a:pt x="3" y="4"/>
                      </a:cubicBezTo>
                      <a:cubicBezTo>
                        <a:pt x="4" y="3"/>
                        <a:pt x="5" y="3"/>
                        <a:pt x="5" y="3"/>
                      </a:cubicBezTo>
                      <a:cubicBezTo>
                        <a:pt x="5" y="3"/>
                        <a:pt x="5" y="2"/>
                        <a:pt x="5" y="1"/>
                      </a:cubicBezTo>
                      <a:cubicBezTo>
                        <a:pt x="6" y="0"/>
                        <a:pt x="8" y="0"/>
                        <a:pt x="8" y="1"/>
                      </a:cubicBezTo>
                      <a:cubicBezTo>
                        <a:pt x="9" y="1"/>
                        <a:pt x="11" y="1"/>
                        <a:pt x="14" y="2"/>
                      </a:cubicBezTo>
                      <a:cubicBezTo>
                        <a:pt x="16" y="3"/>
                        <a:pt x="20" y="4"/>
                        <a:pt x="22" y="1"/>
                      </a:cubicBezTo>
                      <a:cubicBezTo>
                        <a:pt x="24" y="3"/>
                        <a:pt x="28" y="5"/>
                        <a:pt x="30" y="8"/>
                      </a:cubicBezTo>
                      <a:close/>
                    </a:path>
                  </a:pathLst>
                </a:custGeom>
                <a:solidFill>
                  <a:srgbClr val="E9F6F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45" name="Freeform 652">
                  <a:extLst>
                    <a:ext uri="{FF2B5EF4-FFF2-40B4-BE49-F238E27FC236}">
                      <a16:creationId xmlns="" xmlns:a16="http://schemas.microsoft.com/office/drawing/2014/main" id="{CDC70D42-0C03-402C-B599-770FBB7E1FF2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9151938" y="3684588"/>
                  <a:ext cx="71438" cy="84138"/>
                </a:xfrm>
                <a:custGeom>
                  <a:avLst/>
                  <a:gdLst>
                    <a:gd name="T0" fmla="*/ 55 w 57"/>
                    <a:gd name="T1" fmla="*/ 52 h 68"/>
                    <a:gd name="T2" fmla="*/ 57 w 57"/>
                    <a:gd name="T3" fmla="*/ 13 h 68"/>
                    <a:gd name="T4" fmla="*/ 39 w 57"/>
                    <a:gd name="T5" fmla="*/ 0 h 68"/>
                    <a:gd name="T6" fmla="*/ 30 w 57"/>
                    <a:gd name="T7" fmla="*/ 23 h 68"/>
                    <a:gd name="T8" fmla="*/ 16 w 57"/>
                    <a:gd name="T9" fmla="*/ 36 h 68"/>
                    <a:gd name="T10" fmla="*/ 0 w 57"/>
                    <a:gd name="T11" fmla="*/ 38 h 68"/>
                    <a:gd name="T12" fmla="*/ 33 w 57"/>
                    <a:gd name="T13" fmla="*/ 65 h 68"/>
                    <a:gd name="T14" fmla="*/ 55 w 57"/>
                    <a:gd name="T15" fmla="*/ 52 h 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57" h="68">
                      <a:moveTo>
                        <a:pt x="55" y="52"/>
                      </a:moveTo>
                      <a:cubicBezTo>
                        <a:pt x="57" y="13"/>
                        <a:pt x="57" y="13"/>
                        <a:pt x="57" y="13"/>
                      </a:cubicBezTo>
                      <a:cubicBezTo>
                        <a:pt x="39" y="0"/>
                        <a:pt x="39" y="0"/>
                        <a:pt x="39" y="0"/>
                      </a:cubicBezTo>
                      <a:cubicBezTo>
                        <a:pt x="39" y="0"/>
                        <a:pt x="33" y="14"/>
                        <a:pt x="30" y="23"/>
                      </a:cubicBezTo>
                      <a:cubicBezTo>
                        <a:pt x="26" y="31"/>
                        <a:pt x="20" y="35"/>
                        <a:pt x="16" y="36"/>
                      </a:cubicBezTo>
                      <a:cubicBezTo>
                        <a:pt x="8" y="37"/>
                        <a:pt x="0" y="38"/>
                        <a:pt x="0" y="38"/>
                      </a:cubicBezTo>
                      <a:cubicBezTo>
                        <a:pt x="0" y="38"/>
                        <a:pt x="21" y="39"/>
                        <a:pt x="33" y="65"/>
                      </a:cubicBezTo>
                      <a:cubicBezTo>
                        <a:pt x="38" y="68"/>
                        <a:pt x="55" y="52"/>
                        <a:pt x="55" y="52"/>
                      </a:cubicBezTo>
                      <a:close/>
                    </a:path>
                  </a:pathLst>
                </a:custGeom>
                <a:solidFill>
                  <a:srgbClr val="D3EDF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46" name="Freeform 653">
                  <a:extLst>
                    <a:ext uri="{FF2B5EF4-FFF2-40B4-BE49-F238E27FC236}">
                      <a16:creationId xmlns="" xmlns:a16="http://schemas.microsoft.com/office/drawing/2014/main" id="{2D189B6B-6509-46F1-A5C8-9F5D5FE242E5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9139238" y="3644901"/>
                  <a:ext cx="66675" cy="85725"/>
                </a:xfrm>
                <a:custGeom>
                  <a:avLst/>
                  <a:gdLst>
                    <a:gd name="T0" fmla="*/ 12 w 53"/>
                    <a:gd name="T1" fmla="*/ 70 h 70"/>
                    <a:gd name="T2" fmla="*/ 26 w 53"/>
                    <a:gd name="T3" fmla="*/ 69 h 70"/>
                    <a:gd name="T4" fmla="*/ 40 w 53"/>
                    <a:gd name="T5" fmla="*/ 58 h 70"/>
                    <a:gd name="T6" fmla="*/ 45 w 53"/>
                    <a:gd name="T7" fmla="*/ 48 h 70"/>
                    <a:gd name="T8" fmla="*/ 50 w 53"/>
                    <a:gd name="T9" fmla="*/ 40 h 70"/>
                    <a:gd name="T10" fmla="*/ 46 w 53"/>
                    <a:gd name="T11" fmla="*/ 30 h 70"/>
                    <a:gd name="T12" fmla="*/ 32 w 53"/>
                    <a:gd name="T13" fmla="*/ 0 h 70"/>
                    <a:gd name="T14" fmla="*/ 20 w 53"/>
                    <a:gd name="T15" fmla="*/ 7 h 70"/>
                    <a:gd name="T16" fmla="*/ 0 w 53"/>
                    <a:gd name="T17" fmla="*/ 42 h 70"/>
                    <a:gd name="T18" fmla="*/ 3 w 53"/>
                    <a:gd name="T19" fmla="*/ 43 h 70"/>
                    <a:gd name="T20" fmla="*/ 6 w 53"/>
                    <a:gd name="T21" fmla="*/ 45 h 70"/>
                    <a:gd name="T22" fmla="*/ 8 w 53"/>
                    <a:gd name="T23" fmla="*/ 69 h 70"/>
                    <a:gd name="T24" fmla="*/ 12 w 53"/>
                    <a:gd name="T25" fmla="*/ 70 h 7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53" h="70">
                      <a:moveTo>
                        <a:pt x="12" y="70"/>
                      </a:moveTo>
                      <a:cubicBezTo>
                        <a:pt x="16" y="70"/>
                        <a:pt x="19" y="70"/>
                        <a:pt x="26" y="69"/>
                      </a:cubicBezTo>
                      <a:cubicBezTo>
                        <a:pt x="35" y="67"/>
                        <a:pt x="40" y="58"/>
                        <a:pt x="40" y="58"/>
                      </a:cubicBezTo>
                      <a:cubicBezTo>
                        <a:pt x="45" y="48"/>
                        <a:pt x="45" y="48"/>
                        <a:pt x="45" y="48"/>
                      </a:cubicBezTo>
                      <a:cubicBezTo>
                        <a:pt x="45" y="48"/>
                        <a:pt x="48" y="43"/>
                        <a:pt x="50" y="40"/>
                      </a:cubicBezTo>
                      <a:cubicBezTo>
                        <a:pt x="51" y="38"/>
                        <a:pt x="53" y="33"/>
                        <a:pt x="46" y="30"/>
                      </a:cubicBezTo>
                      <a:cubicBezTo>
                        <a:pt x="36" y="27"/>
                        <a:pt x="32" y="0"/>
                        <a:pt x="32" y="0"/>
                      </a:cubicBezTo>
                      <a:cubicBezTo>
                        <a:pt x="20" y="7"/>
                        <a:pt x="20" y="7"/>
                        <a:pt x="20" y="7"/>
                      </a:cubicBezTo>
                      <a:cubicBezTo>
                        <a:pt x="0" y="42"/>
                        <a:pt x="0" y="42"/>
                        <a:pt x="0" y="42"/>
                      </a:cubicBezTo>
                      <a:cubicBezTo>
                        <a:pt x="0" y="42"/>
                        <a:pt x="0" y="43"/>
                        <a:pt x="3" y="43"/>
                      </a:cubicBezTo>
                      <a:cubicBezTo>
                        <a:pt x="5" y="43"/>
                        <a:pt x="6" y="45"/>
                        <a:pt x="6" y="45"/>
                      </a:cubicBezTo>
                      <a:cubicBezTo>
                        <a:pt x="6" y="45"/>
                        <a:pt x="8" y="68"/>
                        <a:pt x="8" y="69"/>
                      </a:cubicBezTo>
                      <a:cubicBezTo>
                        <a:pt x="8" y="70"/>
                        <a:pt x="10" y="70"/>
                        <a:pt x="12" y="70"/>
                      </a:cubicBezTo>
                      <a:close/>
                    </a:path>
                  </a:pathLst>
                </a:custGeom>
                <a:solidFill>
                  <a:srgbClr val="D3EDF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47" name="Freeform 654">
                  <a:extLst>
                    <a:ext uri="{FF2B5EF4-FFF2-40B4-BE49-F238E27FC236}">
                      <a16:creationId xmlns="" xmlns:a16="http://schemas.microsoft.com/office/drawing/2014/main" id="{59D411C8-D508-4264-A6CC-68C30DAA1BF2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9126538" y="4079876"/>
                  <a:ext cx="106363" cy="463550"/>
                </a:xfrm>
                <a:custGeom>
                  <a:avLst/>
                  <a:gdLst>
                    <a:gd name="T0" fmla="*/ 10 w 85"/>
                    <a:gd name="T1" fmla="*/ 370 h 372"/>
                    <a:gd name="T2" fmla="*/ 23 w 85"/>
                    <a:gd name="T3" fmla="*/ 344 h 372"/>
                    <a:gd name="T4" fmla="*/ 6 w 85"/>
                    <a:gd name="T5" fmla="*/ 162 h 372"/>
                    <a:gd name="T6" fmla="*/ 5 w 85"/>
                    <a:gd name="T7" fmla="*/ 15 h 372"/>
                    <a:gd name="T8" fmla="*/ 22 w 85"/>
                    <a:gd name="T9" fmla="*/ 12 h 372"/>
                    <a:gd name="T10" fmla="*/ 71 w 85"/>
                    <a:gd name="T11" fmla="*/ 51 h 372"/>
                    <a:gd name="T12" fmla="*/ 33 w 85"/>
                    <a:gd name="T13" fmla="*/ 146 h 372"/>
                    <a:gd name="T14" fmla="*/ 31 w 85"/>
                    <a:gd name="T15" fmla="*/ 342 h 372"/>
                    <a:gd name="T16" fmla="*/ 33 w 85"/>
                    <a:gd name="T17" fmla="*/ 350 h 372"/>
                    <a:gd name="T18" fmla="*/ 24 w 85"/>
                    <a:gd name="T19" fmla="*/ 363 h 372"/>
                    <a:gd name="T20" fmla="*/ 15 w 85"/>
                    <a:gd name="T21" fmla="*/ 372 h 372"/>
                    <a:gd name="T22" fmla="*/ 10 w 85"/>
                    <a:gd name="T23" fmla="*/ 370 h 3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85" h="372">
                      <a:moveTo>
                        <a:pt x="10" y="370"/>
                      </a:moveTo>
                      <a:cubicBezTo>
                        <a:pt x="23" y="344"/>
                        <a:pt x="23" y="344"/>
                        <a:pt x="23" y="344"/>
                      </a:cubicBezTo>
                      <a:cubicBezTo>
                        <a:pt x="6" y="162"/>
                        <a:pt x="6" y="162"/>
                        <a:pt x="6" y="162"/>
                      </a:cubicBezTo>
                      <a:cubicBezTo>
                        <a:pt x="6" y="162"/>
                        <a:pt x="0" y="62"/>
                        <a:pt x="5" y="15"/>
                      </a:cubicBezTo>
                      <a:cubicBezTo>
                        <a:pt x="6" y="0"/>
                        <a:pt x="22" y="12"/>
                        <a:pt x="22" y="12"/>
                      </a:cubicBezTo>
                      <a:cubicBezTo>
                        <a:pt x="22" y="12"/>
                        <a:pt x="85" y="30"/>
                        <a:pt x="71" y="51"/>
                      </a:cubicBezTo>
                      <a:cubicBezTo>
                        <a:pt x="49" y="81"/>
                        <a:pt x="49" y="110"/>
                        <a:pt x="33" y="146"/>
                      </a:cubicBezTo>
                      <a:cubicBezTo>
                        <a:pt x="71" y="182"/>
                        <a:pt x="31" y="342"/>
                        <a:pt x="31" y="342"/>
                      </a:cubicBezTo>
                      <a:cubicBezTo>
                        <a:pt x="33" y="350"/>
                        <a:pt x="33" y="350"/>
                        <a:pt x="33" y="350"/>
                      </a:cubicBezTo>
                      <a:cubicBezTo>
                        <a:pt x="24" y="363"/>
                        <a:pt x="24" y="363"/>
                        <a:pt x="24" y="363"/>
                      </a:cubicBezTo>
                      <a:cubicBezTo>
                        <a:pt x="15" y="372"/>
                        <a:pt x="15" y="372"/>
                        <a:pt x="15" y="372"/>
                      </a:cubicBezTo>
                      <a:lnTo>
                        <a:pt x="10" y="370"/>
                      </a:lnTo>
                      <a:close/>
                    </a:path>
                  </a:pathLst>
                </a:custGeom>
                <a:solidFill>
                  <a:srgbClr val="E9F6F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48" name="Freeform 655">
                  <a:extLst>
                    <a:ext uri="{FF2B5EF4-FFF2-40B4-BE49-F238E27FC236}">
                      <a16:creationId xmlns="" xmlns:a16="http://schemas.microsoft.com/office/drawing/2014/main" id="{CA55954B-8760-4F76-B82F-A7EAF631241F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9123363" y="4514851"/>
                  <a:ext cx="46038" cy="34925"/>
                </a:xfrm>
                <a:custGeom>
                  <a:avLst/>
                  <a:gdLst>
                    <a:gd name="T0" fmla="*/ 14 w 37"/>
                    <a:gd name="T1" fmla="*/ 18 h 28"/>
                    <a:gd name="T2" fmla="*/ 3 w 37"/>
                    <a:gd name="T3" fmla="*/ 24 h 28"/>
                    <a:gd name="T4" fmla="*/ 2 w 37"/>
                    <a:gd name="T5" fmla="*/ 28 h 28"/>
                    <a:gd name="T6" fmla="*/ 20 w 37"/>
                    <a:gd name="T7" fmla="*/ 28 h 28"/>
                    <a:gd name="T8" fmla="*/ 28 w 37"/>
                    <a:gd name="T9" fmla="*/ 17 h 28"/>
                    <a:gd name="T10" fmla="*/ 28 w 37"/>
                    <a:gd name="T11" fmla="*/ 28 h 28"/>
                    <a:gd name="T12" fmla="*/ 34 w 37"/>
                    <a:gd name="T13" fmla="*/ 28 h 28"/>
                    <a:gd name="T14" fmla="*/ 37 w 37"/>
                    <a:gd name="T15" fmla="*/ 9 h 28"/>
                    <a:gd name="T16" fmla="*/ 36 w 37"/>
                    <a:gd name="T17" fmla="*/ 1 h 28"/>
                    <a:gd name="T18" fmla="*/ 26 w 37"/>
                    <a:gd name="T19" fmla="*/ 9 h 28"/>
                    <a:gd name="T20" fmla="*/ 14 w 37"/>
                    <a:gd name="T21" fmla="*/ 18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37" h="28">
                      <a:moveTo>
                        <a:pt x="14" y="18"/>
                      </a:moveTo>
                      <a:cubicBezTo>
                        <a:pt x="11" y="20"/>
                        <a:pt x="4" y="24"/>
                        <a:pt x="3" y="24"/>
                      </a:cubicBezTo>
                      <a:cubicBezTo>
                        <a:pt x="0" y="25"/>
                        <a:pt x="2" y="28"/>
                        <a:pt x="2" y="28"/>
                      </a:cubicBezTo>
                      <a:cubicBezTo>
                        <a:pt x="2" y="28"/>
                        <a:pt x="16" y="28"/>
                        <a:pt x="20" y="28"/>
                      </a:cubicBezTo>
                      <a:cubicBezTo>
                        <a:pt x="23" y="28"/>
                        <a:pt x="28" y="17"/>
                        <a:pt x="28" y="17"/>
                      </a:cubicBezTo>
                      <a:cubicBezTo>
                        <a:pt x="28" y="28"/>
                        <a:pt x="28" y="28"/>
                        <a:pt x="28" y="28"/>
                      </a:cubicBezTo>
                      <a:cubicBezTo>
                        <a:pt x="34" y="28"/>
                        <a:pt x="34" y="28"/>
                        <a:pt x="34" y="28"/>
                      </a:cubicBezTo>
                      <a:cubicBezTo>
                        <a:pt x="34" y="28"/>
                        <a:pt x="35" y="17"/>
                        <a:pt x="37" y="9"/>
                      </a:cubicBezTo>
                      <a:cubicBezTo>
                        <a:pt x="37" y="5"/>
                        <a:pt x="36" y="1"/>
                        <a:pt x="36" y="1"/>
                      </a:cubicBezTo>
                      <a:cubicBezTo>
                        <a:pt x="36" y="1"/>
                        <a:pt x="33" y="0"/>
                        <a:pt x="26" y="9"/>
                      </a:cubicBezTo>
                      <a:cubicBezTo>
                        <a:pt x="19" y="19"/>
                        <a:pt x="17" y="18"/>
                        <a:pt x="14" y="18"/>
                      </a:cubicBezTo>
                    </a:path>
                  </a:pathLst>
                </a:custGeom>
                <a:solidFill>
                  <a:srgbClr val="282D6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49" name="Freeform 656">
                  <a:extLst>
                    <a:ext uri="{FF2B5EF4-FFF2-40B4-BE49-F238E27FC236}">
                      <a16:creationId xmlns="" xmlns:a16="http://schemas.microsoft.com/office/drawing/2014/main" id="{5264FC82-BDF8-45FE-A502-0C3B64151D3D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9259888" y="4502151"/>
                  <a:ext cx="41275" cy="44450"/>
                </a:xfrm>
                <a:custGeom>
                  <a:avLst/>
                  <a:gdLst>
                    <a:gd name="T0" fmla="*/ 12 w 33"/>
                    <a:gd name="T1" fmla="*/ 23 h 36"/>
                    <a:gd name="T2" fmla="*/ 2 w 33"/>
                    <a:gd name="T3" fmla="*/ 32 h 36"/>
                    <a:gd name="T4" fmla="*/ 3 w 33"/>
                    <a:gd name="T5" fmla="*/ 36 h 36"/>
                    <a:gd name="T6" fmla="*/ 20 w 33"/>
                    <a:gd name="T7" fmla="*/ 31 h 36"/>
                    <a:gd name="T8" fmla="*/ 24 w 33"/>
                    <a:gd name="T9" fmla="*/ 18 h 36"/>
                    <a:gd name="T10" fmla="*/ 28 w 33"/>
                    <a:gd name="T11" fmla="*/ 28 h 36"/>
                    <a:gd name="T12" fmla="*/ 33 w 33"/>
                    <a:gd name="T13" fmla="*/ 27 h 36"/>
                    <a:gd name="T14" fmla="*/ 31 w 33"/>
                    <a:gd name="T15" fmla="*/ 8 h 36"/>
                    <a:gd name="T16" fmla="*/ 28 w 33"/>
                    <a:gd name="T17" fmla="*/ 0 h 36"/>
                    <a:gd name="T18" fmla="*/ 21 w 33"/>
                    <a:gd name="T19" fmla="*/ 11 h 36"/>
                    <a:gd name="T20" fmla="*/ 12 w 33"/>
                    <a:gd name="T21" fmla="*/ 23 h 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33" h="36">
                      <a:moveTo>
                        <a:pt x="12" y="23"/>
                      </a:moveTo>
                      <a:cubicBezTo>
                        <a:pt x="9" y="26"/>
                        <a:pt x="3" y="31"/>
                        <a:pt x="2" y="32"/>
                      </a:cubicBezTo>
                      <a:cubicBezTo>
                        <a:pt x="0" y="33"/>
                        <a:pt x="3" y="36"/>
                        <a:pt x="3" y="36"/>
                      </a:cubicBezTo>
                      <a:cubicBezTo>
                        <a:pt x="3" y="36"/>
                        <a:pt x="16" y="32"/>
                        <a:pt x="20" y="31"/>
                      </a:cubicBezTo>
                      <a:cubicBezTo>
                        <a:pt x="23" y="30"/>
                        <a:pt x="24" y="18"/>
                        <a:pt x="24" y="18"/>
                      </a:cubicBezTo>
                      <a:cubicBezTo>
                        <a:pt x="28" y="28"/>
                        <a:pt x="28" y="28"/>
                        <a:pt x="28" y="28"/>
                      </a:cubicBezTo>
                      <a:cubicBezTo>
                        <a:pt x="33" y="27"/>
                        <a:pt x="33" y="27"/>
                        <a:pt x="33" y="27"/>
                      </a:cubicBezTo>
                      <a:cubicBezTo>
                        <a:pt x="33" y="27"/>
                        <a:pt x="31" y="16"/>
                        <a:pt x="31" y="8"/>
                      </a:cubicBezTo>
                      <a:cubicBezTo>
                        <a:pt x="30" y="4"/>
                        <a:pt x="28" y="0"/>
                        <a:pt x="28" y="0"/>
                      </a:cubicBezTo>
                      <a:cubicBezTo>
                        <a:pt x="28" y="0"/>
                        <a:pt x="25" y="1"/>
                        <a:pt x="21" y="11"/>
                      </a:cubicBezTo>
                      <a:cubicBezTo>
                        <a:pt x="17" y="23"/>
                        <a:pt x="14" y="23"/>
                        <a:pt x="12" y="23"/>
                      </a:cubicBezTo>
                      <a:close/>
                    </a:path>
                  </a:pathLst>
                </a:custGeom>
                <a:solidFill>
                  <a:srgbClr val="282D6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50" name="Freeform 657">
                  <a:extLst>
                    <a:ext uri="{FF2B5EF4-FFF2-40B4-BE49-F238E27FC236}">
                      <a16:creationId xmlns="" xmlns:a16="http://schemas.microsoft.com/office/drawing/2014/main" id="{CA3069AF-20E3-46FD-AC2C-2E1ED5341F98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9124950" y="3975101"/>
                  <a:ext cx="160338" cy="223838"/>
                </a:xfrm>
                <a:custGeom>
                  <a:avLst/>
                  <a:gdLst>
                    <a:gd name="T0" fmla="*/ 98 w 129"/>
                    <a:gd name="T1" fmla="*/ 14 h 179"/>
                    <a:gd name="T2" fmla="*/ 114 w 129"/>
                    <a:gd name="T3" fmla="*/ 159 h 179"/>
                    <a:gd name="T4" fmla="*/ 0 w 129"/>
                    <a:gd name="T5" fmla="*/ 172 h 179"/>
                    <a:gd name="T6" fmla="*/ 22 w 129"/>
                    <a:gd name="T7" fmla="*/ 8 h 179"/>
                    <a:gd name="T8" fmla="*/ 91 w 129"/>
                    <a:gd name="T9" fmla="*/ 0 h 179"/>
                    <a:gd name="T10" fmla="*/ 98 w 129"/>
                    <a:gd name="T11" fmla="*/ 14 h 1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9" h="179">
                      <a:moveTo>
                        <a:pt x="98" y="14"/>
                      </a:moveTo>
                      <a:cubicBezTo>
                        <a:pt x="129" y="56"/>
                        <a:pt x="74" y="112"/>
                        <a:pt x="114" y="159"/>
                      </a:cubicBezTo>
                      <a:cubicBezTo>
                        <a:pt x="70" y="173"/>
                        <a:pt x="31" y="179"/>
                        <a:pt x="0" y="172"/>
                      </a:cubicBezTo>
                      <a:cubicBezTo>
                        <a:pt x="2" y="80"/>
                        <a:pt x="22" y="8"/>
                        <a:pt x="22" y="8"/>
                      </a:cubicBezTo>
                      <a:cubicBezTo>
                        <a:pt x="91" y="0"/>
                        <a:pt x="91" y="0"/>
                        <a:pt x="91" y="0"/>
                      </a:cubicBezTo>
                      <a:cubicBezTo>
                        <a:pt x="91" y="0"/>
                        <a:pt x="95" y="8"/>
                        <a:pt x="98" y="14"/>
                      </a:cubicBezTo>
                      <a:close/>
                    </a:path>
                  </a:pathLst>
                </a:custGeom>
                <a:solidFill>
                  <a:srgbClr val="16286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51" name="Freeform 658">
                  <a:extLst>
                    <a:ext uri="{FF2B5EF4-FFF2-40B4-BE49-F238E27FC236}">
                      <a16:creationId xmlns="" xmlns:a16="http://schemas.microsoft.com/office/drawing/2014/main" id="{6C25C963-B022-4708-9B7C-7FFF39758471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9156700" y="3678238"/>
                  <a:ext cx="11113" cy="6350"/>
                </a:xfrm>
                <a:custGeom>
                  <a:avLst/>
                  <a:gdLst>
                    <a:gd name="T0" fmla="*/ 0 w 9"/>
                    <a:gd name="T1" fmla="*/ 3 h 5"/>
                    <a:gd name="T2" fmla="*/ 3 w 9"/>
                    <a:gd name="T3" fmla="*/ 5 h 5"/>
                    <a:gd name="T4" fmla="*/ 9 w 9"/>
                    <a:gd name="T5" fmla="*/ 4 h 5"/>
                    <a:gd name="T6" fmla="*/ 1 w 9"/>
                    <a:gd name="T7" fmla="*/ 0 h 5"/>
                    <a:gd name="T8" fmla="*/ 0 w 9"/>
                    <a:gd name="T9" fmla="*/ 3 h 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9" h="5">
                      <a:moveTo>
                        <a:pt x="0" y="3"/>
                      </a:moveTo>
                      <a:cubicBezTo>
                        <a:pt x="0" y="5"/>
                        <a:pt x="1" y="5"/>
                        <a:pt x="3" y="5"/>
                      </a:cubicBezTo>
                      <a:cubicBezTo>
                        <a:pt x="4" y="5"/>
                        <a:pt x="9" y="4"/>
                        <a:pt x="9" y="4"/>
                      </a:cubicBezTo>
                      <a:cubicBezTo>
                        <a:pt x="9" y="4"/>
                        <a:pt x="6" y="2"/>
                        <a:pt x="1" y="0"/>
                      </a:cubicBezTo>
                      <a:cubicBezTo>
                        <a:pt x="0" y="0"/>
                        <a:pt x="0" y="1"/>
                        <a:pt x="0" y="3"/>
                      </a:cubicBezTo>
                      <a:close/>
                    </a:path>
                  </a:pathLst>
                </a:custGeom>
                <a:solidFill>
                  <a:srgbClr val="2328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52" name="Freeform 660">
                  <a:extLst>
                    <a:ext uri="{FF2B5EF4-FFF2-40B4-BE49-F238E27FC236}">
                      <a16:creationId xmlns="" xmlns:a16="http://schemas.microsoft.com/office/drawing/2014/main" id="{18D5A4F4-0691-42EB-A5C5-9C8647B383A4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9126538" y="4549776"/>
                  <a:ext cx="22225" cy="0"/>
                </a:xfrm>
                <a:custGeom>
                  <a:avLst/>
                  <a:gdLst>
                    <a:gd name="T0" fmla="*/ 0 w 18"/>
                    <a:gd name="T1" fmla="*/ 0 w 18"/>
                    <a:gd name="T2" fmla="*/ 0 w 18"/>
                    <a:gd name="T3" fmla="*/ 18 w 18"/>
                    <a:gd name="T4" fmla="*/ 18 w 18"/>
                    <a:gd name="T5" fmla="*/ 18 w 18"/>
                    <a:gd name="T6" fmla="*/ 0 w 18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</a:cxnLst>
                  <a:rect l="0" t="0" r="r" b="b"/>
                  <a:pathLst>
                    <a:path w="18">
                      <a:moveTo>
                        <a:pt x="0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0"/>
                        <a:pt x="14" y="0"/>
                        <a:pt x="18" y="0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14" y="0"/>
                        <a:pt x="0" y="0"/>
                        <a:pt x="0" y="0"/>
                      </a:cubicBezTo>
                    </a:path>
                  </a:pathLst>
                </a:custGeom>
                <a:solidFill>
                  <a:srgbClr val="252B6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53" name="Freeform 661">
                  <a:extLst>
                    <a:ext uri="{FF2B5EF4-FFF2-40B4-BE49-F238E27FC236}">
                      <a16:creationId xmlns="" xmlns:a16="http://schemas.microsoft.com/office/drawing/2014/main" id="{898E068C-28C8-482D-905F-55340D8F0501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9258300" y="3825876"/>
                  <a:ext cx="14288" cy="90488"/>
                </a:xfrm>
                <a:custGeom>
                  <a:avLst/>
                  <a:gdLst>
                    <a:gd name="T0" fmla="*/ 4 w 12"/>
                    <a:gd name="T1" fmla="*/ 0 h 73"/>
                    <a:gd name="T2" fmla="*/ 7 w 12"/>
                    <a:gd name="T3" fmla="*/ 1 h 73"/>
                    <a:gd name="T4" fmla="*/ 11 w 12"/>
                    <a:gd name="T5" fmla="*/ 73 h 73"/>
                    <a:gd name="T6" fmla="*/ 0 w 12"/>
                    <a:gd name="T7" fmla="*/ 56 h 73"/>
                    <a:gd name="T8" fmla="*/ 4 w 12"/>
                    <a:gd name="T9" fmla="*/ 0 h 7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73">
                      <a:moveTo>
                        <a:pt x="4" y="0"/>
                      </a:moveTo>
                      <a:cubicBezTo>
                        <a:pt x="7" y="1"/>
                        <a:pt x="7" y="1"/>
                        <a:pt x="7" y="1"/>
                      </a:cubicBezTo>
                      <a:cubicBezTo>
                        <a:pt x="7" y="1"/>
                        <a:pt x="12" y="33"/>
                        <a:pt x="11" y="73"/>
                      </a:cubicBezTo>
                      <a:cubicBezTo>
                        <a:pt x="9" y="69"/>
                        <a:pt x="0" y="56"/>
                        <a:pt x="0" y="56"/>
                      </a:cubicBez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476EA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54" name="Freeform 662">
                  <a:extLst>
                    <a:ext uri="{FF2B5EF4-FFF2-40B4-BE49-F238E27FC236}">
                      <a16:creationId xmlns="" xmlns:a16="http://schemas.microsoft.com/office/drawing/2014/main" id="{B6E4753C-20CE-4F1C-9177-2B5E630DF709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9159875" y="3854451"/>
                  <a:ext cx="74613" cy="66675"/>
                </a:xfrm>
                <a:custGeom>
                  <a:avLst/>
                  <a:gdLst>
                    <a:gd name="T0" fmla="*/ 0 w 60"/>
                    <a:gd name="T1" fmla="*/ 22 h 53"/>
                    <a:gd name="T2" fmla="*/ 50 w 60"/>
                    <a:gd name="T3" fmla="*/ 40 h 53"/>
                    <a:gd name="T4" fmla="*/ 49 w 60"/>
                    <a:gd name="T5" fmla="*/ 0 h 53"/>
                    <a:gd name="T6" fmla="*/ 60 w 60"/>
                    <a:gd name="T7" fmla="*/ 53 h 53"/>
                    <a:gd name="T8" fmla="*/ 0 w 60"/>
                    <a:gd name="T9" fmla="*/ 22 h 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0" h="53">
                      <a:moveTo>
                        <a:pt x="0" y="22"/>
                      </a:moveTo>
                      <a:cubicBezTo>
                        <a:pt x="0" y="22"/>
                        <a:pt x="35" y="30"/>
                        <a:pt x="50" y="40"/>
                      </a:cubicBezTo>
                      <a:cubicBezTo>
                        <a:pt x="46" y="24"/>
                        <a:pt x="49" y="0"/>
                        <a:pt x="49" y="0"/>
                      </a:cubicBezTo>
                      <a:cubicBezTo>
                        <a:pt x="60" y="53"/>
                        <a:pt x="60" y="53"/>
                        <a:pt x="60" y="53"/>
                      </a:cubicBezTo>
                      <a:lnTo>
                        <a:pt x="0" y="22"/>
                      </a:lnTo>
                      <a:close/>
                    </a:path>
                  </a:pathLst>
                </a:custGeom>
                <a:solidFill>
                  <a:srgbClr val="476EA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55" name="Freeform 663">
                  <a:extLst>
                    <a:ext uri="{FF2B5EF4-FFF2-40B4-BE49-F238E27FC236}">
                      <a16:creationId xmlns="" xmlns:a16="http://schemas.microsoft.com/office/drawing/2014/main" id="{6BAC9446-67B7-40B1-A4DA-670678E65155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9082088" y="3759201"/>
                  <a:ext cx="185738" cy="207963"/>
                </a:xfrm>
                <a:custGeom>
                  <a:avLst/>
                  <a:gdLst>
                    <a:gd name="T0" fmla="*/ 98 w 149"/>
                    <a:gd name="T1" fmla="*/ 34 h 167"/>
                    <a:gd name="T2" fmla="*/ 106 w 149"/>
                    <a:gd name="T3" fmla="*/ 57 h 167"/>
                    <a:gd name="T4" fmla="*/ 116 w 149"/>
                    <a:gd name="T5" fmla="*/ 122 h 167"/>
                    <a:gd name="T6" fmla="*/ 6 w 149"/>
                    <a:gd name="T7" fmla="*/ 72 h 167"/>
                    <a:gd name="T8" fmla="*/ 0 w 149"/>
                    <a:gd name="T9" fmla="*/ 84 h 167"/>
                    <a:gd name="T10" fmla="*/ 108 w 149"/>
                    <a:gd name="T11" fmla="*/ 152 h 167"/>
                    <a:gd name="T12" fmla="*/ 148 w 149"/>
                    <a:gd name="T13" fmla="*/ 140 h 167"/>
                    <a:gd name="T14" fmla="*/ 148 w 149"/>
                    <a:gd name="T15" fmla="*/ 47 h 167"/>
                    <a:gd name="T16" fmla="*/ 116 w 149"/>
                    <a:gd name="T17" fmla="*/ 0 h 167"/>
                    <a:gd name="T18" fmla="*/ 98 w 149"/>
                    <a:gd name="T19" fmla="*/ 34 h 1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49" h="167">
                      <a:moveTo>
                        <a:pt x="98" y="34"/>
                      </a:moveTo>
                      <a:cubicBezTo>
                        <a:pt x="99" y="43"/>
                        <a:pt x="104" y="52"/>
                        <a:pt x="106" y="57"/>
                      </a:cubicBezTo>
                      <a:cubicBezTo>
                        <a:pt x="113" y="80"/>
                        <a:pt x="116" y="122"/>
                        <a:pt x="116" y="122"/>
                      </a:cubicBezTo>
                      <a:cubicBezTo>
                        <a:pt x="6" y="72"/>
                        <a:pt x="6" y="72"/>
                        <a:pt x="6" y="72"/>
                      </a:cubicBezTo>
                      <a:cubicBezTo>
                        <a:pt x="0" y="84"/>
                        <a:pt x="0" y="84"/>
                        <a:pt x="0" y="84"/>
                      </a:cubicBezTo>
                      <a:cubicBezTo>
                        <a:pt x="0" y="84"/>
                        <a:pt x="82" y="141"/>
                        <a:pt x="108" y="152"/>
                      </a:cubicBezTo>
                      <a:cubicBezTo>
                        <a:pt x="142" y="167"/>
                        <a:pt x="148" y="140"/>
                        <a:pt x="148" y="140"/>
                      </a:cubicBezTo>
                      <a:cubicBezTo>
                        <a:pt x="148" y="140"/>
                        <a:pt x="149" y="72"/>
                        <a:pt x="148" y="47"/>
                      </a:cubicBezTo>
                      <a:cubicBezTo>
                        <a:pt x="147" y="22"/>
                        <a:pt x="129" y="1"/>
                        <a:pt x="116" y="0"/>
                      </a:cubicBezTo>
                      <a:cubicBezTo>
                        <a:pt x="105" y="0"/>
                        <a:pt x="98" y="12"/>
                        <a:pt x="98" y="34"/>
                      </a:cubicBezTo>
                      <a:close/>
                    </a:path>
                  </a:pathLst>
                </a:custGeom>
                <a:solidFill>
                  <a:srgbClr val="16286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56" name="Freeform 664">
                  <a:extLst>
                    <a:ext uri="{FF2B5EF4-FFF2-40B4-BE49-F238E27FC236}">
                      <a16:creationId xmlns="" xmlns:a16="http://schemas.microsoft.com/office/drawing/2014/main" id="{C2E6F4CD-46AB-4CA4-9539-BC2EA9F0C08D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9150350" y="3738563"/>
                  <a:ext cx="73025" cy="119063"/>
                </a:xfrm>
                <a:custGeom>
                  <a:avLst/>
                  <a:gdLst>
                    <a:gd name="T0" fmla="*/ 55 w 58"/>
                    <a:gd name="T1" fmla="*/ 0 h 95"/>
                    <a:gd name="T2" fmla="*/ 22 w 58"/>
                    <a:gd name="T3" fmla="*/ 36 h 95"/>
                    <a:gd name="T4" fmla="*/ 3 w 58"/>
                    <a:gd name="T5" fmla="*/ 95 h 95"/>
                    <a:gd name="T6" fmla="*/ 33 w 58"/>
                    <a:gd name="T7" fmla="*/ 51 h 95"/>
                    <a:gd name="T8" fmla="*/ 29 w 58"/>
                    <a:gd name="T9" fmla="*/ 38 h 95"/>
                    <a:gd name="T10" fmla="*/ 41 w 58"/>
                    <a:gd name="T11" fmla="*/ 43 h 95"/>
                    <a:gd name="T12" fmla="*/ 58 w 58"/>
                    <a:gd name="T13" fmla="*/ 7 h 95"/>
                    <a:gd name="T14" fmla="*/ 55 w 58"/>
                    <a:gd name="T15" fmla="*/ 0 h 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58" h="95">
                      <a:moveTo>
                        <a:pt x="55" y="0"/>
                      </a:moveTo>
                      <a:cubicBezTo>
                        <a:pt x="55" y="0"/>
                        <a:pt x="41" y="15"/>
                        <a:pt x="22" y="36"/>
                      </a:cubicBezTo>
                      <a:cubicBezTo>
                        <a:pt x="0" y="61"/>
                        <a:pt x="1" y="86"/>
                        <a:pt x="3" y="95"/>
                      </a:cubicBezTo>
                      <a:cubicBezTo>
                        <a:pt x="9" y="75"/>
                        <a:pt x="33" y="51"/>
                        <a:pt x="33" y="51"/>
                      </a:cubicBezTo>
                      <a:cubicBezTo>
                        <a:pt x="29" y="38"/>
                        <a:pt x="29" y="38"/>
                        <a:pt x="29" y="38"/>
                      </a:cubicBezTo>
                      <a:cubicBezTo>
                        <a:pt x="41" y="43"/>
                        <a:pt x="41" y="43"/>
                        <a:pt x="41" y="43"/>
                      </a:cubicBezTo>
                      <a:cubicBezTo>
                        <a:pt x="58" y="7"/>
                        <a:pt x="58" y="7"/>
                        <a:pt x="58" y="7"/>
                      </a:cubicBezTo>
                      <a:lnTo>
                        <a:pt x="55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57" name="Freeform 665">
                  <a:extLst>
                    <a:ext uri="{FF2B5EF4-FFF2-40B4-BE49-F238E27FC236}">
                      <a16:creationId xmlns="" xmlns:a16="http://schemas.microsoft.com/office/drawing/2014/main" id="{7D1D7BDC-F9A7-45C0-B529-087E21E1BF3A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9159875" y="3632201"/>
                  <a:ext cx="93663" cy="138113"/>
                </a:xfrm>
                <a:custGeom>
                  <a:avLst/>
                  <a:gdLst>
                    <a:gd name="T0" fmla="*/ 13 w 75"/>
                    <a:gd name="T1" fmla="*/ 103 h 111"/>
                    <a:gd name="T2" fmla="*/ 72 w 75"/>
                    <a:gd name="T3" fmla="*/ 73 h 111"/>
                    <a:gd name="T4" fmla="*/ 48 w 75"/>
                    <a:gd name="T5" fmla="*/ 17 h 111"/>
                    <a:gd name="T6" fmla="*/ 3 w 75"/>
                    <a:gd name="T7" fmla="*/ 10 h 111"/>
                    <a:gd name="T8" fmla="*/ 3 w 75"/>
                    <a:gd name="T9" fmla="*/ 18 h 111"/>
                    <a:gd name="T10" fmla="*/ 27 w 75"/>
                    <a:gd name="T11" fmla="*/ 59 h 111"/>
                    <a:gd name="T12" fmla="*/ 9 w 75"/>
                    <a:gd name="T13" fmla="*/ 102 h 111"/>
                    <a:gd name="T14" fmla="*/ 10 w 75"/>
                    <a:gd name="T15" fmla="*/ 102 h 111"/>
                    <a:gd name="T16" fmla="*/ 28 w 75"/>
                    <a:gd name="T17" fmla="*/ 78 h 111"/>
                    <a:gd name="T18" fmla="*/ 13 w 75"/>
                    <a:gd name="T19" fmla="*/ 103 h 1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75" h="111">
                      <a:moveTo>
                        <a:pt x="13" y="103"/>
                      </a:moveTo>
                      <a:cubicBezTo>
                        <a:pt x="40" y="111"/>
                        <a:pt x="75" y="106"/>
                        <a:pt x="72" y="73"/>
                      </a:cubicBezTo>
                      <a:cubicBezTo>
                        <a:pt x="73" y="58"/>
                        <a:pt x="56" y="27"/>
                        <a:pt x="48" y="17"/>
                      </a:cubicBezTo>
                      <a:cubicBezTo>
                        <a:pt x="41" y="8"/>
                        <a:pt x="10" y="0"/>
                        <a:pt x="3" y="10"/>
                      </a:cubicBezTo>
                      <a:cubicBezTo>
                        <a:pt x="2" y="12"/>
                        <a:pt x="0" y="16"/>
                        <a:pt x="3" y="18"/>
                      </a:cubicBezTo>
                      <a:cubicBezTo>
                        <a:pt x="13" y="18"/>
                        <a:pt x="26" y="41"/>
                        <a:pt x="27" y="59"/>
                      </a:cubicBezTo>
                      <a:cubicBezTo>
                        <a:pt x="25" y="78"/>
                        <a:pt x="22" y="89"/>
                        <a:pt x="9" y="102"/>
                      </a:cubicBezTo>
                      <a:cubicBezTo>
                        <a:pt x="10" y="102"/>
                        <a:pt x="10" y="102"/>
                        <a:pt x="10" y="102"/>
                      </a:cubicBezTo>
                      <a:cubicBezTo>
                        <a:pt x="10" y="102"/>
                        <a:pt x="21" y="98"/>
                        <a:pt x="28" y="78"/>
                      </a:cubicBezTo>
                      <a:cubicBezTo>
                        <a:pt x="26" y="96"/>
                        <a:pt x="13" y="103"/>
                        <a:pt x="13" y="103"/>
                      </a:cubicBezTo>
                      <a:close/>
                    </a:path>
                  </a:pathLst>
                </a:custGeom>
                <a:solidFill>
                  <a:srgbClr val="282D6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</p:grpSp>
          <p:grpSp>
            <p:nvGrpSpPr>
              <p:cNvPr id="727" name="Group 678">
                <a:extLst>
                  <a:ext uri="{FF2B5EF4-FFF2-40B4-BE49-F238E27FC236}">
                    <a16:creationId xmlns="" xmlns:a16="http://schemas.microsoft.com/office/drawing/2014/main" id="{27031AF6-1603-4993-8C11-352E92492620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1077914" y="3182938"/>
                <a:ext cx="741363" cy="1314451"/>
                <a:chOff x="10285413" y="2230438"/>
                <a:chExt cx="741363" cy="1314451"/>
              </a:xfrm>
            </p:grpSpPr>
            <p:sp>
              <p:nvSpPr>
                <p:cNvPr id="789" name="Freeform 668">
                  <a:extLst>
                    <a:ext uri="{FF2B5EF4-FFF2-40B4-BE49-F238E27FC236}">
                      <a16:creationId xmlns="" xmlns:a16="http://schemas.microsoft.com/office/drawing/2014/main" id="{908DC9AA-5202-4CD5-97F3-B82746E48724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0933113" y="2290763"/>
                  <a:ext cx="34925" cy="41275"/>
                </a:xfrm>
                <a:custGeom>
                  <a:avLst/>
                  <a:gdLst>
                    <a:gd name="T0" fmla="*/ 8 w 28"/>
                    <a:gd name="T1" fmla="*/ 32 h 33"/>
                    <a:gd name="T2" fmla="*/ 9 w 28"/>
                    <a:gd name="T3" fmla="*/ 26 h 33"/>
                    <a:gd name="T4" fmla="*/ 0 w 28"/>
                    <a:gd name="T5" fmla="*/ 2 h 33"/>
                    <a:gd name="T6" fmla="*/ 7 w 28"/>
                    <a:gd name="T7" fmla="*/ 7 h 33"/>
                    <a:gd name="T8" fmla="*/ 11 w 28"/>
                    <a:gd name="T9" fmla="*/ 11 h 33"/>
                    <a:gd name="T10" fmla="*/ 15 w 28"/>
                    <a:gd name="T11" fmla="*/ 0 h 33"/>
                    <a:gd name="T12" fmla="*/ 28 w 28"/>
                    <a:gd name="T13" fmla="*/ 3 h 33"/>
                    <a:gd name="T14" fmla="*/ 28 w 28"/>
                    <a:gd name="T15" fmla="*/ 6 h 33"/>
                    <a:gd name="T16" fmla="*/ 26 w 28"/>
                    <a:gd name="T17" fmla="*/ 15 h 33"/>
                    <a:gd name="T18" fmla="*/ 20 w 28"/>
                    <a:gd name="T19" fmla="*/ 26 h 33"/>
                    <a:gd name="T20" fmla="*/ 20 w 28"/>
                    <a:gd name="T21" fmla="*/ 33 h 33"/>
                    <a:gd name="T22" fmla="*/ 8 w 28"/>
                    <a:gd name="T23" fmla="*/ 32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28" h="33">
                      <a:moveTo>
                        <a:pt x="8" y="32"/>
                      </a:moveTo>
                      <a:cubicBezTo>
                        <a:pt x="8" y="32"/>
                        <a:pt x="10" y="28"/>
                        <a:pt x="9" y="26"/>
                      </a:cubicBezTo>
                      <a:cubicBezTo>
                        <a:pt x="9" y="24"/>
                        <a:pt x="0" y="2"/>
                        <a:pt x="0" y="2"/>
                      </a:cubicBezTo>
                      <a:cubicBezTo>
                        <a:pt x="0" y="2"/>
                        <a:pt x="5" y="1"/>
                        <a:pt x="7" y="7"/>
                      </a:cubicBezTo>
                      <a:cubicBezTo>
                        <a:pt x="8" y="10"/>
                        <a:pt x="11" y="11"/>
                        <a:pt x="11" y="11"/>
                      </a:cubicBezTo>
                      <a:cubicBezTo>
                        <a:pt x="15" y="0"/>
                        <a:pt x="15" y="0"/>
                        <a:pt x="15" y="0"/>
                      </a:cubicBezTo>
                      <a:cubicBezTo>
                        <a:pt x="15" y="0"/>
                        <a:pt x="28" y="2"/>
                        <a:pt x="28" y="3"/>
                      </a:cubicBezTo>
                      <a:cubicBezTo>
                        <a:pt x="28" y="4"/>
                        <a:pt x="28" y="6"/>
                        <a:pt x="28" y="6"/>
                      </a:cubicBezTo>
                      <a:cubicBezTo>
                        <a:pt x="28" y="6"/>
                        <a:pt x="28" y="10"/>
                        <a:pt x="26" y="15"/>
                      </a:cubicBezTo>
                      <a:cubicBezTo>
                        <a:pt x="25" y="20"/>
                        <a:pt x="20" y="26"/>
                        <a:pt x="20" y="26"/>
                      </a:cubicBezTo>
                      <a:cubicBezTo>
                        <a:pt x="20" y="33"/>
                        <a:pt x="20" y="33"/>
                        <a:pt x="20" y="33"/>
                      </a:cubicBezTo>
                      <a:lnTo>
                        <a:pt x="8" y="32"/>
                      </a:lnTo>
                      <a:close/>
                    </a:path>
                  </a:pathLst>
                </a:custGeom>
                <a:solidFill>
                  <a:srgbClr val="E9F6F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90" name="Freeform 669">
                  <a:extLst>
                    <a:ext uri="{FF2B5EF4-FFF2-40B4-BE49-F238E27FC236}">
                      <a16:creationId xmlns="" xmlns:a16="http://schemas.microsoft.com/office/drawing/2014/main" id="{A002D909-E031-4592-8989-E3CE68BB4ADD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0744200" y="2324101"/>
                  <a:ext cx="215900" cy="171450"/>
                </a:xfrm>
                <a:custGeom>
                  <a:avLst/>
                  <a:gdLst>
                    <a:gd name="T0" fmla="*/ 0 w 174"/>
                    <a:gd name="T1" fmla="*/ 13 h 137"/>
                    <a:gd name="T2" fmla="*/ 70 w 174"/>
                    <a:gd name="T3" fmla="*/ 46 h 137"/>
                    <a:gd name="T4" fmla="*/ 141 w 174"/>
                    <a:gd name="T5" fmla="*/ 94 h 137"/>
                    <a:gd name="T6" fmla="*/ 159 w 174"/>
                    <a:gd name="T7" fmla="*/ 0 h 137"/>
                    <a:gd name="T8" fmla="*/ 173 w 174"/>
                    <a:gd name="T9" fmla="*/ 2 h 137"/>
                    <a:gd name="T10" fmla="*/ 174 w 174"/>
                    <a:gd name="T11" fmla="*/ 106 h 137"/>
                    <a:gd name="T12" fmla="*/ 137 w 174"/>
                    <a:gd name="T13" fmla="*/ 130 h 137"/>
                    <a:gd name="T14" fmla="*/ 31 w 174"/>
                    <a:gd name="T15" fmla="*/ 96 h 137"/>
                    <a:gd name="T16" fmla="*/ 0 w 174"/>
                    <a:gd name="T17" fmla="*/ 13 h 1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74" h="137">
                      <a:moveTo>
                        <a:pt x="0" y="13"/>
                      </a:moveTo>
                      <a:cubicBezTo>
                        <a:pt x="0" y="13"/>
                        <a:pt x="40" y="6"/>
                        <a:pt x="70" y="46"/>
                      </a:cubicBezTo>
                      <a:cubicBezTo>
                        <a:pt x="89" y="71"/>
                        <a:pt x="141" y="94"/>
                        <a:pt x="141" y="94"/>
                      </a:cubicBezTo>
                      <a:cubicBezTo>
                        <a:pt x="159" y="0"/>
                        <a:pt x="159" y="0"/>
                        <a:pt x="159" y="0"/>
                      </a:cubicBezTo>
                      <a:cubicBezTo>
                        <a:pt x="173" y="2"/>
                        <a:pt x="173" y="2"/>
                        <a:pt x="173" y="2"/>
                      </a:cubicBezTo>
                      <a:cubicBezTo>
                        <a:pt x="173" y="2"/>
                        <a:pt x="174" y="65"/>
                        <a:pt x="174" y="106"/>
                      </a:cubicBezTo>
                      <a:cubicBezTo>
                        <a:pt x="173" y="137"/>
                        <a:pt x="137" y="130"/>
                        <a:pt x="137" y="130"/>
                      </a:cubicBezTo>
                      <a:cubicBezTo>
                        <a:pt x="31" y="96"/>
                        <a:pt x="31" y="96"/>
                        <a:pt x="31" y="96"/>
                      </a:cubicBezTo>
                      <a:lnTo>
                        <a:pt x="0" y="13"/>
                      </a:lnTo>
                      <a:close/>
                    </a:path>
                  </a:pathLst>
                </a:custGeom>
                <a:solidFill>
                  <a:srgbClr val="002B6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91" name="Freeform 670">
                  <a:extLst>
                    <a:ext uri="{FF2B5EF4-FFF2-40B4-BE49-F238E27FC236}">
                      <a16:creationId xmlns="" xmlns:a16="http://schemas.microsoft.com/office/drawing/2014/main" id="{76881C85-C3C3-4DA0-A34E-5629964D8A93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0907713" y="2251076"/>
                  <a:ext cx="119063" cy="52388"/>
                </a:xfrm>
                <a:custGeom>
                  <a:avLst/>
                  <a:gdLst>
                    <a:gd name="T0" fmla="*/ 0 w 75"/>
                    <a:gd name="T1" fmla="*/ 22 h 33"/>
                    <a:gd name="T2" fmla="*/ 75 w 75"/>
                    <a:gd name="T3" fmla="*/ 33 h 33"/>
                    <a:gd name="T4" fmla="*/ 75 w 75"/>
                    <a:gd name="T5" fmla="*/ 0 h 33"/>
                    <a:gd name="T6" fmla="*/ 0 w 75"/>
                    <a:gd name="T7" fmla="*/ 11 h 33"/>
                    <a:gd name="T8" fmla="*/ 0 w 75"/>
                    <a:gd name="T9" fmla="*/ 22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5" h="33">
                      <a:moveTo>
                        <a:pt x="0" y="22"/>
                      </a:moveTo>
                      <a:lnTo>
                        <a:pt x="75" y="33"/>
                      </a:lnTo>
                      <a:lnTo>
                        <a:pt x="75" y="0"/>
                      </a:lnTo>
                      <a:lnTo>
                        <a:pt x="0" y="11"/>
                      </a:lnTo>
                      <a:lnTo>
                        <a:pt x="0" y="22"/>
                      </a:lnTo>
                      <a:close/>
                    </a:path>
                  </a:pathLst>
                </a:custGeom>
                <a:solidFill>
                  <a:srgbClr val="002B6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92" name="Freeform 671">
                  <a:extLst>
                    <a:ext uri="{FF2B5EF4-FFF2-40B4-BE49-F238E27FC236}">
                      <a16:creationId xmlns="" xmlns:a16="http://schemas.microsoft.com/office/drawing/2014/main" id="{E13AF1DD-F851-49F0-A15A-751A13D9A11F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0823575" y="2268538"/>
                  <a:ext cx="11113" cy="17463"/>
                </a:xfrm>
                <a:custGeom>
                  <a:avLst/>
                  <a:gdLst>
                    <a:gd name="T0" fmla="*/ 6 w 9"/>
                    <a:gd name="T1" fmla="*/ 0 h 14"/>
                    <a:gd name="T2" fmla="*/ 3 w 9"/>
                    <a:gd name="T3" fmla="*/ 0 h 14"/>
                    <a:gd name="T4" fmla="*/ 0 w 9"/>
                    <a:gd name="T5" fmla="*/ 7 h 14"/>
                    <a:gd name="T6" fmla="*/ 3 w 9"/>
                    <a:gd name="T7" fmla="*/ 14 h 14"/>
                    <a:gd name="T8" fmla="*/ 6 w 9"/>
                    <a:gd name="T9" fmla="*/ 14 h 14"/>
                    <a:gd name="T10" fmla="*/ 9 w 9"/>
                    <a:gd name="T11" fmla="*/ 7 h 14"/>
                    <a:gd name="T12" fmla="*/ 6 w 9"/>
                    <a:gd name="T13" fmla="*/ 0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" h="14">
                      <a:moveTo>
                        <a:pt x="6" y="0"/>
                      </a:moveTo>
                      <a:cubicBezTo>
                        <a:pt x="5" y="0"/>
                        <a:pt x="4" y="0"/>
                        <a:pt x="3" y="0"/>
                      </a:cubicBezTo>
                      <a:cubicBezTo>
                        <a:pt x="2" y="0"/>
                        <a:pt x="0" y="3"/>
                        <a:pt x="0" y="7"/>
                      </a:cubicBezTo>
                      <a:cubicBezTo>
                        <a:pt x="0" y="11"/>
                        <a:pt x="2" y="14"/>
                        <a:pt x="3" y="14"/>
                      </a:cubicBezTo>
                      <a:cubicBezTo>
                        <a:pt x="4" y="14"/>
                        <a:pt x="5" y="14"/>
                        <a:pt x="6" y="14"/>
                      </a:cubicBezTo>
                      <a:cubicBezTo>
                        <a:pt x="8" y="14"/>
                        <a:pt x="9" y="11"/>
                        <a:pt x="9" y="7"/>
                      </a:cubicBezTo>
                      <a:cubicBezTo>
                        <a:pt x="9" y="3"/>
                        <a:pt x="8" y="0"/>
                        <a:pt x="6" y="0"/>
                      </a:cubicBezTo>
                      <a:close/>
                    </a:path>
                  </a:pathLst>
                </a:custGeom>
                <a:solidFill>
                  <a:srgbClr val="002B6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93" name="Freeform 672">
                  <a:extLst>
                    <a:ext uri="{FF2B5EF4-FFF2-40B4-BE49-F238E27FC236}">
                      <a16:creationId xmlns="" xmlns:a16="http://schemas.microsoft.com/office/drawing/2014/main" id="{6F4AE0BC-3BF4-4728-9D6D-C3097753BD8C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0829925" y="2246313"/>
                  <a:ext cx="161925" cy="63500"/>
                </a:xfrm>
                <a:custGeom>
                  <a:avLst/>
                  <a:gdLst>
                    <a:gd name="T0" fmla="*/ 0 w 102"/>
                    <a:gd name="T1" fmla="*/ 24 h 40"/>
                    <a:gd name="T2" fmla="*/ 102 w 102"/>
                    <a:gd name="T3" fmla="*/ 40 h 40"/>
                    <a:gd name="T4" fmla="*/ 102 w 102"/>
                    <a:gd name="T5" fmla="*/ 0 h 40"/>
                    <a:gd name="T6" fmla="*/ 0 w 102"/>
                    <a:gd name="T7" fmla="*/ 16 h 40"/>
                    <a:gd name="T8" fmla="*/ 0 w 102"/>
                    <a:gd name="T9" fmla="*/ 24 h 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2" h="40">
                      <a:moveTo>
                        <a:pt x="0" y="24"/>
                      </a:moveTo>
                      <a:lnTo>
                        <a:pt x="102" y="40"/>
                      </a:lnTo>
                      <a:lnTo>
                        <a:pt x="102" y="0"/>
                      </a:lnTo>
                      <a:lnTo>
                        <a:pt x="0" y="16"/>
                      </a:lnTo>
                      <a:lnTo>
                        <a:pt x="0" y="24"/>
                      </a:lnTo>
                      <a:close/>
                    </a:path>
                  </a:pathLst>
                </a:custGeom>
                <a:solidFill>
                  <a:srgbClr val="002B6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94" name="Freeform 673">
                  <a:extLst>
                    <a:ext uri="{FF2B5EF4-FFF2-40B4-BE49-F238E27FC236}">
                      <a16:creationId xmlns="" xmlns:a16="http://schemas.microsoft.com/office/drawing/2014/main" id="{23650B0B-C6DC-4972-8C18-650B9E5DE39F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0972800" y="2238376"/>
                  <a:ext cx="44450" cy="77788"/>
                </a:xfrm>
                <a:custGeom>
                  <a:avLst/>
                  <a:gdLst>
                    <a:gd name="T0" fmla="*/ 23 w 35"/>
                    <a:gd name="T1" fmla="*/ 0 h 63"/>
                    <a:gd name="T2" fmla="*/ 12 w 35"/>
                    <a:gd name="T3" fmla="*/ 0 h 63"/>
                    <a:gd name="T4" fmla="*/ 0 w 35"/>
                    <a:gd name="T5" fmla="*/ 32 h 63"/>
                    <a:gd name="T6" fmla="*/ 12 w 35"/>
                    <a:gd name="T7" fmla="*/ 63 h 63"/>
                    <a:gd name="T8" fmla="*/ 23 w 35"/>
                    <a:gd name="T9" fmla="*/ 63 h 63"/>
                    <a:gd name="T10" fmla="*/ 35 w 35"/>
                    <a:gd name="T11" fmla="*/ 32 h 63"/>
                    <a:gd name="T12" fmla="*/ 23 w 35"/>
                    <a:gd name="T13" fmla="*/ 0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5" h="63">
                      <a:moveTo>
                        <a:pt x="23" y="0"/>
                      </a:moveTo>
                      <a:cubicBezTo>
                        <a:pt x="21" y="0"/>
                        <a:pt x="14" y="0"/>
                        <a:pt x="12" y="0"/>
                      </a:cubicBezTo>
                      <a:cubicBezTo>
                        <a:pt x="6" y="0"/>
                        <a:pt x="0" y="14"/>
                        <a:pt x="0" y="32"/>
                      </a:cubicBezTo>
                      <a:cubicBezTo>
                        <a:pt x="0" y="49"/>
                        <a:pt x="6" y="63"/>
                        <a:pt x="12" y="63"/>
                      </a:cubicBezTo>
                      <a:cubicBezTo>
                        <a:pt x="14" y="63"/>
                        <a:pt x="21" y="63"/>
                        <a:pt x="23" y="63"/>
                      </a:cubicBezTo>
                      <a:cubicBezTo>
                        <a:pt x="30" y="63"/>
                        <a:pt x="35" y="49"/>
                        <a:pt x="35" y="32"/>
                      </a:cubicBezTo>
                      <a:cubicBezTo>
                        <a:pt x="35" y="14"/>
                        <a:pt x="30" y="0"/>
                        <a:pt x="23" y="0"/>
                      </a:cubicBezTo>
                      <a:close/>
                    </a:path>
                  </a:pathLst>
                </a:custGeom>
                <a:solidFill>
                  <a:srgbClr val="002B6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95" name="Freeform 676">
                  <a:extLst>
                    <a:ext uri="{FF2B5EF4-FFF2-40B4-BE49-F238E27FC236}">
                      <a16:creationId xmlns="" xmlns:a16="http://schemas.microsoft.com/office/drawing/2014/main" id="{DD8C56E3-26A1-4DDB-8477-665D80981DC0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0990263" y="2246313"/>
                  <a:ext cx="17463" cy="63500"/>
                </a:xfrm>
                <a:custGeom>
                  <a:avLst/>
                  <a:gdLst>
                    <a:gd name="T0" fmla="*/ 6 w 14"/>
                    <a:gd name="T1" fmla="*/ 0 h 51"/>
                    <a:gd name="T2" fmla="*/ 0 w 14"/>
                    <a:gd name="T3" fmla="*/ 25 h 51"/>
                    <a:gd name="T4" fmla="*/ 7 w 14"/>
                    <a:gd name="T5" fmla="*/ 51 h 51"/>
                    <a:gd name="T6" fmla="*/ 14 w 14"/>
                    <a:gd name="T7" fmla="*/ 26 h 51"/>
                    <a:gd name="T8" fmla="*/ 6 w 14"/>
                    <a:gd name="T9" fmla="*/ 0 h 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4" h="51">
                      <a:moveTo>
                        <a:pt x="6" y="0"/>
                      </a:moveTo>
                      <a:cubicBezTo>
                        <a:pt x="2" y="4"/>
                        <a:pt x="0" y="14"/>
                        <a:pt x="0" y="25"/>
                      </a:cubicBezTo>
                      <a:cubicBezTo>
                        <a:pt x="0" y="37"/>
                        <a:pt x="3" y="47"/>
                        <a:pt x="7" y="51"/>
                      </a:cubicBezTo>
                      <a:cubicBezTo>
                        <a:pt x="11" y="47"/>
                        <a:pt x="14" y="37"/>
                        <a:pt x="14" y="26"/>
                      </a:cubicBezTo>
                      <a:cubicBezTo>
                        <a:pt x="14" y="14"/>
                        <a:pt x="11" y="4"/>
                        <a:pt x="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96" name="Freeform 677">
                  <a:extLst>
                    <a:ext uri="{FF2B5EF4-FFF2-40B4-BE49-F238E27FC236}">
                      <a16:creationId xmlns="" xmlns:a16="http://schemas.microsoft.com/office/drawing/2014/main" id="{B5094D3F-8D6C-42EF-8FC5-27FFB8E50197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0285413" y="2597151"/>
                  <a:ext cx="165100" cy="198438"/>
                </a:xfrm>
                <a:custGeom>
                  <a:avLst/>
                  <a:gdLst>
                    <a:gd name="T0" fmla="*/ 27 w 104"/>
                    <a:gd name="T1" fmla="*/ 125 h 125"/>
                    <a:gd name="T2" fmla="*/ 0 w 104"/>
                    <a:gd name="T3" fmla="*/ 20 h 125"/>
                    <a:gd name="T4" fmla="*/ 77 w 104"/>
                    <a:gd name="T5" fmla="*/ 0 h 125"/>
                    <a:gd name="T6" fmla="*/ 104 w 104"/>
                    <a:gd name="T7" fmla="*/ 105 h 125"/>
                    <a:gd name="T8" fmla="*/ 27 w 104"/>
                    <a:gd name="T9" fmla="*/ 125 h 1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4" h="125">
                      <a:moveTo>
                        <a:pt x="27" y="125"/>
                      </a:moveTo>
                      <a:lnTo>
                        <a:pt x="0" y="20"/>
                      </a:lnTo>
                      <a:lnTo>
                        <a:pt x="77" y="0"/>
                      </a:lnTo>
                      <a:lnTo>
                        <a:pt x="104" y="105"/>
                      </a:lnTo>
                      <a:lnTo>
                        <a:pt x="27" y="125"/>
                      </a:lnTo>
                      <a:close/>
                    </a:path>
                  </a:pathLst>
                </a:custGeom>
                <a:solidFill>
                  <a:srgbClr val="16286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97" name="Freeform 678">
                  <a:extLst>
                    <a:ext uri="{FF2B5EF4-FFF2-40B4-BE49-F238E27FC236}">
                      <a16:creationId xmlns="" xmlns:a16="http://schemas.microsoft.com/office/drawing/2014/main" id="{BF26A3F9-9898-413A-9619-EBF2D9A224E0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0285413" y="2597151"/>
                  <a:ext cx="165100" cy="198438"/>
                </a:xfrm>
                <a:custGeom>
                  <a:avLst/>
                  <a:gdLst>
                    <a:gd name="T0" fmla="*/ 27 w 104"/>
                    <a:gd name="T1" fmla="*/ 125 h 125"/>
                    <a:gd name="T2" fmla="*/ 0 w 104"/>
                    <a:gd name="T3" fmla="*/ 20 h 125"/>
                    <a:gd name="T4" fmla="*/ 77 w 104"/>
                    <a:gd name="T5" fmla="*/ 0 h 125"/>
                    <a:gd name="T6" fmla="*/ 104 w 104"/>
                    <a:gd name="T7" fmla="*/ 105 h 125"/>
                    <a:gd name="T8" fmla="*/ 27 w 104"/>
                    <a:gd name="T9" fmla="*/ 125 h 1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4" h="125">
                      <a:moveTo>
                        <a:pt x="27" y="125"/>
                      </a:moveTo>
                      <a:lnTo>
                        <a:pt x="0" y="20"/>
                      </a:lnTo>
                      <a:lnTo>
                        <a:pt x="77" y="0"/>
                      </a:lnTo>
                      <a:lnTo>
                        <a:pt x="104" y="105"/>
                      </a:lnTo>
                      <a:lnTo>
                        <a:pt x="27" y="125"/>
                      </a:lnTo>
                    </a:path>
                  </a:pathLst>
                </a:cu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98" name="Freeform 679">
                  <a:extLst>
                    <a:ext uri="{FF2B5EF4-FFF2-40B4-BE49-F238E27FC236}">
                      <a16:creationId xmlns="" xmlns:a16="http://schemas.microsoft.com/office/drawing/2014/main" id="{AA892A21-6210-4533-9574-F689D13DEDFB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10404475" y="2652713"/>
                  <a:ext cx="50800" cy="58738"/>
                </a:xfrm>
                <a:custGeom>
                  <a:avLst/>
                  <a:gdLst>
                    <a:gd name="T0" fmla="*/ 7 w 41"/>
                    <a:gd name="T1" fmla="*/ 39 h 48"/>
                    <a:gd name="T2" fmla="*/ 1 w 41"/>
                    <a:gd name="T3" fmla="*/ 18 h 48"/>
                    <a:gd name="T4" fmla="*/ 9 w 41"/>
                    <a:gd name="T5" fmla="*/ 4 h 48"/>
                    <a:gd name="T6" fmla="*/ 21 w 41"/>
                    <a:gd name="T7" fmla="*/ 1 h 48"/>
                    <a:gd name="T8" fmla="*/ 34 w 41"/>
                    <a:gd name="T9" fmla="*/ 10 h 48"/>
                    <a:gd name="T10" fmla="*/ 40 w 41"/>
                    <a:gd name="T11" fmla="*/ 30 h 48"/>
                    <a:gd name="T12" fmla="*/ 32 w 41"/>
                    <a:gd name="T13" fmla="*/ 44 h 48"/>
                    <a:gd name="T14" fmla="*/ 20 w 41"/>
                    <a:gd name="T15" fmla="*/ 47 h 48"/>
                    <a:gd name="T16" fmla="*/ 7 w 41"/>
                    <a:gd name="T17" fmla="*/ 39 h 48"/>
                    <a:gd name="T18" fmla="*/ 29 w 41"/>
                    <a:gd name="T19" fmla="*/ 11 h 48"/>
                    <a:gd name="T20" fmla="*/ 22 w 41"/>
                    <a:gd name="T21" fmla="*/ 7 h 48"/>
                    <a:gd name="T22" fmla="*/ 11 w 41"/>
                    <a:gd name="T23" fmla="*/ 9 h 48"/>
                    <a:gd name="T24" fmla="*/ 6 w 41"/>
                    <a:gd name="T25" fmla="*/ 17 h 48"/>
                    <a:gd name="T26" fmla="*/ 12 w 41"/>
                    <a:gd name="T27" fmla="*/ 37 h 48"/>
                    <a:gd name="T28" fmla="*/ 19 w 41"/>
                    <a:gd name="T29" fmla="*/ 42 h 48"/>
                    <a:gd name="T30" fmla="*/ 30 w 41"/>
                    <a:gd name="T31" fmla="*/ 39 h 48"/>
                    <a:gd name="T32" fmla="*/ 35 w 41"/>
                    <a:gd name="T33" fmla="*/ 31 h 48"/>
                    <a:gd name="T34" fmla="*/ 29 w 41"/>
                    <a:gd name="T35" fmla="*/ 11 h 4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41" h="48">
                      <a:moveTo>
                        <a:pt x="7" y="39"/>
                      </a:moveTo>
                      <a:cubicBezTo>
                        <a:pt x="1" y="18"/>
                        <a:pt x="1" y="18"/>
                        <a:pt x="1" y="18"/>
                      </a:cubicBezTo>
                      <a:cubicBezTo>
                        <a:pt x="0" y="12"/>
                        <a:pt x="3" y="6"/>
                        <a:pt x="9" y="4"/>
                      </a:cubicBezTo>
                      <a:cubicBezTo>
                        <a:pt x="21" y="1"/>
                        <a:pt x="21" y="1"/>
                        <a:pt x="21" y="1"/>
                      </a:cubicBezTo>
                      <a:cubicBezTo>
                        <a:pt x="27" y="0"/>
                        <a:pt x="33" y="4"/>
                        <a:pt x="34" y="10"/>
                      </a:cubicBezTo>
                      <a:cubicBezTo>
                        <a:pt x="40" y="30"/>
                        <a:pt x="40" y="30"/>
                        <a:pt x="40" y="30"/>
                      </a:cubicBezTo>
                      <a:cubicBezTo>
                        <a:pt x="41" y="36"/>
                        <a:pt x="38" y="42"/>
                        <a:pt x="32" y="44"/>
                      </a:cubicBezTo>
                      <a:cubicBezTo>
                        <a:pt x="20" y="47"/>
                        <a:pt x="20" y="47"/>
                        <a:pt x="20" y="47"/>
                      </a:cubicBezTo>
                      <a:cubicBezTo>
                        <a:pt x="14" y="48"/>
                        <a:pt x="8" y="45"/>
                        <a:pt x="7" y="39"/>
                      </a:cubicBezTo>
                      <a:close/>
                      <a:moveTo>
                        <a:pt x="29" y="11"/>
                      </a:moveTo>
                      <a:cubicBezTo>
                        <a:pt x="29" y="8"/>
                        <a:pt x="25" y="6"/>
                        <a:pt x="22" y="7"/>
                      </a:cubicBezTo>
                      <a:cubicBezTo>
                        <a:pt x="11" y="9"/>
                        <a:pt x="11" y="9"/>
                        <a:pt x="11" y="9"/>
                      </a:cubicBezTo>
                      <a:cubicBezTo>
                        <a:pt x="7" y="10"/>
                        <a:pt x="5" y="14"/>
                        <a:pt x="6" y="17"/>
                      </a:cubicBezTo>
                      <a:cubicBezTo>
                        <a:pt x="12" y="37"/>
                        <a:pt x="12" y="37"/>
                        <a:pt x="12" y="37"/>
                      </a:cubicBezTo>
                      <a:cubicBezTo>
                        <a:pt x="13" y="41"/>
                        <a:pt x="16" y="43"/>
                        <a:pt x="19" y="42"/>
                      </a:cubicBezTo>
                      <a:cubicBezTo>
                        <a:pt x="30" y="39"/>
                        <a:pt x="30" y="39"/>
                        <a:pt x="30" y="39"/>
                      </a:cubicBezTo>
                      <a:cubicBezTo>
                        <a:pt x="34" y="38"/>
                        <a:pt x="36" y="35"/>
                        <a:pt x="35" y="31"/>
                      </a:cubicBezTo>
                      <a:lnTo>
                        <a:pt x="29" y="11"/>
                      </a:lnTo>
                      <a:close/>
                    </a:path>
                  </a:pathLst>
                </a:custGeom>
                <a:solidFill>
                  <a:srgbClr val="16286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99" name="Freeform 680">
                  <a:extLst>
                    <a:ext uri="{FF2B5EF4-FFF2-40B4-BE49-F238E27FC236}">
                      <a16:creationId xmlns="" xmlns:a16="http://schemas.microsoft.com/office/drawing/2014/main" id="{098052A4-179C-441B-96F1-48DE2B631855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0433050" y="2651126"/>
                  <a:ext cx="33338" cy="47625"/>
                </a:xfrm>
                <a:custGeom>
                  <a:avLst/>
                  <a:gdLst>
                    <a:gd name="T0" fmla="*/ 25 w 27"/>
                    <a:gd name="T1" fmla="*/ 2 h 38"/>
                    <a:gd name="T2" fmla="*/ 27 w 27"/>
                    <a:gd name="T3" fmla="*/ 10 h 38"/>
                    <a:gd name="T4" fmla="*/ 19 w 27"/>
                    <a:gd name="T5" fmla="*/ 37 h 38"/>
                    <a:gd name="T6" fmla="*/ 17 w 27"/>
                    <a:gd name="T7" fmla="*/ 33 h 38"/>
                    <a:gd name="T8" fmla="*/ 17 w 27"/>
                    <a:gd name="T9" fmla="*/ 24 h 38"/>
                    <a:gd name="T10" fmla="*/ 11 w 27"/>
                    <a:gd name="T11" fmla="*/ 29 h 38"/>
                    <a:gd name="T12" fmla="*/ 11 w 27"/>
                    <a:gd name="T13" fmla="*/ 31 h 38"/>
                    <a:gd name="T14" fmla="*/ 7 w 27"/>
                    <a:gd name="T15" fmla="*/ 32 h 38"/>
                    <a:gd name="T16" fmla="*/ 4 w 27"/>
                    <a:gd name="T17" fmla="*/ 30 h 38"/>
                    <a:gd name="T18" fmla="*/ 3 w 27"/>
                    <a:gd name="T19" fmla="*/ 28 h 38"/>
                    <a:gd name="T20" fmla="*/ 2 w 27"/>
                    <a:gd name="T21" fmla="*/ 25 h 38"/>
                    <a:gd name="T22" fmla="*/ 1 w 27"/>
                    <a:gd name="T23" fmla="*/ 22 h 38"/>
                    <a:gd name="T24" fmla="*/ 0 w 27"/>
                    <a:gd name="T25" fmla="*/ 19 h 38"/>
                    <a:gd name="T26" fmla="*/ 7 w 27"/>
                    <a:gd name="T27" fmla="*/ 13 h 38"/>
                    <a:gd name="T28" fmla="*/ 18 w 27"/>
                    <a:gd name="T29" fmla="*/ 5 h 38"/>
                    <a:gd name="T30" fmla="*/ 21 w 27"/>
                    <a:gd name="T31" fmla="*/ 0 h 38"/>
                    <a:gd name="T32" fmla="*/ 25 w 27"/>
                    <a:gd name="T33" fmla="*/ 2 h 3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27" h="38">
                      <a:moveTo>
                        <a:pt x="25" y="2"/>
                      </a:moveTo>
                      <a:cubicBezTo>
                        <a:pt x="25" y="2"/>
                        <a:pt x="26" y="8"/>
                        <a:pt x="27" y="10"/>
                      </a:cubicBezTo>
                      <a:cubicBezTo>
                        <a:pt x="27" y="14"/>
                        <a:pt x="20" y="26"/>
                        <a:pt x="19" y="37"/>
                      </a:cubicBezTo>
                      <a:cubicBezTo>
                        <a:pt x="19" y="38"/>
                        <a:pt x="16" y="36"/>
                        <a:pt x="17" y="33"/>
                      </a:cubicBezTo>
                      <a:cubicBezTo>
                        <a:pt x="17" y="29"/>
                        <a:pt x="17" y="24"/>
                        <a:pt x="17" y="24"/>
                      </a:cubicBezTo>
                      <a:cubicBezTo>
                        <a:pt x="11" y="29"/>
                        <a:pt x="11" y="29"/>
                        <a:pt x="11" y="29"/>
                      </a:cubicBezTo>
                      <a:cubicBezTo>
                        <a:pt x="11" y="31"/>
                        <a:pt x="11" y="31"/>
                        <a:pt x="11" y="31"/>
                      </a:cubicBezTo>
                      <a:cubicBezTo>
                        <a:pt x="11" y="31"/>
                        <a:pt x="10" y="32"/>
                        <a:pt x="7" y="32"/>
                      </a:cubicBezTo>
                      <a:cubicBezTo>
                        <a:pt x="5" y="33"/>
                        <a:pt x="4" y="31"/>
                        <a:pt x="4" y="30"/>
                      </a:cubicBezTo>
                      <a:cubicBezTo>
                        <a:pt x="4" y="29"/>
                        <a:pt x="4" y="29"/>
                        <a:pt x="3" y="28"/>
                      </a:cubicBezTo>
                      <a:cubicBezTo>
                        <a:pt x="2" y="27"/>
                        <a:pt x="2" y="26"/>
                        <a:pt x="2" y="25"/>
                      </a:cubicBezTo>
                      <a:cubicBezTo>
                        <a:pt x="2" y="24"/>
                        <a:pt x="1" y="23"/>
                        <a:pt x="1" y="22"/>
                      </a:cubicBezTo>
                      <a:cubicBezTo>
                        <a:pt x="0" y="20"/>
                        <a:pt x="0" y="19"/>
                        <a:pt x="0" y="19"/>
                      </a:cubicBezTo>
                      <a:cubicBezTo>
                        <a:pt x="0" y="19"/>
                        <a:pt x="4" y="15"/>
                        <a:pt x="7" y="13"/>
                      </a:cubicBezTo>
                      <a:cubicBezTo>
                        <a:pt x="11" y="9"/>
                        <a:pt x="18" y="5"/>
                        <a:pt x="18" y="5"/>
                      </a:cubicBezTo>
                      <a:cubicBezTo>
                        <a:pt x="21" y="0"/>
                        <a:pt x="21" y="0"/>
                        <a:pt x="21" y="0"/>
                      </a:cubicBezTo>
                      <a:lnTo>
                        <a:pt x="25" y="2"/>
                      </a:lnTo>
                      <a:close/>
                    </a:path>
                  </a:pathLst>
                </a:custGeom>
                <a:solidFill>
                  <a:srgbClr val="E9F6F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00" name="Freeform 681">
                  <a:extLst>
                    <a:ext uri="{FF2B5EF4-FFF2-40B4-BE49-F238E27FC236}">
                      <a16:creationId xmlns="" xmlns:a16="http://schemas.microsoft.com/office/drawing/2014/main" id="{9FF7853C-CAE2-4E60-87F7-8C9BF0587FAA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0345738" y="2611438"/>
                  <a:ext cx="49213" cy="168275"/>
                </a:xfrm>
                <a:custGeom>
                  <a:avLst/>
                  <a:gdLst>
                    <a:gd name="T0" fmla="*/ 9 w 31"/>
                    <a:gd name="T1" fmla="*/ 54 h 106"/>
                    <a:gd name="T2" fmla="*/ 0 w 31"/>
                    <a:gd name="T3" fmla="*/ 1 h 106"/>
                    <a:gd name="T4" fmla="*/ 3 w 31"/>
                    <a:gd name="T5" fmla="*/ 0 h 106"/>
                    <a:gd name="T6" fmla="*/ 12 w 31"/>
                    <a:gd name="T7" fmla="*/ 53 h 106"/>
                    <a:gd name="T8" fmla="*/ 31 w 31"/>
                    <a:gd name="T9" fmla="*/ 105 h 106"/>
                    <a:gd name="T10" fmla="*/ 28 w 31"/>
                    <a:gd name="T11" fmla="*/ 106 h 106"/>
                    <a:gd name="T12" fmla="*/ 9 w 31"/>
                    <a:gd name="T13" fmla="*/ 54 h 1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1" h="106">
                      <a:moveTo>
                        <a:pt x="9" y="54"/>
                      </a:moveTo>
                      <a:lnTo>
                        <a:pt x="0" y="1"/>
                      </a:lnTo>
                      <a:lnTo>
                        <a:pt x="3" y="0"/>
                      </a:lnTo>
                      <a:lnTo>
                        <a:pt x="12" y="53"/>
                      </a:lnTo>
                      <a:lnTo>
                        <a:pt x="31" y="105"/>
                      </a:lnTo>
                      <a:lnTo>
                        <a:pt x="28" y="106"/>
                      </a:lnTo>
                      <a:lnTo>
                        <a:pt x="9" y="54"/>
                      </a:lnTo>
                      <a:close/>
                    </a:path>
                  </a:pathLst>
                </a:custGeom>
                <a:solidFill>
                  <a:srgbClr val="405C9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01" name="Freeform 682">
                  <a:extLst>
                    <a:ext uri="{FF2B5EF4-FFF2-40B4-BE49-F238E27FC236}">
                      <a16:creationId xmlns="" xmlns:a16="http://schemas.microsoft.com/office/drawing/2014/main" id="{369AC7AB-F608-4CBC-A67E-77E1361190CD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0345738" y="2611438"/>
                  <a:ext cx="49213" cy="168275"/>
                </a:xfrm>
                <a:custGeom>
                  <a:avLst/>
                  <a:gdLst>
                    <a:gd name="T0" fmla="*/ 9 w 31"/>
                    <a:gd name="T1" fmla="*/ 54 h 106"/>
                    <a:gd name="T2" fmla="*/ 0 w 31"/>
                    <a:gd name="T3" fmla="*/ 1 h 106"/>
                    <a:gd name="T4" fmla="*/ 3 w 31"/>
                    <a:gd name="T5" fmla="*/ 0 h 106"/>
                    <a:gd name="T6" fmla="*/ 12 w 31"/>
                    <a:gd name="T7" fmla="*/ 53 h 106"/>
                    <a:gd name="T8" fmla="*/ 31 w 31"/>
                    <a:gd name="T9" fmla="*/ 105 h 106"/>
                    <a:gd name="T10" fmla="*/ 28 w 31"/>
                    <a:gd name="T11" fmla="*/ 106 h 106"/>
                    <a:gd name="T12" fmla="*/ 9 w 31"/>
                    <a:gd name="T13" fmla="*/ 54 h 1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31" h="106">
                      <a:moveTo>
                        <a:pt x="9" y="54"/>
                      </a:moveTo>
                      <a:lnTo>
                        <a:pt x="0" y="1"/>
                      </a:lnTo>
                      <a:lnTo>
                        <a:pt x="3" y="0"/>
                      </a:lnTo>
                      <a:lnTo>
                        <a:pt x="12" y="53"/>
                      </a:lnTo>
                      <a:lnTo>
                        <a:pt x="31" y="105"/>
                      </a:lnTo>
                      <a:lnTo>
                        <a:pt x="28" y="106"/>
                      </a:lnTo>
                      <a:lnTo>
                        <a:pt x="9" y="54"/>
                      </a:lnTo>
                    </a:path>
                  </a:pathLst>
                </a:cu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02" name="Rectangle 683">
                  <a:extLst>
                    <a:ext uri="{FF2B5EF4-FFF2-40B4-BE49-F238E27FC236}">
                      <a16:creationId xmlns="" xmlns:a16="http://schemas.microsoft.com/office/drawing/2014/main" id="{9AD711AB-1426-4BBE-8D2F-4D725650F11D}"/>
                    </a:ext>
                  </a:extLst>
                </p:cNvPr>
                <p:cNvSpPr>
                  <a:spLocks noChangeAspect="1" noChangeArrowheads="1"/>
                </p:cNvSpPr>
                <p:nvPr/>
              </p:nvSpPr>
              <p:spPr bwMode="auto">
                <a:xfrm>
                  <a:off x="10347325" y="2686051"/>
                  <a:ext cx="20638" cy="23813"/>
                </a:xfrm>
                <a:prstGeom prst="rect">
                  <a:avLst/>
                </a:prstGeom>
                <a:solidFill>
                  <a:srgbClr val="D8DBE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03" name="Freeform 684">
                  <a:extLst>
                    <a:ext uri="{FF2B5EF4-FFF2-40B4-BE49-F238E27FC236}">
                      <a16:creationId xmlns="" xmlns:a16="http://schemas.microsoft.com/office/drawing/2014/main" id="{E2AC8B47-7B6A-4F7F-8FC4-AA9FB60E22BB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0356850" y="2686051"/>
                  <a:ext cx="11113" cy="23813"/>
                </a:xfrm>
                <a:custGeom>
                  <a:avLst/>
                  <a:gdLst>
                    <a:gd name="T0" fmla="*/ 3 w 7"/>
                    <a:gd name="T1" fmla="*/ 0 h 15"/>
                    <a:gd name="T2" fmla="*/ 0 w 7"/>
                    <a:gd name="T3" fmla="*/ 1 h 15"/>
                    <a:gd name="T4" fmla="*/ 2 w 7"/>
                    <a:gd name="T5" fmla="*/ 7 h 15"/>
                    <a:gd name="T6" fmla="*/ 4 w 7"/>
                    <a:gd name="T7" fmla="*/ 15 h 15"/>
                    <a:gd name="T8" fmla="*/ 7 w 7"/>
                    <a:gd name="T9" fmla="*/ 14 h 15"/>
                    <a:gd name="T10" fmla="*/ 7 w 7"/>
                    <a:gd name="T11" fmla="*/ 13 h 15"/>
                    <a:gd name="T12" fmla="*/ 5 w 7"/>
                    <a:gd name="T13" fmla="*/ 6 h 15"/>
                    <a:gd name="T14" fmla="*/ 3 w 7"/>
                    <a:gd name="T15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7" h="15">
                      <a:moveTo>
                        <a:pt x="3" y="0"/>
                      </a:moveTo>
                      <a:lnTo>
                        <a:pt x="0" y="1"/>
                      </a:lnTo>
                      <a:lnTo>
                        <a:pt x="2" y="7"/>
                      </a:lnTo>
                      <a:lnTo>
                        <a:pt x="4" y="15"/>
                      </a:lnTo>
                      <a:lnTo>
                        <a:pt x="7" y="14"/>
                      </a:lnTo>
                      <a:lnTo>
                        <a:pt x="7" y="13"/>
                      </a:lnTo>
                      <a:lnTo>
                        <a:pt x="5" y="6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DFE4E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04" name="Freeform 685">
                  <a:extLst>
                    <a:ext uri="{FF2B5EF4-FFF2-40B4-BE49-F238E27FC236}">
                      <a16:creationId xmlns="" xmlns:a16="http://schemas.microsoft.com/office/drawing/2014/main" id="{F3A0901C-1A6D-4F7C-A3BB-90C8D579D22F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0356850" y="2686051"/>
                  <a:ext cx="11113" cy="23813"/>
                </a:xfrm>
                <a:custGeom>
                  <a:avLst/>
                  <a:gdLst>
                    <a:gd name="T0" fmla="*/ 3 w 7"/>
                    <a:gd name="T1" fmla="*/ 0 h 15"/>
                    <a:gd name="T2" fmla="*/ 0 w 7"/>
                    <a:gd name="T3" fmla="*/ 1 h 15"/>
                    <a:gd name="T4" fmla="*/ 2 w 7"/>
                    <a:gd name="T5" fmla="*/ 7 h 15"/>
                    <a:gd name="T6" fmla="*/ 4 w 7"/>
                    <a:gd name="T7" fmla="*/ 15 h 15"/>
                    <a:gd name="T8" fmla="*/ 7 w 7"/>
                    <a:gd name="T9" fmla="*/ 14 h 15"/>
                    <a:gd name="T10" fmla="*/ 7 w 7"/>
                    <a:gd name="T11" fmla="*/ 13 h 15"/>
                    <a:gd name="T12" fmla="*/ 5 w 7"/>
                    <a:gd name="T13" fmla="*/ 6 h 15"/>
                    <a:gd name="T14" fmla="*/ 3 w 7"/>
                    <a:gd name="T15" fmla="*/ 0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7" h="15">
                      <a:moveTo>
                        <a:pt x="3" y="0"/>
                      </a:moveTo>
                      <a:lnTo>
                        <a:pt x="0" y="1"/>
                      </a:lnTo>
                      <a:lnTo>
                        <a:pt x="2" y="7"/>
                      </a:lnTo>
                      <a:lnTo>
                        <a:pt x="4" y="15"/>
                      </a:lnTo>
                      <a:lnTo>
                        <a:pt x="7" y="14"/>
                      </a:lnTo>
                      <a:lnTo>
                        <a:pt x="7" y="13"/>
                      </a:lnTo>
                      <a:lnTo>
                        <a:pt x="5" y="6"/>
                      </a:lnTo>
                      <a:lnTo>
                        <a:pt x="3" y="0"/>
                      </a:lnTo>
                    </a:path>
                  </a:pathLst>
                </a:cu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05" name="Freeform 686">
                  <a:extLst>
                    <a:ext uri="{FF2B5EF4-FFF2-40B4-BE49-F238E27FC236}">
                      <a16:creationId xmlns="" xmlns:a16="http://schemas.microsoft.com/office/drawing/2014/main" id="{D6CC929B-582C-400B-8E58-2A5646933B12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0512425" y="2517776"/>
                  <a:ext cx="225425" cy="215900"/>
                </a:xfrm>
                <a:custGeom>
                  <a:avLst/>
                  <a:gdLst>
                    <a:gd name="T0" fmla="*/ 0 w 180"/>
                    <a:gd name="T1" fmla="*/ 172 h 172"/>
                    <a:gd name="T2" fmla="*/ 90 w 180"/>
                    <a:gd name="T3" fmla="*/ 149 h 172"/>
                    <a:gd name="T4" fmla="*/ 180 w 180"/>
                    <a:gd name="T5" fmla="*/ 0 h 172"/>
                    <a:gd name="T6" fmla="*/ 14 w 180"/>
                    <a:gd name="T7" fmla="*/ 138 h 172"/>
                    <a:gd name="T8" fmla="*/ 0 w 180"/>
                    <a:gd name="T9" fmla="*/ 172 h 1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80" h="172">
                      <a:moveTo>
                        <a:pt x="0" y="172"/>
                      </a:moveTo>
                      <a:cubicBezTo>
                        <a:pt x="0" y="172"/>
                        <a:pt x="19" y="152"/>
                        <a:pt x="90" y="149"/>
                      </a:cubicBezTo>
                      <a:cubicBezTo>
                        <a:pt x="158" y="146"/>
                        <a:pt x="180" y="0"/>
                        <a:pt x="180" y="0"/>
                      </a:cubicBezTo>
                      <a:cubicBezTo>
                        <a:pt x="180" y="0"/>
                        <a:pt x="53" y="91"/>
                        <a:pt x="14" y="138"/>
                      </a:cubicBezTo>
                      <a:cubicBezTo>
                        <a:pt x="4" y="150"/>
                        <a:pt x="0" y="172"/>
                        <a:pt x="0" y="172"/>
                      </a:cubicBezTo>
                    </a:path>
                  </a:pathLst>
                </a:custGeom>
                <a:solidFill>
                  <a:srgbClr val="405C9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06" name="Freeform 687">
                  <a:extLst>
                    <a:ext uri="{FF2B5EF4-FFF2-40B4-BE49-F238E27FC236}">
                      <a16:creationId xmlns="" xmlns:a16="http://schemas.microsoft.com/office/drawing/2014/main" id="{7E347827-8E0A-4391-8A2B-9E91399BE6D5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0563225" y="3157538"/>
                  <a:ext cx="50800" cy="17463"/>
                </a:xfrm>
                <a:custGeom>
                  <a:avLst/>
                  <a:gdLst>
                    <a:gd name="T0" fmla="*/ 1 w 41"/>
                    <a:gd name="T1" fmla="*/ 2 h 15"/>
                    <a:gd name="T2" fmla="*/ 0 w 41"/>
                    <a:gd name="T3" fmla="*/ 14 h 15"/>
                    <a:gd name="T4" fmla="*/ 11 w 41"/>
                    <a:gd name="T5" fmla="*/ 14 h 15"/>
                    <a:gd name="T6" fmla="*/ 11 w 41"/>
                    <a:gd name="T7" fmla="*/ 10 h 15"/>
                    <a:gd name="T8" fmla="*/ 26 w 41"/>
                    <a:gd name="T9" fmla="*/ 15 h 15"/>
                    <a:gd name="T10" fmla="*/ 40 w 41"/>
                    <a:gd name="T11" fmla="*/ 15 h 15"/>
                    <a:gd name="T12" fmla="*/ 39 w 41"/>
                    <a:gd name="T13" fmla="*/ 12 h 15"/>
                    <a:gd name="T14" fmla="*/ 25 w 41"/>
                    <a:gd name="T15" fmla="*/ 8 h 15"/>
                    <a:gd name="T16" fmla="*/ 13 w 41"/>
                    <a:gd name="T17" fmla="*/ 0 h 15"/>
                    <a:gd name="T18" fmla="*/ 1 w 41"/>
                    <a:gd name="T19" fmla="*/ 2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41" h="15">
                      <a:moveTo>
                        <a:pt x="1" y="2"/>
                      </a:moveTo>
                      <a:cubicBezTo>
                        <a:pt x="0" y="14"/>
                        <a:pt x="0" y="14"/>
                        <a:pt x="0" y="14"/>
                      </a:cubicBezTo>
                      <a:cubicBezTo>
                        <a:pt x="11" y="14"/>
                        <a:pt x="11" y="14"/>
                        <a:pt x="11" y="14"/>
                      </a:cubicBezTo>
                      <a:cubicBezTo>
                        <a:pt x="11" y="10"/>
                        <a:pt x="11" y="10"/>
                        <a:pt x="11" y="10"/>
                      </a:cubicBezTo>
                      <a:cubicBezTo>
                        <a:pt x="26" y="15"/>
                        <a:pt x="26" y="15"/>
                        <a:pt x="26" y="15"/>
                      </a:cubicBezTo>
                      <a:cubicBezTo>
                        <a:pt x="40" y="15"/>
                        <a:pt x="40" y="15"/>
                        <a:pt x="40" y="15"/>
                      </a:cubicBezTo>
                      <a:cubicBezTo>
                        <a:pt x="40" y="15"/>
                        <a:pt x="41" y="12"/>
                        <a:pt x="39" y="12"/>
                      </a:cubicBezTo>
                      <a:cubicBezTo>
                        <a:pt x="38" y="12"/>
                        <a:pt x="25" y="8"/>
                        <a:pt x="25" y="8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1" y="2"/>
                        <a:pt x="1" y="2"/>
                        <a:pt x="1" y="2"/>
                      </a:cubicBezTo>
                    </a:path>
                  </a:pathLst>
                </a:custGeom>
                <a:solidFill>
                  <a:srgbClr val="14235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07" name="Freeform 688">
                  <a:extLst>
                    <a:ext uri="{FF2B5EF4-FFF2-40B4-BE49-F238E27FC236}">
                      <a16:creationId xmlns="" xmlns:a16="http://schemas.microsoft.com/office/drawing/2014/main" id="{A7CA4E86-6C99-4409-BCD2-7A9DBD8AC924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0704513" y="3157538"/>
                  <a:ext cx="52388" cy="17463"/>
                </a:xfrm>
                <a:custGeom>
                  <a:avLst/>
                  <a:gdLst>
                    <a:gd name="T0" fmla="*/ 1 w 41"/>
                    <a:gd name="T1" fmla="*/ 2 h 15"/>
                    <a:gd name="T2" fmla="*/ 0 w 41"/>
                    <a:gd name="T3" fmla="*/ 14 h 15"/>
                    <a:gd name="T4" fmla="*/ 11 w 41"/>
                    <a:gd name="T5" fmla="*/ 14 h 15"/>
                    <a:gd name="T6" fmla="*/ 11 w 41"/>
                    <a:gd name="T7" fmla="*/ 10 h 15"/>
                    <a:gd name="T8" fmla="*/ 26 w 41"/>
                    <a:gd name="T9" fmla="*/ 15 h 15"/>
                    <a:gd name="T10" fmla="*/ 39 w 41"/>
                    <a:gd name="T11" fmla="*/ 15 h 15"/>
                    <a:gd name="T12" fmla="*/ 39 w 41"/>
                    <a:gd name="T13" fmla="*/ 12 h 15"/>
                    <a:gd name="T14" fmla="*/ 25 w 41"/>
                    <a:gd name="T15" fmla="*/ 8 h 15"/>
                    <a:gd name="T16" fmla="*/ 12 w 41"/>
                    <a:gd name="T17" fmla="*/ 0 h 15"/>
                    <a:gd name="T18" fmla="*/ 1 w 41"/>
                    <a:gd name="T19" fmla="*/ 2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41" h="15">
                      <a:moveTo>
                        <a:pt x="1" y="2"/>
                      </a:moveTo>
                      <a:cubicBezTo>
                        <a:pt x="0" y="14"/>
                        <a:pt x="0" y="14"/>
                        <a:pt x="0" y="14"/>
                      </a:cubicBezTo>
                      <a:cubicBezTo>
                        <a:pt x="11" y="14"/>
                        <a:pt x="11" y="14"/>
                        <a:pt x="11" y="14"/>
                      </a:cubicBezTo>
                      <a:cubicBezTo>
                        <a:pt x="11" y="10"/>
                        <a:pt x="11" y="10"/>
                        <a:pt x="11" y="10"/>
                      </a:cubicBezTo>
                      <a:cubicBezTo>
                        <a:pt x="26" y="15"/>
                        <a:pt x="26" y="15"/>
                        <a:pt x="26" y="15"/>
                      </a:cubicBezTo>
                      <a:cubicBezTo>
                        <a:pt x="39" y="15"/>
                        <a:pt x="39" y="15"/>
                        <a:pt x="39" y="15"/>
                      </a:cubicBezTo>
                      <a:cubicBezTo>
                        <a:pt x="39" y="15"/>
                        <a:pt x="41" y="12"/>
                        <a:pt x="39" y="12"/>
                      </a:cubicBezTo>
                      <a:cubicBezTo>
                        <a:pt x="38" y="12"/>
                        <a:pt x="25" y="8"/>
                        <a:pt x="25" y="8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1" y="2"/>
                        <a:pt x="1" y="2"/>
                        <a:pt x="1" y="2"/>
                      </a:cubicBezTo>
                    </a:path>
                  </a:pathLst>
                </a:custGeom>
                <a:solidFill>
                  <a:srgbClr val="14235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08" name="Freeform 689">
                  <a:extLst>
                    <a:ext uri="{FF2B5EF4-FFF2-40B4-BE49-F238E27FC236}">
                      <a16:creationId xmlns="" xmlns:a16="http://schemas.microsoft.com/office/drawing/2014/main" id="{C8B2A312-BD39-449D-9CCC-58002C45EAA4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0756900" y="2343151"/>
                  <a:ext cx="87313" cy="282575"/>
                </a:xfrm>
                <a:custGeom>
                  <a:avLst/>
                  <a:gdLst>
                    <a:gd name="T0" fmla="*/ 0 w 69"/>
                    <a:gd name="T1" fmla="*/ 227 h 227"/>
                    <a:gd name="T2" fmla="*/ 66 w 69"/>
                    <a:gd name="T3" fmla="*/ 103 h 227"/>
                    <a:gd name="T4" fmla="*/ 17 w 69"/>
                    <a:gd name="T5" fmla="*/ 0 h 227"/>
                    <a:gd name="T6" fmla="*/ 0 w 69"/>
                    <a:gd name="T7" fmla="*/ 227 h 2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69" h="227">
                      <a:moveTo>
                        <a:pt x="0" y="227"/>
                      </a:moveTo>
                      <a:cubicBezTo>
                        <a:pt x="0" y="227"/>
                        <a:pt x="62" y="184"/>
                        <a:pt x="66" y="103"/>
                      </a:cubicBezTo>
                      <a:cubicBezTo>
                        <a:pt x="69" y="40"/>
                        <a:pt x="17" y="0"/>
                        <a:pt x="17" y="0"/>
                      </a:cubicBezTo>
                      <a:lnTo>
                        <a:pt x="0" y="227"/>
                      </a:lnTo>
                      <a:close/>
                    </a:path>
                  </a:pathLst>
                </a:custGeom>
                <a:solidFill>
                  <a:srgbClr val="002B6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09" name="Freeform 690">
                  <a:extLst>
                    <a:ext uri="{FF2B5EF4-FFF2-40B4-BE49-F238E27FC236}">
                      <a16:creationId xmlns="" xmlns:a16="http://schemas.microsoft.com/office/drawing/2014/main" id="{40BFB2D0-CABF-4425-B180-66DA9DA690ED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0621963" y="2332038"/>
                  <a:ext cx="207963" cy="350838"/>
                </a:xfrm>
                <a:custGeom>
                  <a:avLst/>
                  <a:gdLst>
                    <a:gd name="T0" fmla="*/ 132 w 167"/>
                    <a:gd name="T1" fmla="*/ 281 h 281"/>
                    <a:gd name="T2" fmla="*/ 155 w 167"/>
                    <a:gd name="T3" fmla="*/ 137 h 281"/>
                    <a:gd name="T4" fmla="*/ 127 w 167"/>
                    <a:gd name="T5" fmla="*/ 0 h 281"/>
                    <a:gd name="T6" fmla="*/ 94 w 167"/>
                    <a:gd name="T7" fmla="*/ 4 h 281"/>
                    <a:gd name="T8" fmla="*/ 15 w 167"/>
                    <a:gd name="T9" fmla="*/ 116 h 281"/>
                    <a:gd name="T10" fmla="*/ 2 w 167"/>
                    <a:gd name="T11" fmla="*/ 198 h 281"/>
                    <a:gd name="T12" fmla="*/ 0 w 167"/>
                    <a:gd name="T13" fmla="*/ 279 h 281"/>
                    <a:gd name="T14" fmla="*/ 132 w 167"/>
                    <a:gd name="T15" fmla="*/ 281 h 28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67" h="281">
                      <a:moveTo>
                        <a:pt x="132" y="281"/>
                      </a:moveTo>
                      <a:cubicBezTo>
                        <a:pt x="132" y="281"/>
                        <a:pt x="140" y="216"/>
                        <a:pt x="155" y="137"/>
                      </a:cubicBezTo>
                      <a:cubicBezTo>
                        <a:pt x="167" y="73"/>
                        <a:pt x="127" y="0"/>
                        <a:pt x="127" y="0"/>
                      </a:cubicBezTo>
                      <a:cubicBezTo>
                        <a:pt x="94" y="4"/>
                        <a:pt x="94" y="4"/>
                        <a:pt x="94" y="4"/>
                      </a:cubicBezTo>
                      <a:cubicBezTo>
                        <a:pt x="94" y="4"/>
                        <a:pt x="31" y="54"/>
                        <a:pt x="15" y="116"/>
                      </a:cubicBezTo>
                      <a:cubicBezTo>
                        <a:pt x="5" y="153"/>
                        <a:pt x="2" y="198"/>
                        <a:pt x="2" y="198"/>
                      </a:cubicBezTo>
                      <a:cubicBezTo>
                        <a:pt x="0" y="279"/>
                        <a:pt x="0" y="279"/>
                        <a:pt x="0" y="279"/>
                      </a:cubicBezTo>
                      <a:cubicBezTo>
                        <a:pt x="132" y="281"/>
                        <a:pt x="132" y="281"/>
                        <a:pt x="132" y="281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10" name="Freeform 691">
                  <a:extLst>
                    <a:ext uri="{FF2B5EF4-FFF2-40B4-BE49-F238E27FC236}">
                      <a16:creationId xmlns="" xmlns:a16="http://schemas.microsoft.com/office/drawing/2014/main" id="{4A2CC81B-2A54-4899-93D9-4D6B0F49DCEE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0741025" y="2522538"/>
                  <a:ext cx="44450" cy="174625"/>
                </a:xfrm>
                <a:custGeom>
                  <a:avLst/>
                  <a:gdLst>
                    <a:gd name="T0" fmla="*/ 5 w 35"/>
                    <a:gd name="T1" fmla="*/ 140 h 140"/>
                    <a:gd name="T2" fmla="*/ 17 w 35"/>
                    <a:gd name="T3" fmla="*/ 76 h 140"/>
                    <a:gd name="T4" fmla="*/ 35 w 35"/>
                    <a:gd name="T5" fmla="*/ 0 h 140"/>
                    <a:gd name="T6" fmla="*/ 15 w 35"/>
                    <a:gd name="T7" fmla="*/ 73 h 140"/>
                    <a:gd name="T8" fmla="*/ 0 w 35"/>
                    <a:gd name="T9" fmla="*/ 139 h 140"/>
                    <a:gd name="T10" fmla="*/ 5 w 35"/>
                    <a:gd name="T11" fmla="*/ 140 h 1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5" h="140">
                      <a:moveTo>
                        <a:pt x="5" y="140"/>
                      </a:moveTo>
                      <a:cubicBezTo>
                        <a:pt x="5" y="140"/>
                        <a:pt x="1" y="99"/>
                        <a:pt x="17" y="76"/>
                      </a:cubicBezTo>
                      <a:cubicBezTo>
                        <a:pt x="34" y="51"/>
                        <a:pt x="35" y="0"/>
                        <a:pt x="35" y="0"/>
                      </a:cubicBezTo>
                      <a:cubicBezTo>
                        <a:pt x="35" y="0"/>
                        <a:pt x="29" y="42"/>
                        <a:pt x="15" y="73"/>
                      </a:cubicBezTo>
                      <a:cubicBezTo>
                        <a:pt x="2" y="104"/>
                        <a:pt x="0" y="139"/>
                        <a:pt x="0" y="139"/>
                      </a:cubicBezTo>
                      <a:lnTo>
                        <a:pt x="5" y="140"/>
                      </a:lnTo>
                      <a:close/>
                    </a:path>
                  </a:pathLst>
                </a:custGeom>
                <a:solidFill>
                  <a:srgbClr val="9ED7E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11" name="Freeform 692">
                  <a:extLst>
                    <a:ext uri="{FF2B5EF4-FFF2-40B4-BE49-F238E27FC236}">
                      <a16:creationId xmlns="" xmlns:a16="http://schemas.microsoft.com/office/drawing/2014/main" id="{7E514668-ECD3-441E-AA5B-73598A7C4A28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0733088" y="2338388"/>
                  <a:ext cx="52388" cy="41275"/>
                </a:xfrm>
                <a:custGeom>
                  <a:avLst/>
                  <a:gdLst>
                    <a:gd name="T0" fmla="*/ 3 w 42"/>
                    <a:gd name="T1" fmla="*/ 0 h 33"/>
                    <a:gd name="T2" fmla="*/ 0 w 42"/>
                    <a:gd name="T3" fmla="*/ 3 h 33"/>
                    <a:gd name="T4" fmla="*/ 23 w 42"/>
                    <a:gd name="T5" fmla="*/ 33 h 33"/>
                    <a:gd name="T6" fmla="*/ 42 w 42"/>
                    <a:gd name="T7" fmla="*/ 17 h 33"/>
                    <a:gd name="T8" fmla="*/ 3 w 42"/>
                    <a:gd name="T9" fmla="*/ 0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2" h="33">
                      <a:moveTo>
                        <a:pt x="3" y="0"/>
                      </a:move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23" y="33"/>
                        <a:pt x="23" y="33"/>
                        <a:pt x="23" y="33"/>
                      </a:cubicBezTo>
                      <a:cubicBezTo>
                        <a:pt x="23" y="33"/>
                        <a:pt x="36" y="28"/>
                        <a:pt x="42" y="17"/>
                      </a:cubicBezTo>
                      <a:cubicBezTo>
                        <a:pt x="18" y="15"/>
                        <a:pt x="3" y="0"/>
                        <a:pt x="3" y="0"/>
                      </a:cubicBezTo>
                      <a:close/>
                    </a:path>
                  </a:pathLst>
                </a:custGeom>
                <a:solidFill>
                  <a:srgbClr val="9ED7E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12" name="Freeform 693">
                  <a:extLst>
                    <a:ext uri="{FF2B5EF4-FFF2-40B4-BE49-F238E27FC236}">
                      <a16:creationId xmlns="" xmlns:a16="http://schemas.microsoft.com/office/drawing/2014/main" id="{69397C6E-7EEE-4C62-8215-2E58D706C770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0487025" y="2341563"/>
                  <a:ext cx="336550" cy="415925"/>
                </a:xfrm>
                <a:custGeom>
                  <a:avLst/>
                  <a:gdLst>
                    <a:gd name="T0" fmla="*/ 198 w 270"/>
                    <a:gd name="T1" fmla="*/ 0 h 334"/>
                    <a:gd name="T2" fmla="*/ 180 w 270"/>
                    <a:gd name="T3" fmla="*/ 181 h 334"/>
                    <a:gd name="T4" fmla="*/ 12 w 270"/>
                    <a:gd name="T5" fmla="*/ 334 h 334"/>
                    <a:gd name="T6" fmla="*/ 55 w 270"/>
                    <a:gd name="T7" fmla="*/ 228 h 334"/>
                    <a:gd name="T8" fmla="*/ 198 w 270"/>
                    <a:gd name="T9" fmla="*/ 0 h 3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70" h="334">
                      <a:moveTo>
                        <a:pt x="198" y="0"/>
                      </a:moveTo>
                      <a:cubicBezTo>
                        <a:pt x="198" y="0"/>
                        <a:pt x="270" y="111"/>
                        <a:pt x="180" y="181"/>
                      </a:cubicBezTo>
                      <a:cubicBezTo>
                        <a:pt x="35" y="295"/>
                        <a:pt x="12" y="334"/>
                        <a:pt x="12" y="334"/>
                      </a:cubicBezTo>
                      <a:cubicBezTo>
                        <a:pt x="12" y="334"/>
                        <a:pt x="0" y="268"/>
                        <a:pt x="55" y="228"/>
                      </a:cubicBezTo>
                      <a:cubicBezTo>
                        <a:pt x="198" y="122"/>
                        <a:pt x="198" y="0"/>
                        <a:pt x="198" y="0"/>
                      </a:cubicBezTo>
                    </a:path>
                  </a:pathLst>
                </a:custGeom>
                <a:solidFill>
                  <a:srgbClr val="002B6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13" name="Freeform 694">
                  <a:extLst>
                    <a:ext uri="{FF2B5EF4-FFF2-40B4-BE49-F238E27FC236}">
                      <a16:creationId xmlns="" xmlns:a16="http://schemas.microsoft.com/office/drawing/2014/main" id="{2D728F83-6CDC-4776-AE6D-05ED4723FF57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0604500" y="2341563"/>
                  <a:ext cx="173038" cy="246063"/>
                </a:xfrm>
                <a:custGeom>
                  <a:avLst/>
                  <a:gdLst>
                    <a:gd name="T0" fmla="*/ 12 w 139"/>
                    <a:gd name="T1" fmla="*/ 197 h 197"/>
                    <a:gd name="T2" fmla="*/ 10 w 139"/>
                    <a:gd name="T3" fmla="*/ 41 h 197"/>
                    <a:gd name="T4" fmla="*/ 24 w 139"/>
                    <a:gd name="T5" fmla="*/ 29 h 197"/>
                    <a:gd name="T6" fmla="*/ 104 w 139"/>
                    <a:gd name="T7" fmla="*/ 0 h 197"/>
                    <a:gd name="T8" fmla="*/ 92 w 139"/>
                    <a:gd name="T9" fmla="*/ 128 h 197"/>
                    <a:gd name="T10" fmla="*/ 12 w 139"/>
                    <a:gd name="T11" fmla="*/ 197 h 1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9" h="197">
                      <a:moveTo>
                        <a:pt x="12" y="197"/>
                      </a:moveTo>
                      <a:cubicBezTo>
                        <a:pt x="17" y="150"/>
                        <a:pt x="0" y="93"/>
                        <a:pt x="10" y="41"/>
                      </a:cubicBezTo>
                      <a:cubicBezTo>
                        <a:pt x="14" y="35"/>
                        <a:pt x="18" y="31"/>
                        <a:pt x="24" y="29"/>
                      </a:cubicBezTo>
                      <a:cubicBezTo>
                        <a:pt x="73" y="11"/>
                        <a:pt x="104" y="0"/>
                        <a:pt x="104" y="0"/>
                      </a:cubicBezTo>
                      <a:cubicBezTo>
                        <a:pt x="104" y="0"/>
                        <a:pt x="139" y="58"/>
                        <a:pt x="92" y="128"/>
                      </a:cubicBezTo>
                      <a:cubicBezTo>
                        <a:pt x="45" y="197"/>
                        <a:pt x="25" y="192"/>
                        <a:pt x="12" y="197"/>
                      </a:cubicBezTo>
                    </a:path>
                  </a:pathLst>
                </a:custGeom>
                <a:solidFill>
                  <a:srgbClr val="002B6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14" name="Freeform 695">
                  <a:extLst>
                    <a:ext uri="{FF2B5EF4-FFF2-40B4-BE49-F238E27FC236}">
                      <a16:creationId xmlns="" xmlns:a16="http://schemas.microsoft.com/office/drawing/2014/main" id="{172E727B-ADAD-4034-B71A-DDEBC086013A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0664825" y="2560638"/>
                  <a:ext cx="109538" cy="109538"/>
                </a:xfrm>
                <a:custGeom>
                  <a:avLst/>
                  <a:gdLst>
                    <a:gd name="T0" fmla="*/ 87 w 87"/>
                    <a:gd name="T1" fmla="*/ 0 h 88"/>
                    <a:gd name="T2" fmla="*/ 62 w 87"/>
                    <a:gd name="T3" fmla="*/ 52 h 88"/>
                    <a:gd name="T4" fmla="*/ 41 w 87"/>
                    <a:gd name="T5" fmla="*/ 82 h 88"/>
                    <a:gd name="T6" fmla="*/ 16 w 87"/>
                    <a:gd name="T7" fmla="*/ 83 h 88"/>
                    <a:gd name="T8" fmla="*/ 0 w 87"/>
                    <a:gd name="T9" fmla="*/ 88 h 88"/>
                    <a:gd name="T10" fmla="*/ 10 w 87"/>
                    <a:gd name="T11" fmla="*/ 54 h 88"/>
                    <a:gd name="T12" fmla="*/ 22 w 87"/>
                    <a:gd name="T13" fmla="*/ 40 h 88"/>
                    <a:gd name="T14" fmla="*/ 43 w 87"/>
                    <a:gd name="T15" fmla="*/ 22 h 88"/>
                    <a:gd name="T16" fmla="*/ 87 w 87"/>
                    <a:gd name="T17" fmla="*/ 0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87" h="88">
                      <a:moveTo>
                        <a:pt x="87" y="0"/>
                      </a:moveTo>
                      <a:cubicBezTo>
                        <a:pt x="87" y="0"/>
                        <a:pt x="73" y="31"/>
                        <a:pt x="62" y="52"/>
                      </a:cubicBezTo>
                      <a:cubicBezTo>
                        <a:pt x="50" y="73"/>
                        <a:pt x="41" y="82"/>
                        <a:pt x="41" y="82"/>
                      </a:cubicBezTo>
                      <a:cubicBezTo>
                        <a:pt x="41" y="82"/>
                        <a:pt x="23" y="81"/>
                        <a:pt x="16" y="83"/>
                      </a:cubicBezTo>
                      <a:cubicBezTo>
                        <a:pt x="8" y="85"/>
                        <a:pt x="0" y="88"/>
                        <a:pt x="0" y="88"/>
                      </a:cubicBezTo>
                      <a:cubicBezTo>
                        <a:pt x="0" y="88"/>
                        <a:pt x="6" y="61"/>
                        <a:pt x="10" y="54"/>
                      </a:cubicBezTo>
                      <a:cubicBezTo>
                        <a:pt x="14" y="46"/>
                        <a:pt x="22" y="40"/>
                        <a:pt x="22" y="40"/>
                      </a:cubicBezTo>
                      <a:cubicBezTo>
                        <a:pt x="43" y="22"/>
                        <a:pt x="43" y="22"/>
                        <a:pt x="43" y="22"/>
                      </a:cubicBezTo>
                      <a:lnTo>
                        <a:pt x="87" y="0"/>
                      </a:lnTo>
                      <a:close/>
                    </a:path>
                  </a:pathLst>
                </a:custGeom>
                <a:solidFill>
                  <a:srgbClr val="9ED7E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15" name="Freeform 696">
                  <a:extLst>
                    <a:ext uri="{FF2B5EF4-FFF2-40B4-BE49-F238E27FC236}">
                      <a16:creationId xmlns="" xmlns:a16="http://schemas.microsoft.com/office/drawing/2014/main" id="{9B214FB6-1E6A-416B-A38F-27690605611F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0677525" y="2359026"/>
                  <a:ext cx="131763" cy="288925"/>
                </a:xfrm>
                <a:custGeom>
                  <a:avLst/>
                  <a:gdLst>
                    <a:gd name="T0" fmla="*/ 88 w 106"/>
                    <a:gd name="T1" fmla="*/ 0 h 232"/>
                    <a:gd name="T2" fmla="*/ 94 w 106"/>
                    <a:gd name="T3" fmla="*/ 11 h 232"/>
                    <a:gd name="T4" fmla="*/ 92 w 106"/>
                    <a:gd name="T5" fmla="*/ 20 h 232"/>
                    <a:gd name="T6" fmla="*/ 103 w 106"/>
                    <a:gd name="T7" fmla="*/ 91 h 232"/>
                    <a:gd name="T8" fmla="*/ 32 w 106"/>
                    <a:gd name="T9" fmla="*/ 227 h 232"/>
                    <a:gd name="T10" fmla="*/ 0 w 106"/>
                    <a:gd name="T11" fmla="*/ 232 h 232"/>
                    <a:gd name="T12" fmla="*/ 5 w 106"/>
                    <a:gd name="T13" fmla="*/ 197 h 232"/>
                    <a:gd name="T14" fmla="*/ 86 w 106"/>
                    <a:gd name="T15" fmla="*/ 87 h 232"/>
                    <a:gd name="T16" fmla="*/ 85 w 106"/>
                    <a:gd name="T17" fmla="*/ 21 h 232"/>
                    <a:gd name="T18" fmla="*/ 77 w 106"/>
                    <a:gd name="T19" fmla="*/ 14 h 232"/>
                    <a:gd name="T20" fmla="*/ 88 w 106"/>
                    <a:gd name="T21" fmla="*/ 0 h 2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06" h="232">
                      <a:moveTo>
                        <a:pt x="88" y="0"/>
                      </a:moveTo>
                      <a:cubicBezTo>
                        <a:pt x="88" y="0"/>
                        <a:pt x="92" y="2"/>
                        <a:pt x="94" y="11"/>
                      </a:cubicBezTo>
                      <a:cubicBezTo>
                        <a:pt x="95" y="16"/>
                        <a:pt x="92" y="20"/>
                        <a:pt x="92" y="20"/>
                      </a:cubicBezTo>
                      <a:cubicBezTo>
                        <a:pt x="92" y="20"/>
                        <a:pt x="106" y="50"/>
                        <a:pt x="103" y="91"/>
                      </a:cubicBezTo>
                      <a:cubicBezTo>
                        <a:pt x="99" y="154"/>
                        <a:pt x="32" y="227"/>
                        <a:pt x="32" y="227"/>
                      </a:cubicBezTo>
                      <a:cubicBezTo>
                        <a:pt x="0" y="232"/>
                        <a:pt x="0" y="232"/>
                        <a:pt x="0" y="232"/>
                      </a:cubicBezTo>
                      <a:cubicBezTo>
                        <a:pt x="5" y="197"/>
                        <a:pt x="5" y="197"/>
                        <a:pt x="5" y="197"/>
                      </a:cubicBezTo>
                      <a:cubicBezTo>
                        <a:pt x="5" y="197"/>
                        <a:pt x="75" y="147"/>
                        <a:pt x="86" y="87"/>
                      </a:cubicBezTo>
                      <a:cubicBezTo>
                        <a:pt x="94" y="44"/>
                        <a:pt x="85" y="21"/>
                        <a:pt x="85" y="21"/>
                      </a:cubicBezTo>
                      <a:cubicBezTo>
                        <a:pt x="85" y="21"/>
                        <a:pt x="83" y="20"/>
                        <a:pt x="77" y="14"/>
                      </a:cubicBezTo>
                      <a:cubicBezTo>
                        <a:pt x="85" y="9"/>
                        <a:pt x="88" y="0"/>
                        <a:pt x="88" y="0"/>
                      </a:cubicBezTo>
                      <a:close/>
                    </a:path>
                  </a:pathLst>
                </a:custGeom>
                <a:solidFill>
                  <a:srgbClr val="74428D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16" name="Freeform 697">
                  <a:extLst>
                    <a:ext uri="{FF2B5EF4-FFF2-40B4-BE49-F238E27FC236}">
                      <a16:creationId xmlns="" xmlns:a16="http://schemas.microsoft.com/office/drawing/2014/main" id="{E134212A-FD77-4A0F-9DF2-14D5635DBDE2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0734675" y="2379663"/>
                  <a:ext cx="39688" cy="153988"/>
                </a:xfrm>
                <a:custGeom>
                  <a:avLst/>
                  <a:gdLst>
                    <a:gd name="T0" fmla="*/ 10 w 31"/>
                    <a:gd name="T1" fmla="*/ 0 h 123"/>
                    <a:gd name="T2" fmla="*/ 11 w 31"/>
                    <a:gd name="T3" fmla="*/ 33 h 123"/>
                    <a:gd name="T4" fmla="*/ 14 w 31"/>
                    <a:gd name="T5" fmla="*/ 35 h 123"/>
                    <a:gd name="T6" fmla="*/ 10 w 31"/>
                    <a:gd name="T7" fmla="*/ 40 h 123"/>
                    <a:gd name="T8" fmla="*/ 4 w 31"/>
                    <a:gd name="T9" fmla="*/ 63 h 123"/>
                    <a:gd name="T10" fmla="*/ 0 w 31"/>
                    <a:gd name="T11" fmla="*/ 123 h 123"/>
                    <a:gd name="T12" fmla="*/ 14 w 31"/>
                    <a:gd name="T13" fmla="*/ 14 h 123"/>
                    <a:gd name="T14" fmla="*/ 10 w 31"/>
                    <a:gd name="T15" fmla="*/ 0 h 1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31" h="123">
                      <a:moveTo>
                        <a:pt x="10" y="0"/>
                      </a:moveTo>
                      <a:cubicBezTo>
                        <a:pt x="11" y="10"/>
                        <a:pt x="12" y="21"/>
                        <a:pt x="11" y="33"/>
                      </a:cubicBezTo>
                      <a:cubicBezTo>
                        <a:pt x="13" y="35"/>
                        <a:pt x="14" y="35"/>
                        <a:pt x="14" y="35"/>
                      </a:cubicBezTo>
                      <a:cubicBezTo>
                        <a:pt x="14" y="35"/>
                        <a:pt x="13" y="37"/>
                        <a:pt x="10" y="40"/>
                      </a:cubicBezTo>
                      <a:cubicBezTo>
                        <a:pt x="9" y="47"/>
                        <a:pt x="7" y="55"/>
                        <a:pt x="4" y="63"/>
                      </a:cubicBezTo>
                      <a:cubicBezTo>
                        <a:pt x="7" y="79"/>
                        <a:pt x="7" y="104"/>
                        <a:pt x="0" y="123"/>
                      </a:cubicBezTo>
                      <a:cubicBezTo>
                        <a:pt x="31" y="80"/>
                        <a:pt x="20" y="34"/>
                        <a:pt x="14" y="14"/>
                      </a:cubicBezTo>
                      <a:cubicBezTo>
                        <a:pt x="13" y="9"/>
                        <a:pt x="11" y="4"/>
                        <a:pt x="10" y="0"/>
                      </a:cubicBezTo>
                    </a:path>
                  </a:pathLst>
                </a:custGeom>
                <a:solidFill>
                  <a:srgbClr val="24478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17" name="Freeform 698">
                  <a:extLst>
                    <a:ext uri="{FF2B5EF4-FFF2-40B4-BE49-F238E27FC236}">
                      <a16:creationId xmlns="" xmlns:a16="http://schemas.microsoft.com/office/drawing/2014/main" id="{00C2312F-F820-4D5A-AA9C-15EF21AB0D31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10725150" y="2347913"/>
                  <a:ext cx="25400" cy="111125"/>
                </a:xfrm>
                <a:custGeom>
                  <a:avLst/>
                  <a:gdLst>
                    <a:gd name="T0" fmla="*/ 18 w 20"/>
                    <a:gd name="T1" fmla="*/ 66 h 89"/>
                    <a:gd name="T2" fmla="*/ 9 w 20"/>
                    <a:gd name="T3" fmla="*/ 76 h 89"/>
                    <a:gd name="T4" fmla="*/ 12 w 20"/>
                    <a:gd name="T5" fmla="*/ 89 h 89"/>
                    <a:gd name="T6" fmla="*/ 18 w 20"/>
                    <a:gd name="T7" fmla="*/ 66 h 89"/>
                    <a:gd name="T8" fmla="*/ 6 w 20"/>
                    <a:gd name="T9" fmla="*/ 0 h 89"/>
                    <a:gd name="T10" fmla="*/ 0 w 20"/>
                    <a:gd name="T11" fmla="*/ 9 h 89"/>
                    <a:gd name="T12" fmla="*/ 7 w 20"/>
                    <a:gd name="T13" fmla="*/ 52 h 89"/>
                    <a:gd name="T14" fmla="*/ 19 w 20"/>
                    <a:gd name="T15" fmla="*/ 59 h 89"/>
                    <a:gd name="T16" fmla="*/ 18 w 20"/>
                    <a:gd name="T17" fmla="*/ 26 h 89"/>
                    <a:gd name="T18" fmla="*/ 6 w 20"/>
                    <a:gd name="T19" fmla="*/ 0 h 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0" h="89">
                      <a:moveTo>
                        <a:pt x="18" y="66"/>
                      </a:moveTo>
                      <a:cubicBezTo>
                        <a:pt x="16" y="68"/>
                        <a:pt x="13" y="72"/>
                        <a:pt x="9" y="76"/>
                      </a:cubicBezTo>
                      <a:cubicBezTo>
                        <a:pt x="10" y="79"/>
                        <a:pt x="11" y="84"/>
                        <a:pt x="12" y="89"/>
                      </a:cubicBezTo>
                      <a:cubicBezTo>
                        <a:pt x="15" y="81"/>
                        <a:pt x="17" y="73"/>
                        <a:pt x="18" y="66"/>
                      </a:cubicBezTo>
                      <a:moveTo>
                        <a:pt x="6" y="0"/>
                      </a:moveTo>
                      <a:cubicBezTo>
                        <a:pt x="0" y="9"/>
                        <a:pt x="0" y="9"/>
                        <a:pt x="0" y="9"/>
                      </a:cubicBezTo>
                      <a:cubicBezTo>
                        <a:pt x="0" y="9"/>
                        <a:pt x="18" y="37"/>
                        <a:pt x="7" y="52"/>
                      </a:cubicBezTo>
                      <a:cubicBezTo>
                        <a:pt x="12" y="55"/>
                        <a:pt x="16" y="58"/>
                        <a:pt x="19" y="59"/>
                      </a:cubicBezTo>
                      <a:cubicBezTo>
                        <a:pt x="20" y="47"/>
                        <a:pt x="19" y="36"/>
                        <a:pt x="18" y="26"/>
                      </a:cubicBezTo>
                      <a:cubicBezTo>
                        <a:pt x="12" y="11"/>
                        <a:pt x="6" y="0"/>
                        <a:pt x="6" y="0"/>
                      </a:cubicBezTo>
                    </a:path>
                  </a:pathLst>
                </a:custGeom>
                <a:solidFill>
                  <a:srgbClr val="24478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18" name="Freeform 699">
                  <a:extLst>
                    <a:ext uri="{FF2B5EF4-FFF2-40B4-BE49-F238E27FC236}">
                      <a16:creationId xmlns="" xmlns:a16="http://schemas.microsoft.com/office/drawing/2014/main" id="{D1C223E5-34F3-4937-964F-D1EEA831D095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0737850" y="2284413"/>
                  <a:ext cx="85725" cy="73025"/>
                </a:xfrm>
                <a:custGeom>
                  <a:avLst/>
                  <a:gdLst>
                    <a:gd name="T0" fmla="*/ 0 w 69"/>
                    <a:gd name="T1" fmla="*/ 43 h 59"/>
                    <a:gd name="T2" fmla="*/ 4 w 69"/>
                    <a:gd name="T3" fmla="*/ 17 h 59"/>
                    <a:gd name="T4" fmla="*/ 22 w 69"/>
                    <a:gd name="T5" fmla="*/ 2 h 59"/>
                    <a:gd name="T6" fmla="*/ 32 w 69"/>
                    <a:gd name="T7" fmla="*/ 25 h 59"/>
                    <a:gd name="T8" fmla="*/ 46 w 69"/>
                    <a:gd name="T9" fmla="*/ 39 h 59"/>
                    <a:gd name="T10" fmla="*/ 69 w 69"/>
                    <a:gd name="T11" fmla="*/ 40 h 59"/>
                    <a:gd name="T12" fmla="*/ 39 w 69"/>
                    <a:gd name="T13" fmla="*/ 58 h 59"/>
                    <a:gd name="T14" fmla="*/ 0 w 69"/>
                    <a:gd name="T15" fmla="*/ 43 h 5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69" h="59">
                      <a:moveTo>
                        <a:pt x="0" y="43"/>
                      </a:moveTo>
                      <a:cubicBezTo>
                        <a:pt x="0" y="43"/>
                        <a:pt x="6" y="34"/>
                        <a:pt x="4" y="17"/>
                      </a:cubicBezTo>
                      <a:cubicBezTo>
                        <a:pt x="3" y="0"/>
                        <a:pt x="22" y="2"/>
                        <a:pt x="22" y="2"/>
                      </a:cubicBezTo>
                      <a:cubicBezTo>
                        <a:pt x="22" y="2"/>
                        <a:pt x="29" y="16"/>
                        <a:pt x="32" y="25"/>
                      </a:cubicBezTo>
                      <a:cubicBezTo>
                        <a:pt x="33" y="33"/>
                        <a:pt x="42" y="39"/>
                        <a:pt x="46" y="39"/>
                      </a:cubicBezTo>
                      <a:cubicBezTo>
                        <a:pt x="54" y="40"/>
                        <a:pt x="69" y="40"/>
                        <a:pt x="69" y="40"/>
                      </a:cubicBezTo>
                      <a:cubicBezTo>
                        <a:pt x="69" y="40"/>
                        <a:pt x="45" y="45"/>
                        <a:pt x="39" y="58"/>
                      </a:cubicBezTo>
                      <a:cubicBezTo>
                        <a:pt x="20" y="59"/>
                        <a:pt x="0" y="43"/>
                        <a:pt x="0" y="43"/>
                      </a:cubicBezTo>
                      <a:close/>
                    </a:path>
                  </a:pathLst>
                </a:custGeom>
                <a:solidFill>
                  <a:srgbClr val="9ED6E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19" name="Freeform 700">
                  <a:extLst>
                    <a:ext uri="{FF2B5EF4-FFF2-40B4-BE49-F238E27FC236}">
                      <a16:creationId xmlns="" xmlns:a16="http://schemas.microsoft.com/office/drawing/2014/main" id="{36B125CB-CCCE-4C9F-AF0F-C921BCB16B79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0758488" y="2244726"/>
                  <a:ext cx="71438" cy="88900"/>
                </a:xfrm>
                <a:custGeom>
                  <a:avLst/>
                  <a:gdLst>
                    <a:gd name="T0" fmla="*/ 51 w 57"/>
                    <a:gd name="T1" fmla="*/ 72 h 72"/>
                    <a:gd name="T2" fmla="*/ 26 w 57"/>
                    <a:gd name="T3" fmla="*/ 71 h 72"/>
                    <a:gd name="T4" fmla="*/ 15 w 57"/>
                    <a:gd name="T5" fmla="*/ 62 h 72"/>
                    <a:gd name="T6" fmla="*/ 10 w 57"/>
                    <a:gd name="T7" fmla="*/ 47 h 72"/>
                    <a:gd name="T8" fmla="*/ 4 w 57"/>
                    <a:gd name="T9" fmla="*/ 42 h 72"/>
                    <a:gd name="T10" fmla="*/ 7 w 57"/>
                    <a:gd name="T11" fmla="*/ 31 h 72"/>
                    <a:gd name="T12" fmla="*/ 8 w 57"/>
                    <a:gd name="T13" fmla="*/ 4 h 72"/>
                    <a:gd name="T14" fmla="*/ 22 w 57"/>
                    <a:gd name="T15" fmla="*/ 0 h 72"/>
                    <a:gd name="T16" fmla="*/ 35 w 57"/>
                    <a:gd name="T17" fmla="*/ 6 h 72"/>
                    <a:gd name="T18" fmla="*/ 57 w 57"/>
                    <a:gd name="T19" fmla="*/ 39 h 72"/>
                    <a:gd name="T20" fmla="*/ 55 w 57"/>
                    <a:gd name="T21" fmla="*/ 42 h 72"/>
                    <a:gd name="T22" fmla="*/ 49 w 57"/>
                    <a:gd name="T23" fmla="*/ 43 h 72"/>
                    <a:gd name="T24" fmla="*/ 53 w 57"/>
                    <a:gd name="T25" fmla="*/ 69 h 72"/>
                    <a:gd name="T26" fmla="*/ 51 w 57"/>
                    <a:gd name="T27" fmla="*/ 72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57" h="72">
                      <a:moveTo>
                        <a:pt x="51" y="72"/>
                      </a:moveTo>
                      <a:cubicBezTo>
                        <a:pt x="44" y="72"/>
                        <a:pt x="32" y="72"/>
                        <a:pt x="26" y="71"/>
                      </a:cubicBezTo>
                      <a:cubicBezTo>
                        <a:pt x="17" y="71"/>
                        <a:pt x="15" y="62"/>
                        <a:pt x="15" y="62"/>
                      </a:cubicBezTo>
                      <a:cubicBezTo>
                        <a:pt x="10" y="47"/>
                        <a:pt x="10" y="47"/>
                        <a:pt x="10" y="47"/>
                      </a:cubicBezTo>
                      <a:cubicBezTo>
                        <a:pt x="10" y="47"/>
                        <a:pt x="7" y="45"/>
                        <a:pt x="4" y="42"/>
                      </a:cubicBezTo>
                      <a:cubicBezTo>
                        <a:pt x="3" y="41"/>
                        <a:pt x="0" y="34"/>
                        <a:pt x="7" y="31"/>
                      </a:cubicBezTo>
                      <a:cubicBezTo>
                        <a:pt x="17" y="27"/>
                        <a:pt x="8" y="4"/>
                        <a:pt x="8" y="4"/>
                      </a:cubicBezTo>
                      <a:cubicBezTo>
                        <a:pt x="22" y="0"/>
                        <a:pt x="22" y="0"/>
                        <a:pt x="22" y="0"/>
                      </a:cubicBezTo>
                      <a:cubicBezTo>
                        <a:pt x="35" y="6"/>
                        <a:pt x="35" y="6"/>
                        <a:pt x="35" y="6"/>
                      </a:cubicBezTo>
                      <a:cubicBezTo>
                        <a:pt x="57" y="39"/>
                        <a:pt x="57" y="39"/>
                        <a:pt x="57" y="39"/>
                      </a:cubicBezTo>
                      <a:cubicBezTo>
                        <a:pt x="57" y="39"/>
                        <a:pt x="57" y="41"/>
                        <a:pt x="55" y="42"/>
                      </a:cubicBezTo>
                      <a:cubicBezTo>
                        <a:pt x="52" y="42"/>
                        <a:pt x="49" y="43"/>
                        <a:pt x="49" y="43"/>
                      </a:cubicBezTo>
                      <a:cubicBezTo>
                        <a:pt x="49" y="43"/>
                        <a:pt x="53" y="68"/>
                        <a:pt x="53" y="69"/>
                      </a:cubicBezTo>
                      <a:cubicBezTo>
                        <a:pt x="53" y="70"/>
                        <a:pt x="53" y="72"/>
                        <a:pt x="51" y="72"/>
                      </a:cubicBezTo>
                      <a:close/>
                    </a:path>
                  </a:pathLst>
                </a:custGeom>
                <a:solidFill>
                  <a:srgbClr val="E9F6F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20" name="Freeform 701">
                  <a:extLst>
                    <a:ext uri="{FF2B5EF4-FFF2-40B4-BE49-F238E27FC236}">
                      <a16:creationId xmlns="" xmlns:a16="http://schemas.microsoft.com/office/drawing/2014/main" id="{0ACDBFB5-4472-455B-AA6F-CF509B89B2D8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0798175" y="2273301"/>
                  <a:ext cx="12700" cy="7938"/>
                </a:xfrm>
                <a:custGeom>
                  <a:avLst/>
                  <a:gdLst>
                    <a:gd name="T0" fmla="*/ 10 w 10"/>
                    <a:gd name="T1" fmla="*/ 4 h 6"/>
                    <a:gd name="T2" fmla="*/ 8 w 10"/>
                    <a:gd name="T3" fmla="*/ 6 h 6"/>
                    <a:gd name="T4" fmla="*/ 0 w 10"/>
                    <a:gd name="T5" fmla="*/ 6 h 6"/>
                    <a:gd name="T6" fmla="*/ 9 w 10"/>
                    <a:gd name="T7" fmla="*/ 1 h 6"/>
                    <a:gd name="T8" fmla="*/ 10 w 10"/>
                    <a:gd name="T9" fmla="*/ 4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" h="6">
                      <a:moveTo>
                        <a:pt x="10" y="4"/>
                      </a:moveTo>
                      <a:cubicBezTo>
                        <a:pt x="10" y="6"/>
                        <a:pt x="10" y="6"/>
                        <a:pt x="8" y="6"/>
                      </a:cubicBezTo>
                      <a:cubicBezTo>
                        <a:pt x="6" y="6"/>
                        <a:pt x="0" y="6"/>
                        <a:pt x="0" y="6"/>
                      </a:cubicBezTo>
                      <a:cubicBezTo>
                        <a:pt x="1" y="5"/>
                        <a:pt x="4" y="4"/>
                        <a:pt x="9" y="1"/>
                      </a:cubicBezTo>
                      <a:cubicBezTo>
                        <a:pt x="10" y="0"/>
                        <a:pt x="10" y="2"/>
                        <a:pt x="10" y="4"/>
                      </a:cubicBezTo>
                      <a:close/>
                    </a:path>
                  </a:pathLst>
                </a:custGeom>
                <a:solidFill>
                  <a:srgbClr val="172B5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21" name="Freeform 702">
                  <a:extLst>
                    <a:ext uri="{FF2B5EF4-FFF2-40B4-BE49-F238E27FC236}">
                      <a16:creationId xmlns="" xmlns:a16="http://schemas.microsoft.com/office/drawing/2014/main" id="{531E0D48-150B-467D-8799-FF29E7D01135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0739438" y="2230438"/>
                  <a:ext cx="65088" cy="79375"/>
                </a:xfrm>
                <a:custGeom>
                  <a:avLst/>
                  <a:gdLst>
                    <a:gd name="T0" fmla="*/ 2 w 52"/>
                    <a:gd name="T1" fmla="*/ 21 h 63"/>
                    <a:gd name="T2" fmla="*/ 51 w 52"/>
                    <a:gd name="T3" fmla="*/ 9 h 63"/>
                    <a:gd name="T4" fmla="*/ 50 w 52"/>
                    <a:gd name="T5" fmla="*/ 17 h 63"/>
                    <a:gd name="T6" fmla="*/ 31 w 52"/>
                    <a:gd name="T7" fmla="*/ 24 h 63"/>
                    <a:gd name="T8" fmla="*/ 34 w 52"/>
                    <a:gd name="T9" fmla="*/ 53 h 63"/>
                    <a:gd name="T10" fmla="*/ 19 w 52"/>
                    <a:gd name="T11" fmla="*/ 44 h 63"/>
                    <a:gd name="T12" fmla="*/ 2 w 52"/>
                    <a:gd name="T13" fmla="*/ 63 h 63"/>
                    <a:gd name="T14" fmla="*/ 2 w 52"/>
                    <a:gd name="T15" fmla="*/ 21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52" h="63">
                      <a:moveTo>
                        <a:pt x="2" y="21"/>
                      </a:moveTo>
                      <a:cubicBezTo>
                        <a:pt x="36" y="0"/>
                        <a:pt x="47" y="0"/>
                        <a:pt x="51" y="9"/>
                      </a:cubicBezTo>
                      <a:cubicBezTo>
                        <a:pt x="51" y="11"/>
                        <a:pt x="52" y="15"/>
                        <a:pt x="50" y="17"/>
                      </a:cubicBezTo>
                      <a:cubicBezTo>
                        <a:pt x="38" y="16"/>
                        <a:pt x="27" y="16"/>
                        <a:pt x="31" y="24"/>
                      </a:cubicBezTo>
                      <a:cubicBezTo>
                        <a:pt x="31" y="26"/>
                        <a:pt x="43" y="52"/>
                        <a:pt x="34" y="53"/>
                      </a:cubicBezTo>
                      <a:cubicBezTo>
                        <a:pt x="32" y="49"/>
                        <a:pt x="26" y="40"/>
                        <a:pt x="19" y="44"/>
                      </a:cubicBezTo>
                      <a:cubicBezTo>
                        <a:pt x="15" y="47"/>
                        <a:pt x="21" y="59"/>
                        <a:pt x="2" y="63"/>
                      </a:cubicBezTo>
                      <a:cubicBezTo>
                        <a:pt x="1" y="48"/>
                        <a:pt x="0" y="26"/>
                        <a:pt x="2" y="21"/>
                      </a:cubicBezTo>
                      <a:close/>
                    </a:path>
                  </a:pathLst>
                </a:custGeom>
                <a:solidFill>
                  <a:srgbClr val="002B6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22" name="Freeform 703">
                  <a:extLst>
                    <a:ext uri="{FF2B5EF4-FFF2-40B4-BE49-F238E27FC236}">
                      <a16:creationId xmlns="" xmlns:a16="http://schemas.microsoft.com/office/drawing/2014/main" id="{BC1E0345-3D66-47C7-8EA8-EB8BB18D3DCB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0660063" y="2681288"/>
                  <a:ext cx="125413" cy="482600"/>
                </a:xfrm>
                <a:custGeom>
                  <a:avLst/>
                  <a:gdLst>
                    <a:gd name="T0" fmla="*/ 56 w 101"/>
                    <a:gd name="T1" fmla="*/ 383 h 387"/>
                    <a:gd name="T2" fmla="*/ 29 w 101"/>
                    <a:gd name="T3" fmla="*/ 387 h 387"/>
                    <a:gd name="T4" fmla="*/ 29 w 101"/>
                    <a:gd name="T5" fmla="*/ 194 h 387"/>
                    <a:gd name="T6" fmla="*/ 0 w 101"/>
                    <a:gd name="T7" fmla="*/ 0 h 387"/>
                    <a:gd name="T8" fmla="*/ 101 w 101"/>
                    <a:gd name="T9" fmla="*/ 1 h 387"/>
                    <a:gd name="T10" fmla="*/ 56 w 101"/>
                    <a:gd name="T11" fmla="*/ 383 h 3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1" h="387">
                      <a:moveTo>
                        <a:pt x="56" y="383"/>
                      </a:moveTo>
                      <a:cubicBezTo>
                        <a:pt x="56" y="383"/>
                        <a:pt x="45" y="387"/>
                        <a:pt x="29" y="387"/>
                      </a:cubicBezTo>
                      <a:cubicBezTo>
                        <a:pt x="27" y="311"/>
                        <a:pt x="9" y="254"/>
                        <a:pt x="29" y="194"/>
                      </a:cubicBezTo>
                      <a:cubicBezTo>
                        <a:pt x="26" y="99"/>
                        <a:pt x="0" y="0"/>
                        <a:pt x="0" y="0"/>
                      </a:cubicBezTo>
                      <a:cubicBezTo>
                        <a:pt x="101" y="1"/>
                        <a:pt x="101" y="1"/>
                        <a:pt x="101" y="1"/>
                      </a:cubicBezTo>
                      <a:lnTo>
                        <a:pt x="56" y="383"/>
                      </a:lnTo>
                      <a:close/>
                    </a:path>
                  </a:pathLst>
                </a:custGeom>
                <a:solidFill>
                  <a:srgbClr val="002B6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23" name="Freeform 704">
                  <a:extLst>
                    <a:ext uri="{FF2B5EF4-FFF2-40B4-BE49-F238E27FC236}">
                      <a16:creationId xmlns="" xmlns:a16="http://schemas.microsoft.com/office/drawing/2014/main" id="{2C4FD682-86FB-4D50-B995-352B07BF7819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0687050" y="2728913"/>
                  <a:ext cx="23813" cy="125413"/>
                </a:xfrm>
                <a:custGeom>
                  <a:avLst/>
                  <a:gdLst>
                    <a:gd name="T0" fmla="*/ 0 w 18"/>
                    <a:gd name="T1" fmla="*/ 77 h 100"/>
                    <a:gd name="T2" fmla="*/ 3 w 18"/>
                    <a:gd name="T3" fmla="*/ 100 h 100"/>
                    <a:gd name="T4" fmla="*/ 17 w 18"/>
                    <a:gd name="T5" fmla="*/ 34 h 100"/>
                    <a:gd name="T6" fmla="*/ 0 w 18"/>
                    <a:gd name="T7" fmla="*/ 77 h 1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8" h="100">
                      <a:moveTo>
                        <a:pt x="0" y="77"/>
                      </a:moveTo>
                      <a:cubicBezTo>
                        <a:pt x="3" y="100"/>
                        <a:pt x="3" y="100"/>
                        <a:pt x="3" y="100"/>
                      </a:cubicBezTo>
                      <a:cubicBezTo>
                        <a:pt x="3" y="100"/>
                        <a:pt x="17" y="58"/>
                        <a:pt x="17" y="34"/>
                      </a:cubicBezTo>
                      <a:cubicBezTo>
                        <a:pt x="18" y="0"/>
                        <a:pt x="0" y="77"/>
                        <a:pt x="0" y="77"/>
                      </a:cubicBezTo>
                      <a:close/>
                    </a:path>
                  </a:pathLst>
                </a:custGeom>
                <a:solidFill>
                  <a:srgbClr val="405C9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24" name="Freeform 705">
                  <a:extLst>
                    <a:ext uri="{FF2B5EF4-FFF2-40B4-BE49-F238E27FC236}">
                      <a16:creationId xmlns="" xmlns:a16="http://schemas.microsoft.com/office/drawing/2014/main" id="{79F63C6D-7CCB-4AB1-9049-1AD7A7B72CE2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0615613" y="2443163"/>
                  <a:ext cx="47625" cy="61913"/>
                </a:xfrm>
                <a:custGeom>
                  <a:avLst/>
                  <a:gdLst>
                    <a:gd name="T0" fmla="*/ 16 w 38"/>
                    <a:gd name="T1" fmla="*/ 10 h 49"/>
                    <a:gd name="T2" fmla="*/ 22 w 38"/>
                    <a:gd name="T3" fmla="*/ 23 h 49"/>
                    <a:gd name="T4" fmla="*/ 1 w 38"/>
                    <a:gd name="T5" fmla="*/ 49 h 49"/>
                    <a:gd name="T6" fmla="*/ 0 w 38"/>
                    <a:gd name="T7" fmla="*/ 35 h 49"/>
                    <a:gd name="T8" fmla="*/ 16 w 38"/>
                    <a:gd name="T9" fmla="*/ 10 h 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8" h="49">
                      <a:moveTo>
                        <a:pt x="16" y="10"/>
                      </a:moveTo>
                      <a:cubicBezTo>
                        <a:pt x="16" y="10"/>
                        <a:pt x="38" y="0"/>
                        <a:pt x="22" y="23"/>
                      </a:cubicBezTo>
                      <a:cubicBezTo>
                        <a:pt x="11" y="38"/>
                        <a:pt x="1" y="49"/>
                        <a:pt x="1" y="49"/>
                      </a:cubicBezTo>
                      <a:cubicBezTo>
                        <a:pt x="0" y="35"/>
                        <a:pt x="0" y="35"/>
                        <a:pt x="0" y="35"/>
                      </a:cubicBezTo>
                      <a:lnTo>
                        <a:pt x="16" y="10"/>
                      </a:lnTo>
                      <a:close/>
                    </a:path>
                  </a:pathLst>
                </a:custGeom>
                <a:solidFill>
                  <a:srgbClr val="405C9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25" name="Freeform 706">
                  <a:extLst>
                    <a:ext uri="{FF2B5EF4-FFF2-40B4-BE49-F238E27FC236}">
                      <a16:creationId xmlns="" xmlns:a16="http://schemas.microsoft.com/office/drawing/2014/main" id="{806C187A-B043-47AD-83CA-6C390472CD73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0455275" y="2395538"/>
                  <a:ext cx="201613" cy="268288"/>
                </a:xfrm>
                <a:custGeom>
                  <a:avLst/>
                  <a:gdLst>
                    <a:gd name="T0" fmla="*/ 0 w 127"/>
                    <a:gd name="T1" fmla="*/ 162 h 169"/>
                    <a:gd name="T2" fmla="*/ 8 w 127"/>
                    <a:gd name="T3" fmla="*/ 169 h 169"/>
                    <a:gd name="T4" fmla="*/ 127 w 127"/>
                    <a:gd name="T5" fmla="*/ 35 h 169"/>
                    <a:gd name="T6" fmla="*/ 101 w 127"/>
                    <a:gd name="T7" fmla="*/ 0 h 169"/>
                    <a:gd name="T8" fmla="*/ 0 w 127"/>
                    <a:gd name="T9" fmla="*/ 162 h 16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7" h="169">
                      <a:moveTo>
                        <a:pt x="0" y="162"/>
                      </a:moveTo>
                      <a:lnTo>
                        <a:pt x="8" y="169"/>
                      </a:lnTo>
                      <a:lnTo>
                        <a:pt x="127" y="35"/>
                      </a:lnTo>
                      <a:lnTo>
                        <a:pt x="101" y="0"/>
                      </a:lnTo>
                      <a:lnTo>
                        <a:pt x="0" y="162"/>
                      </a:lnTo>
                      <a:close/>
                    </a:path>
                  </a:pathLst>
                </a:custGeom>
                <a:solidFill>
                  <a:srgbClr val="002B6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26" name="Freeform 707">
                  <a:extLst>
                    <a:ext uri="{FF2B5EF4-FFF2-40B4-BE49-F238E27FC236}">
                      <a16:creationId xmlns="" xmlns:a16="http://schemas.microsoft.com/office/drawing/2014/main" id="{D8A4F55E-D17A-4C7F-A704-8662341CD708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0561638" y="2681288"/>
                  <a:ext cx="176213" cy="481013"/>
                </a:xfrm>
                <a:custGeom>
                  <a:avLst/>
                  <a:gdLst>
                    <a:gd name="T0" fmla="*/ 141 w 141"/>
                    <a:gd name="T1" fmla="*/ 1 h 386"/>
                    <a:gd name="T2" fmla="*/ 23 w 141"/>
                    <a:gd name="T3" fmla="*/ 386 h 386"/>
                    <a:gd name="T4" fmla="*/ 0 w 141"/>
                    <a:gd name="T5" fmla="*/ 385 h 386"/>
                    <a:gd name="T6" fmla="*/ 31 w 141"/>
                    <a:gd name="T7" fmla="*/ 193 h 386"/>
                    <a:gd name="T8" fmla="*/ 48 w 141"/>
                    <a:gd name="T9" fmla="*/ 0 h 386"/>
                    <a:gd name="T10" fmla="*/ 141 w 141"/>
                    <a:gd name="T11" fmla="*/ 1 h 38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41" h="386">
                      <a:moveTo>
                        <a:pt x="141" y="1"/>
                      </a:moveTo>
                      <a:cubicBezTo>
                        <a:pt x="23" y="386"/>
                        <a:pt x="23" y="386"/>
                        <a:pt x="23" y="386"/>
                      </a:cubicBezTo>
                      <a:cubicBezTo>
                        <a:pt x="23" y="386"/>
                        <a:pt x="6" y="385"/>
                        <a:pt x="0" y="385"/>
                      </a:cubicBezTo>
                      <a:cubicBezTo>
                        <a:pt x="4" y="314"/>
                        <a:pt x="8" y="227"/>
                        <a:pt x="31" y="193"/>
                      </a:cubicBezTo>
                      <a:cubicBezTo>
                        <a:pt x="42" y="87"/>
                        <a:pt x="39" y="56"/>
                        <a:pt x="48" y="0"/>
                      </a:cubicBezTo>
                      <a:cubicBezTo>
                        <a:pt x="96" y="2"/>
                        <a:pt x="141" y="1"/>
                        <a:pt x="141" y="1"/>
                      </a:cubicBezTo>
                      <a:close/>
                    </a:path>
                  </a:pathLst>
                </a:custGeom>
                <a:solidFill>
                  <a:srgbClr val="002B6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27" name="Freeform 708">
                  <a:extLst>
                    <a:ext uri="{FF2B5EF4-FFF2-40B4-BE49-F238E27FC236}">
                      <a16:creationId xmlns="" xmlns:a16="http://schemas.microsoft.com/office/drawing/2014/main" id="{6AA92BB6-F65D-4D68-AA69-55DC6FFD7773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0561638" y="3175001"/>
                  <a:ext cx="209550" cy="369888"/>
                </a:xfrm>
                <a:custGeom>
                  <a:avLst/>
                  <a:gdLst>
                    <a:gd name="T0" fmla="*/ 1 w 168"/>
                    <a:gd name="T1" fmla="*/ 0 h 297"/>
                    <a:gd name="T2" fmla="*/ 1 w 168"/>
                    <a:gd name="T3" fmla="*/ 0 h 297"/>
                    <a:gd name="T4" fmla="*/ 2 w 168"/>
                    <a:gd name="T5" fmla="*/ 11 h 297"/>
                    <a:gd name="T6" fmla="*/ 0 w 168"/>
                    <a:gd name="T7" fmla="*/ 11 h 297"/>
                    <a:gd name="T8" fmla="*/ 30 w 168"/>
                    <a:gd name="T9" fmla="*/ 205 h 297"/>
                    <a:gd name="T10" fmla="*/ 38 w 168"/>
                    <a:gd name="T11" fmla="*/ 297 h 297"/>
                    <a:gd name="T12" fmla="*/ 168 w 168"/>
                    <a:gd name="T13" fmla="*/ 297 h 297"/>
                    <a:gd name="T14" fmla="*/ 134 w 168"/>
                    <a:gd name="T15" fmla="*/ 14 h 297"/>
                    <a:gd name="T16" fmla="*/ 131 w 168"/>
                    <a:gd name="T17" fmla="*/ 13 h 297"/>
                    <a:gd name="T18" fmla="*/ 140 w 168"/>
                    <a:gd name="T19" fmla="*/ 8 h 297"/>
                    <a:gd name="T20" fmla="*/ 154 w 168"/>
                    <a:gd name="T21" fmla="*/ 4 h 297"/>
                    <a:gd name="T22" fmla="*/ 154 w 168"/>
                    <a:gd name="T23" fmla="*/ 1 h 297"/>
                    <a:gd name="T24" fmla="*/ 152 w 168"/>
                    <a:gd name="T25" fmla="*/ 1 h 297"/>
                    <a:gd name="T26" fmla="*/ 141 w 168"/>
                    <a:gd name="T27" fmla="*/ 1 h 297"/>
                    <a:gd name="T28" fmla="*/ 141 w 168"/>
                    <a:gd name="T29" fmla="*/ 1 h 297"/>
                    <a:gd name="T30" fmla="*/ 126 w 168"/>
                    <a:gd name="T31" fmla="*/ 4 h 297"/>
                    <a:gd name="T32" fmla="*/ 126 w 168"/>
                    <a:gd name="T33" fmla="*/ 0 h 297"/>
                    <a:gd name="T34" fmla="*/ 115 w 168"/>
                    <a:gd name="T35" fmla="*/ 0 h 297"/>
                    <a:gd name="T36" fmla="*/ 115 w 168"/>
                    <a:gd name="T37" fmla="*/ 0 h 297"/>
                    <a:gd name="T38" fmla="*/ 115 w 168"/>
                    <a:gd name="T39" fmla="*/ 0 h 297"/>
                    <a:gd name="T40" fmla="*/ 116 w 168"/>
                    <a:gd name="T41" fmla="*/ 9 h 297"/>
                    <a:gd name="T42" fmla="*/ 108 w 168"/>
                    <a:gd name="T43" fmla="*/ 9 h 297"/>
                    <a:gd name="T44" fmla="*/ 108 w 168"/>
                    <a:gd name="T45" fmla="*/ 203 h 297"/>
                    <a:gd name="T46" fmla="*/ 102 w 168"/>
                    <a:gd name="T47" fmla="*/ 270 h 297"/>
                    <a:gd name="T48" fmla="*/ 23 w 168"/>
                    <a:gd name="T49" fmla="*/ 12 h 297"/>
                    <a:gd name="T50" fmla="*/ 20 w 168"/>
                    <a:gd name="T51" fmla="*/ 12 h 297"/>
                    <a:gd name="T52" fmla="*/ 26 w 168"/>
                    <a:gd name="T53" fmla="*/ 8 h 297"/>
                    <a:gd name="T54" fmla="*/ 40 w 168"/>
                    <a:gd name="T55" fmla="*/ 4 h 297"/>
                    <a:gd name="T56" fmla="*/ 40 w 168"/>
                    <a:gd name="T57" fmla="*/ 1 h 297"/>
                    <a:gd name="T58" fmla="*/ 39 w 168"/>
                    <a:gd name="T59" fmla="*/ 1 h 297"/>
                    <a:gd name="T60" fmla="*/ 27 w 168"/>
                    <a:gd name="T61" fmla="*/ 1 h 297"/>
                    <a:gd name="T62" fmla="*/ 27 w 168"/>
                    <a:gd name="T63" fmla="*/ 1 h 297"/>
                    <a:gd name="T64" fmla="*/ 12 w 168"/>
                    <a:gd name="T65" fmla="*/ 4 h 297"/>
                    <a:gd name="T66" fmla="*/ 12 w 168"/>
                    <a:gd name="T67" fmla="*/ 0 h 297"/>
                    <a:gd name="T68" fmla="*/ 1 w 168"/>
                    <a:gd name="T69" fmla="*/ 0 h 297"/>
                    <a:gd name="T70" fmla="*/ 1 w 168"/>
                    <a:gd name="T71" fmla="*/ 0 h 2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168" h="297">
                      <a:moveTo>
                        <a:pt x="1" y="0"/>
                      </a:move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2" y="11"/>
                        <a:pt x="2" y="11"/>
                        <a:pt x="2" y="11"/>
                      </a:cubicBezTo>
                      <a:cubicBezTo>
                        <a:pt x="1" y="11"/>
                        <a:pt x="0" y="11"/>
                        <a:pt x="0" y="11"/>
                      </a:cubicBezTo>
                      <a:cubicBezTo>
                        <a:pt x="4" y="82"/>
                        <a:pt x="8" y="171"/>
                        <a:pt x="30" y="205"/>
                      </a:cubicBezTo>
                      <a:cubicBezTo>
                        <a:pt x="35" y="244"/>
                        <a:pt x="37" y="273"/>
                        <a:pt x="38" y="297"/>
                      </a:cubicBezTo>
                      <a:cubicBezTo>
                        <a:pt x="168" y="297"/>
                        <a:pt x="168" y="297"/>
                        <a:pt x="168" y="297"/>
                      </a:cubicBezTo>
                      <a:cubicBezTo>
                        <a:pt x="134" y="14"/>
                        <a:pt x="134" y="14"/>
                        <a:pt x="134" y="14"/>
                      </a:cubicBezTo>
                      <a:cubicBezTo>
                        <a:pt x="134" y="14"/>
                        <a:pt x="133" y="14"/>
                        <a:pt x="131" y="13"/>
                      </a:cubicBezTo>
                      <a:cubicBezTo>
                        <a:pt x="140" y="8"/>
                        <a:pt x="140" y="8"/>
                        <a:pt x="140" y="8"/>
                      </a:cubicBezTo>
                      <a:cubicBezTo>
                        <a:pt x="140" y="8"/>
                        <a:pt x="153" y="4"/>
                        <a:pt x="154" y="4"/>
                      </a:cubicBezTo>
                      <a:cubicBezTo>
                        <a:pt x="156" y="4"/>
                        <a:pt x="154" y="1"/>
                        <a:pt x="154" y="1"/>
                      </a:cubicBezTo>
                      <a:cubicBezTo>
                        <a:pt x="152" y="1"/>
                        <a:pt x="152" y="1"/>
                        <a:pt x="152" y="1"/>
                      </a:cubicBezTo>
                      <a:cubicBezTo>
                        <a:pt x="141" y="1"/>
                        <a:pt x="141" y="1"/>
                        <a:pt x="141" y="1"/>
                      </a:cubicBezTo>
                      <a:cubicBezTo>
                        <a:pt x="141" y="1"/>
                        <a:pt x="141" y="1"/>
                        <a:pt x="141" y="1"/>
                      </a:cubicBezTo>
                      <a:cubicBezTo>
                        <a:pt x="126" y="4"/>
                        <a:pt x="126" y="4"/>
                        <a:pt x="126" y="4"/>
                      </a:cubicBezTo>
                      <a:cubicBezTo>
                        <a:pt x="126" y="0"/>
                        <a:pt x="126" y="0"/>
                        <a:pt x="126" y="0"/>
                      </a:cubicBezTo>
                      <a:cubicBezTo>
                        <a:pt x="115" y="0"/>
                        <a:pt x="115" y="0"/>
                        <a:pt x="115" y="0"/>
                      </a:cubicBezTo>
                      <a:cubicBezTo>
                        <a:pt x="115" y="0"/>
                        <a:pt x="115" y="0"/>
                        <a:pt x="115" y="0"/>
                      </a:cubicBezTo>
                      <a:cubicBezTo>
                        <a:pt x="115" y="0"/>
                        <a:pt x="115" y="0"/>
                        <a:pt x="115" y="0"/>
                      </a:cubicBezTo>
                      <a:cubicBezTo>
                        <a:pt x="116" y="9"/>
                        <a:pt x="116" y="9"/>
                        <a:pt x="116" y="9"/>
                      </a:cubicBezTo>
                      <a:cubicBezTo>
                        <a:pt x="113" y="9"/>
                        <a:pt x="111" y="9"/>
                        <a:pt x="108" y="9"/>
                      </a:cubicBezTo>
                      <a:cubicBezTo>
                        <a:pt x="106" y="84"/>
                        <a:pt x="87" y="143"/>
                        <a:pt x="108" y="203"/>
                      </a:cubicBezTo>
                      <a:cubicBezTo>
                        <a:pt x="107" y="225"/>
                        <a:pt x="105" y="248"/>
                        <a:pt x="102" y="270"/>
                      </a:cubicBezTo>
                      <a:cubicBezTo>
                        <a:pt x="23" y="12"/>
                        <a:pt x="23" y="12"/>
                        <a:pt x="23" y="12"/>
                      </a:cubicBezTo>
                      <a:cubicBezTo>
                        <a:pt x="23" y="12"/>
                        <a:pt x="22" y="12"/>
                        <a:pt x="20" y="12"/>
                      </a:cubicBezTo>
                      <a:cubicBezTo>
                        <a:pt x="26" y="8"/>
                        <a:pt x="26" y="8"/>
                        <a:pt x="26" y="8"/>
                      </a:cubicBezTo>
                      <a:cubicBezTo>
                        <a:pt x="26" y="8"/>
                        <a:pt x="39" y="4"/>
                        <a:pt x="40" y="4"/>
                      </a:cubicBezTo>
                      <a:cubicBezTo>
                        <a:pt x="42" y="4"/>
                        <a:pt x="40" y="1"/>
                        <a:pt x="40" y="1"/>
                      </a:cubicBezTo>
                      <a:cubicBezTo>
                        <a:pt x="39" y="1"/>
                        <a:pt x="39" y="1"/>
                        <a:pt x="39" y="1"/>
                      </a:cubicBezTo>
                      <a:cubicBezTo>
                        <a:pt x="27" y="1"/>
                        <a:pt x="27" y="1"/>
                        <a:pt x="27" y="1"/>
                      </a:cubicBezTo>
                      <a:cubicBezTo>
                        <a:pt x="27" y="1"/>
                        <a:pt x="27" y="1"/>
                        <a:pt x="27" y="1"/>
                      </a:cubicBezTo>
                      <a:cubicBezTo>
                        <a:pt x="12" y="4"/>
                        <a:pt x="12" y="4"/>
                        <a:pt x="12" y="4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1" y="0"/>
                        <a:pt x="1" y="0"/>
                        <a:pt x="1" y="0"/>
                      </a:cubicBezTo>
                    </a:path>
                  </a:pathLst>
                </a:custGeom>
                <a:gradFill>
                  <a:gsLst>
                    <a:gs pos="1000">
                      <a:srgbClr val="20B1C4"/>
                    </a:gs>
                    <a:gs pos="100000">
                      <a:srgbClr val="BEDFE4">
                        <a:alpha val="0"/>
                      </a:srgbClr>
                    </a:gs>
                  </a:gsLst>
                  <a:path path="circle">
                    <a:fillToRect r="100000" b="100000"/>
                  </a:path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 dirty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28" name="Freeform 709">
                  <a:extLst>
                    <a:ext uri="{FF2B5EF4-FFF2-40B4-BE49-F238E27FC236}">
                      <a16:creationId xmlns="" xmlns:a16="http://schemas.microsoft.com/office/drawing/2014/main" id="{BAF985F6-E118-42F6-85DE-30F8FC3AD409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10563225" y="3175001"/>
                  <a:ext cx="47625" cy="0"/>
                </a:xfrm>
                <a:custGeom>
                  <a:avLst/>
                  <a:gdLst>
                    <a:gd name="T0" fmla="*/ 21 w 30"/>
                    <a:gd name="T1" fmla="*/ 20 w 30"/>
                    <a:gd name="T2" fmla="*/ 20 w 30"/>
                    <a:gd name="T3" fmla="*/ 30 w 30"/>
                    <a:gd name="T4" fmla="*/ 21 w 30"/>
                    <a:gd name="T5" fmla="*/ 8 w 30"/>
                    <a:gd name="T6" fmla="*/ 0 w 30"/>
                    <a:gd name="T7" fmla="*/ 0 w 30"/>
                    <a:gd name="T8" fmla="*/ 8 w 30"/>
                    <a:gd name="T9" fmla="*/ 8 w 30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  <a:cxn ang="0">
                      <a:pos x="T9" y="0"/>
                    </a:cxn>
                  </a:cxnLst>
                  <a:rect l="0" t="0" r="r" b="b"/>
                  <a:pathLst>
                    <a:path w="30">
                      <a:moveTo>
                        <a:pt x="21" y="0"/>
                      </a:moveTo>
                      <a:lnTo>
                        <a:pt x="20" y="0"/>
                      </a:lnTo>
                      <a:lnTo>
                        <a:pt x="20" y="0"/>
                      </a:lnTo>
                      <a:lnTo>
                        <a:pt x="30" y="0"/>
                      </a:lnTo>
                      <a:lnTo>
                        <a:pt x="21" y="0"/>
                      </a:lnTo>
                      <a:close/>
                      <a:moveTo>
                        <a:pt x="8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8" y="0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12225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29" name="Freeform 710">
                  <a:extLst>
                    <a:ext uri="{FF2B5EF4-FFF2-40B4-BE49-F238E27FC236}">
                      <a16:creationId xmlns="" xmlns:a16="http://schemas.microsoft.com/office/drawing/2014/main" id="{8F76D6C6-4416-4A80-AAED-F5E50F54A454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10563225" y="3175001"/>
                  <a:ext cx="47625" cy="0"/>
                </a:xfrm>
                <a:custGeom>
                  <a:avLst/>
                  <a:gdLst>
                    <a:gd name="T0" fmla="*/ 21 w 30"/>
                    <a:gd name="T1" fmla="*/ 20 w 30"/>
                    <a:gd name="T2" fmla="*/ 20 w 30"/>
                    <a:gd name="T3" fmla="*/ 30 w 30"/>
                    <a:gd name="T4" fmla="*/ 21 w 30"/>
                    <a:gd name="T5" fmla="*/ 8 w 30"/>
                    <a:gd name="T6" fmla="*/ 0 w 30"/>
                    <a:gd name="T7" fmla="*/ 0 w 30"/>
                    <a:gd name="T8" fmla="*/ 8 w 30"/>
                    <a:gd name="T9" fmla="*/ 8 w 30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  <a:cxn ang="0">
                      <a:pos x="T9" y="0"/>
                    </a:cxn>
                  </a:cxnLst>
                  <a:rect l="0" t="0" r="r" b="b"/>
                  <a:pathLst>
                    <a:path w="30">
                      <a:moveTo>
                        <a:pt x="21" y="0"/>
                      </a:moveTo>
                      <a:lnTo>
                        <a:pt x="20" y="0"/>
                      </a:lnTo>
                      <a:lnTo>
                        <a:pt x="20" y="0"/>
                      </a:lnTo>
                      <a:lnTo>
                        <a:pt x="30" y="0"/>
                      </a:lnTo>
                      <a:lnTo>
                        <a:pt x="21" y="0"/>
                      </a:lnTo>
                      <a:moveTo>
                        <a:pt x="8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8" y="0"/>
                      </a:lnTo>
                      <a:lnTo>
                        <a:pt x="8" y="0"/>
                      </a:lnTo>
                    </a:path>
                  </a:pathLst>
                </a:cu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30" name="Freeform 711">
                  <a:extLst>
                    <a:ext uri="{FF2B5EF4-FFF2-40B4-BE49-F238E27FC236}">
                      <a16:creationId xmlns="" xmlns:a16="http://schemas.microsoft.com/office/drawing/2014/main" id="{B8DCAFC1-EBDE-4EF8-897E-514FDEE70CAE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10704513" y="3175001"/>
                  <a:ext cx="46038" cy="0"/>
                </a:xfrm>
                <a:custGeom>
                  <a:avLst/>
                  <a:gdLst>
                    <a:gd name="T0" fmla="*/ 21 w 29"/>
                    <a:gd name="T1" fmla="*/ 21 w 29"/>
                    <a:gd name="T2" fmla="*/ 21 w 29"/>
                    <a:gd name="T3" fmla="*/ 29 w 29"/>
                    <a:gd name="T4" fmla="*/ 21 w 29"/>
                    <a:gd name="T5" fmla="*/ 9 w 29"/>
                    <a:gd name="T6" fmla="*/ 0 w 29"/>
                    <a:gd name="T7" fmla="*/ 0 w 29"/>
                    <a:gd name="T8" fmla="*/ 9 w 29"/>
                    <a:gd name="T9" fmla="*/ 9 w 29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  <a:cxn ang="0">
                      <a:pos x="T9" y="0"/>
                    </a:cxn>
                  </a:cxnLst>
                  <a:rect l="0" t="0" r="r" b="b"/>
                  <a:pathLst>
                    <a:path w="29">
                      <a:moveTo>
                        <a:pt x="21" y="0"/>
                      </a:moveTo>
                      <a:lnTo>
                        <a:pt x="21" y="0"/>
                      </a:lnTo>
                      <a:lnTo>
                        <a:pt x="21" y="0"/>
                      </a:lnTo>
                      <a:lnTo>
                        <a:pt x="29" y="0"/>
                      </a:lnTo>
                      <a:lnTo>
                        <a:pt x="21" y="0"/>
                      </a:lnTo>
                      <a:close/>
                      <a:moveTo>
                        <a:pt x="9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9" y="0"/>
                      </a:lnTo>
                      <a:lnTo>
                        <a:pt x="9" y="0"/>
                      </a:lnTo>
                      <a:close/>
                    </a:path>
                  </a:pathLst>
                </a:custGeom>
                <a:solidFill>
                  <a:srgbClr val="12225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831" name="Freeform 712">
                  <a:extLst>
                    <a:ext uri="{FF2B5EF4-FFF2-40B4-BE49-F238E27FC236}">
                      <a16:creationId xmlns="" xmlns:a16="http://schemas.microsoft.com/office/drawing/2014/main" id="{ECC4B733-CA9C-49A6-81D5-11D0E223F58A}"/>
                    </a:ext>
                  </a:extLst>
                </p:cNvPr>
                <p:cNvSpPr>
                  <a:spLocks noChangeAspect="1" noEditPoints="1"/>
                </p:cNvSpPr>
                <p:nvPr/>
              </p:nvSpPr>
              <p:spPr bwMode="auto">
                <a:xfrm>
                  <a:off x="10704513" y="3175001"/>
                  <a:ext cx="46038" cy="0"/>
                </a:xfrm>
                <a:custGeom>
                  <a:avLst/>
                  <a:gdLst>
                    <a:gd name="T0" fmla="*/ 21 w 29"/>
                    <a:gd name="T1" fmla="*/ 21 w 29"/>
                    <a:gd name="T2" fmla="*/ 21 w 29"/>
                    <a:gd name="T3" fmla="*/ 29 w 29"/>
                    <a:gd name="T4" fmla="*/ 21 w 29"/>
                    <a:gd name="T5" fmla="*/ 9 w 29"/>
                    <a:gd name="T6" fmla="*/ 0 w 29"/>
                    <a:gd name="T7" fmla="*/ 0 w 29"/>
                    <a:gd name="T8" fmla="*/ 9 w 29"/>
                    <a:gd name="T9" fmla="*/ 9 w 29"/>
                  </a:gdLst>
                  <a:ahLst/>
                  <a:cxnLst>
                    <a:cxn ang="0">
                      <a:pos x="T0" y="0"/>
                    </a:cxn>
                    <a:cxn ang="0">
                      <a:pos x="T1" y="0"/>
                    </a:cxn>
                    <a:cxn ang="0">
                      <a:pos x="T2" y="0"/>
                    </a:cxn>
                    <a:cxn ang="0">
                      <a:pos x="T3" y="0"/>
                    </a:cxn>
                    <a:cxn ang="0">
                      <a:pos x="T4" y="0"/>
                    </a:cxn>
                    <a:cxn ang="0">
                      <a:pos x="T5" y="0"/>
                    </a:cxn>
                    <a:cxn ang="0">
                      <a:pos x="T6" y="0"/>
                    </a:cxn>
                    <a:cxn ang="0">
                      <a:pos x="T7" y="0"/>
                    </a:cxn>
                    <a:cxn ang="0">
                      <a:pos x="T8" y="0"/>
                    </a:cxn>
                    <a:cxn ang="0">
                      <a:pos x="T9" y="0"/>
                    </a:cxn>
                  </a:cxnLst>
                  <a:rect l="0" t="0" r="r" b="b"/>
                  <a:pathLst>
                    <a:path w="29">
                      <a:moveTo>
                        <a:pt x="21" y="0"/>
                      </a:moveTo>
                      <a:lnTo>
                        <a:pt x="21" y="0"/>
                      </a:lnTo>
                      <a:lnTo>
                        <a:pt x="21" y="0"/>
                      </a:lnTo>
                      <a:lnTo>
                        <a:pt x="29" y="0"/>
                      </a:lnTo>
                      <a:lnTo>
                        <a:pt x="21" y="0"/>
                      </a:lnTo>
                      <a:moveTo>
                        <a:pt x="9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9" y="0"/>
                      </a:lnTo>
                      <a:lnTo>
                        <a:pt x="9" y="0"/>
                      </a:lnTo>
                    </a:path>
                  </a:pathLst>
                </a:cu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</p:grpSp>
          <p:grpSp>
            <p:nvGrpSpPr>
              <p:cNvPr id="728" name="Group 679">
                <a:extLst>
                  <a:ext uri="{FF2B5EF4-FFF2-40B4-BE49-F238E27FC236}">
                    <a16:creationId xmlns="" xmlns:a16="http://schemas.microsoft.com/office/drawing/2014/main" id="{DFAA7AD7-75BB-47B3-B65D-348C6C7FC838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920751" y="2727325"/>
                <a:ext cx="239712" cy="1250950"/>
                <a:chOff x="11053763" y="3248026"/>
                <a:chExt cx="239712" cy="1250950"/>
              </a:xfrm>
            </p:grpSpPr>
            <p:sp>
              <p:nvSpPr>
                <p:cNvPr id="759" name="Freeform 742">
                  <a:extLst>
                    <a:ext uri="{FF2B5EF4-FFF2-40B4-BE49-F238E27FC236}">
                      <a16:creationId xmlns="" xmlns:a16="http://schemas.microsoft.com/office/drawing/2014/main" id="{10E73ED0-CB99-4E58-9549-0B85AD813467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1091863" y="4171951"/>
                  <a:ext cx="142875" cy="327025"/>
                </a:xfrm>
                <a:custGeom>
                  <a:avLst/>
                  <a:gdLst>
                    <a:gd name="T0" fmla="*/ 22 w 115"/>
                    <a:gd name="T1" fmla="*/ 0 h 263"/>
                    <a:gd name="T2" fmla="*/ 16 w 115"/>
                    <a:gd name="T3" fmla="*/ 0 h 263"/>
                    <a:gd name="T4" fmla="*/ 15 w 115"/>
                    <a:gd name="T5" fmla="*/ 18 h 263"/>
                    <a:gd name="T6" fmla="*/ 14 w 115"/>
                    <a:gd name="T7" fmla="*/ 21 h 263"/>
                    <a:gd name="T8" fmla="*/ 15 w 115"/>
                    <a:gd name="T9" fmla="*/ 29 h 263"/>
                    <a:gd name="T10" fmla="*/ 2 w 115"/>
                    <a:gd name="T11" fmla="*/ 167 h 263"/>
                    <a:gd name="T12" fmla="*/ 29 w 115"/>
                    <a:gd name="T13" fmla="*/ 187 h 263"/>
                    <a:gd name="T14" fmla="*/ 32 w 115"/>
                    <a:gd name="T15" fmla="*/ 262 h 263"/>
                    <a:gd name="T16" fmla="*/ 115 w 115"/>
                    <a:gd name="T17" fmla="*/ 263 h 263"/>
                    <a:gd name="T18" fmla="*/ 106 w 115"/>
                    <a:gd name="T19" fmla="*/ 225 h 263"/>
                    <a:gd name="T20" fmla="*/ 101 w 115"/>
                    <a:gd name="T21" fmla="*/ 202 h 263"/>
                    <a:gd name="T22" fmla="*/ 82 w 115"/>
                    <a:gd name="T23" fmla="*/ 29 h 263"/>
                    <a:gd name="T24" fmla="*/ 96 w 115"/>
                    <a:gd name="T25" fmla="*/ 11 h 263"/>
                    <a:gd name="T26" fmla="*/ 108 w 115"/>
                    <a:gd name="T27" fmla="*/ 7 h 263"/>
                    <a:gd name="T28" fmla="*/ 109 w 115"/>
                    <a:gd name="T29" fmla="*/ 2 h 263"/>
                    <a:gd name="T30" fmla="*/ 91 w 115"/>
                    <a:gd name="T31" fmla="*/ 1 h 263"/>
                    <a:gd name="T32" fmla="*/ 90 w 115"/>
                    <a:gd name="T33" fmla="*/ 1 h 263"/>
                    <a:gd name="T34" fmla="*/ 77 w 115"/>
                    <a:gd name="T35" fmla="*/ 11 h 263"/>
                    <a:gd name="T36" fmla="*/ 76 w 115"/>
                    <a:gd name="T37" fmla="*/ 0 h 263"/>
                    <a:gd name="T38" fmla="*/ 70 w 115"/>
                    <a:gd name="T39" fmla="*/ 0 h 263"/>
                    <a:gd name="T40" fmla="*/ 70 w 115"/>
                    <a:gd name="T41" fmla="*/ 4 h 263"/>
                    <a:gd name="T42" fmla="*/ 68 w 115"/>
                    <a:gd name="T43" fmla="*/ 19 h 263"/>
                    <a:gd name="T44" fmla="*/ 68 w 115"/>
                    <a:gd name="T45" fmla="*/ 21 h 263"/>
                    <a:gd name="T46" fmla="*/ 69 w 115"/>
                    <a:gd name="T47" fmla="*/ 29 h 263"/>
                    <a:gd name="T48" fmla="*/ 67 w 115"/>
                    <a:gd name="T49" fmla="*/ 209 h 263"/>
                    <a:gd name="T50" fmla="*/ 64 w 115"/>
                    <a:gd name="T51" fmla="*/ 244 h 263"/>
                    <a:gd name="T52" fmla="*/ 58 w 115"/>
                    <a:gd name="T53" fmla="*/ 226 h 263"/>
                    <a:gd name="T54" fmla="*/ 50 w 115"/>
                    <a:gd name="T55" fmla="*/ 203 h 263"/>
                    <a:gd name="T56" fmla="*/ 29 w 115"/>
                    <a:gd name="T57" fmla="*/ 29 h 263"/>
                    <a:gd name="T58" fmla="*/ 43 w 115"/>
                    <a:gd name="T59" fmla="*/ 10 h 263"/>
                    <a:gd name="T60" fmla="*/ 54 w 115"/>
                    <a:gd name="T61" fmla="*/ 5 h 263"/>
                    <a:gd name="T62" fmla="*/ 55 w 115"/>
                    <a:gd name="T63" fmla="*/ 0 h 263"/>
                    <a:gd name="T64" fmla="*/ 36 w 115"/>
                    <a:gd name="T65" fmla="*/ 1 h 263"/>
                    <a:gd name="T66" fmla="*/ 24 w 115"/>
                    <a:gd name="T67" fmla="*/ 11 h 263"/>
                    <a:gd name="T68" fmla="*/ 22 w 115"/>
                    <a:gd name="T69" fmla="*/ 0 h 2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115" h="263">
                      <a:moveTo>
                        <a:pt x="22" y="0"/>
                      </a:moveTo>
                      <a:cubicBezTo>
                        <a:pt x="16" y="0"/>
                        <a:pt x="16" y="0"/>
                        <a:pt x="16" y="0"/>
                      </a:cubicBezTo>
                      <a:cubicBezTo>
                        <a:pt x="15" y="18"/>
                        <a:pt x="15" y="18"/>
                        <a:pt x="15" y="18"/>
                      </a:cubicBezTo>
                      <a:cubicBezTo>
                        <a:pt x="14" y="19"/>
                        <a:pt x="14" y="20"/>
                        <a:pt x="14" y="21"/>
                      </a:cubicBezTo>
                      <a:cubicBezTo>
                        <a:pt x="13" y="26"/>
                        <a:pt x="15" y="29"/>
                        <a:pt x="15" y="29"/>
                      </a:cubicBezTo>
                      <a:cubicBezTo>
                        <a:pt x="15" y="52"/>
                        <a:pt x="0" y="120"/>
                        <a:pt x="2" y="167"/>
                      </a:cubicBezTo>
                      <a:cubicBezTo>
                        <a:pt x="18" y="177"/>
                        <a:pt x="20" y="179"/>
                        <a:pt x="29" y="187"/>
                      </a:cubicBezTo>
                      <a:cubicBezTo>
                        <a:pt x="35" y="214"/>
                        <a:pt x="31" y="246"/>
                        <a:pt x="32" y="262"/>
                      </a:cubicBezTo>
                      <a:cubicBezTo>
                        <a:pt x="115" y="263"/>
                        <a:pt x="115" y="263"/>
                        <a:pt x="115" y="263"/>
                      </a:cubicBezTo>
                      <a:cubicBezTo>
                        <a:pt x="113" y="252"/>
                        <a:pt x="110" y="239"/>
                        <a:pt x="106" y="225"/>
                      </a:cubicBezTo>
                      <a:cubicBezTo>
                        <a:pt x="101" y="202"/>
                        <a:pt x="101" y="202"/>
                        <a:pt x="101" y="202"/>
                      </a:cubicBezTo>
                      <a:cubicBezTo>
                        <a:pt x="82" y="29"/>
                        <a:pt x="82" y="29"/>
                        <a:pt x="82" y="29"/>
                      </a:cubicBezTo>
                      <a:cubicBezTo>
                        <a:pt x="96" y="11"/>
                        <a:pt x="96" y="11"/>
                        <a:pt x="96" y="11"/>
                      </a:cubicBezTo>
                      <a:cubicBezTo>
                        <a:pt x="100" y="9"/>
                        <a:pt x="107" y="7"/>
                        <a:pt x="108" y="7"/>
                      </a:cubicBezTo>
                      <a:cubicBezTo>
                        <a:pt x="111" y="6"/>
                        <a:pt x="109" y="2"/>
                        <a:pt x="109" y="2"/>
                      </a:cubicBezTo>
                      <a:cubicBezTo>
                        <a:pt x="109" y="2"/>
                        <a:pt x="95" y="1"/>
                        <a:pt x="91" y="1"/>
                      </a:cubicBezTo>
                      <a:cubicBezTo>
                        <a:pt x="90" y="1"/>
                        <a:pt x="90" y="1"/>
                        <a:pt x="90" y="1"/>
                      </a:cubicBezTo>
                      <a:cubicBezTo>
                        <a:pt x="87" y="1"/>
                        <a:pt x="77" y="11"/>
                        <a:pt x="77" y="11"/>
                      </a:cubicBezTo>
                      <a:cubicBezTo>
                        <a:pt x="76" y="0"/>
                        <a:pt x="76" y="0"/>
                        <a:pt x="76" y="0"/>
                      </a:cubicBezTo>
                      <a:cubicBezTo>
                        <a:pt x="70" y="0"/>
                        <a:pt x="70" y="0"/>
                        <a:pt x="70" y="0"/>
                      </a:cubicBezTo>
                      <a:cubicBezTo>
                        <a:pt x="70" y="0"/>
                        <a:pt x="70" y="2"/>
                        <a:pt x="70" y="4"/>
                      </a:cubicBezTo>
                      <a:cubicBezTo>
                        <a:pt x="68" y="19"/>
                        <a:pt x="68" y="19"/>
                        <a:pt x="68" y="19"/>
                      </a:cubicBezTo>
                      <a:cubicBezTo>
                        <a:pt x="68" y="20"/>
                        <a:pt x="68" y="21"/>
                        <a:pt x="68" y="21"/>
                      </a:cubicBezTo>
                      <a:cubicBezTo>
                        <a:pt x="66" y="26"/>
                        <a:pt x="69" y="29"/>
                        <a:pt x="69" y="29"/>
                      </a:cubicBezTo>
                      <a:cubicBezTo>
                        <a:pt x="68" y="54"/>
                        <a:pt x="36" y="178"/>
                        <a:pt x="67" y="209"/>
                      </a:cubicBezTo>
                      <a:cubicBezTo>
                        <a:pt x="66" y="221"/>
                        <a:pt x="65" y="233"/>
                        <a:pt x="64" y="244"/>
                      </a:cubicBezTo>
                      <a:cubicBezTo>
                        <a:pt x="62" y="237"/>
                        <a:pt x="60" y="231"/>
                        <a:pt x="58" y="226"/>
                      </a:cubicBezTo>
                      <a:cubicBezTo>
                        <a:pt x="50" y="203"/>
                        <a:pt x="50" y="203"/>
                        <a:pt x="50" y="203"/>
                      </a:cubicBezTo>
                      <a:cubicBezTo>
                        <a:pt x="29" y="29"/>
                        <a:pt x="29" y="29"/>
                        <a:pt x="29" y="29"/>
                      </a:cubicBezTo>
                      <a:cubicBezTo>
                        <a:pt x="43" y="10"/>
                        <a:pt x="43" y="10"/>
                        <a:pt x="43" y="10"/>
                      </a:cubicBezTo>
                      <a:cubicBezTo>
                        <a:pt x="47" y="8"/>
                        <a:pt x="53" y="5"/>
                        <a:pt x="54" y="5"/>
                      </a:cubicBezTo>
                      <a:cubicBezTo>
                        <a:pt x="57" y="4"/>
                        <a:pt x="55" y="0"/>
                        <a:pt x="55" y="0"/>
                      </a:cubicBezTo>
                      <a:cubicBezTo>
                        <a:pt x="55" y="0"/>
                        <a:pt x="40" y="0"/>
                        <a:pt x="36" y="1"/>
                      </a:cubicBezTo>
                      <a:cubicBezTo>
                        <a:pt x="33" y="1"/>
                        <a:pt x="24" y="11"/>
                        <a:pt x="24" y="11"/>
                      </a:cubicBezTo>
                      <a:cubicBezTo>
                        <a:pt x="22" y="0"/>
                        <a:pt x="22" y="0"/>
                        <a:pt x="22" y="0"/>
                      </a:cubicBezTo>
                    </a:path>
                  </a:pathLst>
                </a:custGeom>
                <a:gradFill>
                  <a:gsLst>
                    <a:gs pos="1000">
                      <a:srgbClr val="20B1C4"/>
                    </a:gs>
                    <a:gs pos="100000">
                      <a:srgbClr val="BEDFE4">
                        <a:alpha val="0"/>
                      </a:srgbClr>
                    </a:gs>
                  </a:gsLst>
                  <a:path path="circle">
                    <a:fillToRect r="100000" b="100000"/>
                  </a:path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60" name="Freeform 743">
                  <a:extLst>
                    <a:ext uri="{FF2B5EF4-FFF2-40B4-BE49-F238E27FC236}">
                      <a16:creationId xmlns="" xmlns:a16="http://schemas.microsoft.com/office/drawing/2014/main" id="{26DD163E-6E62-48BA-BDF7-B5B21A63E964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1261725" y="3476626"/>
                  <a:ext cx="31750" cy="68263"/>
                </a:xfrm>
                <a:custGeom>
                  <a:avLst/>
                  <a:gdLst>
                    <a:gd name="T0" fmla="*/ 11 w 26"/>
                    <a:gd name="T1" fmla="*/ 0 h 55"/>
                    <a:gd name="T2" fmla="*/ 0 w 26"/>
                    <a:gd name="T3" fmla="*/ 52 h 55"/>
                    <a:gd name="T4" fmla="*/ 23 w 26"/>
                    <a:gd name="T5" fmla="*/ 44 h 55"/>
                    <a:gd name="T6" fmla="*/ 11 w 26"/>
                    <a:gd name="T7" fmla="*/ 0 h 5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6" h="55">
                      <a:moveTo>
                        <a:pt x="11" y="0"/>
                      </a:moveTo>
                      <a:cubicBezTo>
                        <a:pt x="0" y="52"/>
                        <a:pt x="0" y="52"/>
                        <a:pt x="0" y="52"/>
                      </a:cubicBezTo>
                      <a:cubicBezTo>
                        <a:pt x="0" y="52"/>
                        <a:pt x="20" y="55"/>
                        <a:pt x="23" y="44"/>
                      </a:cubicBezTo>
                      <a:cubicBezTo>
                        <a:pt x="26" y="27"/>
                        <a:pt x="11" y="0"/>
                        <a:pt x="11" y="0"/>
                      </a:cubicBezTo>
                      <a:close/>
                    </a:path>
                  </a:pathLst>
                </a:custGeom>
                <a:solidFill>
                  <a:srgbClr val="16286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61" name="Freeform 744">
                  <a:extLst>
                    <a:ext uri="{FF2B5EF4-FFF2-40B4-BE49-F238E27FC236}">
                      <a16:creationId xmlns="" xmlns:a16="http://schemas.microsoft.com/office/drawing/2014/main" id="{5A94AC82-9036-43B6-8578-F92B820626D1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1136313" y="3743326"/>
                  <a:ext cx="111125" cy="419100"/>
                </a:xfrm>
                <a:custGeom>
                  <a:avLst/>
                  <a:gdLst>
                    <a:gd name="T0" fmla="*/ 62 w 89"/>
                    <a:gd name="T1" fmla="*/ 337 h 337"/>
                    <a:gd name="T2" fmla="*/ 46 w 89"/>
                    <a:gd name="T3" fmla="*/ 315 h 337"/>
                    <a:gd name="T4" fmla="*/ 65 w 89"/>
                    <a:gd name="T5" fmla="*/ 142 h 337"/>
                    <a:gd name="T6" fmla="*/ 70 w 89"/>
                    <a:gd name="T7" fmla="*/ 119 h 337"/>
                    <a:gd name="T8" fmla="*/ 85 w 89"/>
                    <a:gd name="T9" fmla="*/ 0 h 337"/>
                    <a:gd name="T10" fmla="*/ 11 w 89"/>
                    <a:gd name="T11" fmla="*/ 8 h 337"/>
                    <a:gd name="T12" fmla="*/ 31 w 89"/>
                    <a:gd name="T13" fmla="*/ 136 h 337"/>
                    <a:gd name="T14" fmla="*/ 33 w 89"/>
                    <a:gd name="T15" fmla="*/ 315 h 337"/>
                    <a:gd name="T16" fmla="*/ 36 w 89"/>
                    <a:gd name="T17" fmla="*/ 324 h 337"/>
                    <a:gd name="T18" fmla="*/ 36 w 89"/>
                    <a:gd name="T19" fmla="*/ 331 h 337"/>
                    <a:gd name="T20" fmla="*/ 62 w 89"/>
                    <a:gd name="T21" fmla="*/ 337 h 33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89" h="337">
                      <a:moveTo>
                        <a:pt x="62" y="337"/>
                      </a:moveTo>
                      <a:cubicBezTo>
                        <a:pt x="46" y="315"/>
                        <a:pt x="46" y="315"/>
                        <a:pt x="46" y="315"/>
                      </a:cubicBezTo>
                      <a:cubicBezTo>
                        <a:pt x="65" y="142"/>
                        <a:pt x="65" y="142"/>
                        <a:pt x="65" y="142"/>
                      </a:cubicBezTo>
                      <a:cubicBezTo>
                        <a:pt x="70" y="119"/>
                        <a:pt x="70" y="119"/>
                        <a:pt x="70" y="119"/>
                      </a:cubicBezTo>
                      <a:cubicBezTo>
                        <a:pt x="89" y="52"/>
                        <a:pt x="85" y="0"/>
                        <a:pt x="85" y="0"/>
                      </a:cubicBezTo>
                      <a:cubicBezTo>
                        <a:pt x="11" y="8"/>
                        <a:pt x="11" y="8"/>
                        <a:pt x="11" y="8"/>
                      </a:cubicBezTo>
                      <a:cubicBezTo>
                        <a:pt x="11" y="8"/>
                        <a:pt x="27" y="61"/>
                        <a:pt x="31" y="136"/>
                      </a:cubicBezTo>
                      <a:cubicBezTo>
                        <a:pt x="0" y="167"/>
                        <a:pt x="32" y="290"/>
                        <a:pt x="33" y="315"/>
                      </a:cubicBezTo>
                      <a:cubicBezTo>
                        <a:pt x="33" y="319"/>
                        <a:pt x="36" y="324"/>
                        <a:pt x="36" y="324"/>
                      </a:cubicBezTo>
                      <a:cubicBezTo>
                        <a:pt x="36" y="331"/>
                        <a:pt x="36" y="331"/>
                        <a:pt x="36" y="331"/>
                      </a:cubicBezTo>
                      <a:lnTo>
                        <a:pt x="62" y="337"/>
                      </a:lnTo>
                      <a:close/>
                    </a:path>
                  </a:pathLst>
                </a:custGeom>
                <a:solidFill>
                  <a:srgbClr val="D3EDF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62" name="Freeform 745">
                  <a:extLst>
                    <a:ext uri="{FF2B5EF4-FFF2-40B4-BE49-F238E27FC236}">
                      <a16:creationId xmlns="" xmlns:a16="http://schemas.microsoft.com/office/drawing/2014/main" id="{5F5190B1-09B5-4591-B73C-D6028FB86599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1174413" y="4135438"/>
                  <a:ext cx="57150" cy="38100"/>
                </a:xfrm>
                <a:custGeom>
                  <a:avLst/>
                  <a:gdLst>
                    <a:gd name="T0" fmla="*/ 31 w 46"/>
                    <a:gd name="T1" fmla="*/ 20 h 31"/>
                    <a:gd name="T2" fmla="*/ 42 w 46"/>
                    <a:gd name="T3" fmla="*/ 27 h 31"/>
                    <a:gd name="T4" fmla="*/ 43 w 46"/>
                    <a:gd name="T5" fmla="*/ 31 h 31"/>
                    <a:gd name="T6" fmla="*/ 24 w 46"/>
                    <a:gd name="T7" fmla="*/ 30 h 31"/>
                    <a:gd name="T8" fmla="*/ 11 w 46"/>
                    <a:gd name="T9" fmla="*/ 18 h 31"/>
                    <a:gd name="T10" fmla="*/ 10 w 46"/>
                    <a:gd name="T11" fmla="*/ 30 h 31"/>
                    <a:gd name="T12" fmla="*/ 4 w 46"/>
                    <a:gd name="T13" fmla="*/ 29 h 31"/>
                    <a:gd name="T14" fmla="*/ 2 w 46"/>
                    <a:gd name="T15" fmla="*/ 8 h 31"/>
                    <a:gd name="T16" fmla="*/ 3 w 46"/>
                    <a:gd name="T17" fmla="*/ 0 h 31"/>
                    <a:gd name="T18" fmla="*/ 13 w 46"/>
                    <a:gd name="T19" fmla="*/ 10 h 31"/>
                    <a:gd name="T20" fmla="*/ 31 w 46"/>
                    <a:gd name="T21" fmla="*/ 20 h 3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46" h="31">
                      <a:moveTo>
                        <a:pt x="31" y="20"/>
                      </a:moveTo>
                      <a:cubicBezTo>
                        <a:pt x="34" y="22"/>
                        <a:pt x="41" y="26"/>
                        <a:pt x="42" y="27"/>
                      </a:cubicBezTo>
                      <a:cubicBezTo>
                        <a:pt x="46" y="28"/>
                        <a:pt x="43" y="31"/>
                        <a:pt x="43" y="31"/>
                      </a:cubicBezTo>
                      <a:cubicBezTo>
                        <a:pt x="43" y="31"/>
                        <a:pt x="28" y="30"/>
                        <a:pt x="24" y="30"/>
                      </a:cubicBezTo>
                      <a:cubicBezTo>
                        <a:pt x="21" y="30"/>
                        <a:pt x="11" y="18"/>
                        <a:pt x="11" y="18"/>
                      </a:cubicBezTo>
                      <a:cubicBezTo>
                        <a:pt x="10" y="30"/>
                        <a:pt x="10" y="30"/>
                        <a:pt x="10" y="30"/>
                      </a:cubicBezTo>
                      <a:cubicBezTo>
                        <a:pt x="4" y="29"/>
                        <a:pt x="4" y="29"/>
                        <a:pt x="4" y="29"/>
                      </a:cubicBezTo>
                      <a:cubicBezTo>
                        <a:pt x="4" y="29"/>
                        <a:pt x="4" y="16"/>
                        <a:pt x="2" y="8"/>
                      </a:cubicBezTo>
                      <a:cubicBezTo>
                        <a:pt x="0" y="3"/>
                        <a:pt x="3" y="0"/>
                        <a:pt x="3" y="0"/>
                      </a:cubicBezTo>
                      <a:cubicBezTo>
                        <a:pt x="3" y="0"/>
                        <a:pt x="6" y="0"/>
                        <a:pt x="13" y="10"/>
                      </a:cubicBezTo>
                      <a:cubicBezTo>
                        <a:pt x="20" y="21"/>
                        <a:pt x="28" y="20"/>
                        <a:pt x="31" y="20"/>
                      </a:cubicBezTo>
                      <a:close/>
                    </a:path>
                  </a:pathLst>
                </a:custGeom>
                <a:solidFill>
                  <a:srgbClr val="002B6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63" name="Freeform 746">
                  <a:extLst>
                    <a:ext uri="{FF2B5EF4-FFF2-40B4-BE49-F238E27FC236}">
                      <a16:creationId xmlns="" xmlns:a16="http://schemas.microsoft.com/office/drawing/2014/main" id="{35E2D4A7-F75A-4AE3-B3F4-78C500087BD1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1168063" y="3802063"/>
                  <a:ext cx="22225" cy="79375"/>
                </a:xfrm>
                <a:custGeom>
                  <a:avLst/>
                  <a:gdLst>
                    <a:gd name="T0" fmla="*/ 4 w 18"/>
                    <a:gd name="T1" fmla="*/ 63 h 63"/>
                    <a:gd name="T2" fmla="*/ 16 w 18"/>
                    <a:gd name="T3" fmla="*/ 15 h 63"/>
                    <a:gd name="T4" fmla="*/ 0 w 18"/>
                    <a:gd name="T5" fmla="*/ 37 h 63"/>
                    <a:gd name="T6" fmla="*/ 4 w 18"/>
                    <a:gd name="T7" fmla="*/ 63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8" h="63">
                      <a:moveTo>
                        <a:pt x="4" y="63"/>
                      </a:moveTo>
                      <a:cubicBezTo>
                        <a:pt x="4" y="63"/>
                        <a:pt x="18" y="28"/>
                        <a:pt x="16" y="15"/>
                      </a:cubicBezTo>
                      <a:cubicBezTo>
                        <a:pt x="14" y="0"/>
                        <a:pt x="0" y="37"/>
                        <a:pt x="0" y="37"/>
                      </a:cubicBezTo>
                      <a:lnTo>
                        <a:pt x="4" y="63"/>
                      </a:lnTo>
                      <a:close/>
                    </a:path>
                  </a:pathLst>
                </a:custGeom>
                <a:solidFill>
                  <a:srgbClr val="97D4E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64" name="Freeform 747">
                  <a:extLst>
                    <a:ext uri="{FF2B5EF4-FFF2-40B4-BE49-F238E27FC236}">
                      <a16:creationId xmlns="" xmlns:a16="http://schemas.microsoft.com/office/drawing/2014/main" id="{31C37D32-0C84-4C97-ABC5-60EAF6AD82D8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1075988" y="3736976"/>
                  <a:ext cx="136525" cy="430213"/>
                </a:xfrm>
                <a:custGeom>
                  <a:avLst/>
                  <a:gdLst>
                    <a:gd name="T0" fmla="*/ 55 w 110"/>
                    <a:gd name="T1" fmla="*/ 339 h 344"/>
                    <a:gd name="T2" fmla="*/ 41 w 110"/>
                    <a:gd name="T3" fmla="*/ 317 h 344"/>
                    <a:gd name="T4" fmla="*/ 64 w 110"/>
                    <a:gd name="T5" fmla="*/ 145 h 344"/>
                    <a:gd name="T6" fmla="*/ 71 w 110"/>
                    <a:gd name="T7" fmla="*/ 122 h 344"/>
                    <a:gd name="T8" fmla="*/ 110 w 110"/>
                    <a:gd name="T9" fmla="*/ 5 h 344"/>
                    <a:gd name="T10" fmla="*/ 37 w 110"/>
                    <a:gd name="T11" fmla="*/ 0 h 344"/>
                    <a:gd name="T12" fmla="*/ 30 w 110"/>
                    <a:gd name="T13" fmla="*/ 138 h 344"/>
                    <a:gd name="T14" fmla="*/ 27 w 110"/>
                    <a:gd name="T15" fmla="*/ 317 h 344"/>
                    <a:gd name="T16" fmla="*/ 26 w 110"/>
                    <a:gd name="T17" fmla="*/ 323 h 344"/>
                    <a:gd name="T18" fmla="*/ 51 w 110"/>
                    <a:gd name="T19" fmla="*/ 344 h 344"/>
                    <a:gd name="T20" fmla="*/ 55 w 110"/>
                    <a:gd name="T21" fmla="*/ 339 h 3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10" h="344">
                      <a:moveTo>
                        <a:pt x="55" y="339"/>
                      </a:moveTo>
                      <a:cubicBezTo>
                        <a:pt x="41" y="317"/>
                        <a:pt x="41" y="317"/>
                        <a:pt x="41" y="317"/>
                      </a:cubicBezTo>
                      <a:cubicBezTo>
                        <a:pt x="64" y="145"/>
                        <a:pt x="64" y="145"/>
                        <a:pt x="64" y="145"/>
                      </a:cubicBezTo>
                      <a:cubicBezTo>
                        <a:pt x="71" y="122"/>
                        <a:pt x="71" y="122"/>
                        <a:pt x="71" y="122"/>
                      </a:cubicBezTo>
                      <a:cubicBezTo>
                        <a:pt x="86" y="81"/>
                        <a:pt x="110" y="5"/>
                        <a:pt x="110" y="5"/>
                      </a:cubicBezTo>
                      <a:cubicBezTo>
                        <a:pt x="37" y="0"/>
                        <a:pt x="37" y="0"/>
                        <a:pt x="37" y="0"/>
                      </a:cubicBezTo>
                      <a:cubicBezTo>
                        <a:pt x="37" y="0"/>
                        <a:pt x="28" y="63"/>
                        <a:pt x="30" y="138"/>
                      </a:cubicBezTo>
                      <a:cubicBezTo>
                        <a:pt x="0" y="165"/>
                        <a:pt x="26" y="284"/>
                        <a:pt x="27" y="317"/>
                      </a:cubicBezTo>
                      <a:cubicBezTo>
                        <a:pt x="26" y="321"/>
                        <a:pt x="26" y="323"/>
                        <a:pt x="26" y="323"/>
                      </a:cubicBezTo>
                      <a:cubicBezTo>
                        <a:pt x="51" y="344"/>
                        <a:pt x="51" y="344"/>
                        <a:pt x="51" y="344"/>
                      </a:cubicBezTo>
                      <a:lnTo>
                        <a:pt x="55" y="339"/>
                      </a:lnTo>
                      <a:close/>
                    </a:path>
                  </a:pathLst>
                </a:custGeom>
                <a:solidFill>
                  <a:srgbClr val="D3EDF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65" name="Freeform 748">
                  <a:extLst>
                    <a:ext uri="{FF2B5EF4-FFF2-40B4-BE49-F238E27FC236}">
                      <a16:creationId xmlns="" xmlns:a16="http://schemas.microsoft.com/office/drawing/2014/main" id="{D9F0417E-7D96-4801-97A2-42F815DC111C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1106150" y="4135438"/>
                  <a:ext cx="57150" cy="36513"/>
                </a:xfrm>
                <a:custGeom>
                  <a:avLst/>
                  <a:gdLst>
                    <a:gd name="T0" fmla="*/ 31 w 46"/>
                    <a:gd name="T1" fmla="*/ 19 h 30"/>
                    <a:gd name="T2" fmla="*/ 43 w 46"/>
                    <a:gd name="T3" fmla="*/ 25 h 30"/>
                    <a:gd name="T4" fmla="*/ 44 w 46"/>
                    <a:gd name="T5" fmla="*/ 30 h 30"/>
                    <a:gd name="T6" fmla="*/ 25 w 46"/>
                    <a:gd name="T7" fmla="*/ 30 h 30"/>
                    <a:gd name="T8" fmla="*/ 12 w 46"/>
                    <a:gd name="T9" fmla="*/ 18 h 30"/>
                    <a:gd name="T10" fmla="*/ 11 w 46"/>
                    <a:gd name="T11" fmla="*/ 30 h 30"/>
                    <a:gd name="T12" fmla="*/ 5 w 46"/>
                    <a:gd name="T13" fmla="*/ 29 h 30"/>
                    <a:gd name="T14" fmla="*/ 2 w 46"/>
                    <a:gd name="T15" fmla="*/ 9 h 30"/>
                    <a:gd name="T16" fmla="*/ 2 w 46"/>
                    <a:gd name="T17" fmla="*/ 1 h 30"/>
                    <a:gd name="T18" fmla="*/ 13 w 46"/>
                    <a:gd name="T19" fmla="*/ 10 h 30"/>
                    <a:gd name="T20" fmla="*/ 31 w 46"/>
                    <a:gd name="T21" fmla="*/ 19 h 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46" h="30">
                      <a:moveTo>
                        <a:pt x="31" y="19"/>
                      </a:moveTo>
                      <a:cubicBezTo>
                        <a:pt x="34" y="21"/>
                        <a:pt x="42" y="25"/>
                        <a:pt x="43" y="25"/>
                      </a:cubicBezTo>
                      <a:cubicBezTo>
                        <a:pt x="46" y="26"/>
                        <a:pt x="44" y="30"/>
                        <a:pt x="44" y="30"/>
                      </a:cubicBezTo>
                      <a:cubicBezTo>
                        <a:pt x="44" y="30"/>
                        <a:pt x="29" y="29"/>
                        <a:pt x="25" y="30"/>
                      </a:cubicBezTo>
                      <a:cubicBezTo>
                        <a:pt x="22" y="29"/>
                        <a:pt x="12" y="18"/>
                        <a:pt x="12" y="18"/>
                      </a:cubicBezTo>
                      <a:cubicBezTo>
                        <a:pt x="11" y="30"/>
                        <a:pt x="11" y="30"/>
                        <a:pt x="11" y="30"/>
                      </a:cubicBezTo>
                      <a:cubicBezTo>
                        <a:pt x="5" y="29"/>
                        <a:pt x="5" y="29"/>
                        <a:pt x="5" y="29"/>
                      </a:cubicBezTo>
                      <a:cubicBezTo>
                        <a:pt x="5" y="29"/>
                        <a:pt x="5" y="18"/>
                        <a:pt x="2" y="9"/>
                      </a:cubicBezTo>
                      <a:cubicBezTo>
                        <a:pt x="0" y="4"/>
                        <a:pt x="2" y="1"/>
                        <a:pt x="2" y="1"/>
                      </a:cubicBezTo>
                      <a:cubicBezTo>
                        <a:pt x="2" y="1"/>
                        <a:pt x="6" y="0"/>
                        <a:pt x="13" y="10"/>
                      </a:cubicBezTo>
                      <a:cubicBezTo>
                        <a:pt x="21" y="20"/>
                        <a:pt x="28" y="19"/>
                        <a:pt x="31" y="19"/>
                      </a:cubicBezTo>
                      <a:close/>
                    </a:path>
                  </a:pathLst>
                </a:custGeom>
                <a:solidFill>
                  <a:srgbClr val="002B6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66" name="Freeform 749">
                  <a:extLst>
                    <a:ext uri="{FF2B5EF4-FFF2-40B4-BE49-F238E27FC236}">
                      <a16:creationId xmlns="" xmlns:a16="http://schemas.microsoft.com/office/drawing/2014/main" id="{D0BF782A-79B3-486D-975F-BEC6D18F4C8E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1088688" y="3367088"/>
                  <a:ext cx="168275" cy="457200"/>
                </a:xfrm>
                <a:custGeom>
                  <a:avLst/>
                  <a:gdLst>
                    <a:gd name="T0" fmla="*/ 123 w 134"/>
                    <a:gd name="T1" fmla="*/ 357 h 367"/>
                    <a:gd name="T2" fmla="*/ 124 w 134"/>
                    <a:gd name="T3" fmla="*/ 187 h 367"/>
                    <a:gd name="T4" fmla="*/ 115 w 134"/>
                    <a:gd name="T5" fmla="*/ 111 h 367"/>
                    <a:gd name="T6" fmla="*/ 134 w 134"/>
                    <a:gd name="T7" fmla="*/ 64 h 367"/>
                    <a:gd name="T8" fmla="*/ 129 w 134"/>
                    <a:gd name="T9" fmla="*/ 39 h 367"/>
                    <a:gd name="T10" fmla="*/ 98 w 134"/>
                    <a:gd name="T11" fmla="*/ 12 h 367"/>
                    <a:gd name="T12" fmla="*/ 62 w 134"/>
                    <a:gd name="T13" fmla="*/ 3 h 367"/>
                    <a:gd name="T14" fmla="*/ 15 w 134"/>
                    <a:gd name="T15" fmla="*/ 66 h 367"/>
                    <a:gd name="T16" fmla="*/ 49 w 134"/>
                    <a:gd name="T17" fmla="*/ 188 h 367"/>
                    <a:gd name="T18" fmla="*/ 3 w 134"/>
                    <a:gd name="T19" fmla="*/ 360 h 367"/>
                    <a:gd name="T20" fmla="*/ 123 w 134"/>
                    <a:gd name="T21" fmla="*/ 357 h 3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134" h="367">
                      <a:moveTo>
                        <a:pt x="123" y="357"/>
                      </a:moveTo>
                      <a:cubicBezTo>
                        <a:pt x="133" y="233"/>
                        <a:pt x="128" y="215"/>
                        <a:pt x="124" y="187"/>
                      </a:cubicBezTo>
                      <a:cubicBezTo>
                        <a:pt x="118" y="137"/>
                        <a:pt x="122" y="152"/>
                        <a:pt x="115" y="111"/>
                      </a:cubicBezTo>
                      <a:cubicBezTo>
                        <a:pt x="130" y="103"/>
                        <a:pt x="131" y="77"/>
                        <a:pt x="134" y="64"/>
                      </a:cubicBezTo>
                      <a:cubicBezTo>
                        <a:pt x="131" y="59"/>
                        <a:pt x="130" y="44"/>
                        <a:pt x="129" y="39"/>
                      </a:cubicBezTo>
                      <a:cubicBezTo>
                        <a:pt x="127" y="23"/>
                        <a:pt x="123" y="21"/>
                        <a:pt x="98" y="12"/>
                      </a:cubicBezTo>
                      <a:cubicBezTo>
                        <a:pt x="91" y="9"/>
                        <a:pt x="73" y="0"/>
                        <a:pt x="62" y="3"/>
                      </a:cubicBezTo>
                      <a:cubicBezTo>
                        <a:pt x="44" y="9"/>
                        <a:pt x="17" y="11"/>
                        <a:pt x="15" y="66"/>
                      </a:cubicBezTo>
                      <a:cubicBezTo>
                        <a:pt x="14" y="106"/>
                        <a:pt x="47" y="133"/>
                        <a:pt x="49" y="188"/>
                      </a:cubicBezTo>
                      <a:cubicBezTo>
                        <a:pt x="0" y="219"/>
                        <a:pt x="3" y="360"/>
                        <a:pt x="3" y="360"/>
                      </a:cubicBezTo>
                      <a:cubicBezTo>
                        <a:pt x="3" y="360"/>
                        <a:pt x="72" y="367"/>
                        <a:pt x="123" y="357"/>
                      </a:cubicBezTo>
                      <a:close/>
                    </a:path>
                  </a:pathLst>
                </a:custGeom>
                <a:solidFill>
                  <a:srgbClr val="16286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67" name="Freeform 750">
                  <a:extLst>
                    <a:ext uri="{FF2B5EF4-FFF2-40B4-BE49-F238E27FC236}">
                      <a16:creationId xmlns="" xmlns:a16="http://schemas.microsoft.com/office/drawing/2014/main" id="{9BE2C290-5766-416F-A1DE-B9CE14B507D3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1169650" y="3363913"/>
                  <a:ext cx="69850" cy="92075"/>
                </a:xfrm>
                <a:custGeom>
                  <a:avLst/>
                  <a:gdLst>
                    <a:gd name="T0" fmla="*/ 50 w 56"/>
                    <a:gd name="T1" fmla="*/ 74 h 74"/>
                    <a:gd name="T2" fmla="*/ 0 w 56"/>
                    <a:gd name="T3" fmla="*/ 11 h 74"/>
                    <a:gd name="T4" fmla="*/ 24 w 56"/>
                    <a:gd name="T5" fmla="*/ 12 h 74"/>
                    <a:gd name="T6" fmla="*/ 50 w 56"/>
                    <a:gd name="T7" fmla="*/ 74 h 7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56" h="74">
                      <a:moveTo>
                        <a:pt x="50" y="74"/>
                      </a:moveTo>
                      <a:cubicBezTo>
                        <a:pt x="50" y="74"/>
                        <a:pt x="31" y="39"/>
                        <a:pt x="0" y="11"/>
                      </a:cubicBezTo>
                      <a:cubicBezTo>
                        <a:pt x="3" y="0"/>
                        <a:pt x="8" y="4"/>
                        <a:pt x="24" y="12"/>
                      </a:cubicBezTo>
                      <a:cubicBezTo>
                        <a:pt x="56" y="37"/>
                        <a:pt x="50" y="74"/>
                        <a:pt x="50" y="74"/>
                      </a:cubicBezTo>
                      <a:close/>
                    </a:path>
                  </a:pathLst>
                </a:custGeom>
                <a:solidFill>
                  <a:srgbClr val="D3EDF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68" name="Freeform 751">
                  <a:extLst>
                    <a:ext uri="{FF2B5EF4-FFF2-40B4-BE49-F238E27FC236}">
                      <a16:creationId xmlns="" xmlns:a16="http://schemas.microsoft.com/office/drawing/2014/main" id="{B0D7C3E6-CD35-4935-8DE3-ADD5A15595D7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1183938" y="3363913"/>
                  <a:ext cx="79375" cy="115888"/>
                </a:xfrm>
                <a:custGeom>
                  <a:avLst/>
                  <a:gdLst>
                    <a:gd name="T0" fmla="*/ 37 w 63"/>
                    <a:gd name="T1" fmla="*/ 93 h 93"/>
                    <a:gd name="T2" fmla="*/ 11 w 63"/>
                    <a:gd name="T3" fmla="*/ 15 h 93"/>
                    <a:gd name="T4" fmla="*/ 7 w 63"/>
                    <a:gd name="T5" fmla="*/ 4 h 93"/>
                    <a:gd name="T6" fmla="*/ 37 w 63"/>
                    <a:gd name="T7" fmla="*/ 93 h 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63" h="93">
                      <a:moveTo>
                        <a:pt x="37" y="93"/>
                      </a:moveTo>
                      <a:cubicBezTo>
                        <a:pt x="37" y="93"/>
                        <a:pt x="47" y="47"/>
                        <a:pt x="11" y="15"/>
                      </a:cubicBezTo>
                      <a:cubicBezTo>
                        <a:pt x="0" y="6"/>
                        <a:pt x="2" y="0"/>
                        <a:pt x="7" y="4"/>
                      </a:cubicBezTo>
                      <a:cubicBezTo>
                        <a:pt x="63" y="44"/>
                        <a:pt x="37" y="93"/>
                        <a:pt x="37" y="93"/>
                      </a:cubicBezTo>
                      <a:close/>
                    </a:path>
                  </a:pathLst>
                </a:custGeom>
                <a:solidFill>
                  <a:srgbClr val="BDE4E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69" name="Freeform 752">
                  <a:extLst>
                    <a:ext uri="{FF2B5EF4-FFF2-40B4-BE49-F238E27FC236}">
                      <a16:creationId xmlns="" xmlns:a16="http://schemas.microsoft.com/office/drawing/2014/main" id="{457F37BA-5D70-4E59-9B42-14985025FABA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1169650" y="3302001"/>
                  <a:ext cx="74613" cy="88900"/>
                </a:xfrm>
                <a:custGeom>
                  <a:avLst/>
                  <a:gdLst>
                    <a:gd name="T0" fmla="*/ 0 w 60"/>
                    <a:gd name="T1" fmla="*/ 52 h 71"/>
                    <a:gd name="T2" fmla="*/ 5 w 60"/>
                    <a:gd name="T3" fmla="*/ 18 h 71"/>
                    <a:gd name="T4" fmla="*/ 18 w 60"/>
                    <a:gd name="T5" fmla="*/ 0 h 71"/>
                    <a:gd name="T6" fmla="*/ 32 w 60"/>
                    <a:gd name="T7" fmla="*/ 21 h 71"/>
                    <a:gd name="T8" fmla="*/ 46 w 60"/>
                    <a:gd name="T9" fmla="*/ 31 h 71"/>
                    <a:gd name="T10" fmla="*/ 60 w 60"/>
                    <a:gd name="T11" fmla="*/ 31 h 71"/>
                    <a:gd name="T12" fmla="*/ 30 w 60"/>
                    <a:gd name="T13" fmla="*/ 71 h 71"/>
                    <a:gd name="T14" fmla="*/ 0 w 60"/>
                    <a:gd name="T15" fmla="*/ 52 h 7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60" h="71">
                      <a:moveTo>
                        <a:pt x="0" y="52"/>
                      </a:moveTo>
                      <a:cubicBezTo>
                        <a:pt x="9" y="36"/>
                        <a:pt x="5" y="18"/>
                        <a:pt x="5" y="18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18" y="0"/>
                        <a:pt x="27" y="13"/>
                        <a:pt x="32" y="21"/>
                      </a:cubicBezTo>
                      <a:cubicBezTo>
                        <a:pt x="35" y="27"/>
                        <a:pt x="42" y="31"/>
                        <a:pt x="46" y="31"/>
                      </a:cubicBezTo>
                      <a:cubicBezTo>
                        <a:pt x="54" y="31"/>
                        <a:pt x="56" y="31"/>
                        <a:pt x="60" y="31"/>
                      </a:cubicBezTo>
                      <a:cubicBezTo>
                        <a:pt x="48" y="35"/>
                        <a:pt x="35" y="40"/>
                        <a:pt x="30" y="71"/>
                      </a:cubicBezTo>
                      <a:cubicBezTo>
                        <a:pt x="12" y="67"/>
                        <a:pt x="6" y="60"/>
                        <a:pt x="0" y="52"/>
                      </a:cubicBezTo>
                      <a:close/>
                    </a:path>
                  </a:pathLst>
                </a:custGeom>
                <a:solidFill>
                  <a:srgbClr val="BEE5E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70" name="Freeform 753">
                  <a:extLst>
                    <a:ext uri="{FF2B5EF4-FFF2-40B4-BE49-F238E27FC236}">
                      <a16:creationId xmlns="" xmlns:a16="http://schemas.microsoft.com/office/drawing/2014/main" id="{C5CD110B-FD5C-4F99-AE3E-CD334971A3EC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1183938" y="3257551"/>
                  <a:ext cx="68263" cy="85725"/>
                </a:xfrm>
                <a:custGeom>
                  <a:avLst/>
                  <a:gdLst>
                    <a:gd name="T0" fmla="*/ 48 w 55"/>
                    <a:gd name="T1" fmla="*/ 67 h 68"/>
                    <a:gd name="T2" fmla="*/ 33 w 55"/>
                    <a:gd name="T3" fmla="*/ 68 h 68"/>
                    <a:gd name="T4" fmla="*/ 18 w 55"/>
                    <a:gd name="T5" fmla="*/ 56 h 68"/>
                    <a:gd name="T6" fmla="*/ 12 w 55"/>
                    <a:gd name="T7" fmla="*/ 49 h 68"/>
                    <a:gd name="T8" fmla="*/ 5 w 55"/>
                    <a:gd name="T9" fmla="*/ 45 h 68"/>
                    <a:gd name="T10" fmla="*/ 7 w 55"/>
                    <a:gd name="T11" fmla="*/ 34 h 68"/>
                    <a:gd name="T12" fmla="*/ 6 w 55"/>
                    <a:gd name="T13" fmla="*/ 5 h 68"/>
                    <a:gd name="T14" fmla="*/ 20 w 55"/>
                    <a:gd name="T15" fmla="*/ 0 h 68"/>
                    <a:gd name="T16" fmla="*/ 37 w 55"/>
                    <a:gd name="T17" fmla="*/ 9 h 68"/>
                    <a:gd name="T18" fmla="*/ 55 w 55"/>
                    <a:gd name="T19" fmla="*/ 39 h 68"/>
                    <a:gd name="T20" fmla="*/ 53 w 55"/>
                    <a:gd name="T21" fmla="*/ 41 h 68"/>
                    <a:gd name="T22" fmla="*/ 50 w 55"/>
                    <a:gd name="T23" fmla="*/ 43 h 68"/>
                    <a:gd name="T24" fmla="*/ 50 w 55"/>
                    <a:gd name="T25" fmla="*/ 63 h 68"/>
                    <a:gd name="T26" fmla="*/ 48 w 55"/>
                    <a:gd name="T27" fmla="*/ 67 h 6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55" h="68">
                      <a:moveTo>
                        <a:pt x="48" y="67"/>
                      </a:moveTo>
                      <a:cubicBezTo>
                        <a:pt x="44" y="68"/>
                        <a:pt x="40" y="68"/>
                        <a:pt x="33" y="68"/>
                      </a:cubicBezTo>
                      <a:cubicBezTo>
                        <a:pt x="24" y="68"/>
                        <a:pt x="18" y="56"/>
                        <a:pt x="18" y="56"/>
                      </a:cubicBezTo>
                      <a:cubicBezTo>
                        <a:pt x="12" y="49"/>
                        <a:pt x="12" y="49"/>
                        <a:pt x="12" y="49"/>
                      </a:cubicBezTo>
                      <a:cubicBezTo>
                        <a:pt x="12" y="49"/>
                        <a:pt x="8" y="48"/>
                        <a:pt x="5" y="45"/>
                      </a:cubicBezTo>
                      <a:cubicBezTo>
                        <a:pt x="4" y="43"/>
                        <a:pt x="0" y="37"/>
                        <a:pt x="7" y="34"/>
                      </a:cubicBezTo>
                      <a:cubicBezTo>
                        <a:pt x="17" y="28"/>
                        <a:pt x="6" y="5"/>
                        <a:pt x="6" y="5"/>
                      </a:cubicBezTo>
                      <a:cubicBezTo>
                        <a:pt x="20" y="0"/>
                        <a:pt x="20" y="0"/>
                        <a:pt x="20" y="0"/>
                      </a:cubicBezTo>
                      <a:cubicBezTo>
                        <a:pt x="37" y="9"/>
                        <a:pt x="37" y="9"/>
                        <a:pt x="37" y="9"/>
                      </a:cubicBezTo>
                      <a:cubicBezTo>
                        <a:pt x="55" y="39"/>
                        <a:pt x="55" y="39"/>
                        <a:pt x="55" y="39"/>
                      </a:cubicBezTo>
                      <a:cubicBezTo>
                        <a:pt x="55" y="39"/>
                        <a:pt x="55" y="41"/>
                        <a:pt x="53" y="41"/>
                      </a:cubicBezTo>
                      <a:cubicBezTo>
                        <a:pt x="51" y="42"/>
                        <a:pt x="50" y="43"/>
                        <a:pt x="50" y="43"/>
                      </a:cubicBezTo>
                      <a:cubicBezTo>
                        <a:pt x="50" y="43"/>
                        <a:pt x="50" y="60"/>
                        <a:pt x="50" y="63"/>
                      </a:cubicBezTo>
                      <a:cubicBezTo>
                        <a:pt x="50" y="65"/>
                        <a:pt x="50" y="67"/>
                        <a:pt x="48" y="67"/>
                      </a:cubicBezTo>
                      <a:close/>
                    </a:path>
                  </a:pathLst>
                </a:custGeom>
                <a:solidFill>
                  <a:srgbClr val="D3EDF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71" name="Freeform 754">
                  <a:extLst>
                    <a:ext uri="{FF2B5EF4-FFF2-40B4-BE49-F238E27FC236}">
                      <a16:creationId xmlns="" xmlns:a16="http://schemas.microsoft.com/office/drawing/2014/main" id="{56750C06-BF06-4F39-ADAE-5D5534846164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1155363" y="3248026"/>
                  <a:ext cx="77788" cy="77788"/>
                </a:xfrm>
                <a:custGeom>
                  <a:avLst/>
                  <a:gdLst>
                    <a:gd name="T0" fmla="*/ 4 w 62"/>
                    <a:gd name="T1" fmla="*/ 36 h 63"/>
                    <a:gd name="T2" fmla="*/ 5 w 62"/>
                    <a:gd name="T3" fmla="*/ 31 h 63"/>
                    <a:gd name="T4" fmla="*/ 25 w 62"/>
                    <a:gd name="T5" fmla="*/ 8 h 63"/>
                    <a:gd name="T6" fmla="*/ 61 w 62"/>
                    <a:gd name="T7" fmla="*/ 17 h 63"/>
                    <a:gd name="T8" fmla="*/ 42 w 62"/>
                    <a:gd name="T9" fmla="*/ 29 h 63"/>
                    <a:gd name="T10" fmla="*/ 34 w 62"/>
                    <a:gd name="T11" fmla="*/ 42 h 63"/>
                    <a:gd name="T12" fmla="*/ 27 w 62"/>
                    <a:gd name="T13" fmla="*/ 50 h 63"/>
                    <a:gd name="T14" fmla="*/ 16 w 62"/>
                    <a:gd name="T15" fmla="*/ 63 h 63"/>
                    <a:gd name="T16" fmla="*/ 4 w 62"/>
                    <a:gd name="T17" fmla="*/ 36 h 6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62" h="63">
                      <a:moveTo>
                        <a:pt x="4" y="36"/>
                      </a:moveTo>
                      <a:cubicBezTo>
                        <a:pt x="5" y="31"/>
                        <a:pt x="5" y="31"/>
                        <a:pt x="5" y="31"/>
                      </a:cubicBezTo>
                      <a:cubicBezTo>
                        <a:pt x="5" y="31"/>
                        <a:pt x="3" y="15"/>
                        <a:pt x="25" y="8"/>
                      </a:cubicBezTo>
                      <a:cubicBezTo>
                        <a:pt x="49" y="0"/>
                        <a:pt x="62" y="11"/>
                        <a:pt x="61" y="17"/>
                      </a:cubicBezTo>
                      <a:cubicBezTo>
                        <a:pt x="56" y="18"/>
                        <a:pt x="40" y="17"/>
                        <a:pt x="42" y="29"/>
                      </a:cubicBezTo>
                      <a:cubicBezTo>
                        <a:pt x="43" y="42"/>
                        <a:pt x="35" y="42"/>
                        <a:pt x="34" y="42"/>
                      </a:cubicBezTo>
                      <a:cubicBezTo>
                        <a:pt x="33" y="42"/>
                        <a:pt x="27" y="44"/>
                        <a:pt x="27" y="50"/>
                      </a:cubicBezTo>
                      <a:cubicBezTo>
                        <a:pt x="28" y="57"/>
                        <a:pt x="20" y="62"/>
                        <a:pt x="16" y="63"/>
                      </a:cubicBezTo>
                      <a:cubicBezTo>
                        <a:pt x="0" y="48"/>
                        <a:pt x="4" y="36"/>
                        <a:pt x="4" y="36"/>
                      </a:cubicBezTo>
                      <a:close/>
                    </a:path>
                  </a:pathLst>
                </a:custGeom>
                <a:solidFill>
                  <a:srgbClr val="5B476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72" name="Freeform 755">
                  <a:extLst>
                    <a:ext uri="{FF2B5EF4-FFF2-40B4-BE49-F238E27FC236}">
                      <a16:creationId xmlns="" xmlns:a16="http://schemas.microsoft.com/office/drawing/2014/main" id="{9CD158C1-A61E-41E7-A14E-E8966BB8BCC6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1223625" y="3287713"/>
                  <a:ext cx="14288" cy="7938"/>
                </a:xfrm>
                <a:custGeom>
                  <a:avLst/>
                  <a:gdLst>
                    <a:gd name="T0" fmla="*/ 10 w 11"/>
                    <a:gd name="T1" fmla="*/ 3 h 7"/>
                    <a:gd name="T2" fmla="*/ 8 w 11"/>
                    <a:gd name="T3" fmla="*/ 6 h 7"/>
                    <a:gd name="T4" fmla="*/ 1 w 11"/>
                    <a:gd name="T5" fmla="*/ 7 h 7"/>
                    <a:gd name="T6" fmla="*/ 9 w 11"/>
                    <a:gd name="T7" fmla="*/ 1 h 7"/>
                    <a:gd name="T8" fmla="*/ 10 w 11"/>
                    <a:gd name="T9" fmla="*/ 3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7">
                      <a:moveTo>
                        <a:pt x="10" y="3"/>
                      </a:moveTo>
                      <a:cubicBezTo>
                        <a:pt x="11" y="5"/>
                        <a:pt x="10" y="6"/>
                        <a:pt x="8" y="6"/>
                      </a:cubicBezTo>
                      <a:cubicBezTo>
                        <a:pt x="6" y="6"/>
                        <a:pt x="4" y="6"/>
                        <a:pt x="1" y="7"/>
                      </a:cubicBezTo>
                      <a:cubicBezTo>
                        <a:pt x="0" y="7"/>
                        <a:pt x="4" y="4"/>
                        <a:pt x="9" y="1"/>
                      </a:cubicBezTo>
                      <a:cubicBezTo>
                        <a:pt x="11" y="0"/>
                        <a:pt x="10" y="1"/>
                        <a:pt x="10" y="3"/>
                      </a:cubicBezTo>
                      <a:close/>
                    </a:path>
                  </a:pathLst>
                </a:custGeom>
                <a:solidFill>
                  <a:srgbClr val="232855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73" name="Freeform 756">
                  <a:extLst>
                    <a:ext uri="{FF2B5EF4-FFF2-40B4-BE49-F238E27FC236}">
                      <a16:creationId xmlns="" xmlns:a16="http://schemas.microsoft.com/office/drawing/2014/main" id="{14486ED3-3421-4A66-BC63-EC71DE6799EB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1112500" y="3284538"/>
                  <a:ext cx="46038" cy="138113"/>
                </a:xfrm>
                <a:custGeom>
                  <a:avLst/>
                  <a:gdLst>
                    <a:gd name="T0" fmla="*/ 37 w 37"/>
                    <a:gd name="T1" fmla="*/ 2 h 111"/>
                    <a:gd name="T2" fmla="*/ 8 w 37"/>
                    <a:gd name="T3" fmla="*/ 13 h 111"/>
                    <a:gd name="T4" fmla="*/ 9 w 37"/>
                    <a:gd name="T5" fmla="*/ 52 h 111"/>
                    <a:gd name="T6" fmla="*/ 1 w 37"/>
                    <a:gd name="T7" fmla="*/ 85 h 111"/>
                    <a:gd name="T8" fmla="*/ 15 w 37"/>
                    <a:gd name="T9" fmla="*/ 109 h 111"/>
                    <a:gd name="T10" fmla="*/ 30 w 37"/>
                    <a:gd name="T11" fmla="*/ 74 h 111"/>
                    <a:gd name="T12" fmla="*/ 27 w 37"/>
                    <a:gd name="T13" fmla="*/ 43 h 111"/>
                    <a:gd name="T14" fmla="*/ 25 w 37"/>
                    <a:gd name="T15" fmla="*/ 14 h 111"/>
                    <a:gd name="T16" fmla="*/ 37 w 37"/>
                    <a:gd name="T17" fmla="*/ 8 h 111"/>
                    <a:gd name="T18" fmla="*/ 37 w 37"/>
                    <a:gd name="T19" fmla="*/ 2 h 1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7" h="111">
                      <a:moveTo>
                        <a:pt x="37" y="2"/>
                      </a:moveTo>
                      <a:cubicBezTo>
                        <a:pt x="37" y="2"/>
                        <a:pt x="18" y="0"/>
                        <a:pt x="8" y="13"/>
                      </a:cubicBezTo>
                      <a:cubicBezTo>
                        <a:pt x="0" y="24"/>
                        <a:pt x="4" y="35"/>
                        <a:pt x="9" y="52"/>
                      </a:cubicBezTo>
                      <a:cubicBezTo>
                        <a:pt x="14" y="71"/>
                        <a:pt x="0" y="69"/>
                        <a:pt x="1" y="85"/>
                      </a:cubicBezTo>
                      <a:cubicBezTo>
                        <a:pt x="3" y="101"/>
                        <a:pt x="11" y="109"/>
                        <a:pt x="15" y="109"/>
                      </a:cubicBezTo>
                      <a:cubicBezTo>
                        <a:pt x="25" y="111"/>
                        <a:pt x="20" y="94"/>
                        <a:pt x="30" y="74"/>
                      </a:cubicBezTo>
                      <a:cubicBezTo>
                        <a:pt x="37" y="61"/>
                        <a:pt x="34" y="57"/>
                        <a:pt x="27" y="43"/>
                      </a:cubicBezTo>
                      <a:cubicBezTo>
                        <a:pt x="24" y="36"/>
                        <a:pt x="20" y="22"/>
                        <a:pt x="25" y="14"/>
                      </a:cubicBezTo>
                      <a:cubicBezTo>
                        <a:pt x="28" y="7"/>
                        <a:pt x="37" y="8"/>
                        <a:pt x="37" y="8"/>
                      </a:cubicBezTo>
                      <a:lnTo>
                        <a:pt x="37" y="2"/>
                      </a:lnTo>
                      <a:close/>
                    </a:path>
                  </a:pathLst>
                </a:custGeom>
                <a:solidFill>
                  <a:srgbClr val="5B476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74" name="Freeform 757">
                  <a:extLst>
                    <a:ext uri="{FF2B5EF4-FFF2-40B4-BE49-F238E27FC236}">
                      <a16:creationId xmlns="" xmlns:a16="http://schemas.microsoft.com/office/drawing/2014/main" id="{A68BDEFE-8AD8-4916-B3D6-857193ADDD93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1155363" y="3284538"/>
                  <a:ext cx="7938" cy="11113"/>
                </a:xfrm>
                <a:custGeom>
                  <a:avLst/>
                  <a:gdLst>
                    <a:gd name="T0" fmla="*/ 5 w 6"/>
                    <a:gd name="T1" fmla="*/ 7 h 10"/>
                    <a:gd name="T2" fmla="*/ 3 w 6"/>
                    <a:gd name="T3" fmla="*/ 9 h 10"/>
                    <a:gd name="T4" fmla="*/ 1 w 6"/>
                    <a:gd name="T5" fmla="*/ 7 h 10"/>
                    <a:gd name="T6" fmla="*/ 1 w 6"/>
                    <a:gd name="T7" fmla="*/ 2 h 10"/>
                    <a:gd name="T8" fmla="*/ 4 w 6"/>
                    <a:gd name="T9" fmla="*/ 0 h 10"/>
                    <a:gd name="T10" fmla="*/ 6 w 6"/>
                    <a:gd name="T11" fmla="*/ 2 h 10"/>
                    <a:gd name="T12" fmla="*/ 5 w 6"/>
                    <a:gd name="T13" fmla="*/ 7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6" h="10">
                      <a:moveTo>
                        <a:pt x="5" y="7"/>
                      </a:moveTo>
                      <a:cubicBezTo>
                        <a:pt x="5" y="9"/>
                        <a:pt x="4" y="10"/>
                        <a:pt x="3" y="9"/>
                      </a:cubicBezTo>
                      <a:cubicBezTo>
                        <a:pt x="1" y="9"/>
                        <a:pt x="0" y="8"/>
                        <a:pt x="1" y="7"/>
                      </a:cubicBezTo>
                      <a:cubicBezTo>
                        <a:pt x="1" y="2"/>
                        <a:pt x="1" y="2"/>
                        <a:pt x="1" y="2"/>
                      </a:cubicBezTo>
                      <a:cubicBezTo>
                        <a:pt x="1" y="1"/>
                        <a:pt x="2" y="0"/>
                        <a:pt x="4" y="0"/>
                      </a:cubicBezTo>
                      <a:cubicBezTo>
                        <a:pt x="5" y="0"/>
                        <a:pt x="6" y="1"/>
                        <a:pt x="6" y="2"/>
                      </a:cubicBezTo>
                      <a:lnTo>
                        <a:pt x="5" y="7"/>
                      </a:lnTo>
                      <a:close/>
                    </a:path>
                  </a:pathLst>
                </a:custGeom>
                <a:solidFill>
                  <a:srgbClr val="9ED7E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75" name="Freeform 758">
                  <a:extLst>
                    <a:ext uri="{FF2B5EF4-FFF2-40B4-BE49-F238E27FC236}">
                      <a16:creationId xmlns="" xmlns:a16="http://schemas.microsoft.com/office/drawing/2014/main" id="{07EC9BD7-D49D-464D-A8EE-DE20CD1FC870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1133138" y="3476626"/>
                  <a:ext cx="19050" cy="73025"/>
                </a:xfrm>
                <a:custGeom>
                  <a:avLst/>
                  <a:gdLst>
                    <a:gd name="T0" fmla="*/ 6 w 16"/>
                    <a:gd name="T1" fmla="*/ 59 h 59"/>
                    <a:gd name="T2" fmla="*/ 12 w 16"/>
                    <a:gd name="T3" fmla="*/ 6 h 59"/>
                    <a:gd name="T4" fmla="*/ 0 w 16"/>
                    <a:gd name="T5" fmla="*/ 45 h 59"/>
                    <a:gd name="T6" fmla="*/ 6 w 16"/>
                    <a:gd name="T7" fmla="*/ 59 h 5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6" h="59">
                      <a:moveTo>
                        <a:pt x="6" y="59"/>
                      </a:moveTo>
                      <a:cubicBezTo>
                        <a:pt x="6" y="59"/>
                        <a:pt x="16" y="11"/>
                        <a:pt x="12" y="6"/>
                      </a:cubicBezTo>
                      <a:cubicBezTo>
                        <a:pt x="8" y="0"/>
                        <a:pt x="0" y="45"/>
                        <a:pt x="0" y="45"/>
                      </a:cubicBezTo>
                      <a:lnTo>
                        <a:pt x="6" y="59"/>
                      </a:lnTo>
                      <a:close/>
                    </a:path>
                  </a:pathLst>
                </a:custGeom>
                <a:solidFill>
                  <a:srgbClr val="405C9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76" name="Freeform 759">
                  <a:extLst>
                    <a:ext uri="{FF2B5EF4-FFF2-40B4-BE49-F238E27FC236}">
                      <a16:creationId xmlns="" xmlns:a16="http://schemas.microsoft.com/office/drawing/2014/main" id="{9728C2FC-2634-40C3-9617-D140431E2B98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1083925" y="3371851"/>
                  <a:ext cx="82550" cy="234950"/>
                </a:xfrm>
                <a:custGeom>
                  <a:avLst/>
                  <a:gdLst>
                    <a:gd name="T0" fmla="*/ 0 w 66"/>
                    <a:gd name="T1" fmla="*/ 181 h 189"/>
                    <a:gd name="T2" fmla="*/ 7 w 66"/>
                    <a:gd name="T3" fmla="*/ 155 h 189"/>
                    <a:gd name="T4" fmla="*/ 14 w 66"/>
                    <a:gd name="T5" fmla="*/ 47 h 189"/>
                    <a:gd name="T6" fmla="*/ 31 w 66"/>
                    <a:gd name="T7" fmla="*/ 14 h 189"/>
                    <a:gd name="T8" fmla="*/ 65 w 66"/>
                    <a:gd name="T9" fmla="*/ 0 h 189"/>
                    <a:gd name="T10" fmla="*/ 60 w 66"/>
                    <a:gd name="T11" fmla="*/ 52 h 189"/>
                    <a:gd name="T12" fmla="*/ 27 w 66"/>
                    <a:gd name="T13" fmla="*/ 189 h 189"/>
                    <a:gd name="T14" fmla="*/ 0 w 66"/>
                    <a:gd name="T15" fmla="*/ 181 h 1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66" h="189">
                      <a:moveTo>
                        <a:pt x="0" y="181"/>
                      </a:moveTo>
                      <a:cubicBezTo>
                        <a:pt x="2" y="171"/>
                        <a:pt x="4" y="182"/>
                        <a:pt x="7" y="155"/>
                      </a:cubicBezTo>
                      <a:cubicBezTo>
                        <a:pt x="14" y="107"/>
                        <a:pt x="11" y="90"/>
                        <a:pt x="14" y="47"/>
                      </a:cubicBezTo>
                      <a:cubicBezTo>
                        <a:pt x="17" y="15"/>
                        <a:pt x="18" y="19"/>
                        <a:pt x="31" y="14"/>
                      </a:cubicBezTo>
                      <a:cubicBezTo>
                        <a:pt x="34" y="13"/>
                        <a:pt x="65" y="0"/>
                        <a:pt x="65" y="0"/>
                      </a:cubicBezTo>
                      <a:cubicBezTo>
                        <a:pt x="65" y="0"/>
                        <a:pt x="66" y="31"/>
                        <a:pt x="60" y="52"/>
                      </a:cubicBezTo>
                      <a:cubicBezTo>
                        <a:pt x="35" y="163"/>
                        <a:pt x="39" y="159"/>
                        <a:pt x="27" y="189"/>
                      </a:cubicBezTo>
                      <a:cubicBezTo>
                        <a:pt x="27" y="189"/>
                        <a:pt x="5" y="184"/>
                        <a:pt x="0" y="181"/>
                      </a:cubicBezTo>
                      <a:close/>
                    </a:path>
                  </a:pathLst>
                </a:custGeom>
                <a:solidFill>
                  <a:srgbClr val="16286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77" name="Freeform 760">
                  <a:extLst>
                    <a:ext uri="{FF2B5EF4-FFF2-40B4-BE49-F238E27FC236}">
                      <a16:creationId xmlns="" xmlns:a16="http://schemas.microsoft.com/office/drawing/2014/main" id="{46A45B8F-4637-4236-AE37-51736F5C20C7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1053763" y="3595688"/>
                  <a:ext cx="65088" cy="158750"/>
                </a:xfrm>
                <a:custGeom>
                  <a:avLst/>
                  <a:gdLst>
                    <a:gd name="T0" fmla="*/ 28 w 52"/>
                    <a:gd name="T1" fmla="*/ 79 h 127"/>
                    <a:gd name="T2" fmla="*/ 34 w 52"/>
                    <a:gd name="T3" fmla="*/ 107 h 127"/>
                    <a:gd name="T4" fmla="*/ 28 w 52"/>
                    <a:gd name="T5" fmla="*/ 103 h 127"/>
                    <a:gd name="T6" fmla="*/ 23 w 52"/>
                    <a:gd name="T7" fmla="*/ 96 h 127"/>
                    <a:gd name="T8" fmla="*/ 11 w 52"/>
                    <a:gd name="T9" fmla="*/ 115 h 127"/>
                    <a:gd name="T10" fmla="*/ 12 w 52"/>
                    <a:gd name="T11" fmla="*/ 119 h 127"/>
                    <a:gd name="T12" fmla="*/ 11 w 52"/>
                    <a:gd name="T13" fmla="*/ 127 h 127"/>
                    <a:gd name="T14" fmla="*/ 6 w 52"/>
                    <a:gd name="T15" fmla="*/ 116 h 127"/>
                    <a:gd name="T16" fmla="*/ 7 w 52"/>
                    <a:gd name="T17" fmla="*/ 125 h 127"/>
                    <a:gd name="T18" fmla="*/ 4 w 52"/>
                    <a:gd name="T19" fmla="*/ 127 h 127"/>
                    <a:gd name="T20" fmla="*/ 1 w 52"/>
                    <a:gd name="T21" fmla="*/ 107 h 127"/>
                    <a:gd name="T22" fmla="*/ 15 w 52"/>
                    <a:gd name="T23" fmla="*/ 82 h 127"/>
                    <a:gd name="T24" fmla="*/ 25 w 52"/>
                    <a:gd name="T25" fmla="*/ 2 h 127"/>
                    <a:gd name="T26" fmla="*/ 51 w 52"/>
                    <a:gd name="T27" fmla="*/ 7 h 127"/>
                    <a:gd name="T28" fmla="*/ 28 w 52"/>
                    <a:gd name="T29" fmla="*/ 79 h 1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52" h="127">
                      <a:moveTo>
                        <a:pt x="28" y="79"/>
                      </a:moveTo>
                      <a:cubicBezTo>
                        <a:pt x="29" y="90"/>
                        <a:pt x="34" y="107"/>
                        <a:pt x="34" y="107"/>
                      </a:cubicBezTo>
                      <a:cubicBezTo>
                        <a:pt x="34" y="107"/>
                        <a:pt x="29" y="107"/>
                        <a:pt x="28" y="103"/>
                      </a:cubicBezTo>
                      <a:cubicBezTo>
                        <a:pt x="26" y="97"/>
                        <a:pt x="23" y="96"/>
                        <a:pt x="23" y="96"/>
                      </a:cubicBezTo>
                      <a:cubicBezTo>
                        <a:pt x="11" y="115"/>
                        <a:pt x="11" y="115"/>
                        <a:pt x="11" y="115"/>
                      </a:cubicBezTo>
                      <a:cubicBezTo>
                        <a:pt x="11" y="115"/>
                        <a:pt x="11" y="116"/>
                        <a:pt x="12" y="119"/>
                      </a:cubicBezTo>
                      <a:cubicBezTo>
                        <a:pt x="14" y="125"/>
                        <a:pt x="11" y="127"/>
                        <a:pt x="11" y="127"/>
                      </a:cubicBezTo>
                      <a:cubicBezTo>
                        <a:pt x="6" y="116"/>
                        <a:pt x="6" y="116"/>
                        <a:pt x="6" y="116"/>
                      </a:cubicBezTo>
                      <a:cubicBezTo>
                        <a:pt x="6" y="116"/>
                        <a:pt x="8" y="123"/>
                        <a:pt x="7" y="125"/>
                      </a:cubicBezTo>
                      <a:cubicBezTo>
                        <a:pt x="7" y="126"/>
                        <a:pt x="5" y="127"/>
                        <a:pt x="4" y="127"/>
                      </a:cubicBezTo>
                      <a:cubicBezTo>
                        <a:pt x="2" y="118"/>
                        <a:pt x="0" y="108"/>
                        <a:pt x="1" y="107"/>
                      </a:cubicBezTo>
                      <a:cubicBezTo>
                        <a:pt x="2" y="105"/>
                        <a:pt x="15" y="82"/>
                        <a:pt x="15" y="82"/>
                      </a:cubicBezTo>
                      <a:cubicBezTo>
                        <a:pt x="25" y="2"/>
                        <a:pt x="25" y="2"/>
                        <a:pt x="25" y="2"/>
                      </a:cubicBezTo>
                      <a:cubicBezTo>
                        <a:pt x="25" y="2"/>
                        <a:pt x="40" y="0"/>
                        <a:pt x="51" y="7"/>
                      </a:cubicBezTo>
                      <a:cubicBezTo>
                        <a:pt x="52" y="7"/>
                        <a:pt x="27" y="79"/>
                        <a:pt x="28" y="79"/>
                      </a:cubicBezTo>
                      <a:close/>
                    </a:path>
                  </a:pathLst>
                </a:custGeom>
                <a:solidFill>
                  <a:srgbClr val="D3EDF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78" name="Freeform 761">
                  <a:extLst>
                    <a:ext uri="{FF2B5EF4-FFF2-40B4-BE49-F238E27FC236}">
                      <a16:creationId xmlns="" xmlns:a16="http://schemas.microsoft.com/office/drawing/2014/main" id="{82FFE519-8AE8-48C1-A4D6-5F1C26A617DC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1231563" y="3408363"/>
                  <a:ext cx="49213" cy="155575"/>
                </a:xfrm>
                <a:custGeom>
                  <a:avLst/>
                  <a:gdLst>
                    <a:gd name="T0" fmla="*/ 10 w 31"/>
                    <a:gd name="T1" fmla="*/ 98 h 98"/>
                    <a:gd name="T2" fmla="*/ 0 w 31"/>
                    <a:gd name="T3" fmla="*/ 96 h 98"/>
                    <a:gd name="T4" fmla="*/ 20 w 31"/>
                    <a:gd name="T5" fmla="*/ 0 h 98"/>
                    <a:gd name="T6" fmla="*/ 31 w 31"/>
                    <a:gd name="T7" fmla="*/ 2 h 98"/>
                    <a:gd name="T8" fmla="*/ 10 w 31"/>
                    <a:gd name="T9" fmla="*/ 98 h 9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1" h="98">
                      <a:moveTo>
                        <a:pt x="10" y="98"/>
                      </a:moveTo>
                      <a:lnTo>
                        <a:pt x="0" y="96"/>
                      </a:lnTo>
                      <a:lnTo>
                        <a:pt x="20" y="0"/>
                      </a:lnTo>
                      <a:lnTo>
                        <a:pt x="31" y="2"/>
                      </a:lnTo>
                      <a:lnTo>
                        <a:pt x="10" y="9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79" name="Freeform 762">
                  <a:extLst>
                    <a:ext uri="{FF2B5EF4-FFF2-40B4-BE49-F238E27FC236}">
                      <a16:creationId xmlns="" xmlns:a16="http://schemas.microsoft.com/office/drawing/2014/main" id="{E74B0644-D06C-4077-B82F-44859FEC0825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1245850" y="3409951"/>
                  <a:ext cx="42863" cy="155575"/>
                </a:xfrm>
                <a:custGeom>
                  <a:avLst/>
                  <a:gdLst>
                    <a:gd name="T0" fmla="*/ 3 w 27"/>
                    <a:gd name="T1" fmla="*/ 98 h 98"/>
                    <a:gd name="T2" fmla="*/ 0 w 27"/>
                    <a:gd name="T3" fmla="*/ 97 h 98"/>
                    <a:gd name="T4" fmla="*/ 21 w 27"/>
                    <a:gd name="T5" fmla="*/ 0 h 98"/>
                    <a:gd name="T6" fmla="*/ 24 w 27"/>
                    <a:gd name="T7" fmla="*/ 1 h 98"/>
                    <a:gd name="T8" fmla="*/ 27 w 27"/>
                    <a:gd name="T9" fmla="*/ 12 h 98"/>
                    <a:gd name="T10" fmla="*/ 11 w 27"/>
                    <a:gd name="T11" fmla="*/ 84 h 98"/>
                    <a:gd name="T12" fmla="*/ 3 w 27"/>
                    <a:gd name="T13" fmla="*/ 98 h 9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7" h="98">
                      <a:moveTo>
                        <a:pt x="3" y="98"/>
                      </a:moveTo>
                      <a:lnTo>
                        <a:pt x="0" y="97"/>
                      </a:lnTo>
                      <a:lnTo>
                        <a:pt x="21" y="0"/>
                      </a:lnTo>
                      <a:lnTo>
                        <a:pt x="24" y="1"/>
                      </a:lnTo>
                      <a:lnTo>
                        <a:pt x="27" y="12"/>
                      </a:lnTo>
                      <a:lnTo>
                        <a:pt x="11" y="84"/>
                      </a:lnTo>
                      <a:lnTo>
                        <a:pt x="3" y="98"/>
                      </a:lnTo>
                      <a:close/>
                    </a:path>
                  </a:pathLst>
                </a:custGeom>
                <a:solidFill>
                  <a:srgbClr val="65BFD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80" name="Freeform 763">
                  <a:extLst>
                    <a:ext uri="{FF2B5EF4-FFF2-40B4-BE49-F238E27FC236}">
                      <a16:creationId xmlns="" xmlns:a16="http://schemas.microsoft.com/office/drawing/2014/main" id="{0D9D714E-F3A5-40B9-AAD9-239A5360F638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1229975" y="3406776"/>
                  <a:ext cx="38100" cy="155575"/>
                </a:xfrm>
                <a:custGeom>
                  <a:avLst/>
                  <a:gdLst>
                    <a:gd name="T0" fmla="*/ 3 w 24"/>
                    <a:gd name="T1" fmla="*/ 98 h 98"/>
                    <a:gd name="T2" fmla="*/ 0 w 24"/>
                    <a:gd name="T3" fmla="*/ 97 h 98"/>
                    <a:gd name="T4" fmla="*/ 21 w 24"/>
                    <a:gd name="T5" fmla="*/ 0 h 98"/>
                    <a:gd name="T6" fmla="*/ 24 w 24"/>
                    <a:gd name="T7" fmla="*/ 1 h 98"/>
                    <a:gd name="T8" fmla="*/ 3 w 24"/>
                    <a:gd name="T9" fmla="*/ 98 h 9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4" h="98">
                      <a:moveTo>
                        <a:pt x="3" y="98"/>
                      </a:moveTo>
                      <a:lnTo>
                        <a:pt x="0" y="97"/>
                      </a:lnTo>
                      <a:lnTo>
                        <a:pt x="21" y="0"/>
                      </a:lnTo>
                      <a:lnTo>
                        <a:pt x="24" y="1"/>
                      </a:lnTo>
                      <a:lnTo>
                        <a:pt x="3" y="98"/>
                      </a:lnTo>
                      <a:close/>
                    </a:path>
                  </a:pathLst>
                </a:custGeom>
                <a:solidFill>
                  <a:srgbClr val="65BFD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81" name="Freeform 764">
                  <a:extLst>
                    <a:ext uri="{FF2B5EF4-FFF2-40B4-BE49-F238E27FC236}">
                      <a16:creationId xmlns="" xmlns:a16="http://schemas.microsoft.com/office/drawing/2014/main" id="{BBE28F61-D5C1-4DC8-AD66-732433124687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1229975" y="3498851"/>
                  <a:ext cx="44450" cy="42863"/>
                </a:xfrm>
                <a:custGeom>
                  <a:avLst/>
                  <a:gdLst>
                    <a:gd name="T0" fmla="*/ 27 w 36"/>
                    <a:gd name="T1" fmla="*/ 0 h 35"/>
                    <a:gd name="T2" fmla="*/ 33 w 36"/>
                    <a:gd name="T3" fmla="*/ 20 h 35"/>
                    <a:gd name="T4" fmla="*/ 23 w 36"/>
                    <a:gd name="T5" fmla="*/ 34 h 35"/>
                    <a:gd name="T6" fmla="*/ 5 w 36"/>
                    <a:gd name="T7" fmla="*/ 32 h 35"/>
                    <a:gd name="T8" fmla="*/ 4 w 36"/>
                    <a:gd name="T9" fmla="*/ 25 h 35"/>
                    <a:gd name="T10" fmla="*/ 3 w 36"/>
                    <a:gd name="T11" fmla="*/ 21 h 35"/>
                    <a:gd name="T12" fmla="*/ 6 w 36"/>
                    <a:gd name="T13" fmla="*/ 17 h 35"/>
                    <a:gd name="T14" fmla="*/ 7 w 36"/>
                    <a:gd name="T15" fmla="*/ 12 h 35"/>
                    <a:gd name="T16" fmla="*/ 23 w 36"/>
                    <a:gd name="T17" fmla="*/ 13 h 35"/>
                    <a:gd name="T18" fmla="*/ 23 w 36"/>
                    <a:gd name="T19" fmla="*/ 5 h 35"/>
                    <a:gd name="T20" fmla="*/ 27 w 36"/>
                    <a:gd name="T21" fmla="*/ 0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36" h="35">
                      <a:moveTo>
                        <a:pt x="27" y="0"/>
                      </a:moveTo>
                      <a:cubicBezTo>
                        <a:pt x="27" y="0"/>
                        <a:pt x="27" y="11"/>
                        <a:pt x="33" y="20"/>
                      </a:cubicBezTo>
                      <a:cubicBezTo>
                        <a:pt x="36" y="26"/>
                        <a:pt x="32" y="34"/>
                        <a:pt x="23" y="34"/>
                      </a:cubicBezTo>
                      <a:cubicBezTo>
                        <a:pt x="16" y="35"/>
                        <a:pt x="9" y="34"/>
                        <a:pt x="5" y="32"/>
                      </a:cubicBezTo>
                      <a:cubicBezTo>
                        <a:pt x="0" y="29"/>
                        <a:pt x="3" y="27"/>
                        <a:pt x="4" y="25"/>
                      </a:cubicBezTo>
                      <a:cubicBezTo>
                        <a:pt x="4" y="23"/>
                        <a:pt x="3" y="22"/>
                        <a:pt x="3" y="21"/>
                      </a:cubicBezTo>
                      <a:cubicBezTo>
                        <a:pt x="4" y="18"/>
                        <a:pt x="5" y="19"/>
                        <a:pt x="6" y="17"/>
                      </a:cubicBezTo>
                      <a:cubicBezTo>
                        <a:pt x="6" y="15"/>
                        <a:pt x="4" y="15"/>
                        <a:pt x="7" y="12"/>
                      </a:cubicBezTo>
                      <a:cubicBezTo>
                        <a:pt x="10" y="10"/>
                        <a:pt x="23" y="13"/>
                        <a:pt x="23" y="13"/>
                      </a:cubicBezTo>
                      <a:cubicBezTo>
                        <a:pt x="23" y="13"/>
                        <a:pt x="23" y="7"/>
                        <a:pt x="23" y="5"/>
                      </a:cubicBezTo>
                      <a:cubicBezTo>
                        <a:pt x="24" y="0"/>
                        <a:pt x="27" y="0"/>
                        <a:pt x="27" y="0"/>
                      </a:cubicBezTo>
                      <a:close/>
                    </a:path>
                  </a:pathLst>
                </a:custGeom>
                <a:solidFill>
                  <a:srgbClr val="D3EDF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82" name="Freeform 765">
                  <a:extLst>
                    <a:ext uri="{FF2B5EF4-FFF2-40B4-BE49-F238E27FC236}">
                      <a16:creationId xmlns="" xmlns:a16="http://schemas.microsoft.com/office/drawing/2014/main" id="{646BADB4-12CA-4220-BA7C-1C0CE1604800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1134725" y="3622676"/>
                  <a:ext cx="53975" cy="15875"/>
                </a:xfrm>
                <a:custGeom>
                  <a:avLst/>
                  <a:gdLst>
                    <a:gd name="T0" fmla="*/ 34 w 44"/>
                    <a:gd name="T1" fmla="*/ 12 h 13"/>
                    <a:gd name="T2" fmla="*/ 5 w 44"/>
                    <a:gd name="T3" fmla="*/ 13 h 13"/>
                    <a:gd name="T4" fmla="*/ 1 w 44"/>
                    <a:gd name="T5" fmla="*/ 4 h 13"/>
                    <a:gd name="T6" fmla="*/ 44 w 44"/>
                    <a:gd name="T7" fmla="*/ 3 h 13"/>
                    <a:gd name="T8" fmla="*/ 34 w 44"/>
                    <a:gd name="T9" fmla="*/ 12 h 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4" h="13">
                      <a:moveTo>
                        <a:pt x="34" y="12"/>
                      </a:moveTo>
                      <a:cubicBezTo>
                        <a:pt x="26" y="12"/>
                        <a:pt x="9" y="13"/>
                        <a:pt x="5" y="13"/>
                      </a:cubicBezTo>
                      <a:cubicBezTo>
                        <a:pt x="1" y="13"/>
                        <a:pt x="0" y="6"/>
                        <a:pt x="1" y="4"/>
                      </a:cubicBezTo>
                      <a:cubicBezTo>
                        <a:pt x="19" y="0"/>
                        <a:pt x="44" y="3"/>
                        <a:pt x="44" y="3"/>
                      </a:cubicBezTo>
                      <a:cubicBezTo>
                        <a:pt x="44" y="3"/>
                        <a:pt x="43" y="11"/>
                        <a:pt x="34" y="12"/>
                      </a:cubicBezTo>
                      <a:close/>
                    </a:path>
                  </a:pathLst>
                </a:custGeom>
                <a:solidFill>
                  <a:srgbClr val="476EA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83" name="Freeform 766">
                  <a:extLst>
                    <a:ext uri="{FF2B5EF4-FFF2-40B4-BE49-F238E27FC236}">
                      <a16:creationId xmlns="" xmlns:a16="http://schemas.microsoft.com/office/drawing/2014/main" id="{1E0D474C-1033-4620-8BFB-9B485E20C41B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1185525" y="3592513"/>
                  <a:ext cx="57150" cy="4763"/>
                </a:xfrm>
                <a:custGeom>
                  <a:avLst/>
                  <a:gdLst>
                    <a:gd name="T0" fmla="*/ 1 w 46"/>
                    <a:gd name="T1" fmla="*/ 4 h 4"/>
                    <a:gd name="T2" fmla="*/ 1 w 46"/>
                    <a:gd name="T3" fmla="*/ 4 h 4"/>
                    <a:gd name="T4" fmla="*/ 44 w 46"/>
                    <a:gd name="T5" fmla="*/ 4 h 4"/>
                    <a:gd name="T6" fmla="*/ 46 w 46"/>
                    <a:gd name="T7" fmla="*/ 3 h 4"/>
                    <a:gd name="T8" fmla="*/ 45 w 46"/>
                    <a:gd name="T9" fmla="*/ 1 h 4"/>
                    <a:gd name="T10" fmla="*/ 1 w 46"/>
                    <a:gd name="T11" fmla="*/ 1 h 4"/>
                    <a:gd name="T12" fmla="*/ 0 w 46"/>
                    <a:gd name="T13" fmla="*/ 3 h 4"/>
                    <a:gd name="T14" fmla="*/ 1 w 46"/>
                    <a:gd name="T15" fmla="*/ 4 h 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46" h="4">
                      <a:moveTo>
                        <a:pt x="1" y="4"/>
                      </a:moveTo>
                      <a:cubicBezTo>
                        <a:pt x="1" y="4"/>
                        <a:pt x="1" y="4"/>
                        <a:pt x="1" y="4"/>
                      </a:cubicBezTo>
                      <a:cubicBezTo>
                        <a:pt x="1" y="4"/>
                        <a:pt x="20" y="3"/>
                        <a:pt x="44" y="4"/>
                      </a:cubicBezTo>
                      <a:cubicBezTo>
                        <a:pt x="45" y="4"/>
                        <a:pt x="46" y="3"/>
                        <a:pt x="46" y="3"/>
                      </a:cubicBezTo>
                      <a:cubicBezTo>
                        <a:pt x="46" y="2"/>
                        <a:pt x="45" y="1"/>
                        <a:pt x="45" y="1"/>
                      </a:cubicBezTo>
                      <a:cubicBezTo>
                        <a:pt x="20" y="0"/>
                        <a:pt x="1" y="1"/>
                        <a:pt x="1" y="1"/>
                      </a:cubicBezTo>
                      <a:cubicBezTo>
                        <a:pt x="0" y="1"/>
                        <a:pt x="0" y="2"/>
                        <a:pt x="0" y="3"/>
                      </a:cubicBezTo>
                      <a:cubicBezTo>
                        <a:pt x="0" y="3"/>
                        <a:pt x="0" y="4"/>
                        <a:pt x="1" y="4"/>
                      </a:cubicBezTo>
                      <a:close/>
                    </a:path>
                  </a:pathLst>
                </a:custGeom>
                <a:solidFill>
                  <a:srgbClr val="4365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84" name="Freeform 767">
                  <a:extLst>
                    <a:ext uri="{FF2B5EF4-FFF2-40B4-BE49-F238E27FC236}">
                      <a16:creationId xmlns="" xmlns:a16="http://schemas.microsoft.com/office/drawing/2014/main" id="{42BF4445-E25E-4AD3-9050-3B6D91BF6683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1233150" y="3589338"/>
                  <a:ext cx="12700" cy="14288"/>
                </a:xfrm>
                <a:custGeom>
                  <a:avLst/>
                  <a:gdLst>
                    <a:gd name="T0" fmla="*/ 11 w 11"/>
                    <a:gd name="T1" fmla="*/ 5 h 11"/>
                    <a:gd name="T2" fmla="*/ 5 w 11"/>
                    <a:gd name="T3" fmla="*/ 11 h 11"/>
                    <a:gd name="T4" fmla="*/ 0 w 11"/>
                    <a:gd name="T5" fmla="*/ 5 h 11"/>
                    <a:gd name="T6" fmla="*/ 5 w 11"/>
                    <a:gd name="T7" fmla="*/ 0 h 11"/>
                    <a:gd name="T8" fmla="*/ 11 w 11"/>
                    <a:gd name="T9" fmla="*/ 5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1" h="11">
                      <a:moveTo>
                        <a:pt x="11" y="5"/>
                      </a:moveTo>
                      <a:cubicBezTo>
                        <a:pt x="11" y="8"/>
                        <a:pt x="9" y="11"/>
                        <a:pt x="5" y="11"/>
                      </a:cubicBezTo>
                      <a:cubicBezTo>
                        <a:pt x="2" y="11"/>
                        <a:pt x="0" y="9"/>
                        <a:pt x="0" y="5"/>
                      </a:cubicBezTo>
                      <a:cubicBezTo>
                        <a:pt x="0" y="2"/>
                        <a:pt x="2" y="0"/>
                        <a:pt x="5" y="0"/>
                      </a:cubicBezTo>
                      <a:cubicBezTo>
                        <a:pt x="8" y="0"/>
                        <a:pt x="11" y="2"/>
                        <a:pt x="11" y="5"/>
                      </a:cubicBezTo>
                      <a:close/>
                    </a:path>
                  </a:pathLst>
                </a:custGeom>
                <a:solidFill>
                  <a:srgbClr val="16286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85" name="Freeform 768">
                  <a:extLst>
                    <a:ext uri="{FF2B5EF4-FFF2-40B4-BE49-F238E27FC236}">
                      <a16:creationId xmlns="" xmlns:a16="http://schemas.microsoft.com/office/drawing/2014/main" id="{FAC7B979-B3D5-4CC6-9DE1-A1BDAA1D8E40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1229975" y="3586163"/>
                  <a:ext cx="17463" cy="17463"/>
                </a:xfrm>
                <a:custGeom>
                  <a:avLst/>
                  <a:gdLst>
                    <a:gd name="T0" fmla="*/ 13 w 14"/>
                    <a:gd name="T1" fmla="*/ 7 h 14"/>
                    <a:gd name="T2" fmla="*/ 12 w 14"/>
                    <a:gd name="T3" fmla="*/ 7 h 14"/>
                    <a:gd name="T4" fmla="*/ 12 w 14"/>
                    <a:gd name="T5" fmla="*/ 7 h 14"/>
                    <a:gd name="T6" fmla="*/ 7 w 14"/>
                    <a:gd name="T7" fmla="*/ 12 h 14"/>
                    <a:gd name="T8" fmla="*/ 7 w 14"/>
                    <a:gd name="T9" fmla="*/ 12 h 14"/>
                    <a:gd name="T10" fmla="*/ 3 w 14"/>
                    <a:gd name="T11" fmla="*/ 7 h 14"/>
                    <a:gd name="T12" fmla="*/ 3 w 14"/>
                    <a:gd name="T13" fmla="*/ 7 h 14"/>
                    <a:gd name="T14" fmla="*/ 7 w 14"/>
                    <a:gd name="T15" fmla="*/ 3 h 14"/>
                    <a:gd name="T16" fmla="*/ 7 w 14"/>
                    <a:gd name="T17" fmla="*/ 3 h 14"/>
                    <a:gd name="T18" fmla="*/ 12 w 14"/>
                    <a:gd name="T19" fmla="*/ 7 h 14"/>
                    <a:gd name="T20" fmla="*/ 13 w 14"/>
                    <a:gd name="T21" fmla="*/ 7 h 14"/>
                    <a:gd name="T22" fmla="*/ 14 w 14"/>
                    <a:gd name="T23" fmla="*/ 7 h 14"/>
                    <a:gd name="T24" fmla="*/ 7 w 14"/>
                    <a:gd name="T25" fmla="*/ 0 h 14"/>
                    <a:gd name="T26" fmla="*/ 7 w 14"/>
                    <a:gd name="T27" fmla="*/ 0 h 14"/>
                    <a:gd name="T28" fmla="*/ 0 w 14"/>
                    <a:gd name="T29" fmla="*/ 7 h 14"/>
                    <a:gd name="T30" fmla="*/ 0 w 14"/>
                    <a:gd name="T31" fmla="*/ 7 h 14"/>
                    <a:gd name="T32" fmla="*/ 7 w 14"/>
                    <a:gd name="T33" fmla="*/ 14 h 14"/>
                    <a:gd name="T34" fmla="*/ 7 w 14"/>
                    <a:gd name="T35" fmla="*/ 14 h 14"/>
                    <a:gd name="T36" fmla="*/ 14 w 14"/>
                    <a:gd name="T37" fmla="*/ 7 h 14"/>
                    <a:gd name="T38" fmla="*/ 14 w 14"/>
                    <a:gd name="T39" fmla="*/ 7 h 14"/>
                    <a:gd name="T40" fmla="*/ 13 w 14"/>
                    <a:gd name="T41" fmla="*/ 7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14" h="14">
                      <a:moveTo>
                        <a:pt x="13" y="7"/>
                      </a:moveTo>
                      <a:cubicBezTo>
                        <a:pt x="12" y="7"/>
                        <a:pt x="12" y="7"/>
                        <a:pt x="12" y="7"/>
                      </a:cubicBezTo>
                      <a:cubicBezTo>
                        <a:pt x="12" y="7"/>
                        <a:pt x="12" y="7"/>
                        <a:pt x="12" y="7"/>
                      </a:cubicBezTo>
                      <a:cubicBezTo>
                        <a:pt x="12" y="10"/>
                        <a:pt x="10" y="12"/>
                        <a:pt x="7" y="12"/>
                      </a:cubicBezTo>
                      <a:cubicBezTo>
                        <a:pt x="7" y="12"/>
                        <a:pt x="7" y="12"/>
                        <a:pt x="7" y="12"/>
                      </a:cubicBezTo>
                      <a:cubicBezTo>
                        <a:pt x="5" y="12"/>
                        <a:pt x="3" y="10"/>
                        <a:pt x="3" y="7"/>
                      </a:cubicBezTo>
                      <a:cubicBezTo>
                        <a:pt x="3" y="7"/>
                        <a:pt x="3" y="7"/>
                        <a:pt x="3" y="7"/>
                      </a:cubicBezTo>
                      <a:cubicBezTo>
                        <a:pt x="3" y="5"/>
                        <a:pt x="5" y="3"/>
                        <a:pt x="7" y="3"/>
                      </a:cubicBezTo>
                      <a:cubicBezTo>
                        <a:pt x="7" y="3"/>
                        <a:pt x="7" y="3"/>
                        <a:pt x="7" y="3"/>
                      </a:cubicBezTo>
                      <a:cubicBezTo>
                        <a:pt x="10" y="3"/>
                        <a:pt x="12" y="5"/>
                        <a:pt x="12" y="7"/>
                      </a:cubicBezTo>
                      <a:cubicBezTo>
                        <a:pt x="13" y="7"/>
                        <a:pt x="13" y="7"/>
                        <a:pt x="13" y="7"/>
                      </a:cubicBezTo>
                      <a:cubicBezTo>
                        <a:pt x="14" y="7"/>
                        <a:pt x="14" y="7"/>
                        <a:pt x="14" y="7"/>
                      </a:cubicBezTo>
                      <a:cubicBezTo>
                        <a:pt x="14" y="3"/>
                        <a:pt x="11" y="0"/>
                        <a:pt x="7" y="0"/>
                      </a:cubicBezTo>
                      <a:cubicBezTo>
                        <a:pt x="7" y="0"/>
                        <a:pt x="7" y="0"/>
                        <a:pt x="7" y="0"/>
                      </a:cubicBezTo>
                      <a:cubicBezTo>
                        <a:pt x="3" y="0"/>
                        <a:pt x="0" y="4"/>
                        <a:pt x="0" y="7"/>
                      </a:cubicBez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0" y="11"/>
                        <a:pt x="4" y="14"/>
                        <a:pt x="7" y="14"/>
                      </a:cubicBezTo>
                      <a:cubicBezTo>
                        <a:pt x="7" y="14"/>
                        <a:pt x="7" y="14"/>
                        <a:pt x="7" y="14"/>
                      </a:cubicBezTo>
                      <a:cubicBezTo>
                        <a:pt x="11" y="14"/>
                        <a:pt x="14" y="11"/>
                        <a:pt x="14" y="7"/>
                      </a:cubicBezTo>
                      <a:cubicBezTo>
                        <a:pt x="14" y="7"/>
                        <a:pt x="14" y="7"/>
                        <a:pt x="14" y="7"/>
                      </a:cubicBezTo>
                      <a:lnTo>
                        <a:pt x="13" y="7"/>
                      </a:lnTo>
                      <a:close/>
                    </a:path>
                  </a:pathLst>
                </a:custGeom>
                <a:solidFill>
                  <a:srgbClr val="43659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86" name="Freeform 769">
                  <a:extLst>
                    <a:ext uri="{FF2B5EF4-FFF2-40B4-BE49-F238E27FC236}">
                      <a16:creationId xmlns="" xmlns:a16="http://schemas.microsoft.com/office/drawing/2014/main" id="{38CF1EB6-DDC1-44A9-9CD9-1CDC76610F39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1164888" y="3363913"/>
                  <a:ext cx="73025" cy="120650"/>
                </a:xfrm>
                <a:custGeom>
                  <a:avLst/>
                  <a:gdLst>
                    <a:gd name="T0" fmla="*/ 3 w 58"/>
                    <a:gd name="T1" fmla="*/ 0 h 97"/>
                    <a:gd name="T2" fmla="*/ 36 w 58"/>
                    <a:gd name="T3" fmla="*/ 37 h 97"/>
                    <a:gd name="T4" fmla="*/ 53 w 58"/>
                    <a:gd name="T5" fmla="*/ 97 h 97"/>
                    <a:gd name="T6" fmla="*/ 25 w 58"/>
                    <a:gd name="T7" fmla="*/ 52 h 97"/>
                    <a:gd name="T8" fmla="*/ 29 w 58"/>
                    <a:gd name="T9" fmla="*/ 39 h 97"/>
                    <a:gd name="T10" fmla="*/ 16 w 58"/>
                    <a:gd name="T11" fmla="*/ 44 h 97"/>
                    <a:gd name="T12" fmla="*/ 0 w 58"/>
                    <a:gd name="T13" fmla="*/ 6 h 97"/>
                    <a:gd name="T14" fmla="*/ 3 w 58"/>
                    <a:gd name="T15" fmla="*/ 0 h 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58" h="97">
                      <a:moveTo>
                        <a:pt x="3" y="0"/>
                      </a:moveTo>
                      <a:cubicBezTo>
                        <a:pt x="3" y="0"/>
                        <a:pt x="17" y="15"/>
                        <a:pt x="36" y="37"/>
                      </a:cubicBezTo>
                      <a:cubicBezTo>
                        <a:pt x="58" y="63"/>
                        <a:pt x="56" y="88"/>
                        <a:pt x="53" y="97"/>
                      </a:cubicBezTo>
                      <a:cubicBezTo>
                        <a:pt x="48" y="77"/>
                        <a:pt x="25" y="52"/>
                        <a:pt x="25" y="52"/>
                      </a:cubicBezTo>
                      <a:cubicBezTo>
                        <a:pt x="29" y="39"/>
                        <a:pt x="29" y="39"/>
                        <a:pt x="29" y="39"/>
                      </a:cubicBezTo>
                      <a:cubicBezTo>
                        <a:pt x="16" y="44"/>
                        <a:pt x="16" y="44"/>
                        <a:pt x="16" y="44"/>
                      </a:cubicBezTo>
                      <a:cubicBezTo>
                        <a:pt x="0" y="6"/>
                        <a:pt x="0" y="6"/>
                        <a:pt x="0" y="6"/>
                      </a:cubicBez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87" name="Freeform 770">
                  <a:extLst>
                    <a:ext uri="{FF2B5EF4-FFF2-40B4-BE49-F238E27FC236}">
                      <a16:creationId xmlns="" xmlns:a16="http://schemas.microsoft.com/office/drawing/2014/main" id="{54A45A42-71D0-4C21-86ED-BCA5AF7F551E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1218863" y="3492501"/>
                  <a:ext cx="9525" cy="9525"/>
                </a:xfrm>
                <a:custGeom>
                  <a:avLst/>
                  <a:gdLst>
                    <a:gd name="T0" fmla="*/ 8 w 8"/>
                    <a:gd name="T1" fmla="*/ 4 h 8"/>
                    <a:gd name="T2" fmla="*/ 4 w 8"/>
                    <a:gd name="T3" fmla="*/ 8 h 8"/>
                    <a:gd name="T4" fmla="*/ 0 w 8"/>
                    <a:gd name="T5" fmla="*/ 4 h 8"/>
                    <a:gd name="T6" fmla="*/ 4 w 8"/>
                    <a:gd name="T7" fmla="*/ 0 h 8"/>
                    <a:gd name="T8" fmla="*/ 8 w 8"/>
                    <a:gd name="T9" fmla="*/ 4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" h="8">
                      <a:moveTo>
                        <a:pt x="8" y="4"/>
                      </a:moveTo>
                      <a:cubicBezTo>
                        <a:pt x="8" y="6"/>
                        <a:pt x="6" y="8"/>
                        <a:pt x="4" y="8"/>
                      </a:cubicBezTo>
                      <a:cubicBezTo>
                        <a:pt x="2" y="8"/>
                        <a:pt x="0" y="7"/>
                        <a:pt x="0" y="4"/>
                      </a:cubicBezTo>
                      <a:cubicBezTo>
                        <a:pt x="0" y="2"/>
                        <a:pt x="2" y="0"/>
                        <a:pt x="4" y="0"/>
                      </a:cubicBezTo>
                      <a:cubicBezTo>
                        <a:pt x="6" y="0"/>
                        <a:pt x="8" y="2"/>
                        <a:pt x="8" y="4"/>
                      </a:cubicBezTo>
                      <a:close/>
                    </a:path>
                  </a:pathLst>
                </a:custGeom>
                <a:solidFill>
                  <a:srgbClr val="466AA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88" name="Freeform 771">
                  <a:extLst>
                    <a:ext uri="{FF2B5EF4-FFF2-40B4-BE49-F238E27FC236}">
                      <a16:creationId xmlns="" xmlns:a16="http://schemas.microsoft.com/office/drawing/2014/main" id="{34EFC90B-5C8F-475D-8CEA-935C2A633B08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1220450" y="3511551"/>
                  <a:ext cx="9525" cy="9525"/>
                </a:xfrm>
                <a:custGeom>
                  <a:avLst/>
                  <a:gdLst>
                    <a:gd name="T0" fmla="*/ 8 w 8"/>
                    <a:gd name="T1" fmla="*/ 4 h 8"/>
                    <a:gd name="T2" fmla="*/ 4 w 8"/>
                    <a:gd name="T3" fmla="*/ 8 h 8"/>
                    <a:gd name="T4" fmla="*/ 0 w 8"/>
                    <a:gd name="T5" fmla="*/ 4 h 8"/>
                    <a:gd name="T6" fmla="*/ 4 w 8"/>
                    <a:gd name="T7" fmla="*/ 0 h 8"/>
                    <a:gd name="T8" fmla="*/ 8 w 8"/>
                    <a:gd name="T9" fmla="*/ 4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" h="8">
                      <a:moveTo>
                        <a:pt x="8" y="4"/>
                      </a:moveTo>
                      <a:cubicBezTo>
                        <a:pt x="8" y="6"/>
                        <a:pt x="7" y="8"/>
                        <a:pt x="4" y="8"/>
                      </a:cubicBezTo>
                      <a:cubicBezTo>
                        <a:pt x="2" y="8"/>
                        <a:pt x="0" y="7"/>
                        <a:pt x="0" y="4"/>
                      </a:cubicBezTo>
                      <a:cubicBezTo>
                        <a:pt x="0" y="2"/>
                        <a:pt x="2" y="0"/>
                        <a:pt x="4" y="0"/>
                      </a:cubicBezTo>
                      <a:cubicBezTo>
                        <a:pt x="6" y="0"/>
                        <a:pt x="8" y="2"/>
                        <a:pt x="8" y="4"/>
                      </a:cubicBezTo>
                      <a:close/>
                    </a:path>
                  </a:pathLst>
                </a:custGeom>
                <a:solidFill>
                  <a:srgbClr val="466AA4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</p:grpSp>
          <p:grpSp>
            <p:nvGrpSpPr>
              <p:cNvPr id="729" name="Group 680">
                <a:extLst>
                  <a:ext uri="{FF2B5EF4-FFF2-40B4-BE49-F238E27FC236}">
                    <a16:creationId xmlns="" xmlns:a16="http://schemas.microsoft.com/office/drawing/2014/main" id="{949F72EB-7181-45BA-B623-35C0F22D7E9F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2189161" y="2174875"/>
                <a:ext cx="425451" cy="1254125"/>
                <a:chOff x="11766550" y="2405063"/>
                <a:chExt cx="425451" cy="1254125"/>
              </a:xfrm>
            </p:grpSpPr>
            <p:sp>
              <p:nvSpPr>
                <p:cNvPr id="730" name="Freeform 814">
                  <a:extLst>
                    <a:ext uri="{FF2B5EF4-FFF2-40B4-BE49-F238E27FC236}">
                      <a16:creationId xmlns="" xmlns:a16="http://schemas.microsoft.com/office/drawing/2014/main" id="{1AA741DD-6A31-40FB-A87A-963E6B82E0EF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2034838" y="3309938"/>
                  <a:ext cx="49213" cy="117475"/>
                </a:xfrm>
                <a:custGeom>
                  <a:avLst/>
                  <a:gdLst>
                    <a:gd name="T0" fmla="*/ 39 w 40"/>
                    <a:gd name="T1" fmla="*/ 0 h 94"/>
                    <a:gd name="T2" fmla="*/ 29 w 40"/>
                    <a:gd name="T3" fmla="*/ 1 h 94"/>
                    <a:gd name="T4" fmla="*/ 29 w 40"/>
                    <a:gd name="T5" fmla="*/ 5 h 94"/>
                    <a:gd name="T6" fmla="*/ 15 w 40"/>
                    <a:gd name="T7" fmla="*/ 1 h 94"/>
                    <a:gd name="T8" fmla="*/ 2 w 40"/>
                    <a:gd name="T9" fmla="*/ 1 h 94"/>
                    <a:gd name="T10" fmla="*/ 3 w 40"/>
                    <a:gd name="T11" fmla="*/ 4 h 94"/>
                    <a:gd name="T12" fmla="*/ 16 w 40"/>
                    <a:gd name="T13" fmla="*/ 8 h 94"/>
                    <a:gd name="T14" fmla="*/ 21 w 40"/>
                    <a:gd name="T15" fmla="*/ 10 h 94"/>
                    <a:gd name="T16" fmla="*/ 18 w 40"/>
                    <a:gd name="T17" fmla="*/ 10 h 94"/>
                    <a:gd name="T18" fmla="*/ 14 w 40"/>
                    <a:gd name="T19" fmla="*/ 25 h 94"/>
                    <a:gd name="T20" fmla="*/ 28 w 40"/>
                    <a:gd name="T21" fmla="*/ 54 h 94"/>
                    <a:gd name="T22" fmla="*/ 37 w 40"/>
                    <a:gd name="T23" fmla="*/ 94 h 94"/>
                    <a:gd name="T24" fmla="*/ 40 w 40"/>
                    <a:gd name="T25" fmla="*/ 11 h 94"/>
                    <a:gd name="T26" fmla="*/ 39 w 40"/>
                    <a:gd name="T27" fmla="*/ 11 h 94"/>
                    <a:gd name="T28" fmla="*/ 39 w 40"/>
                    <a:gd name="T29" fmla="*/ 0 h 9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40" h="94">
                      <a:moveTo>
                        <a:pt x="39" y="0"/>
                      </a:moveTo>
                      <a:cubicBezTo>
                        <a:pt x="29" y="1"/>
                        <a:pt x="29" y="1"/>
                        <a:pt x="29" y="1"/>
                      </a:cubicBezTo>
                      <a:cubicBezTo>
                        <a:pt x="29" y="5"/>
                        <a:pt x="29" y="5"/>
                        <a:pt x="29" y="5"/>
                      </a:cubicBezTo>
                      <a:cubicBezTo>
                        <a:pt x="15" y="1"/>
                        <a:pt x="15" y="1"/>
                        <a:pt x="15" y="1"/>
                      </a:cubicBezTo>
                      <a:cubicBezTo>
                        <a:pt x="2" y="1"/>
                        <a:pt x="2" y="1"/>
                        <a:pt x="2" y="1"/>
                      </a:cubicBezTo>
                      <a:cubicBezTo>
                        <a:pt x="2" y="1"/>
                        <a:pt x="0" y="3"/>
                        <a:pt x="3" y="4"/>
                      </a:cubicBezTo>
                      <a:cubicBezTo>
                        <a:pt x="3" y="4"/>
                        <a:pt x="16" y="8"/>
                        <a:pt x="16" y="8"/>
                      </a:cubicBezTo>
                      <a:cubicBezTo>
                        <a:pt x="21" y="10"/>
                        <a:pt x="21" y="10"/>
                        <a:pt x="21" y="10"/>
                      </a:cubicBezTo>
                      <a:cubicBezTo>
                        <a:pt x="19" y="10"/>
                        <a:pt x="18" y="10"/>
                        <a:pt x="18" y="10"/>
                      </a:cubicBezTo>
                      <a:cubicBezTo>
                        <a:pt x="14" y="25"/>
                        <a:pt x="14" y="25"/>
                        <a:pt x="14" y="25"/>
                      </a:cubicBezTo>
                      <a:cubicBezTo>
                        <a:pt x="18" y="31"/>
                        <a:pt x="23" y="42"/>
                        <a:pt x="28" y="54"/>
                      </a:cubicBezTo>
                      <a:cubicBezTo>
                        <a:pt x="34" y="67"/>
                        <a:pt x="36" y="84"/>
                        <a:pt x="37" y="94"/>
                      </a:cubicBezTo>
                      <a:cubicBezTo>
                        <a:pt x="39" y="67"/>
                        <a:pt x="40" y="39"/>
                        <a:pt x="40" y="11"/>
                      </a:cubicBezTo>
                      <a:cubicBezTo>
                        <a:pt x="40" y="11"/>
                        <a:pt x="39" y="11"/>
                        <a:pt x="39" y="11"/>
                      </a:cubicBezTo>
                      <a:cubicBezTo>
                        <a:pt x="39" y="0"/>
                        <a:pt x="39" y="0"/>
                        <a:pt x="39" y="0"/>
                      </a:cubicBezTo>
                    </a:path>
                  </a:pathLst>
                </a:custGeom>
                <a:solidFill>
                  <a:srgbClr val="262D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31" name="Freeform 815">
                  <a:extLst>
                    <a:ext uri="{FF2B5EF4-FFF2-40B4-BE49-F238E27FC236}">
                      <a16:creationId xmlns="" xmlns:a16="http://schemas.microsoft.com/office/drawing/2014/main" id="{D87E0E4C-081D-4675-AB1B-EFB362CED66F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1895138" y="3311525"/>
                  <a:ext cx="182563" cy="347663"/>
                </a:xfrm>
                <a:custGeom>
                  <a:avLst/>
                  <a:gdLst>
                    <a:gd name="T0" fmla="*/ 43 w 146"/>
                    <a:gd name="T1" fmla="*/ 0 h 279"/>
                    <a:gd name="T2" fmla="*/ 33 w 146"/>
                    <a:gd name="T3" fmla="*/ 0 h 279"/>
                    <a:gd name="T4" fmla="*/ 33 w 146"/>
                    <a:gd name="T5" fmla="*/ 4 h 279"/>
                    <a:gd name="T6" fmla="*/ 19 w 146"/>
                    <a:gd name="T7" fmla="*/ 0 h 279"/>
                    <a:gd name="T8" fmla="*/ 6 w 146"/>
                    <a:gd name="T9" fmla="*/ 0 h 279"/>
                    <a:gd name="T10" fmla="*/ 7 w 146"/>
                    <a:gd name="T11" fmla="*/ 3 h 279"/>
                    <a:gd name="T12" fmla="*/ 20 w 146"/>
                    <a:gd name="T13" fmla="*/ 7 h 279"/>
                    <a:gd name="T14" fmla="*/ 28 w 146"/>
                    <a:gd name="T15" fmla="*/ 11 h 279"/>
                    <a:gd name="T16" fmla="*/ 25 w 146"/>
                    <a:gd name="T17" fmla="*/ 12 h 279"/>
                    <a:gd name="T18" fmla="*/ 0 w 146"/>
                    <a:gd name="T19" fmla="*/ 276 h 279"/>
                    <a:gd name="T20" fmla="*/ 123 w 146"/>
                    <a:gd name="T21" fmla="*/ 279 h 279"/>
                    <a:gd name="T22" fmla="*/ 128 w 146"/>
                    <a:gd name="T23" fmla="*/ 190 h 279"/>
                    <a:gd name="T24" fmla="*/ 146 w 146"/>
                    <a:gd name="T25" fmla="*/ 124 h 279"/>
                    <a:gd name="T26" fmla="*/ 134 w 146"/>
                    <a:gd name="T27" fmla="*/ 102 h 279"/>
                    <a:gd name="T28" fmla="*/ 113 w 146"/>
                    <a:gd name="T29" fmla="*/ 70 h 279"/>
                    <a:gd name="T30" fmla="*/ 62 w 146"/>
                    <a:gd name="T31" fmla="*/ 253 h 279"/>
                    <a:gd name="T32" fmla="*/ 55 w 146"/>
                    <a:gd name="T33" fmla="*/ 190 h 279"/>
                    <a:gd name="T34" fmla="*/ 50 w 146"/>
                    <a:gd name="T35" fmla="*/ 8 h 279"/>
                    <a:gd name="T36" fmla="*/ 43 w 146"/>
                    <a:gd name="T37" fmla="*/ 8 h 279"/>
                    <a:gd name="T38" fmla="*/ 43 w 146"/>
                    <a:gd name="T39" fmla="*/ 0 h 27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46" h="279">
                      <a:moveTo>
                        <a:pt x="43" y="0"/>
                      </a:moveTo>
                      <a:cubicBezTo>
                        <a:pt x="33" y="0"/>
                        <a:pt x="33" y="0"/>
                        <a:pt x="33" y="0"/>
                      </a:cubicBezTo>
                      <a:cubicBezTo>
                        <a:pt x="33" y="4"/>
                        <a:pt x="33" y="4"/>
                        <a:pt x="33" y="4"/>
                      </a:cubicBezTo>
                      <a:cubicBezTo>
                        <a:pt x="19" y="0"/>
                        <a:pt x="19" y="0"/>
                        <a:pt x="19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6" y="0"/>
                        <a:pt x="5" y="3"/>
                        <a:pt x="7" y="3"/>
                      </a:cubicBezTo>
                      <a:cubicBezTo>
                        <a:pt x="8" y="3"/>
                        <a:pt x="20" y="7"/>
                        <a:pt x="20" y="7"/>
                      </a:cubicBezTo>
                      <a:cubicBezTo>
                        <a:pt x="28" y="11"/>
                        <a:pt x="28" y="11"/>
                        <a:pt x="28" y="11"/>
                      </a:cubicBezTo>
                      <a:cubicBezTo>
                        <a:pt x="26" y="12"/>
                        <a:pt x="25" y="12"/>
                        <a:pt x="25" y="12"/>
                      </a:cubicBezTo>
                      <a:cubicBezTo>
                        <a:pt x="0" y="276"/>
                        <a:pt x="0" y="276"/>
                        <a:pt x="0" y="276"/>
                      </a:cubicBezTo>
                      <a:cubicBezTo>
                        <a:pt x="123" y="279"/>
                        <a:pt x="123" y="279"/>
                        <a:pt x="123" y="279"/>
                      </a:cubicBezTo>
                      <a:cubicBezTo>
                        <a:pt x="124" y="252"/>
                        <a:pt x="124" y="241"/>
                        <a:pt x="128" y="190"/>
                      </a:cubicBezTo>
                      <a:cubicBezTo>
                        <a:pt x="137" y="175"/>
                        <a:pt x="143" y="152"/>
                        <a:pt x="146" y="124"/>
                      </a:cubicBezTo>
                      <a:cubicBezTo>
                        <a:pt x="142" y="119"/>
                        <a:pt x="138" y="109"/>
                        <a:pt x="134" y="102"/>
                      </a:cubicBezTo>
                      <a:cubicBezTo>
                        <a:pt x="130" y="94"/>
                        <a:pt x="119" y="82"/>
                        <a:pt x="113" y="70"/>
                      </a:cubicBezTo>
                      <a:cubicBezTo>
                        <a:pt x="62" y="253"/>
                        <a:pt x="62" y="253"/>
                        <a:pt x="62" y="253"/>
                      </a:cubicBezTo>
                      <a:cubicBezTo>
                        <a:pt x="59" y="232"/>
                        <a:pt x="56" y="211"/>
                        <a:pt x="55" y="190"/>
                      </a:cubicBezTo>
                      <a:cubicBezTo>
                        <a:pt x="73" y="133"/>
                        <a:pt x="53" y="79"/>
                        <a:pt x="50" y="8"/>
                      </a:cubicBezTo>
                      <a:cubicBezTo>
                        <a:pt x="47" y="8"/>
                        <a:pt x="45" y="8"/>
                        <a:pt x="43" y="8"/>
                      </a:cubicBezTo>
                      <a:cubicBezTo>
                        <a:pt x="43" y="0"/>
                        <a:pt x="43" y="0"/>
                        <a:pt x="43" y="0"/>
                      </a:cubicBezTo>
                    </a:path>
                  </a:pathLst>
                </a:custGeom>
                <a:gradFill>
                  <a:gsLst>
                    <a:gs pos="1000">
                      <a:srgbClr val="20B1C4"/>
                    </a:gs>
                    <a:gs pos="100000">
                      <a:srgbClr val="BEDFE4">
                        <a:alpha val="0"/>
                      </a:srgbClr>
                    </a:gs>
                  </a:gsLst>
                  <a:path path="circle">
                    <a:fillToRect r="100000" b="100000"/>
                  </a:path>
                </a:gra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32" name="Freeform 816">
                  <a:extLst>
                    <a:ext uri="{FF2B5EF4-FFF2-40B4-BE49-F238E27FC236}">
                      <a16:creationId xmlns="" xmlns:a16="http://schemas.microsoft.com/office/drawing/2014/main" id="{890CD0A5-1B0D-46E6-A0A1-9CB669C9657D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1766550" y="2854325"/>
                  <a:ext cx="49213" cy="53975"/>
                </a:xfrm>
                <a:custGeom>
                  <a:avLst/>
                  <a:gdLst>
                    <a:gd name="T0" fmla="*/ 29 w 39"/>
                    <a:gd name="T1" fmla="*/ 0 h 43"/>
                    <a:gd name="T2" fmla="*/ 26 w 39"/>
                    <a:gd name="T3" fmla="*/ 3 h 43"/>
                    <a:gd name="T4" fmla="*/ 0 w 39"/>
                    <a:gd name="T5" fmla="*/ 14 h 43"/>
                    <a:gd name="T6" fmla="*/ 8 w 39"/>
                    <a:gd name="T7" fmla="*/ 16 h 43"/>
                    <a:gd name="T8" fmla="*/ 15 w 39"/>
                    <a:gd name="T9" fmla="*/ 16 h 43"/>
                    <a:gd name="T10" fmla="*/ 11 w 39"/>
                    <a:gd name="T11" fmla="*/ 25 h 43"/>
                    <a:gd name="T12" fmla="*/ 4 w 39"/>
                    <a:gd name="T13" fmla="*/ 38 h 43"/>
                    <a:gd name="T14" fmla="*/ 6 w 39"/>
                    <a:gd name="T15" fmla="*/ 40 h 43"/>
                    <a:gd name="T16" fmla="*/ 9 w 39"/>
                    <a:gd name="T17" fmla="*/ 43 h 43"/>
                    <a:gd name="T18" fmla="*/ 18 w 39"/>
                    <a:gd name="T19" fmla="*/ 35 h 43"/>
                    <a:gd name="T20" fmla="*/ 14 w 39"/>
                    <a:gd name="T21" fmla="*/ 43 h 43"/>
                    <a:gd name="T22" fmla="*/ 22 w 39"/>
                    <a:gd name="T23" fmla="*/ 35 h 43"/>
                    <a:gd name="T24" fmla="*/ 31 w 39"/>
                    <a:gd name="T25" fmla="*/ 23 h 43"/>
                    <a:gd name="T26" fmla="*/ 36 w 39"/>
                    <a:gd name="T27" fmla="*/ 10 h 43"/>
                    <a:gd name="T28" fmla="*/ 39 w 39"/>
                    <a:gd name="T29" fmla="*/ 6 h 43"/>
                    <a:gd name="T30" fmla="*/ 29 w 39"/>
                    <a:gd name="T31" fmla="*/ 0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39" h="43">
                      <a:moveTo>
                        <a:pt x="29" y="0"/>
                      </a:moveTo>
                      <a:cubicBezTo>
                        <a:pt x="28" y="2"/>
                        <a:pt x="28" y="1"/>
                        <a:pt x="26" y="3"/>
                      </a:cubicBezTo>
                      <a:cubicBezTo>
                        <a:pt x="24" y="5"/>
                        <a:pt x="0" y="14"/>
                        <a:pt x="0" y="14"/>
                      </a:cubicBezTo>
                      <a:cubicBezTo>
                        <a:pt x="0" y="14"/>
                        <a:pt x="2" y="19"/>
                        <a:pt x="8" y="16"/>
                      </a:cubicBezTo>
                      <a:cubicBezTo>
                        <a:pt x="14" y="14"/>
                        <a:pt x="15" y="16"/>
                        <a:pt x="15" y="16"/>
                      </a:cubicBezTo>
                      <a:cubicBezTo>
                        <a:pt x="15" y="16"/>
                        <a:pt x="15" y="17"/>
                        <a:pt x="11" y="25"/>
                      </a:cubicBezTo>
                      <a:cubicBezTo>
                        <a:pt x="7" y="29"/>
                        <a:pt x="5" y="34"/>
                        <a:pt x="4" y="38"/>
                      </a:cubicBezTo>
                      <a:cubicBezTo>
                        <a:pt x="4" y="38"/>
                        <a:pt x="5" y="41"/>
                        <a:pt x="6" y="40"/>
                      </a:cubicBezTo>
                      <a:cubicBezTo>
                        <a:pt x="6" y="42"/>
                        <a:pt x="8" y="43"/>
                        <a:pt x="9" y="43"/>
                      </a:cubicBezTo>
                      <a:cubicBezTo>
                        <a:pt x="10" y="43"/>
                        <a:pt x="14" y="38"/>
                        <a:pt x="18" y="35"/>
                      </a:cubicBezTo>
                      <a:cubicBezTo>
                        <a:pt x="16" y="38"/>
                        <a:pt x="12" y="42"/>
                        <a:pt x="14" y="43"/>
                      </a:cubicBezTo>
                      <a:cubicBezTo>
                        <a:pt x="16" y="42"/>
                        <a:pt x="22" y="35"/>
                        <a:pt x="22" y="35"/>
                      </a:cubicBezTo>
                      <a:cubicBezTo>
                        <a:pt x="23" y="33"/>
                        <a:pt x="28" y="28"/>
                        <a:pt x="31" y="23"/>
                      </a:cubicBezTo>
                      <a:cubicBezTo>
                        <a:pt x="34" y="18"/>
                        <a:pt x="36" y="10"/>
                        <a:pt x="36" y="10"/>
                      </a:cubicBezTo>
                      <a:cubicBezTo>
                        <a:pt x="39" y="6"/>
                        <a:pt x="39" y="6"/>
                        <a:pt x="39" y="6"/>
                      </a:cubicBezTo>
                      <a:cubicBezTo>
                        <a:pt x="39" y="6"/>
                        <a:pt x="35" y="3"/>
                        <a:pt x="29" y="0"/>
                      </a:cubicBezTo>
                      <a:close/>
                    </a:path>
                  </a:pathLst>
                </a:custGeom>
                <a:solidFill>
                  <a:srgbClr val="D3EDF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33" name="Freeform 817">
                  <a:extLst>
                    <a:ext uri="{FF2B5EF4-FFF2-40B4-BE49-F238E27FC236}">
                      <a16:creationId xmlns="" xmlns:a16="http://schemas.microsoft.com/office/drawing/2014/main" id="{7D69FB8B-F6C2-42DC-ABA8-F5273F9D7C9B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1799888" y="2513013"/>
                  <a:ext cx="138113" cy="354013"/>
                </a:xfrm>
                <a:custGeom>
                  <a:avLst/>
                  <a:gdLst>
                    <a:gd name="T0" fmla="*/ 44 w 111"/>
                    <a:gd name="T1" fmla="*/ 68 h 284"/>
                    <a:gd name="T2" fmla="*/ 37 w 111"/>
                    <a:gd name="T3" fmla="*/ 166 h 284"/>
                    <a:gd name="T4" fmla="*/ 0 w 111"/>
                    <a:gd name="T5" fmla="*/ 275 h 284"/>
                    <a:gd name="T6" fmla="*/ 13 w 111"/>
                    <a:gd name="T7" fmla="*/ 284 h 284"/>
                    <a:gd name="T8" fmla="*/ 71 w 111"/>
                    <a:gd name="T9" fmla="*/ 182 h 284"/>
                    <a:gd name="T10" fmla="*/ 85 w 111"/>
                    <a:gd name="T11" fmla="*/ 112 h 284"/>
                    <a:gd name="T12" fmla="*/ 88 w 111"/>
                    <a:gd name="T13" fmla="*/ 13 h 284"/>
                    <a:gd name="T14" fmla="*/ 44 w 111"/>
                    <a:gd name="T15" fmla="*/ 68 h 28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11" h="284">
                      <a:moveTo>
                        <a:pt x="44" y="68"/>
                      </a:moveTo>
                      <a:cubicBezTo>
                        <a:pt x="44" y="103"/>
                        <a:pt x="42" y="129"/>
                        <a:pt x="37" y="166"/>
                      </a:cubicBezTo>
                      <a:cubicBezTo>
                        <a:pt x="31" y="206"/>
                        <a:pt x="0" y="275"/>
                        <a:pt x="0" y="275"/>
                      </a:cubicBezTo>
                      <a:cubicBezTo>
                        <a:pt x="13" y="284"/>
                        <a:pt x="13" y="284"/>
                        <a:pt x="13" y="284"/>
                      </a:cubicBezTo>
                      <a:cubicBezTo>
                        <a:pt x="13" y="284"/>
                        <a:pt x="57" y="229"/>
                        <a:pt x="71" y="182"/>
                      </a:cubicBezTo>
                      <a:cubicBezTo>
                        <a:pt x="79" y="156"/>
                        <a:pt x="85" y="112"/>
                        <a:pt x="85" y="112"/>
                      </a:cubicBezTo>
                      <a:cubicBezTo>
                        <a:pt x="85" y="112"/>
                        <a:pt x="111" y="0"/>
                        <a:pt x="88" y="13"/>
                      </a:cubicBezTo>
                      <a:cubicBezTo>
                        <a:pt x="76" y="20"/>
                        <a:pt x="43" y="31"/>
                        <a:pt x="44" y="68"/>
                      </a:cubicBezTo>
                      <a:close/>
                    </a:path>
                  </a:pathLst>
                </a:custGeom>
                <a:solidFill>
                  <a:srgbClr val="002B6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34" name="Freeform 818">
                  <a:extLst>
                    <a:ext uri="{FF2B5EF4-FFF2-40B4-BE49-F238E27FC236}">
                      <a16:creationId xmlns="" xmlns:a16="http://schemas.microsoft.com/office/drawing/2014/main" id="{45F61505-9EED-43A5-B2A3-EE0980F426ED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2031663" y="2644775"/>
                  <a:ext cx="22225" cy="76200"/>
                </a:xfrm>
                <a:custGeom>
                  <a:avLst/>
                  <a:gdLst>
                    <a:gd name="T0" fmla="*/ 13 w 17"/>
                    <a:gd name="T1" fmla="*/ 61 h 61"/>
                    <a:gd name="T2" fmla="*/ 4 w 17"/>
                    <a:gd name="T3" fmla="*/ 5 h 61"/>
                    <a:gd name="T4" fmla="*/ 17 w 17"/>
                    <a:gd name="T5" fmla="*/ 44 h 61"/>
                    <a:gd name="T6" fmla="*/ 13 w 17"/>
                    <a:gd name="T7" fmla="*/ 61 h 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7" h="61">
                      <a:moveTo>
                        <a:pt x="13" y="61"/>
                      </a:moveTo>
                      <a:cubicBezTo>
                        <a:pt x="13" y="61"/>
                        <a:pt x="0" y="10"/>
                        <a:pt x="4" y="5"/>
                      </a:cubicBezTo>
                      <a:cubicBezTo>
                        <a:pt x="8" y="0"/>
                        <a:pt x="17" y="44"/>
                        <a:pt x="17" y="44"/>
                      </a:cubicBezTo>
                      <a:lnTo>
                        <a:pt x="13" y="61"/>
                      </a:lnTo>
                      <a:close/>
                    </a:path>
                  </a:pathLst>
                </a:custGeom>
                <a:solidFill>
                  <a:srgbClr val="405C9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35" name="Freeform 819">
                  <a:extLst>
                    <a:ext uri="{FF2B5EF4-FFF2-40B4-BE49-F238E27FC236}">
                      <a16:creationId xmlns="" xmlns:a16="http://schemas.microsoft.com/office/drawing/2014/main" id="{059B0D95-F33B-4DA7-A13D-8B482D38EF27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1861800" y="2509838"/>
                  <a:ext cx="174625" cy="346075"/>
                </a:xfrm>
                <a:custGeom>
                  <a:avLst/>
                  <a:gdLst>
                    <a:gd name="T0" fmla="*/ 19 w 140"/>
                    <a:gd name="T1" fmla="*/ 269 h 278"/>
                    <a:gd name="T2" fmla="*/ 6 w 140"/>
                    <a:gd name="T3" fmla="*/ 120 h 278"/>
                    <a:gd name="T4" fmla="*/ 51 w 140"/>
                    <a:gd name="T5" fmla="*/ 1 h 278"/>
                    <a:gd name="T6" fmla="*/ 79 w 140"/>
                    <a:gd name="T7" fmla="*/ 0 h 278"/>
                    <a:gd name="T8" fmla="*/ 135 w 140"/>
                    <a:gd name="T9" fmla="*/ 112 h 278"/>
                    <a:gd name="T10" fmla="*/ 138 w 140"/>
                    <a:gd name="T11" fmla="*/ 216 h 278"/>
                    <a:gd name="T12" fmla="*/ 139 w 140"/>
                    <a:gd name="T13" fmla="*/ 278 h 278"/>
                    <a:gd name="T14" fmla="*/ 19 w 140"/>
                    <a:gd name="T15" fmla="*/ 269 h 27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40" h="278">
                      <a:moveTo>
                        <a:pt x="19" y="269"/>
                      </a:moveTo>
                      <a:cubicBezTo>
                        <a:pt x="19" y="269"/>
                        <a:pt x="14" y="196"/>
                        <a:pt x="6" y="120"/>
                      </a:cubicBezTo>
                      <a:cubicBezTo>
                        <a:pt x="0" y="58"/>
                        <a:pt x="51" y="1"/>
                        <a:pt x="51" y="1"/>
                      </a:cubicBezTo>
                      <a:cubicBezTo>
                        <a:pt x="79" y="0"/>
                        <a:pt x="79" y="0"/>
                        <a:pt x="79" y="0"/>
                      </a:cubicBezTo>
                      <a:cubicBezTo>
                        <a:pt x="79" y="0"/>
                        <a:pt x="126" y="52"/>
                        <a:pt x="135" y="112"/>
                      </a:cubicBezTo>
                      <a:cubicBezTo>
                        <a:pt x="140" y="149"/>
                        <a:pt x="138" y="216"/>
                        <a:pt x="138" y="216"/>
                      </a:cubicBezTo>
                      <a:cubicBezTo>
                        <a:pt x="139" y="278"/>
                        <a:pt x="139" y="278"/>
                        <a:pt x="139" y="278"/>
                      </a:cubicBezTo>
                      <a:cubicBezTo>
                        <a:pt x="19" y="269"/>
                        <a:pt x="19" y="269"/>
                        <a:pt x="19" y="269"/>
                      </a:cubicBezTo>
                    </a:path>
                  </a:pathLst>
                </a:custGeom>
                <a:solidFill>
                  <a:srgbClr val="D3EDF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36" name="Freeform 820">
                  <a:extLst>
                    <a:ext uri="{FF2B5EF4-FFF2-40B4-BE49-F238E27FC236}">
                      <a16:creationId xmlns="" xmlns:a16="http://schemas.microsoft.com/office/drawing/2014/main" id="{22232E7E-C52D-4BDD-A4D2-FE00AA3530E5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1891963" y="2679700"/>
                  <a:ext cx="31750" cy="179388"/>
                </a:xfrm>
                <a:custGeom>
                  <a:avLst/>
                  <a:gdLst>
                    <a:gd name="T0" fmla="*/ 18 w 26"/>
                    <a:gd name="T1" fmla="*/ 144 h 144"/>
                    <a:gd name="T2" fmla="*/ 13 w 26"/>
                    <a:gd name="T3" fmla="*/ 75 h 144"/>
                    <a:gd name="T4" fmla="*/ 3 w 26"/>
                    <a:gd name="T5" fmla="*/ 0 h 144"/>
                    <a:gd name="T6" fmla="*/ 15 w 26"/>
                    <a:gd name="T7" fmla="*/ 72 h 144"/>
                    <a:gd name="T8" fmla="*/ 22 w 26"/>
                    <a:gd name="T9" fmla="*/ 143 h 144"/>
                    <a:gd name="T10" fmla="*/ 18 w 26"/>
                    <a:gd name="T11" fmla="*/ 144 h 1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6" h="144">
                      <a:moveTo>
                        <a:pt x="18" y="144"/>
                      </a:moveTo>
                      <a:cubicBezTo>
                        <a:pt x="18" y="144"/>
                        <a:pt x="26" y="98"/>
                        <a:pt x="13" y="75"/>
                      </a:cubicBezTo>
                      <a:cubicBezTo>
                        <a:pt x="0" y="49"/>
                        <a:pt x="3" y="0"/>
                        <a:pt x="3" y="0"/>
                      </a:cubicBezTo>
                      <a:cubicBezTo>
                        <a:pt x="3" y="0"/>
                        <a:pt x="5" y="41"/>
                        <a:pt x="15" y="72"/>
                      </a:cubicBezTo>
                      <a:cubicBezTo>
                        <a:pt x="25" y="102"/>
                        <a:pt x="22" y="143"/>
                        <a:pt x="22" y="143"/>
                      </a:cubicBezTo>
                      <a:lnTo>
                        <a:pt x="18" y="144"/>
                      </a:lnTo>
                      <a:close/>
                    </a:path>
                  </a:pathLst>
                </a:custGeom>
                <a:solidFill>
                  <a:srgbClr val="84BBCA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37" name="Freeform 821">
                  <a:extLst>
                    <a:ext uri="{FF2B5EF4-FFF2-40B4-BE49-F238E27FC236}">
                      <a16:creationId xmlns="" xmlns:a16="http://schemas.microsoft.com/office/drawing/2014/main" id="{871C108D-1D4C-437C-943D-0A42F54B7FAE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1914188" y="2509838"/>
                  <a:ext cx="49213" cy="36513"/>
                </a:xfrm>
                <a:custGeom>
                  <a:avLst/>
                  <a:gdLst>
                    <a:gd name="T0" fmla="*/ 37 w 40"/>
                    <a:gd name="T1" fmla="*/ 0 h 29"/>
                    <a:gd name="T2" fmla="*/ 40 w 40"/>
                    <a:gd name="T3" fmla="*/ 2 h 29"/>
                    <a:gd name="T4" fmla="*/ 14 w 40"/>
                    <a:gd name="T5" fmla="*/ 29 h 29"/>
                    <a:gd name="T6" fmla="*/ 0 w 40"/>
                    <a:gd name="T7" fmla="*/ 16 h 29"/>
                    <a:gd name="T8" fmla="*/ 37 w 40"/>
                    <a:gd name="T9" fmla="*/ 0 h 2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0" h="29">
                      <a:moveTo>
                        <a:pt x="37" y="0"/>
                      </a:moveTo>
                      <a:cubicBezTo>
                        <a:pt x="40" y="2"/>
                        <a:pt x="40" y="2"/>
                        <a:pt x="40" y="2"/>
                      </a:cubicBezTo>
                      <a:cubicBezTo>
                        <a:pt x="14" y="29"/>
                        <a:pt x="14" y="29"/>
                        <a:pt x="14" y="29"/>
                      </a:cubicBezTo>
                      <a:cubicBezTo>
                        <a:pt x="14" y="29"/>
                        <a:pt x="6" y="27"/>
                        <a:pt x="0" y="16"/>
                      </a:cubicBezTo>
                      <a:cubicBezTo>
                        <a:pt x="22" y="17"/>
                        <a:pt x="37" y="0"/>
                        <a:pt x="37" y="0"/>
                      </a:cubicBezTo>
                    </a:path>
                  </a:pathLst>
                </a:custGeom>
                <a:solidFill>
                  <a:srgbClr val="9ED7E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38" name="Freeform 822">
                  <a:extLst>
                    <a:ext uri="{FF2B5EF4-FFF2-40B4-BE49-F238E27FC236}">
                      <a16:creationId xmlns="" xmlns:a16="http://schemas.microsoft.com/office/drawing/2014/main" id="{43DD5213-09BC-4B85-98E9-48D62AD0A359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1903075" y="2513013"/>
                  <a:ext cx="168275" cy="376238"/>
                </a:xfrm>
                <a:custGeom>
                  <a:avLst/>
                  <a:gdLst>
                    <a:gd name="T0" fmla="*/ 48 w 134"/>
                    <a:gd name="T1" fmla="*/ 0 h 303"/>
                    <a:gd name="T2" fmla="*/ 10 w 134"/>
                    <a:gd name="T3" fmla="*/ 151 h 303"/>
                    <a:gd name="T4" fmla="*/ 32 w 134"/>
                    <a:gd name="T5" fmla="*/ 297 h 303"/>
                    <a:gd name="T6" fmla="*/ 126 w 134"/>
                    <a:gd name="T7" fmla="*/ 303 h 303"/>
                    <a:gd name="T8" fmla="*/ 102 w 134"/>
                    <a:gd name="T9" fmla="*/ 128 h 303"/>
                    <a:gd name="T10" fmla="*/ 48 w 134"/>
                    <a:gd name="T11" fmla="*/ 0 h 3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4" h="303">
                      <a:moveTo>
                        <a:pt x="48" y="0"/>
                      </a:moveTo>
                      <a:cubicBezTo>
                        <a:pt x="48" y="0"/>
                        <a:pt x="0" y="42"/>
                        <a:pt x="10" y="151"/>
                      </a:cubicBezTo>
                      <a:cubicBezTo>
                        <a:pt x="17" y="235"/>
                        <a:pt x="32" y="297"/>
                        <a:pt x="32" y="297"/>
                      </a:cubicBezTo>
                      <a:cubicBezTo>
                        <a:pt x="32" y="297"/>
                        <a:pt x="88" y="300"/>
                        <a:pt x="126" y="303"/>
                      </a:cubicBezTo>
                      <a:cubicBezTo>
                        <a:pt x="134" y="233"/>
                        <a:pt x="97" y="210"/>
                        <a:pt x="102" y="128"/>
                      </a:cubicBezTo>
                      <a:cubicBezTo>
                        <a:pt x="106" y="65"/>
                        <a:pt x="48" y="0"/>
                        <a:pt x="48" y="0"/>
                      </a:cubicBezTo>
                    </a:path>
                  </a:pathLst>
                </a:custGeom>
                <a:solidFill>
                  <a:srgbClr val="16286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39" name="Freeform 823">
                  <a:extLst>
                    <a:ext uri="{FF2B5EF4-FFF2-40B4-BE49-F238E27FC236}">
                      <a16:creationId xmlns="" xmlns:a16="http://schemas.microsoft.com/office/drawing/2014/main" id="{6B732832-61F0-43F5-8CE6-C5C144C57851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1914188" y="2513013"/>
                  <a:ext cx="158750" cy="325438"/>
                </a:xfrm>
                <a:custGeom>
                  <a:avLst/>
                  <a:gdLst>
                    <a:gd name="T0" fmla="*/ 97 w 128"/>
                    <a:gd name="T1" fmla="*/ 262 h 262"/>
                    <a:gd name="T2" fmla="*/ 109 w 128"/>
                    <a:gd name="T3" fmla="*/ 165 h 262"/>
                    <a:gd name="T4" fmla="*/ 125 w 128"/>
                    <a:gd name="T5" fmla="*/ 49 h 262"/>
                    <a:gd name="T6" fmla="*/ 113 w 128"/>
                    <a:gd name="T7" fmla="*/ 36 h 262"/>
                    <a:gd name="T8" fmla="*/ 40 w 128"/>
                    <a:gd name="T9" fmla="*/ 0 h 262"/>
                    <a:gd name="T10" fmla="*/ 38 w 128"/>
                    <a:gd name="T11" fmla="*/ 123 h 262"/>
                    <a:gd name="T12" fmla="*/ 97 w 128"/>
                    <a:gd name="T13" fmla="*/ 262 h 26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28" h="262">
                      <a:moveTo>
                        <a:pt x="97" y="262"/>
                      </a:moveTo>
                      <a:cubicBezTo>
                        <a:pt x="97" y="262"/>
                        <a:pt x="99" y="220"/>
                        <a:pt x="109" y="165"/>
                      </a:cubicBezTo>
                      <a:cubicBezTo>
                        <a:pt x="79" y="53"/>
                        <a:pt x="128" y="69"/>
                        <a:pt x="125" y="49"/>
                      </a:cubicBezTo>
                      <a:cubicBezTo>
                        <a:pt x="122" y="43"/>
                        <a:pt x="118" y="39"/>
                        <a:pt x="113" y="36"/>
                      </a:cubicBezTo>
                      <a:cubicBezTo>
                        <a:pt x="68" y="14"/>
                        <a:pt x="40" y="0"/>
                        <a:pt x="40" y="0"/>
                      </a:cubicBezTo>
                      <a:cubicBezTo>
                        <a:pt x="40" y="0"/>
                        <a:pt x="0" y="53"/>
                        <a:pt x="38" y="123"/>
                      </a:cubicBezTo>
                      <a:cubicBezTo>
                        <a:pt x="75" y="194"/>
                        <a:pt x="97" y="262"/>
                        <a:pt x="97" y="262"/>
                      </a:cubicBezTo>
                    </a:path>
                  </a:pathLst>
                </a:custGeom>
                <a:solidFill>
                  <a:srgbClr val="16286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40" name="Freeform 824">
                  <a:extLst>
                    <a:ext uri="{FF2B5EF4-FFF2-40B4-BE49-F238E27FC236}">
                      <a16:creationId xmlns="" xmlns:a16="http://schemas.microsoft.com/office/drawing/2014/main" id="{B367BD1B-0BFC-4B92-A26A-03EA909BE532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1880850" y="2530475"/>
                  <a:ext cx="74613" cy="293688"/>
                </a:xfrm>
                <a:custGeom>
                  <a:avLst/>
                  <a:gdLst>
                    <a:gd name="T0" fmla="*/ 26 w 61"/>
                    <a:gd name="T1" fmla="*/ 0 h 236"/>
                    <a:gd name="T2" fmla="*/ 20 w 61"/>
                    <a:gd name="T3" fmla="*/ 10 h 236"/>
                    <a:gd name="T4" fmla="*/ 21 w 61"/>
                    <a:gd name="T5" fmla="*/ 18 h 236"/>
                    <a:gd name="T6" fmla="*/ 3 w 61"/>
                    <a:gd name="T7" fmla="*/ 84 h 236"/>
                    <a:gd name="T8" fmla="*/ 29 w 61"/>
                    <a:gd name="T9" fmla="*/ 222 h 236"/>
                    <a:gd name="T10" fmla="*/ 60 w 61"/>
                    <a:gd name="T11" fmla="*/ 236 h 236"/>
                    <a:gd name="T12" fmla="*/ 61 w 61"/>
                    <a:gd name="T13" fmla="*/ 206 h 236"/>
                    <a:gd name="T14" fmla="*/ 20 w 61"/>
                    <a:gd name="T15" fmla="*/ 81 h 236"/>
                    <a:gd name="T16" fmla="*/ 27 w 61"/>
                    <a:gd name="T17" fmla="*/ 19 h 236"/>
                    <a:gd name="T18" fmla="*/ 36 w 61"/>
                    <a:gd name="T19" fmla="*/ 11 h 236"/>
                    <a:gd name="T20" fmla="*/ 26 w 61"/>
                    <a:gd name="T21" fmla="*/ 0 h 2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61" h="236">
                      <a:moveTo>
                        <a:pt x="26" y="0"/>
                      </a:moveTo>
                      <a:cubicBezTo>
                        <a:pt x="26" y="0"/>
                        <a:pt x="21" y="2"/>
                        <a:pt x="20" y="10"/>
                      </a:cubicBezTo>
                      <a:cubicBezTo>
                        <a:pt x="19" y="14"/>
                        <a:pt x="21" y="18"/>
                        <a:pt x="21" y="18"/>
                      </a:cubicBezTo>
                      <a:cubicBezTo>
                        <a:pt x="21" y="18"/>
                        <a:pt x="4" y="44"/>
                        <a:pt x="3" y="84"/>
                      </a:cubicBezTo>
                      <a:cubicBezTo>
                        <a:pt x="0" y="144"/>
                        <a:pt x="29" y="222"/>
                        <a:pt x="29" y="222"/>
                      </a:cubicBezTo>
                      <a:cubicBezTo>
                        <a:pt x="60" y="236"/>
                        <a:pt x="60" y="236"/>
                        <a:pt x="60" y="236"/>
                      </a:cubicBezTo>
                      <a:cubicBezTo>
                        <a:pt x="61" y="206"/>
                        <a:pt x="61" y="206"/>
                        <a:pt x="61" y="206"/>
                      </a:cubicBezTo>
                      <a:cubicBezTo>
                        <a:pt x="61" y="206"/>
                        <a:pt x="24" y="140"/>
                        <a:pt x="20" y="81"/>
                      </a:cubicBezTo>
                      <a:cubicBezTo>
                        <a:pt x="17" y="40"/>
                        <a:pt x="27" y="19"/>
                        <a:pt x="27" y="19"/>
                      </a:cubicBezTo>
                      <a:cubicBezTo>
                        <a:pt x="27" y="19"/>
                        <a:pt x="29" y="17"/>
                        <a:pt x="36" y="11"/>
                      </a:cubicBezTo>
                      <a:cubicBezTo>
                        <a:pt x="28" y="6"/>
                        <a:pt x="26" y="0"/>
                        <a:pt x="26" y="0"/>
                      </a:cubicBezTo>
                      <a:close/>
                    </a:path>
                  </a:pathLst>
                </a:custGeom>
                <a:solidFill>
                  <a:srgbClr val="42619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41" name="Freeform 825">
                  <a:extLst>
                    <a:ext uri="{FF2B5EF4-FFF2-40B4-BE49-F238E27FC236}">
                      <a16:creationId xmlns="" xmlns:a16="http://schemas.microsoft.com/office/drawing/2014/main" id="{E2BC1968-25CD-4007-BCCC-842479B8B397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1915775" y="2540000"/>
                  <a:ext cx="33338" cy="152400"/>
                </a:xfrm>
                <a:custGeom>
                  <a:avLst/>
                  <a:gdLst>
                    <a:gd name="T0" fmla="*/ 26 w 26"/>
                    <a:gd name="T1" fmla="*/ 0 h 123"/>
                    <a:gd name="T2" fmla="*/ 18 w 26"/>
                    <a:gd name="T3" fmla="*/ 18 h 123"/>
                    <a:gd name="T4" fmla="*/ 5 w 26"/>
                    <a:gd name="T5" fmla="*/ 123 h 123"/>
                    <a:gd name="T6" fmla="*/ 22 w 26"/>
                    <a:gd name="T7" fmla="*/ 66 h 123"/>
                    <a:gd name="T8" fmla="*/ 26 w 26"/>
                    <a:gd name="T9" fmla="*/ 0 h 1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6" h="123">
                      <a:moveTo>
                        <a:pt x="26" y="0"/>
                      </a:moveTo>
                      <a:cubicBezTo>
                        <a:pt x="24" y="6"/>
                        <a:pt x="21" y="11"/>
                        <a:pt x="18" y="18"/>
                      </a:cubicBezTo>
                      <a:cubicBezTo>
                        <a:pt x="10" y="36"/>
                        <a:pt x="0" y="78"/>
                        <a:pt x="5" y="123"/>
                      </a:cubicBezTo>
                      <a:cubicBezTo>
                        <a:pt x="7" y="99"/>
                        <a:pt x="15" y="79"/>
                        <a:pt x="22" y="66"/>
                      </a:cubicBezTo>
                      <a:cubicBezTo>
                        <a:pt x="16" y="39"/>
                        <a:pt x="21" y="16"/>
                        <a:pt x="26" y="0"/>
                      </a:cubicBezTo>
                    </a:path>
                  </a:pathLst>
                </a:custGeom>
                <a:solidFill>
                  <a:srgbClr val="2E468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42" name="Freeform 826">
                  <a:extLst>
                    <a:ext uri="{FF2B5EF4-FFF2-40B4-BE49-F238E27FC236}">
                      <a16:creationId xmlns="" xmlns:a16="http://schemas.microsoft.com/office/drawing/2014/main" id="{F678B74E-E41F-4AF6-8C7F-BB59A2C10598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1936413" y="2517775"/>
                  <a:ext cx="33338" cy="104775"/>
                </a:xfrm>
                <a:custGeom>
                  <a:avLst/>
                  <a:gdLst>
                    <a:gd name="T0" fmla="*/ 21 w 27"/>
                    <a:gd name="T1" fmla="*/ 0 h 83"/>
                    <a:gd name="T2" fmla="*/ 10 w 27"/>
                    <a:gd name="T3" fmla="*/ 17 h 83"/>
                    <a:gd name="T4" fmla="*/ 6 w 27"/>
                    <a:gd name="T5" fmla="*/ 83 h 83"/>
                    <a:gd name="T6" fmla="*/ 12 w 27"/>
                    <a:gd name="T7" fmla="*/ 74 h 83"/>
                    <a:gd name="T8" fmla="*/ 5 w 27"/>
                    <a:gd name="T9" fmla="*/ 58 h 83"/>
                    <a:gd name="T10" fmla="*/ 19 w 27"/>
                    <a:gd name="T11" fmla="*/ 51 h 83"/>
                    <a:gd name="T12" fmla="*/ 23 w 27"/>
                    <a:gd name="T13" fmla="*/ 19 h 83"/>
                    <a:gd name="T14" fmla="*/ 21 w 27"/>
                    <a:gd name="T15" fmla="*/ 0 h 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7" h="83">
                      <a:moveTo>
                        <a:pt x="21" y="0"/>
                      </a:moveTo>
                      <a:cubicBezTo>
                        <a:pt x="21" y="0"/>
                        <a:pt x="16" y="7"/>
                        <a:pt x="10" y="17"/>
                      </a:cubicBezTo>
                      <a:cubicBezTo>
                        <a:pt x="5" y="33"/>
                        <a:pt x="0" y="56"/>
                        <a:pt x="6" y="83"/>
                      </a:cubicBezTo>
                      <a:cubicBezTo>
                        <a:pt x="8" y="80"/>
                        <a:pt x="10" y="77"/>
                        <a:pt x="12" y="74"/>
                      </a:cubicBezTo>
                      <a:cubicBezTo>
                        <a:pt x="3" y="65"/>
                        <a:pt x="5" y="58"/>
                        <a:pt x="5" y="58"/>
                      </a:cubicBezTo>
                      <a:cubicBezTo>
                        <a:pt x="5" y="58"/>
                        <a:pt x="12" y="55"/>
                        <a:pt x="19" y="51"/>
                      </a:cubicBezTo>
                      <a:cubicBezTo>
                        <a:pt x="18" y="39"/>
                        <a:pt x="20" y="25"/>
                        <a:pt x="23" y="19"/>
                      </a:cubicBezTo>
                      <a:cubicBezTo>
                        <a:pt x="27" y="13"/>
                        <a:pt x="21" y="0"/>
                        <a:pt x="21" y="0"/>
                      </a:cubicBezTo>
                    </a:path>
                  </a:pathLst>
                </a:custGeom>
                <a:solidFill>
                  <a:srgbClr val="2E468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43" name="Freeform 827">
                  <a:extLst>
                    <a:ext uri="{FF2B5EF4-FFF2-40B4-BE49-F238E27FC236}">
                      <a16:creationId xmlns="" xmlns:a16="http://schemas.microsoft.com/office/drawing/2014/main" id="{9859472D-3A3A-48C4-9A42-EB0C3EB1210A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1879263" y="2459038"/>
                  <a:ext cx="80963" cy="71438"/>
                </a:xfrm>
                <a:custGeom>
                  <a:avLst/>
                  <a:gdLst>
                    <a:gd name="T0" fmla="*/ 65 w 65"/>
                    <a:gd name="T1" fmla="*/ 41 h 57"/>
                    <a:gd name="T2" fmla="*/ 61 w 65"/>
                    <a:gd name="T3" fmla="*/ 16 h 57"/>
                    <a:gd name="T4" fmla="*/ 45 w 65"/>
                    <a:gd name="T5" fmla="*/ 1 h 57"/>
                    <a:gd name="T6" fmla="*/ 35 w 65"/>
                    <a:gd name="T7" fmla="*/ 23 h 57"/>
                    <a:gd name="T8" fmla="*/ 21 w 65"/>
                    <a:gd name="T9" fmla="*/ 36 h 57"/>
                    <a:gd name="T10" fmla="*/ 0 w 65"/>
                    <a:gd name="T11" fmla="*/ 36 h 57"/>
                    <a:gd name="T12" fmla="*/ 28 w 65"/>
                    <a:gd name="T13" fmla="*/ 55 h 57"/>
                    <a:gd name="T14" fmla="*/ 65 w 65"/>
                    <a:gd name="T15" fmla="*/ 41 h 5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65" h="57">
                      <a:moveTo>
                        <a:pt x="65" y="41"/>
                      </a:moveTo>
                      <a:cubicBezTo>
                        <a:pt x="65" y="41"/>
                        <a:pt x="60" y="32"/>
                        <a:pt x="61" y="16"/>
                      </a:cubicBezTo>
                      <a:cubicBezTo>
                        <a:pt x="63" y="0"/>
                        <a:pt x="45" y="1"/>
                        <a:pt x="45" y="1"/>
                      </a:cubicBezTo>
                      <a:cubicBezTo>
                        <a:pt x="45" y="1"/>
                        <a:pt x="37" y="14"/>
                        <a:pt x="35" y="23"/>
                      </a:cubicBezTo>
                      <a:cubicBezTo>
                        <a:pt x="33" y="30"/>
                        <a:pt x="25" y="35"/>
                        <a:pt x="21" y="36"/>
                      </a:cubicBezTo>
                      <a:cubicBezTo>
                        <a:pt x="14" y="36"/>
                        <a:pt x="0" y="36"/>
                        <a:pt x="0" y="36"/>
                      </a:cubicBezTo>
                      <a:cubicBezTo>
                        <a:pt x="0" y="36"/>
                        <a:pt x="22" y="41"/>
                        <a:pt x="28" y="55"/>
                      </a:cubicBezTo>
                      <a:cubicBezTo>
                        <a:pt x="46" y="57"/>
                        <a:pt x="65" y="41"/>
                        <a:pt x="65" y="41"/>
                      </a:cubicBezTo>
                      <a:close/>
                    </a:path>
                  </a:pathLst>
                </a:custGeom>
                <a:solidFill>
                  <a:srgbClr val="9ED6E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44" name="Freeform 828">
                  <a:extLst>
                    <a:ext uri="{FF2B5EF4-FFF2-40B4-BE49-F238E27FC236}">
                      <a16:creationId xmlns="" xmlns:a16="http://schemas.microsoft.com/office/drawing/2014/main" id="{44D3F1B6-C919-4F47-BD04-6F5CD3238C66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1872913" y="2419350"/>
                  <a:ext cx="66675" cy="85725"/>
                </a:xfrm>
                <a:custGeom>
                  <a:avLst/>
                  <a:gdLst>
                    <a:gd name="T0" fmla="*/ 6 w 54"/>
                    <a:gd name="T1" fmla="*/ 68 h 69"/>
                    <a:gd name="T2" fmla="*/ 29 w 54"/>
                    <a:gd name="T3" fmla="*/ 68 h 69"/>
                    <a:gd name="T4" fmla="*/ 39 w 54"/>
                    <a:gd name="T5" fmla="*/ 59 h 69"/>
                    <a:gd name="T6" fmla="*/ 45 w 54"/>
                    <a:gd name="T7" fmla="*/ 45 h 69"/>
                    <a:gd name="T8" fmla="*/ 51 w 54"/>
                    <a:gd name="T9" fmla="*/ 41 h 69"/>
                    <a:gd name="T10" fmla="*/ 48 w 54"/>
                    <a:gd name="T11" fmla="*/ 30 h 69"/>
                    <a:gd name="T12" fmla="*/ 47 w 54"/>
                    <a:gd name="T13" fmla="*/ 4 h 69"/>
                    <a:gd name="T14" fmla="*/ 34 w 54"/>
                    <a:gd name="T15" fmla="*/ 0 h 69"/>
                    <a:gd name="T16" fmla="*/ 22 w 54"/>
                    <a:gd name="T17" fmla="*/ 5 h 69"/>
                    <a:gd name="T18" fmla="*/ 0 w 54"/>
                    <a:gd name="T19" fmla="*/ 37 h 69"/>
                    <a:gd name="T20" fmla="*/ 2 w 54"/>
                    <a:gd name="T21" fmla="*/ 39 h 69"/>
                    <a:gd name="T22" fmla="*/ 8 w 54"/>
                    <a:gd name="T23" fmla="*/ 41 h 69"/>
                    <a:gd name="T24" fmla="*/ 3 w 54"/>
                    <a:gd name="T25" fmla="*/ 65 h 69"/>
                    <a:gd name="T26" fmla="*/ 6 w 54"/>
                    <a:gd name="T27" fmla="*/ 68 h 6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54" h="69">
                      <a:moveTo>
                        <a:pt x="6" y="68"/>
                      </a:moveTo>
                      <a:cubicBezTo>
                        <a:pt x="13" y="68"/>
                        <a:pt x="23" y="69"/>
                        <a:pt x="29" y="68"/>
                      </a:cubicBezTo>
                      <a:cubicBezTo>
                        <a:pt x="38" y="68"/>
                        <a:pt x="39" y="59"/>
                        <a:pt x="39" y="59"/>
                      </a:cubicBezTo>
                      <a:cubicBezTo>
                        <a:pt x="45" y="45"/>
                        <a:pt x="45" y="45"/>
                        <a:pt x="45" y="45"/>
                      </a:cubicBezTo>
                      <a:cubicBezTo>
                        <a:pt x="45" y="45"/>
                        <a:pt x="48" y="44"/>
                        <a:pt x="51" y="41"/>
                      </a:cubicBezTo>
                      <a:cubicBezTo>
                        <a:pt x="52" y="39"/>
                        <a:pt x="54" y="33"/>
                        <a:pt x="48" y="30"/>
                      </a:cubicBezTo>
                      <a:cubicBezTo>
                        <a:pt x="39" y="26"/>
                        <a:pt x="47" y="4"/>
                        <a:pt x="47" y="4"/>
                      </a:cubicBezTo>
                      <a:cubicBezTo>
                        <a:pt x="34" y="0"/>
                        <a:pt x="34" y="0"/>
                        <a:pt x="34" y="0"/>
                      </a:cubicBezTo>
                      <a:cubicBezTo>
                        <a:pt x="22" y="5"/>
                        <a:pt x="22" y="5"/>
                        <a:pt x="22" y="5"/>
                      </a:cubicBezTo>
                      <a:cubicBezTo>
                        <a:pt x="0" y="37"/>
                        <a:pt x="0" y="37"/>
                        <a:pt x="0" y="37"/>
                      </a:cubicBezTo>
                      <a:cubicBezTo>
                        <a:pt x="0" y="37"/>
                        <a:pt x="0" y="39"/>
                        <a:pt x="2" y="39"/>
                      </a:cubicBezTo>
                      <a:cubicBezTo>
                        <a:pt x="5" y="40"/>
                        <a:pt x="8" y="41"/>
                        <a:pt x="8" y="41"/>
                      </a:cubicBezTo>
                      <a:cubicBezTo>
                        <a:pt x="8" y="41"/>
                        <a:pt x="3" y="64"/>
                        <a:pt x="3" y="65"/>
                      </a:cubicBezTo>
                      <a:cubicBezTo>
                        <a:pt x="3" y="66"/>
                        <a:pt x="4" y="68"/>
                        <a:pt x="6" y="68"/>
                      </a:cubicBezTo>
                      <a:close/>
                    </a:path>
                  </a:pathLst>
                </a:custGeom>
                <a:solidFill>
                  <a:srgbClr val="D3EDF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45" name="Freeform 829">
                  <a:extLst>
                    <a:ext uri="{FF2B5EF4-FFF2-40B4-BE49-F238E27FC236}">
                      <a16:creationId xmlns="" xmlns:a16="http://schemas.microsoft.com/office/drawing/2014/main" id="{66CBC680-B183-423E-8FEE-BABEC768ACDF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1890375" y="2446338"/>
                  <a:ext cx="12700" cy="7938"/>
                </a:xfrm>
                <a:custGeom>
                  <a:avLst/>
                  <a:gdLst>
                    <a:gd name="T0" fmla="*/ 0 w 10"/>
                    <a:gd name="T1" fmla="*/ 4 h 6"/>
                    <a:gd name="T2" fmla="*/ 2 w 10"/>
                    <a:gd name="T3" fmla="*/ 6 h 6"/>
                    <a:gd name="T4" fmla="*/ 9 w 10"/>
                    <a:gd name="T5" fmla="*/ 6 h 6"/>
                    <a:gd name="T6" fmla="*/ 1 w 10"/>
                    <a:gd name="T7" fmla="*/ 1 h 6"/>
                    <a:gd name="T8" fmla="*/ 0 w 10"/>
                    <a:gd name="T9" fmla="*/ 4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" h="6">
                      <a:moveTo>
                        <a:pt x="0" y="4"/>
                      </a:moveTo>
                      <a:cubicBezTo>
                        <a:pt x="0" y="6"/>
                        <a:pt x="0" y="6"/>
                        <a:pt x="2" y="6"/>
                      </a:cubicBezTo>
                      <a:cubicBezTo>
                        <a:pt x="4" y="6"/>
                        <a:pt x="10" y="6"/>
                        <a:pt x="9" y="6"/>
                      </a:cubicBezTo>
                      <a:cubicBezTo>
                        <a:pt x="9" y="5"/>
                        <a:pt x="6" y="4"/>
                        <a:pt x="1" y="1"/>
                      </a:cubicBezTo>
                      <a:cubicBezTo>
                        <a:pt x="0" y="0"/>
                        <a:pt x="0" y="2"/>
                        <a:pt x="0" y="4"/>
                      </a:cubicBezTo>
                      <a:close/>
                    </a:path>
                  </a:pathLst>
                </a:custGeom>
                <a:solidFill>
                  <a:srgbClr val="172B5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46" name="Freeform 830">
                  <a:extLst>
                    <a:ext uri="{FF2B5EF4-FFF2-40B4-BE49-F238E27FC236}">
                      <a16:creationId xmlns="" xmlns:a16="http://schemas.microsoft.com/office/drawing/2014/main" id="{43C7E145-D0F2-4304-B471-EB9AA0C6DFCB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1898313" y="2405063"/>
                  <a:ext cx="63500" cy="76200"/>
                </a:xfrm>
                <a:custGeom>
                  <a:avLst/>
                  <a:gdLst>
                    <a:gd name="T0" fmla="*/ 50 w 52"/>
                    <a:gd name="T1" fmla="*/ 22 h 61"/>
                    <a:gd name="T2" fmla="*/ 1 w 52"/>
                    <a:gd name="T3" fmla="*/ 9 h 61"/>
                    <a:gd name="T4" fmla="*/ 2 w 52"/>
                    <a:gd name="T5" fmla="*/ 16 h 61"/>
                    <a:gd name="T6" fmla="*/ 20 w 52"/>
                    <a:gd name="T7" fmla="*/ 23 h 61"/>
                    <a:gd name="T8" fmla="*/ 16 w 52"/>
                    <a:gd name="T9" fmla="*/ 51 h 61"/>
                    <a:gd name="T10" fmla="*/ 31 w 52"/>
                    <a:gd name="T11" fmla="*/ 43 h 61"/>
                    <a:gd name="T12" fmla="*/ 46 w 52"/>
                    <a:gd name="T13" fmla="*/ 61 h 61"/>
                    <a:gd name="T14" fmla="*/ 50 w 52"/>
                    <a:gd name="T15" fmla="*/ 22 h 6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52" h="61">
                      <a:moveTo>
                        <a:pt x="50" y="22"/>
                      </a:moveTo>
                      <a:cubicBezTo>
                        <a:pt x="18" y="2"/>
                        <a:pt x="5" y="0"/>
                        <a:pt x="1" y="9"/>
                      </a:cubicBezTo>
                      <a:cubicBezTo>
                        <a:pt x="0" y="10"/>
                        <a:pt x="0" y="14"/>
                        <a:pt x="2" y="16"/>
                      </a:cubicBezTo>
                      <a:cubicBezTo>
                        <a:pt x="13" y="16"/>
                        <a:pt x="23" y="16"/>
                        <a:pt x="20" y="23"/>
                      </a:cubicBezTo>
                      <a:cubicBezTo>
                        <a:pt x="19" y="25"/>
                        <a:pt x="8" y="50"/>
                        <a:pt x="16" y="51"/>
                      </a:cubicBezTo>
                      <a:cubicBezTo>
                        <a:pt x="18" y="48"/>
                        <a:pt x="24" y="39"/>
                        <a:pt x="31" y="43"/>
                      </a:cubicBezTo>
                      <a:cubicBezTo>
                        <a:pt x="34" y="45"/>
                        <a:pt x="29" y="57"/>
                        <a:pt x="46" y="61"/>
                      </a:cubicBezTo>
                      <a:cubicBezTo>
                        <a:pt x="48" y="47"/>
                        <a:pt x="52" y="27"/>
                        <a:pt x="50" y="22"/>
                      </a:cubicBezTo>
                      <a:close/>
                    </a:path>
                  </a:pathLst>
                </a:custGeom>
                <a:solidFill>
                  <a:srgbClr val="16286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47" name="Freeform 831">
                  <a:extLst>
                    <a:ext uri="{FF2B5EF4-FFF2-40B4-BE49-F238E27FC236}">
                      <a16:creationId xmlns="" xmlns:a16="http://schemas.microsoft.com/office/drawing/2014/main" id="{EAE7A2A6-7B99-44A1-A175-B0D4056E7218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2034838" y="3294063"/>
                  <a:ext cx="49213" cy="17463"/>
                </a:xfrm>
                <a:custGeom>
                  <a:avLst/>
                  <a:gdLst>
                    <a:gd name="T0" fmla="*/ 38 w 39"/>
                    <a:gd name="T1" fmla="*/ 2 h 14"/>
                    <a:gd name="T2" fmla="*/ 39 w 39"/>
                    <a:gd name="T3" fmla="*/ 14 h 14"/>
                    <a:gd name="T4" fmla="*/ 29 w 39"/>
                    <a:gd name="T5" fmla="*/ 14 h 14"/>
                    <a:gd name="T6" fmla="*/ 29 w 39"/>
                    <a:gd name="T7" fmla="*/ 10 h 14"/>
                    <a:gd name="T8" fmla="*/ 15 w 39"/>
                    <a:gd name="T9" fmla="*/ 14 h 14"/>
                    <a:gd name="T10" fmla="*/ 2 w 39"/>
                    <a:gd name="T11" fmla="*/ 14 h 14"/>
                    <a:gd name="T12" fmla="*/ 3 w 39"/>
                    <a:gd name="T13" fmla="*/ 11 h 14"/>
                    <a:gd name="T14" fmla="*/ 16 w 39"/>
                    <a:gd name="T15" fmla="*/ 8 h 14"/>
                    <a:gd name="T16" fmla="*/ 27 w 39"/>
                    <a:gd name="T17" fmla="*/ 0 h 14"/>
                    <a:gd name="T18" fmla="*/ 38 w 39"/>
                    <a:gd name="T19" fmla="*/ 2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9" h="14">
                      <a:moveTo>
                        <a:pt x="38" y="2"/>
                      </a:moveTo>
                      <a:cubicBezTo>
                        <a:pt x="39" y="14"/>
                        <a:pt x="39" y="14"/>
                        <a:pt x="39" y="14"/>
                      </a:cubicBezTo>
                      <a:cubicBezTo>
                        <a:pt x="29" y="14"/>
                        <a:pt x="29" y="14"/>
                        <a:pt x="29" y="14"/>
                      </a:cubicBezTo>
                      <a:cubicBezTo>
                        <a:pt x="29" y="10"/>
                        <a:pt x="29" y="10"/>
                        <a:pt x="29" y="10"/>
                      </a:cubicBezTo>
                      <a:cubicBezTo>
                        <a:pt x="15" y="14"/>
                        <a:pt x="15" y="14"/>
                        <a:pt x="15" y="14"/>
                      </a:cubicBezTo>
                      <a:cubicBezTo>
                        <a:pt x="2" y="14"/>
                        <a:pt x="2" y="14"/>
                        <a:pt x="2" y="14"/>
                      </a:cubicBezTo>
                      <a:cubicBezTo>
                        <a:pt x="2" y="14"/>
                        <a:pt x="0" y="12"/>
                        <a:pt x="3" y="11"/>
                      </a:cubicBezTo>
                      <a:cubicBezTo>
                        <a:pt x="3" y="11"/>
                        <a:pt x="16" y="8"/>
                        <a:pt x="16" y="8"/>
                      </a:cubicBezTo>
                      <a:cubicBezTo>
                        <a:pt x="27" y="0"/>
                        <a:pt x="27" y="0"/>
                        <a:pt x="27" y="0"/>
                      </a:cubicBezTo>
                      <a:lnTo>
                        <a:pt x="38" y="2"/>
                      </a:lnTo>
                      <a:close/>
                    </a:path>
                  </a:pathLst>
                </a:custGeom>
                <a:solidFill>
                  <a:srgbClr val="14235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48" name="Freeform 832">
                  <a:extLst>
                    <a:ext uri="{FF2B5EF4-FFF2-40B4-BE49-F238E27FC236}">
                      <a16:creationId xmlns="" xmlns:a16="http://schemas.microsoft.com/office/drawing/2014/main" id="{3405ADAC-F864-49E0-B92A-8F7FC73235DD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1899900" y="3294063"/>
                  <a:ext cx="49213" cy="17463"/>
                </a:xfrm>
                <a:custGeom>
                  <a:avLst/>
                  <a:gdLst>
                    <a:gd name="T0" fmla="*/ 39 w 39"/>
                    <a:gd name="T1" fmla="*/ 2 h 14"/>
                    <a:gd name="T2" fmla="*/ 39 w 39"/>
                    <a:gd name="T3" fmla="*/ 14 h 14"/>
                    <a:gd name="T4" fmla="*/ 29 w 39"/>
                    <a:gd name="T5" fmla="*/ 14 h 14"/>
                    <a:gd name="T6" fmla="*/ 29 w 39"/>
                    <a:gd name="T7" fmla="*/ 10 h 14"/>
                    <a:gd name="T8" fmla="*/ 15 w 39"/>
                    <a:gd name="T9" fmla="*/ 14 h 14"/>
                    <a:gd name="T10" fmla="*/ 2 w 39"/>
                    <a:gd name="T11" fmla="*/ 14 h 14"/>
                    <a:gd name="T12" fmla="*/ 3 w 39"/>
                    <a:gd name="T13" fmla="*/ 11 h 14"/>
                    <a:gd name="T14" fmla="*/ 16 w 39"/>
                    <a:gd name="T15" fmla="*/ 8 h 14"/>
                    <a:gd name="T16" fmla="*/ 28 w 39"/>
                    <a:gd name="T17" fmla="*/ 0 h 14"/>
                    <a:gd name="T18" fmla="*/ 39 w 39"/>
                    <a:gd name="T19" fmla="*/ 2 h 1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39" h="14">
                      <a:moveTo>
                        <a:pt x="39" y="2"/>
                      </a:moveTo>
                      <a:cubicBezTo>
                        <a:pt x="39" y="14"/>
                        <a:pt x="39" y="14"/>
                        <a:pt x="39" y="14"/>
                      </a:cubicBezTo>
                      <a:cubicBezTo>
                        <a:pt x="29" y="14"/>
                        <a:pt x="29" y="14"/>
                        <a:pt x="29" y="14"/>
                      </a:cubicBezTo>
                      <a:cubicBezTo>
                        <a:pt x="29" y="10"/>
                        <a:pt x="29" y="10"/>
                        <a:pt x="29" y="10"/>
                      </a:cubicBezTo>
                      <a:cubicBezTo>
                        <a:pt x="15" y="14"/>
                        <a:pt x="15" y="14"/>
                        <a:pt x="15" y="14"/>
                      </a:cubicBezTo>
                      <a:cubicBezTo>
                        <a:pt x="2" y="14"/>
                        <a:pt x="2" y="14"/>
                        <a:pt x="2" y="14"/>
                      </a:cubicBezTo>
                      <a:cubicBezTo>
                        <a:pt x="2" y="14"/>
                        <a:pt x="0" y="12"/>
                        <a:pt x="3" y="11"/>
                      </a:cubicBezTo>
                      <a:cubicBezTo>
                        <a:pt x="3" y="11"/>
                        <a:pt x="16" y="8"/>
                        <a:pt x="16" y="8"/>
                      </a:cubicBezTo>
                      <a:cubicBezTo>
                        <a:pt x="28" y="0"/>
                        <a:pt x="28" y="0"/>
                        <a:pt x="28" y="0"/>
                      </a:cubicBezTo>
                      <a:lnTo>
                        <a:pt x="39" y="2"/>
                      </a:lnTo>
                      <a:close/>
                    </a:path>
                  </a:pathLst>
                </a:custGeom>
                <a:solidFill>
                  <a:srgbClr val="14235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49" name="Freeform 833">
                  <a:extLst>
                    <a:ext uri="{FF2B5EF4-FFF2-40B4-BE49-F238E27FC236}">
                      <a16:creationId xmlns="" xmlns:a16="http://schemas.microsoft.com/office/drawing/2014/main" id="{225AC483-29A7-4E62-88ED-2C73D9A79719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1885613" y="2843213"/>
                  <a:ext cx="119063" cy="458788"/>
                </a:xfrm>
                <a:custGeom>
                  <a:avLst/>
                  <a:gdLst>
                    <a:gd name="T0" fmla="*/ 33 w 96"/>
                    <a:gd name="T1" fmla="*/ 363 h 367"/>
                    <a:gd name="T2" fmla="*/ 57 w 96"/>
                    <a:gd name="T3" fmla="*/ 367 h 367"/>
                    <a:gd name="T4" fmla="*/ 63 w 96"/>
                    <a:gd name="T5" fmla="*/ 185 h 367"/>
                    <a:gd name="T6" fmla="*/ 96 w 96"/>
                    <a:gd name="T7" fmla="*/ 2 h 367"/>
                    <a:gd name="T8" fmla="*/ 0 w 96"/>
                    <a:gd name="T9" fmla="*/ 0 h 367"/>
                    <a:gd name="T10" fmla="*/ 33 w 96"/>
                    <a:gd name="T11" fmla="*/ 363 h 3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96" h="367">
                      <a:moveTo>
                        <a:pt x="33" y="363"/>
                      </a:moveTo>
                      <a:cubicBezTo>
                        <a:pt x="33" y="363"/>
                        <a:pt x="43" y="367"/>
                        <a:pt x="57" y="367"/>
                      </a:cubicBezTo>
                      <a:cubicBezTo>
                        <a:pt x="61" y="296"/>
                        <a:pt x="81" y="242"/>
                        <a:pt x="63" y="185"/>
                      </a:cubicBezTo>
                      <a:cubicBezTo>
                        <a:pt x="68" y="95"/>
                        <a:pt x="96" y="2"/>
                        <a:pt x="96" y="2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33" y="363"/>
                      </a:lnTo>
                      <a:close/>
                    </a:path>
                  </a:pathLst>
                </a:custGeom>
                <a:solidFill>
                  <a:srgbClr val="16286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50" name="Freeform 834">
                  <a:extLst>
                    <a:ext uri="{FF2B5EF4-FFF2-40B4-BE49-F238E27FC236}">
                      <a16:creationId xmlns="" xmlns:a16="http://schemas.microsoft.com/office/drawing/2014/main" id="{93952DBF-6967-44CE-9CA3-72647AD662CD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1953875" y="2889250"/>
                  <a:ext cx="19050" cy="117475"/>
                </a:xfrm>
                <a:custGeom>
                  <a:avLst/>
                  <a:gdLst>
                    <a:gd name="T0" fmla="*/ 16 w 16"/>
                    <a:gd name="T1" fmla="*/ 74 h 93"/>
                    <a:gd name="T2" fmla="*/ 14 w 16"/>
                    <a:gd name="T3" fmla="*/ 93 h 93"/>
                    <a:gd name="T4" fmla="*/ 1 w 16"/>
                    <a:gd name="T5" fmla="*/ 33 h 93"/>
                    <a:gd name="T6" fmla="*/ 16 w 16"/>
                    <a:gd name="T7" fmla="*/ 74 h 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16" h="93">
                      <a:moveTo>
                        <a:pt x="16" y="74"/>
                      </a:moveTo>
                      <a:cubicBezTo>
                        <a:pt x="14" y="93"/>
                        <a:pt x="14" y="93"/>
                        <a:pt x="14" y="93"/>
                      </a:cubicBezTo>
                      <a:cubicBezTo>
                        <a:pt x="14" y="93"/>
                        <a:pt x="0" y="55"/>
                        <a:pt x="1" y="33"/>
                      </a:cubicBezTo>
                      <a:cubicBezTo>
                        <a:pt x="1" y="0"/>
                        <a:pt x="16" y="74"/>
                        <a:pt x="16" y="74"/>
                      </a:cubicBezTo>
                      <a:close/>
                    </a:path>
                  </a:pathLst>
                </a:custGeom>
                <a:solidFill>
                  <a:srgbClr val="405C9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51" name="Freeform 835">
                  <a:extLst>
                    <a:ext uri="{FF2B5EF4-FFF2-40B4-BE49-F238E27FC236}">
                      <a16:creationId xmlns="" xmlns:a16="http://schemas.microsoft.com/office/drawing/2014/main" id="{4C573D37-D405-491E-A2DA-ECA63FDD12BF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1930063" y="2844800"/>
                  <a:ext cx="153988" cy="454025"/>
                </a:xfrm>
                <a:custGeom>
                  <a:avLst/>
                  <a:gdLst>
                    <a:gd name="T0" fmla="*/ 0 w 124"/>
                    <a:gd name="T1" fmla="*/ 0 h 364"/>
                    <a:gd name="T2" fmla="*/ 102 w 124"/>
                    <a:gd name="T3" fmla="*/ 364 h 364"/>
                    <a:gd name="T4" fmla="*/ 124 w 124"/>
                    <a:gd name="T5" fmla="*/ 364 h 364"/>
                    <a:gd name="T6" fmla="*/ 100 w 124"/>
                    <a:gd name="T7" fmla="*/ 184 h 364"/>
                    <a:gd name="T8" fmla="*/ 88 w 124"/>
                    <a:gd name="T9" fmla="*/ 0 h 364"/>
                    <a:gd name="T10" fmla="*/ 0 w 124"/>
                    <a:gd name="T11" fmla="*/ 0 h 36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4" h="364">
                      <a:moveTo>
                        <a:pt x="0" y="0"/>
                      </a:moveTo>
                      <a:cubicBezTo>
                        <a:pt x="102" y="364"/>
                        <a:pt x="102" y="364"/>
                        <a:pt x="102" y="364"/>
                      </a:cubicBezTo>
                      <a:cubicBezTo>
                        <a:pt x="102" y="364"/>
                        <a:pt x="118" y="364"/>
                        <a:pt x="124" y="364"/>
                      </a:cubicBezTo>
                      <a:cubicBezTo>
                        <a:pt x="122" y="297"/>
                        <a:pt x="121" y="217"/>
                        <a:pt x="100" y="184"/>
                      </a:cubicBezTo>
                      <a:cubicBezTo>
                        <a:pt x="92" y="84"/>
                        <a:pt x="96" y="54"/>
                        <a:pt x="88" y="0"/>
                      </a:cubicBezTo>
                      <a:cubicBezTo>
                        <a:pt x="43" y="1"/>
                        <a:pt x="0" y="0"/>
                        <a:pt x="0" y="0"/>
                      </a:cubicBezTo>
                      <a:close/>
                    </a:path>
                  </a:pathLst>
                </a:custGeom>
                <a:solidFill>
                  <a:srgbClr val="16286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52" name="Freeform 836">
                  <a:extLst>
                    <a:ext uri="{FF2B5EF4-FFF2-40B4-BE49-F238E27FC236}">
                      <a16:creationId xmlns="" xmlns:a16="http://schemas.microsoft.com/office/drawing/2014/main" id="{7A774BA0-3111-411C-AFA1-FC975C69AD5C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2018963" y="2925763"/>
                  <a:ext cx="163513" cy="109538"/>
                </a:xfrm>
                <a:custGeom>
                  <a:avLst/>
                  <a:gdLst>
                    <a:gd name="T0" fmla="*/ 0 w 131"/>
                    <a:gd name="T1" fmla="*/ 72 h 88"/>
                    <a:gd name="T2" fmla="*/ 12 w 131"/>
                    <a:gd name="T3" fmla="*/ 85 h 88"/>
                    <a:gd name="T4" fmla="*/ 117 w 131"/>
                    <a:gd name="T5" fmla="*/ 88 h 88"/>
                    <a:gd name="T6" fmla="*/ 129 w 131"/>
                    <a:gd name="T7" fmla="*/ 76 h 88"/>
                    <a:gd name="T8" fmla="*/ 131 w 131"/>
                    <a:gd name="T9" fmla="*/ 16 h 88"/>
                    <a:gd name="T10" fmla="*/ 119 w 131"/>
                    <a:gd name="T11" fmla="*/ 3 h 88"/>
                    <a:gd name="T12" fmla="*/ 14 w 131"/>
                    <a:gd name="T13" fmla="*/ 0 h 88"/>
                    <a:gd name="T14" fmla="*/ 2 w 131"/>
                    <a:gd name="T15" fmla="*/ 12 h 88"/>
                    <a:gd name="T16" fmla="*/ 0 w 131"/>
                    <a:gd name="T17" fmla="*/ 72 h 8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31" h="88">
                      <a:moveTo>
                        <a:pt x="0" y="72"/>
                      </a:moveTo>
                      <a:cubicBezTo>
                        <a:pt x="0" y="79"/>
                        <a:pt x="5" y="85"/>
                        <a:pt x="12" y="85"/>
                      </a:cubicBezTo>
                      <a:cubicBezTo>
                        <a:pt x="117" y="88"/>
                        <a:pt x="117" y="88"/>
                        <a:pt x="117" y="88"/>
                      </a:cubicBezTo>
                      <a:cubicBezTo>
                        <a:pt x="124" y="88"/>
                        <a:pt x="129" y="82"/>
                        <a:pt x="129" y="76"/>
                      </a:cubicBezTo>
                      <a:cubicBezTo>
                        <a:pt x="131" y="16"/>
                        <a:pt x="131" y="16"/>
                        <a:pt x="131" y="16"/>
                      </a:cubicBezTo>
                      <a:cubicBezTo>
                        <a:pt x="131" y="9"/>
                        <a:pt x="126" y="3"/>
                        <a:pt x="119" y="3"/>
                      </a:cubicBezTo>
                      <a:cubicBezTo>
                        <a:pt x="14" y="0"/>
                        <a:pt x="14" y="0"/>
                        <a:pt x="14" y="0"/>
                      </a:cubicBezTo>
                      <a:cubicBezTo>
                        <a:pt x="7" y="0"/>
                        <a:pt x="2" y="6"/>
                        <a:pt x="2" y="12"/>
                      </a:cubicBezTo>
                      <a:lnTo>
                        <a:pt x="0" y="72"/>
                      </a:lnTo>
                      <a:close/>
                    </a:path>
                  </a:pathLst>
                </a:custGeom>
                <a:solidFill>
                  <a:srgbClr val="405C9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53" name="Freeform 837">
                  <a:extLst>
                    <a:ext uri="{FF2B5EF4-FFF2-40B4-BE49-F238E27FC236}">
                      <a16:creationId xmlns="" xmlns:a16="http://schemas.microsoft.com/office/drawing/2014/main" id="{7C3B233F-78C8-4036-B3F2-F19ED4BF82FA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2028488" y="2927350"/>
                  <a:ext cx="163513" cy="107950"/>
                </a:xfrm>
                <a:custGeom>
                  <a:avLst/>
                  <a:gdLst>
                    <a:gd name="T0" fmla="*/ 0 w 131"/>
                    <a:gd name="T1" fmla="*/ 72 h 87"/>
                    <a:gd name="T2" fmla="*/ 12 w 131"/>
                    <a:gd name="T3" fmla="*/ 84 h 87"/>
                    <a:gd name="T4" fmla="*/ 117 w 131"/>
                    <a:gd name="T5" fmla="*/ 87 h 87"/>
                    <a:gd name="T6" fmla="*/ 129 w 131"/>
                    <a:gd name="T7" fmla="*/ 75 h 87"/>
                    <a:gd name="T8" fmla="*/ 131 w 131"/>
                    <a:gd name="T9" fmla="*/ 15 h 87"/>
                    <a:gd name="T10" fmla="*/ 119 w 131"/>
                    <a:gd name="T11" fmla="*/ 3 h 87"/>
                    <a:gd name="T12" fmla="*/ 14 w 131"/>
                    <a:gd name="T13" fmla="*/ 0 h 87"/>
                    <a:gd name="T14" fmla="*/ 2 w 131"/>
                    <a:gd name="T15" fmla="*/ 12 h 87"/>
                    <a:gd name="T16" fmla="*/ 0 w 131"/>
                    <a:gd name="T17" fmla="*/ 72 h 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31" h="87">
                      <a:moveTo>
                        <a:pt x="0" y="72"/>
                      </a:moveTo>
                      <a:cubicBezTo>
                        <a:pt x="0" y="78"/>
                        <a:pt x="5" y="84"/>
                        <a:pt x="12" y="84"/>
                      </a:cubicBezTo>
                      <a:cubicBezTo>
                        <a:pt x="117" y="87"/>
                        <a:pt x="117" y="87"/>
                        <a:pt x="117" y="87"/>
                      </a:cubicBezTo>
                      <a:cubicBezTo>
                        <a:pt x="124" y="87"/>
                        <a:pt x="129" y="82"/>
                        <a:pt x="129" y="75"/>
                      </a:cubicBezTo>
                      <a:cubicBezTo>
                        <a:pt x="131" y="15"/>
                        <a:pt x="131" y="15"/>
                        <a:pt x="131" y="15"/>
                      </a:cubicBezTo>
                      <a:cubicBezTo>
                        <a:pt x="131" y="8"/>
                        <a:pt x="126" y="3"/>
                        <a:pt x="119" y="3"/>
                      </a:cubicBezTo>
                      <a:cubicBezTo>
                        <a:pt x="14" y="0"/>
                        <a:pt x="14" y="0"/>
                        <a:pt x="14" y="0"/>
                      </a:cubicBezTo>
                      <a:cubicBezTo>
                        <a:pt x="7" y="0"/>
                        <a:pt x="2" y="5"/>
                        <a:pt x="2" y="12"/>
                      </a:cubicBezTo>
                      <a:lnTo>
                        <a:pt x="0" y="72"/>
                      </a:lnTo>
                      <a:close/>
                    </a:path>
                  </a:pathLst>
                </a:custGeom>
                <a:solidFill>
                  <a:srgbClr val="16286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54" name="Freeform 838">
                  <a:extLst>
                    <a:ext uri="{FF2B5EF4-FFF2-40B4-BE49-F238E27FC236}">
                      <a16:creationId xmlns="" xmlns:a16="http://schemas.microsoft.com/office/drawing/2014/main" id="{4CA40DB8-9A63-4001-B522-9D363C1B45D1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2080875" y="2906713"/>
                  <a:ext cx="61913" cy="41275"/>
                </a:xfrm>
                <a:custGeom>
                  <a:avLst/>
                  <a:gdLst>
                    <a:gd name="T0" fmla="*/ 3 w 49"/>
                    <a:gd name="T1" fmla="*/ 16 h 32"/>
                    <a:gd name="T2" fmla="*/ 0 w 49"/>
                    <a:gd name="T3" fmla="*/ 16 h 32"/>
                    <a:gd name="T4" fmla="*/ 0 w 49"/>
                    <a:gd name="T5" fmla="*/ 16 h 32"/>
                    <a:gd name="T6" fmla="*/ 15 w 49"/>
                    <a:gd name="T7" fmla="*/ 32 h 32"/>
                    <a:gd name="T8" fmla="*/ 33 w 49"/>
                    <a:gd name="T9" fmla="*/ 32 h 32"/>
                    <a:gd name="T10" fmla="*/ 34 w 49"/>
                    <a:gd name="T11" fmla="*/ 32 h 32"/>
                    <a:gd name="T12" fmla="*/ 49 w 49"/>
                    <a:gd name="T13" fmla="*/ 17 h 32"/>
                    <a:gd name="T14" fmla="*/ 49 w 49"/>
                    <a:gd name="T15" fmla="*/ 17 h 32"/>
                    <a:gd name="T16" fmla="*/ 34 w 49"/>
                    <a:gd name="T17" fmla="*/ 1 h 32"/>
                    <a:gd name="T18" fmla="*/ 16 w 49"/>
                    <a:gd name="T19" fmla="*/ 0 h 32"/>
                    <a:gd name="T20" fmla="*/ 15 w 49"/>
                    <a:gd name="T21" fmla="*/ 0 h 32"/>
                    <a:gd name="T22" fmla="*/ 0 w 49"/>
                    <a:gd name="T23" fmla="*/ 16 h 32"/>
                    <a:gd name="T24" fmla="*/ 3 w 49"/>
                    <a:gd name="T25" fmla="*/ 16 h 32"/>
                    <a:gd name="T26" fmla="*/ 5 w 49"/>
                    <a:gd name="T27" fmla="*/ 16 h 32"/>
                    <a:gd name="T28" fmla="*/ 15 w 49"/>
                    <a:gd name="T29" fmla="*/ 6 h 32"/>
                    <a:gd name="T30" fmla="*/ 16 w 49"/>
                    <a:gd name="T31" fmla="*/ 6 h 32"/>
                    <a:gd name="T32" fmla="*/ 34 w 49"/>
                    <a:gd name="T33" fmla="*/ 7 h 32"/>
                    <a:gd name="T34" fmla="*/ 43 w 49"/>
                    <a:gd name="T35" fmla="*/ 17 h 32"/>
                    <a:gd name="T36" fmla="*/ 43 w 49"/>
                    <a:gd name="T37" fmla="*/ 17 h 32"/>
                    <a:gd name="T38" fmla="*/ 34 w 49"/>
                    <a:gd name="T39" fmla="*/ 26 h 32"/>
                    <a:gd name="T40" fmla="*/ 33 w 49"/>
                    <a:gd name="T41" fmla="*/ 26 h 32"/>
                    <a:gd name="T42" fmla="*/ 15 w 49"/>
                    <a:gd name="T43" fmla="*/ 26 h 32"/>
                    <a:gd name="T44" fmla="*/ 5 w 49"/>
                    <a:gd name="T45" fmla="*/ 16 h 32"/>
                    <a:gd name="T46" fmla="*/ 5 w 49"/>
                    <a:gd name="T47" fmla="*/ 16 h 32"/>
                    <a:gd name="T48" fmla="*/ 3 w 49"/>
                    <a:gd name="T49" fmla="*/ 16 h 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49" h="32">
                      <a:moveTo>
                        <a:pt x="3" y="16"/>
                      </a:moveTo>
                      <a:cubicBezTo>
                        <a:pt x="0" y="16"/>
                        <a:pt x="0" y="16"/>
                        <a:pt x="0" y="16"/>
                      </a:cubicBezTo>
                      <a:cubicBezTo>
                        <a:pt x="0" y="16"/>
                        <a:pt x="0" y="16"/>
                        <a:pt x="0" y="16"/>
                      </a:cubicBezTo>
                      <a:cubicBezTo>
                        <a:pt x="0" y="25"/>
                        <a:pt x="6" y="32"/>
                        <a:pt x="15" y="32"/>
                      </a:cubicBezTo>
                      <a:cubicBezTo>
                        <a:pt x="33" y="32"/>
                        <a:pt x="33" y="32"/>
                        <a:pt x="33" y="32"/>
                      </a:cubicBezTo>
                      <a:cubicBezTo>
                        <a:pt x="34" y="32"/>
                        <a:pt x="34" y="32"/>
                        <a:pt x="34" y="32"/>
                      </a:cubicBezTo>
                      <a:cubicBezTo>
                        <a:pt x="42" y="32"/>
                        <a:pt x="49" y="26"/>
                        <a:pt x="49" y="17"/>
                      </a:cubicBezTo>
                      <a:cubicBezTo>
                        <a:pt x="49" y="17"/>
                        <a:pt x="49" y="17"/>
                        <a:pt x="49" y="17"/>
                      </a:cubicBezTo>
                      <a:cubicBezTo>
                        <a:pt x="49" y="8"/>
                        <a:pt x="43" y="1"/>
                        <a:pt x="34" y="1"/>
                      </a:cubicBezTo>
                      <a:cubicBezTo>
                        <a:pt x="16" y="0"/>
                        <a:pt x="16" y="0"/>
                        <a:pt x="16" y="0"/>
                      </a:cubicBezTo>
                      <a:cubicBezTo>
                        <a:pt x="15" y="0"/>
                        <a:pt x="15" y="0"/>
                        <a:pt x="15" y="0"/>
                      </a:cubicBezTo>
                      <a:cubicBezTo>
                        <a:pt x="7" y="0"/>
                        <a:pt x="0" y="7"/>
                        <a:pt x="0" y="16"/>
                      </a:cubicBezTo>
                      <a:cubicBezTo>
                        <a:pt x="3" y="16"/>
                        <a:pt x="3" y="16"/>
                        <a:pt x="3" y="16"/>
                      </a:cubicBezTo>
                      <a:cubicBezTo>
                        <a:pt x="5" y="16"/>
                        <a:pt x="5" y="16"/>
                        <a:pt x="5" y="16"/>
                      </a:cubicBezTo>
                      <a:cubicBezTo>
                        <a:pt x="6" y="11"/>
                        <a:pt x="10" y="6"/>
                        <a:pt x="15" y="6"/>
                      </a:cubicBezTo>
                      <a:cubicBezTo>
                        <a:pt x="16" y="6"/>
                        <a:pt x="16" y="6"/>
                        <a:pt x="16" y="6"/>
                      </a:cubicBezTo>
                      <a:cubicBezTo>
                        <a:pt x="34" y="7"/>
                        <a:pt x="34" y="7"/>
                        <a:pt x="34" y="7"/>
                      </a:cubicBezTo>
                      <a:cubicBezTo>
                        <a:pt x="39" y="7"/>
                        <a:pt x="43" y="11"/>
                        <a:pt x="43" y="17"/>
                      </a:cubicBezTo>
                      <a:cubicBezTo>
                        <a:pt x="43" y="17"/>
                        <a:pt x="43" y="17"/>
                        <a:pt x="43" y="17"/>
                      </a:cubicBezTo>
                      <a:cubicBezTo>
                        <a:pt x="43" y="22"/>
                        <a:pt x="39" y="26"/>
                        <a:pt x="34" y="26"/>
                      </a:cubicBezTo>
                      <a:cubicBezTo>
                        <a:pt x="33" y="26"/>
                        <a:pt x="33" y="26"/>
                        <a:pt x="33" y="26"/>
                      </a:cubicBezTo>
                      <a:cubicBezTo>
                        <a:pt x="15" y="26"/>
                        <a:pt x="15" y="26"/>
                        <a:pt x="15" y="26"/>
                      </a:cubicBezTo>
                      <a:cubicBezTo>
                        <a:pt x="10" y="26"/>
                        <a:pt x="5" y="21"/>
                        <a:pt x="5" y="16"/>
                      </a:cubicBezTo>
                      <a:cubicBezTo>
                        <a:pt x="5" y="16"/>
                        <a:pt x="5" y="16"/>
                        <a:pt x="5" y="16"/>
                      </a:cubicBezTo>
                      <a:lnTo>
                        <a:pt x="3" y="16"/>
                      </a:lnTo>
                      <a:close/>
                    </a:path>
                  </a:pathLst>
                </a:custGeom>
                <a:solidFill>
                  <a:srgbClr val="16286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55" name="Freeform 839">
                  <a:extLst>
                    <a:ext uri="{FF2B5EF4-FFF2-40B4-BE49-F238E27FC236}">
                      <a16:creationId xmlns="" xmlns:a16="http://schemas.microsoft.com/office/drawing/2014/main" id="{6CECAE9F-622E-4800-9BDF-13F67823100F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2098338" y="2967038"/>
                  <a:ext cx="22225" cy="33338"/>
                </a:xfrm>
                <a:custGeom>
                  <a:avLst/>
                  <a:gdLst>
                    <a:gd name="T0" fmla="*/ 0 w 18"/>
                    <a:gd name="T1" fmla="*/ 18 h 27"/>
                    <a:gd name="T2" fmla="*/ 9 w 18"/>
                    <a:gd name="T3" fmla="*/ 27 h 27"/>
                    <a:gd name="T4" fmla="*/ 18 w 18"/>
                    <a:gd name="T5" fmla="*/ 18 h 27"/>
                    <a:gd name="T6" fmla="*/ 18 w 18"/>
                    <a:gd name="T7" fmla="*/ 10 h 27"/>
                    <a:gd name="T8" fmla="*/ 10 w 18"/>
                    <a:gd name="T9" fmla="*/ 1 h 27"/>
                    <a:gd name="T10" fmla="*/ 1 w 18"/>
                    <a:gd name="T11" fmla="*/ 9 h 27"/>
                    <a:gd name="T12" fmla="*/ 0 w 18"/>
                    <a:gd name="T13" fmla="*/ 18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8" h="27">
                      <a:moveTo>
                        <a:pt x="0" y="18"/>
                      </a:moveTo>
                      <a:cubicBezTo>
                        <a:pt x="0" y="23"/>
                        <a:pt x="4" y="27"/>
                        <a:pt x="9" y="27"/>
                      </a:cubicBezTo>
                      <a:cubicBezTo>
                        <a:pt x="14" y="27"/>
                        <a:pt x="18" y="23"/>
                        <a:pt x="18" y="18"/>
                      </a:cubicBezTo>
                      <a:cubicBezTo>
                        <a:pt x="18" y="10"/>
                        <a:pt x="18" y="10"/>
                        <a:pt x="18" y="10"/>
                      </a:cubicBezTo>
                      <a:cubicBezTo>
                        <a:pt x="18" y="5"/>
                        <a:pt x="15" y="1"/>
                        <a:pt x="10" y="1"/>
                      </a:cubicBezTo>
                      <a:cubicBezTo>
                        <a:pt x="5" y="0"/>
                        <a:pt x="1" y="4"/>
                        <a:pt x="1" y="9"/>
                      </a:cubicBezTo>
                      <a:lnTo>
                        <a:pt x="0" y="1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56" name="Freeform 840">
                  <a:extLst>
                    <a:ext uri="{FF2B5EF4-FFF2-40B4-BE49-F238E27FC236}">
                      <a16:creationId xmlns="" xmlns:a16="http://schemas.microsoft.com/office/drawing/2014/main" id="{AE2277EA-BF12-49A6-BD62-7DACA5A238C2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2106275" y="2976563"/>
                  <a:ext cx="7938" cy="15875"/>
                </a:xfrm>
                <a:custGeom>
                  <a:avLst/>
                  <a:gdLst>
                    <a:gd name="T0" fmla="*/ 0 w 7"/>
                    <a:gd name="T1" fmla="*/ 4 h 12"/>
                    <a:gd name="T2" fmla="*/ 4 w 7"/>
                    <a:gd name="T3" fmla="*/ 0 h 12"/>
                    <a:gd name="T4" fmla="*/ 7 w 7"/>
                    <a:gd name="T5" fmla="*/ 4 h 12"/>
                    <a:gd name="T6" fmla="*/ 5 w 7"/>
                    <a:gd name="T7" fmla="*/ 6 h 12"/>
                    <a:gd name="T8" fmla="*/ 5 w 7"/>
                    <a:gd name="T9" fmla="*/ 11 h 12"/>
                    <a:gd name="T10" fmla="*/ 3 w 7"/>
                    <a:gd name="T11" fmla="*/ 12 h 12"/>
                    <a:gd name="T12" fmla="*/ 2 w 7"/>
                    <a:gd name="T13" fmla="*/ 10 h 12"/>
                    <a:gd name="T14" fmla="*/ 2 w 7"/>
                    <a:gd name="T15" fmla="*/ 6 h 12"/>
                    <a:gd name="T16" fmla="*/ 0 w 7"/>
                    <a:gd name="T17" fmla="*/ 4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7" h="12">
                      <a:moveTo>
                        <a:pt x="0" y="4"/>
                      </a:moveTo>
                      <a:cubicBezTo>
                        <a:pt x="0" y="2"/>
                        <a:pt x="2" y="0"/>
                        <a:pt x="4" y="0"/>
                      </a:cubicBezTo>
                      <a:cubicBezTo>
                        <a:pt x="5" y="0"/>
                        <a:pt x="7" y="2"/>
                        <a:pt x="7" y="4"/>
                      </a:cubicBezTo>
                      <a:cubicBezTo>
                        <a:pt x="7" y="5"/>
                        <a:pt x="6" y="6"/>
                        <a:pt x="5" y="6"/>
                      </a:cubicBezTo>
                      <a:cubicBezTo>
                        <a:pt x="5" y="11"/>
                        <a:pt x="5" y="11"/>
                        <a:pt x="5" y="11"/>
                      </a:cubicBezTo>
                      <a:cubicBezTo>
                        <a:pt x="5" y="12"/>
                        <a:pt x="4" y="12"/>
                        <a:pt x="3" y="12"/>
                      </a:cubicBezTo>
                      <a:cubicBezTo>
                        <a:pt x="2" y="12"/>
                        <a:pt x="2" y="11"/>
                        <a:pt x="2" y="10"/>
                      </a:cubicBezTo>
                      <a:cubicBezTo>
                        <a:pt x="2" y="6"/>
                        <a:pt x="2" y="6"/>
                        <a:pt x="2" y="6"/>
                      </a:cubicBezTo>
                      <a:cubicBezTo>
                        <a:pt x="1" y="6"/>
                        <a:pt x="0" y="5"/>
                        <a:pt x="0" y="4"/>
                      </a:cubicBezTo>
                      <a:close/>
                    </a:path>
                  </a:pathLst>
                </a:custGeom>
                <a:solidFill>
                  <a:srgbClr val="16286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57" name="Freeform 841">
                  <a:extLst>
                    <a:ext uri="{FF2B5EF4-FFF2-40B4-BE49-F238E27FC236}">
                      <a16:creationId xmlns="" xmlns:a16="http://schemas.microsoft.com/office/drawing/2014/main" id="{8E2DBF37-D300-4342-8992-2A04D7EBF06E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2082463" y="2884488"/>
                  <a:ext cx="39688" cy="39688"/>
                </a:xfrm>
                <a:custGeom>
                  <a:avLst/>
                  <a:gdLst>
                    <a:gd name="T0" fmla="*/ 25 w 32"/>
                    <a:gd name="T1" fmla="*/ 0 h 33"/>
                    <a:gd name="T2" fmla="*/ 16 w 32"/>
                    <a:gd name="T3" fmla="*/ 6 h 33"/>
                    <a:gd name="T4" fmla="*/ 1 w 32"/>
                    <a:gd name="T5" fmla="*/ 20 h 33"/>
                    <a:gd name="T6" fmla="*/ 7 w 32"/>
                    <a:gd name="T7" fmla="*/ 21 h 33"/>
                    <a:gd name="T8" fmla="*/ 16 w 32"/>
                    <a:gd name="T9" fmla="*/ 19 h 33"/>
                    <a:gd name="T10" fmla="*/ 17 w 32"/>
                    <a:gd name="T11" fmla="*/ 25 h 33"/>
                    <a:gd name="T12" fmla="*/ 14 w 32"/>
                    <a:gd name="T13" fmla="*/ 25 h 33"/>
                    <a:gd name="T14" fmla="*/ 17 w 32"/>
                    <a:gd name="T15" fmla="*/ 31 h 33"/>
                    <a:gd name="T16" fmla="*/ 21 w 32"/>
                    <a:gd name="T17" fmla="*/ 32 h 33"/>
                    <a:gd name="T18" fmla="*/ 23 w 32"/>
                    <a:gd name="T19" fmla="*/ 31 h 33"/>
                    <a:gd name="T20" fmla="*/ 27 w 32"/>
                    <a:gd name="T21" fmla="*/ 30 h 33"/>
                    <a:gd name="T22" fmla="*/ 31 w 32"/>
                    <a:gd name="T23" fmla="*/ 29 h 33"/>
                    <a:gd name="T24" fmla="*/ 32 w 32"/>
                    <a:gd name="T25" fmla="*/ 27 h 33"/>
                    <a:gd name="T26" fmla="*/ 31 w 32"/>
                    <a:gd name="T27" fmla="*/ 19 h 33"/>
                    <a:gd name="T28" fmla="*/ 29 w 32"/>
                    <a:gd name="T29" fmla="*/ 6 h 33"/>
                    <a:gd name="T30" fmla="*/ 28 w 32"/>
                    <a:gd name="T31" fmla="*/ 3 h 33"/>
                    <a:gd name="T32" fmla="*/ 25 w 32"/>
                    <a:gd name="T33" fmla="*/ 0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32" h="33">
                      <a:moveTo>
                        <a:pt x="25" y="0"/>
                      </a:moveTo>
                      <a:cubicBezTo>
                        <a:pt x="25" y="0"/>
                        <a:pt x="18" y="5"/>
                        <a:pt x="16" y="6"/>
                      </a:cubicBezTo>
                      <a:cubicBezTo>
                        <a:pt x="13" y="9"/>
                        <a:pt x="10" y="15"/>
                        <a:pt x="1" y="20"/>
                      </a:cubicBezTo>
                      <a:cubicBezTo>
                        <a:pt x="0" y="20"/>
                        <a:pt x="5" y="22"/>
                        <a:pt x="7" y="21"/>
                      </a:cubicBezTo>
                      <a:cubicBezTo>
                        <a:pt x="12" y="19"/>
                        <a:pt x="16" y="19"/>
                        <a:pt x="16" y="19"/>
                      </a:cubicBezTo>
                      <a:cubicBezTo>
                        <a:pt x="17" y="25"/>
                        <a:pt x="17" y="25"/>
                        <a:pt x="17" y="25"/>
                      </a:cubicBezTo>
                      <a:cubicBezTo>
                        <a:pt x="14" y="25"/>
                        <a:pt x="14" y="25"/>
                        <a:pt x="14" y="25"/>
                      </a:cubicBezTo>
                      <a:cubicBezTo>
                        <a:pt x="14" y="25"/>
                        <a:pt x="15" y="29"/>
                        <a:pt x="17" y="31"/>
                      </a:cubicBezTo>
                      <a:cubicBezTo>
                        <a:pt x="18" y="33"/>
                        <a:pt x="20" y="32"/>
                        <a:pt x="21" y="32"/>
                      </a:cubicBezTo>
                      <a:cubicBezTo>
                        <a:pt x="21" y="31"/>
                        <a:pt x="22" y="31"/>
                        <a:pt x="23" y="31"/>
                      </a:cubicBezTo>
                      <a:cubicBezTo>
                        <a:pt x="24" y="31"/>
                        <a:pt x="25" y="31"/>
                        <a:pt x="27" y="30"/>
                      </a:cubicBezTo>
                      <a:cubicBezTo>
                        <a:pt x="28" y="29"/>
                        <a:pt x="29" y="30"/>
                        <a:pt x="31" y="29"/>
                      </a:cubicBezTo>
                      <a:cubicBezTo>
                        <a:pt x="32" y="29"/>
                        <a:pt x="32" y="27"/>
                        <a:pt x="32" y="27"/>
                      </a:cubicBezTo>
                      <a:cubicBezTo>
                        <a:pt x="32" y="27"/>
                        <a:pt x="31" y="22"/>
                        <a:pt x="31" y="19"/>
                      </a:cubicBezTo>
                      <a:cubicBezTo>
                        <a:pt x="30" y="14"/>
                        <a:pt x="29" y="6"/>
                        <a:pt x="29" y="6"/>
                      </a:cubicBezTo>
                      <a:cubicBezTo>
                        <a:pt x="28" y="3"/>
                        <a:pt x="28" y="3"/>
                        <a:pt x="28" y="3"/>
                      </a:cubicBezTo>
                      <a:lnTo>
                        <a:pt x="25" y="0"/>
                      </a:lnTo>
                      <a:close/>
                    </a:path>
                  </a:pathLst>
                </a:custGeom>
                <a:solidFill>
                  <a:srgbClr val="D3EDF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  <p:sp>
              <p:nvSpPr>
                <p:cNvPr id="758" name="Freeform 842">
                  <a:extLst>
                    <a:ext uri="{FF2B5EF4-FFF2-40B4-BE49-F238E27FC236}">
                      <a16:creationId xmlns="" xmlns:a16="http://schemas.microsoft.com/office/drawing/2014/main" id="{F6A5D21F-2F1F-4936-9551-25CED9693687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2025313" y="2520950"/>
                  <a:ext cx="104775" cy="374650"/>
                </a:xfrm>
                <a:custGeom>
                  <a:avLst/>
                  <a:gdLst>
                    <a:gd name="T0" fmla="*/ 79 w 84"/>
                    <a:gd name="T1" fmla="*/ 300 h 300"/>
                    <a:gd name="T2" fmla="*/ 55 w 84"/>
                    <a:gd name="T3" fmla="*/ 298 h 300"/>
                    <a:gd name="T4" fmla="*/ 0 w 84"/>
                    <a:gd name="T5" fmla="*/ 84 h 300"/>
                    <a:gd name="T6" fmla="*/ 38 w 84"/>
                    <a:gd name="T7" fmla="*/ 48 h 300"/>
                    <a:gd name="T8" fmla="*/ 79 w 84"/>
                    <a:gd name="T9" fmla="*/ 300 h 3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4" h="300">
                      <a:moveTo>
                        <a:pt x="79" y="300"/>
                      </a:moveTo>
                      <a:cubicBezTo>
                        <a:pt x="55" y="298"/>
                        <a:pt x="55" y="298"/>
                        <a:pt x="55" y="298"/>
                      </a:cubicBezTo>
                      <a:cubicBezTo>
                        <a:pt x="55" y="298"/>
                        <a:pt x="49" y="202"/>
                        <a:pt x="0" y="84"/>
                      </a:cubicBezTo>
                      <a:cubicBezTo>
                        <a:pt x="1" y="82"/>
                        <a:pt x="19" y="0"/>
                        <a:pt x="38" y="48"/>
                      </a:cubicBezTo>
                      <a:cubicBezTo>
                        <a:pt x="84" y="162"/>
                        <a:pt x="79" y="300"/>
                        <a:pt x="79" y="300"/>
                      </a:cubicBezTo>
                      <a:close/>
                    </a:path>
                  </a:pathLst>
                </a:custGeom>
                <a:solidFill>
                  <a:srgbClr val="16286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defTabSz="91440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0" cap="none" spc="0" normalizeH="0" baseline="0" noProof="0">
                    <a:ln>
                      <a:noFill/>
                    </a:ln>
                    <a:solidFill>
                      <a:prstClr val="black"/>
                    </a:solidFill>
                    <a:effectLst/>
                    <a:uLnTx/>
                    <a:uFillTx/>
                  </a:endParaRPr>
                </a:p>
              </p:txBody>
            </p:sp>
          </p:grpSp>
        </p:grpSp>
        <p:grpSp>
          <p:nvGrpSpPr>
            <p:cNvPr id="55" name="Group 5">
              <a:extLst>
                <a:ext uri="{FF2B5EF4-FFF2-40B4-BE49-F238E27FC236}">
                  <a16:creationId xmlns="" xmlns:a16="http://schemas.microsoft.com/office/drawing/2014/main" id="{E96239F3-C1D8-474F-A75A-C6568F22829A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54674" y="1238582"/>
              <a:ext cx="7987234" cy="4199182"/>
              <a:chOff x="20638" y="2395538"/>
              <a:chExt cx="4040188" cy="2124075"/>
            </a:xfrm>
          </p:grpSpPr>
          <p:sp>
            <p:nvSpPr>
              <p:cNvPr id="84" name="Freeform 8">
                <a:extLst>
                  <a:ext uri="{FF2B5EF4-FFF2-40B4-BE49-F238E27FC236}">
                    <a16:creationId xmlns="" xmlns:a16="http://schemas.microsoft.com/office/drawing/2014/main" id="{4B4CEECE-B531-4743-BEB4-063064973CFC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52413" y="4108451"/>
                <a:ext cx="31750" cy="38100"/>
              </a:xfrm>
              <a:custGeom>
                <a:avLst/>
                <a:gdLst>
                  <a:gd name="T0" fmla="*/ 8 w 26"/>
                  <a:gd name="T1" fmla="*/ 27 h 30"/>
                  <a:gd name="T2" fmla="*/ 3 w 26"/>
                  <a:gd name="T3" fmla="*/ 22 h 30"/>
                  <a:gd name="T4" fmla="*/ 3 w 26"/>
                  <a:gd name="T5" fmla="*/ 8 h 30"/>
                  <a:gd name="T6" fmla="*/ 8 w 26"/>
                  <a:gd name="T7" fmla="*/ 3 h 30"/>
                  <a:gd name="T8" fmla="*/ 17 w 26"/>
                  <a:gd name="T9" fmla="*/ 3 h 30"/>
                  <a:gd name="T10" fmla="*/ 22 w 26"/>
                  <a:gd name="T11" fmla="*/ 8 h 30"/>
                  <a:gd name="T12" fmla="*/ 22 w 26"/>
                  <a:gd name="T13" fmla="*/ 22 h 30"/>
                  <a:gd name="T14" fmla="*/ 17 w 26"/>
                  <a:gd name="T15" fmla="*/ 27 h 30"/>
                  <a:gd name="T16" fmla="*/ 8 w 26"/>
                  <a:gd name="T17" fmla="*/ 27 h 30"/>
                  <a:gd name="T18" fmla="*/ 17 w 26"/>
                  <a:gd name="T19" fmla="*/ 0 h 30"/>
                  <a:gd name="T20" fmla="*/ 8 w 26"/>
                  <a:gd name="T21" fmla="*/ 0 h 30"/>
                  <a:gd name="T22" fmla="*/ 0 w 26"/>
                  <a:gd name="T23" fmla="*/ 8 h 30"/>
                  <a:gd name="T24" fmla="*/ 0 w 26"/>
                  <a:gd name="T25" fmla="*/ 22 h 30"/>
                  <a:gd name="T26" fmla="*/ 8 w 26"/>
                  <a:gd name="T27" fmla="*/ 30 h 30"/>
                  <a:gd name="T28" fmla="*/ 17 w 26"/>
                  <a:gd name="T29" fmla="*/ 30 h 30"/>
                  <a:gd name="T30" fmla="*/ 26 w 26"/>
                  <a:gd name="T31" fmla="*/ 22 h 30"/>
                  <a:gd name="T32" fmla="*/ 26 w 26"/>
                  <a:gd name="T33" fmla="*/ 8 h 30"/>
                  <a:gd name="T34" fmla="*/ 17 w 26"/>
                  <a:gd name="T35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0">
                    <a:moveTo>
                      <a:pt x="8" y="27"/>
                    </a:moveTo>
                    <a:cubicBezTo>
                      <a:pt x="5" y="27"/>
                      <a:pt x="3" y="25"/>
                      <a:pt x="3" y="22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5"/>
                      <a:pt x="5" y="3"/>
                      <a:pt x="8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20" y="3"/>
                      <a:pt x="22" y="5"/>
                      <a:pt x="22" y="8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5"/>
                      <a:pt x="20" y="27"/>
                      <a:pt x="17" y="27"/>
                    </a:cubicBezTo>
                    <a:cubicBezTo>
                      <a:pt x="8" y="27"/>
                      <a:pt x="8" y="27"/>
                      <a:pt x="8" y="27"/>
                    </a:cubicBezTo>
                    <a:moveTo>
                      <a:pt x="17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3" y="0"/>
                      <a:pt x="0" y="3"/>
                      <a:pt x="0" y="8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7"/>
                      <a:pt x="3" y="30"/>
                      <a:pt x="8" y="30"/>
                    </a:cubicBezTo>
                    <a:cubicBezTo>
                      <a:pt x="17" y="30"/>
                      <a:pt x="17" y="30"/>
                      <a:pt x="17" y="30"/>
                    </a:cubicBezTo>
                    <a:cubicBezTo>
                      <a:pt x="22" y="30"/>
                      <a:pt x="26" y="27"/>
                      <a:pt x="26" y="22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3"/>
                      <a:pt x="22" y="0"/>
                      <a:pt x="17" y="0"/>
                    </a:cubicBezTo>
                  </a:path>
                </a:pathLst>
              </a:custGeom>
              <a:solidFill>
                <a:srgbClr val="279E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5" name="Freeform 9">
                <a:extLst>
                  <a:ext uri="{FF2B5EF4-FFF2-40B4-BE49-F238E27FC236}">
                    <a16:creationId xmlns="" xmlns:a16="http://schemas.microsoft.com/office/drawing/2014/main" id="{5D6619C6-9B57-41D0-B77E-37FDE35F851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1004888" y="4108451"/>
                <a:ext cx="31750" cy="38100"/>
              </a:xfrm>
              <a:custGeom>
                <a:avLst/>
                <a:gdLst>
                  <a:gd name="T0" fmla="*/ 18 w 26"/>
                  <a:gd name="T1" fmla="*/ 30 h 30"/>
                  <a:gd name="T2" fmla="*/ 9 w 26"/>
                  <a:gd name="T3" fmla="*/ 30 h 30"/>
                  <a:gd name="T4" fmla="*/ 0 w 26"/>
                  <a:gd name="T5" fmla="*/ 22 h 30"/>
                  <a:gd name="T6" fmla="*/ 0 w 26"/>
                  <a:gd name="T7" fmla="*/ 8 h 30"/>
                  <a:gd name="T8" fmla="*/ 9 w 26"/>
                  <a:gd name="T9" fmla="*/ 0 h 30"/>
                  <a:gd name="T10" fmla="*/ 18 w 26"/>
                  <a:gd name="T11" fmla="*/ 0 h 30"/>
                  <a:gd name="T12" fmla="*/ 26 w 26"/>
                  <a:gd name="T13" fmla="*/ 8 h 30"/>
                  <a:gd name="T14" fmla="*/ 26 w 26"/>
                  <a:gd name="T15" fmla="*/ 22 h 30"/>
                  <a:gd name="T16" fmla="*/ 18 w 26"/>
                  <a:gd name="T17" fmla="*/ 30 h 30"/>
                  <a:gd name="T18" fmla="*/ 9 w 26"/>
                  <a:gd name="T19" fmla="*/ 3 h 30"/>
                  <a:gd name="T20" fmla="*/ 4 w 26"/>
                  <a:gd name="T21" fmla="*/ 8 h 30"/>
                  <a:gd name="T22" fmla="*/ 4 w 26"/>
                  <a:gd name="T23" fmla="*/ 22 h 30"/>
                  <a:gd name="T24" fmla="*/ 9 w 26"/>
                  <a:gd name="T25" fmla="*/ 27 h 30"/>
                  <a:gd name="T26" fmla="*/ 18 w 26"/>
                  <a:gd name="T27" fmla="*/ 27 h 30"/>
                  <a:gd name="T28" fmla="*/ 23 w 26"/>
                  <a:gd name="T29" fmla="*/ 22 h 30"/>
                  <a:gd name="T30" fmla="*/ 23 w 26"/>
                  <a:gd name="T31" fmla="*/ 8 h 30"/>
                  <a:gd name="T32" fmla="*/ 18 w 26"/>
                  <a:gd name="T33" fmla="*/ 3 h 30"/>
                  <a:gd name="T34" fmla="*/ 9 w 26"/>
                  <a:gd name="T35" fmla="*/ 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0">
                    <a:moveTo>
                      <a:pt x="18" y="30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4" y="30"/>
                      <a:pt x="0" y="27"/>
                      <a:pt x="0" y="22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3"/>
                      <a:pt x="4" y="0"/>
                      <a:pt x="9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3" y="0"/>
                      <a:pt x="26" y="3"/>
                      <a:pt x="26" y="8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6" y="27"/>
                      <a:pt x="23" y="30"/>
                      <a:pt x="18" y="30"/>
                    </a:cubicBezTo>
                    <a:close/>
                    <a:moveTo>
                      <a:pt x="9" y="3"/>
                    </a:moveTo>
                    <a:cubicBezTo>
                      <a:pt x="6" y="3"/>
                      <a:pt x="4" y="5"/>
                      <a:pt x="4" y="8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4" y="25"/>
                      <a:pt x="6" y="27"/>
                      <a:pt x="9" y="27"/>
                    </a:cubicBezTo>
                    <a:cubicBezTo>
                      <a:pt x="18" y="27"/>
                      <a:pt x="18" y="27"/>
                      <a:pt x="18" y="27"/>
                    </a:cubicBezTo>
                    <a:cubicBezTo>
                      <a:pt x="21" y="27"/>
                      <a:pt x="23" y="25"/>
                      <a:pt x="23" y="22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3" y="5"/>
                      <a:pt x="21" y="3"/>
                      <a:pt x="18" y="3"/>
                    </a:cubicBezTo>
                    <a:lnTo>
                      <a:pt x="9" y="3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6" name="Freeform 10">
                <a:extLst>
                  <a:ext uri="{FF2B5EF4-FFF2-40B4-BE49-F238E27FC236}">
                    <a16:creationId xmlns="" xmlns:a16="http://schemas.microsoft.com/office/drawing/2014/main" id="{696C63EC-C52D-4194-9076-C13B75E22BFA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814388" y="4108451"/>
                <a:ext cx="33338" cy="38100"/>
              </a:xfrm>
              <a:custGeom>
                <a:avLst/>
                <a:gdLst>
                  <a:gd name="T0" fmla="*/ 18 w 26"/>
                  <a:gd name="T1" fmla="*/ 30 h 30"/>
                  <a:gd name="T2" fmla="*/ 9 w 26"/>
                  <a:gd name="T3" fmla="*/ 30 h 30"/>
                  <a:gd name="T4" fmla="*/ 0 w 26"/>
                  <a:gd name="T5" fmla="*/ 22 h 30"/>
                  <a:gd name="T6" fmla="*/ 0 w 26"/>
                  <a:gd name="T7" fmla="*/ 8 h 30"/>
                  <a:gd name="T8" fmla="*/ 9 w 26"/>
                  <a:gd name="T9" fmla="*/ 0 h 30"/>
                  <a:gd name="T10" fmla="*/ 18 w 26"/>
                  <a:gd name="T11" fmla="*/ 0 h 30"/>
                  <a:gd name="T12" fmla="*/ 26 w 26"/>
                  <a:gd name="T13" fmla="*/ 8 h 30"/>
                  <a:gd name="T14" fmla="*/ 26 w 26"/>
                  <a:gd name="T15" fmla="*/ 22 h 30"/>
                  <a:gd name="T16" fmla="*/ 18 w 26"/>
                  <a:gd name="T17" fmla="*/ 30 h 30"/>
                  <a:gd name="T18" fmla="*/ 9 w 26"/>
                  <a:gd name="T19" fmla="*/ 3 h 30"/>
                  <a:gd name="T20" fmla="*/ 4 w 26"/>
                  <a:gd name="T21" fmla="*/ 8 h 30"/>
                  <a:gd name="T22" fmla="*/ 4 w 26"/>
                  <a:gd name="T23" fmla="*/ 22 h 30"/>
                  <a:gd name="T24" fmla="*/ 9 w 26"/>
                  <a:gd name="T25" fmla="*/ 27 h 30"/>
                  <a:gd name="T26" fmla="*/ 18 w 26"/>
                  <a:gd name="T27" fmla="*/ 27 h 30"/>
                  <a:gd name="T28" fmla="*/ 22 w 26"/>
                  <a:gd name="T29" fmla="*/ 22 h 30"/>
                  <a:gd name="T30" fmla="*/ 22 w 26"/>
                  <a:gd name="T31" fmla="*/ 8 h 30"/>
                  <a:gd name="T32" fmla="*/ 18 w 26"/>
                  <a:gd name="T33" fmla="*/ 3 h 30"/>
                  <a:gd name="T34" fmla="*/ 9 w 26"/>
                  <a:gd name="T35" fmla="*/ 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0">
                    <a:moveTo>
                      <a:pt x="18" y="30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4" y="30"/>
                      <a:pt x="0" y="27"/>
                      <a:pt x="0" y="22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3"/>
                      <a:pt x="4" y="0"/>
                      <a:pt x="9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2" y="0"/>
                      <a:pt x="26" y="3"/>
                      <a:pt x="26" y="8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6" y="27"/>
                      <a:pt x="22" y="30"/>
                      <a:pt x="18" y="30"/>
                    </a:cubicBezTo>
                    <a:close/>
                    <a:moveTo>
                      <a:pt x="9" y="3"/>
                    </a:moveTo>
                    <a:cubicBezTo>
                      <a:pt x="6" y="3"/>
                      <a:pt x="4" y="5"/>
                      <a:pt x="4" y="8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4" y="25"/>
                      <a:pt x="6" y="27"/>
                      <a:pt x="9" y="27"/>
                    </a:cubicBezTo>
                    <a:cubicBezTo>
                      <a:pt x="18" y="27"/>
                      <a:pt x="18" y="27"/>
                      <a:pt x="18" y="27"/>
                    </a:cubicBezTo>
                    <a:cubicBezTo>
                      <a:pt x="20" y="27"/>
                      <a:pt x="22" y="25"/>
                      <a:pt x="22" y="22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5"/>
                      <a:pt x="20" y="3"/>
                      <a:pt x="18" y="3"/>
                    </a:cubicBezTo>
                    <a:lnTo>
                      <a:pt x="9" y="3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7" name="Freeform 11">
                <a:extLst>
                  <a:ext uri="{FF2B5EF4-FFF2-40B4-BE49-F238E27FC236}">
                    <a16:creationId xmlns="" xmlns:a16="http://schemas.microsoft.com/office/drawing/2014/main" id="{12701564-FCC4-40D7-90D6-244A95F0587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766763" y="4108451"/>
                <a:ext cx="31750" cy="38100"/>
              </a:xfrm>
              <a:custGeom>
                <a:avLst/>
                <a:gdLst>
                  <a:gd name="T0" fmla="*/ 18 w 26"/>
                  <a:gd name="T1" fmla="*/ 30 h 30"/>
                  <a:gd name="T2" fmla="*/ 9 w 26"/>
                  <a:gd name="T3" fmla="*/ 30 h 30"/>
                  <a:gd name="T4" fmla="*/ 0 w 26"/>
                  <a:gd name="T5" fmla="*/ 22 h 30"/>
                  <a:gd name="T6" fmla="*/ 0 w 26"/>
                  <a:gd name="T7" fmla="*/ 8 h 30"/>
                  <a:gd name="T8" fmla="*/ 9 w 26"/>
                  <a:gd name="T9" fmla="*/ 0 h 30"/>
                  <a:gd name="T10" fmla="*/ 18 w 26"/>
                  <a:gd name="T11" fmla="*/ 0 h 30"/>
                  <a:gd name="T12" fmla="*/ 26 w 26"/>
                  <a:gd name="T13" fmla="*/ 8 h 30"/>
                  <a:gd name="T14" fmla="*/ 26 w 26"/>
                  <a:gd name="T15" fmla="*/ 22 h 30"/>
                  <a:gd name="T16" fmla="*/ 18 w 26"/>
                  <a:gd name="T17" fmla="*/ 30 h 30"/>
                  <a:gd name="T18" fmla="*/ 9 w 26"/>
                  <a:gd name="T19" fmla="*/ 3 h 30"/>
                  <a:gd name="T20" fmla="*/ 4 w 26"/>
                  <a:gd name="T21" fmla="*/ 8 h 30"/>
                  <a:gd name="T22" fmla="*/ 4 w 26"/>
                  <a:gd name="T23" fmla="*/ 22 h 30"/>
                  <a:gd name="T24" fmla="*/ 9 w 26"/>
                  <a:gd name="T25" fmla="*/ 27 h 30"/>
                  <a:gd name="T26" fmla="*/ 18 w 26"/>
                  <a:gd name="T27" fmla="*/ 27 h 30"/>
                  <a:gd name="T28" fmla="*/ 22 w 26"/>
                  <a:gd name="T29" fmla="*/ 22 h 30"/>
                  <a:gd name="T30" fmla="*/ 22 w 26"/>
                  <a:gd name="T31" fmla="*/ 8 h 30"/>
                  <a:gd name="T32" fmla="*/ 18 w 26"/>
                  <a:gd name="T33" fmla="*/ 3 h 30"/>
                  <a:gd name="T34" fmla="*/ 9 w 26"/>
                  <a:gd name="T35" fmla="*/ 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0">
                    <a:moveTo>
                      <a:pt x="18" y="30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4" y="30"/>
                      <a:pt x="0" y="27"/>
                      <a:pt x="0" y="22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3"/>
                      <a:pt x="4" y="0"/>
                      <a:pt x="9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2" y="0"/>
                      <a:pt x="26" y="3"/>
                      <a:pt x="26" y="8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6" y="27"/>
                      <a:pt x="22" y="30"/>
                      <a:pt x="18" y="30"/>
                    </a:cubicBezTo>
                    <a:close/>
                    <a:moveTo>
                      <a:pt x="9" y="3"/>
                    </a:moveTo>
                    <a:cubicBezTo>
                      <a:pt x="6" y="3"/>
                      <a:pt x="4" y="5"/>
                      <a:pt x="4" y="8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4" y="25"/>
                      <a:pt x="6" y="27"/>
                      <a:pt x="9" y="27"/>
                    </a:cubicBezTo>
                    <a:cubicBezTo>
                      <a:pt x="18" y="27"/>
                      <a:pt x="18" y="27"/>
                      <a:pt x="18" y="27"/>
                    </a:cubicBezTo>
                    <a:cubicBezTo>
                      <a:pt x="20" y="27"/>
                      <a:pt x="22" y="25"/>
                      <a:pt x="22" y="22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5"/>
                      <a:pt x="20" y="3"/>
                      <a:pt x="18" y="3"/>
                    </a:cubicBezTo>
                    <a:lnTo>
                      <a:pt x="9" y="3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8" name="Freeform 12">
                <a:extLst>
                  <a:ext uri="{FF2B5EF4-FFF2-40B4-BE49-F238E27FC236}">
                    <a16:creationId xmlns="" xmlns:a16="http://schemas.microsoft.com/office/drawing/2014/main" id="{997C7550-8531-41C4-8EAF-01E118C44D8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923926" y="4108451"/>
                <a:ext cx="33338" cy="38100"/>
              </a:xfrm>
              <a:custGeom>
                <a:avLst/>
                <a:gdLst>
                  <a:gd name="T0" fmla="*/ 18 w 26"/>
                  <a:gd name="T1" fmla="*/ 30 h 30"/>
                  <a:gd name="T2" fmla="*/ 9 w 26"/>
                  <a:gd name="T3" fmla="*/ 30 h 30"/>
                  <a:gd name="T4" fmla="*/ 0 w 26"/>
                  <a:gd name="T5" fmla="*/ 22 h 30"/>
                  <a:gd name="T6" fmla="*/ 0 w 26"/>
                  <a:gd name="T7" fmla="*/ 8 h 30"/>
                  <a:gd name="T8" fmla="*/ 9 w 26"/>
                  <a:gd name="T9" fmla="*/ 0 h 30"/>
                  <a:gd name="T10" fmla="*/ 18 w 26"/>
                  <a:gd name="T11" fmla="*/ 0 h 30"/>
                  <a:gd name="T12" fmla="*/ 26 w 26"/>
                  <a:gd name="T13" fmla="*/ 8 h 30"/>
                  <a:gd name="T14" fmla="*/ 26 w 26"/>
                  <a:gd name="T15" fmla="*/ 22 h 30"/>
                  <a:gd name="T16" fmla="*/ 18 w 26"/>
                  <a:gd name="T17" fmla="*/ 30 h 30"/>
                  <a:gd name="T18" fmla="*/ 9 w 26"/>
                  <a:gd name="T19" fmla="*/ 3 h 30"/>
                  <a:gd name="T20" fmla="*/ 4 w 26"/>
                  <a:gd name="T21" fmla="*/ 8 h 30"/>
                  <a:gd name="T22" fmla="*/ 4 w 26"/>
                  <a:gd name="T23" fmla="*/ 22 h 30"/>
                  <a:gd name="T24" fmla="*/ 9 w 26"/>
                  <a:gd name="T25" fmla="*/ 27 h 30"/>
                  <a:gd name="T26" fmla="*/ 18 w 26"/>
                  <a:gd name="T27" fmla="*/ 27 h 30"/>
                  <a:gd name="T28" fmla="*/ 23 w 26"/>
                  <a:gd name="T29" fmla="*/ 22 h 30"/>
                  <a:gd name="T30" fmla="*/ 23 w 26"/>
                  <a:gd name="T31" fmla="*/ 8 h 30"/>
                  <a:gd name="T32" fmla="*/ 18 w 26"/>
                  <a:gd name="T33" fmla="*/ 3 h 30"/>
                  <a:gd name="T34" fmla="*/ 9 w 26"/>
                  <a:gd name="T35" fmla="*/ 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0">
                    <a:moveTo>
                      <a:pt x="18" y="30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4" y="30"/>
                      <a:pt x="0" y="27"/>
                      <a:pt x="0" y="22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3"/>
                      <a:pt x="4" y="0"/>
                      <a:pt x="9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3" y="0"/>
                      <a:pt x="26" y="3"/>
                      <a:pt x="26" y="8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6" y="27"/>
                      <a:pt x="23" y="30"/>
                      <a:pt x="18" y="30"/>
                    </a:cubicBezTo>
                    <a:close/>
                    <a:moveTo>
                      <a:pt x="9" y="3"/>
                    </a:moveTo>
                    <a:cubicBezTo>
                      <a:pt x="6" y="3"/>
                      <a:pt x="4" y="5"/>
                      <a:pt x="4" y="8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4" y="25"/>
                      <a:pt x="6" y="27"/>
                      <a:pt x="9" y="27"/>
                    </a:cubicBezTo>
                    <a:cubicBezTo>
                      <a:pt x="18" y="27"/>
                      <a:pt x="18" y="27"/>
                      <a:pt x="18" y="27"/>
                    </a:cubicBezTo>
                    <a:cubicBezTo>
                      <a:pt x="21" y="27"/>
                      <a:pt x="23" y="25"/>
                      <a:pt x="23" y="22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3" y="5"/>
                      <a:pt x="21" y="3"/>
                      <a:pt x="18" y="3"/>
                    </a:cubicBezTo>
                    <a:lnTo>
                      <a:pt x="9" y="3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9" name="Freeform 13">
                <a:extLst>
                  <a:ext uri="{FF2B5EF4-FFF2-40B4-BE49-F238E27FC236}">
                    <a16:creationId xmlns="" xmlns:a16="http://schemas.microsoft.com/office/drawing/2014/main" id="{AEA89238-6712-4113-A99D-2E8B8E20D2B4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93738" y="4108451"/>
                <a:ext cx="31750" cy="38100"/>
              </a:xfrm>
              <a:custGeom>
                <a:avLst/>
                <a:gdLst>
                  <a:gd name="T0" fmla="*/ 18 w 26"/>
                  <a:gd name="T1" fmla="*/ 30 h 30"/>
                  <a:gd name="T2" fmla="*/ 9 w 26"/>
                  <a:gd name="T3" fmla="*/ 30 h 30"/>
                  <a:gd name="T4" fmla="*/ 0 w 26"/>
                  <a:gd name="T5" fmla="*/ 22 h 30"/>
                  <a:gd name="T6" fmla="*/ 0 w 26"/>
                  <a:gd name="T7" fmla="*/ 8 h 30"/>
                  <a:gd name="T8" fmla="*/ 9 w 26"/>
                  <a:gd name="T9" fmla="*/ 0 h 30"/>
                  <a:gd name="T10" fmla="*/ 18 w 26"/>
                  <a:gd name="T11" fmla="*/ 0 h 30"/>
                  <a:gd name="T12" fmla="*/ 26 w 26"/>
                  <a:gd name="T13" fmla="*/ 8 h 30"/>
                  <a:gd name="T14" fmla="*/ 26 w 26"/>
                  <a:gd name="T15" fmla="*/ 22 h 30"/>
                  <a:gd name="T16" fmla="*/ 18 w 26"/>
                  <a:gd name="T17" fmla="*/ 30 h 30"/>
                  <a:gd name="T18" fmla="*/ 9 w 26"/>
                  <a:gd name="T19" fmla="*/ 3 h 30"/>
                  <a:gd name="T20" fmla="*/ 4 w 26"/>
                  <a:gd name="T21" fmla="*/ 8 h 30"/>
                  <a:gd name="T22" fmla="*/ 4 w 26"/>
                  <a:gd name="T23" fmla="*/ 22 h 30"/>
                  <a:gd name="T24" fmla="*/ 9 w 26"/>
                  <a:gd name="T25" fmla="*/ 27 h 30"/>
                  <a:gd name="T26" fmla="*/ 18 w 26"/>
                  <a:gd name="T27" fmla="*/ 27 h 30"/>
                  <a:gd name="T28" fmla="*/ 23 w 26"/>
                  <a:gd name="T29" fmla="*/ 22 h 30"/>
                  <a:gd name="T30" fmla="*/ 23 w 26"/>
                  <a:gd name="T31" fmla="*/ 8 h 30"/>
                  <a:gd name="T32" fmla="*/ 18 w 26"/>
                  <a:gd name="T33" fmla="*/ 3 h 30"/>
                  <a:gd name="T34" fmla="*/ 9 w 26"/>
                  <a:gd name="T35" fmla="*/ 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0">
                    <a:moveTo>
                      <a:pt x="18" y="30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4" y="30"/>
                      <a:pt x="0" y="27"/>
                      <a:pt x="0" y="22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3"/>
                      <a:pt x="4" y="0"/>
                      <a:pt x="9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2" y="0"/>
                      <a:pt x="26" y="3"/>
                      <a:pt x="26" y="8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6" y="27"/>
                      <a:pt x="22" y="30"/>
                      <a:pt x="18" y="30"/>
                    </a:cubicBezTo>
                    <a:close/>
                    <a:moveTo>
                      <a:pt x="9" y="3"/>
                    </a:moveTo>
                    <a:cubicBezTo>
                      <a:pt x="6" y="3"/>
                      <a:pt x="4" y="5"/>
                      <a:pt x="4" y="8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4" y="25"/>
                      <a:pt x="6" y="27"/>
                      <a:pt x="9" y="27"/>
                    </a:cubicBezTo>
                    <a:cubicBezTo>
                      <a:pt x="18" y="27"/>
                      <a:pt x="18" y="27"/>
                      <a:pt x="18" y="27"/>
                    </a:cubicBezTo>
                    <a:cubicBezTo>
                      <a:pt x="20" y="27"/>
                      <a:pt x="23" y="25"/>
                      <a:pt x="23" y="22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3" y="5"/>
                      <a:pt x="20" y="3"/>
                      <a:pt x="18" y="3"/>
                    </a:cubicBezTo>
                    <a:lnTo>
                      <a:pt x="9" y="3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0" name="Freeform 14">
                <a:extLst>
                  <a:ext uri="{FF2B5EF4-FFF2-40B4-BE49-F238E27FC236}">
                    <a16:creationId xmlns="" xmlns:a16="http://schemas.microsoft.com/office/drawing/2014/main" id="{4D5C5F9C-4769-4210-A87F-2BFC60229D1A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04826" y="4108451"/>
                <a:ext cx="31750" cy="38100"/>
              </a:xfrm>
              <a:custGeom>
                <a:avLst/>
                <a:gdLst>
                  <a:gd name="T0" fmla="*/ 8 w 26"/>
                  <a:gd name="T1" fmla="*/ 27 h 30"/>
                  <a:gd name="T2" fmla="*/ 4 w 26"/>
                  <a:gd name="T3" fmla="*/ 22 h 30"/>
                  <a:gd name="T4" fmla="*/ 4 w 26"/>
                  <a:gd name="T5" fmla="*/ 8 h 30"/>
                  <a:gd name="T6" fmla="*/ 8 w 26"/>
                  <a:gd name="T7" fmla="*/ 3 h 30"/>
                  <a:gd name="T8" fmla="*/ 17 w 26"/>
                  <a:gd name="T9" fmla="*/ 3 h 30"/>
                  <a:gd name="T10" fmla="*/ 22 w 26"/>
                  <a:gd name="T11" fmla="*/ 8 h 30"/>
                  <a:gd name="T12" fmla="*/ 22 w 26"/>
                  <a:gd name="T13" fmla="*/ 22 h 30"/>
                  <a:gd name="T14" fmla="*/ 17 w 26"/>
                  <a:gd name="T15" fmla="*/ 27 h 30"/>
                  <a:gd name="T16" fmla="*/ 8 w 26"/>
                  <a:gd name="T17" fmla="*/ 27 h 30"/>
                  <a:gd name="T18" fmla="*/ 17 w 26"/>
                  <a:gd name="T19" fmla="*/ 0 h 30"/>
                  <a:gd name="T20" fmla="*/ 8 w 26"/>
                  <a:gd name="T21" fmla="*/ 0 h 30"/>
                  <a:gd name="T22" fmla="*/ 0 w 26"/>
                  <a:gd name="T23" fmla="*/ 8 h 30"/>
                  <a:gd name="T24" fmla="*/ 0 w 26"/>
                  <a:gd name="T25" fmla="*/ 22 h 30"/>
                  <a:gd name="T26" fmla="*/ 8 w 26"/>
                  <a:gd name="T27" fmla="*/ 30 h 30"/>
                  <a:gd name="T28" fmla="*/ 17 w 26"/>
                  <a:gd name="T29" fmla="*/ 30 h 30"/>
                  <a:gd name="T30" fmla="*/ 26 w 26"/>
                  <a:gd name="T31" fmla="*/ 22 h 30"/>
                  <a:gd name="T32" fmla="*/ 26 w 26"/>
                  <a:gd name="T33" fmla="*/ 8 h 30"/>
                  <a:gd name="T34" fmla="*/ 17 w 26"/>
                  <a:gd name="T35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0">
                    <a:moveTo>
                      <a:pt x="8" y="27"/>
                    </a:moveTo>
                    <a:cubicBezTo>
                      <a:pt x="6" y="27"/>
                      <a:pt x="4" y="25"/>
                      <a:pt x="4" y="22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5"/>
                      <a:pt x="6" y="3"/>
                      <a:pt x="8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20" y="3"/>
                      <a:pt x="22" y="5"/>
                      <a:pt x="22" y="8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5"/>
                      <a:pt x="20" y="27"/>
                      <a:pt x="17" y="27"/>
                    </a:cubicBezTo>
                    <a:cubicBezTo>
                      <a:pt x="8" y="27"/>
                      <a:pt x="8" y="27"/>
                      <a:pt x="8" y="27"/>
                    </a:cubicBezTo>
                    <a:moveTo>
                      <a:pt x="17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4" y="0"/>
                      <a:pt x="0" y="3"/>
                      <a:pt x="0" y="8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7"/>
                      <a:pt x="4" y="30"/>
                      <a:pt x="8" y="30"/>
                    </a:cubicBezTo>
                    <a:cubicBezTo>
                      <a:pt x="17" y="30"/>
                      <a:pt x="17" y="30"/>
                      <a:pt x="17" y="30"/>
                    </a:cubicBezTo>
                    <a:cubicBezTo>
                      <a:pt x="22" y="30"/>
                      <a:pt x="26" y="27"/>
                      <a:pt x="26" y="22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3"/>
                      <a:pt x="22" y="0"/>
                      <a:pt x="17" y="0"/>
                    </a:cubicBezTo>
                  </a:path>
                </a:pathLst>
              </a:custGeom>
              <a:solidFill>
                <a:srgbClr val="5FBA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1" name="Freeform 15">
                <a:extLst>
                  <a:ext uri="{FF2B5EF4-FFF2-40B4-BE49-F238E27FC236}">
                    <a16:creationId xmlns="" xmlns:a16="http://schemas.microsoft.com/office/drawing/2014/main" id="{E888F8F6-C345-44D0-B1AA-ABA1C084A99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455613" y="4108451"/>
                <a:ext cx="31750" cy="38100"/>
              </a:xfrm>
              <a:custGeom>
                <a:avLst/>
                <a:gdLst>
                  <a:gd name="T0" fmla="*/ 8 w 26"/>
                  <a:gd name="T1" fmla="*/ 27 h 30"/>
                  <a:gd name="T2" fmla="*/ 4 w 26"/>
                  <a:gd name="T3" fmla="*/ 22 h 30"/>
                  <a:gd name="T4" fmla="*/ 4 w 26"/>
                  <a:gd name="T5" fmla="*/ 8 h 30"/>
                  <a:gd name="T6" fmla="*/ 8 w 26"/>
                  <a:gd name="T7" fmla="*/ 3 h 30"/>
                  <a:gd name="T8" fmla="*/ 17 w 26"/>
                  <a:gd name="T9" fmla="*/ 3 h 30"/>
                  <a:gd name="T10" fmla="*/ 22 w 26"/>
                  <a:gd name="T11" fmla="*/ 8 h 30"/>
                  <a:gd name="T12" fmla="*/ 22 w 26"/>
                  <a:gd name="T13" fmla="*/ 22 h 30"/>
                  <a:gd name="T14" fmla="*/ 17 w 26"/>
                  <a:gd name="T15" fmla="*/ 27 h 30"/>
                  <a:gd name="T16" fmla="*/ 8 w 26"/>
                  <a:gd name="T17" fmla="*/ 27 h 30"/>
                  <a:gd name="T18" fmla="*/ 17 w 26"/>
                  <a:gd name="T19" fmla="*/ 0 h 30"/>
                  <a:gd name="T20" fmla="*/ 8 w 26"/>
                  <a:gd name="T21" fmla="*/ 0 h 30"/>
                  <a:gd name="T22" fmla="*/ 0 w 26"/>
                  <a:gd name="T23" fmla="*/ 8 h 30"/>
                  <a:gd name="T24" fmla="*/ 0 w 26"/>
                  <a:gd name="T25" fmla="*/ 22 h 30"/>
                  <a:gd name="T26" fmla="*/ 8 w 26"/>
                  <a:gd name="T27" fmla="*/ 30 h 30"/>
                  <a:gd name="T28" fmla="*/ 17 w 26"/>
                  <a:gd name="T29" fmla="*/ 30 h 30"/>
                  <a:gd name="T30" fmla="*/ 26 w 26"/>
                  <a:gd name="T31" fmla="*/ 22 h 30"/>
                  <a:gd name="T32" fmla="*/ 26 w 26"/>
                  <a:gd name="T33" fmla="*/ 8 h 30"/>
                  <a:gd name="T34" fmla="*/ 17 w 26"/>
                  <a:gd name="T35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0">
                    <a:moveTo>
                      <a:pt x="8" y="27"/>
                    </a:moveTo>
                    <a:cubicBezTo>
                      <a:pt x="6" y="27"/>
                      <a:pt x="4" y="25"/>
                      <a:pt x="4" y="22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5"/>
                      <a:pt x="6" y="3"/>
                      <a:pt x="8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20" y="3"/>
                      <a:pt x="22" y="5"/>
                      <a:pt x="22" y="8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5"/>
                      <a:pt x="20" y="27"/>
                      <a:pt x="17" y="27"/>
                    </a:cubicBezTo>
                    <a:cubicBezTo>
                      <a:pt x="8" y="27"/>
                      <a:pt x="8" y="27"/>
                      <a:pt x="8" y="27"/>
                    </a:cubicBezTo>
                    <a:moveTo>
                      <a:pt x="17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4" y="0"/>
                      <a:pt x="0" y="3"/>
                      <a:pt x="0" y="8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7"/>
                      <a:pt x="4" y="30"/>
                      <a:pt x="8" y="30"/>
                    </a:cubicBezTo>
                    <a:cubicBezTo>
                      <a:pt x="17" y="30"/>
                      <a:pt x="17" y="30"/>
                      <a:pt x="17" y="30"/>
                    </a:cubicBezTo>
                    <a:cubicBezTo>
                      <a:pt x="22" y="30"/>
                      <a:pt x="26" y="27"/>
                      <a:pt x="26" y="22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3"/>
                      <a:pt x="22" y="0"/>
                      <a:pt x="17" y="0"/>
                    </a:cubicBezTo>
                  </a:path>
                </a:pathLst>
              </a:custGeom>
              <a:solidFill>
                <a:srgbClr val="55B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2" name="Freeform 16">
                <a:extLst>
                  <a:ext uri="{FF2B5EF4-FFF2-40B4-BE49-F238E27FC236}">
                    <a16:creationId xmlns="" xmlns:a16="http://schemas.microsoft.com/office/drawing/2014/main" id="{18C34B79-B39F-47DD-82AC-BB29C3DAC5DA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14363" y="4108451"/>
                <a:ext cx="31750" cy="38100"/>
              </a:xfrm>
              <a:custGeom>
                <a:avLst/>
                <a:gdLst>
                  <a:gd name="T0" fmla="*/ 18 w 26"/>
                  <a:gd name="T1" fmla="*/ 30 h 30"/>
                  <a:gd name="T2" fmla="*/ 9 w 26"/>
                  <a:gd name="T3" fmla="*/ 30 h 30"/>
                  <a:gd name="T4" fmla="*/ 0 w 26"/>
                  <a:gd name="T5" fmla="*/ 22 h 30"/>
                  <a:gd name="T6" fmla="*/ 0 w 26"/>
                  <a:gd name="T7" fmla="*/ 8 h 30"/>
                  <a:gd name="T8" fmla="*/ 9 w 26"/>
                  <a:gd name="T9" fmla="*/ 0 h 30"/>
                  <a:gd name="T10" fmla="*/ 18 w 26"/>
                  <a:gd name="T11" fmla="*/ 0 h 30"/>
                  <a:gd name="T12" fmla="*/ 26 w 26"/>
                  <a:gd name="T13" fmla="*/ 8 h 30"/>
                  <a:gd name="T14" fmla="*/ 26 w 26"/>
                  <a:gd name="T15" fmla="*/ 22 h 30"/>
                  <a:gd name="T16" fmla="*/ 18 w 26"/>
                  <a:gd name="T17" fmla="*/ 30 h 30"/>
                  <a:gd name="T18" fmla="*/ 9 w 26"/>
                  <a:gd name="T19" fmla="*/ 3 h 30"/>
                  <a:gd name="T20" fmla="*/ 4 w 26"/>
                  <a:gd name="T21" fmla="*/ 8 h 30"/>
                  <a:gd name="T22" fmla="*/ 4 w 26"/>
                  <a:gd name="T23" fmla="*/ 22 h 30"/>
                  <a:gd name="T24" fmla="*/ 9 w 26"/>
                  <a:gd name="T25" fmla="*/ 27 h 30"/>
                  <a:gd name="T26" fmla="*/ 18 w 26"/>
                  <a:gd name="T27" fmla="*/ 27 h 30"/>
                  <a:gd name="T28" fmla="*/ 23 w 26"/>
                  <a:gd name="T29" fmla="*/ 22 h 30"/>
                  <a:gd name="T30" fmla="*/ 23 w 26"/>
                  <a:gd name="T31" fmla="*/ 8 h 30"/>
                  <a:gd name="T32" fmla="*/ 18 w 26"/>
                  <a:gd name="T33" fmla="*/ 3 h 30"/>
                  <a:gd name="T34" fmla="*/ 9 w 26"/>
                  <a:gd name="T35" fmla="*/ 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0">
                    <a:moveTo>
                      <a:pt x="18" y="30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4" y="30"/>
                      <a:pt x="0" y="27"/>
                      <a:pt x="0" y="22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3"/>
                      <a:pt x="4" y="0"/>
                      <a:pt x="9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2" y="0"/>
                      <a:pt x="26" y="3"/>
                      <a:pt x="26" y="8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6" y="27"/>
                      <a:pt x="22" y="30"/>
                      <a:pt x="18" y="30"/>
                    </a:cubicBezTo>
                    <a:close/>
                    <a:moveTo>
                      <a:pt x="9" y="3"/>
                    </a:moveTo>
                    <a:cubicBezTo>
                      <a:pt x="6" y="3"/>
                      <a:pt x="4" y="5"/>
                      <a:pt x="4" y="8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4" y="25"/>
                      <a:pt x="6" y="27"/>
                      <a:pt x="9" y="27"/>
                    </a:cubicBezTo>
                    <a:cubicBezTo>
                      <a:pt x="18" y="27"/>
                      <a:pt x="18" y="27"/>
                      <a:pt x="18" y="27"/>
                    </a:cubicBezTo>
                    <a:cubicBezTo>
                      <a:pt x="20" y="27"/>
                      <a:pt x="23" y="25"/>
                      <a:pt x="23" y="22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3" y="5"/>
                      <a:pt x="20" y="3"/>
                      <a:pt x="18" y="3"/>
                    </a:cubicBezTo>
                    <a:lnTo>
                      <a:pt x="9" y="3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3" name="Freeform 17">
                <a:extLst>
                  <a:ext uri="{FF2B5EF4-FFF2-40B4-BE49-F238E27FC236}">
                    <a16:creationId xmlns="" xmlns:a16="http://schemas.microsoft.com/office/drawing/2014/main" id="{65D23367-C385-45AA-86DA-E87140C6B5F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60401" y="4108451"/>
                <a:ext cx="15875" cy="38100"/>
              </a:xfrm>
              <a:custGeom>
                <a:avLst/>
                <a:gdLst>
                  <a:gd name="T0" fmla="*/ 10 w 10"/>
                  <a:gd name="T1" fmla="*/ 0 h 24"/>
                  <a:gd name="T2" fmla="*/ 6 w 10"/>
                  <a:gd name="T3" fmla="*/ 0 h 24"/>
                  <a:gd name="T4" fmla="*/ 0 w 10"/>
                  <a:gd name="T5" fmla="*/ 7 h 24"/>
                  <a:gd name="T6" fmla="*/ 4 w 10"/>
                  <a:gd name="T7" fmla="*/ 7 h 24"/>
                  <a:gd name="T8" fmla="*/ 8 w 10"/>
                  <a:gd name="T9" fmla="*/ 4 h 24"/>
                  <a:gd name="T10" fmla="*/ 8 w 10"/>
                  <a:gd name="T11" fmla="*/ 24 h 24"/>
                  <a:gd name="T12" fmla="*/ 10 w 10"/>
                  <a:gd name="T13" fmla="*/ 24 h 24"/>
                  <a:gd name="T14" fmla="*/ 10 w 10"/>
                  <a:gd name="T15" fmla="*/ 0 h 24"/>
                  <a:gd name="T16" fmla="*/ 10 w 10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24">
                    <a:moveTo>
                      <a:pt x="10" y="0"/>
                    </a:moveTo>
                    <a:lnTo>
                      <a:pt x="6" y="0"/>
                    </a:lnTo>
                    <a:lnTo>
                      <a:pt x="0" y="7"/>
                    </a:lnTo>
                    <a:lnTo>
                      <a:pt x="4" y="7"/>
                    </a:lnTo>
                    <a:lnTo>
                      <a:pt x="8" y="4"/>
                    </a:lnTo>
                    <a:lnTo>
                      <a:pt x="8" y="24"/>
                    </a:lnTo>
                    <a:lnTo>
                      <a:pt x="10" y="24"/>
                    </a:lnTo>
                    <a:lnTo>
                      <a:pt x="10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4" name="Freeform 18">
                <a:extLst>
                  <a:ext uri="{FF2B5EF4-FFF2-40B4-BE49-F238E27FC236}">
                    <a16:creationId xmlns="" xmlns:a16="http://schemas.microsoft.com/office/drawing/2014/main" id="{2FB1CCA7-1390-4AF9-989F-F428B195E6C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2613" y="4108451"/>
                <a:ext cx="15875" cy="38100"/>
              </a:xfrm>
              <a:custGeom>
                <a:avLst/>
                <a:gdLst>
                  <a:gd name="T0" fmla="*/ 10 w 10"/>
                  <a:gd name="T1" fmla="*/ 0 h 24"/>
                  <a:gd name="T2" fmla="*/ 6 w 10"/>
                  <a:gd name="T3" fmla="*/ 0 h 24"/>
                  <a:gd name="T4" fmla="*/ 0 w 10"/>
                  <a:gd name="T5" fmla="*/ 7 h 24"/>
                  <a:gd name="T6" fmla="*/ 4 w 10"/>
                  <a:gd name="T7" fmla="*/ 7 h 24"/>
                  <a:gd name="T8" fmla="*/ 7 w 10"/>
                  <a:gd name="T9" fmla="*/ 4 h 24"/>
                  <a:gd name="T10" fmla="*/ 7 w 10"/>
                  <a:gd name="T11" fmla="*/ 24 h 24"/>
                  <a:gd name="T12" fmla="*/ 10 w 10"/>
                  <a:gd name="T13" fmla="*/ 24 h 24"/>
                  <a:gd name="T14" fmla="*/ 10 w 10"/>
                  <a:gd name="T15" fmla="*/ 0 h 24"/>
                  <a:gd name="T16" fmla="*/ 10 w 10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24">
                    <a:moveTo>
                      <a:pt x="10" y="0"/>
                    </a:moveTo>
                    <a:lnTo>
                      <a:pt x="6" y="0"/>
                    </a:lnTo>
                    <a:lnTo>
                      <a:pt x="0" y="7"/>
                    </a:lnTo>
                    <a:lnTo>
                      <a:pt x="4" y="7"/>
                    </a:lnTo>
                    <a:lnTo>
                      <a:pt x="7" y="4"/>
                    </a:lnTo>
                    <a:lnTo>
                      <a:pt x="7" y="24"/>
                    </a:lnTo>
                    <a:lnTo>
                      <a:pt x="10" y="24"/>
                    </a:lnTo>
                    <a:lnTo>
                      <a:pt x="10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72C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5" name="Freeform 19">
                <a:extLst>
                  <a:ext uri="{FF2B5EF4-FFF2-40B4-BE49-F238E27FC236}">
                    <a16:creationId xmlns="" xmlns:a16="http://schemas.microsoft.com/office/drawing/2014/main" id="{B05F0769-FB47-497A-8890-6C2DB449515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82613" y="4108451"/>
                <a:ext cx="15875" cy="38100"/>
              </a:xfrm>
              <a:custGeom>
                <a:avLst/>
                <a:gdLst>
                  <a:gd name="T0" fmla="*/ 10 w 10"/>
                  <a:gd name="T1" fmla="*/ 0 h 24"/>
                  <a:gd name="T2" fmla="*/ 6 w 10"/>
                  <a:gd name="T3" fmla="*/ 0 h 24"/>
                  <a:gd name="T4" fmla="*/ 0 w 10"/>
                  <a:gd name="T5" fmla="*/ 7 h 24"/>
                  <a:gd name="T6" fmla="*/ 4 w 10"/>
                  <a:gd name="T7" fmla="*/ 7 h 24"/>
                  <a:gd name="T8" fmla="*/ 7 w 10"/>
                  <a:gd name="T9" fmla="*/ 4 h 24"/>
                  <a:gd name="T10" fmla="*/ 7 w 10"/>
                  <a:gd name="T11" fmla="*/ 24 h 24"/>
                  <a:gd name="T12" fmla="*/ 10 w 10"/>
                  <a:gd name="T13" fmla="*/ 24 h 24"/>
                  <a:gd name="T14" fmla="*/ 10 w 10"/>
                  <a:gd name="T15" fmla="*/ 0 h 24"/>
                  <a:gd name="T16" fmla="*/ 10 w 10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24">
                    <a:moveTo>
                      <a:pt x="10" y="0"/>
                    </a:moveTo>
                    <a:lnTo>
                      <a:pt x="6" y="0"/>
                    </a:lnTo>
                    <a:lnTo>
                      <a:pt x="0" y="7"/>
                    </a:lnTo>
                    <a:lnTo>
                      <a:pt x="4" y="7"/>
                    </a:lnTo>
                    <a:lnTo>
                      <a:pt x="7" y="4"/>
                    </a:lnTo>
                    <a:lnTo>
                      <a:pt x="7" y="24"/>
                    </a:lnTo>
                    <a:lnTo>
                      <a:pt x="10" y="24"/>
                    </a:lnTo>
                    <a:lnTo>
                      <a:pt x="10" y="0"/>
                    </a:lnTo>
                    <a:lnTo>
                      <a:pt x="1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6" name="Freeform 20">
                <a:extLst>
                  <a:ext uri="{FF2B5EF4-FFF2-40B4-BE49-F238E27FC236}">
                    <a16:creationId xmlns="" xmlns:a16="http://schemas.microsoft.com/office/drawing/2014/main" id="{3A1CC7A7-24A8-4FB4-B5E2-6C49637BFDE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50863" y="4108451"/>
                <a:ext cx="17463" cy="38100"/>
              </a:xfrm>
              <a:custGeom>
                <a:avLst/>
                <a:gdLst>
                  <a:gd name="T0" fmla="*/ 11 w 11"/>
                  <a:gd name="T1" fmla="*/ 0 h 24"/>
                  <a:gd name="T2" fmla="*/ 6 w 11"/>
                  <a:gd name="T3" fmla="*/ 0 h 24"/>
                  <a:gd name="T4" fmla="*/ 0 w 11"/>
                  <a:gd name="T5" fmla="*/ 7 h 24"/>
                  <a:gd name="T6" fmla="*/ 4 w 11"/>
                  <a:gd name="T7" fmla="*/ 7 h 24"/>
                  <a:gd name="T8" fmla="*/ 7 w 11"/>
                  <a:gd name="T9" fmla="*/ 4 h 24"/>
                  <a:gd name="T10" fmla="*/ 7 w 11"/>
                  <a:gd name="T11" fmla="*/ 24 h 24"/>
                  <a:gd name="T12" fmla="*/ 10 w 11"/>
                  <a:gd name="T13" fmla="*/ 24 h 24"/>
                  <a:gd name="T14" fmla="*/ 10 w 11"/>
                  <a:gd name="T15" fmla="*/ 0 h 24"/>
                  <a:gd name="T16" fmla="*/ 11 w 11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24">
                    <a:moveTo>
                      <a:pt x="11" y="0"/>
                    </a:moveTo>
                    <a:lnTo>
                      <a:pt x="6" y="0"/>
                    </a:lnTo>
                    <a:lnTo>
                      <a:pt x="0" y="7"/>
                    </a:lnTo>
                    <a:lnTo>
                      <a:pt x="4" y="7"/>
                    </a:lnTo>
                    <a:lnTo>
                      <a:pt x="7" y="4"/>
                    </a:lnTo>
                    <a:lnTo>
                      <a:pt x="7" y="24"/>
                    </a:lnTo>
                    <a:lnTo>
                      <a:pt x="10" y="24"/>
                    </a:lnTo>
                    <a:lnTo>
                      <a:pt x="10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68BF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7" name="Freeform 21">
                <a:extLst>
                  <a:ext uri="{FF2B5EF4-FFF2-40B4-BE49-F238E27FC236}">
                    <a16:creationId xmlns="" xmlns:a16="http://schemas.microsoft.com/office/drawing/2014/main" id="{62335764-951A-4E50-8EDC-C3A166EB2FB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550863" y="4108451"/>
                <a:ext cx="17463" cy="38100"/>
              </a:xfrm>
              <a:custGeom>
                <a:avLst/>
                <a:gdLst>
                  <a:gd name="T0" fmla="*/ 11 w 11"/>
                  <a:gd name="T1" fmla="*/ 0 h 24"/>
                  <a:gd name="T2" fmla="*/ 6 w 11"/>
                  <a:gd name="T3" fmla="*/ 0 h 24"/>
                  <a:gd name="T4" fmla="*/ 0 w 11"/>
                  <a:gd name="T5" fmla="*/ 7 h 24"/>
                  <a:gd name="T6" fmla="*/ 4 w 11"/>
                  <a:gd name="T7" fmla="*/ 7 h 24"/>
                  <a:gd name="T8" fmla="*/ 7 w 11"/>
                  <a:gd name="T9" fmla="*/ 4 h 24"/>
                  <a:gd name="T10" fmla="*/ 7 w 11"/>
                  <a:gd name="T11" fmla="*/ 24 h 24"/>
                  <a:gd name="T12" fmla="*/ 10 w 11"/>
                  <a:gd name="T13" fmla="*/ 24 h 24"/>
                  <a:gd name="T14" fmla="*/ 10 w 11"/>
                  <a:gd name="T15" fmla="*/ 0 h 24"/>
                  <a:gd name="T16" fmla="*/ 11 w 11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24">
                    <a:moveTo>
                      <a:pt x="11" y="0"/>
                    </a:moveTo>
                    <a:lnTo>
                      <a:pt x="6" y="0"/>
                    </a:lnTo>
                    <a:lnTo>
                      <a:pt x="0" y="7"/>
                    </a:lnTo>
                    <a:lnTo>
                      <a:pt x="4" y="7"/>
                    </a:lnTo>
                    <a:lnTo>
                      <a:pt x="7" y="4"/>
                    </a:lnTo>
                    <a:lnTo>
                      <a:pt x="7" y="24"/>
                    </a:lnTo>
                    <a:lnTo>
                      <a:pt x="10" y="24"/>
                    </a:lnTo>
                    <a:lnTo>
                      <a:pt x="10" y="0"/>
                    </a:lnTo>
                    <a:lnTo>
                      <a:pt x="1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8" name="Freeform 22">
                <a:extLst>
                  <a:ext uri="{FF2B5EF4-FFF2-40B4-BE49-F238E27FC236}">
                    <a16:creationId xmlns="" xmlns:a16="http://schemas.microsoft.com/office/drawing/2014/main" id="{079D2AA6-9851-4EB4-A409-FC2BC82667C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23863" y="4108451"/>
                <a:ext cx="15875" cy="38100"/>
              </a:xfrm>
              <a:custGeom>
                <a:avLst/>
                <a:gdLst>
                  <a:gd name="T0" fmla="*/ 10 w 10"/>
                  <a:gd name="T1" fmla="*/ 0 h 24"/>
                  <a:gd name="T2" fmla="*/ 7 w 10"/>
                  <a:gd name="T3" fmla="*/ 0 h 24"/>
                  <a:gd name="T4" fmla="*/ 0 w 10"/>
                  <a:gd name="T5" fmla="*/ 7 h 24"/>
                  <a:gd name="T6" fmla="*/ 4 w 10"/>
                  <a:gd name="T7" fmla="*/ 7 h 24"/>
                  <a:gd name="T8" fmla="*/ 7 w 10"/>
                  <a:gd name="T9" fmla="*/ 4 h 24"/>
                  <a:gd name="T10" fmla="*/ 7 w 10"/>
                  <a:gd name="T11" fmla="*/ 24 h 24"/>
                  <a:gd name="T12" fmla="*/ 10 w 10"/>
                  <a:gd name="T13" fmla="*/ 24 h 24"/>
                  <a:gd name="T14" fmla="*/ 10 w 10"/>
                  <a:gd name="T15" fmla="*/ 0 h 24"/>
                  <a:gd name="T16" fmla="*/ 10 w 10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24">
                    <a:moveTo>
                      <a:pt x="10" y="0"/>
                    </a:moveTo>
                    <a:lnTo>
                      <a:pt x="7" y="0"/>
                    </a:lnTo>
                    <a:lnTo>
                      <a:pt x="0" y="7"/>
                    </a:lnTo>
                    <a:lnTo>
                      <a:pt x="4" y="7"/>
                    </a:lnTo>
                    <a:lnTo>
                      <a:pt x="7" y="4"/>
                    </a:lnTo>
                    <a:lnTo>
                      <a:pt x="7" y="24"/>
                    </a:lnTo>
                    <a:lnTo>
                      <a:pt x="10" y="24"/>
                    </a:lnTo>
                    <a:lnTo>
                      <a:pt x="10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4CB1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99" name="Freeform 23">
                <a:extLst>
                  <a:ext uri="{FF2B5EF4-FFF2-40B4-BE49-F238E27FC236}">
                    <a16:creationId xmlns="" xmlns:a16="http://schemas.microsoft.com/office/drawing/2014/main" id="{7CFA9BED-CDF3-4A0E-96B0-57868686AA3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23863" y="4108451"/>
                <a:ext cx="15875" cy="38100"/>
              </a:xfrm>
              <a:custGeom>
                <a:avLst/>
                <a:gdLst>
                  <a:gd name="T0" fmla="*/ 10 w 10"/>
                  <a:gd name="T1" fmla="*/ 0 h 24"/>
                  <a:gd name="T2" fmla="*/ 7 w 10"/>
                  <a:gd name="T3" fmla="*/ 0 h 24"/>
                  <a:gd name="T4" fmla="*/ 0 w 10"/>
                  <a:gd name="T5" fmla="*/ 7 h 24"/>
                  <a:gd name="T6" fmla="*/ 4 w 10"/>
                  <a:gd name="T7" fmla="*/ 7 h 24"/>
                  <a:gd name="T8" fmla="*/ 7 w 10"/>
                  <a:gd name="T9" fmla="*/ 4 h 24"/>
                  <a:gd name="T10" fmla="*/ 7 w 10"/>
                  <a:gd name="T11" fmla="*/ 24 h 24"/>
                  <a:gd name="T12" fmla="*/ 10 w 10"/>
                  <a:gd name="T13" fmla="*/ 24 h 24"/>
                  <a:gd name="T14" fmla="*/ 10 w 10"/>
                  <a:gd name="T15" fmla="*/ 0 h 24"/>
                  <a:gd name="T16" fmla="*/ 10 w 10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24">
                    <a:moveTo>
                      <a:pt x="10" y="0"/>
                    </a:moveTo>
                    <a:lnTo>
                      <a:pt x="7" y="0"/>
                    </a:lnTo>
                    <a:lnTo>
                      <a:pt x="0" y="7"/>
                    </a:lnTo>
                    <a:lnTo>
                      <a:pt x="4" y="7"/>
                    </a:lnTo>
                    <a:lnTo>
                      <a:pt x="7" y="4"/>
                    </a:lnTo>
                    <a:lnTo>
                      <a:pt x="7" y="24"/>
                    </a:lnTo>
                    <a:lnTo>
                      <a:pt x="10" y="24"/>
                    </a:lnTo>
                    <a:lnTo>
                      <a:pt x="10" y="0"/>
                    </a:lnTo>
                    <a:lnTo>
                      <a:pt x="1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0" name="Freeform 24">
                <a:extLst>
                  <a:ext uri="{FF2B5EF4-FFF2-40B4-BE49-F238E27FC236}">
                    <a16:creationId xmlns="" xmlns:a16="http://schemas.microsoft.com/office/drawing/2014/main" id="{6DCBA795-7351-4BF9-8AE6-89EBE412C34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4488" y="4108451"/>
                <a:ext cx="15875" cy="38100"/>
              </a:xfrm>
              <a:custGeom>
                <a:avLst/>
                <a:gdLst>
                  <a:gd name="T0" fmla="*/ 10 w 10"/>
                  <a:gd name="T1" fmla="*/ 0 h 24"/>
                  <a:gd name="T2" fmla="*/ 6 w 10"/>
                  <a:gd name="T3" fmla="*/ 0 h 24"/>
                  <a:gd name="T4" fmla="*/ 0 w 10"/>
                  <a:gd name="T5" fmla="*/ 7 h 24"/>
                  <a:gd name="T6" fmla="*/ 4 w 10"/>
                  <a:gd name="T7" fmla="*/ 7 h 24"/>
                  <a:gd name="T8" fmla="*/ 7 w 10"/>
                  <a:gd name="T9" fmla="*/ 4 h 24"/>
                  <a:gd name="T10" fmla="*/ 7 w 10"/>
                  <a:gd name="T11" fmla="*/ 24 h 24"/>
                  <a:gd name="T12" fmla="*/ 10 w 10"/>
                  <a:gd name="T13" fmla="*/ 24 h 24"/>
                  <a:gd name="T14" fmla="*/ 10 w 10"/>
                  <a:gd name="T15" fmla="*/ 0 h 24"/>
                  <a:gd name="T16" fmla="*/ 10 w 10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24">
                    <a:moveTo>
                      <a:pt x="10" y="0"/>
                    </a:moveTo>
                    <a:lnTo>
                      <a:pt x="6" y="0"/>
                    </a:lnTo>
                    <a:lnTo>
                      <a:pt x="0" y="7"/>
                    </a:lnTo>
                    <a:lnTo>
                      <a:pt x="4" y="7"/>
                    </a:lnTo>
                    <a:lnTo>
                      <a:pt x="7" y="4"/>
                    </a:lnTo>
                    <a:lnTo>
                      <a:pt x="7" y="24"/>
                    </a:lnTo>
                    <a:lnTo>
                      <a:pt x="10" y="24"/>
                    </a:lnTo>
                    <a:lnTo>
                      <a:pt x="10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39A7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1" name="Freeform 25">
                <a:extLst>
                  <a:ext uri="{FF2B5EF4-FFF2-40B4-BE49-F238E27FC236}">
                    <a16:creationId xmlns="" xmlns:a16="http://schemas.microsoft.com/office/drawing/2014/main" id="{1ED792DF-22E2-4821-BB1F-2B0B743FB15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4488" y="4108451"/>
                <a:ext cx="15875" cy="38100"/>
              </a:xfrm>
              <a:custGeom>
                <a:avLst/>
                <a:gdLst>
                  <a:gd name="T0" fmla="*/ 10 w 10"/>
                  <a:gd name="T1" fmla="*/ 0 h 24"/>
                  <a:gd name="T2" fmla="*/ 6 w 10"/>
                  <a:gd name="T3" fmla="*/ 0 h 24"/>
                  <a:gd name="T4" fmla="*/ 0 w 10"/>
                  <a:gd name="T5" fmla="*/ 7 h 24"/>
                  <a:gd name="T6" fmla="*/ 4 w 10"/>
                  <a:gd name="T7" fmla="*/ 7 h 24"/>
                  <a:gd name="T8" fmla="*/ 7 w 10"/>
                  <a:gd name="T9" fmla="*/ 4 h 24"/>
                  <a:gd name="T10" fmla="*/ 7 w 10"/>
                  <a:gd name="T11" fmla="*/ 24 h 24"/>
                  <a:gd name="T12" fmla="*/ 10 w 10"/>
                  <a:gd name="T13" fmla="*/ 24 h 24"/>
                  <a:gd name="T14" fmla="*/ 10 w 10"/>
                  <a:gd name="T15" fmla="*/ 0 h 24"/>
                  <a:gd name="T16" fmla="*/ 10 w 10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24">
                    <a:moveTo>
                      <a:pt x="10" y="0"/>
                    </a:moveTo>
                    <a:lnTo>
                      <a:pt x="6" y="0"/>
                    </a:lnTo>
                    <a:lnTo>
                      <a:pt x="0" y="7"/>
                    </a:lnTo>
                    <a:lnTo>
                      <a:pt x="4" y="7"/>
                    </a:lnTo>
                    <a:lnTo>
                      <a:pt x="7" y="4"/>
                    </a:lnTo>
                    <a:lnTo>
                      <a:pt x="7" y="24"/>
                    </a:lnTo>
                    <a:lnTo>
                      <a:pt x="10" y="24"/>
                    </a:lnTo>
                    <a:lnTo>
                      <a:pt x="10" y="0"/>
                    </a:lnTo>
                    <a:lnTo>
                      <a:pt x="1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2" name="Freeform 26">
                <a:extLst>
                  <a:ext uri="{FF2B5EF4-FFF2-40B4-BE49-F238E27FC236}">
                    <a16:creationId xmlns="" xmlns:a16="http://schemas.microsoft.com/office/drawing/2014/main" id="{CA676FC1-CC3D-4DAE-B22B-2847D9EBCAA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969963" y="4108451"/>
                <a:ext cx="17463" cy="38100"/>
              </a:xfrm>
              <a:custGeom>
                <a:avLst/>
                <a:gdLst>
                  <a:gd name="T0" fmla="*/ 11 w 11"/>
                  <a:gd name="T1" fmla="*/ 0 h 24"/>
                  <a:gd name="T2" fmla="*/ 7 w 11"/>
                  <a:gd name="T3" fmla="*/ 0 h 24"/>
                  <a:gd name="T4" fmla="*/ 0 w 11"/>
                  <a:gd name="T5" fmla="*/ 7 h 24"/>
                  <a:gd name="T6" fmla="*/ 4 w 11"/>
                  <a:gd name="T7" fmla="*/ 7 h 24"/>
                  <a:gd name="T8" fmla="*/ 8 w 11"/>
                  <a:gd name="T9" fmla="*/ 4 h 24"/>
                  <a:gd name="T10" fmla="*/ 8 w 11"/>
                  <a:gd name="T11" fmla="*/ 24 h 24"/>
                  <a:gd name="T12" fmla="*/ 11 w 11"/>
                  <a:gd name="T13" fmla="*/ 24 h 24"/>
                  <a:gd name="T14" fmla="*/ 11 w 11"/>
                  <a:gd name="T15" fmla="*/ 0 h 24"/>
                  <a:gd name="T16" fmla="*/ 11 w 11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24">
                    <a:moveTo>
                      <a:pt x="11" y="0"/>
                    </a:moveTo>
                    <a:lnTo>
                      <a:pt x="7" y="0"/>
                    </a:lnTo>
                    <a:lnTo>
                      <a:pt x="0" y="7"/>
                    </a:lnTo>
                    <a:lnTo>
                      <a:pt x="4" y="7"/>
                    </a:lnTo>
                    <a:lnTo>
                      <a:pt x="8" y="4"/>
                    </a:lnTo>
                    <a:lnTo>
                      <a:pt x="8" y="24"/>
                    </a:lnTo>
                    <a:lnTo>
                      <a:pt x="11" y="24"/>
                    </a:lnTo>
                    <a:lnTo>
                      <a:pt x="11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3" name="Freeform 27">
                <a:extLst>
                  <a:ext uri="{FF2B5EF4-FFF2-40B4-BE49-F238E27FC236}">
                    <a16:creationId xmlns="" xmlns:a16="http://schemas.microsoft.com/office/drawing/2014/main" id="{9814A5F4-FF38-4E94-9BDE-0E597FFE5F3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893763" y="4108451"/>
                <a:ext cx="15875" cy="38100"/>
              </a:xfrm>
              <a:custGeom>
                <a:avLst/>
                <a:gdLst>
                  <a:gd name="T0" fmla="*/ 10 w 10"/>
                  <a:gd name="T1" fmla="*/ 0 h 24"/>
                  <a:gd name="T2" fmla="*/ 6 w 10"/>
                  <a:gd name="T3" fmla="*/ 0 h 24"/>
                  <a:gd name="T4" fmla="*/ 0 w 10"/>
                  <a:gd name="T5" fmla="*/ 7 h 24"/>
                  <a:gd name="T6" fmla="*/ 4 w 10"/>
                  <a:gd name="T7" fmla="*/ 7 h 24"/>
                  <a:gd name="T8" fmla="*/ 8 w 10"/>
                  <a:gd name="T9" fmla="*/ 4 h 24"/>
                  <a:gd name="T10" fmla="*/ 8 w 10"/>
                  <a:gd name="T11" fmla="*/ 24 h 24"/>
                  <a:gd name="T12" fmla="*/ 10 w 10"/>
                  <a:gd name="T13" fmla="*/ 24 h 24"/>
                  <a:gd name="T14" fmla="*/ 10 w 10"/>
                  <a:gd name="T15" fmla="*/ 0 h 24"/>
                  <a:gd name="T16" fmla="*/ 10 w 10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24">
                    <a:moveTo>
                      <a:pt x="10" y="0"/>
                    </a:moveTo>
                    <a:lnTo>
                      <a:pt x="6" y="0"/>
                    </a:lnTo>
                    <a:lnTo>
                      <a:pt x="0" y="7"/>
                    </a:lnTo>
                    <a:lnTo>
                      <a:pt x="4" y="7"/>
                    </a:lnTo>
                    <a:lnTo>
                      <a:pt x="8" y="4"/>
                    </a:lnTo>
                    <a:lnTo>
                      <a:pt x="8" y="24"/>
                    </a:lnTo>
                    <a:lnTo>
                      <a:pt x="10" y="24"/>
                    </a:lnTo>
                    <a:lnTo>
                      <a:pt x="10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4" name="Freeform 28">
                <a:extLst>
                  <a:ext uri="{FF2B5EF4-FFF2-40B4-BE49-F238E27FC236}">
                    <a16:creationId xmlns="" xmlns:a16="http://schemas.microsoft.com/office/drawing/2014/main" id="{5C1C90F4-2B17-4192-9263-A19DC55A24A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862013" y="4108451"/>
                <a:ext cx="15875" cy="38100"/>
              </a:xfrm>
              <a:custGeom>
                <a:avLst/>
                <a:gdLst>
                  <a:gd name="T0" fmla="*/ 10 w 10"/>
                  <a:gd name="T1" fmla="*/ 0 h 24"/>
                  <a:gd name="T2" fmla="*/ 6 w 10"/>
                  <a:gd name="T3" fmla="*/ 0 h 24"/>
                  <a:gd name="T4" fmla="*/ 0 w 10"/>
                  <a:gd name="T5" fmla="*/ 7 h 24"/>
                  <a:gd name="T6" fmla="*/ 4 w 10"/>
                  <a:gd name="T7" fmla="*/ 7 h 24"/>
                  <a:gd name="T8" fmla="*/ 7 w 10"/>
                  <a:gd name="T9" fmla="*/ 4 h 24"/>
                  <a:gd name="T10" fmla="*/ 7 w 10"/>
                  <a:gd name="T11" fmla="*/ 24 h 24"/>
                  <a:gd name="T12" fmla="*/ 10 w 10"/>
                  <a:gd name="T13" fmla="*/ 24 h 24"/>
                  <a:gd name="T14" fmla="*/ 10 w 10"/>
                  <a:gd name="T15" fmla="*/ 0 h 24"/>
                  <a:gd name="T16" fmla="*/ 10 w 10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24">
                    <a:moveTo>
                      <a:pt x="10" y="0"/>
                    </a:moveTo>
                    <a:lnTo>
                      <a:pt x="6" y="0"/>
                    </a:lnTo>
                    <a:lnTo>
                      <a:pt x="0" y="7"/>
                    </a:lnTo>
                    <a:lnTo>
                      <a:pt x="4" y="7"/>
                    </a:lnTo>
                    <a:lnTo>
                      <a:pt x="7" y="4"/>
                    </a:lnTo>
                    <a:lnTo>
                      <a:pt x="7" y="24"/>
                    </a:lnTo>
                    <a:lnTo>
                      <a:pt x="10" y="24"/>
                    </a:lnTo>
                    <a:lnTo>
                      <a:pt x="10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5" name="Freeform 29">
                <a:extLst>
                  <a:ext uri="{FF2B5EF4-FFF2-40B4-BE49-F238E27FC236}">
                    <a16:creationId xmlns="" xmlns:a16="http://schemas.microsoft.com/office/drawing/2014/main" id="{6C274353-7C68-4682-8CEA-91C4EAB22C4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35013" y="4108451"/>
                <a:ext cx="15875" cy="38100"/>
              </a:xfrm>
              <a:custGeom>
                <a:avLst/>
                <a:gdLst>
                  <a:gd name="T0" fmla="*/ 10 w 10"/>
                  <a:gd name="T1" fmla="*/ 0 h 24"/>
                  <a:gd name="T2" fmla="*/ 6 w 10"/>
                  <a:gd name="T3" fmla="*/ 0 h 24"/>
                  <a:gd name="T4" fmla="*/ 0 w 10"/>
                  <a:gd name="T5" fmla="*/ 7 h 24"/>
                  <a:gd name="T6" fmla="*/ 4 w 10"/>
                  <a:gd name="T7" fmla="*/ 7 h 24"/>
                  <a:gd name="T8" fmla="*/ 7 w 10"/>
                  <a:gd name="T9" fmla="*/ 4 h 24"/>
                  <a:gd name="T10" fmla="*/ 7 w 10"/>
                  <a:gd name="T11" fmla="*/ 24 h 24"/>
                  <a:gd name="T12" fmla="*/ 10 w 10"/>
                  <a:gd name="T13" fmla="*/ 24 h 24"/>
                  <a:gd name="T14" fmla="*/ 10 w 10"/>
                  <a:gd name="T15" fmla="*/ 0 h 24"/>
                  <a:gd name="T16" fmla="*/ 10 w 10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24">
                    <a:moveTo>
                      <a:pt x="10" y="0"/>
                    </a:moveTo>
                    <a:lnTo>
                      <a:pt x="6" y="0"/>
                    </a:lnTo>
                    <a:lnTo>
                      <a:pt x="0" y="7"/>
                    </a:lnTo>
                    <a:lnTo>
                      <a:pt x="4" y="7"/>
                    </a:lnTo>
                    <a:lnTo>
                      <a:pt x="7" y="4"/>
                    </a:lnTo>
                    <a:lnTo>
                      <a:pt x="7" y="24"/>
                    </a:lnTo>
                    <a:lnTo>
                      <a:pt x="10" y="24"/>
                    </a:lnTo>
                    <a:lnTo>
                      <a:pt x="10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6" name="Freeform 30">
                <a:extLst>
                  <a:ext uri="{FF2B5EF4-FFF2-40B4-BE49-F238E27FC236}">
                    <a16:creationId xmlns="" xmlns:a16="http://schemas.microsoft.com/office/drawing/2014/main" id="{49E2A612-073E-4E79-81C7-0D438DF0517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77826" y="4108451"/>
                <a:ext cx="33338" cy="38100"/>
              </a:xfrm>
              <a:custGeom>
                <a:avLst/>
                <a:gdLst>
                  <a:gd name="T0" fmla="*/ 8 w 26"/>
                  <a:gd name="T1" fmla="*/ 27 h 30"/>
                  <a:gd name="T2" fmla="*/ 3 w 26"/>
                  <a:gd name="T3" fmla="*/ 22 h 30"/>
                  <a:gd name="T4" fmla="*/ 3 w 26"/>
                  <a:gd name="T5" fmla="*/ 8 h 30"/>
                  <a:gd name="T6" fmla="*/ 8 w 26"/>
                  <a:gd name="T7" fmla="*/ 3 h 30"/>
                  <a:gd name="T8" fmla="*/ 17 w 26"/>
                  <a:gd name="T9" fmla="*/ 3 h 30"/>
                  <a:gd name="T10" fmla="*/ 22 w 26"/>
                  <a:gd name="T11" fmla="*/ 8 h 30"/>
                  <a:gd name="T12" fmla="*/ 22 w 26"/>
                  <a:gd name="T13" fmla="*/ 22 h 30"/>
                  <a:gd name="T14" fmla="*/ 17 w 26"/>
                  <a:gd name="T15" fmla="*/ 27 h 30"/>
                  <a:gd name="T16" fmla="*/ 8 w 26"/>
                  <a:gd name="T17" fmla="*/ 27 h 30"/>
                  <a:gd name="T18" fmla="*/ 17 w 26"/>
                  <a:gd name="T19" fmla="*/ 0 h 30"/>
                  <a:gd name="T20" fmla="*/ 8 w 26"/>
                  <a:gd name="T21" fmla="*/ 0 h 30"/>
                  <a:gd name="T22" fmla="*/ 0 w 26"/>
                  <a:gd name="T23" fmla="*/ 8 h 30"/>
                  <a:gd name="T24" fmla="*/ 0 w 26"/>
                  <a:gd name="T25" fmla="*/ 22 h 30"/>
                  <a:gd name="T26" fmla="*/ 8 w 26"/>
                  <a:gd name="T27" fmla="*/ 30 h 30"/>
                  <a:gd name="T28" fmla="*/ 17 w 26"/>
                  <a:gd name="T29" fmla="*/ 30 h 30"/>
                  <a:gd name="T30" fmla="*/ 26 w 26"/>
                  <a:gd name="T31" fmla="*/ 22 h 30"/>
                  <a:gd name="T32" fmla="*/ 26 w 26"/>
                  <a:gd name="T33" fmla="*/ 8 h 30"/>
                  <a:gd name="T34" fmla="*/ 17 w 26"/>
                  <a:gd name="T35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0">
                    <a:moveTo>
                      <a:pt x="8" y="27"/>
                    </a:moveTo>
                    <a:cubicBezTo>
                      <a:pt x="6" y="27"/>
                      <a:pt x="3" y="25"/>
                      <a:pt x="3" y="22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5"/>
                      <a:pt x="6" y="3"/>
                      <a:pt x="8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20" y="3"/>
                      <a:pt x="22" y="5"/>
                      <a:pt x="22" y="8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5"/>
                      <a:pt x="20" y="27"/>
                      <a:pt x="17" y="27"/>
                    </a:cubicBezTo>
                    <a:cubicBezTo>
                      <a:pt x="8" y="27"/>
                      <a:pt x="8" y="27"/>
                      <a:pt x="8" y="27"/>
                    </a:cubicBezTo>
                    <a:moveTo>
                      <a:pt x="17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4" y="0"/>
                      <a:pt x="0" y="3"/>
                      <a:pt x="0" y="8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7"/>
                      <a:pt x="4" y="30"/>
                      <a:pt x="8" y="30"/>
                    </a:cubicBezTo>
                    <a:cubicBezTo>
                      <a:pt x="17" y="30"/>
                      <a:pt x="17" y="30"/>
                      <a:pt x="17" y="30"/>
                    </a:cubicBezTo>
                    <a:cubicBezTo>
                      <a:pt x="22" y="30"/>
                      <a:pt x="26" y="27"/>
                      <a:pt x="26" y="22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3"/>
                      <a:pt x="22" y="0"/>
                      <a:pt x="17" y="0"/>
                    </a:cubicBezTo>
                  </a:path>
                </a:pathLst>
              </a:custGeom>
              <a:solidFill>
                <a:srgbClr val="43AC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7" name="Freeform 31">
                <a:extLst>
                  <a:ext uri="{FF2B5EF4-FFF2-40B4-BE49-F238E27FC236}">
                    <a16:creationId xmlns="" xmlns:a16="http://schemas.microsoft.com/office/drawing/2014/main" id="{2EF2DD1B-A708-4C5A-B812-C231E87AB3D7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98451" y="4108451"/>
                <a:ext cx="31750" cy="38100"/>
              </a:xfrm>
              <a:custGeom>
                <a:avLst/>
                <a:gdLst>
                  <a:gd name="T0" fmla="*/ 8 w 26"/>
                  <a:gd name="T1" fmla="*/ 27 h 30"/>
                  <a:gd name="T2" fmla="*/ 3 w 26"/>
                  <a:gd name="T3" fmla="*/ 22 h 30"/>
                  <a:gd name="T4" fmla="*/ 3 w 26"/>
                  <a:gd name="T5" fmla="*/ 8 h 30"/>
                  <a:gd name="T6" fmla="*/ 8 w 26"/>
                  <a:gd name="T7" fmla="*/ 3 h 30"/>
                  <a:gd name="T8" fmla="*/ 17 w 26"/>
                  <a:gd name="T9" fmla="*/ 3 h 30"/>
                  <a:gd name="T10" fmla="*/ 22 w 26"/>
                  <a:gd name="T11" fmla="*/ 8 h 30"/>
                  <a:gd name="T12" fmla="*/ 22 w 26"/>
                  <a:gd name="T13" fmla="*/ 22 h 30"/>
                  <a:gd name="T14" fmla="*/ 17 w 26"/>
                  <a:gd name="T15" fmla="*/ 27 h 30"/>
                  <a:gd name="T16" fmla="*/ 8 w 26"/>
                  <a:gd name="T17" fmla="*/ 27 h 30"/>
                  <a:gd name="T18" fmla="*/ 17 w 26"/>
                  <a:gd name="T19" fmla="*/ 0 h 30"/>
                  <a:gd name="T20" fmla="*/ 8 w 26"/>
                  <a:gd name="T21" fmla="*/ 0 h 30"/>
                  <a:gd name="T22" fmla="*/ 0 w 26"/>
                  <a:gd name="T23" fmla="*/ 8 h 30"/>
                  <a:gd name="T24" fmla="*/ 0 w 26"/>
                  <a:gd name="T25" fmla="*/ 22 h 30"/>
                  <a:gd name="T26" fmla="*/ 8 w 26"/>
                  <a:gd name="T27" fmla="*/ 30 h 30"/>
                  <a:gd name="T28" fmla="*/ 17 w 26"/>
                  <a:gd name="T29" fmla="*/ 30 h 30"/>
                  <a:gd name="T30" fmla="*/ 26 w 26"/>
                  <a:gd name="T31" fmla="*/ 22 h 30"/>
                  <a:gd name="T32" fmla="*/ 26 w 26"/>
                  <a:gd name="T33" fmla="*/ 8 h 30"/>
                  <a:gd name="T34" fmla="*/ 17 w 26"/>
                  <a:gd name="T35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0">
                    <a:moveTo>
                      <a:pt x="8" y="27"/>
                    </a:moveTo>
                    <a:cubicBezTo>
                      <a:pt x="6" y="27"/>
                      <a:pt x="3" y="25"/>
                      <a:pt x="3" y="22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5"/>
                      <a:pt x="6" y="3"/>
                      <a:pt x="8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20" y="3"/>
                      <a:pt x="22" y="5"/>
                      <a:pt x="22" y="8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5"/>
                      <a:pt x="20" y="27"/>
                      <a:pt x="17" y="27"/>
                    </a:cubicBezTo>
                    <a:cubicBezTo>
                      <a:pt x="8" y="27"/>
                      <a:pt x="8" y="27"/>
                      <a:pt x="8" y="27"/>
                    </a:cubicBezTo>
                    <a:moveTo>
                      <a:pt x="17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4" y="0"/>
                      <a:pt x="0" y="3"/>
                      <a:pt x="0" y="8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7"/>
                      <a:pt x="4" y="30"/>
                      <a:pt x="8" y="30"/>
                    </a:cubicBezTo>
                    <a:cubicBezTo>
                      <a:pt x="17" y="30"/>
                      <a:pt x="17" y="30"/>
                      <a:pt x="17" y="30"/>
                    </a:cubicBezTo>
                    <a:cubicBezTo>
                      <a:pt x="22" y="30"/>
                      <a:pt x="26" y="27"/>
                      <a:pt x="26" y="22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3"/>
                      <a:pt x="22" y="0"/>
                      <a:pt x="17" y="0"/>
                    </a:cubicBezTo>
                  </a:path>
                </a:pathLst>
              </a:custGeom>
              <a:solidFill>
                <a:srgbClr val="30A2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8" name="Freeform 32">
                <a:extLst>
                  <a:ext uri="{FF2B5EF4-FFF2-40B4-BE49-F238E27FC236}">
                    <a16:creationId xmlns="" xmlns:a16="http://schemas.microsoft.com/office/drawing/2014/main" id="{99B6B04E-7B4B-4BAD-AE64-6E431EF78D1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332038" y="3890963"/>
                <a:ext cx="31750" cy="38100"/>
              </a:xfrm>
              <a:custGeom>
                <a:avLst/>
                <a:gdLst>
                  <a:gd name="T0" fmla="*/ 9 w 26"/>
                  <a:gd name="T1" fmla="*/ 27 h 31"/>
                  <a:gd name="T2" fmla="*/ 4 w 26"/>
                  <a:gd name="T3" fmla="*/ 22 h 31"/>
                  <a:gd name="T4" fmla="*/ 4 w 26"/>
                  <a:gd name="T5" fmla="*/ 8 h 31"/>
                  <a:gd name="T6" fmla="*/ 9 w 26"/>
                  <a:gd name="T7" fmla="*/ 3 h 31"/>
                  <a:gd name="T8" fmla="*/ 17 w 26"/>
                  <a:gd name="T9" fmla="*/ 3 h 31"/>
                  <a:gd name="T10" fmla="*/ 22 w 26"/>
                  <a:gd name="T11" fmla="*/ 8 h 31"/>
                  <a:gd name="T12" fmla="*/ 22 w 26"/>
                  <a:gd name="T13" fmla="*/ 22 h 31"/>
                  <a:gd name="T14" fmla="*/ 17 w 26"/>
                  <a:gd name="T15" fmla="*/ 27 h 31"/>
                  <a:gd name="T16" fmla="*/ 9 w 26"/>
                  <a:gd name="T17" fmla="*/ 27 h 31"/>
                  <a:gd name="T18" fmla="*/ 17 w 26"/>
                  <a:gd name="T19" fmla="*/ 0 h 31"/>
                  <a:gd name="T20" fmla="*/ 9 w 26"/>
                  <a:gd name="T21" fmla="*/ 0 h 31"/>
                  <a:gd name="T22" fmla="*/ 0 w 26"/>
                  <a:gd name="T23" fmla="*/ 8 h 31"/>
                  <a:gd name="T24" fmla="*/ 0 w 26"/>
                  <a:gd name="T25" fmla="*/ 22 h 31"/>
                  <a:gd name="T26" fmla="*/ 9 w 26"/>
                  <a:gd name="T27" fmla="*/ 31 h 31"/>
                  <a:gd name="T28" fmla="*/ 17 w 26"/>
                  <a:gd name="T29" fmla="*/ 31 h 31"/>
                  <a:gd name="T30" fmla="*/ 26 w 26"/>
                  <a:gd name="T31" fmla="*/ 22 h 31"/>
                  <a:gd name="T32" fmla="*/ 26 w 26"/>
                  <a:gd name="T33" fmla="*/ 8 h 31"/>
                  <a:gd name="T34" fmla="*/ 17 w 26"/>
                  <a:gd name="T35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1">
                    <a:moveTo>
                      <a:pt x="9" y="27"/>
                    </a:moveTo>
                    <a:cubicBezTo>
                      <a:pt x="6" y="27"/>
                      <a:pt x="4" y="25"/>
                      <a:pt x="4" y="22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6"/>
                      <a:pt x="6" y="3"/>
                      <a:pt x="9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20" y="3"/>
                      <a:pt x="22" y="6"/>
                      <a:pt x="22" y="8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5"/>
                      <a:pt x="20" y="27"/>
                      <a:pt x="17" y="27"/>
                    </a:cubicBezTo>
                    <a:cubicBezTo>
                      <a:pt x="9" y="27"/>
                      <a:pt x="9" y="27"/>
                      <a:pt x="9" y="27"/>
                    </a:cubicBezTo>
                    <a:moveTo>
                      <a:pt x="17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4" y="0"/>
                      <a:pt x="0" y="4"/>
                      <a:pt x="0" y="8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7"/>
                      <a:pt x="4" y="31"/>
                      <a:pt x="9" y="31"/>
                    </a:cubicBezTo>
                    <a:cubicBezTo>
                      <a:pt x="17" y="31"/>
                      <a:pt x="17" y="31"/>
                      <a:pt x="17" y="31"/>
                    </a:cubicBezTo>
                    <a:cubicBezTo>
                      <a:pt x="22" y="31"/>
                      <a:pt x="26" y="27"/>
                      <a:pt x="26" y="22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4"/>
                      <a:pt x="22" y="0"/>
                      <a:pt x="17" y="0"/>
                    </a:cubicBezTo>
                  </a:path>
                </a:pathLst>
              </a:custGeom>
              <a:solidFill>
                <a:srgbClr val="279E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09" name="Freeform 33">
                <a:extLst>
                  <a:ext uri="{FF2B5EF4-FFF2-40B4-BE49-F238E27FC236}">
                    <a16:creationId xmlns="" xmlns:a16="http://schemas.microsoft.com/office/drawing/2014/main" id="{13011A6B-7407-429E-91F0-1E566616AE82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211513" y="3890963"/>
                <a:ext cx="31750" cy="38100"/>
              </a:xfrm>
              <a:custGeom>
                <a:avLst/>
                <a:gdLst>
                  <a:gd name="T0" fmla="*/ 17 w 26"/>
                  <a:gd name="T1" fmla="*/ 31 h 31"/>
                  <a:gd name="T2" fmla="*/ 9 w 26"/>
                  <a:gd name="T3" fmla="*/ 31 h 31"/>
                  <a:gd name="T4" fmla="*/ 0 w 26"/>
                  <a:gd name="T5" fmla="*/ 22 h 31"/>
                  <a:gd name="T6" fmla="*/ 0 w 26"/>
                  <a:gd name="T7" fmla="*/ 8 h 31"/>
                  <a:gd name="T8" fmla="*/ 9 w 26"/>
                  <a:gd name="T9" fmla="*/ 0 h 31"/>
                  <a:gd name="T10" fmla="*/ 17 w 26"/>
                  <a:gd name="T11" fmla="*/ 0 h 31"/>
                  <a:gd name="T12" fmla="*/ 26 w 26"/>
                  <a:gd name="T13" fmla="*/ 8 h 31"/>
                  <a:gd name="T14" fmla="*/ 26 w 26"/>
                  <a:gd name="T15" fmla="*/ 22 h 31"/>
                  <a:gd name="T16" fmla="*/ 17 w 26"/>
                  <a:gd name="T17" fmla="*/ 31 h 31"/>
                  <a:gd name="T18" fmla="*/ 9 w 26"/>
                  <a:gd name="T19" fmla="*/ 3 h 31"/>
                  <a:gd name="T20" fmla="*/ 4 w 26"/>
                  <a:gd name="T21" fmla="*/ 8 h 31"/>
                  <a:gd name="T22" fmla="*/ 4 w 26"/>
                  <a:gd name="T23" fmla="*/ 22 h 31"/>
                  <a:gd name="T24" fmla="*/ 9 w 26"/>
                  <a:gd name="T25" fmla="*/ 27 h 31"/>
                  <a:gd name="T26" fmla="*/ 17 w 26"/>
                  <a:gd name="T27" fmla="*/ 27 h 31"/>
                  <a:gd name="T28" fmla="*/ 22 w 26"/>
                  <a:gd name="T29" fmla="*/ 22 h 31"/>
                  <a:gd name="T30" fmla="*/ 22 w 26"/>
                  <a:gd name="T31" fmla="*/ 8 h 31"/>
                  <a:gd name="T32" fmla="*/ 17 w 26"/>
                  <a:gd name="T33" fmla="*/ 3 h 31"/>
                  <a:gd name="T34" fmla="*/ 9 w 26"/>
                  <a:gd name="T35" fmla="*/ 3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1">
                    <a:moveTo>
                      <a:pt x="17" y="31"/>
                    </a:moveTo>
                    <a:cubicBezTo>
                      <a:pt x="9" y="31"/>
                      <a:pt x="9" y="31"/>
                      <a:pt x="9" y="31"/>
                    </a:cubicBezTo>
                    <a:cubicBezTo>
                      <a:pt x="4" y="31"/>
                      <a:pt x="0" y="27"/>
                      <a:pt x="0" y="22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4"/>
                      <a:pt x="4" y="0"/>
                      <a:pt x="9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2" y="0"/>
                      <a:pt x="26" y="4"/>
                      <a:pt x="26" y="8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6" y="27"/>
                      <a:pt x="22" y="31"/>
                      <a:pt x="17" y="31"/>
                    </a:cubicBezTo>
                    <a:close/>
                    <a:moveTo>
                      <a:pt x="9" y="3"/>
                    </a:moveTo>
                    <a:cubicBezTo>
                      <a:pt x="6" y="3"/>
                      <a:pt x="4" y="6"/>
                      <a:pt x="4" y="8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4" y="25"/>
                      <a:pt x="6" y="27"/>
                      <a:pt x="9" y="27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20" y="27"/>
                      <a:pt x="22" y="25"/>
                      <a:pt x="22" y="22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6"/>
                      <a:pt x="20" y="3"/>
                      <a:pt x="17" y="3"/>
                    </a:cubicBezTo>
                    <a:lnTo>
                      <a:pt x="9" y="3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0" name="Freeform 34">
                <a:extLst>
                  <a:ext uri="{FF2B5EF4-FFF2-40B4-BE49-F238E27FC236}">
                    <a16:creationId xmlns="" xmlns:a16="http://schemas.microsoft.com/office/drawing/2014/main" id="{C93C55BE-B3C8-41E7-82A6-C463BF98D0E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162301" y="3890963"/>
                <a:ext cx="31750" cy="38100"/>
              </a:xfrm>
              <a:custGeom>
                <a:avLst/>
                <a:gdLst>
                  <a:gd name="T0" fmla="*/ 17 w 26"/>
                  <a:gd name="T1" fmla="*/ 31 h 31"/>
                  <a:gd name="T2" fmla="*/ 9 w 26"/>
                  <a:gd name="T3" fmla="*/ 31 h 31"/>
                  <a:gd name="T4" fmla="*/ 0 w 26"/>
                  <a:gd name="T5" fmla="*/ 22 h 31"/>
                  <a:gd name="T6" fmla="*/ 0 w 26"/>
                  <a:gd name="T7" fmla="*/ 8 h 31"/>
                  <a:gd name="T8" fmla="*/ 9 w 26"/>
                  <a:gd name="T9" fmla="*/ 0 h 31"/>
                  <a:gd name="T10" fmla="*/ 17 w 26"/>
                  <a:gd name="T11" fmla="*/ 0 h 31"/>
                  <a:gd name="T12" fmla="*/ 26 w 26"/>
                  <a:gd name="T13" fmla="*/ 8 h 31"/>
                  <a:gd name="T14" fmla="*/ 26 w 26"/>
                  <a:gd name="T15" fmla="*/ 22 h 31"/>
                  <a:gd name="T16" fmla="*/ 17 w 26"/>
                  <a:gd name="T17" fmla="*/ 31 h 31"/>
                  <a:gd name="T18" fmla="*/ 9 w 26"/>
                  <a:gd name="T19" fmla="*/ 3 h 31"/>
                  <a:gd name="T20" fmla="*/ 4 w 26"/>
                  <a:gd name="T21" fmla="*/ 8 h 31"/>
                  <a:gd name="T22" fmla="*/ 4 w 26"/>
                  <a:gd name="T23" fmla="*/ 22 h 31"/>
                  <a:gd name="T24" fmla="*/ 9 w 26"/>
                  <a:gd name="T25" fmla="*/ 27 h 31"/>
                  <a:gd name="T26" fmla="*/ 17 w 26"/>
                  <a:gd name="T27" fmla="*/ 27 h 31"/>
                  <a:gd name="T28" fmla="*/ 22 w 26"/>
                  <a:gd name="T29" fmla="*/ 22 h 31"/>
                  <a:gd name="T30" fmla="*/ 22 w 26"/>
                  <a:gd name="T31" fmla="*/ 8 h 31"/>
                  <a:gd name="T32" fmla="*/ 17 w 26"/>
                  <a:gd name="T33" fmla="*/ 3 h 31"/>
                  <a:gd name="T34" fmla="*/ 9 w 26"/>
                  <a:gd name="T35" fmla="*/ 3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1">
                    <a:moveTo>
                      <a:pt x="17" y="31"/>
                    </a:moveTo>
                    <a:cubicBezTo>
                      <a:pt x="9" y="31"/>
                      <a:pt x="9" y="31"/>
                      <a:pt x="9" y="31"/>
                    </a:cubicBezTo>
                    <a:cubicBezTo>
                      <a:pt x="4" y="31"/>
                      <a:pt x="0" y="27"/>
                      <a:pt x="0" y="22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4"/>
                      <a:pt x="4" y="0"/>
                      <a:pt x="9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2" y="0"/>
                      <a:pt x="26" y="4"/>
                      <a:pt x="26" y="8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6" y="27"/>
                      <a:pt x="22" y="31"/>
                      <a:pt x="17" y="31"/>
                    </a:cubicBezTo>
                    <a:close/>
                    <a:moveTo>
                      <a:pt x="9" y="3"/>
                    </a:moveTo>
                    <a:cubicBezTo>
                      <a:pt x="6" y="3"/>
                      <a:pt x="4" y="6"/>
                      <a:pt x="4" y="8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4" y="25"/>
                      <a:pt x="6" y="27"/>
                      <a:pt x="9" y="27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20" y="27"/>
                      <a:pt x="22" y="25"/>
                      <a:pt x="22" y="22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6"/>
                      <a:pt x="20" y="3"/>
                      <a:pt x="17" y="3"/>
                    </a:cubicBezTo>
                    <a:lnTo>
                      <a:pt x="9" y="3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1" name="Freeform 35">
                <a:extLst>
                  <a:ext uri="{FF2B5EF4-FFF2-40B4-BE49-F238E27FC236}">
                    <a16:creationId xmlns="" xmlns:a16="http://schemas.microsoft.com/office/drawing/2014/main" id="{AA96E7C1-6BD4-4184-947E-E0845F1AFA5C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321051" y="3890963"/>
                <a:ext cx="31750" cy="38100"/>
              </a:xfrm>
              <a:custGeom>
                <a:avLst/>
                <a:gdLst>
                  <a:gd name="T0" fmla="*/ 18 w 26"/>
                  <a:gd name="T1" fmla="*/ 31 h 31"/>
                  <a:gd name="T2" fmla="*/ 9 w 26"/>
                  <a:gd name="T3" fmla="*/ 31 h 31"/>
                  <a:gd name="T4" fmla="*/ 0 w 26"/>
                  <a:gd name="T5" fmla="*/ 22 h 31"/>
                  <a:gd name="T6" fmla="*/ 0 w 26"/>
                  <a:gd name="T7" fmla="*/ 8 h 31"/>
                  <a:gd name="T8" fmla="*/ 9 w 26"/>
                  <a:gd name="T9" fmla="*/ 0 h 31"/>
                  <a:gd name="T10" fmla="*/ 18 w 26"/>
                  <a:gd name="T11" fmla="*/ 0 h 31"/>
                  <a:gd name="T12" fmla="*/ 26 w 26"/>
                  <a:gd name="T13" fmla="*/ 8 h 31"/>
                  <a:gd name="T14" fmla="*/ 26 w 26"/>
                  <a:gd name="T15" fmla="*/ 22 h 31"/>
                  <a:gd name="T16" fmla="*/ 18 w 26"/>
                  <a:gd name="T17" fmla="*/ 31 h 31"/>
                  <a:gd name="T18" fmla="*/ 9 w 26"/>
                  <a:gd name="T19" fmla="*/ 3 h 31"/>
                  <a:gd name="T20" fmla="*/ 4 w 26"/>
                  <a:gd name="T21" fmla="*/ 8 h 31"/>
                  <a:gd name="T22" fmla="*/ 4 w 26"/>
                  <a:gd name="T23" fmla="*/ 22 h 31"/>
                  <a:gd name="T24" fmla="*/ 9 w 26"/>
                  <a:gd name="T25" fmla="*/ 27 h 31"/>
                  <a:gd name="T26" fmla="*/ 18 w 26"/>
                  <a:gd name="T27" fmla="*/ 27 h 31"/>
                  <a:gd name="T28" fmla="*/ 23 w 26"/>
                  <a:gd name="T29" fmla="*/ 22 h 31"/>
                  <a:gd name="T30" fmla="*/ 23 w 26"/>
                  <a:gd name="T31" fmla="*/ 8 h 31"/>
                  <a:gd name="T32" fmla="*/ 18 w 26"/>
                  <a:gd name="T33" fmla="*/ 3 h 31"/>
                  <a:gd name="T34" fmla="*/ 9 w 26"/>
                  <a:gd name="T35" fmla="*/ 3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1">
                    <a:moveTo>
                      <a:pt x="18" y="31"/>
                    </a:moveTo>
                    <a:cubicBezTo>
                      <a:pt x="9" y="31"/>
                      <a:pt x="9" y="31"/>
                      <a:pt x="9" y="31"/>
                    </a:cubicBezTo>
                    <a:cubicBezTo>
                      <a:pt x="4" y="31"/>
                      <a:pt x="0" y="27"/>
                      <a:pt x="0" y="22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4"/>
                      <a:pt x="4" y="0"/>
                      <a:pt x="9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3" y="0"/>
                      <a:pt x="26" y="4"/>
                      <a:pt x="26" y="8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6" y="27"/>
                      <a:pt x="23" y="31"/>
                      <a:pt x="18" y="31"/>
                    </a:cubicBezTo>
                    <a:close/>
                    <a:moveTo>
                      <a:pt x="9" y="3"/>
                    </a:moveTo>
                    <a:cubicBezTo>
                      <a:pt x="6" y="3"/>
                      <a:pt x="4" y="6"/>
                      <a:pt x="4" y="8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4" y="25"/>
                      <a:pt x="6" y="27"/>
                      <a:pt x="9" y="27"/>
                    </a:cubicBezTo>
                    <a:cubicBezTo>
                      <a:pt x="18" y="27"/>
                      <a:pt x="18" y="27"/>
                      <a:pt x="18" y="27"/>
                    </a:cubicBezTo>
                    <a:cubicBezTo>
                      <a:pt x="20" y="27"/>
                      <a:pt x="23" y="25"/>
                      <a:pt x="23" y="22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3" y="6"/>
                      <a:pt x="20" y="3"/>
                      <a:pt x="18" y="3"/>
                    </a:cubicBezTo>
                    <a:lnTo>
                      <a:pt x="9" y="3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2" name="Freeform 36">
                <a:extLst>
                  <a:ext uri="{FF2B5EF4-FFF2-40B4-BE49-F238E27FC236}">
                    <a16:creationId xmlns="" xmlns:a16="http://schemas.microsoft.com/office/drawing/2014/main" id="{FB113938-2D2C-420F-9F14-4647AECB372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084513" y="3890963"/>
                <a:ext cx="33338" cy="38100"/>
              </a:xfrm>
              <a:custGeom>
                <a:avLst/>
                <a:gdLst>
                  <a:gd name="T0" fmla="*/ 17 w 26"/>
                  <a:gd name="T1" fmla="*/ 31 h 31"/>
                  <a:gd name="T2" fmla="*/ 8 w 26"/>
                  <a:gd name="T3" fmla="*/ 31 h 31"/>
                  <a:gd name="T4" fmla="*/ 0 w 26"/>
                  <a:gd name="T5" fmla="*/ 22 h 31"/>
                  <a:gd name="T6" fmla="*/ 0 w 26"/>
                  <a:gd name="T7" fmla="*/ 8 h 31"/>
                  <a:gd name="T8" fmla="*/ 8 w 26"/>
                  <a:gd name="T9" fmla="*/ 0 h 31"/>
                  <a:gd name="T10" fmla="*/ 17 w 26"/>
                  <a:gd name="T11" fmla="*/ 0 h 31"/>
                  <a:gd name="T12" fmla="*/ 26 w 26"/>
                  <a:gd name="T13" fmla="*/ 8 h 31"/>
                  <a:gd name="T14" fmla="*/ 26 w 26"/>
                  <a:gd name="T15" fmla="*/ 22 h 31"/>
                  <a:gd name="T16" fmla="*/ 17 w 26"/>
                  <a:gd name="T17" fmla="*/ 31 h 31"/>
                  <a:gd name="T18" fmla="*/ 8 w 26"/>
                  <a:gd name="T19" fmla="*/ 3 h 31"/>
                  <a:gd name="T20" fmla="*/ 3 w 26"/>
                  <a:gd name="T21" fmla="*/ 8 h 31"/>
                  <a:gd name="T22" fmla="*/ 3 w 26"/>
                  <a:gd name="T23" fmla="*/ 22 h 31"/>
                  <a:gd name="T24" fmla="*/ 8 w 26"/>
                  <a:gd name="T25" fmla="*/ 27 h 31"/>
                  <a:gd name="T26" fmla="*/ 17 w 26"/>
                  <a:gd name="T27" fmla="*/ 27 h 31"/>
                  <a:gd name="T28" fmla="*/ 22 w 26"/>
                  <a:gd name="T29" fmla="*/ 22 h 31"/>
                  <a:gd name="T30" fmla="*/ 22 w 26"/>
                  <a:gd name="T31" fmla="*/ 8 h 31"/>
                  <a:gd name="T32" fmla="*/ 17 w 26"/>
                  <a:gd name="T33" fmla="*/ 3 h 31"/>
                  <a:gd name="T34" fmla="*/ 8 w 26"/>
                  <a:gd name="T35" fmla="*/ 3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1">
                    <a:moveTo>
                      <a:pt x="17" y="31"/>
                    </a:moveTo>
                    <a:cubicBezTo>
                      <a:pt x="8" y="31"/>
                      <a:pt x="8" y="31"/>
                      <a:pt x="8" y="31"/>
                    </a:cubicBezTo>
                    <a:cubicBezTo>
                      <a:pt x="4" y="31"/>
                      <a:pt x="0" y="27"/>
                      <a:pt x="0" y="22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4"/>
                      <a:pt x="4" y="0"/>
                      <a:pt x="8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2" y="0"/>
                      <a:pt x="26" y="4"/>
                      <a:pt x="26" y="8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6" y="27"/>
                      <a:pt x="22" y="31"/>
                      <a:pt x="17" y="31"/>
                    </a:cubicBezTo>
                    <a:close/>
                    <a:moveTo>
                      <a:pt x="8" y="3"/>
                    </a:moveTo>
                    <a:cubicBezTo>
                      <a:pt x="6" y="3"/>
                      <a:pt x="3" y="6"/>
                      <a:pt x="3" y="8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3" y="25"/>
                      <a:pt x="6" y="27"/>
                      <a:pt x="8" y="27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20" y="27"/>
                      <a:pt x="22" y="25"/>
                      <a:pt x="22" y="22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6"/>
                      <a:pt x="20" y="3"/>
                      <a:pt x="17" y="3"/>
                    </a:cubicBez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3" name="Freeform 37">
                <a:extLst>
                  <a:ext uri="{FF2B5EF4-FFF2-40B4-BE49-F238E27FC236}">
                    <a16:creationId xmlns="" xmlns:a16="http://schemas.microsoft.com/office/drawing/2014/main" id="{06C136E6-CE09-49BA-AD7F-2E6101BA3E52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894013" y="3890963"/>
                <a:ext cx="31750" cy="38100"/>
              </a:xfrm>
              <a:custGeom>
                <a:avLst/>
                <a:gdLst>
                  <a:gd name="T0" fmla="*/ 18 w 26"/>
                  <a:gd name="T1" fmla="*/ 31 h 31"/>
                  <a:gd name="T2" fmla="*/ 9 w 26"/>
                  <a:gd name="T3" fmla="*/ 31 h 31"/>
                  <a:gd name="T4" fmla="*/ 0 w 26"/>
                  <a:gd name="T5" fmla="*/ 22 h 31"/>
                  <a:gd name="T6" fmla="*/ 0 w 26"/>
                  <a:gd name="T7" fmla="*/ 8 h 31"/>
                  <a:gd name="T8" fmla="*/ 9 w 26"/>
                  <a:gd name="T9" fmla="*/ 0 h 31"/>
                  <a:gd name="T10" fmla="*/ 18 w 26"/>
                  <a:gd name="T11" fmla="*/ 0 h 31"/>
                  <a:gd name="T12" fmla="*/ 26 w 26"/>
                  <a:gd name="T13" fmla="*/ 8 h 31"/>
                  <a:gd name="T14" fmla="*/ 26 w 26"/>
                  <a:gd name="T15" fmla="*/ 22 h 31"/>
                  <a:gd name="T16" fmla="*/ 18 w 26"/>
                  <a:gd name="T17" fmla="*/ 31 h 31"/>
                  <a:gd name="T18" fmla="*/ 9 w 26"/>
                  <a:gd name="T19" fmla="*/ 3 h 31"/>
                  <a:gd name="T20" fmla="*/ 4 w 26"/>
                  <a:gd name="T21" fmla="*/ 8 h 31"/>
                  <a:gd name="T22" fmla="*/ 4 w 26"/>
                  <a:gd name="T23" fmla="*/ 22 h 31"/>
                  <a:gd name="T24" fmla="*/ 9 w 26"/>
                  <a:gd name="T25" fmla="*/ 27 h 31"/>
                  <a:gd name="T26" fmla="*/ 18 w 26"/>
                  <a:gd name="T27" fmla="*/ 27 h 31"/>
                  <a:gd name="T28" fmla="*/ 23 w 26"/>
                  <a:gd name="T29" fmla="*/ 22 h 31"/>
                  <a:gd name="T30" fmla="*/ 23 w 26"/>
                  <a:gd name="T31" fmla="*/ 8 h 31"/>
                  <a:gd name="T32" fmla="*/ 18 w 26"/>
                  <a:gd name="T33" fmla="*/ 3 h 31"/>
                  <a:gd name="T34" fmla="*/ 9 w 26"/>
                  <a:gd name="T35" fmla="*/ 3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1">
                    <a:moveTo>
                      <a:pt x="18" y="31"/>
                    </a:moveTo>
                    <a:cubicBezTo>
                      <a:pt x="9" y="31"/>
                      <a:pt x="9" y="31"/>
                      <a:pt x="9" y="31"/>
                    </a:cubicBezTo>
                    <a:cubicBezTo>
                      <a:pt x="4" y="31"/>
                      <a:pt x="0" y="27"/>
                      <a:pt x="0" y="22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4"/>
                      <a:pt x="4" y="0"/>
                      <a:pt x="9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3" y="0"/>
                      <a:pt x="26" y="4"/>
                      <a:pt x="26" y="8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6" y="27"/>
                      <a:pt x="23" y="31"/>
                      <a:pt x="18" y="31"/>
                    </a:cubicBezTo>
                    <a:close/>
                    <a:moveTo>
                      <a:pt x="9" y="3"/>
                    </a:moveTo>
                    <a:cubicBezTo>
                      <a:pt x="6" y="3"/>
                      <a:pt x="4" y="6"/>
                      <a:pt x="4" y="8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4" y="25"/>
                      <a:pt x="6" y="27"/>
                      <a:pt x="9" y="27"/>
                    </a:cubicBezTo>
                    <a:cubicBezTo>
                      <a:pt x="18" y="27"/>
                      <a:pt x="18" y="27"/>
                      <a:pt x="18" y="27"/>
                    </a:cubicBezTo>
                    <a:cubicBezTo>
                      <a:pt x="21" y="27"/>
                      <a:pt x="23" y="25"/>
                      <a:pt x="23" y="22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3" y="6"/>
                      <a:pt x="21" y="3"/>
                      <a:pt x="18" y="3"/>
                    </a:cubicBezTo>
                    <a:lnTo>
                      <a:pt x="9" y="3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4" name="Freeform 38">
                <a:extLst>
                  <a:ext uri="{FF2B5EF4-FFF2-40B4-BE49-F238E27FC236}">
                    <a16:creationId xmlns="" xmlns:a16="http://schemas.microsoft.com/office/drawing/2014/main" id="{85B7C43C-4071-44CA-9671-E9460952FEA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844801" y="3890963"/>
                <a:ext cx="33338" cy="38100"/>
              </a:xfrm>
              <a:custGeom>
                <a:avLst/>
                <a:gdLst>
                  <a:gd name="T0" fmla="*/ 18 w 26"/>
                  <a:gd name="T1" fmla="*/ 31 h 31"/>
                  <a:gd name="T2" fmla="*/ 9 w 26"/>
                  <a:gd name="T3" fmla="*/ 31 h 31"/>
                  <a:gd name="T4" fmla="*/ 0 w 26"/>
                  <a:gd name="T5" fmla="*/ 22 h 31"/>
                  <a:gd name="T6" fmla="*/ 0 w 26"/>
                  <a:gd name="T7" fmla="*/ 8 h 31"/>
                  <a:gd name="T8" fmla="*/ 9 w 26"/>
                  <a:gd name="T9" fmla="*/ 0 h 31"/>
                  <a:gd name="T10" fmla="*/ 18 w 26"/>
                  <a:gd name="T11" fmla="*/ 0 h 31"/>
                  <a:gd name="T12" fmla="*/ 26 w 26"/>
                  <a:gd name="T13" fmla="*/ 8 h 31"/>
                  <a:gd name="T14" fmla="*/ 26 w 26"/>
                  <a:gd name="T15" fmla="*/ 22 h 31"/>
                  <a:gd name="T16" fmla="*/ 18 w 26"/>
                  <a:gd name="T17" fmla="*/ 31 h 31"/>
                  <a:gd name="T18" fmla="*/ 9 w 26"/>
                  <a:gd name="T19" fmla="*/ 3 h 31"/>
                  <a:gd name="T20" fmla="*/ 4 w 26"/>
                  <a:gd name="T21" fmla="*/ 8 h 31"/>
                  <a:gd name="T22" fmla="*/ 4 w 26"/>
                  <a:gd name="T23" fmla="*/ 22 h 31"/>
                  <a:gd name="T24" fmla="*/ 9 w 26"/>
                  <a:gd name="T25" fmla="*/ 27 h 31"/>
                  <a:gd name="T26" fmla="*/ 18 w 26"/>
                  <a:gd name="T27" fmla="*/ 27 h 31"/>
                  <a:gd name="T28" fmla="*/ 23 w 26"/>
                  <a:gd name="T29" fmla="*/ 22 h 31"/>
                  <a:gd name="T30" fmla="*/ 23 w 26"/>
                  <a:gd name="T31" fmla="*/ 8 h 31"/>
                  <a:gd name="T32" fmla="*/ 18 w 26"/>
                  <a:gd name="T33" fmla="*/ 3 h 31"/>
                  <a:gd name="T34" fmla="*/ 9 w 26"/>
                  <a:gd name="T35" fmla="*/ 3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1">
                    <a:moveTo>
                      <a:pt x="18" y="31"/>
                    </a:moveTo>
                    <a:cubicBezTo>
                      <a:pt x="9" y="31"/>
                      <a:pt x="9" y="31"/>
                      <a:pt x="9" y="31"/>
                    </a:cubicBezTo>
                    <a:cubicBezTo>
                      <a:pt x="4" y="31"/>
                      <a:pt x="0" y="27"/>
                      <a:pt x="0" y="22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4"/>
                      <a:pt x="4" y="0"/>
                      <a:pt x="9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3" y="0"/>
                      <a:pt x="26" y="4"/>
                      <a:pt x="26" y="8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6" y="27"/>
                      <a:pt x="23" y="31"/>
                      <a:pt x="18" y="31"/>
                    </a:cubicBezTo>
                    <a:close/>
                    <a:moveTo>
                      <a:pt x="9" y="3"/>
                    </a:moveTo>
                    <a:cubicBezTo>
                      <a:pt x="6" y="3"/>
                      <a:pt x="4" y="6"/>
                      <a:pt x="4" y="8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4" y="25"/>
                      <a:pt x="6" y="27"/>
                      <a:pt x="9" y="27"/>
                    </a:cubicBezTo>
                    <a:cubicBezTo>
                      <a:pt x="18" y="27"/>
                      <a:pt x="18" y="27"/>
                      <a:pt x="18" y="27"/>
                    </a:cubicBezTo>
                    <a:cubicBezTo>
                      <a:pt x="21" y="27"/>
                      <a:pt x="23" y="25"/>
                      <a:pt x="23" y="22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3" y="6"/>
                      <a:pt x="21" y="3"/>
                      <a:pt x="18" y="3"/>
                    </a:cubicBezTo>
                    <a:lnTo>
                      <a:pt x="9" y="3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5" name="Freeform 39">
                <a:extLst>
                  <a:ext uri="{FF2B5EF4-FFF2-40B4-BE49-F238E27FC236}">
                    <a16:creationId xmlns="" xmlns:a16="http://schemas.microsoft.com/office/drawing/2014/main" id="{FBECF8C4-B362-4528-8BE3-9BEBD4FC39F4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005138" y="3890963"/>
                <a:ext cx="31750" cy="38100"/>
              </a:xfrm>
              <a:custGeom>
                <a:avLst/>
                <a:gdLst>
                  <a:gd name="T0" fmla="*/ 17 w 26"/>
                  <a:gd name="T1" fmla="*/ 31 h 31"/>
                  <a:gd name="T2" fmla="*/ 8 w 26"/>
                  <a:gd name="T3" fmla="*/ 31 h 31"/>
                  <a:gd name="T4" fmla="*/ 0 w 26"/>
                  <a:gd name="T5" fmla="*/ 22 h 31"/>
                  <a:gd name="T6" fmla="*/ 0 w 26"/>
                  <a:gd name="T7" fmla="*/ 8 h 31"/>
                  <a:gd name="T8" fmla="*/ 8 w 26"/>
                  <a:gd name="T9" fmla="*/ 0 h 31"/>
                  <a:gd name="T10" fmla="*/ 17 w 26"/>
                  <a:gd name="T11" fmla="*/ 0 h 31"/>
                  <a:gd name="T12" fmla="*/ 26 w 26"/>
                  <a:gd name="T13" fmla="*/ 8 h 31"/>
                  <a:gd name="T14" fmla="*/ 26 w 26"/>
                  <a:gd name="T15" fmla="*/ 22 h 31"/>
                  <a:gd name="T16" fmla="*/ 17 w 26"/>
                  <a:gd name="T17" fmla="*/ 31 h 31"/>
                  <a:gd name="T18" fmla="*/ 8 w 26"/>
                  <a:gd name="T19" fmla="*/ 3 h 31"/>
                  <a:gd name="T20" fmla="*/ 3 w 26"/>
                  <a:gd name="T21" fmla="*/ 8 h 31"/>
                  <a:gd name="T22" fmla="*/ 3 w 26"/>
                  <a:gd name="T23" fmla="*/ 22 h 31"/>
                  <a:gd name="T24" fmla="*/ 8 w 26"/>
                  <a:gd name="T25" fmla="*/ 27 h 31"/>
                  <a:gd name="T26" fmla="*/ 17 w 26"/>
                  <a:gd name="T27" fmla="*/ 27 h 31"/>
                  <a:gd name="T28" fmla="*/ 22 w 26"/>
                  <a:gd name="T29" fmla="*/ 22 h 31"/>
                  <a:gd name="T30" fmla="*/ 22 w 26"/>
                  <a:gd name="T31" fmla="*/ 8 h 31"/>
                  <a:gd name="T32" fmla="*/ 17 w 26"/>
                  <a:gd name="T33" fmla="*/ 3 h 31"/>
                  <a:gd name="T34" fmla="*/ 8 w 26"/>
                  <a:gd name="T35" fmla="*/ 3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1">
                    <a:moveTo>
                      <a:pt x="17" y="31"/>
                    </a:moveTo>
                    <a:cubicBezTo>
                      <a:pt x="8" y="31"/>
                      <a:pt x="8" y="31"/>
                      <a:pt x="8" y="31"/>
                    </a:cubicBezTo>
                    <a:cubicBezTo>
                      <a:pt x="4" y="31"/>
                      <a:pt x="0" y="27"/>
                      <a:pt x="0" y="22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4"/>
                      <a:pt x="4" y="0"/>
                      <a:pt x="8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2" y="0"/>
                      <a:pt x="26" y="4"/>
                      <a:pt x="26" y="8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6" y="27"/>
                      <a:pt x="22" y="31"/>
                      <a:pt x="17" y="31"/>
                    </a:cubicBezTo>
                    <a:close/>
                    <a:moveTo>
                      <a:pt x="8" y="3"/>
                    </a:moveTo>
                    <a:cubicBezTo>
                      <a:pt x="6" y="3"/>
                      <a:pt x="3" y="6"/>
                      <a:pt x="3" y="8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3" y="25"/>
                      <a:pt x="6" y="27"/>
                      <a:pt x="8" y="27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20" y="27"/>
                      <a:pt x="22" y="25"/>
                      <a:pt x="22" y="22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6"/>
                      <a:pt x="20" y="3"/>
                      <a:pt x="17" y="3"/>
                    </a:cubicBez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6" name="Freeform 40">
                <a:extLst>
                  <a:ext uri="{FF2B5EF4-FFF2-40B4-BE49-F238E27FC236}">
                    <a16:creationId xmlns="" xmlns:a16="http://schemas.microsoft.com/office/drawing/2014/main" id="{7843C9CD-804C-4866-A496-D5F58614CFB7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774951" y="3890963"/>
                <a:ext cx="31750" cy="38100"/>
              </a:xfrm>
              <a:custGeom>
                <a:avLst/>
                <a:gdLst>
                  <a:gd name="T0" fmla="*/ 17 w 26"/>
                  <a:gd name="T1" fmla="*/ 31 h 31"/>
                  <a:gd name="T2" fmla="*/ 8 w 26"/>
                  <a:gd name="T3" fmla="*/ 31 h 31"/>
                  <a:gd name="T4" fmla="*/ 0 w 26"/>
                  <a:gd name="T5" fmla="*/ 22 h 31"/>
                  <a:gd name="T6" fmla="*/ 0 w 26"/>
                  <a:gd name="T7" fmla="*/ 8 h 31"/>
                  <a:gd name="T8" fmla="*/ 8 w 26"/>
                  <a:gd name="T9" fmla="*/ 0 h 31"/>
                  <a:gd name="T10" fmla="*/ 17 w 26"/>
                  <a:gd name="T11" fmla="*/ 0 h 31"/>
                  <a:gd name="T12" fmla="*/ 26 w 26"/>
                  <a:gd name="T13" fmla="*/ 8 h 31"/>
                  <a:gd name="T14" fmla="*/ 26 w 26"/>
                  <a:gd name="T15" fmla="*/ 22 h 31"/>
                  <a:gd name="T16" fmla="*/ 17 w 26"/>
                  <a:gd name="T17" fmla="*/ 31 h 31"/>
                  <a:gd name="T18" fmla="*/ 8 w 26"/>
                  <a:gd name="T19" fmla="*/ 3 h 31"/>
                  <a:gd name="T20" fmla="*/ 3 w 26"/>
                  <a:gd name="T21" fmla="*/ 8 h 31"/>
                  <a:gd name="T22" fmla="*/ 3 w 26"/>
                  <a:gd name="T23" fmla="*/ 22 h 31"/>
                  <a:gd name="T24" fmla="*/ 8 w 26"/>
                  <a:gd name="T25" fmla="*/ 27 h 31"/>
                  <a:gd name="T26" fmla="*/ 17 w 26"/>
                  <a:gd name="T27" fmla="*/ 27 h 31"/>
                  <a:gd name="T28" fmla="*/ 22 w 26"/>
                  <a:gd name="T29" fmla="*/ 22 h 31"/>
                  <a:gd name="T30" fmla="*/ 22 w 26"/>
                  <a:gd name="T31" fmla="*/ 8 h 31"/>
                  <a:gd name="T32" fmla="*/ 17 w 26"/>
                  <a:gd name="T33" fmla="*/ 3 h 31"/>
                  <a:gd name="T34" fmla="*/ 8 w 26"/>
                  <a:gd name="T35" fmla="*/ 3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1">
                    <a:moveTo>
                      <a:pt x="17" y="31"/>
                    </a:moveTo>
                    <a:cubicBezTo>
                      <a:pt x="8" y="31"/>
                      <a:pt x="8" y="31"/>
                      <a:pt x="8" y="31"/>
                    </a:cubicBezTo>
                    <a:cubicBezTo>
                      <a:pt x="4" y="31"/>
                      <a:pt x="0" y="27"/>
                      <a:pt x="0" y="22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4"/>
                      <a:pt x="4" y="0"/>
                      <a:pt x="8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2" y="0"/>
                      <a:pt x="26" y="4"/>
                      <a:pt x="26" y="8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6" y="27"/>
                      <a:pt x="22" y="31"/>
                      <a:pt x="17" y="31"/>
                    </a:cubicBezTo>
                    <a:close/>
                    <a:moveTo>
                      <a:pt x="8" y="3"/>
                    </a:moveTo>
                    <a:cubicBezTo>
                      <a:pt x="6" y="3"/>
                      <a:pt x="3" y="6"/>
                      <a:pt x="3" y="8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3" y="25"/>
                      <a:pt x="6" y="27"/>
                      <a:pt x="8" y="27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20" y="27"/>
                      <a:pt x="22" y="25"/>
                      <a:pt x="22" y="22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6"/>
                      <a:pt x="20" y="3"/>
                      <a:pt x="17" y="3"/>
                    </a:cubicBez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7" name="Freeform 41">
                <a:extLst>
                  <a:ext uri="{FF2B5EF4-FFF2-40B4-BE49-F238E27FC236}">
                    <a16:creationId xmlns="" xmlns:a16="http://schemas.microsoft.com/office/drawing/2014/main" id="{0573ECE5-34C6-4A94-962E-EA266013A197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582863" y="3890963"/>
                <a:ext cx="33338" cy="38100"/>
              </a:xfrm>
              <a:custGeom>
                <a:avLst/>
                <a:gdLst>
                  <a:gd name="T0" fmla="*/ 9 w 26"/>
                  <a:gd name="T1" fmla="*/ 27 h 31"/>
                  <a:gd name="T2" fmla="*/ 4 w 26"/>
                  <a:gd name="T3" fmla="*/ 22 h 31"/>
                  <a:gd name="T4" fmla="*/ 4 w 26"/>
                  <a:gd name="T5" fmla="*/ 8 h 31"/>
                  <a:gd name="T6" fmla="*/ 9 w 26"/>
                  <a:gd name="T7" fmla="*/ 3 h 31"/>
                  <a:gd name="T8" fmla="*/ 18 w 26"/>
                  <a:gd name="T9" fmla="*/ 3 h 31"/>
                  <a:gd name="T10" fmla="*/ 23 w 26"/>
                  <a:gd name="T11" fmla="*/ 8 h 31"/>
                  <a:gd name="T12" fmla="*/ 23 w 26"/>
                  <a:gd name="T13" fmla="*/ 22 h 31"/>
                  <a:gd name="T14" fmla="*/ 18 w 26"/>
                  <a:gd name="T15" fmla="*/ 27 h 31"/>
                  <a:gd name="T16" fmla="*/ 9 w 26"/>
                  <a:gd name="T17" fmla="*/ 27 h 31"/>
                  <a:gd name="T18" fmla="*/ 18 w 26"/>
                  <a:gd name="T19" fmla="*/ 0 h 31"/>
                  <a:gd name="T20" fmla="*/ 9 w 26"/>
                  <a:gd name="T21" fmla="*/ 0 h 31"/>
                  <a:gd name="T22" fmla="*/ 0 w 26"/>
                  <a:gd name="T23" fmla="*/ 8 h 31"/>
                  <a:gd name="T24" fmla="*/ 0 w 26"/>
                  <a:gd name="T25" fmla="*/ 22 h 31"/>
                  <a:gd name="T26" fmla="*/ 9 w 26"/>
                  <a:gd name="T27" fmla="*/ 31 h 31"/>
                  <a:gd name="T28" fmla="*/ 18 w 26"/>
                  <a:gd name="T29" fmla="*/ 31 h 31"/>
                  <a:gd name="T30" fmla="*/ 26 w 26"/>
                  <a:gd name="T31" fmla="*/ 22 h 31"/>
                  <a:gd name="T32" fmla="*/ 26 w 26"/>
                  <a:gd name="T33" fmla="*/ 8 h 31"/>
                  <a:gd name="T34" fmla="*/ 18 w 26"/>
                  <a:gd name="T35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1">
                    <a:moveTo>
                      <a:pt x="9" y="27"/>
                    </a:moveTo>
                    <a:cubicBezTo>
                      <a:pt x="6" y="27"/>
                      <a:pt x="4" y="25"/>
                      <a:pt x="4" y="22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6"/>
                      <a:pt x="6" y="3"/>
                      <a:pt x="9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20" y="3"/>
                      <a:pt x="23" y="6"/>
                      <a:pt x="23" y="8"/>
                    </a:cubicBezTo>
                    <a:cubicBezTo>
                      <a:pt x="23" y="22"/>
                      <a:pt x="23" y="22"/>
                      <a:pt x="23" y="22"/>
                    </a:cubicBezTo>
                    <a:cubicBezTo>
                      <a:pt x="23" y="25"/>
                      <a:pt x="20" y="27"/>
                      <a:pt x="18" y="27"/>
                    </a:cubicBezTo>
                    <a:cubicBezTo>
                      <a:pt x="9" y="27"/>
                      <a:pt x="9" y="27"/>
                      <a:pt x="9" y="27"/>
                    </a:cubicBezTo>
                    <a:moveTo>
                      <a:pt x="18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4" y="0"/>
                      <a:pt x="0" y="4"/>
                      <a:pt x="0" y="8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7"/>
                      <a:pt x="4" y="31"/>
                      <a:pt x="9" y="31"/>
                    </a:cubicBezTo>
                    <a:cubicBezTo>
                      <a:pt x="18" y="31"/>
                      <a:pt x="18" y="31"/>
                      <a:pt x="18" y="31"/>
                    </a:cubicBezTo>
                    <a:cubicBezTo>
                      <a:pt x="22" y="31"/>
                      <a:pt x="26" y="27"/>
                      <a:pt x="26" y="22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4"/>
                      <a:pt x="22" y="0"/>
                      <a:pt x="18" y="0"/>
                    </a:cubicBezTo>
                  </a:path>
                </a:pathLst>
              </a:custGeom>
              <a:solidFill>
                <a:srgbClr val="5FBA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8" name="Freeform 42">
                <a:extLst>
                  <a:ext uri="{FF2B5EF4-FFF2-40B4-BE49-F238E27FC236}">
                    <a16:creationId xmlns="" xmlns:a16="http://schemas.microsoft.com/office/drawing/2014/main" id="{E2481A19-689D-43CD-B254-2BE8DC67F385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535238" y="3890963"/>
                <a:ext cx="31750" cy="38100"/>
              </a:xfrm>
              <a:custGeom>
                <a:avLst/>
                <a:gdLst>
                  <a:gd name="T0" fmla="*/ 9 w 26"/>
                  <a:gd name="T1" fmla="*/ 27 h 31"/>
                  <a:gd name="T2" fmla="*/ 4 w 26"/>
                  <a:gd name="T3" fmla="*/ 22 h 31"/>
                  <a:gd name="T4" fmla="*/ 4 w 26"/>
                  <a:gd name="T5" fmla="*/ 8 h 31"/>
                  <a:gd name="T6" fmla="*/ 9 w 26"/>
                  <a:gd name="T7" fmla="*/ 3 h 31"/>
                  <a:gd name="T8" fmla="*/ 18 w 26"/>
                  <a:gd name="T9" fmla="*/ 3 h 31"/>
                  <a:gd name="T10" fmla="*/ 23 w 26"/>
                  <a:gd name="T11" fmla="*/ 8 h 31"/>
                  <a:gd name="T12" fmla="*/ 23 w 26"/>
                  <a:gd name="T13" fmla="*/ 22 h 31"/>
                  <a:gd name="T14" fmla="*/ 18 w 26"/>
                  <a:gd name="T15" fmla="*/ 27 h 31"/>
                  <a:gd name="T16" fmla="*/ 9 w 26"/>
                  <a:gd name="T17" fmla="*/ 27 h 31"/>
                  <a:gd name="T18" fmla="*/ 18 w 26"/>
                  <a:gd name="T19" fmla="*/ 0 h 31"/>
                  <a:gd name="T20" fmla="*/ 9 w 26"/>
                  <a:gd name="T21" fmla="*/ 0 h 31"/>
                  <a:gd name="T22" fmla="*/ 0 w 26"/>
                  <a:gd name="T23" fmla="*/ 8 h 31"/>
                  <a:gd name="T24" fmla="*/ 0 w 26"/>
                  <a:gd name="T25" fmla="*/ 22 h 31"/>
                  <a:gd name="T26" fmla="*/ 9 w 26"/>
                  <a:gd name="T27" fmla="*/ 31 h 31"/>
                  <a:gd name="T28" fmla="*/ 18 w 26"/>
                  <a:gd name="T29" fmla="*/ 31 h 31"/>
                  <a:gd name="T30" fmla="*/ 26 w 26"/>
                  <a:gd name="T31" fmla="*/ 22 h 31"/>
                  <a:gd name="T32" fmla="*/ 26 w 26"/>
                  <a:gd name="T33" fmla="*/ 8 h 31"/>
                  <a:gd name="T34" fmla="*/ 18 w 26"/>
                  <a:gd name="T35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1">
                    <a:moveTo>
                      <a:pt x="9" y="27"/>
                    </a:moveTo>
                    <a:cubicBezTo>
                      <a:pt x="6" y="27"/>
                      <a:pt x="4" y="25"/>
                      <a:pt x="4" y="22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6"/>
                      <a:pt x="6" y="3"/>
                      <a:pt x="9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20" y="3"/>
                      <a:pt x="23" y="6"/>
                      <a:pt x="23" y="8"/>
                    </a:cubicBezTo>
                    <a:cubicBezTo>
                      <a:pt x="23" y="22"/>
                      <a:pt x="23" y="22"/>
                      <a:pt x="23" y="22"/>
                    </a:cubicBezTo>
                    <a:cubicBezTo>
                      <a:pt x="23" y="25"/>
                      <a:pt x="20" y="27"/>
                      <a:pt x="18" y="27"/>
                    </a:cubicBezTo>
                    <a:cubicBezTo>
                      <a:pt x="9" y="27"/>
                      <a:pt x="9" y="27"/>
                      <a:pt x="9" y="27"/>
                    </a:cubicBezTo>
                    <a:moveTo>
                      <a:pt x="18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4" y="0"/>
                      <a:pt x="0" y="4"/>
                      <a:pt x="0" y="8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7"/>
                      <a:pt x="4" y="31"/>
                      <a:pt x="9" y="31"/>
                    </a:cubicBezTo>
                    <a:cubicBezTo>
                      <a:pt x="18" y="31"/>
                      <a:pt x="18" y="31"/>
                      <a:pt x="18" y="31"/>
                    </a:cubicBezTo>
                    <a:cubicBezTo>
                      <a:pt x="22" y="31"/>
                      <a:pt x="26" y="27"/>
                      <a:pt x="26" y="22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4"/>
                      <a:pt x="22" y="0"/>
                      <a:pt x="18" y="0"/>
                    </a:cubicBezTo>
                  </a:path>
                </a:pathLst>
              </a:custGeom>
              <a:solidFill>
                <a:srgbClr val="55B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19" name="Freeform 43">
                <a:extLst>
                  <a:ext uri="{FF2B5EF4-FFF2-40B4-BE49-F238E27FC236}">
                    <a16:creationId xmlns="" xmlns:a16="http://schemas.microsoft.com/office/drawing/2014/main" id="{A87230AA-904A-4DDC-9198-11DE0573390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693988" y="3890963"/>
                <a:ext cx="33338" cy="38100"/>
              </a:xfrm>
              <a:custGeom>
                <a:avLst/>
                <a:gdLst>
                  <a:gd name="T0" fmla="*/ 17 w 26"/>
                  <a:gd name="T1" fmla="*/ 31 h 31"/>
                  <a:gd name="T2" fmla="*/ 8 w 26"/>
                  <a:gd name="T3" fmla="*/ 31 h 31"/>
                  <a:gd name="T4" fmla="*/ 0 w 26"/>
                  <a:gd name="T5" fmla="*/ 22 h 31"/>
                  <a:gd name="T6" fmla="*/ 0 w 26"/>
                  <a:gd name="T7" fmla="*/ 8 h 31"/>
                  <a:gd name="T8" fmla="*/ 8 w 26"/>
                  <a:gd name="T9" fmla="*/ 0 h 31"/>
                  <a:gd name="T10" fmla="*/ 17 w 26"/>
                  <a:gd name="T11" fmla="*/ 0 h 31"/>
                  <a:gd name="T12" fmla="*/ 26 w 26"/>
                  <a:gd name="T13" fmla="*/ 8 h 31"/>
                  <a:gd name="T14" fmla="*/ 26 w 26"/>
                  <a:gd name="T15" fmla="*/ 22 h 31"/>
                  <a:gd name="T16" fmla="*/ 17 w 26"/>
                  <a:gd name="T17" fmla="*/ 31 h 31"/>
                  <a:gd name="T18" fmla="*/ 8 w 26"/>
                  <a:gd name="T19" fmla="*/ 3 h 31"/>
                  <a:gd name="T20" fmla="*/ 3 w 26"/>
                  <a:gd name="T21" fmla="*/ 8 h 31"/>
                  <a:gd name="T22" fmla="*/ 3 w 26"/>
                  <a:gd name="T23" fmla="*/ 22 h 31"/>
                  <a:gd name="T24" fmla="*/ 8 w 26"/>
                  <a:gd name="T25" fmla="*/ 27 h 31"/>
                  <a:gd name="T26" fmla="*/ 17 w 26"/>
                  <a:gd name="T27" fmla="*/ 27 h 31"/>
                  <a:gd name="T28" fmla="*/ 22 w 26"/>
                  <a:gd name="T29" fmla="*/ 22 h 31"/>
                  <a:gd name="T30" fmla="*/ 22 w 26"/>
                  <a:gd name="T31" fmla="*/ 8 h 31"/>
                  <a:gd name="T32" fmla="*/ 17 w 26"/>
                  <a:gd name="T33" fmla="*/ 3 h 31"/>
                  <a:gd name="T34" fmla="*/ 8 w 26"/>
                  <a:gd name="T35" fmla="*/ 3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1">
                    <a:moveTo>
                      <a:pt x="17" y="31"/>
                    </a:moveTo>
                    <a:cubicBezTo>
                      <a:pt x="8" y="31"/>
                      <a:pt x="8" y="31"/>
                      <a:pt x="8" y="31"/>
                    </a:cubicBezTo>
                    <a:cubicBezTo>
                      <a:pt x="4" y="31"/>
                      <a:pt x="0" y="27"/>
                      <a:pt x="0" y="22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4"/>
                      <a:pt x="4" y="0"/>
                      <a:pt x="8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2" y="0"/>
                      <a:pt x="26" y="4"/>
                      <a:pt x="26" y="8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6" y="27"/>
                      <a:pt x="22" y="31"/>
                      <a:pt x="17" y="31"/>
                    </a:cubicBezTo>
                    <a:close/>
                    <a:moveTo>
                      <a:pt x="8" y="3"/>
                    </a:moveTo>
                    <a:cubicBezTo>
                      <a:pt x="6" y="3"/>
                      <a:pt x="3" y="6"/>
                      <a:pt x="3" y="8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3" y="25"/>
                      <a:pt x="6" y="27"/>
                      <a:pt x="8" y="27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20" y="27"/>
                      <a:pt x="22" y="25"/>
                      <a:pt x="22" y="22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6"/>
                      <a:pt x="20" y="3"/>
                      <a:pt x="17" y="3"/>
                    </a:cubicBez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0" name="Freeform 44">
                <a:extLst>
                  <a:ext uri="{FF2B5EF4-FFF2-40B4-BE49-F238E27FC236}">
                    <a16:creationId xmlns="" xmlns:a16="http://schemas.microsoft.com/office/drawing/2014/main" id="{7FEB9D57-A696-4AA9-9151-F7916C1E9BA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0026" y="3890963"/>
                <a:ext cx="17463" cy="38100"/>
              </a:xfrm>
              <a:custGeom>
                <a:avLst/>
                <a:gdLst>
                  <a:gd name="T0" fmla="*/ 11 w 11"/>
                  <a:gd name="T1" fmla="*/ 0 h 24"/>
                  <a:gd name="T2" fmla="*/ 7 w 11"/>
                  <a:gd name="T3" fmla="*/ 0 h 24"/>
                  <a:gd name="T4" fmla="*/ 0 w 11"/>
                  <a:gd name="T5" fmla="*/ 6 h 24"/>
                  <a:gd name="T6" fmla="*/ 3 w 11"/>
                  <a:gd name="T7" fmla="*/ 6 h 24"/>
                  <a:gd name="T8" fmla="*/ 7 w 11"/>
                  <a:gd name="T9" fmla="*/ 3 h 24"/>
                  <a:gd name="T10" fmla="*/ 7 w 11"/>
                  <a:gd name="T11" fmla="*/ 24 h 24"/>
                  <a:gd name="T12" fmla="*/ 11 w 11"/>
                  <a:gd name="T13" fmla="*/ 24 h 24"/>
                  <a:gd name="T14" fmla="*/ 11 w 11"/>
                  <a:gd name="T15" fmla="*/ 0 h 24"/>
                  <a:gd name="T16" fmla="*/ 11 w 11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24">
                    <a:moveTo>
                      <a:pt x="11" y="0"/>
                    </a:moveTo>
                    <a:lnTo>
                      <a:pt x="7" y="0"/>
                    </a:lnTo>
                    <a:lnTo>
                      <a:pt x="0" y="6"/>
                    </a:lnTo>
                    <a:lnTo>
                      <a:pt x="3" y="6"/>
                    </a:lnTo>
                    <a:lnTo>
                      <a:pt x="7" y="3"/>
                    </a:lnTo>
                    <a:lnTo>
                      <a:pt x="7" y="24"/>
                    </a:lnTo>
                    <a:lnTo>
                      <a:pt x="11" y="24"/>
                    </a:lnTo>
                    <a:lnTo>
                      <a:pt x="11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1" name="Freeform 45">
                <a:extLst>
                  <a:ext uri="{FF2B5EF4-FFF2-40B4-BE49-F238E27FC236}">
                    <a16:creationId xmlns="" xmlns:a16="http://schemas.microsoft.com/office/drawing/2014/main" id="{C17B538E-3C80-43D3-A1C2-E0BE90802E4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662238" y="3890963"/>
                <a:ext cx="15875" cy="38100"/>
              </a:xfrm>
              <a:custGeom>
                <a:avLst/>
                <a:gdLst>
                  <a:gd name="T0" fmla="*/ 10 w 10"/>
                  <a:gd name="T1" fmla="*/ 0 h 24"/>
                  <a:gd name="T2" fmla="*/ 6 w 10"/>
                  <a:gd name="T3" fmla="*/ 0 h 24"/>
                  <a:gd name="T4" fmla="*/ 0 w 10"/>
                  <a:gd name="T5" fmla="*/ 6 h 24"/>
                  <a:gd name="T6" fmla="*/ 4 w 10"/>
                  <a:gd name="T7" fmla="*/ 6 h 24"/>
                  <a:gd name="T8" fmla="*/ 7 w 10"/>
                  <a:gd name="T9" fmla="*/ 3 h 24"/>
                  <a:gd name="T10" fmla="*/ 7 w 10"/>
                  <a:gd name="T11" fmla="*/ 24 h 24"/>
                  <a:gd name="T12" fmla="*/ 10 w 10"/>
                  <a:gd name="T13" fmla="*/ 24 h 24"/>
                  <a:gd name="T14" fmla="*/ 10 w 10"/>
                  <a:gd name="T15" fmla="*/ 0 h 24"/>
                  <a:gd name="T16" fmla="*/ 10 w 10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24">
                    <a:moveTo>
                      <a:pt x="10" y="0"/>
                    </a:moveTo>
                    <a:lnTo>
                      <a:pt x="6" y="0"/>
                    </a:lnTo>
                    <a:lnTo>
                      <a:pt x="0" y="6"/>
                    </a:lnTo>
                    <a:lnTo>
                      <a:pt x="4" y="6"/>
                    </a:lnTo>
                    <a:lnTo>
                      <a:pt x="7" y="3"/>
                    </a:lnTo>
                    <a:lnTo>
                      <a:pt x="7" y="24"/>
                    </a:lnTo>
                    <a:lnTo>
                      <a:pt x="10" y="24"/>
                    </a:lnTo>
                    <a:lnTo>
                      <a:pt x="10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72C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2" name="Freeform 46">
                <a:extLst>
                  <a:ext uri="{FF2B5EF4-FFF2-40B4-BE49-F238E27FC236}">
                    <a16:creationId xmlns="" xmlns:a16="http://schemas.microsoft.com/office/drawing/2014/main" id="{F65D5AC9-F2A1-49C5-98DF-4AAD1BADBC4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662238" y="3890963"/>
                <a:ext cx="15875" cy="38100"/>
              </a:xfrm>
              <a:custGeom>
                <a:avLst/>
                <a:gdLst>
                  <a:gd name="T0" fmla="*/ 10 w 10"/>
                  <a:gd name="T1" fmla="*/ 0 h 24"/>
                  <a:gd name="T2" fmla="*/ 6 w 10"/>
                  <a:gd name="T3" fmla="*/ 0 h 24"/>
                  <a:gd name="T4" fmla="*/ 0 w 10"/>
                  <a:gd name="T5" fmla="*/ 6 h 24"/>
                  <a:gd name="T6" fmla="*/ 4 w 10"/>
                  <a:gd name="T7" fmla="*/ 6 h 24"/>
                  <a:gd name="T8" fmla="*/ 7 w 10"/>
                  <a:gd name="T9" fmla="*/ 3 h 24"/>
                  <a:gd name="T10" fmla="*/ 7 w 10"/>
                  <a:gd name="T11" fmla="*/ 24 h 24"/>
                  <a:gd name="T12" fmla="*/ 10 w 10"/>
                  <a:gd name="T13" fmla="*/ 24 h 24"/>
                  <a:gd name="T14" fmla="*/ 10 w 10"/>
                  <a:gd name="T15" fmla="*/ 0 h 24"/>
                  <a:gd name="T16" fmla="*/ 10 w 10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24">
                    <a:moveTo>
                      <a:pt x="10" y="0"/>
                    </a:moveTo>
                    <a:lnTo>
                      <a:pt x="6" y="0"/>
                    </a:lnTo>
                    <a:lnTo>
                      <a:pt x="0" y="6"/>
                    </a:lnTo>
                    <a:lnTo>
                      <a:pt x="4" y="6"/>
                    </a:lnTo>
                    <a:lnTo>
                      <a:pt x="7" y="3"/>
                    </a:lnTo>
                    <a:lnTo>
                      <a:pt x="7" y="24"/>
                    </a:lnTo>
                    <a:lnTo>
                      <a:pt x="10" y="24"/>
                    </a:lnTo>
                    <a:lnTo>
                      <a:pt x="10" y="0"/>
                    </a:lnTo>
                    <a:lnTo>
                      <a:pt x="1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3" name="Freeform 47">
                <a:extLst>
                  <a:ext uri="{FF2B5EF4-FFF2-40B4-BE49-F238E27FC236}">
                    <a16:creationId xmlns="" xmlns:a16="http://schemas.microsoft.com/office/drawing/2014/main" id="{9F720293-C63E-4E8D-87E2-D1B145A0421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630488" y="3890963"/>
                <a:ext cx="15875" cy="38100"/>
              </a:xfrm>
              <a:custGeom>
                <a:avLst/>
                <a:gdLst>
                  <a:gd name="T0" fmla="*/ 10 w 10"/>
                  <a:gd name="T1" fmla="*/ 0 h 24"/>
                  <a:gd name="T2" fmla="*/ 6 w 10"/>
                  <a:gd name="T3" fmla="*/ 0 h 24"/>
                  <a:gd name="T4" fmla="*/ 0 w 10"/>
                  <a:gd name="T5" fmla="*/ 6 h 24"/>
                  <a:gd name="T6" fmla="*/ 4 w 10"/>
                  <a:gd name="T7" fmla="*/ 6 h 24"/>
                  <a:gd name="T8" fmla="*/ 7 w 10"/>
                  <a:gd name="T9" fmla="*/ 3 h 24"/>
                  <a:gd name="T10" fmla="*/ 7 w 10"/>
                  <a:gd name="T11" fmla="*/ 24 h 24"/>
                  <a:gd name="T12" fmla="*/ 10 w 10"/>
                  <a:gd name="T13" fmla="*/ 24 h 24"/>
                  <a:gd name="T14" fmla="*/ 10 w 10"/>
                  <a:gd name="T15" fmla="*/ 0 h 24"/>
                  <a:gd name="T16" fmla="*/ 10 w 10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24">
                    <a:moveTo>
                      <a:pt x="10" y="0"/>
                    </a:moveTo>
                    <a:lnTo>
                      <a:pt x="6" y="0"/>
                    </a:lnTo>
                    <a:lnTo>
                      <a:pt x="0" y="6"/>
                    </a:lnTo>
                    <a:lnTo>
                      <a:pt x="4" y="6"/>
                    </a:lnTo>
                    <a:lnTo>
                      <a:pt x="7" y="3"/>
                    </a:lnTo>
                    <a:lnTo>
                      <a:pt x="7" y="24"/>
                    </a:lnTo>
                    <a:lnTo>
                      <a:pt x="10" y="24"/>
                    </a:lnTo>
                    <a:lnTo>
                      <a:pt x="10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68BF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4" name="Freeform 48">
                <a:extLst>
                  <a:ext uri="{FF2B5EF4-FFF2-40B4-BE49-F238E27FC236}">
                    <a16:creationId xmlns="" xmlns:a16="http://schemas.microsoft.com/office/drawing/2014/main" id="{B46EFAEA-2D58-451A-9D50-CADB78A5132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630488" y="3890963"/>
                <a:ext cx="15875" cy="38100"/>
              </a:xfrm>
              <a:custGeom>
                <a:avLst/>
                <a:gdLst>
                  <a:gd name="T0" fmla="*/ 10 w 10"/>
                  <a:gd name="T1" fmla="*/ 0 h 24"/>
                  <a:gd name="T2" fmla="*/ 6 w 10"/>
                  <a:gd name="T3" fmla="*/ 0 h 24"/>
                  <a:gd name="T4" fmla="*/ 0 w 10"/>
                  <a:gd name="T5" fmla="*/ 6 h 24"/>
                  <a:gd name="T6" fmla="*/ 4 w 10"/>
                  <a:gd name="T7" fmla="*/ 6 h 24"/>
                  <a:gd name="T8" fmla="*/ 7 w 10"/>
                  <a:gd name="T9" fmla="*/ 3 h 24"/>
                  <a:gd name="T10" fmla="*/ 7 w 10"/>
                  <a:gd name="T11" fmla="*/ 24 h 24"/>
                  <a:gd name="T12" fmla="*/ 10 w 10"/>
                  <a:gd name="T13" fmla="*/ 24 h 24"/>
                  <a:gd name="T14" fmla="*/ 10 w 10"/>
                  <a:gd name="T15" fmla="*/ 0 h 24"/>
                  <a:gd name="T16" fmla="*/ 10 w 10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24">
                    <a:moveTo>
                      <a:pt x="10" y="0"/>
                    </a:moveTo>
                    <a:lnTo>
                      <a:pt x="6" y="0"/>
                    </a:lnTo>
                    <a:lnTo>
                      <a:pt x="0" y="6"/>
                    </a:lnTo>
                    <a:lnTo>
                      <a:pt x="4" y="6"/>
                    </a:lnTo>
                    <a:lnTo>
                      <a:pt x="7" y="3"/>
                    </a:lnTo>
                    <a:lnTo>
                      <a:pt x="7" y="24"/>
                    </a:lnTo>
                    <a:lnTo>
                      <a:pt x="10" y="24"/>
                    </a:lnTo>
                    <a:lnTo>
                      <a:pt x="10" y="0"/>
                    </a:lnTo>
                    <a:lnTo>
                      <a:pt x="1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5" name="Freeform 49">
                <a:extLst>
                  <a:ext uri="{FF2B5EF4-FFF2-40B4-BE49-F238E27FC236}">
                    <a16:creationId xmlns="" xmlns:a16="http://schemas.microsoft.com/office/drawing/2014/main" id="{C71BF285-0D07-44E9-AE43-C23FD0F60AA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3488" y="3890963"/>
                <a:ext cx="15875" cy="38100"/>
              </a:xfrm>
              <a:custGeom>
                <a:avLst/>
                <a:gdLst>
                  <a:gd name="T0" fmla="*/ 10 w 10"/>
                  <a:gd name="T1" fmla="*/ 0 h 24"/>
                  <a:gd name="T2" fmla="*/ 6 w 10"/>
                  <a:gd name="T3" fmla="*/ 0 h 24"/>
                  <a:gd name="T4" fmla="*/ 0 w 10"/>
                  <a:gd name="T5" fmla="*/ 6 h 24"/>
                  <a:gd name="T6" fmla="*/ 4 w 10"/>
                  <a:gd name="T7" fmla="*/ 6 h 24"/>
                  <a:gd name="T8" fmla="*/ 7 w 10"/>
                  <a:gd name="T9" fmla="*/ 3 h 24"/>
                  <a:gd name="T10" fmla="*/ 7 w 10"/>
                  <a:gd name="T11" fmla="*/ 24 h 24"/>
                  <a:gd name="T12" fmla="*/ 10 w 10"/>
                  <a:gd name="T13" fmla="*/ 24 h 24"/>
                  <a:gd name="T14" fmla="*/ 10 w 10"/>
                  <a:gd name="T15" fmla="*/ 0 h 24"/>
                  <a:gd name="T16" fmla="*/ 10 w 10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24">
                    <a:moveTo>
                      <a:pt x="10" y="0"/>
                    </a:moveTo>
                    <a:lnTo>
                      <a:pt x="6" y="0"/>
                    </a:lnTo>
                    <a:lnTo>
                      <a:pt x="0" y="6"/>
                    </a:lnTo>
                    <a:lnTo>
                      <a:pt x="4" y="6"/>
                    </a:lnTo>
                    <a:lnTo>
                      <a:pt x="7" y="3"/>
                    </a:lnTo>
                    <a:lnTo>
                      <a:pt x="7" y="24"/>
                    </a:lnTo>
                    <a:lnTo>
                      <a:pt x="10" y="24"/>
                    </a:lnTo>
                    <a:lnTo>
                      <a:pt x="10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4CB1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6" name="Freeform 50">
                <a:extLst>
                  <a:ext uri="{FF2B5EF4-FFF2-40B4-BE49-F238E27FC236}">
                    <a16:creationId xmlns="" xmlns:a16="http://schemas.microsoft.com/office/drawing/2014/main" id="{71984987-D93D-4B9E-B68C-14859971347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03488" y="3890963"/>
                <a:ext cx="15875" cy="38100"/>
              </a:xfrm>
              <a:custGeom>
                <a:avLst/>
                <a:gdLst>
                  <a:gd name="T0" fmla="*/ 10 w 10"/>
                  <a:gd name="T1" fmla="*/ 0 h 24"/>
                  <a:gd name="T2" fmla="*/ 6 w 10"/>
                  <a:gd name="T3" fmla="*/ 0 h 24"/>
                  <a:gd name="T4" fmla="*/ 0 w 10"/>
                  <a:gd name="T5" fmla="*/ 6 h 24"/>
                  <a:gd name="T6" fmla="*/ 4 w 10"/>
                  <a:gd name="T7" fmla="*/ 6 h 24"/>
                  <a:gd name="T8" fmla="*/ 7 w 10"/>
                  <a:gd name="T9" fmla="*/ 3 h 24"/>
                  <a:gd name="T10" fmla="*/ 7 w 10"/>
                  <a:gd name="T11" fmla="*/ 24 h 24"/>
                  <a:gd name="T12" fmla="*/ 10 w 10"/>
                  <a:gd name="T13" fmla="*/ 24 h 24"/>
                  <a:gd name="T14" fmla="*/ 10 w 10"/>
                  <a:gd name="T15" fmla="*/ 0 h 24"/>
                  <a:gd name="T16" fmla="*/ 10 w 10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24">
                    <a:moveTo>
                      <a:pt x="10" y="0"/>
                    </a:moveTo>
                    <a:lnTo>
                      <a:pt x="6" y="0"/>
                    </a:lnTo>
                    <a:lnTo>
                      <a:pt x="0" y="6"/>
                    </a:lnTo>
                    <a:lnTo>
                      <a:pt x="4" y="6"/>
                    </a:lnTo>
                    <a:lnTo>
                      <a:pt x="7" y="3"/>
                    </a:lnTo>
                    <a:lnTo>
                      <a:pt x="7" y="24"/>
                    </a:lnTo>
                    <a:lnTo>
                      <a:pt x="10" y="24"/>
                    </a:lnTo>
                    <a:lnTo>
                      <a:pt x="10" y="0"/>
                    </a:lnTo>
                    <a:lnTo>
                      <a:pt x="1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7" name="Freeform 51">
                <a:extLst>
                  <a:ext uri="{FF2B5EF4-FFF2-40B4-BE49-F238E27FC236}">
                    <a16:creationId xmlns="" xmlns:a16="http://schemas.microsoft.com/office/drawing/2014/main" id="{DE4F1E03-DA64-4CFB-AFA4-29E3AB1C306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24113" y="3890963"/>
                <a:ext cx="15875" cy="38100"/>
              </a:xfrm>
              <a:custGeom>
                <a:avLst/>
                <a:gdLst>
                  <a:gd name="T0" fmla="*/ 10 w 10"/>
                  <a:gd name="T1" fmla="*/ 0 h 24"/>
                  <a:gd name="T2" fmla="*/ 6 w 10"/>
                  <a:gd name="T3" fmla="*/ 0 h 24"/>
                  <a:gd name="T4" fmla="*/ 0 w 10"/>
                  <a:gd name="T5" fmla="*/ 6 h 24"/>
                  <a:gd name="T6" fmla="*/ 4 w 10"/>
                  <a:gd name="T7" fmla="*/ 6 h 24"/>
                  <a:gd name="T8" fmla="*/ 7 w 10"/>
                  <a:gd name="T9" fmla="*/ 3 h 24"/>
                  <a:gd name="T10" fmla="*/ 7 w 10"/>
                  <a:gd name="T11" fmla="*/ 24 h 24"/>
                  <a:gd name="T12" fmla="*/ 10 w 10"/>
                  <a:gd name="T13" fmla="*/ 24 h 24"/>
                  <a:gd name="T14" fmla="*/ 10 w 10"/>
                  <a:gd name="T15" fmla="*/ 0 h 24"/>
                  <a:gd name="T16" fmla="*/ 10 w 10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24">
                    <a:moveTo>
                      <a:pt x="10" y="0"/>
                    </a:moveTo>
                    <a:lnTo>
                      <a:pt x="6" y="0"/>
                    </a:lnTo>
                    <a:lnTo>
                      <a:pt x="0" y="6"/>
                    </a:lnTo>
                    <a:lnTo>
                      <a:pt x="4" y="6"/>
                    </a:lnTo>
                    <a:lnTo>
                      <a:pt x="7" y="3"/>
                    </a:lnTo>
                    <a:lnTo>
                      <a:pt x="7" y="24"/>
                    </a:lnTo>
                    <a:lnTo>
                      <a:pt x="10" y="24"/>
                    </a:lnTo>
                    <a:lnTo>
                      <a:pt x="10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39A7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8" name="Freeform 52">
                <a:extLst>
                  <a:ext uri="{FF2B5EF4-FFF2-40B4-BE49-F238E27FC236}">
                    <a16:creationId xmlns="" xmlns:a16="http://schemas.microsoft.com/office/drawing/2014/main" id="{5130DE66-AFE6-4802-906A-B98DDBC6C4C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24113" y="3890963"/>
                <a:ext cx="15875" cy="38100"/>
              </a:xfrm>
              <a:custGeom>
                <a:avLst/>
                <a:gdLst>
                  <a:gd name="T0" fmla="*/ 10 w 10"/>
                  <a:gd name="T1" fmla="*/ 0 h 24"/>
                  <a:gd name="T2" fmla="*/ 6 w 10"/>
                  <a:gd name="T3" fmla="*/ 0 h 24"/>
                  <a:gd name="T4" fmla="*/ 0 w 10"/>
                  <a:gd name="T5" fmla="*/ 6 h 24"/>
                  <a:gd name="T6" fmla="*/ 4 w 10"/>
                  <a:gd name="T7" fmla="*/ 6 h 24"/>
                  <a:gd name="T8" fmla="*/ 7 w 10"/>
                  <a:gd name="T9" fmla="*/ 3 h 24"/>
                  <a:gd name="T10" fmla="*/ 7 w 10"/>
                  <a:gd name="T11" fmla="*/ 24 h 24"/>
                  <a:gd name="T12" fmla="*/ 10 w 10"/>
                  <a:gd name="T13" fmla="*/ 24 h 24"/>
                  <a:gd name="T14" fmla="*/ 10 w 10"/>
                  <a:gd name="T15" fmla="*/ 0 h 24"/>
                  <a:gd name="T16" fmla="*/ 10 w 10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24">
                    <a:moveTo>
                      <a:pt x="10" y="0"/>
                    </a:moveTo>
                    <a:lnTo>
                      <a:pt x="6" y="0"/>
                    </a:lnTo>
                    <a:lnTo>
                      <a:pt x="0" y="6"/>
                    </a:lnTo>
                    <a:lnTo>
                      <a:pt x="4" y="6"/>
                    </a:lnTo>
                    <a:lnTo>
                      <a:pt x="7" y="3"/>
                    </a:lnTo>
                    <a:lnTo>
                      <a:pt x="7" y="24"/>
                    </a:lnTo>
                    <a:lnTo>
                      <a:pt x="10" y="24"/>
                    </a:lnTo>
                    <a:lnTo>
                      <a:pt x="10" y="0"/>
                    </a:lnTo>
                    <a:lnTo>
                      <a:pt x="1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29" name="Freeform 53">
                <a:extLst>
                  <a:ext uri="{FF2B5EF4-FFF2-40B4-BE49-F238E27FC236}">
                    <a16:creationId xmlns="" xmlns:a16="http://schemas.microsoft.com/office/drawing/2014/main" id="{207C255E-673E-4A7C-B619-006318EBB7C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368676" y="3890963"/>
                <a:ext cx="15875" cy="38100"/>
              </a:xfrm>
              <a:custGeom>
                <a:avLst/>
                <a:gdLst>
                  <a:gd name="T0" fmla="*/ 10 w 10"/>
                  <a:gd name="T1" fmla="*/ 0 h 24"/>
                  <a:gd name="T2" fmla="*/ 6 w 10"/>
                  <a:gd name="T3" fmla="*/ 0 h 24"/>
                  <a:gd name="T4" fmla="*/ 0 w 10"/>
                  <a:gd name="T5" fmla="*/ 6 h 24"/>
                  <a:gd name="T6" fmla="*/ 3 w 10"/>
                  <a:gd name="T7" fmla="*/ 6 h 24"/>
                  <a:gd name="T8" fmla="*/ 7 w 10"/>
                  <a:gd name="T9" fmla="*/ 3 h 24"/>
                  <a:gd name="T10" fmla="*/ 7 w 10"/>
                  <a:gd name="T11" fmla="*/ 24 h 24"/>
                  <a:gd name="T12" fmla="*/ 10 w 10"/>
                  <a:gd name="T13" fmla="*/ 24 h 24"/>
                  <a:gd name="T14" fmla="*/ 10 w 10"/>
                  <a:gd name="T15" fmla="*/ 0 h 24"/>
                  <a:gd name="T16" fmla="*/ 10 w 10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24">
                    <a:moveTo>
                      <a:pt x="10" y="0"/>
                    </a:moveTo>
                    <a:lnTo>
                      <a:pt x="6" y="0"/>
                    </a:lnTo>
                    <a:lnTo>
                      <a:pt x="0" y="6"/>
                    </a:lnTo>
                    <a:lnTo>
                      <a:pt x="3" y="6"/>
                    </a:lnTo>
                    <a:lnTo>
                      <a:pt x="7" y="3"/>
                    </a:lnTo>
                    <a:lnTo>
                      <a:pt x="7" y="24"/>
                    </a:lnTo>
                    <a:lnTo>
                      <a:pt x="10" y="24"/>
                    </a:lnTo>
                    <a:lnTo>
                      <a:pt x="10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0" name="Freeform 54">
                <a:extLst>
                  <a:ext uri="{FF2B5EF4-FFF2-40B4-BE49-F238E27FC236}">
                    <a16:creationId xmlns="" xmlns:a16="http://schemas.microsoft.com/office/drawing/2014/main" id="{63C4F5B9-48EC-433E-9380-E7CA22AC659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289301" y="3890963"/>
                <a:ext cx="15875" cy="38100"/>
              </a:xfrm>
              <a:custGeom>
                <a:avLst/>
                <a:gdLst>
                  <a:gd name="T0" fmla="*/ 10 w 10"/>
                  <a:gd name="T1" fmla="*/ 0 h 24"/>
                  <a:gd name="T2" fmla="*/ 6 w 10"/>
                  <a:gd name="T3" fmla="*/ 0 h 24"/>
                  <a:gd name="T4" fmla="*/ 0 w 10"/>
                  <a:gd name="T5" fmla="*/ 6 h 24"/>
                  <a:gd name="T6" fmla="*/ 4 w 10"/>
                  <a:gd name="T7" fmla="*/ 6 h 24"/>
                  <a:gd name="T8" fmla="*/ 8 w 10"/>
                  <a:gd name="T9" fmla="*/ 3 h 24"/>
                  <a:gd name="T10" fmla="*/ 8 w 10"/>
                  <a:gd name="T11" fmla="*/ 24 h 24"/>
                  <a:gd name="T12" fmla="*/ 10 w 10"/>
                  <a:gd name="T13" fmla="*/ 24 h 24"/>
                  <a:gd name="T14" fmla="*/ 10 w 10"/>
                  <a:gd name="T15" fmla="*/ 0 h 24"/>
                  <a:gd name="T16" fmla="*/ 10 w 10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24">
                    <a:moveTo>
                      <a:pt x="10" y="0"/>
                    </a:moveTo>
                    <a:lnTo>
                      <a:pt x="6" y="0"/>
                    </a:lnTo>
                    <a:lnTo>
                      <a:pt x="0" y="6"/>
                    </a:lnTo>
                    <a:lnTo>
                      <a:pt x="4" y="6"/>
                    </a:lnTo>
                    <a:lnTo>
                      <a:pt x="8" y="3"/>
                    </a:lnTo>
                    <a:lnTo>
                      <a:pt x="8" y="24"/>
                    </a:lnTo>
                    <a:lnTo>
                      <a:pt x="10" y="24"/>
                    </a:lnTo>
                    <a:lnTo>
                      <a:pt x="10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1" name="Freeform 55">
                <a:extLst>
                  <a:ext uri="{FF2B5EF4-FFF2-40B4-BE49-F238E27FC236}">
                    <a16:creationId xmlns="" xmlns:a16="http://schemas.microsoft.com/office/drawing/2014/main" id="{33478CB4-D29C-4E9F-ADB9-B1B3F513CD4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257551" y="3890963"/>
                <a:ext cx="17463" cy="38100"/>
              </a:xfrm>
              <a:custGeom>
                <a:avLst/>
                <a:gdLst>
                  <a:gd name="T0" fmla="*/ 11 w 11"/>
                  <a:gd name="T1" fmla="*/ 0 h 24"/>
                  <a:gd name="T2" fmla="*/ 7 w 11"/>
                  <a:gd name="T3" fmla="*/ 0 h 24"/>
                  <a:gd name="T4" fmla="*/ 0 w 11"/>
                  <a:gd name="T5" fmla="*/ 6 h 24"/>
                  <a:gd name="T6" fmla="*/ 4 w 11"/>
                  <a:gd name="T7" fmla="*/ 6 h 24"/>
                  <a:gd name="T8" fmla="*/ 7 w 11"/>
                  <a:gd name="T9" fmla="*/ 3 h 24"/>
                  <a:gd name="T10" fmla="*/ 7 w 11"/>
                  <a:gd name="T11" fmla="*/ 24 h 24"/>
                  <a:gd name="T12" fmla="*/ 11 w 11"/>
                  <a:gd name="T13" fmla="*/ 24 h 24"/>
                  <a:gd name="T14" fmla="*/ 11 w 11"/>
                  <a:gd name="T15" fmla="*/ 0 h 24"/>
                  <a:gd name="T16" fmla="*/ 11 w 11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24">
                    <a:moveTo>
                      <a:pt x="11" y="0"/>
                    </a:moveTo>
                    <a:lnTo>
                      <a:pt x="7" y="0"/>
                    </a:lnTo>
                    <a:lnTo>
                      <a:pt x="0" y="6"/>
                    </a:lnTo>
                    <a:lnTo>
                      <a:pt x="4" y="6"/>
                    </a:lnTo>
                    <a:lnTo>
                      <a:pt x="7" y="3"/>
                    </a:lnTo>
                    <a:lnTo>
                      <a:pt x="7" y="24"/>
                    </a:lnTo>
                    <a:lnTo>
                      <a:pt x="11" y="24"/>
                    </a:lnTo>
                    <a:lnTo>
                      <a:pt x="11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2" name="Freeform 56">
                <a:extLst>
                  <a:ext uri="{FF2B5EF4-FFF2-40B4-BE49-F238E27FC236}">
                    <a16:creationId xmlns="" xmlns:a16="http://schemas.microsoft.com/office/drawing/2014/main" id="{10DCABE2-5D51-47D7-A1BA-47230E21F24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130551" y="3890963"/>
                <a:ext cx="15875" cy="38100"/>
              </a:xfrm>
              <a:custGeom>
                <a:avLst/>
                <a:gdLst>
                  <a:gd name="T0" fmla="*/ 10 w 10"/>
                  <a:gd name="T1" fmla="*/ 0 h 24"/>
                  <a:gd name="T2" fmla="*/ 7 w 10"/>
                  <a:gd name="T3" fmla="*/ 0 h 24"/>
                  <a:gd name="T4" fmla="*/ 0 w 10"/>
                  <a:gd name="T5" fmla="*/ 6 h 24"/>
                  <a:gd name="T6" fmla="*/ 4 w 10"/>
                  <a:gd name="T7" fmla="*/ 6 h 24"/>
                  <a:gd name="T8" fmla="*/ 7 w 10"/>
                  <a:gd name="T9" fmla="*/ 3 h 24"/>
                  <a:gd name="T10" fmla="*/ 7 w 10"/>
                  <a:gd name="T11" fmla="*/ 24 h 24"/>
                  <a:gd name="T12" fmla="*/ 10 w 10"/>
                  <a:gd name="T13" fmla="*/ 24 h 24"/>
                  <a:gd name="T14" fmla="*/ 10 w 10"/>
                  <a:gd name="T15" fmla="*/ 0 h 24"/>
                  <a:gd name="T16" fmla="*/ 10 w 10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24">
                    <a:moveTo>
                      <a:pt x="10" y="0"/>
                    </a:moveTo>
                    <a:lnTo>
                      <a:pt x="7" y="0"/>
                    </a:lnTo>
                    <a:lnTo>
                      <a:pt x="0" y="6"/>
                    </a:lnTo>
                    <a:lnTo>
                      <a:pt x="4" y="6"/>
                    </a:lnTo>
                    <a:lnTo>
                      <a:pt x="7" y="3"/>
                    </a:lnTo>
                    <a:lnTo>
                      <a:pt x="7" y="24"/>
                    </a:lnTo>
                    <a:lnTo>
                      <a:pt x="10" y="24"/>
                    </a:lnTo>
                    <a:lnTo>
                      <a:pt x="10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3" name="Freeform 57">
                <a:extLst>
                  <a:ext uri="{FF2B5EF4-FFF2-40B4-BE49-F238E27FC236}">
                    <a16:creationId xmlns="" xmlns:a16="http://schemas.microsoft.com/office/drawing/2014/main" id="{508D798F-997B-4D4F-8BDD-FF27BC8B366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051176" y="3890963"/>
                <a:ext cx="15875" cy="38100"/>
              </a:xfrm>
              <a:custGeom>
                <a:avLst/>
                <a:gdLst>
                  <a:gd name="T0" fmla="*/ 10 w 10"/>
                  <a:gd name="T1" fmla="*/ 0 h 24"/>
                  <a:gd name="T2" fmla="*/ 6 w 10"/>
                  <a:gd name="T3" fmla="*/ 0 h 24"/>
                  <a:gd name="T4" fmla="*/ 0 w 10"/>
                  <a:gd name="T5" fmla="*/ 6 h 24"/>
                  <a:gd name="T6" fmla="*/ 4 w 10"/>
                  <a:gd name="T7" fmla="*/ 6 h 24"/>
                  <a:gd name="T8" fmla="*/ 7 w 10"/>
                  <a:gd name="T9" fmla="*/ 3 h 24"/>
                  <a:gd name="T10" fmla="*/ 7 w 10"/>
                  <a:gd name="T11" fmla="*/ 24 h 24"/>
                  <a:gd name="T12" fmla="*/ 10 w 10"/>
                  <a:gd name="T13" fmla="*/ 24 h 24"/>
                  <a:gd name="T14" fmla="*/ 10 w 10"/>
                  <a:gd name="T15" fmla="*/ 0 h 24"/>
                  <a:gd name="T16" fmla="*/ 10 w 10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24">
                    <a:moveTo>
                      <a:pt x="10" y="0"/>
                    </a:moveTo>
                    <a:lnTo>
                      <a:pt x="6" y="0"/>
                    </a:lnTo>
                    <a:lnTo>
                      <a:pt x="0" y="6"/>
                    </a:lnTo>
                    <a:lnTo>
                      <a:pt x="4" y="6"/>
                    </a:lnTo>
                    <a:lnTo>
                      <a:pt x="7" y="3"/>
                    </a:lnTo>
                    <a:lnTo>
                      <a:pt x="7" y="24"/>
                    </a:lnTo>
                    <a:lnTo>
                      <a:pt x="10" y="24"/>
                    </a:lnTo>
                    <a:lnTo>
                      <a:pt x="10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4" name="Freeform 58">
                <a:extLst>
                  <a:ext uri="{FF2B5EF4-FFF2-40B4-BE49-F238E27FC236}">
                    <a16:creationId xmlns="" xmlns:a16="http://schemas.microsoft.com/office/drawing/2014/main" id="{30C6A8DC-5E9F-4D5F-8089-F2F0169C332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971801" y="3890963"/>
                <a:ext cx="17463" cy="38100"/>
              </a:xfrm>
              <a:custGeom>
                <a:avLst/>
                <a:gdLst>
                  <a:gd name="T0" fmla="*/ 11 w 11"/>
                  <a:gd name="T1" fmla="*/ 0 h 24"/>
                  <a:gd name="T2" fmla="*/ 8 w 11"/>
                  <a:gd name="T3" fmla="*/ 0 h 24"/>
                  <a:gd name="T4" fmla="*/ 0 w 11"/>
                  <a:gd name="T5" fmla="*/ 6 h 24"/>
                  <a:gd name="T6" fmla="*/ 5 w 11"/>
                  <a:gd name="T7" fmla="*/ 6 h 24"/>
                  <a:gd name="T8" fmla="*/ 8 w 11"/>
                  <a:gd name="T9" fmla="*/ 3 h 24"/>
                  <a:gd name="T10" fmla="*/ 8 w 11"/>
                  <a:gd name="T11" fmla="*/ 24 h 24"/>
                  <a:gd name="T12" fmla="*/ 11 w 11"/>
                  <a:gd name="T13" fmla="*/ 24 h 24"/>
                  <a:gd name="T14" fmla="*/ 11 w 11"/>
                  <a:gd name="T15" fmla="*/ 0 h 24"/>
                  <a:gd name="T16" fmla="*/ 11 w 11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24">
                    <a:moveTo>
                      <a:pt x="11" y="0"/>
                    </a:moveTo>
                    <a:lnTo>
                      <a:pt x="8" y="0"/>
                    </a:lnTo>
                    <a:lnTo>
                      <a:pt x="0" y="6"/>
                    </a:lnTo>
                    <a:lnTo>
                      <a:pt x="5" y="6"/>
                    </a:lnTo>
                    <a:lnTo>
                      <a:pt x="8" y="3"/>
                    </a:lnTo>
                    <a:lnTo>
                      <a:pt x="8" y="24"/>
                    </a:lnTo>
                    <a:lnTo>
                      <a:pt x="11" y="24"/>
                    </a:lnTo>
                    <a:lnTo>
                      <a:pt x="11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5" name="Freeform 59">
                <a:extLst>
                  <a:ext uri="{FF2B5EF4-FFF2-40B4-BE49-F238E27FC236}">
                    <a16:creationId xmlns="" xmlns:a16="http://schemas.microsoft.com/office/drawing/2014/main" id="{54A0E91A-76DC-4C4C-A56B-9B4B0B5EE9E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941638" y="3890963"/>
                <a:ext cx="15875" cy="38100"/>
              </a:xfrm>
              <a:custGeom>
                <a:avLst/>
                <a:gdLst>
                  <a:gd name="T0" fmla="*/ 10 w 10"/>
                  <a:gd name="T1" fmla="*/ 0 h 24"/>
                  <a:gd name="T2" fmla="*/ 6 w 10"/>
                  <a:gd name="T3" fmla="*/ 0 h 24"/>
                  <a:gd name="T4" fmla="*/ 0 w 10"/>
                  <a:gd name="T5" fmla="*/ 6 h 24"/>
                  <a:gd name="T6" fmla="*/ 4 w 10"/>
                  <a:gd name="T7" fmla="*/ 6 h 24"/>
                  <a:gd name="T8" fmla="*/ 8 w 10"/>
                  <a:gd name="T9" fmla="*/ 3 h 24"/>
                  <a:gd name="T10" fmla="*/ 8 w 10"/>
                  <a:gd name="T11" fmla="*/ 24 h 24"/>
                  <a:gd name="T12" fmla="*/ 10 w 10"/>
                  <a:gd name="T13" fmla="*/ 24 h 24"/>
                  <a:gd name="T14" fmla="*/ 10 w 10"/>
                  <a:gd name="T15" fmla="*/ 0 h 24"/>
                  <a:gd name="T16" fmla="*/ 10 w 10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24">
                    <a:moveTo>
                      <a:pt x="10" y="0"/>
                    </a:moveTo>
                    <a:lnTo>
                      <a:pt x="6" y="0"/>
                    </a:lnTo>
                    <a:lnTo>
                      <a:pt x="0" y="6"/>
                    </a:lnTo>
                    <a:lnTo>
                      <a:pt x="4" y="6"/>
                    </a:lnTo>
                    <a:lnTo>
                      <a:pt x="8" y="3"/>
                    </a:lnTo>
                    <a:lnTo>
                      <a:pt x="8" y="24"/>
                    </a:lnTo>
                    <a:lnTo>
                      <a:pt x="10" y="24"/>
                    </a:lnTo>
                    <a:lnTo>
                      <a:pt x="10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6" name="Freeform 60">
                <a:extLst>
                  <a:ext uri="{FF2B5EF4-FFF2-40B4-BE49-F238E27FC236}">
                    <a16:creationId xmlns="" xmlns:a16="http://schemas.microsoft.com/office/drawing/2014/main" id="{01C41296-E074-4797-B259-4429899E744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814638" y="3890963"/>
                <a:ext cx="15875" cy="38100"/>
              </a:xfrm>
              <a:custGeom>
                <a:avLst/>
                <a:gdLst>
                  <a:gd name="T0" fmla="*/ 10 w 10"/>
                  <a:gd name="T1" fmla="*/ 0 h 24"/>
                  <a:gd name="T2" fmla="*/ 6 w 10"/>
                  <a:gd name="T3" fmla="*/ 0 h 24"/>
                  <a:gd name="T4" fmla="*/ 0 w 10"/>
                  <a:gd name="T5" fmla="*/ 6 h 24"/>
                  <a:gd name="T6" fmla="*/ 4 w 10"/>
                  <a:gd name="T7" fmla="*/ 6 h 24"/>
                  <a:gd name="T8" fmla="*/ 8 w 10"/>
                  <a:gd name="T9" fmla="*/ 3 h 24"/>
                  <a:gd name="T10" fmla="*/ 8 w 10"/>
                  <a:gd name="T11" fmla="*/ 24 h 24"/>
                  <a:gd name="T12" fmla="*/ 10 w 10"/>
                  <a:gd name="T13" fmla="*/ 24 h 24"/>
                  <a:gd name="T14" fmla="*/ 10 w 10"/>
                  <a:gd name="T15" fmla="*/ 0 h 24"/>
                  <a:gd name="T16" fmla="*/ 10 w 10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24">
                    <a:moveTo>
                      <a:pt x="10" y="0"/>
                    </a:moveTo>
                    <a:lnTo>
                      <a:pt x="6" y="0"/>
                    </a:lnTo>
                    <a:lnTo>
                      <a:pt x="0" y="6"/>
                    </a:lnTo>
                    <a:lnTo>
                      <a:pt x="4" y="6"/>
                    </a:lnTo>
                    <a:lnTo>
                      <a:pt x="8" y="3"/>
                    </a:lnTo>
                    <a:lnTo>
                      <a:pt x="8" y="24"/>
                    </a:lnTo>
                    <a:lnTo>
                      <a:pt x="10" y="24"/>
                    </a:lnTo>
                    <a:lnTo>
                      <a:pt x="10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7" name="Freeform 61">
                <a:extLst>
                  <a:ext uri="{FF2B5EF4-FFF2-40B4-BE49-F238E27FC236}">
                    <a16:creationId xmlns="" xmlns:a16="http://schemas.microsoft.com/office/drawing/2014/main" id="{7284DD9E-9804-4BCC-9CC8-30E5FD8E005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457451" y="3890963"/>
                <a:ext cx="31750" cy="38100"/>
              </a:xfrm>
              <a:custGeom>
                <a:avLst/>
                <a:gdLst>
                  <a:gd name="T0" fmla="*/ 9 w 26"/>
                  <a:gd name="T1" fmla="*/ 27 h 31"/>
                  <a:gd name="T2" fmla="*/ 4 w 26"/>
                  <a:gd name="T3" fmla="*/ 22 h 31"/>
                  <a:gd name="T4" fmla="*/ 4 w 26"/>
                  <a:gd name="T5" fmla="*/ 8 h 31"/>
                  <a:gd name="T6" fmla="*/ 9 w 26"/>
                  <a:gd name="T7" fmla="*/ 3 h 31"/>
                  <a:gd name="T8" fmla="*/ 18 w 26"/>
                  <a:gd name="T9" fmla="*/ 3 h 31"/>
                  <a:gd name="T10" fmla="*/ 22 w 26"/>
                  <a:gd name="T11" fmla="*/ 8 h 31"/>
                  <a:gd name="T12" fmla="*/ 22 w 26"/>
                  <a:gd name="T13" fmla="*/ 22 h 31"/>
                  <a:gd name="T14" fmla="*/ 18 w 26"/>
                  <a:gd name="T15" fmla="*/ 27 h 31"/>
                  <a:gd name="T16" fmla="*/ 9 w 26"/>
                  <a:gd name="T17" fmla="*/ 27 h 31"/>
                  <a:gd name="T18" fmla="*/ 18 w 26"/>
                  <a:gd name="T19" fmla="*/ 0 h 31"/>
                  <a:gd name="T20" fmla="*/ 9 w 26"/>
                  <a:gd name="T21" fmla="*/ 0 h 31"/>
                  <a:gd name="T22" fmla="*/ 0 w 26"/>
                  <a:gd name="T23" fmla="*/ 8 h 31"/>
                  <a:gd name="T24" fmla="*/ 0 w 26"/>
                  <a:gd name="T25" fmla="*/ 22 h 31"/>
                  <a:gd name="T26" fmla="*/ 9 w 26"/>
                  <a:gd name="T27" fmla="*/ 31 h 31"/>
                  <a:gd name="T28" fmla="*/ 18 w 26"/>
                  <a:gd name="T29" fmla="*/ 31 h 31"/>
                  <a:gd name="T30" fmla="*/ 26 w 26"/>
                  <a:gd name="T31" fmla="*/ 22 h 31"/>
                  <a:gd name="T32" fmla="*/ 26 w 26"/>
                  <a:gd name="T33" fmla="*/ 8 h 31"/>
                  <a:gd name="T34" fmla="*/ 18 w 26"/>
                  <a:gd name="T35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1">
                    <a:moveTo>
                      <a:pt x="9" y="27"/>
                    </a:moveTo>
                    <a:cubicBezTo>
                      <a:pt x="6" y="27"/>
                      <a:pt x="4" y="25"/>
                      <a:pt x="4" y="22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6"/>
                      <a:pt x="6" y="3"/>
                      <a:pt x="9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20" y="3"/>
                      <a:pt x="22" y="6"/>
                      <a:pt x="22" y="8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5"/>
                      <a:pt x="20" y="27"/>
                      <a:pt x="18" y="27"/>
                    </a:cubicBezTo>
                    <a:cubicBezTo>
                      <a:pt x="9" y="27"/>
                      <a:pt x="9" y="27"/>
                      <a:pt x="9" y="27"/>
                    </a:cubicBezTo>
                    <a:moveTo>
                      <a:pt x="18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4" y="0"/>
                      <a:pt x="0" y="4"/>
                      <a:pt x="0" y="8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7"/>
                      <a:pt x="4" y="31"/>
                      <a:pt x="9" y="31"/>
                    </a:cubicBezTo>
                    <a:cubicBezTo>
                      <a:pt x="18" y="31"/>
                      <a:pt x="18" y="31"/>
                      <a:pt x="18" y="31"/>
                    </a:cubicBezTo>
                    <a:cubicBezTo>
                      <a:pt x="22" y="31"/>
                      <a:pt x="26" y="27"/>
                      <a:pt x="26" y="22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4"/>
                      <a:pt x="22" y="0"/>
                      <a:pt x="18" y="0"/>
                    </a:cubicBezTo>
                  </a:path>
                </a:pathLst>
              </a:custGeom>
              <a:solidFill>
                <a:srgbClr val="43AC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8" name="Freeform 62">
                <a:extLst>
                  <a:ext uri="{FF2B5EF4-FFF2-40B4-BE49-F238E27FC236}">
                    <a16:creationId xmlns="" xmlns:a16="http://schemas.microsoft.com/office/drawing/2014/main" id="{CF20660A-64E0-4290-B409-765627AC29D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378076" y="3890963"/>
                <a:ext cx="31750" cy="38100"/>
              </a:xfrm>
              <a:custGeom>
                <a:avLst/>
                <a:gdLst>
                  <a:gd name="T0" fmla="*/ 9 w 26"/>
                  <a:gd name="T1" fmla="*/ 27 h 31"/>
                  <a:gd name="T2" fmla="*/ 4 w 26"/>
                  <a:gd name="T3" fmla="*/ 22 h 31"/>
                  <a:gd name="T4" fmla="*/ 4 w 26"/>
                  <a:gd name="T5" fmla="*/ 8 h 31"/>
                  <a:gd name="T6" fmla="*/ 9 w 26"/>
                  <a:gd name="T7" fmla="*/ 3 h 31"/>
                  <a:gd name="T8" fmla="*/ 18 w 26"/>
                  <a:gd name="T9" fmla="*/ 3 h 31"/>
                  <a:gd name="T10" fmla="*/ 22 w 26"/>
                  <a:gd name="T11" fmla="*/ 8 h 31"/>
                  <a:gd name="T12" fmla="*/ 22 w 26"/>
                  <a:gd name="T13" fmla="*/ 22 h 31"/>
                  <a:gd name="T14" fmla="*/ 18 w 26"/>
                  <a:gd name="T15" fmla="*/ 27 h 31"/>
                  <a:gd name="T16" fmla="*/ 9 w 26"/>
                  <a:gd name="T17" fmla="*/ 27 h 31"/>
                  <a:gd name="T18" fmla="*/ 18 w 26"/>
                  <a:gd name="T19" fmla="*/ 0 h 31"/>
                  <a:gd name="T20" fmla="*/ 9 w 26"/>
                  <a:gd name="T21" fmla="*/ 0 h 31"/>
                  <a:gd name="T22" fmla="*/ 0 w 26"/>
                  <a:gd name="T23" fmla="*/ 8 h 31"/>
                  <a:gd name="T24" fmla="*/ 0 w 26"/>
                  <a:gd name="T25" fmla="*/ 22 h 31"/>
                  <a:gd name="T26" fmla="*/ 9 w 26"/>
                  <a:gd name="T27" fmla="*/ 31 h 31"/>
                  <a:gd name="T28" fmla="*/ 18 w 26"/>
                  <a:gd name="T29" fmla="*/ 31 h 31"/>
                  <a:gd name="T30" fmla="*/ 26 w 26"/>
                  <a:gd name="T31" fmla="*/ 22 h 31"/>
                  <a:gd name="T32" fmla="*/ 26 w 26"/>
                  <a:gd name="T33" fmla="*/ 8 h 31"/>
                  <a:gd name="T34" fmla="*/ 18 w 26"/>
                  <a:gd name="T35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1">
                    <a:moveTo>
                      <a:pt x="9" y="27"/>
                    </a:moveTo>
                    <a:cubicBezTo>
                      <a:pt x="6" y="27"/>
                      <a:pt x="4" y="25"/>
                      <a:pt x="4" y="22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6"/>
                      <a:pt x="6" y="3"/>
                      <a:pt x="9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20" y="3"/>
                      <a:pt x="22" y="6"/>
                      <a:pt x="22" y="8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5"/>
                      <a:pt x="20" y="27"/>
                      <a:pt x="18" y="27"/>
                    </a:cubicBezTo>
                    <a:cubicBezTo>
                      <a:pt x="9" y="27"/>
                      <a:pt x="9" y="27"/>
                      <a:pt x="9" y="27"/>
                    </a:cubicBezTo>
                    <a:moveTo>
                      <a:pt x="18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4" y="0"/>
                      <a:pt x="0" y="4"/>
                      <a:pt x="0" y="8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7"/>
                      <a:pt x="4" y="31"/>
                      <a:pt x="9" y="31"/>
                    </a:cubicBezTo>
                    <a:cubicBezTo>
                      <a:pt x="18" y="31"/>
                      <a:pt x="18" y="31"/>
                      <a:pt x="18" y="31"/>
                    </a:cubicBezTo>
                    <a:cubicBezTo>
                      <a:pt x="22" y="31"/>
                      <a:pt x="26" y="27"/>
                      <a:pt x="26" y="22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4"/>
                      <a:pt x="22" y="0"/>
                      <a:pt x="18" y="0"/>
                    </a:cubicBezTo>
                  </a:path>
                </a:pathLst>
              </a:custGeom>
              <a:solidFill>
                <a:srgbClr val="30A2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39" name="Freeform 63">
                <a:extLst>
                  <a:ext uri="{FF2B5EF4-FFF2-40B4-BE49-F238E27FC236}">
                    <a16:creationId xmlns="" xmlns:a16="http://schemas.microsoft.com/office/drawing/2014/main" id="{BFF496AF-52EE-4CAF-8E97-33AACD812E41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565526" y="2874963"/>
                <a:ext cx="31750" cy="38100"/>
              </a:xfrm>
              <a:custGeom>
                <a:avLst/>
                <a:gdLst>
                  <a:gd name="T0" fmla="*/ 18 w 26"/>
                  <a:gd name="T1" fmla="*/ 30 h 30"/>
                  <a:gd name="T2" fmla="*/ 9 w 26"/>
                  <a:gd name="T3" fmla="*/ 30 h 30"/>
                  <a:gd name="T4" fmla="*/ 0 w 26"/>
                  <a:gd name="T5" fmla="*/ 22 h 30"/>
                  <a:gd name="T6" fmla="*/ 0 w 26"/>
                  <a:gd name="T7" fmla="*/ 8 h 30"/>
                  <a:gd name="T8" fmla="*/ 9 w 26"/>
                  <a:gd name="T9" fmla="*/ 0 h 30"/>
                  <a:gd name="T10" fmla="*/ 18 w 26"/>
                  <a:gd name="T11" fmla="*/ 0 h 30"/>
                  <a:gd name="T12" fmla="*/ 26 w 26"/>
                  <a:gd name="T13" fmla="*/ 8 h 30"/>
                  <a:gd name="T14" fmla="*/ 26 w 26"/>
                  <a:gd name="T15" fmla="*/ 22 h 30"/>
                  <a:gd name="T16" fmla="*/ 18 w 26"/>
                  <a:gd name="T17" fmla="*/ 30 h 30"/>
                  <a:gd name="T18" fmla="*/ 9 w 26"/>
                  <a:gd name="T19" fmla="*/ 3 h 30"/>
                  <a:gd name="T20" fmla="*/ 4 w 26"/>
                  <a:gd name="T21" fmla="*/ 8 h 30"/>
                  <a:gd name="T22" fmla="*/ 4 w 26"/>
                  <a:gd name="T23" fmla="*/ 22 h 30"/>
                  <a:gd name="T24" fmla="*/ 9 w 26"/>
                  <a:gd name="T25" fmla="*/ 27 h 30"/>
                  <a:gd name="T26" fmla="*/ 18 w 26"/>
                  <a:gd name="T27" fmla="*/ 27 h 30"/>
                  <a:gd name="T28" fmla="*/ 23 w 26"/>
                  <a:gd name="T29" fmla="*/ 22 h 30"/>
                  <a:gd name="T30" fmla="*/ 23 w 26"/>
                  <a:gd name="T31" fmla="*/ 8 h 30"/>
                  <a:gd name="T32" fmla="*/ 18 w 26"/>
                  <a:gd name="T33" fmla="*/ 3 h 30"/>
                  <a:gd name="T34" fmla="*/ 9 w 26"/>
                  <a:gd name="T35" fmla="*/ 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0">
                    <a:moveTo>
                      <a:pt x="18" y="30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4" y="30"/>
                      <a:pt x="0" y="27"/>
                      <a:pt x="0" y="22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3"/>
                      <a:pt x="4" y="0"/>
                      <a:pt x="9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2" y="0"/>
                      <a:pt x="26" y="3"/>
                      <a:pt x="26" y="8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6" y="27"/>
                      <a:pt x="22" y="30"/>
                      <a:pt x="18" y="30"/>
                    </a:cubicBezTo>
                    <a:close/>
                    <a:moveTo>
                      <a:pt x="9" y="3"/>
                    </a:moveTo>
                    <a:cubicBezTo>
                      <a:pt x="6" y="3"/>
                      <a:pt x="4" y="5"/>
                      <a:pt x="4" y="8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4" y="25"/>
                      <a:pt x="6" y="27"/>
                      <a:pt x="9" y="27"/>
                    </a:cubicBezTo>
                    <a:cubicBezTo>
                      <a:pt x="18" y="27"/>
                      <a:pt x="18" y="27"/>
                      <a:pt x="18" y="27"/>
                    </a:cubicBezTo>
                    <a:cubicBezTo>
                      <a:pt x="20" y="27"/>
                      <a:pt x="23" y="25"/>
                      <a:pt x="23" y="22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3" y="5"/>
                      <a:pt x="20" y="3"/>
                      <a:pt x="18" y="3"/>
                    </a:cubicBezTo>
                    <a:lnTo>
                      <a:pt x="9" y="3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0" name="Freeform 64">
                <a:extLst>
                  <a:ext uri="{FF2B5EF4-FFF2-40B4-BE49-F238E27FC236}">
                    <a16:creationId xmlns="" xmlns:a16="http://schemas.microsoft.com/office/drawing/2014/main" id="{E067B177-B5B1-47F7-B78A-51207A705106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375026" y="2874963"/>
                <a:ext cx="33338" cy="38100"/>
              </a:xfrm>
              <a:custGeom>
                <a:avLst/>
                <a:gdLst>
                  <a:gd name="T0" fmla="*/ 17 w 26"/>
                  <a:gd name="T1" fmla="*/ 30 h 30"/>
                  <a:gd name="T2" fmla="*/ 8 w 26"/>
                  <a:gd name="T3" fmla="*/ 30 h 30"/>
                  <a:gd name="T4" fmla="*/ 0 w 26"/>
                  <a:gd name="T5" fmla="*/ 22 h 30"/>
                  <a:gd name="T6" fmla="*/ 0 w 26"/>
                  <a:gd name="T7" fmla="*/ 8 h 30"/>
                  <a:gd name="T8" fmla="*/ 8 w 26"/>
                  <a:gd name="T9" fmla="*/ 0 h 30"/>
                  <a:gd name="T10" fmla="*/ 17 w 26"/>
                  <a:gd name="T11" fmla="*/ 0 h 30"/>
                  <a:gd name="T12" fmla="*/ 26 w 26"/>
                  <a:gd name="T13" fmla="*/ 8 h 30"/>
                  <a:gd name="T14" fmla="*/ 26 w 26"/>
                  <a:gd name="T15" fmla="*/ 22 h 30"/>
                  <a:gd name="T16" fmla="*/ 17 w 26"/>
                  <a:gd name="T17" fmla="*/ 30 h 30"/>
                  <a:gd name="T18" fmla="*/ 8 w 26"/>
                  <a:gd name="T19" fmla="*/ 3 h 30"/>
                  <a:gd name="T20" fmla="*/ 4 w 26"/>
                  <a:gd name="T21" fmla="*/ 8 h 30"/>
                  <a:gd name="T22" fmla="*/ 4 w 26"/>
                  <a:gd name="T23" fmla="*/ 22 h 30"/>
                  <a:gd name="T24" fmla="*/ 8 w 26"/>
                  <a:gd name="T25" fmla="*/ 27 h 30"/>
                  <a:gd name="T26" fmla="*/ 17 w 26"/>
                  <a:gd name="T27" fmla="*/ 27 h 30"/>
                  <a:gd name="T28" fmla="*/ 22 w 26"/>
                  <a:gd name="T29" fmla="*/ 22 h 30"/>
                  <a:gd name="T30" fmla="*/ 22 w 26"/>
                  <a:gd name="T31" fmla="*/ 8 h 30"/>
                  <a:gd name="T32" fmla="*/ 17 w 26"/>
                  <a:gd name="T33" fmla="*/ 3 h 30"/>
                  <a:gd name="T34" fmla="*/ 8 w 26"/>
                  <a:gd name="T35" fmla="*/ 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0">
                    <a:moveTo>
                      <a:pt x="17" y="30"/>
                    </a:moveTo>
                    <a:cubicBezTo>
                      <a:pt x="8" y="30"/>
                      <a:pt x="8" y="30"/>
                      <a:pt x="8" y="30"/>
                    </a:cubicBezTo>
                    <a:cubicBezTo>
                      <a:pt x="4" y="30"/>
                      <a:pt x="0" y="27"/>
                      <a:pt x="0" y="22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3"/>
                      <a:pt x="4" y="0"/>
                      <a:pt x="8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2" y="0"/>
                      <a:pt x="26" y="3"/>
                      <a:pt x="26" y="8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6" y="27"/>
                      <a:pt x="22" y="30"/>
                      <a:pt x="17" y="30"/>
                    </a:cubicBezTo>
                    <a:close/>
                    <a:moveTo>
                      <a:pt x="8" y="3"/>
                    </a:moveTo>
                    <a:cubicBezTo>
                      <a:pt x="6" y="3"/>
                      <a:pt x="4" y="5"/>
                      <a:pt x="4" y="8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4" y="25"/>
                      <a:pt x="6" y="27"/>
                      <a:pt x="8" y="27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20" y="27"/>
                      <a:pt x="22" y="25"/>
                      <a:pt x="22" y="22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5"/>
                      <a:pt x="20" y="3"/>
                      <a:pt x="17" y="3"/>
                    </a:cubicBez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1" name="Freeform 65">
                <a:extLst>
                  <a:ext uri="{FF2B5EF4-FFF2-40B4-BE49-F238E27FC236}">
                    <a16:creationId xmlns="" xmlns:a16="http://schemas.microsoft.com/office/drawing/2014/main" id="{8478EAC3-343F-48A6-84E7-37FC5E38EBA6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327401" y="2874963"/>
                <a:ext cx="31750" cy="38100"/>
              </a:xfrm>
              <a:custGeom>
                <a:avLst/>
                <a:gdLst>
                  <a:gd name="T0" fmla="*/ 17 w 26"/>
                  <a:gd name="T1" fmla="*/ 30 h 30"/>
                  <a:gd name="T2" fmla="*/ 8 w 26"/>
                  <a:gd name="T3" fmla="*/ 30 h 30"/>
                  <a:gd name="T4" fmla="*/ 0 w 26"/>
                  <a:gd name="T5" fmla="*/ 22 h 30"/>
                  <a:gd name="T6" fmla="*/ 0 w 26"/>
                  <a:gd name="T7" fmla="*/ 8 h 30"/>
                  <a:gd name="T8" fmla="*/ 8 w 26"/>
                  <a:gd name="T9" fmla="*/ 0 h 30"/>
                  <a:gd name="T10" fmla="*/ 17 w 26"/>
                  <a:gd name="T11" fmla="*/ 0 h 30"/>
                  <a:gd name="T12" fmla="*/ 26 w 26"/>
                  <a:gd name="T13" fmla="*/ 8 h 30"/>
                  <a:gd name="T14" fmla="*/ 26 w 26"/>
                  <a:gd name="T15" fmla="*/ 22 h 30"/>
                  <a:gd name="T16" fmla="*/ 17 w 26"/>
                  <a:gd name="T17" fmla="*/ 30 h 30"/>
                  <a:gd name="T18" fmla="*/ 8 w 26"/>
                  <a:gd name="T19" fmla="*/ 3 h 30"/>
                  <a:gd name="T20" fmla="*/ 4 w 26"/>
                  <a:gd name="T21" fmla="*/ 8 h 30"/>
                  <a:gd name="T22" fmla="*/ 4 w 26"/>
                  <a:gd name="T23" fmla="*/ 22 h 30"/>
                  <a:gd name="T24" fmla="*/ 8 w 26"/>
                  <a:gd name="T25" fmla="*/ 27 h 30"/>
                  <a:gd name="T26" fmla="*/ 17 w 26"/>
                  <a:gd name="T27" fmla="*/ 27 h 30"/>
                  <a:gd name="T28" fmla="*/ 22 w 26"/>
                  <a:gd name="T29" fmla="*/ 22 h 30"/>
                  <a:gd name="T30" fmla="*/ 22 w 26"/>
                  <a:gd name="T31" fmla="*/ 8 h 30"/>
                  <a:gd name="T32" fmla="*/ 17 w 26"/>
                  <a:gd name="T33" fmla="*/ 3 h 30"/>
                  <a:gd name="T34" fmla="*/ 8 w 26"/>
                  <a:gd name="T35" fmla="*/ 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0">
                    <a:moveTo>
                      <a:pt x="17" y="30"/>
                    </a:moveTo>
                    <a:cubicBezTo>
                      <a:pt x="8" y="30"/>
                      <a:pt x="8" y="30"/>
                      <a:pt x="8" y="30"/>
                    </a:cubicBezTo>
                    <a:cubicBezTo>
                      <a:pt x="4" y="30"/>
                      <a:pt x="0" y="27"/>
                      <a:pt x="0" y="22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3"/>
                      <a:pt x="4" y="0"/>
                      <a:pt x="8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2" y="0"/>
                      <a:pt x="26" y="3"/>
                      <a:pt x="26" y="8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6" y="27"/>
                      <a:pt x="22" y="30"/>
                      <a:pt x="17" y="30"/>
                    </a:cubicBezTo>
                    <a:moveTo>
                      <a:pt x="8" y="3"/>
                    </a:moveTo>
                    <a:cubicBezTo>
                      <a:pt x="6" y="3"/>
                      <a:pt x="4" y="5"/>
                      <a:pt x="4" y="8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4" y="25"/>
                      <a:pt x="6" y="27"/>
                      <a:pt x="8" y="27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20" y="27"/>
                      <a:pt x="22" y="25"/>
                      <a:pt x="22" y="22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5"/>
                      <a:pt x="20" y="3"/>
                      <a:pt x="17" y="3"/>
                    </a:cubicBezTo>
                    <a:cubicBezTo>
                      <a:pt x="8" y="3"/>
                      <a:pt x="8" y="3"/>
                      <a:pt x="8" y="3"/>
                    </a:cubicBezTo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2" name="Freeform 66">
                <a:extLst>
                  <a:ext uri="{FF2B5EF4-FFF2-40B4-BE49-F238E27FC236}">
                    <a16:creationId xmlns="" xmlns:a16="http://schemas.microsoft.com/office/drawing/2014/main" id="{53E51335-18F5-4A1F-ADD8-9B0B16E2A3F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484563" y="2874963"/>
                <a:ext cx="33338" cy="38100"/>
              </a:xfrm>
              <a:custGeom>
                <a:avLst/>
                <a:gdLst>
                  <a:gd name="T0" fmla="*/ 18 w 26"/>
                  <a:gd name="T1" fmla="*/ 30 h 30"/>
                  <a:gd name="T2" fmla="*/ 9 w 26"/>
                  <a:gd name="T3" fmla="*/ 30 h 30"/>
                  <a:gd name="T4" fmla="*/ 0 w 26"/>
                  <a:gd name="T5" fmla="*/ 22 h 30"/>
                  <a:gd name="T6" fmla="*/ 0 w 26"/>
                  <a:gd name="T7" fmla="*/ 8 h 30"/>
                  <a:gd name="T8" fmla="*/ 9 w 26"/>
                  <a:gd name="T9" fmla="*/ 0 h 30"/>
                  <a:gd name="T10" fmla="*/ 18 w 26"/>
                  <a:gd name="T11" fmla="*/ 0 h 30"/>
                  <a:gd name="T12" fmla="*/ 26 w 26"/>
                  <a:gd name="T13" fmla="*/ 8 h 30"/>
                  <a:gd name="T14" fmla="*/ 26 w 26"/>
                  <a:gd name="T15" fmla="*/ 22 h 30"/>
                  <a:gd name="T16" fmla="*/ 18 w 26"/>
                  <a:gd name="T17" fmla="*/ 30 h 30"/>
                  <a:gd name="T18" fmla="*/ 9 w 26"/>
                  <a:gd name="T19" fmla="*/ 3 h 30"/>
                  <a:gd name="T20" fmla="*/ 4 w 26"/>
                  <a:gd name="T21" fmla="*/ 8 h 30"/>
                  <a:gd name="T22" fmla="*/ 4 w 26"/>
                  <a:gd name="T23" fmla="*/ 22 h 30"/>
                  <a:gd name="T24" fmla="*/ 9 w 26"/>
                  <a:gd name="T25" fmla="*/ 27 h 30"/>
                  <a:gd name="T26" fmla="*/ 18 w 26"/>
                  <a:gd name="T27" fmla="*/ 27 h 30"/>
                  <a:gd name="T28" fmla="*/ 23 w 26"/>
                  <a:gd name="T29" fmla="*/ 22 h 30"/>
                  <a:gd name="T30" fmla="*/ 23 w 26"/>
                  <a:gd name="T31" fmla="*/ 8 h 30"/>
                  <a:gd name="T32" fmla="*/ 18 w 26"/>
                  <a:gd name="T33" fmla="*/ 3 h 30"/>
                  <a:gd name="T34" fmla="*/ 9 w 26"/>
                  <a:gd name="T35" fmla="*/ 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0">
                    <a:moveTo>
                      <a:pt x="18" y="30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4" y="30"/>
                      <a:pt x="0" y="27"/>
                      <a:pt x="0" y="22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3"/>
                      <a:pt x="4" y="0"/>
                      <a:pt x="9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2" y="0"/>
                      <a:pt x="26" y="3"/>
                      <a:pt x="26" y="8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6" y="27"/>
                      <a:pt x="22" y="30"/>
                      <a:pt x="18" y="30"/>
                    </a:cubicBezTo>
                    <a:close/>
                    <a:moveTo>
                      <a:pt x="9" y="3"/>
                    </a:moveTo>
                    <a:cubicBezTo>
                      <a:pt x="6" y="3"/>
                      <a:pt x="4" y="5"/>
                      <a:pt x="4" y="8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4" y="25"/>
                      <a:pt x="6" y="27"/>
                      <a:pt x="9" y="27"/>
                    </a:cubicBezTo>
                    <a:cubicBezTo>
                      <a:pt x="18" y="27"/>
                      <a:pt x="18" y="27"/>
                      <a:pt x="18" y="27"/>
                    </a:cubicBezTo>
                    <a:cubicBezTo>
                      <a:pt x="20" y="27"/>
                      <a:pt x="23" y="25"/>
                      <a:pt x="23" y="22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3" y="5"/>
                      <a:pt x="20" y="3"/>
                      <a:pt x="18" y="3"/>
                    </a:cubicBezTo>
                    <a:lnTo>
                      <a:pt x="9" y="3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3" name="Freeform 67">
                <a:extLst>
                  <a:ext uri="{FF2B5EF4-FFF2-40B4-BE49-F238E27FC236}">
                    <a16:creationId xmlns="" xmlns:a16="http://schemas.microsoft.com/office/drawing/2014/main" id="{03ECF892-B114-42A6-89E5-5F3CFF707476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249613" y="2874963"/>
                <a:ext cx="31750" cy="38100"/>
              </a:xfrm>
              <a:custGeom>
                <a:avLst/>
                <a:gdLst>
                  <a:gd name="T0" fmla="*/ 17 w 26"/>
                  <a:gd name="T1" fmla="*/ 30 h 30"/>
                  <a:gd name="T2" fmla="*/ 8 w 26"/>
                  <a:gd name="T3" fmla="*/ 30 h 30"/>
                  <a:gd name="T4" fmla="*/ 0 w 26"/>
                  <a:gd name="T5" fmla="*/ 22 h 30"/>
                  <a:gd name="T6" fmla="*/ 0 w 26"/>
                  <a:gd name="T7" fmla="*/ 8 h 30"/>
                  <a:gd name="T8" fmla="*/ 8 w 26"/>
                  <a:gd name="T9" fmla="*/ 0 h 30"/>
                  <a:gd name="T10" fmla="*/ 17 w 26"/>
                  <a:gd name="T11" fmla="*/ 0 h 30"/>
                  <a:gd name="T12" fmla="*/ 26 w 26"/>
                  <a:gd name="T13" fmla="*/ 8 h 30"/>
                  <a:gd name="T14" fmla="*/ 26 w 26"/>
                  <a:gd name="T15" fmla="*/ 22 h 30"/>
                  <a:gd name="T16" fmla="*/ 17 w 26"/>
                  <a:gd name="T17" fmla="*/ 30 h 30"/>
                  <a:gd name="T18" fmla="*/ 8 w 26"/>
                  <a:gd name="T19" fmla="*/ 3 h 30"/>
                  <a:gd name="T20" fmla="*/ 3 w 26"/>
                  <a:gd name="T21" fmla="*/ 8 h 30"/>
                  <a:gd name="T22" fmla="*/ 3 w 26"/>
                  <a:gd name="T23" fmla="*/ 22 h 30"/>
                  <a:gd name="T24" fmla="*/ 8 w 26"/>
                  <a:gd name="T25" fmla="*/ 27 h 30"/>
                  <a:gd name="T26" fmla="*/ 17 w 26"/>
                  <a:gd name="T27" fmla="*/ 27 h 30"/>
                  <a:gd name="T28" fmla="*/ 22 w 26"/>
                  <a:gd name="T29" fmla="*/ 22 h 30"/>
                  <a:gd name="T30" fmla="*/ 22 w 26"/>
                  <a:gd name="T31" fmla="*/ 8 h 30"/>
                  <a:gd name="T32" fmla="*/ 17 w 26"/>
                  <a:gd name="T33" fmla="*/ 3 h 30"/>
                  <a:gd name="T34" fmla="*/ 8 w 26"/>
                  <a:gd name="T35" fmla="*/ 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0">
                    <a:moveTo>
                      <a:pt x="17" y="30"/>
                    </a:moveTo>
                    <a:cubicBezTo>
                      <a:pt x="8" y="30"/>
                      <a:pt x="8" y="30"/>
                      <a:pt x="8" y="30"/>
                    </a:cubicBezTo>
                    <a:cubicBezTo>
                      <a:pt x="3" y="30"/>
                      <a:pt x="0" y="27"/>
                      <a:pt x="0" y="22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3"/>
                      <a:pt x="3" y="0"/>
                      <a:pt x="8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2" y="0"/>
                      <a:pt x="26" y="3"/>
                      <a:pt x="26" y="8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6" y="27"/>
                      <a:pt x="22" y="30"/>
                      <a:pt x="17" y="30"/>
                    </a:cubicBezTo>
                    <a:moveTo>
                      <a:pt x="8" y="3"/>
                    </a:moveTo>
                    <a:cubicBezTo>
                      <a:pt x="6" y="3"/>
                      <a:pt x="3" y="5"/>
                      <a:pt x="3" y="8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3" y="25"/>
                      <a:pt x="6" y="27"/>
                      <a:pt x="8" y="27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20" y="27"/>
                      <a:pt x="22" y="25"/>
                      <a:pt x="22" y="22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5"/>
                      <a:pt x="20" y="3"/>
                      <a:pt x="17" y="3"/>
                    </a:cubicBezTo>
                    <a:cubicBezTo>
                      <a:pt x="8" y="3"/>
                      <a:pt x="8" y="3"/>
                      <a:pt x="8" y="3"/>
                    </a:cubicBezTo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4" name="Freeform 68">
                <a:extLst>
                  <a:ext uri="{FF2B5EF4-FFF2-40B4-BE49-F238E27FC236}">
                    <a16:creationId xmlns="" xmlns:a16="http://schemas.microsoft.com/office/drawing/2014/main" id="{A2D2DAE7-4D44-4CEB-A692-D1BFF5372932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059113" y="2874963"/>
                <a:ext cx="31750" cy="38100"/>
              </a:xfrm>
              <a:custGeom>
                <a:avLst/>
                <a:gdLst>
                  <a:gd name="T0" fmla="*/ 18 w 26"/>
                  <a:gd name="T1" fmla="*/ 30 h 30"/>
                  <a:gd name="T2" fmla="*/ 9 w 26"/>
                  <a:gd name="T3" fmla="*/ 30 h 30"/>
                  <a:gd name="T4" fmla="*/ 0 w 26"/>
                  <a:gd name="T5" fmla="*/ 22 h 30"/>
                  <a:gd name="T6" fmla="*/ 0 w 26"/>
                  <a:gd name="T7" fmla="*/ 8 h 30"/>
                  <a:gd name="T8" fmla="*/ 9 w 26"/>
                  <a:gd name="T9" fmla="*/ 0 h 30"/>
                  <a:gd name="T10" fmla="*/ 18 w 26"/>
                  <a:gd name="T11" fmla="*/ 0 h 30"/>
                  <a:gd name="T12" fmla="*/ 26 w 26"/>
                  <a:gd name="T13" fmla="*/ 8 h 30"/>
                  <a:gd name="T14" fmla="*/ 26 w 26"/>
                  <a:gd name="T15" fmla="*/ 22 h 30"/>
                  <a:gd name="T16" fmla="*/ 18 w 26"/>
                  <a:gd name="T17" fmla="*/ 30 h 30"/>
                  <a:gd name="T18" fmla="*/ 9 w 26"/>
                  <a:gd name="T19" fmla="*/ 3 h 30"/>
                  <a:gd name="T20" fmla="*/ 4 w 26"/>
                  <a:gd name="T21" fmla="*/ 8 h 30"/>
                  <a:gd name="T22" fmla="*/ 4 w 26"/>
                  <a:gd name="T23" fmla="*/ 22 h 30"/>
                  <a:gd name="T24" fmla="*/ 9 w 26"/>
                  <a:gd name="T25" fmla="*/ 27 h 30"/>
                  <a:gd name="T26" fmla="*/ 18 w 26"/>
                  <a:gd name="T27" fmla="*/ 27 h 30"/>
                  <a:gd name="T28" fmla="*/ 23 w 26"/>
                  <a:gd name="T29" fmla="*/ 22 h 30"/>
                  <a:gd name="T30" fmla="*/ 23 w 26"/>
                  <a:gd name="T31" fmla="*/ 8 h 30"/>
                  <a:gd name="T32" fmla="*/ 18 w 26"/>
                  <a:gd name="T33" fmla="*/ 3 h 30"/>
                  <a:gd name="T34" fmla="*/ 9 w 26"/>
                  <a:gd name="T35" fmla="*/ 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0">
                    <a:moveTo>
                      <a:pt x="18" y="30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4" y="30"/>
                      <a:pt x="0" y="27"/>
                      <a:pt x="0" y="22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3"/>
                      <a:pt x="4" y="0"/>
                      <a:pt x="9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2" y="0"/>
                      <a:pt x="26" y="3"/>
                      <a:pt x="26" y="8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6" y="27"/>
                      <a:pt x="22" y="30"/>
                      <a:pt x="18" y="30"/>
                    </a:cubicBezTo>
                    <a:moveTo>
                      <a:pt x="9" y="3"/>
                    </a:moveTo>
                    <a:cubicBezTo>
                      <a:pt x="6" y="3"/>
                      <a:pt x="4" y="5"/>
                      <a:pt x="4" y="8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4" y="25"/>
                      <a:pt x="6" y="27"/>
                      <a:pt x="9" y="27"/>
                    </a:cubicBezTo>
                    <a:cubicBezTo>
                      <a:pt x="18" y="27"/>
                      <a:pt x="18" y="27"/>
                      <a:pt x="18" y="27"/>
                    </a:cubicBezTo>
                    <a:cubicBezTo>
                      <a:pt x="20" y="27"/>
                      <a:pt x="23" y="25"/>
                      <a:pt x="23" y="22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3" y="5"/>
                      <a:pt x="20" y="3"/>
                      <a:pt x="18" y="3"/>
                    </a:cubicBezTo>
                    <a:cubicBezTo>
                      <a:pt x="9" y="3"/>
                      <a:pt x="9" y="3"/>
                      <a:pt x="9" y="3"/>
                    </a:cubicBezTo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5" name="Freeform 69">
                <a:extLst>
                  <a:ext uri="{FF2B5EF4-FFF2-40B4-BE49-F238E27FC236}">
                    <a16:creationId xmlns="" xmlns:a16="http://schemas.microsoft.com/office/drawing/2014/main" id="{59DF4044-92CB-42AC-BF37-DDD95404DAE1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009901" y="2874963"/>
                <a:ext cx="31750" cy="38100"/>
              </a:xfrm>
              <a:custGeom>
                <a:avLst/>
                <a:gdLst>
                  <a:gd name="T0" fmla="*/ 18 w 26"/>
                  <a:gd name="T1" fmla="*/ 30 h 30"/>
                  <a:gd name="T2" fmla="*/ 9 w 26"/>
                  <a:gd name="T3" fmla="*/ 30 h 30"/>
                  <a:gd name="T4" fmla="*/ 0 w 26"/>
                  <a:gd name="T5" fmla="*/ 22 h 30"/>
                  <a:gd name="T6" fmla="*/ 0 w 26"/>
                  <a:gd name="T7" fmla="*/ 8 h 30"/>
                  <a:gd name="T8" fmla="*/ 9 w 26"/>
                  <a:gd name="T9" fmla="*/ 0 h 30"/>
                  <a:gd name="T10" fmla="*/ 18 w 26"/>
                  <a:gd name="T11" fmla="*/ 0 h 30"/>
                  <a:gd name="T12" fmla="*/ 26 w 26"/>
                  <a:gd name="T13" fmla="*/ 8 h 30"/>
                  <a:gd name="T14" fmla="*/ 26 w 26"/>
                  <a:gd name="T15" fmla="*/ 22 h 30"/>
                  <a:gd name="T16" fmla="*/ 18 w 26"/>
                  <a:gd name="T17" fmla="*/ 30 h 30"/>
                  <a:gd name="T18" fmla="*/ 9 w 26"/>
                  <a:gd name="T19" fmla="*/ 3 h 30"/>
                  <a:gd name="T20" fmla="*/ 4 w 26"/>
                  <a:gd name="T21" fmla="*/ 8 h 30"/>
                  <a:gd name="T22" fmla="*/ 4 w 26"/>
                  <a:gd name="T23" fmla="*/ 22 h 30"/>
                  <a:gd name="T24" fmla="*/ 9 w 26"/>
                  <a:gd name="T25" fmla="*/ 27 h 30"/>
                  <a:gd name="T26" fmla="*/ 18 w 26"/>
                  <a:gd name="T27" fmla="*/ 27 h 30"/>
                  <a:gd name="T28" fmla="*/ 23 w 26"/>
                  <a:gd name="T29" fmla="*/ 22 h 30"/>
                  <a:gd name="T30" fmla="*/ 23 w 26"/>
                  <a:gd name="T31" fmla="*/ 8 h 30"/>
                  <a:gd name="T32" fmla="*/ 18 w 26"/>
                  <a:gd name="T33" fmla="*/ 3 h 30"/>
                  <a:gd name="T34" fmla="*/ 9 w 26"/>
                  <a:gd name="T35" fmla="*/ 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0">
                    <a:moveTo>
                      <a:pt x="18" y="30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4" y="30"/>
                      <a:pt x="0" y="27"/>
                      <a:pt x="0" y="22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3"/>
                      <a:pt x="4" y="0"/>
                      <a:pt x="9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2" y="0"/>
                      <a:pt x="26" y="3"/>
                      <a:pt x="26" y="8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6" y="27"/>
                      <a:pt x="22" y="30"/>
                      <a:pt x="18" y="30"/>
                    </a:cubicBezTo>
                    <a:moveTo>
                      <a:pt x="9" y="3"/>
                    </a:moveTo>
                    <a:cubicBezTo>
                      <a:pt x="6" y="3"/>
                      <a:pt x="4" y="5"/>
                      <a:pt x="4" y="8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4" y="25"/>
                      <a:pt x="6" y="27"/>
                      <a:pt x="9" y="27"/>
                    </a:cubicBezTo>
                    <a:cubicBezTo>
                      <a:pt x="18" y="27"/>
                      <a:pt x="18" y="27"/>
                      <a:pt x="18" y="27"/>
                    </a:cubicBezTo>
                    <a:cubicBezTo>
                      <a:pt x="20" y="27"/>
                      <a:pt x="23" y="25"/>
                      <a:pt x="23" y="22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3" y="5"/>
                      <a:pt x="20" y="3"/>
                      <a:pt x="18" y="3"/>
                    </a:cubicBezTo>
                    <a:cubicBezTo>
                      <a:pt x="9" y="3"/>
                      <a:pt x="9" y="3"/>
                      <a:pt x="9" y="3"/>
                    </a:cubicBezTo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6" name="Freeform 70">
                <a:extLst>
                  <a:ext uri="{FF2B5EF4-FFF2-40B4-BE49-F238E27FC236}">
                    <a16:creationId xmlns="" xmlns:a16="http://schemas.microsoft.com/office/drawing/2014/main" id="{E7206D73-35E2-469B-AF9E-DA4B9EAEFFFC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170238" y="2874963"/>
                <a:ext cx="31750" cy="38100"/>
              </a:xfrm>
              <a:custGeom>
                <a:avLst/>
                <a:gdLst>
                  <a:gd name="T0" fmla="*/ 17 w 26"/>
                  <a:gd name="T1" fmla="*/ 30 h 30"/>
                  <a:gd name="T2" fmla="*/ 8 w 26"/>
                  <a:gd name="T3" fmla="*/ 30 h 30"/>
                  <a:gd name="T4" fmla="*/ 0 w 26"/>
                  <a:gd name="T5" fmla="*/ 22 h 30"/>
                  <a:gd name="T6" fmla="*/ 0 w 26"/>
                  <a:gd name="T7" fmla="*/ 8 h 30"/>
                  <a:gd name="T8" fmla="*/ 8 w 26"/>
                  <a:gd name="T9" fmla="*/ 0 h 30"/>
                  <a:gd name="T10" fmla="*/ 17 w 26"/>
                  <a:gd name="T11" fmla="*/ 0 h 30"/>
                  <a:gd name="T12" fmla="*/ 26 w 26"/>
                  <a:gd name="T13" fmla="*/ 8 h 30"/>
                  <a:gd name="T14" fmla="*/ 26 w 26"/>
                  <a:gd name="T15" fmla="*/ 22 h 30"/>
                  <a:gd name="T16" fmla="*/ 17 w 26"/>
                  <a:gd name="T17" fmla="*/ 30 h 30"/>
                  <a:gd name="T18" fmla="*/ 8 w 26"/>
                  <a:gd name="T19" fmla="*/ 3 h 30"/>
                  <a:gd name="T20" fmla="*/ 3 w 26"/>
                  <a:gd name="T21" fmla="*/ 8 h 30"/>
                  <a:gd name="T22" fmla="*/ 3 w 26"/>
                  <a:gd name="T23" fmla="*/ 22 h 30"/>
                  <a:gd name="T24" fmla="*/ 8 w 26"/>
                  <a:gd name="T25" fmla="*/ 27 h 30"/>
                  <a:gd name="T26" fmla="*/ 17 w 26"/>
                  <a:gd name="T27" fmla="*/ 27 h 30"/>
                  <a:gd name="T28" fmla="*/ 22 w 26"/>
                  <a:gd name="T29" fmla="*/ 22 h 30"/>
                  <a:gd name="T30" fmla="*/ 22 w 26"/>
                  <a:gd name="T31" fmla="*/ 8 h 30"/>
                  <a:gd name="T32" fmla="*/ 17 w 26"/>
                  <a:gd name="T33" fmla="*/ 3 h 30"/>
                  <a:gd name="T34" fmla="*/ 8 w 26"/>
                  <a:gd name="T35" fmla="*/ 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0">
                    <a:moveTo>
                      <a:pt x="17" y="30"/>
                    </a:moveTo>
                    <a:cubicBezTo>
                      <a:pt x="8" y="30"/>
                      <a:pt x="8" y="30"/>
                      <a:pt x="8" y="30"/>
                    </a:cubicBezTo>
                    <a:cubicBezTo>
                      <a:pt x="4" y="30"/>
                      <a:pt x="0" y="27"/>
                      <a:pt x="0" y="22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3"/>
                      <a:pt x="4" y="0"/>
                      <a:pt x="8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2" y="0"/>
                      <a:pt x="26" y="3"/>
                      <a:pt x="26" y="8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6" y="27"/>
                      <a:pt x="22" y="30"/>
                      <a:pt x="17" y="30"/>
                    </a:cubicBezTo>
                    <a:moveTo>
                      <a:pt x="8" y="3"/>
                    </a:moveTo>
                    <a:cubicBezTo>
                      <a:pt x="6" y="3"/>
                      <a:pt x="3" y="5"/>
                      <a:pt x="3" y="8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3" y="25"/>
                      <a:pt x="6" y="27"/>
                      <a:pt x="8" y="27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20" y="27"/>
                      <a:pt x="22" y="25"/>
                      <a:pt x="22" y="22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5"/>
                      <a:pt x="20" y="3"/>
                      <a:pt x="17" y="3"/>
                    </a:cubicBezTo>
                    <a:cubicBezTo>
                      <a:pt x="8" y="3"/>
                      <a:pt x="8" y="3"/>
                      <a:pt x="8" y="3"/>
                    </a:cubicBezTo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7" name="Freeform 71">
                <a:extLst>
                  <a:ext uri="{FF2B5EF4-FFF2-40B4-BE49-F238E27FC236}">
                    <a16:creationId xmlns="" xmlns:a16="http://schemas.microsoft.com/office/drawing/2014/main" id="{BD215454-051B-4C20-A38E-079646D9827A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4008438" y="2874963"/>
                <a:ext cx="31750" cy="38100"/>
              </a:xfrm>
              <a:custGeom>
                <a:avLst/>
                <a:gdLst>
                  <a:gd name="T0" fmla="*/ 8 w 26"/>
                  <a:gd name="T1" fmla="*/ 27 h 30"/>
                  <a:gd name="T2" fmla="*/ 4 w 26"/>
                  <a:gd name="T3" fmla="*/ 22 h 30"/>
                  <a:gd name="T4" fmla="*/ 4 w 26"/>
                  <a:gd name="T5" fmla="*/ 8 h 30"/>
                  <a:gd name="T6" fmla="*/ 8 w 26"/>
                  <a:gd name="T7" fmla="*/ 3 h 30"/>
                  <a:gd name="T8" fmla="*/ 17 w 26"/>
                  <a:gd name="T9" fmla="*/ 3 h 30"/>
                  <a:gd name="T10" fmla="*/ 22 w 26"/>
                  <a:gd name="T11" fmla="*/ 8 h 30"/>
                  <a:gd name="T12" fmla="*/ 22 w 26"/>
                  <a:gd name="T13" fmla="*/ 22 h 30"/>
                  <a:gd name="T14" fmla="*/ 17 w 26"/>
                  <a:gd name="T15" fmla="*/ 27 h 30"/>
                  <a:gd name="T16" fmla="*/ 8 w 26"/>
                  <a:gd name="T17" fmla="*/ 27 h 30"/>
                  <a:gd name="T18" fmla="*/ 17 w 26"/>
                  <a:gd name="T19" fmla="*/ 0 h 30"/>
                  <a:gd name="T20" fmla="*/ 8 w 26"/>
                  <a:gd name="T21" fmla="*/ 0 h 30"/>
                  <a:gd name="T22" fmla="*/ 0 w 26"/>
                  <a:gd name="T23" fmla="*/ 8 h 30"/>
                  <a:gd name="T24" fmla="*/ 0 w 26"/>
                  <a:gd name="T25" fmla="*/ 22 h 30"/>
                  <a:gd name="T26" fmla="*/ 8 w 26"/>
                  <a:gd name="T27" fmla="*/ 30 h 30"/>
                  <a:gd name="T28" fmla="*/ 17 w 26"/>
                  <a:gd name="T29" fmla="*/ 30 h 30"/>
                  <a:gd name="T30" fmla="*/ 26 w 26"/>
                  <a:gd name="T31" fmla="*/ 22 h 30"/>
                  <a:gd name="T32" fmla="*/ 26 w 26"/>
                  <a:gd name="T33" fmla="*/ 8 h 30"/>
                  <a:gd name="T34" fmla="*/ 17 w 26"/>
                  <a:gd name="T35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0">
                    <a:moveTo>
                      <a:pt x="8" y="27"/>
                    </a:moveTo>
                    <a:cubicBezTo>
                      <a:pt x="6" y="27"/>
                      <a:pt x="4" y="25"/>
                      <a:pt x="4" y="22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5"/>
                      <a:pt x="6" y="3"/>
                      <a:pt x="8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20" y="3"/>
                      <a:pt x="22" y="5"/>
                      <a:pt x="22" y="8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5"/>
                      <a:pt x="20" y="27"/>
                      <a:pt x="17" y="27"/>
                    </a:cubicBezTo>
                    <a:cubicBezTo>
                      <a:pt x="8" y="27"/>
                      <a:pt x="8" y="27"/>
                      <a:pt x="8" y="27"/>
                    </a:cubicBezTo>
                    <a:moveTo>
                      <a:pt x="17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4" y="0"/>
                      <a:pt x="0" y="3"/>
                      <a:pt x="0" y="8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7"/>
                      <a:pt x="4" y="30"/>
                      <a:pt x="8" y="30"/>
                    </a:cubicBezTo>
                    <a:cubicBezTo>
                      <a:pt x="17" y="30"/>
                      <a:pt x="17" y="30"/>
                      <a:pt x="17" y="30"/>
                    </a:cubicBezTo>
                    <a:cubicBezTo>
                      <a:pt x="22" y="30"/>
                      <a:pt x="26" y="27"/>
                      <a:pt x="26" y="22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3"/>
                      <a:pt x="22" y="0"/>
                      <a:pt x="17" y="0"/>
                    </a:cubicBezTo>
                  </a:path>
                </a:pathLst>
              </a:custGeom>
              <a:solidFill>
                <a:srgbClr val="279E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8" name="Freeform 72">
                <a:extLst>
                  <a:ext uri="{FF2B5EF4-FFF2-40B4-BE49-F238E27FC236}">
                    <a16:creationId xmlns="" xmlns:a16="http://schemas.microsoft.com/office/drawing/2014/main" id="{90CFBEAB-34DF-47B6-9AE1-52A564B86777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817938" y="2874963"/>
                <a:ext cx="31750" cy="38100"/>
              </a:xfrm>
              <a:custGeom>
                <a:avLst/>
                <a:gdLst>
                  <a:gd name="T0" fmla="*/ 8 w 25"/>
                  <a:gd name="T1" fmla="*/ 27 h 30"/>
                  <a:gd name="T2" fmla="*/ 3 w 25"/>
                  <a:gd name="T3" fmla="*/ 22 h 30"/>
                  <a:gd name="T4" fmla="*/ 3 w 25"/>
                  <a:gd name="T5" fmla="*/ 8 h 30"/>
                  <a:gd name="T6" fmla="*/ 8 w 25"/>
                  <a:gd name="T7" fmla="*/ 3 h 30"/>
                  <a:gd name="T8" fmla="*/ 17 w 25"/>
                  <a:gd name="T9" fmla="*/ 3 h 30"/>
                  <a:gd name="T10" fmla="*/ 22 w 25"/>
                  <a:gd name="T11" fmla="*/ 8 h 30"/>
                  <a:gd name="T12" fmla="*/ 22 w 25"/>
                  <a:gd name="T13" fmla="*/ 22 h 30"/>
                  <a:gd name="T14" fmla="*/ 17 w 25"/>
                  <a:gd name="T15" fmla="*/ 27 h 30"/>
                  <a:gd name="T16" fmla="*/ 8 w 25"/>
                  <a:gd name="T17" fmla="*/ 27 h 30"/>
                  <a:gd name="T18" fmla="*/ 17 w 25"/>
                  <a:gd name="T19" fmla="*/ 0 h 30"/>
                  <a:gd name="T20" fmla="*/ 8 w 25"/>
                  <a:gd name="T21" fmla="*/ 0 h 30"/>
                  <a:gd name="T22" fmla="*/ 0 w 25"/>
                  <a:gd name="T23" fmla="*/ 8 h 30"/>
                  <a:gd name="T24" fmla="*/ 0 w 25"/>
                  <a:gd name="T25" fmla="*/ 22 h 30"/>
                  <a:gd name="T26" fmla="*/ 0 w 25"/>
                  <a:gd name="T27" fmla="*/ 23 h 30"/>
                  <a:gd name="T28" fmla="*/ 1 w 25"/>
                  <a:gd name="T29" fmla="*/ 23 h 30"/>
                  <a:gd name="T30" fmla="*/ 1 w 25"/>
                  <a:gd name="T31" fmla="*/ 26 h 30"/>
                  <a:gd name="T32" fmla="*/ 8 w 25"/>
                  <a:gd name="T33" fmla="*/ 30 h 30"/>
                  <a:gd name="T34" fmla="*/ 17 w 25"/>
                  <a:gd name="T35" fmla="*/ 30 h 30"/>
                  <a:gd name="T36" fmla="*/ 25 w 25"/>
                  <a:gd name="T37" fmla="*/ 22 h 30"/>
                  <a:gd name="T38" fmla="*/ 25 w 25"/>
                  <a:gd name="T39" fmla="*/ 8 h 30"/>
                  <a:gd name="T40" fmla="*/ 17 w 25"/>
                  <a:gd name="T41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5" h="30">
                    <a:moveTo>
                      <a:pt x="8" y="27"/>
                    </a:moveTo>
                    <a:cubicBezTo>
                      <a:pt x="5" y="27"/>
                      <a:pt x="3" y="25"/>
                      <a:pt x="3" y="22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5"/>
                      <a:pt x="5" y="3"/>
                      <a:pt x="8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20" y="3"/>
                      <a:pt x="22" y="5"/>
                      <a:pt x="22" y="8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5"/>
                      <a:pt x="20" y="27"/>
                      <a:pt x="17" y="27"/>
                    </a:cubicBezTo>
                    <a:cubicBezTo>
                      <a:pt x="8" y="27"/>
                      <a:pt x="8" y="27"/>
                      <a:pt x="8" y="27"/>
                    </a:cubicBezTo>
                    <a:moveTo>
                      <a:pt x="17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3" y="0"/>
                      <a:pt x="0" y="3"/>
                      <a:pt x="0" y="8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2"/>
                      <a:pt x="0" y="22"/>
                      <a:pt x="0" y="23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1" y="24"/>
                      <a:pt x="1" y="25"/>
                      <a:pt x="1" y="26"/>
                    </a:cubicBezTo>
                    <a:cubicBezTo>
                      <a:pt x="2" y="29"/>
                      <a:pt x="5" y="30"/>
                      <a:pt x="8" y="30"/>
                    </a:cubicBezTo>
                    <a:cubicBezTo>
                      <a:pt x="17" y="30"/>
                      <a:pt x="17" y="30"/>
                      <a:pt x="17" y="30"/>
                    </a:cubicBezTo>
                    <a:cubicBezTo>
                      <a:pt x="22" y="30"/>
                      <a:pt x="25" y="27"/>
                      <a:pt x="25" y="22"/>
                    </a:cubicBezTo>
                    <a:cubicBezTo>
                      <a:pt x="25" y="8"/>
                      <a:pt x="25" y="8"/>
                      <a:pt x="25" y="8"/>
                    </a:cubicBezTo>
                    <a:cubicBezTo>
                      <a:pt x="25" y="3"/>
                      <a:pt x="22" y="0"/>
                      <a:pt x="17" y="0"/>
                    </a:cubicBezTo>
                  </a:path>
                </a:pathLst>
              </a:custGeom>
              <a:solidFill>
                <a:srgbClr val="55B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49" name="Freeform 73">
                <a:extLst>
                  <a:ext uri="{FF2B5EF4-FFF2-40B4-BE49-F238E27FC236}">
                    <a16:creationId xmlns="" xmlns:a16="http://schemas.microsoft.com/office/drawing/2014/main" id="{E4CF32D1-91EE-475B-9EA4-B95A6C0E067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770313" y="2874963"/>
                <a:ext cx="30163" cy="38100"/>
              </a:xfrm>
              <a:custGeom>
                <a:avLst/>
                <a:gdLst>
                  <a:gd name="T0" fmla="*/ 8 w 25"/>
                  <a:gd name="T1" fmla="*/ 27 h 30"/>
                  <a:gd name="T2" fmla="*/ 3 w 25"/>
                  <a:gd name="T3" fmla="*/ 22 h 30"/>
                  <a:gd name="T4" fmla="*/ 3 w 25"/>
                  <a:gd name="T5" fmla="*/ 8 h 30"/>
                  <a:gd name="T6" fmla="*/ 8 w 25"/>
                  <a:gd name="T7" fmla="*/ 3 h 30"/>
                  <a:gd name="T8" fmla="*/ 17 w 25"/>
                  <a:gd name="T9" fmla="*/ 3 h 30"/>
                  <a:gd name="T10" fmla="*/ 22 w 25"/>
                  <a:gd name="T11" fmla="*/ 8 h 30"/>
                  <a:gd name="T12" fmla="*/ 22 w 25"/>
                  <a:gd name="T13" fmla="*/ 22 h 30"/>
                  <a:gd name="T14" fmla="*/ 17 w 25"/>
                  <a:gd name="T15" fmla="*/ 27 h 30"/>
                  <a:gd name="T16" fmla="*/ 8 w 25"/>
                  <a:gd name="T17" fmla="*/ 27 h 30"/>
                  <a:gd name="T18" fmla="*/ 17 w 25"/>
                  <a:gd name="T19" fmla="*/ 0 h 30"/>
                  <a:gd name="T20" fmla="*/ 8 w 25"/>
                  <a:gd name="T21" fmla="*/ 0 h 30"/>
                  <a:gd name="T22" fmla="*/ 0 w 25"/>
                  <a:gd name="T23" fmla="*/ 8 h 30"/>
                  <a:gd name="T24" fmla="*/ 0 w 25"/>
                  <a:gd name="T25" fmla="*/ 22 h 30"/>
                  <a:gd name="T26" fmla="*/ 8 w 25"/>
                  <a:gd name="T27" fmla="*/ 30 h 30"/>
                  <a:gd name="T28" fmla="*/ 17 w 25"/>
                  <a:gd name="T29" fmla="*/ 30 h 30"/>
                  <a:gd name="T30" fmla="*/ 25 w 25"/>
                  <a:gd name="T31" fmla="*/ 22 h 30"/>
                  <a:gd name="T32" fmla="*/ 25 w 25"/>
                  <a:gd name="T33" fmla="*/ 8 h 30"/>
                  <a:gd name="T34" fmla="*/ 17 w 25"/>
                  <a:gd name="T35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5" h="30">
                    <a:moveTo>
                      <a:pt x="8" y="27"/>
                    </a:moveTo>
                    <a:cubicBezTo>
                      <a:pt x="5" y="27"/>
                      <a:pt x="3" y="25"/>
                      <a:pt x="3" y="22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5"/>
                      <a:pt x="5" y="3"/>
                      <a:pt x="8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20" y="3"/>
                      <a:pt x="22" y="5"/>
                      <a:pt x="22" y="8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5"/>
                      <a:pt x="20" y="27"/>
                      <a:pt x="17" y="27"/>
                    </a:cubicBezTo>
                    <a:cubicBezTo>
                      <a:pt x="8" y="27"/>
                      <a:pt x="8" y="27"/>
                      <a:pt x="8" y="27"/>
                    </a:cubicBezTo>
                    <a:moveTo>
                      <a:pt x="17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3" y="0"/>
                      <a:pt x="0" y="3"/>
                      <a:pt x="0" y="8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7"/>
                      <a:pt x="3" y="30"/>
                      <a:pt x="8" y="30"/>
                    </a:cubicBezTo>
                    <a:cubicBezTo>
                      <a:pt x="17" y="30"/>
                      <a:pt x="17" y="30"/>
                      <a:pt x="17" y="30"/>
                    </a:cubicBezTo>
                    <a:cubicBezTo>
                      <a:pt x="22" y="30"/>
                      <a:pt x="25" y="27"/>
                      <a:pt x="25" y="22"/>
                    </a:cubicBezTo>
                    <a:cubicBezTo>
                      <a:pt x="25" y="8"/>
                      <a:pt x="25" y="8"/>
                      <a:pt x="25" y="8"/>
                    </a:cubicBezTo>
                    <a:cubicBezTo>
                      <a:pt x="25" y="3"/>
                      <a:pt x="22" y="0"/>
                      <a:pt x="17" y="0"/>
                    </a:cubicBezTo>
                  </a:path>
                </a:pathLst>
              </a:custGeom>
              <a:solidFill>
                <a:srgbClr val="5FBA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0" name="Freeform 74">
                <a:extLst>
                  <a:ext uri="{FF2B5EF4-FFF2-40B4-BE49-F238E27FC236}">
                    <a16:creationId xmlns="" xmlns:a16="http://schemas.microsoft.com/office/drawing/2014/main" id="{34F4FD39-2B82-4C61-BE9B-2AE9B977FD2A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927476" y="2874963"/>
                <a:ext cx="33338" cy="38100"/>
              </a:xfrm>
              <a:custGeom>
                <a:avLst/>
                <a:gdLst>
                  <a:gd name="T0" fmla="*/ 8 w 26"/>
                  <a:gd name="T1" fmla="*/ 27 h 30"/>
                  <a:gd name="T2" fmla="*/ 4 w 26"/>
                  <a:gd name="T3" fmla="*/ 22 h 30"/>
                  <a:gd name="T4" fmla="*/ 4 w 26"/>
                  <a:gd name="T5" fmla="*/ 8 h 30"/>
                  <a:gd name="T6" fmla="*/ 8 w 26"/>
                  <a:gd name="T7" fmla="*/ 3 h 30"/>
                  <a:gd name="T8" fmla="*/ 17 w 26"/>
                  <a:gd name="T9" fmla="*/ 3 h 30"/>
                  <a:gd name="T10" fmla="*/ 22 w 26"/>
                  <a:gd name="T11" fmla="*/ 8 h 30"/>
                  <a:gd name="T12" fmla="*/ 22 w 26"/>
                  <a:gd name="T13" fmla="*/ 22 h 30"/>
                  <a:gd name="T14" fmla="*/ 17 w 26"/>
                  <a:gd name="T15" fmla="*/ 27 h 30"/>
                  <a:gd name="T16" fmla="*/ 8 w 26"/>
                  <a:gd name="T17" fmla="*/ 27 h 30"/>
                  <a:gd name="T18" fmla="*/ 17 w 26"/>
                  <a:gd name="T19" fmla="*/ 0 h 30"/>
                  <a:gd name="T20" fmla="*/ 8 w 26"/>
                  <a:gd name="T21" fmla="*/ 0 h 30"/>
                  <a:gd name="T22" fmla="*/ 0 w 26"/>
                  <a:gd name="T23" fmla="*/ 8 h 30"/>
                  <a:gd name="T24" fmla="*/ 0 w 26"/>
                  <a:gd name="T25" fmla="*/ 22 h 30"/>
                  <a:gd name="T26" fmla="*/ 8 w 26"/>
                  <a:gd name="T27" fmla="*/ 30 h 30"/>
                  <a:gd name="T28" fmla="*/ 17 w 26"/>
                  <a:gd name="T29" fmla="*/ 30 h 30"/>
                  <a:gd name="T30" fmla="*/ 26 w 26"/>
                  <a:gd name="T31" fmla="*/ 22 h 30"/>
                  <a:gd name="T32" fmla="*/ 26 w 26"/>
                  <a:gd name="T33" fmla="*/ 8 h 30"/>
                  <a:gd name="T34" fmla="*/ 17 w 26"/>
                  <a:gd name="T35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0">
                    <a:moveTo>
                      <a:pt x="8" y="27"/>
                    </a:moveTo>
                    <a:cubicBezTo>
                      <a:pt x="6" y="27"/>
                      <a:pt x="4" y="25"/>
                      <a:pt x="4" y="22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5"/>
                      <a:pt x="6" y="3"/>
                      <a:pt x="8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20" y="3"/>
                      <a:pt x="22" y="5"/>
                      <a:pt x="22" y="8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5"/>
                      <a:pt x="20" y="27"/>
                      <a:pt x="17" y="27"/>
                    </a:cubicBezTo>
                    <a:cubicBezTo>
                      <a:pt x="8" y="27"/>
                      <a:pt x="8" y="27"/>
                      <a:pt x="8" y="27"/>
                    </a:cubicBezTo>
                    <a:moveTo>
                      <a:pt x="17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4" y="0"/>
                      <a:pt x="0" y="3"/>
                      <a:pt x="0" y="8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7"/>
                      <a:pt x="4" y="30"/>
                      <a:pt x="8" y="30"/>
                    </a:cubicBezTo>
                    <a:cubicBezTo>
                      <a:pt x="17" y="30"/>
                      <a:pt x="17" y="30"/>
                      <a:pt x="17" y="30"/>
                    </a:cubicBezTo>
                    <a:cubicBezTo>
                      <a:pt x="22" y="30"/>
                      <a:pt x="26" y="27"/>
                      <a:pt x="26" y="22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3"/>
                      <a:pt x="22" y="0"/>
                      <a:pt x="17" y="0"/>
                    </a:cubicBezTo>
                  </a:path>
                </a:pathLst>
              </a:custGeom>
              <a:solidFill>
                <a:srgbClr val="39A7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1" name="Freeform 75">
                <a:extLst>
                  <a:ext uri="{FF2B5EF4-FFF2-40B4-BE49-F238E27FC236}">
                    <a16:creationId xmlns="" xmlns:a16="http://schemas.microsoft.com/office/drawing/2014/main" id="{40B99A4A-145D-4CB1-A993-8B0187DE133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973513" y="2874963"/>
                <a:ext cx="17463" cy="38100"/>
              </a:xfrm>
              <a:custGeom>
                <a:avLst/>
                <a:gdLst>
                  <a:gd name="T0" fmla="*/ 11 w 11"/>
                  <a:gd name="T1" fmla="*/ 0 h 24"/>
                  <a:gd name="T2" fmla="*/ 7 w 11"/>
                  <a:gd name="T3" fmla="*/ 0 h 24"/>
                  <a:gd name="T4" fmla="*/ 0 w 11"/>
                  <a:gd name="T5" fmla="*/ 6 h 24"/>
                  <a:gd name="T6" fmla="*/ 4 w 11"/>
                  <a:gd name="T7" fmla="*/ 6 h 24"/>
                  <a:gd name="T8" fmla="*/ 8 w 11"/>
                  <a:gd name="T9" fmla="*/ 3 h 24"/>
                  <a:gd name="T10" fmla="*/ 8 w 11"/>
                  <a:gd name="T11" fmla="*/ 24 h 24"/>
                  <a:gd name="T12" fmla="*/ 11 w 11"/>
                  <a:gd name="T13" fmla="*/ 24 h 24"/>
                  <a:gd name="T14" fmla="*/ 11 w 11"/>
                  <a:gd name="T15" fmla="*/ 0 h 24"/>
                  <a:gd name="T16" fmla="*/ 11 w 11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24">
                    <a:moveTo>
                      <a:pt x="11" y="0"/>
                    </a:moveTo>
                    <a:lnTo>
                      <a:pt x="7" y="0"/>
                    </a:lnTo>
                    <a:lnTo>
                      <a:pt x="0" y="6"/>
                    </a:lnTo>
                    <a:lnTo>
                      <a:pt x="4" y="6"/>
                    </a:lnTo>
                    <a:lnTo>
                      <a:pt x="8" y="3"/>
                    </a:lnTo>
                    <a:lnTo>
                      <a:pt x="8" y="24"/>
                    </a:lnTo>
                    <a:lnTo>
                      <a:pt x="11" y="24"/>
                    </a:lnTo>
                    <a:lnTo>
                      <a:pt x="11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30A2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2" name="Freeform 76">
                <a:extLst>
                  <a:ext uri="{FF2B5EF4-FFF2-40B4-BE49-F238E27FC236}">
                    <a16:creationId xmlns="" xmlns:a16="http://schemas.microsoft.com/office/drawing/2014/main" id="{41C08251-2AAB-4A22-918F-8EAC3FE1A76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973513" y="2874963"/>
                <a:ext cx="17463" cy="38100"/>
              </a:xfrm>
              <a:custGeom>
                <a:avLst/>
                <a:gdLst>
                  <a:gd name="T0" fmla="*/ 11 w 11"/>
                  <a:gd name="T1" fmla="*/ 0 h 24"/>
                  <a:gd name="T2" fmla="*/ 7 w 11"/>
                  <a:gd name="T3" fmla="*/ 0 h 24"/>
                  <a:gd name="T4" fmla="*/ 0 w 11"/>
                  <a:gd name="T5" fmla="*/ 6 h 24"/>
                  <a:gd name="T6" fmla="*/ 4 w 11"/>
                  <a:gd name="T7" fmla="*/ 6 h 24"/>
                  <a:gd name="T8" fmla="*/ 8 w 11"/>
                  <a:gd name="T9" fmla="*/ 3 h 24"/>
                  <a:gd name="T10" fmla="*/ 8 w 11"/>
                  <a:gd name="T11" fmla="*/ 24 h 24"/>
                  <a:gd name="T12" fmla="*/ 11 w 11"/>
                  <a:gd name="T13" fmla="*/ 24 h 24"/>
                  <a:gd name="T14" fmla="*/ 11 w 11"/>
                  <a:gd name="T15" fmla="*/ 0 h 24"/>
                  <a:gd name="T16" fmla="*/ 11 w 11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24">
                    <a:moveTo>
                      <a:pt x="11" y="0"/>
                    </a:moveTo>
                    <a:lnTo>
                      <a:pt x="7" y="0"/>
                    </a:lnTo>
                    <a:lnTo>
                      <a:pt x="0" y="6"/>
                    </a:lnTo>
                    <a:lnTo>
                      <a:pt x="4" y="6"/>
                    </a:lnTo>
                    <a:lnTo>
                      <a:pt x="8" y="3"/>
                    </a:lnTo>
                    <a:lnTo>
                      <a:pt x="8" y="24"/>
                    </a:lnTo>
                    <a:lnTo>
                      <a:pt x="11" y="24"/>
                    </a:lnTo>
                    <a:lnTo>
                      <a:pt x="11" y="0"/>
                    </a:lnTo>
                    <a:lnTo>
                      <a:pt x="1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3" name="Freeform 77">
                <a:extLst>
                  <a:ext uri="{FF2B5EF4-FFF2-40B4-BE49-F238E27FC236}">
                    <a16:creationId xmlns="" xmlns:a16="http://schemas.microsoft.com/office/drawing/2014/main" id="{1E22BDC3-D74A-454A-9C89-5FA419E9913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895726" y="2874963"/>
                <a:ext cx="15875" cy="38100"/>
              </a:xfrm>
              <a:custGeom>
                <a:avLst/>
                <a:gdLst>
                  <a:gd name="T0" fmla="*/ 10 w 10"/>
                  <a:gd name="T1" fmla="*/ 0 h 24"/>
                  <a:gd name="T2" fmla="*/ 6 w 10"/>
                  <a:gd name="T3" fmla="*/ 0 h 24"/>
                  <a:gd name="T4" fmla="*/ 0 w 10"/>
                  <a:gd name="T5" fmla="*/ 6 h 24"/>
                  <a:gd name="T6" fmla="*/ 4 w 10"/>
                  <a:gd name="T7" fmla="*/ 6 h 24"/>
                  <a:gd name="T8" fmla="*/ 8 w 10"/>
                  <a:gd name="T9" fmla="*/ 3 h 24"/>
                  <a:gd name="T10" fmla="*/ 8 w 10"/>
                  <a:gd name="T11" fmla="*/ 24 h 24"/>
                  <a:gd name="T12" fmla="*/ 10 w 10"/>
                  <a:gd name="T13" fmla="*/ 24 h 24"/>
                  <a:gd name="T14" fmla="*/ 10 w 10"/>
                  <a:gd name="T15" fmla="*/ 0 h 24"/>
                  <a:gd name="T16" fmla="*/ 10 w 10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24">
                    <a:moveTo>
                      <a:pt x="10" y="0"/>
                    </a:moveTo>
                    <a:lnTo>
                      <a:pt x="6" y="0"/>
                    </a:lnTo>
                    <a:lnTo>
                      <a:pt x="0" y="6"/>
                    </a:lnTo>
                    <a:lnTo>
                      <a:pt x="4" y="6"/>
                    </a:lnTo>
                    <a:lnTo>
                      <a:pt x="8" y="3"/>
                    </a:lnTo>
                    <a:lnTo>
                      <a:pt x="8" y="24"/>
                    </a:lnTo>
                    <a:lnTo>
                      <a:pt x="10" y="24"/>
                    </a:lnTo>
                    <a:lnTo>
                      <a:pt x="10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43AC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4" name="Freeform 78">
                <a:extLst>
                  <a:ext uri="{FF2B5EF4-FFF2-40B4-BE49-F238E27FC236}">
                    <a16:creationId xmlns="" xmlns:a16="http://schemas.microsoft.com/office/drawing/2014/main" id="{03F65043-AFE1-4939-97ED-79DDE85F753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895726" y="2874963"/>
                <a:ext cx="15875" cy="38100"/>
              </a:xfrm>
              <a:custGeom>
                <a:avLst/>
                <a:gdLst>
                  <a:gd name="T0" fmla="*/ 10 w 10"/>
                  <a:gd name="T1" fmla="*/ 0 h 24"/>
                  <a:gd name="T2" fmla="*/ 6 w 10"/>
                  <a:gd name="T3" fmla="*/ 0 h 24"/>
                  <a:gd name="T4" fmla="*/ 0 w 10"/>
                  <a:gd name="T5" fmla="*/ 6 h 24"/>
                  <a:gd name="T6" fmla="*/ 4 w 10"/>
                  <a:gd name="T7" fmla="*/ 6 h 24"/>
                  <a:gd name="T8" fmla="*/ 8 w 10"/>
                  <a:gd name="T9" fmla="*/ 3 h 24"/>
                  <a:gd name="T10" fmla="*/ 8 w 10"/>
                  <a:gd name="T11" fmla="*/ 24 h 24"/>
                  <a:gd name="T12" fmla="*/ 10 w 10"/>
                  <a:gd name="T13" fmla="*/ 24 h 24"/>
                  <a:gd name="T14" fmla="*/ 10 w 10"/>
                  <a:gd name="T15" fmla="*/ 0 h 24"/>
                  <a:gd name="T16" fmla="*/ 10 w 10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24">
                    <a:moveTo>
                      <a:pt x="10" y="0"/>
                    </a:moveTo>
                    <a:lnTo>
                      <a:pt x="6" y="0"/>
                    </a:lnTo>
                    <a:lnTo>
                      <a:pt x="0" y="6"/>
                    </a:lnTo>
                    <a:lnTo>
                      <a:pt x="4" y="6"/>
                    </a:lnTo>
                    <a:lnTo>
                      <a:pt x="8" y="3"/>
                    </a:lnTo>
                    <a:lnTo>
                      <a:pt x="8" y="24"/>
                    </a:lnTo>
                    <a:lnTo>
                      <a:pt x="10" y="24"/>
                    </a:lnTo>
                    <a:lnTo>
                      <a:pt x="10" y="0"/>
                    </a:lnTo>
                    <a:lnTo>
                      <a:pt x="1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5" name="Freeform 79">
                <a:extLst>
                  <a:ext uri="{FF2B5EF4-FFF2-40B4-BE49-F238E27FC236}">
                    <a16:creationId xmlns="" xmlns:a16="http://schemas.microsoft.com/office/drawing/2014/main" id="{4B4F318B-4317-4303-82A5-465E365846C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863976" y="2874963"/>
                <a:ext cx="17463" cy="38100"/>
              </a:xfrm>
              <a:custGeom>
                <a:avLst/>
                <a:gdLst>
                  <a:gd name="T0" fmla="*/ 11 w 11"/>
                  <a:gd name="T1" fmla="*/ 0 h 24"/>
                  <a:gd name="T2" fmla="*/ 7 w 11"/>
                  <a:gd name="T3" fmla="*/ 0 h 24"/>
                  <a:gd name="T4" fmla="*/ 0 w 11"/>
                  <a:gd name="T5" fmla="*/ 6 h 24"/>
                  <a:gd name="T6" fmla="*/ 4 w 11"/>
                  <a:gd name="T7" fmla="*/ 6 h 24"/>
                  <a:gd name="T8" fmla="*/ 7 w 11"/>
                  <a:gd name="T9" fmla="*/ 3 h 24"/>
                  <a:gd name="T10" fmla="*/ 7 w 11"/>
                  <a:gd name="T11" fmla="*/ 24 h 24"/>
                  <a:gd name="T12" fmla="*/ 11 w 11"/>
                  <a:gd name="T13" fmla="*/ 24 h 24"/>
                  <a:gd name="T14" fmla="*/ 11 w 11"/>
                  <a:gd name="T15" fmla="*/ 0 h 24"/>
                  <a:gd name="T16" fmla="*/ 11 w 11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24">
                    <a:moveTo>
                      <a:pt x="11" y="0"/>
                    </a:moveTo>
                    <a:lnTo>
                      <a:pt x="7" y="0"/>
                    </a:lnTo>
                    <a:lnTo>
                      <a:pt x="0" y="6"/>
                    </a:lnTo>
                    <a:lnTo>
                      <a:pt x="4" y="6"/>
                    </a:lnTo>
                    <a:lnTo>
                      <a:pt x="7" y="3"/>
                    </a:lnTo>
                    <a:lnTo>
                      <a:pt x="7" y="24"/>
                    </a:lnTo>
                    <a:lnTo>
                      <a:pt x="11" y="24"/>
                    </a:lnTo>
                    <a:lnTo>
                      <a:pt x="11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4CB1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6" name="Freeform 80">
                <a:extLst>
                  <a:ext uri="{FF2B5EF4-FFF2-40B4-BE49-F238E27FC236}">
                    <a16:creationId xmlns="" xmlns:a16="http://schemas.microsoft.com/office/drawing/2014/main" id="{97AB91BB-6D2F-4698-ABA1-449E49720CB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863976" y="2874963"/>
                <a:ext cx="17463" cy="38100"/>
              </a:xfrm>
              <a:custGeom>
                <a:avLst/>
                <a:gdLst>
                  <a:gd name="T0" fmla="*/ 11 w 11"/>
                  <a:gd name="T1" fmla="*/ 0 h 24"/>
                  <a:gd name="T2" fmla="*/ 7 w 11"/>
                  <a:gd name="T3" fmla="*/ 0 h 24"/>
                  <a:gd name="T4" fmla="*/ 0 w 11"/>
                  <a:gd name="T5" fmla="*/ 6 h 24"/>
                  <a:gd name="T6" fmla="*/ 4 w 11"/>
                  <a:gd name="T7" fmla="*/ 6 h 24"/>
                  <a:gd name="T8" fmla="*/ 7 w 11"/>
                  <a:gd name="T9" fmla="*/ 3 h 24"/>
                  <a:gd name="T10" fmla="*/ 7 w 11"/>
                  <a:gd name="T11" fmla="*/ 24 h 24"/>
                  <a:gd name="T12" fmla="*/ 11 w 11"/>
                  <a:gd name="T13" fmla="*/ 24 h 24"/>
                  <a:gd name="T14" fmla="*/ 11 w 11"/>
                  <a:gd name="T15" fmla="*/ 0 h 24"/>
                  <a:gd name="T16" fmla="*/ 11 w 11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24">
                    <a:moveTo>
                      <a:pt x="11" y="0"/>
                    </a:moveTo>
                    <a:lnTo>
                      <a:pt x="7" y="0"/>
                    </a:lnTo>
                    <a:lnTo>
                      <a:pt x="0" y="6"/>
                    </a:lnTo>
                    <a:lnTo>
                      <a:pt x="4" y="6"/>
                    </a:lnTo>
                    <a:lnTo>
                      <a:pt x="7" y="3"/>
                    </a:lnTo>
                    <a:lnTo>
                      <a:pt x="7" y="24"/>
                    </a:lnTo>
                    <a:lnTo>
                      <a:pt x="11" y="24"/>
                    </a:lnTo>
                    <a:lnTo>
                      <a:pt x="11" y="0"/>
                    </a:lnTo>
                    <a:lnTo>
                      <a:pt x="1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7" name="Freeform 81">
                <a:extLst>
                  <a:ext uri="{FF2B5EF4-FFF2-40B4-BE49-F238E27FC236}">
                    <a16:creationId xmlns="" xmlns:a16="http://schemas.microsoft.com/office/drawing/2014/main" id="{01A9C472-1630-43D5-ACE4-8955A608695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36976" y="2874963"/>
                <a:ext cx="15875" cy="38100"/>
              </a:xfrm>
              <a:custGeom>
                <a:avLst/>
                <a:gdLst>
                  <a:gd name="T0" fmla="*/ 10 w 10"/>
                  <a:gd name="T1" fmla="*/ 0 h 24"/>
                  <a:gd name="T2" fmla="*/ 6 w 10"/>
                  <a:gd name="T3" fmla="*/ 0 h 24"/>
                  <a:gd name="T4" fmla="*/ 0 w 10"/>
                  <a:gd name="T5" fmla="*/ 6 h 24"/>
                  <a:gd name="T6" fmla="*/ 4 w 10"/>
                  <a:gd name="T7" fmla="*/ 6 h 24"/>
                  <a:gd name="T8" fmla="*/ 8 w 10"/>
                  <a:gd name="T9" fmla="*/ 3 h 24"/>
                  <a:gd name="T10" fmla="*/ 8 w 10"/>
                  <a:gd name="T11" fmla="*/ 24 h 24"/>
                  <a:gd name="T12" fmla="*/ 10 w 10"/>
                  <a:gd name="T13" fmla="*/ 24 h 24"/>
                  <a:gd name="T14" fmla="*/ 10 w 10"/>
                  <a:gd name="T15" fmla="*/ 0 h 24"/>
                  <a:gd name="T16" fmla="*/ 10 w 10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24">
                    <a:moveTo>
                      <a:pt x="10" y="0"/>
                    </a:moveTo>
                    <a:lnTo>
                      <a:pt x="6" y="0"/>
                    </a:lnTo>
                    <a:lnTo>
                      <a:pt x="0" y="6"/>
                    </a:lnTo>
                    <a:lnTo>
                      <a:pt x="4" y="6"/>
                    </a:lnTo>
                    <a:lnTo>
                      <a:pt x="8" y="3"/>
                    </a:lnTo>
                    <a:lnTo>
                      <a:pt x="8" y="24"/>
                    </a:lnTo>
                    <a:lnTo>
                      <a:pt x="10" y="24"/>
                    </a:lnTo>
                    <a:lnTo>
                      <a:pt x="10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68BF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8" name="Freeform 82">
                <a:extLst>
                  <a:ext uri="{FF2B5EF4-FFF2-40B4-BE49-F238E27FC236}">
                    <a16:creationId xmlns="" xmlns:a16="http://schemas.microsoft.com/office/drawing/2014/main" id="{83455A97-4911-44F1-8380-32DF7F65824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736976" y="2874963"/>
                <a:ext cx="15875" cy="38100"/>
              </a:xfrm>
              <a:custGeom>
                <a:avLst/>
                <a:gdLst>
                  <a:gd name="T0" fmla="*/ 10 w 10"/>
                  <a:gd name="T1" fmla="*/ 0 h 24"/>
                  <a:gd name="T2" fmla="*/ 6 w 10"/>
                  <a:gd name="T3" fmla="*/ 0 h 24"/>
                  <a:gd name="T4" fmla="*/ 0 w 10"/>
                  <a:gd name="T5" fmla="*/ 6 h 24"/>
                  <a:gd name="T6" fmla="*/ 4 w 10"/>
                  <a:gd name="T7" fmla="*/ 6 h 24"/>
                  <a:gd name="T8" fmla="*/ 8 w 10"/>
                  <a:gd name="T9" fmla="*/ 3 h 24"/>
                  <a:gd name="T10" fmla="*/ 8 w 10"/>
                  <a:gd name="T11" fmla="*/ 24 h 24"/>
                  <a:gd name="T12" fmla="*/ 10 w 10"/>
                  <a:gd name="T13" fmla="*/ 24 h 24"/>
                  <a:gd name="T14" fmla="*/ 10 w 10"/>
                  <a:gd name="T15" fmla="*/ 0 h 24"/>
                  <a:gd name="T16" fmla="*/ 10 w 10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24">
                    <a:moveTo>
                      <a:pt x="10" y="0"/>
                    </a:moveTo>
                    <a:lnTo>
                      <a:pt x="6" y="0"/>
                    </a:lnTo>
                    <a:lnTo>
                      <a:pt x="0" y="6"/>
                    </a:lnTo>
                    <a:lnTo>
                      <a:pt x="4" y="6"/>
                    </a:lnTo>
                    <a:lnTo>
                      <a:pt x="8" y="3"/>
                    </a:lnTo>
                    <a:lnTo>
                      <a:pt x="8" y="24"/>
                    </a:lnTo>
                    <a:lnTo>
                      <a:pt x="10" y="24"/>
                    </a:lnTo>
                    <a:lnTo>
                      <a:pt x="10" y="0"/>
                    </a:lnTo>
                    <a:lnTo>
                      <a:pt x="1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59" name="Freeform 83">
                <a:extLst>
                  <a:ext uri="{FF2B5EF4-FFF2-40B4-BE49-F238E27FC236}">
                    <a16:creationId xmlns="" xmlns:a16="http://schemas.microsoft.com/office/drawing/2014/main" id="{681278E6-0D18-481E-AEC4-7419D89DA15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57601" y="2874963"/>
                <a:ext cx="15875" cy="38100"/>
              </a:xfrm>
              <a:custGeom>
                <a:avLst/>
                <a:gdLst>
                  <a:gd name="T0" fmla="*/ 10 w 10"/>
                  <a:gd name="T1" fmla="*/ 0 h 24"/>
                  <a:gd name="T2" fmla="*/ 6 w 10"/>
                  <a:gd name="T3" fmla="*/ 0 h 24"/>
                  <a:gd name="T4" fmla="*/ 0 w 10"/>
                  <a:gd name="T5" fmla="*/ 6 h 24"/>
                  <a:gd name="T6" fmla="*/ 4 w 10"/>
                  <a:gd name="T7" fmla="*/ 6 h 24"/>
                  <a:gd name="T8" fmla="*/ 8 w 10"/>
                  <a:gd name="T9" fmla="*/ 3 h 24"/>
                  <a:gd name="T10" fmla="*/ 8 w 10"/>
                  <a:gd name="T11" fmla="*/ 24 h 24"/>
                  <a:gd name="T12" fmla="*/ 10 w 10"/>
                  <a:gd name="T13" fmla="*/ 24 h 24"/>
                  <a:gd name="T14" fmla="*/ 10 w 10"/>
                  <a:gd name="T15" fmla="*/ 0 h 24"/>
                  <a:gd name="T16" fmla="*/ 10 w 10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24">
                    <a:moveTo>
                      <a:pt x="10" y="0"/>
                    </a:moveTo>
                    <a:lnTo>
                      <a:pt x="6" y="0"/>
                    </a:lnTo>
                    <a:lnTo>
                      <a:pt x="0" y="6"/>
                    </a:lnTo>
                    <a:lnTo>
                      <a:pt x="4" y="6"/>
                    </a:lnTo>
                    <a:lnTo>
                      <a:pt x="8" y="3"/>
                    </a:lnTo>
                    <a:lnTo>
                      <a:pt x="8" y="24"/>
                    </a:lnTo>
                    <a:lnTo>
                      <a:pt x="10" y="24"/>
                    </a:lnTo>
                    <a:lnTo>
                      <a:pt x="10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0" name="Freeform 84">
                <a:extLst>
                  <a:ext uri="{FF2B5EF4-FFF2-40B4-BE49-F238E27FC236}">
                    <a16:creationId xmlns="" xmlns:a16="http://schemas.microsoft.com/office/drawing/2014/main" id="{3A5A8316-4406-44F6-9CAC-CF63977F801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530601" y="2874963"/>
                <a:ext cx="19050" cy="38100"/>
              </a:xfrm>
              <a:custGeom>
                <a:avLst/>
                <a:gdLst>
                  <a:gd name="T0" fmla="*/ 12 w 12"/>
                  <a:gd name="T1" fmla="*/ 0 h 24"/>
                  <a:gd name="T2" fmla="*/ 8 w 12"/>
                  <a:gd name="T3" fmla="*/ 0 h 24"/>
                  <a:gd name="T4" fmla="*/ 0 w 12"/>
                  <a:gd name="T5" fmla="*/ 6 h 24"/>
                  <a:gd name="T6" fmla="*/ 4 w 12"/>
                  <a:gd name="T7" fmla="*/ 6 h 24"/>
                  <a:gd name="T8" fmla="*/ 8 w 12"/>
                  <a:gd name="T9" fmla="*/ 3 h 24"/>
                  <a:gd name="T10" fmla="*/ 8 w 12"/>
                  <a:gd name="T11" fmla="*/ 24 h 24"/>
                  <a:gd name="T12" fmla="*/ 12 w 12"/>
                  <a:gd name="T13" fmla="*/ 24 h 24"/>
                  <a:gd name="T14" fmla="*/ 12 w 12"/>
                  <a:gd name="T15" fmla="*/ 0 h 24"/>
                  <a:gd name="T16" fmla="*/ 12 w 12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24">
                    <a:moveTo>
                      <a:pt x="12" y="0"/>
                    </a:moveTo>
                    <a:lnTo>
                      <a:pt x="8" y="0"/>
                    </a:lnTo>
                    <a:lnTo>
                      <a:pt x="0" y="6"/>
                    </a:lnTo>
                    <a:lnTo>
                      <a:pt x="4" y="6"/>
                    </a:lnTo>
                    <a:lnTo>
                      <a:pt x="8" y="3"/>
                    </a:lnTo>
                    <a:lnTo>
                      <a:pt x="8" y="24"/>
                    </a:lnTo>
                    <a:lnTo>
                      <a:pt x="12" y="24"/>
                    </a:lnTo>
                    <a:lnTo>
                      <a:pt x="12" y="0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1" name="Freeform 85">
                <a:extLst>
                  <a:ext uri="{FF2B5EF4-FFF2-40B4-BE49-F238E27FC236}">
                    <a16:creationId xmlns="" xmlns:a16="http://schemas.microsoft.com/office/drawing/2014/main" id="{B8F7595C-D8A6-4E55-8050-3FD29D5C542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54401" y="2874963"/>
                <a:ext cx="15875" cy="38100"/>
              </a:xfrm>
              <a:custGeom>
                <a:avLst/>
                <a:gdLst>
                  <a:gd name="T0" fmla="*/ 10 w 10"/>
                  <a:gd name="T1" fmla="*/ 0 h 24"/>
                  <a:gd name="T2" fmla="*/ 6 w 10"/>
                  <a:gd name="T3" fmla="*/ 0 h 24"/>
                  <a:gd name="T4" fmla="*/ 0 w 10"/>
                  <a:gd name="T5" fmla="*/ 6 h 24"/>
                  <a:gd name="T6" fmla="*/ 4 w 10"/>
                  <a:gd name="T7" fmla="*/ 6 h 24"/>
                  <a:gd name="T8" fmla="*/ 8 w 10"/>
                  <a:gd name="T9" fmla="*/ 3 h 24"/>
                  <a:gd name="T10" fmla="*/ 8 w 10"/>
                  <a:gd name="T11" fmla="*/ 24 h 24"/>
                  <a:gd name="T12" fmla="*/ 10 w 10"/>
                  <a:gd name="T13" fmla="*/ 24 h 24"/>
                  <a:gd name="T14" fmla="*/ 10 w 10"/>
                  <a:gd name="T15" fmla="*/ 0 h 24"/>
                  <a:gd name="T16" fmla="*/ 10 w 10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24">
                    <a:moveTo>
                      <a:pt x="10" y="0"/>
                    </a:moveTo>
                    <a:lnTo>
                      <a:pt x="6" y="0"/>
                    </a:lnTo>
                    <a:lnTo>
                      <a:pt x="0" y="6"/>
                    </a:lnTo>
                    <a:lnTo>
                      <a:pt x="4" y="6"/>
                    </a:lnTo>
                    <a:lnTo>
                      <a:pt x="8" y="3"/>
                    </a:lnTo>
                    <a:lnTo>
                      <a:pt x="8" y="24"/>
                    </a:lnTo>
                    <a:lnTo>
                      <a:pt x="10" y="24"/>
                    </a:lnTo>
                    <a:lnTo>
                      <a:pt x="10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2" name="Freeform 86">
                <a:extLst>
                  <a:ext uri="{FF2B5EF4-FFF2-40B4-BE49-F238E27FC236}">
                    <a16:creationId xmlns="" xmlns:a16="http://schemas.microsoft.com/office/drawing/2014/main" id="{C819963D-865D-4421-84C9-68B63875CE7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22651" y="2874963"/>
                <a:ext cx="15875" cy="38100"/>
              </a:xfrm>
              <a:custGeom>
                <a:avLst/>
                <a:gdLst>
                  <a:gd name="T0" fmla="*/ 10 w 10"/>
                  <a:gd name="T1" fmla="*/ 0 h 24"/>
                  <a:gd name="T2" fmla="*/ 6 w 10"/>
                  <a:gd name="T3" fmla="*/ 0 h 24"/>
                  <a:gd name="T4" fmla="*/ 0 w 10"/>
                  <a:gd name="T5" fmla="*/ 6 h 24"/>
                  <a:gd name="T6" fmla="*/ 4 w 10"/>
                  <a:gd name="T7" fmla="*/ 6 h 24"/>
                  <a:gd name="T8" fmla="*/ 7 w 10"/>
                  <a:gd name="T9" fmla="*/ 3 h 24"/>
                  <a:gd name="T10" fmla="*/ 7 w 10"/>
                  <a:gd name="T11" fmla="*/ 24 h 24"/>
                  <a:gd name="T12" fmla="*/ 10 w 10"/>
                  <a:gd name="T13" fmla="*/ 24 h 24"/>
                  <a:gd name="T14" fmla="*/ 10 w 10"/>
                  <a:gd name="T15" fmla="*/ 0 h 24"/>
                  <a:gd name="T16" fmla="*/ 10 w 10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24">
                    <a:moveTo>
                      <a:pt x="10" y="0"/>
                    </a:moveTo>
                    <a:lnTo>
                      <a:pt x="6" y="0"/>
                    </a:lnTo>
                    <a:lnTo>
                      <a:pt x="0" y="6"/>
                    </a:lnTo>
                    <a:lnTo>
                      <a:pt x="4" y="6"/>
                    </a:lnTo>
                    <a:lnTo>
                      <a:pt x="7" y="3"/>
                    </a:lnTo>
                    <a:lnTo>
                      <a:pt x="7" y="24"/>
                    </a:lnTo>
                    <a:lnTo>
                      <a:pt x="10" y="24"/>
                    </a:lnTo>
                    <a:lnTo>
                      <a:pt x="10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3" name="Freeform 87">
                <a:extLst>
                  <a:ext uri="{FF2B5EF4-FFF2-40B4-BE49-F238E27FC236}">
                    <a16:creationId xmlns="" xmlns:a16="http://schemas.microsoft.com/office/drawing/2014/main" id="{090B9FA9-54B2-41FD-9363-2A30C38CEC1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295651" y="2874963"/>
                <a:ext cx="15875" cy="38100"/>
              </a:xfrm>
              <a:custGeom>
                <a:avLst/>
                <a:gdLst>
                  <a:gd name="T0" fmla="*/ 10 w 10"/>
                  <a:gd name="T1" fmla="*/ 0 h 24"/>
                  <a:gd name="T2" fmla="*/ 6 w 10"/>
                  <a:gd name="T3" fmla="*/ 0 h 24"/>
                  <a:gd name="T4" fmla="*/ 0 w 10"/>
                  <a:gd name="T5" fmla="*/ 6 h 24"/>
                  <a:gd name="T6" fmla="*/ 4 w 10"/>
                  <a:gd name="T7" fmla="*/ 6 h 24"/>
                  <a:gd name="T8" fmla="*/ 7 w 10"/>
                  <a:gd name="T9" fmla="*/ 3 h 24"/>
                  <a:gd name="T10" fmla="*/ 7 w 10"/>
                  <a:gd name="T11" fmla="*/ 24 h 24"/>
                  <a:gd name="T12" fmla="*/ 10 w 10"/>
                  <a:gd name="T13" fmla="*/ 24 h 24"/>
                  <a:gd name="T14" fmla="*/ 10 w 10"/>
                  <a:gd name="T15" fmla="*/ 0 h 24"/>
                  <a:gd name="T16" fmla="*/ 10 w 10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24">
                    <a:moveTo>
                      <a:pt x="10" y="0"/>
                    </a:moveTo>
                    <a:lnTo>
                      <a:pt x="6" y="0"/>
                    </a:lnTo>
                    <a:lnTo>
                      <a:pt x="0" y="6"/>
                    </a:lnTo>
                    <a:lnTo>
                      <a:pt x="4" y="6"/>
                    </a:lnTo>
                    <a:lnTo>
                      <a:pt x="7" y="3"/>
                    </a:lnTo>
                    <a:lnTo>
                      <a:pt x="7" y="24"/>
                    </a:lnTo>
                    <a:lnTo>
                      <a:pt x="10" y="24"/>
                    </a:lnTo>
                    <a:lnTo>
                      <a:pt x="10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4" name="Freeform 88">
                <a:extLst>
                  <a:ext uri="{FF2B5EF4-FFF2-40B4-BE49-F238E27FC236}">
                    <a16:creationId xmlns="" xmlns:a16="http://schemas.microsoft.com/office/drawing/2014/main" id="{F140677B-90E8-4B6F-9404-FDE178DFB3C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295651" y="2874963"/>
                <a:ext cx="15875" cy="38100"/>
              </a:xfrm>
              <a:custGeom>
                <a:avLst/>
                <a:gdLst>
                  <a:gd name="T0" fmla="*/ 10 w 10"/>
                  <a:gd name="T1" fmla="*/ 0 h 24"/>
                  <a:gd name="T2" fmla="*/ 6 w 10"/>
                  <a:gd name="T3" fmla="*/ 0 h 24"/>
                  <a:gd name="T4" fmla="*/ 0 w 10"/>
                  <a:gd name="T5" fmla="*/ 6 h 24"/>
                  <a:gd name="T6" fmla="*/ 4 w 10"/>
                  <a:gd name="T7" fmla="*/ 6 h 24"/>
                  <a:gd name="T8" fmla="*/ 7 w 10"/>
                  <a:gd name="T9" fmla="*/ 3 h 24"/>
                  <a:gd name="T10" fmla="*/ 7 w 10"/>
                  <a:gd name="T11" fmla="*/ 24 h 24"/>
                  <a:gd name="T12" fmla="*/ 10 w 10"/>
                  <a:gd name="T13" fmla="*/ 24 h 24"/>
                  <a:gd name="T14" fmla="*/ 10 w 10"/>
                  <a:gd name="T15" fmla="*/ 0 h 24"/>
                  <a:gd name="T16" fmla="*/ 10 w 10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24">
                    <a:moveTo>
                      <a:pt x="10" y="0"/>
                    </a:moveTo>
                    <a:lnTo>
                      <a:pt x="6" y="0"/>
                    </a:lnTo>
                    <a:lnTo>
                      <a:pt x="0" y="6"/>
                    </a:lnTo>
                    <a:lnTo>
                      <a:pt x="4" y="6"/>
                    </a:lnTo>
                    <a:lnTo>
                      <a:pt x="7" y="3"/>
                    </a:lnTo>
                    <a:lnTo>
                      <a:pt x="7" y="24"/>
                    </a:lnTo>
                    <a:lnTo>
                      <a:pt x="10" y="24"/>
                    </a:lnTo>
                    <a:lnTo>
                      <a:pt x="10" y="0"/>
                    </a:lnTo>
                    <a:lnTo>
                      <a:pt x="1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5" name="Freeform 89">
                <a:extLst>
                  <a:ext uri="{FF2B5EF4-FFF2-40B4-BE49-F238E27FC236}">
                    <a16:creationId xmlns="" xmlns:a16="http://schemas.microsoft.com/office/drawing/2014/main" id="{2A6C8BB3-77FA-4BD6-92A6-30F1B196776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216276" y="2874963"/>
                <a:ext cx="15875" cy="38100"/>
              </a:xfrm>
              <a:custGeom>
                <a:avLst/>
                <a:gdLst>
                  <a:gd name="T0" fmla="*/ 10 w 10"/>
                  <a:gd name="T1" fmla="*/ 0 h 24"/>
                  <a:gd name="T2" fmla="*/ 6 w 10"/>
                  <a:gd name="T3" fmla="*/ 0 h 24"/>
                  <a:gd name="T4" fmla="*/ 0 w 10"/>
                  <a:gd name="T5" fmla="*/ 6 h 24"/>
                  <a:gd name="T6" fmla="*/ 4 w 10"/>
                  <a:gd name="T7" fmla="*/ 6 h 24"/>
                  <a:gd name="T8" fmla="*/ 7 w 10"/>
                  <a:gd name="T9" fmla="*/ 3 h 24"/>
                  <a:gd name="T10" fmla="*/ 7 w 10"/>
                  <a:gd name="T11" fmla="*/ 24 h 24"/>
                  <a:gd name="T12" fmla="*/ 10 w 10"/>
                  <a:gd name="T13" fmla="*/ 24 h 24"/>
                  <a:gd name="T14" fmla="*/ 10 w 10"/>
                  <a:gd name="T15" fmla="*/ 0 h 24"/>
                  <a:gd name="T16" fmla="*/ 10 w 10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24">
                    <a:moveTo>
                      <a:pt x="10" y="0"/>
                    </a:moveTo>
                    <a:lnTo>
                      <a:pt x="6" y="0"/>
                    </a:lnTo>
                    <a:lnTo>
                      <a:pt x="0" y="6"/>
                    </a:lnTo>
                    <a:lnTo>
                      <a:pt x="4" y="6"/>
                    </a:lnTo>
                    <a:lnTo>
                      <a:pt x="7" y="3"/>
                    </a:lnTo>
                    <a:lnTo>
                      <a:pt x="7" y="24"/>
                    </a:lnTo>
                    <a:lnTo>
                      <a:pt x="10" y="24"/>
                    </a:lnTo>
                    <a:lnTo>
                      <a:pt x="10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6" name="Freeform 90">
                <a:extLst>
                  <a:ext uri="{FF2B5EF4-FFF2-40B4-BE49-F238E27FC236}">
                    <a16:creationId xmlns="" xmlns:a16="http://schemas.microsoft.com/office/drawing/2014/main" id="{6CF9D65B-35A8-4FE6-9BD3-6E74D6B069F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216276" y="2874963"/>
                <a:ext cx="15875" cy="38100"/>
              </a:xfrm>
              <a:custGeom>
                <a:avLst/>
                <a:gdLst>
                  <a:gd name="T0" fmla="*/ 10 w 10"/>
                  <a:gd name="T1" fmla="*/ 0 h 24"/>
                  <a:gd name="T2" fmla="*/ 6 w 10"/>
                  <a:gd name="T3" fmla="*/ 0 h 24"/>
                  <a:gd name="T4" fmla="*/ 0 w 10"/>
                  <a:gd name="T5" fmla="*/ 6 h 24"/>
                  <a:gd name="T6" fmla="*/ 4 w 10"/>
                  <a:gd name="T7" fmla="*/ 6 h 24"/>
                  <a:gd name="T8" fmla="*/ 7 w 10"/>
                  <a:gd name="T9" fmla="*/ 3 h 24"/>
                  <a:gd name="T10" fmla="*/ 7 w 10"/>
                  <a:gd name="T11" fmla="*/ 24 h 24"/>
                  <a:gd name="T12" fmla="*/ 10 w 10"/>
                  <a:gd name="T13" fmla="*/ 24 h 24"/>
                  <a:gd name="T14" fmla="*/ 10 w 10"/>
                  <a:gd name="T15" fmla="*/ 0 h 24"/>
                  <a:gd name="T16" fmla="*/ 10 w 10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24">
                    <a:moveTo>
                      <a:pt x="10" y="0"/>
                    </a:moveTo>
                    <a:lnTo>
                      <a:pt x="6" y="0"/>
                    </a:lnTo>
                    <a:lnTo>
                      <a:pt x="0" y="6"/>
                    </a:lnTo>
                    <a:lnTo>
                      <a:pt x="4" y="6"/>
                    </a:lnTo>
                    <a:lnTo>
                      <a:pt x="7" y="3"/>
                    </a:lnTo>
                    <a:lnTo>
                      <a:pt x="7" y="24"/>
                    </a:lnTo>
                    <a:lnTo>
                      <a:pt x="10" y="24"/>
                    </a:lnTo>
                    <a:lnTo>
                      <a:pt x="10" y="0"/>
                    </a:lnTo>
                    <a:lnTo>
                      <a:pt x="1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7" name="Freeform 91">
                <a:extLst>
                  <a:ext uri="{FF2B5EF4-FFF2-40B4-BE49-F238E27FC236}">
                    <a16:creationId xmlns="" xmlns:a16="http://schemas.microsoft.com/office/drawing/2014/main" id="{4E1ABD1F-C8C8-465A-8B30-944F21351A1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136901" y="2874963"/>
                <a:ext cx="17463" cy="38100"/>
              </a:xfrm>
              <a:custGeom>
                <a:avLst/>
                <a:gdLst>
                  <a:gd name="T0" fmla="*/ 11 w 11"/>
                  <a:gd name="T1" fmla="*/ 0 h 24"/>
                  <a:gd name="T2" fmla="*/ 7 w 11"/>
                  <a:gd name="T3" fmla="*/ 0 h 24"/>
                  <a:gd name="T4" fmla="*/ 0 w 11"/>
                  <a:gd name="T5" fmla="*/ 6 h 24"/>
                  <a:gd name="T6" fmla="*/ 4 w 11"/>
                  <a:gd name="T7" fmla="*/ 6 h 24"/>
                  <a:gd name="T8" fmla="*/ 8 w 11"/>
                  <a:gd name="T9" fmla="*/ 3 h 24"/>
                  <a:gd name="T10" fmla="*/ 8 w 11"/>
                  <a:gd name="T11" fmla="*/ 24 h 24"/>
                  <a:gd name="T12" fmla="*/ 11 w 11"/>
                  <a:gd name="T13" fmla="*/ 24 h 24"/>
                  <a:gd name="T14" fmla="*/ 11 w 11"/>
                  <a:gd name="T15" fmla="*/ 0 h 24"/>
                  <a:gd name="T16" fmla="*/ 11 w 11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24">
                    <a:moveTo>
                      <a:pt x="11" y="0"/>
                    </a:moveTo>
                    <a:lnTo>
                      <a:pt x="7" y="0"/>
                    </a:lnTo>
                    <a:lnTo>
                      <a:pt x="0" y="6"/>
                    </a:lnTo>
                    <a:lnTo>
                      <a:pt x="4" y="6"/>
                    </a:lnTo>
                    <a:lnTo>
                      <a:pt x="8" y="3"/>
                    </a:lnTo>
                    <a:lnTo>
                      <a:pt x="8" y="24"/>
                    </a:lnTo>
                    <a:lnTo>
                      <a:pt x="11" y="24"/>
                    </a:lnTo>
                    <a:lnTo>
                      <a:pt x="11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8" name="Freeform 92">
                <a:extLst>
                  <a:ext uri="{FF2B5EF4-FFF2-40B4-BE49-F238E27FC236}">
                    <a16:creationId xmlns="" xmlns:a16="http://schemas.microsoft.com/office/drawing/2014/main" id="{36D34BCD-7984-429D-9BBE-EDEC02A21B8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136901" y="2874963"/>
                <a:ext cx="17463" cy="38100"/>
              </a:xfrm>
              <a:custGeom>
                <a:avLst/>
                <a:gdLst>
                  <a:gd name="T0" fmla="*/ 11 w 11"/>
                  <a:gd name="T1" fmla="*/ 0 h 24"/>
                  <a:gd name="T2" fmla="*/ 7 w 11"/>
                  <a:gd name="T3" fmla="*/ 0 h 24"/>
                  <a:gd name="T4" fmla="*/ 0 w 11"/>
                  <a:gd name="T5" fmla="*/ 6 h 24"/>
                  <a:gd name="T6" fmla="*/ 4 w 11"/>
                  <a:gd name="T7" fmla="*/ 6 h 24"/>
                  <a:gd name="T8" fmla="*/ 8 w 11"/>
                  <a:gd name="T9" fmla="*/ 3 h 24"/>
                  <a:gd name="T10" fmla="*/ 8 w 11"/>
                  <a:gd name="T11" fmla="*/ 24 h 24"/>
                  <a:gd name="T12" fmla="*/ 11 w 11"/>
                  <a:gd name="T13" fmla="*/ 24 h 24"/>
                  <a:gd name="T14" fmla="*/ 11 w 11"/>
                  <a:gd name="T15" fmla="*/ 0 h 24"/>
                  <a:gd name="T16" fmla="*/ 11 w 11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24">
                    <a:moveTo>
                      <a:pt x="11" y="0"/>
                    </a:moveTo>
                    <a:lnTo>
                      <a:pt x="7" y="0"/>
                    </a:lnTo>
                    <a:lnTo>
                      <a:pt x="0" y="6"/>
                    </a:lnTo>
                    <a:lnTo>
                      <a:pt x="4" y="6"/>
                    </a:lnTo>
                    <a:lnTo>
                      <a:pt x="8" y="3"/>
                    </a:lnTo>
                    <a:lnTo>
                      <a:pt x="8" y="24"/>
                    </a:lnTo>
                    <a:lnTo>
                      <a:pt x="11" y="24"/>
                    </a:lnTo>
                    <a:lnTo>
                      <a:pt x="11" y="0"/>
                    </a:lnTo>
                    <a:lnTo>
                      <a:pt x="1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69" name="Freeform 93">
                <a:extLst>
                  <a:ext uri="{FF2B5EF4-FFF2-40B4-BE49-F238E27FC236}">
                    <a16:creationId xmlns="" xmlns:a16="http://schemas.microsoft.com/office/drawing/2014/main" id="{856DB212-1530-4D4F-953C-3F2F9A14EBA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106738" y="2874963"/>
                <a:ext cx="15875" cy="38100"/>
              </a:xfrm>
              <a:custGeom>
                <a:avLst/>
                <a:gdLst>
                  <a:gd name="T0" fmla="*/ 10 w 10"/>
                  <a:gd name="T1" fmla="*/ 0 h 24"/>
                  <a:gd name="T2" fmla="*/ 6 w 10"/>
                  <a:gd name="T3" fmla="*/ 0 h 24"/>
                  <a:gd name="T4" fmla="*/ 0 w 10"/>
                  <a:gd name="T5" fmla="*/ 6 h 24"/>
                  <a:gd name="T6" fmla="*/ 3 w 10"/>
                  <a:gd name="T7" fmla="*/ 6 h 24"/>
                  <a:gd name="T8" fmla="*/ 7 w 10"/>
                  <a:gd name="T9" fmla="*/ 3 h 24"/>
                  <a:gd name="T10" fmla="*/ 7 w 10"/>
                  <a:gd name="T11" fmla="*/ 24 h 24"/>
                  <a:gd name="T12" fmla="*/ 10 w 10"/>
                  <a:gd name="T13" fmla="*/ 24 h 24"/>
                  <a:gd name="T14" fmla="*/ 10 w 10"/>
                  <a:gd name="T15" fmla="*/ 0 h 24"/>
                  <a:gd name="T16" fmla="*/ 10 w 10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24">
                    <a:moveTo>
                      <a:pt x="10" y="0"/>
                    </a:moveTo>
                    <a:lnTo>
                      <a:pt x="6" y="0"/>
                    </a:lnTo>
                    <a:lnTo>
                      <a:pt x="0" y="6"/>
                    </a:lnTo>
                    <a:lnTo>
                      <a:pt x="3" y="6"/>
                    </a:lnTo>
                    <a:lnTo>
                      <a:pt x="7" y="3"/>
                    </a:lnTo>
                    <a:lnTo>
                      <a:pt x="7" y="24"/>
                    </a:lnTo>
                    <a:lnTo>
                      <a:pt x="10" y="24"/>
                    </a:lnTo>
                    <a:lnTo>
                      <a:pt x="10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70" name="Freeform 94">
                <a:extLst>
                  <a:ext uri="{FF2B5EF4-FFF2-40B4-BE49-F238E27FC236}">
                    <a16:creationId xmlns="" xmlns:a16="http://schemas.microsoft.com/office/drawing/2014/main" id="{CA455F8F-4AFC-4A6A-BD61-1595E192C31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106738" y="2874963"/>
                <a:ext cx="15875" cy="38100"/>
              </a:xfrm>
              <a:custGeom>
                <a:avLst/>
                <a:gdLst>
                  <a:gd name="T0" fmla="*/ 10 w 10"/>
                  <a:gd name="T1" fmla="*/ 0 h 24"/>
                  <a:gd name="T2" fmla="*/ 6 w 10"/>
                  <a:gd name="T3" fmla="*/ 0 h 24"/>
                  <a:gd name="T4" fmla="*/ 0 w 10"/>
                  <a:gd name="T5" fmla="*/ 6 h 24"/>
                  <a:gd name="T6" fmla="*/ 3 w 10"/>
                  <a:gd name="T7" fmla="*/ 6 h 24"/>
                  <a:gd name="T8" fmla="*/ 7 w 10"/>
                  <a:gd name="T9" fmla="*/ 3 h 24"/>
                  <a:gd name="T10" fmla="*/ 7 w 10"/>
                  <a:gd name="T11" fmla="*/ 24 h 24"/>
                  <a:gd name="T12" fmla="*/ 10 w 10"/>
                  <a:gd name="T13" fmla="*/ 24 h 24"/>
                  <a:gd name="T14" fmla="*/ 10 w 10"/>
                  <a:gd name="T15" fmla="*/ 0 h 24"/>
                  <a:gd name="T16" fmla="*/ 10 w 10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24">
                    <a:moveTo>
                      <a:pt x="10" y="0"/>
                    </a:moveTo>
                    <a:lnTo>
                      <a:pt x="6" y="0"/>
                    </a:lnTo>
                    <a:lnTo>
                      <a:pt x="0" y="6"/>
                    </a:lnTo>
                    <a:lnTo>
                      <a:pt x="3" y="6"/>
                    </a:lnTo>
                    <a:lnTo>
                      <a:pt x="7" y="3"/>
                    </a:lnTo>
                    <a:lnTo>
                      <a:pt x="7" y="24"/>
                    </a:lnTo>
                    <a:lnTo>
                      <a:pt x="10" y="24"/>
                    </a:lnTo>
                    <a:lnTo>
                      <a:pt x="10" y="0"/>
                    </a:lnTo>
                    <a:lnTo>
                      <a:pt x="1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71" name="Freeform 95">
                <a:extLst>
                  <a:ext uri="{FF2B5EF4-FFF2-40B4-BE49-F238E27FC236}">
                    <a16:creationId xmlns="" xmlns:a16="http://schemas.microsoft.com/office/drawing/2014/main" id="{7D1A061B-6455-4DC7-A1F0-3756B793EFA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978151" y="2874963"/>
                <a:ext cx="17463" cy="38100"/>
              </a:xfrm>
              <a:custGeom>
                <a:avLst/>
                <a:gdLst>
                  <a:gd name="T0" fmla="*/ 11 w 11"/>
                  <a:gd name="T1" fmla="*/ 0 h 24"/>
                  <a:gd name="T2" fmla="*/ 7 w 11"/>
                  <a:gd name="T3" fmla="*/ 0 h 24"/>
                  <a:gd name="T4" fmla="*/ 0 w 11"/>
                  <a:gd name="T5" fmla="*/ 6 h 24"/>
                  <a:gd name="T6" fmla="*/ 4 w 11"/>
                  <a:gd name="T7" fmla="*/ 6 h 24"/>
                  <a:gd name="T8" fmla="*/ 8 w 11"/>
                  <a:gd name="T9" fmla="*/ 3 h 24"/>
                  <a:gd name="T10" fmla="*/ 8 w 11"/>
                  <a:gd name="T11" fmla="*/ 24 h 24"/>
                  <a:gd name="T12" fmla="*/ 11 w 11"/>
                  <a:gd name="T13" fmla="*/ 24 h 24"/>
                  <a:gd name="T14" fmla="*/ 11 w 11"/>
                  <a:gd name="T15" fmla="*/ 0 h 24"/>
                  <a:gd name="T16" fmla="*/ 11 w 11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24">
                    <a:moveTo>
                      <a:pt x="11" y="0"/>
                    </a:moveTo>
                    <a:lnTo>
                      <a:pt x="7" y="0"/>
                    </a:lnTo>
                    <a:lnTo>
                      <a:pt x="0" y="6"/>
                    </a:lnTo>
                    <a:lnTo>
                      <a:pt x="4" y="6"/>
                    </a:lnTo>
                    <a:lnTo>
                      <a:pt x="8" y="3"/>
                    </a:lnTo>
                    <a:lnTo>
                      <a:pt x="8" y="24"/>
                    </a:lnTo>
                    <a:lnTo>
                      <a:pt x="11" y="24"/>
                    </a:lnTo>
                    <a:lnTo>
                      <a:pt x="11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72" name="Freeform 96">
                <a:extLst>
                  <a:ext uri="{FF2B5EF4-FFF2-40B4-BE49-F238E27FC236}">
                    <a16:creationId xmlns="" xmlns:a16="http://schemas.microsoft.com/office/drawing/2014/main" id="{E852B0F9-154C-476E-9360-01AEC5E7F6F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690938" y="2874963"/>
                <a:ext cx="33338" cy="38100"/>
              </a:xfrm>
              <a:custGeom>
                <a:avLst/>
                <a:gdLst>
                  <a:gd name="T0" fmla="*/ 9 w 26"/>
                  <a:gd name="T1" fmla="*/ 27 h 30"/>
                  <a:gd name="T2" fmla="*/ 4 w 26"/>
                  <a:gd name="T3" fmla="*/ 22 h 30"/>
                  <a:gd name="T4" fmla="*/ 4 w 26"/>
                  <a:gd name="T5" fmla="*/ 8 h 30"/>
                  <a:gd name="T6" fmla="*/ 9 w 26"/>
                  <a:gd name="T7" fmla="*/ 3 h 30"/>
                  <a:gd name="T8" fmla="*/ 18 w 26"/>
                  <a:gd name="T9" fmla="*/ 3 h 30"/>
                  <a:gd name="T10" fmla="*/ 23 w 26"/>
                  <a:gd name="T11" fmla="*/ 8 h 30"/>
                  <a:gd name="T12" fmla="*/ 23 w 26"/>
                  <a:gd name="T13" fmla="*/ 22 h 30"/>
                  <a:gd name="T14" fmla="*/ 18 w 26"/>
                  <a:gd name="T15" fmla="*/ 27 h 30"/>
                  <a:gd name="T16" fmla="*/ 9 w 26"/>
                  <a:gd name="T17" fmla="*/ 27 h 30"/>
                  <a:gd name="T18" fmla="*/ 18 w 26"/>
                  <a:gd name="T19" fmla="*/ 0 h 30"/>
                  <a:gd name="T20" fmla="*/ 9 w 26"/>
                  <a:gd name="T21" fmla="*/ 0 h 30"/>
                  <a:gd name="T22" fmla="*/ 0 w 26"/>
                  <a:gd name="T23" fmla="*/ 8 h 30"/>
                  <a:gd name="T24" fmla="*/ 0 w 26"/>
                  <a:gd name="T25" fmla="*/ 22 h 30"/>
                  <a:gd name="T26" fmla="*/ 9 w 26"/>
                  <a:gd name="T27" fmla="*/ 30 h 30"/>
                  <a:gd name="T28" fmla="*/ 18 w 26"/>
                  <a:gd name="T29" fmla="*/ 30 h 30"/>
                  <a:gd name="T30" fmla="*/ 26 w 26"/>
                  <a:gd name="T31" fmla="*/ 22 h 30"/>
                  <a:gd name="T32" fmla="*/ 26 w 26"/>
                  <a:gd name="T33" fmla="*/ 8 h 30"/>
                  <a:gd name="T34" fmla="*/ 18 w 26"/>
                  <a:gd name="T35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0">
                    <a:moveTo>
                      <a:pt x="9" y="27"/>
                    </a:moveTo>
                    <a:cubicBezTo>
                      <a:pt x="6" y="27"/>
                      <a:pt x="4" y="25"/>
                      <a:pt x="4" y="22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5"/>
                      <a:pt x="6" y="3"/>
                      <a:pt x="9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20" y="3"/>
                      <a:pt x="23" y="5"/>
                      <a:pt x="23" y="8"/>
                    </a:cubicBezTo>
                    <a:cubicBezTo>
                      <a:pt x="23" y="22"/>
                      <a:pt x="23" y="22"/>
                      <a:pt x="23" y="22"/>
                    </a:cubicBezTo>
                    <a:cubicBezTo>
                      <a:pt x="23" y="25"/>
                      <a:pt x="20" y="27"/>
                      <a:pt x="18" y="27"/>
                    </a:cubicBezTo>
                    <a:cubicBezTo>
                      <a:pt x="9" y="27"/>
                      <a:pt x="9" y="27"/>
                      <a:pt x="9" y="27"/>
                    </a:cubicBezTo>
                    <a:moveTo>
                      <a:pt x="18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4" y="0"/>
                      <a:pt x="0" y="3"/>
                      <a:pt x="0" y="8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7"/>
                      <a:pt x="4" y="30"/>
                      <a:pt x="9" y="30"/>
                    </a:cubicBezTo>
                    <a:cubicBezTo>
                      <a:pt x="18" y="30"/>
                      <a:pt x="18" y="30"/>
                      <a:pt x="18" y="30"/>
                    </a:cubicBezTo>
                    <a:cubicBezTo>
                      <a:pt x="22" y="30"/>
                      <a:pt x="26" y="27"/>
                      <a:pt x="26" y="22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3"/>
                      <a:pt x="22" y="0"/>
                      <a:pt x="18" y="0"/>
                    </a:cubicBezTo>
                  </a:path>
                </a:pathLst>
              </a:custGeom>
              <a:solidFill>
                <a:srgbClr val="72C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73" name="Freeform 97">
                <a:extLst>
                  <a:ext uri="{FF2B5EF4-FFF2-40B4-BE49-F238E27FC236}">
                    <a16:creationId xmlns="" xmlns:a16="http://schemas.microsoft.com/office/drawing/2014/main" id="{6051073A-E9D2-4281-BD11-9DF0C750FE72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611563" y="2874963"/>
                <a:ext cx="31750" cy="38100"/>
              </a:xfrm>
              <a:custGeom>
                <a:avLst/>
                <a:gdLst>
                  <a:gd name="T0" fmla="*/ 18 w 26"/>
                  <a:gd name="T1" fmla="*/ 30 h 30"/>
                  <a:gd name="T2" fmla="*/ 9 w 26"/>
                  <a:gd name="T3" fmla="*/ 30 h 30"/>
                  <a:gd name="T4" fmla="*/ 0 w 26"/>
                  <a:gd name="T5" fmla="*/ 22 h 30"/>
                  <a:gd name="T6" fmla="*/ 0 w 26"/>
                  <a:gd name="T7" fmla="*/ 8 h 30"/>
                  <a:gd name="T8" fmla="*/ 9 w 26"/>
                  <a:gd name="T9" fmla="*/ 0 h 30"/>
                  <a:gd name="T10" fmla="*/ 18 w 26"/>
                  <a:gd name="T11" fmla="*/ 0 h 30"/>
                  <a:gd name="T12" fmla="*/ 26 w 26"/>
                  <a:gd name="T13" fmla="*/ 8 h 30"/>
                  <a:gd name="T14" fmla="*/ 26 w 26"/>
                  <a:gd name="T15" fmla="*/ 22 h 30"/>
                  <a:gd name="T16" fmla="*/ 18 w 26"/>
                  <a:gd name="T17" fmla="*/ 30 h 30"/>
                  <a:gd name="T18" fmla="*/ 9 w 26"/>
                  <a:gd name="T19" fmla="*/ 3 h 30"/>
                  <a:gd name="T20" fmla="*/ 4 w 26"/>
                  <a:gd name="T21" fmla="*/ 8 h 30"/>
                  <a:gd name="T22" fmla="*/ 4 w 26"/>
                  <a:gd name="T23" fmla="*/ 22 h 30"/>
                  <a:gd name="T24" fmla="*/ 9 w 26"/>
                  <a:gd name="T25" fmla="*/ 27 h 30"/>
                  <a:gd name="T26" fmla="*/ 18 w 26"/>
                  <a:gd name="T27" fmla="*/ 27 h 30"/>
                  <a:gd name="T28" fmla="*/ 23 w 26"/>
                  <a:gd name="T29" fmla="*/ 22 h 30"/>
                  <a:gd name="T30" fmla="*/ 23 w 26"/>
                  <a:gd name="T31" fmla="*/ 8 h 30"/>
                  <a:gd name="T32" fmla="*/ 18 w 26"/>
                  <a:gd name="T33" fmla="*/ 3 h 30"/>
                  <a:gd name="T34" fmla="*/ 9 w 26"/>
                  <a:gd name="T35" fmla="*/ 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0">
                    <a:moveTo>
                      <a:pt x="18" y="30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4" y="30"/>
                      <a:pt x="0" y="27"/>
                      <a:pt x="0" y="22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3"/>
                      <a:pt x="4" y="0"/>
                      <a:pt x="9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2" y="0"/>
                      <a:pt x="26" y="3"/>
                      <a:pt x="26" y="8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6" y="27"/>
                      <a:pt x="22" y="30"/>
                      <a:pt x="18" y="30"/>
                    </a:cubicBezTo>
                    <a:close/>
                    <a:moveTo>
                      <a:pt x="9" y="3"/>
                    </a:moveTo>
                    <a:cubicBezTo>
                      <a:pt x="6" y="3"/>
                      <a:pt x="4" y="5"/>
                      <a:pt x="4" y="8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4" y="25"/>
                      <a:pt x="6" y="27"/>
                      <a:pt x="9" y="27"/>
                    </a:cubicBezTo>
                    <a:cubicBezTo>
                      <a:pt x="18" y="27"/>
                      <a:pt x="18" y="27"/>
                      <a:pt x="18" y="27"/>
                    </a:cubicBezTo>
                    <a:cubicBezTo>
                      <a:pt x="20" y="27"/>
                      <a:pt x="23" y="25"/>
                      <a:pt x="23" y="22"/>
                    </a:cubicBezTo>
                    <a:cubicBezTo>
                      <a:pt x="23" y="8"/>
                      <a:pt x="23" y="8"/>
                      <a:pt x="23" y="8"/>
                    </a:cubicBezTo>
                    <a:cubicBezTo>
                      <a:pt x="23" y="5"/>
                      <a:pt x="20" y="3"/>
                      <a:pt x="18" y="3"/>
                    </a:cubicBezTo>
                    <a:lnTo>
                      <a:pt x="9" y="3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74" name="Freeform 98">
                <a:extLst>
                  <a:ext uri="{FF2B5EF4-FFF2-40B4-BE49-F238E27FC236}">
                    <a16:creationId xmlns="" xmlns:a16="http://schemas.microsoft.com/office/drawing/2014/main" id="{3B78F5A0-CB82-4407-B9C9-30AEA65ACA8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1570038" y="4027488"/>
                <a:ext cx="31750" cy="38100"/>
              </a:xfrm>
              <a:custGeom>
                <a:avLst/>
                <a:gdLst>
                  <a:gd name="T0" fmla="*/ 18 w 26"/>
                  <a:gd name="T1" fmla="*/ 31 h 31"/>
                  <a:gd name="T2" fmla="*/ 9 w 26"/>
                  <a:gd name="T3" fmla="*/ 31 h 31"/>
                  <a:gd name="T4" fmla="*/ 0 w 26"/>
                  <a:gd name="T5" fmla="*/ 23 h 31"/>
                  <a:gd name="T6" fmla="*/ 0 w 26"/>
                  <a:gd name="T7" fmla="*/ 9 h 31"/>
                  <a:gd name="T8" fmla="*/ 9 w 26"/>
                  <a:gd name="T9" fmla="*/ 0 h 31"/>
                  <a:gd name="T10" fmla="*/ 18 w 26"/>
                  <a:gd name="T11" fmla="*/ 0 h 31"/>
                  <a:gd name="T12" fmla="*/ 26 w 26"/>
                  <a:gd name="T13" fmla="*/ 9 h 31"/>
                  <a:gd name="T14" fmla="*/ 26 w 26"/>
                  <a:gd name="T15" fmla="*/ 23 h 31"/>
                  <a:gd name="T16" fmla="*/ 18 w 26"/>
                  <a:gd name="T17" fmla="*/ 31 h 31"/>
                  <a:gd name="T18" fmla="*/ 9 w 26"/>
                  <a:gd name="T19" fmla="*/ 4 h 31"/>
                  <a:gd name="T20" fmla="*/ 4 w 26"/>
                  <a:gd name="T21" fmla="*/ 9 h 31"/>
                  <a:gd name="T22" fmla="*/ 4 w 26"/>
                  <a:gd name="T23" fmla="*/ 23 h 31"/>
                  <a:gd name="T24" fmla="*/ 9 w 26"/>
                  <a:gd name="T25" fmla="*/ 27 h 31"/>
                  <a:gd name="T26" fmla="*/ 18 w 26"/>
                  <a:gd name="T27" fmla="*/ 27 h 31"/>
                  <a:gd name="T28" fmla="*/ 23 w 26"/>
                  <a:gd name="T29" fmla="*/ 23 h 31"/>
                  <a:gd name="T30" fmla="*/ 23 w 26"/>
                  <a:gd name="T31" fmla="*/ 9 h 31"/>
                  <a:gd name="T32" fmla="*/ 18 w 26"/>
                  <a:gd name="T33" fmla="*/ 4 h 31"/>
                  <a:gd name="T34" fmla="*/ 9 w 26"/>
                  <a:gd name="T35" fmla="*/ 4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1">
                    <a:moveTo>
                      <a:pt x="18" y="31"/>
                    </a:moveTo>
                    <a:cubicBezTo>
                      <a:pt x="9" y="31"/>
                      <a:pt x="9" y="31"/>
                      <a:pt x="9" y="31"/>
                    </a:cubicBezTo>
                    <a:cubicBezTo>
                      <a:pt x="4" y="31"/>
                      <a:pt x="0" y="27"/>
                      <a:pt x="0" y="23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4"/>
                      <a:pt x="4" y="0"/>
                      <a:pt x="9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2" y="0"/>
                      <a:pt x="26" y="4"/>
                      <a:pt x="26" y="9"/>
                    </a:cubicBezTo>
                    <a:cubicBezTo>
                      <a:pt x="26" y="23"/>
                      <a:pt x="26" y="23"/>
                      <a:pt x="26" y="23"/>
                    </a:cubicBezTo>
                    <a:cubicBezTo>
                      <a:pt x="26" y="27"/>
                      <a:pt x="22" y="31"/>
                      <a:pt x="18" y="31"/>
                    </a:cubicBezTo>
                    <a:close/>
                    <a:moveTo>
                      <a:pt x="9" y="4"/>
                    </a:moveTo>
                    <a:cubicBezTo>
                      <a:pt x="6" y="4"/>
                      <a:pt x="4" y="6"/>
                      <a:pt x="4" y="9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4" y="25"/>
                      <a:pt x="6" y="27"/>
                      <a:pt x="9" y="27"/>
                    </a:cubicBezTo>
                    <a:cubicBezTo>
                      <a:pt x="18" y="27"/>
                      <a:pt x="18" y="27"/>
                      <a:pt x="18" y="27"/>
                    </a:cubicBezTo>
                    <a:cubicBezTo>
                      <a:pt x="20" y="27"/>
                      <a:pt x="23" y="25"/>
                      <a:pt x="23" y="23"/>
                    </a:cubicBezTo>
                    <a:cubicBezTo>
                      <a:pt x="23" y="9"/>
                      <a:pt x="23" y="9"/>
                      <a:pt x="23" y="9"/>
                    </a:cubicBezTo>
                    <a:cubicBezTo>
                      <a:pt x="23" y="6"/>
                      <a:pt x="20" y="4"/>
                      <a:pt x="18" y="4"/>
                    </a:cubicBezTo>
                    <a:lnTo>
                      <a:pt x="9" y="4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75" name="Freeform 99">
                <a:extLst>
                  <a:ext uri="{FF2B5EF4-FFF2-40B4-BE49-F238E27FC236}">
                    <a16:creationId xmlns="" xmlns:a16="http://schemas.microsoft.com/office/drawing/2014/main" id="{C1E2D902-4B5D-449B-867C-85977DB810B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1379538" y="4027488"/>
                <a:ext cx="33338" cy="38100"/>
              </a:xfrm>
              <a:custGeom>
                <a:avLst/>
                <a:gdLst>
                  <a:gd name="T0" fmla="*/ 17 w 26"/>
                  <a:gd name="T1" fmla="*/ 31 h 31"/>
                  <a:gd name="T2" fmla="*/ 8 w 26"/>
                  <a:gd name="T3" fmla="*/ 31 h 31"/>
                  <a:gd name="T4" fmla="*/ 0 w 26"/>
                  <a:gd name="T5" fmla="*/ 23 h 31"/>
                  <a:gd name="T6" fmla="*/ 0 w 26"/>
                  <a:gd name="T7" fmla="*/ 9 h 31"/>
                  <a:gd name="T8" fmla="*/ 8 w 26"/>
                  <a:gd name="T9" fmla="*/ 0 h 31"/>
                  <a:gd name="T10" fmla="*/ 17 w 26"/>
                  <a:gd name="T11" fmla="*/ 0 h 31"/>
                  <a:gd name="T12" fmla="*/ 26 w 26"/>
                  <a:gd name="T13" fmla="*/ 9 h 31"/>
                  <a:gd name="T14" fmla="*/ 26 w 26"/>
                  <a:gd name="T15" fmla="*/ 23 h 31"/>
                  <a:gd name="T16" fmla="*/ 17 w 26"/>
                  <a:gd name="T17" fmla="*/ 31 h 31"/>
                  <a:gd name="T18" fmla="*/ 8 w 26"/>
                  <a:gd name="T19" fmla="*/ 4 h 31"/>
                  <a:gd name="T20" fmla="*/ 4 w 26"/>
                  <a:gd name="T21" fmla="*/ 9 h 31"/>
                  <a:gd name="T22" fmla="*/ 4 w 26"/>
                  <a:gd name="T23" fmla="*/ 23 h 31"/>
                  <a:gd name="T24" fmla="*/ 8 w 26"/>
                  <a:gd name="T25" fmla="*/ 27 h 31"/>
                  <a:gd name="T26" fmla="*/ 17 w 26"/>
                  <a:gd name="T27" fmla="*/ 27 h 31"/>
                  <a:gd name="T28" fmla="*/ 22 w 26"/>
                  <a:gd name="T29" fmla="*/ 23 h 31"/>
                  <a:gd name="T30" fmla="*/ 22 w 26"/>
                  <a:gd name="T31" fmla="*/ 9 h 31"/>
                  <a:gd name="T32" fmla="*/ 17 w 26"/>
                  <a:gd name="T33" fmla="*/ 4 h 31"/>
                  <a:gd name="T34" fmla="*/ 8 w 26"/>
                  <a:gd name="T35" fmla="*/ 4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1">
                    <a:moveTo>
                      <a:pt x="17" y="31"/>
                    </a:moveTo>
                    <a:cubicBezTo>
                      <a:pt x="8" y="31"/>
                      <a:pt x="8" y="31"/>
                      <a:pt x="8" y="31"/>
                    </a:cubicBezTo>
                    <a:cubicBezTo>
                      <a:pt x="4" y="31"/>
                      <a:pt x="0" y="27"/>
                      <a:pt x="0" y="23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4"/>
                      <a:pt x="4" y="0"/>
                      <a:pt x="8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2" y="0"/>
                      <a:pt x="26" y="4"/>
                      <a:pt x="26" y="9"/>
                    </a:cubicBezTo>
                    <a:cubicBezTo>
                      <a:pt x="26" y="23"/>
                      <a:pt x="26" y="23"/>
                      <a:pt x="26" y="23"/>
                    </a:cubicBezTo>
                    <a:cubicBezTo>
                      <a:pt x="26" y="27"/>
                      <a:pt x="22" y="31"/>
                      <a:pt x="17" y="31"/>
                    </a:cubicBezTo>
                    <a:close/>
                    <a:moveTo>
                      <a:pt x="8" y="4"/>
                    </a:moveTo>
                    <a:cubicBezTo>
                      <a:pt x="6" y="4"/>
                      <a:pt x="4" y="6"/>
                      <a:pt x="4" y="9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4" y="25"/>
                      <a:pt x="6" y="27"/>
                      <a:pt x="8" y="27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20" y="27"/>
                      <a:pt x="22" y="25"/>
                      <a:pt x="22" y="23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6"/>
                      <a:pt x="20" y="4"/>
                      <a:pt x="17" y="4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76" name="Freeform 100">
                <a:extLst>
                  <a:ext uri="{FF2B5EF4-FFF2-40B4-BE49-F238E27FC236}">
                    <a16:creationId xmlns="" xmlns:a16="http://schemas.microsoft.com/office/drawing/2014/main" id="{71E91745-F396-494F-BAB0-741E27E41162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1330326" y="4027488"/>
                <a:ext cx="33338" cy="38100"/>
              </a:xfrm>
              <a:custGeom>
                <a:avLst/>
                <a:gdLst>
                  <a:gd name="T0" fmla="*/ 17 w 26"/>
                  <a:gd name="T1" fmla="*/ 31 h 31"/>
                  <a:gd name="T2" fmla="*/ 8 w 26"/>
                  <a:gd name="T3" fmla="*/ 31 h 31"/>
                  <a:gd name="T4" fmla="*/ 0 w 26"/>
                  <a:gd name="T5" fmla="*/ 23 h 31"/>
                  <a:gd name="T6" fmla="*/ 0 w 26"/>
                  <a:gd name="T7" fmla="*/ 9 h 31"/>
                  <a:gd name="T8" fmla="*/ 8 w 26"/>
                  <a:gd name="T9" fmla="*/ 0 h 31"/>
                  <a:gd name="T10" fmla="*/ 17 w 26"/>
                  <a:gd name="T11" fmla="*/ 0 h 31"/>
                  <a:gd name="T12" fmla="*/ 26 w 26"/>
                  <a:gd name="T13" fmla="*/ 9 h 31"/>
                  <a:gd name="T14" fmla="*/ 26 w 26"/>
                  <a:gd name="T15" fmla="*/ 23 h 31"/>
                  <a:gd name="T16" fmla="*/ 17 w 26"/>
                  <a:gd name="T17" fmla="*/ 31 h 31"/>
                  <a:gd name="T18" fmla="*/ 8 w 26"/>
                  <a:gd name="T19" fmla="*/ 4 h 31"/>
                  <a:gd name="T20" fmla="*/ 4 w 26"/>
                  <a:gd name="T21" fmla="*/ 9 h 31"/>
                  <a:gd name="T22" fmla="*/ 4 w 26"/>
                  <a:gd name="T23" fmla="*/ 23 h 31"/>
                  <a:gd name="T24" fmla="*/ 8 w 26"/>
                  <a:gd name="T25" fmla="*/ 27 h 31"/>
                  <a:gd name="T26" fmla="*/ 17 w 26"/>
                  <a:gd name="T27" fmla="*/ 27 h 31"/>
                  <a:gd name="T28" fmla="*/ 22 w 26"/>
                  <a:gd name="T29" fmla="*/ 23 h 31"/>
                  <a:gd name="T30" fmla="*/ 22 w 26"/>
                  <a:gd name="T31" fmla="*/ 9 h 31"/>
                  <a:gd name="T32" fmla="*/ 17 w 26"/>
                  <a:gd name="T33" fmla="*/ 4 h 31"/>
                  <a:gd name="T34" fmla="*/ 8 w 26"/>
                  <a:gd name="T35" fmla="*/ 4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1">
                    <a:moveTo>
                      <a:pt x="17" y="31"/>
                    </a:moveTo>
                    <a:cubicBezTo>
                      <a:pt x="8" y="31"/>
                      <a:pt x="8" y="31"/>
                      <a:pt x="8" y="31"/>
                    </a:cubicBezTo>
                    <a:cubicBezTo>
                      <a:pt x="4" y="31"/>
                      <a:pt x="0" y="27"/>
                      <a:pt x="0" y="23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4"/>
                      <a:pt x="4" y="0"/>
                      <a:pt x="8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2" y="0"/>
                      <a:pt x="26" y="4"/>
                      <a:pt x="26" y="9"/>
                    </a:cubicBezTo>
                    <a:cubicBezTo>
                      <a:pt x="26" y="23"/>
                      <a:pt x="26" y="23"/>
                      <a:pt x="26" y="23"/>
                    </a:cubicBezTo>
                    <a:cubicBezTo>
                      <a:pt x="26" y="27"/>
                      <a:pt x="22" y="31"/>
                      <a:pt x="17" y="31"/>
                    </a:cubicBezTo>
                    <a:close/>
                    <a:moveTo>
                      <a:pt x="8" y="4"/>
                    </a:moveTo>
                    <a:cubicBezTo>
                      <a:pt x="6" y="4"/>
                      <a:pt x="4" y="6"/>
                      <a:pt x="4" y="9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4" y="25"/>
                      <a:pt x="6" y="27"/>
                      <a:pt x="8" y="27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20" y="27"/>
                      <a:pt x="22" y="25"/>
                      <a:pt x="22" y="23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6"/>
                      <a:pt x="20" y="4"/>
                      <a:pt x="17" y="4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77" name="Freeform 101">
                <a:extLst>
                  <a:ext uri="{FF2B5EF4-FFF2-40B4-BE49-F238E27FC236}">
                    <a16:creationId xmlns="" xmlns:a16="http://schemas.microsoft.com/office/drawing/2014/main" id="{629A9C59-B0EE-4FC2-83FE-D818742D536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1489076" y="4027488"/>
                <a:ext cx="33338" cy="38100"/>
              </a:xfrm>
              <a:custGeom>
                <a:avLst/>
                <a:gdLst>
                  <a:gd name="T0" fmla="*/ 18 w 26"/>
                  <a:gd name="T1" fmla="*/ 31 h 31"/>
                  <a:gd name="T2" fmla="*/ 9 w 26"/>
                  <a:gd name="T3" fmla="*/ 31 h 31"/>
                  <a:gd name="T4" fmla="*/ 0 w 26"/>
                  <a:gd name="T5" fmla="*/ 23 h 31"/>
                  <a:gd name="T6" fmla="*/ 0 w 26"/>
                  <a:gd name="T7" fmla="*/ 9 h 31"/>
                  <a:gd name="T8" fmla="*/ 9 w 26"/>
                  <a:gd name="T9" fmla="*/ 0 h 31"/>
                  <a:gd name="T10" fmla="*/ 18 w 26"/>
                  <a:gd name="T11" fmla="*/ 0 h 31"/>
                  <a:gd name="T12" fmla="*/ 26 w 26"/>
                  <a:gd name="T13" fmla="*/ 9 h 31"/>
                  <a:gd name="T14" fmla="*/ 26 w 26"/>
                  <a:gd name="T15" fmla="*/ 23 h 31"/>
                  <a:gd name="T16" fmla="*/ 18 w 26"/>
                  <a:gd name="T17" fmla="*/ 31 h 31"/>
                  <a:gd name="T18" fmla="*/ 9 w 26"/>
                  <a:gd name="T19" fmla="*/ 4 h 31"/>
                  <a:gd name="T20" fmla="*/ 4 w 26"/>
                  <a:gd name="T21" fmla="*/ 9 h 31"/>
                  <a:gd name="T22" fmla="*/ 4 w 26"/>
                  <a:gd name="T23" fmla="*/ 23 h 31"/>
                  <a:gd name="T24" fmla="*/ 9 w 26"/>
                  <a:gd name="T25" fmla="*/ 27 h 31"/>
                  <a:gd name="T26" fmla="*/ 18 w 26"/>
                  <a:gd name="T27" fmla="*/ 27 h 31"/>
                  <a:gd name="T28" fmla="*/ 23 w 26"/>
                  <a:gd name="T29" fmla="*/ 23 h 31"/>
                  <a:gd name="T30" fmla="*/ 23 w 26"/>
                  <a:gd name="T31" fmla="*/ 9 h 31"/>
                  <a:gd name="T32" fmla="*/ 18 w 26"/>
                  <a:gd name="T33" fmla="*/ 4 h 31"/>
                  <a:gd name="T34" fmla="*/ 9 w 26"/>
                  <a:gd name="T35" fmla="*/ 4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1">
                    <a:moveTo>
                      <a:pt x="18" y="31"/>
                    </a:moveTo>
                    <a:cubicBezTo>
                      <a:pt x="9" y="31"/>
                      <a:pt x="9" y="31"/>
                      <a:pt x="9" y="31"/>
                    </a:cubicBezTo>
                    <a:cubicBezTo>
                      <a:pt x="4" y="31"/>
                      <a:pt x="0" y="27"/>
                      <a:pt x="0" y="23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4"/>
                      <a:pt x="4" y="0"/>
                      <a:pt x="9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2" y="0"/>
                      <a:pt x="26" y="4"/>
                      <a:pt x="26" y="9"/>
                    </a:cubicBezTo>
                    <a:cubicBezTo>
                      <a:pt x="26" y="23"/>
                      <a:pt x="26" y="23"/>
                      <a:pt x="26" y="23"/>
                    </a:cubicBezTo>
                    <a:cubicBezTo>
                      <a:pt x="26" y="27"/>
                      <a:pt x="22" y="31"/>
                      <a:pt x="18" y="31"/>
                    </a:cubicBezTo>
                    <a:close/>
                    <a:moveTo>
                      <a:pt x="9" y="4"/>
                    </a:moveTo>
                    <a:cubicBezTo>
                      <a:pt x="6" y="4"/>
                      <a:pt x="4" y="6"/>
                      <a:pt x="4" y="9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4" y="25"/>
                      <a:pt x="6" y="27"/>
                      <a:pt x="9" y="27"/>
                    </a:cubicBezTo>
                    <a:cubicBezTo>
                      <a:pt x="18" y="27"/>
                      <a:pt x="18" y="27"/>
                      <a:pt x="18" y="27"/>
                    </a:cubicBezTo>
                    <a:cubicBezTo>
                      <a:pt x="20" y="27"/>
                      <a:pt x="23" y="25"/>
                      <a:pt x="23" y="23"/>
                    </a:cubicBezTo>
                    <a:cubicBezTo>
                      <a:pt x="23" y="9"/>
                      <a:pt x="23" y="9"/>
                      <a:pt x="23" y="9"/>
                    </a:cubicBezTo>
                    <a:cubicBezTo>
                      <a:pt x="23" y="6"/>
                      <a:pt x="20" y="4"/>
                      <a:pt x="18" y="4"/>
                    </a:cubicBezTo>
                    <a:lnTo>
                      <a:pt x="9" y="4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78" name="Freeform 102">
                <a:extLst>
                  <a:ext uri="{FF2B5EF4-FFF2-40B4-BE49-F238E27FC236}">
                    <a16:creationId xmlns="" xmlns:a16="http://schemas.microsoft.com/office/drawing/2014/main" id="{EBCE08E5-EBE3-438C-B339-228ABC006031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1254126" y="4027488"/>
                <a:ext cx="31750" cy="38100"/>
              </a:xfrm>
              <a:custGeom>
                <a:avLst/>
                <a:gdLst>
                  <a:gd name="T0" fmla="*/ 17 w 26"/>
                  <a:gd name="T1" fmla="*/ 31 h 31"/>
                  <a:gd name="T2" fmla="*/ 8 w 26"/>
                  <a:gd name="T3" fmla="*/ 31 h 31"/>
                  <a:gd name="T4" fmla="*/ 0 w 26"/>
                  <a:gd name="T5" fmla="*/ 23 h 31"/>
                  <a:gd name="T6" fmla="*/ 0 w 26"/>
                  <a:gd name="T7" fmla="*/ 9 h 31"/>
                  <a:gd name="T8" fmla="*/ 8 w 26"/>
                  <a:gd name="T9" fmla="*/ 0 h 31"/>
                  <a:gd name="T10" fmla="*/ 17 w 26"/>
                  <a:gd name="T11" fmla="*/ 0 h 31"/>
                  <a:gd name="T12" fmla="*/ 26 w 26"/>
                  <a:gd name="T13" fmla="*/ 9 h 31"/>
                  <a:gd name="T14" fmla="*/ 26 w 26"/>
                  <a:gd name="T15" fmla="*/ 23 h 31"/>
                  <a:gd name="T16" fmla="*/ 17 w 26"/>
                  <a:gd name="T17" fmla="*/ 31 h 31"/>
                  <a:gd name="T18" fmla="*/ 8 w 26"/>
                  <a:gd name="T19" fmla="*/ 4 h 31"/>
                  <a:gd name="T20" fmla="*/ 3 w 26"/>
                  <a:gd name="T21" fmla="*/ 9 h 31"/>
                  <a:gd name="T22" fmla="*/ 3 w 26"/>
                  <a:gd name="T23" fmla="*/ 23 h 31"/>
                  <a:gd name="T24" fmla="*/ 8 w 26"/>
                  <a:gd name="T25" fmla="*/ 27 h 31"/>
                  <a:gd name="T26" fmla="*/ 17 w 26"/>
                  <a:gd name="T27" fmla="*/ 27 h 31"/>
                  <a:gd name="T28" fmla="*/ 22 w 26"/>
                  <a:gd name="T29" fmla="*/ 23 h 31"/>
                  <a:gd name="T30" fmla="*/ 22 w 26"/>
                  <a:gd name="T31" fmla="*/ 9 h 31"/>
                  <a:gd name="T32" fmla="*/ 17 w 26"/>
                  <a:gd name="T33" fmla="*/ 4 h 31"/>
                  <a:gd name="T34" fmla="*/ 8 w 26"/>
                  <a:gd name="T35" fmla="*/ 4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1">
                    <a:moveTo>
                      <a:pt x="17" y="31"/>
                    </a:moveTo>
                    <a:cubicBezTo>
                      <a:pt x="8" y="31"/>
                      <a:pt x="8" y="31"/>
                      <a:pt x="8" y="31"/>
                    </a:cubicBezTo>
                    <a:cubicBezTo>
                      <a:pt x="4" y="31"/>
                      <a:pt x="0" y="27"/>
                      <a:pt x="0" y="23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4"/>
                      <a:pt x="4" y="0"/>
                      <a:pt x="8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2" y="0"/>
                      <a:pt x="26" y="4"/>
                      <a:pt x="26" y="9"/>
                    </a:cubicBezTo>
                    <a:cubicBezTo>
                      <a:pt x="26" y="23"/>
                      <a:pt x="26" y="23"/>
                      <a:pt x="26" y="23"/>
                    </a:cubicBezTo>
                    <a:cubicBezTo>
                      <a:pt x="26" y="27"/>
                      <a:pt x="22" y="31"/>
                      <a:pt x="17" y="31"/>
                    </a:cubicBezTo>
                    <a:close/>
                    <a:moveTo>
                      <a:pt x="8" y="4"/>
                    </a:moveTo>
                    <a:cubicBezTo>
                      <a:pt x="6" y="4"/>
                      <a:pt x="3" y="6"/>
                      <a:pt x="3" y="9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3" y="25"/>
                      <a:pt x="6" y="27"/>
                      <a:pt x="8" y="27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20" y="27"/>
                      <a:pt x="22" y="25"/>
                      <a:pt x="22" y="23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6"/>
                      <a:pt x="20" y="4"/>
                      <a:pt x="17" y="4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79" name="Freeform 103">
                <a:extLst>
                  <a:ext uri="{FF2B5EF4-FFF2-40B4-BE49-F238E27FC236}">
                    <a16:creationId xmlns="" xmlns:a16="http://schemas.microsoft.com/office/drawing/2014/main" id="{7B916F86-FCE6-4555-AE91-8B1D0603380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1063626" y="4027488"/>
                <a:ext cx="31750" cy="38100"/>
              </a:xfrm>
              <a:custGeom>
                <a:avLst/>
                <a:gdLst>
                  <a:gd name="T0" fmla="*/ 18 w 26"/>
                  <a:gd name="T1" fmla="*/ 31 h 31"/>
                  <a:gd name="T2" fmla="*/ 9 w 26"/>
                  <a:gd name="T3" fmla="*/ 31 h 31"/>
                  <a:gd name="T4" fmla="*/ 0 w 26"/>
                  <a:gd name="T5" fmla="*/ 23 h 31"/>
                  <a:gd name="T6" fmla="*/ 0 w 26"/>
                  <a:gd name="T7" fmla="*/ 9 h 31"/>
                  <a:gd name="T8" fmla="*/ 9 w 26"/>
                  <a:gd name="T9" fmla="*/ 0 h 31"/>
                  <a:gd name="T10" fmla="*/ 18 w 26"/>
                  <a:gd name="T11" fmla="*/ 0 h 31"/>
                  <a:gd name="T12" fmla="*/ 26 w 26"/>
                  <a:gd name="T13" fmla="*/ 9 h 31"/>
                  <a:gd name="T14" fmla="*/ 26 w 26"/>
                  <a:gd name="T15" fmla="*/ 23 h 31"/>
                  <a:gd name="T16" fmla="*/ 18 w 26"/>
                  <a:gd name="T17" fmla="*/ 31 h 31"/>
                  <a:gd name="T18" fmla="*/ 9 w 26"/>
                  <a:gd name="T19" fmla="*/ 4 h 31"/>
                  <a:gd name="T20" fmla="*/ 4 w 26"/>
                  <a:gd name="T21" fmla="*/ 9 h 31"/>
                  <a:gd name="T22" fmla="*/ 4 w 26"/>
                  <a:gd name="T23" fmla="*/ 23 h 31"/>
                  <a:gd name="T24" fmla="*/ 9 w 26"/>
                  <a:gd name="T25" fmla="*/ 27 h 31"/>
                  <a:gd name="T26" fmla="*/ 18 w 26"/>
                  <a:gd name="T27" fmla="*/ 27 h 31"/>
                  <a:gd name="T28" fmla="*/ 23 w 26"/>
                  <a:gd name="T29" fmla="*/ 23 h 31"/>
                  <a:gd name="T30" fmla="*/ 23 w 26"/>
                  <a:gd name="T31" fmla="*/ 9 h 31"/>
                  <a:gd name="T32" fmla="*/ 18 w 26"/>
                  <a:gd name="T33" fmla="*/ 4 h 31"/>
                  <a:gd name="T34" fmla="*/ 9 w 26"/>
                  <a:gd name="T35" fmla="*/ 4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1">
                    <a:moveTo>
                      <a:pt x="18" y="31"/>
                    </a:moveTo>
                    <a:cubicBezTo>
                      <a:pt x="9" y="31"/>
                      <a:pt x="9" y="31"/>
                      <a:pt x="9" y="31"/>
                    </a:cubicBezTo>
                    <a:cubicBezTo>
                      <a:pt x="4" y="31"/>
                      <a:pt x="0" y="27"/>
                      <a:pt x="0" y="23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4"/>
                      <a:pt x="4" y="0"/>
                      <a:pt x="9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3" y="0"/>
                      <a:pt x="26" y="4"/>
                      <a:pt x="26" y="9"/>
                    </a:cubicBezTo>
                    <a:cubicBezTo>
                      <a:pt x="26" y="23"/>
                      <a:pt x="26" y="23"/>
                      <a:pt x="26" y="23"/>
                    </a:cubicBezTo>
                    <a:cubicBezTo>
                      <a:pt x="26" y="27"/>
                      <a:pt x="23" y="31"/>
                      <a:pt x="18" y="31"/>
                    </a:cubicBezTo>
                    <a:close/>
                    <a:moveTo>
                      <a:pt x="9" y="4"/>
                    </a:moveTo>
                    <a:cubicBezTo>
                      <a:pt x="6" y="4"/>
                      <a:pt x="4" y="6"/>
                      <a:pt x="4" y="9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4" y="25"/>
                      <a:pt x="6" y="27"/>
                      <a:pt x="9" y="27"/>
                    </a:cubicBezTo>
                    <a:cubicBezTo>
                      <a:pt x="18" y="27"/>
                      <a:pt x="18" y="27"/>
                      <a:pt x="18" y="27"/>
                    </a:cubicBezTo>
                    <a:cubicBezTo>
                      <a:pt x="21" y="27"/>
                      <a:pt x="23" y="25"/>
                      <a:pt x="23" y="23"/>
                    </a:cubicBezTo>
                    <a:cubicBezTo>
                      <a:pt x="23" y="9"/>
                      <a:pt x="23" y="9"/>
                      <a:pt x="23" y="9"/>
                    </a:cubicBezTo>
                    <a:cubicBezTo>
                      <a:pt x="23" y="6"/>
                      <a:pt x="21" y="4"/>
                      <a:pt x="18" y="4"/>
                    </a:cubicBezTo>
                    <a:lnTo>
                      <a:pt x="9" y="4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0" name="Freeform 104">
                <a:extLst>
                  <a:ext uri="{FF2B5EF4-FFF2-40B4-BE49-F238E27FC236}">
                    <a16:creationId xmlns="" xmlns:a16="http://schemas.microsoft.com/office/drawing/2014/main" id="{C6CDD6A1-23D3-4387-AFF0-9E4152575B9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1014413" y="4027488"/>
                <a:ext cx="31750" cy="38100"/>
              </a:xfrm>
              <a:custGeom>
                <a:avLst/>
                <a:gdLst>
                  <a:gd name="T0" fmla="*/ 18 w 26"/>
                  <a:gd name="T1" fmla="*/ 31 h 31"/>
                  <a:gd name="T2" fmla="*/ 9 w 26"/>
                  <a:gd name="T3" fmla="*/ 31 h 31"/>
                  <a:gd name="T4" fmla="*/ 0 w 26"/>
                  <a:gd name="T5" fmla="*/ 23 h 31"/>
                  <a:gd name="T6" fmla="*/ 0 w 26"/>
                  <a:gd name="T7" fmla="*/ 9 h 31"/>
                  <a:gd name="T8" fmla="*/ 9 w 26"/>
                  <a:gd name="T9" fmla="*/ 0 h 31"/>
                  <a:gd name="T10" fmla="*/ 18 w 26"/>
                  <a:gd name="T11" fmla="*/ 0 h 31"/>
                  <a:gd name="T12" fmla="*/ 26 w 26"/>
                  <a:gd name="T13" fmla="*/ 9 h 31"/>
                  <a:gd name="T14" fmla="*/ 26 w 26"/>
                  <a:gd name="T15" fmla="*/ 23 h 31"/>
                  <a:gd name="T16" fmla="*/ 18 w 26"/>
                  <a:gd name="T17" fmla="*/ 31 h 31"/>
                  <a:gd name="T18" fmla="*/ 9 w 26"/>
                  <a:gd name="T19" fmla="*/ 4 h 31"/>
                  <a:gd name="T20" fmla="*/ 4 w 26"/>
                  <a:gd name="T21" fmla="*/ 9 h 31"/>
                  <a:gd name="T22" fmla="*/ 4 w 26"/>
                  <a:gd name="T23" fmla="*/ 23 h 31"/>
                  <a:gd name="T24" fmla="*/ 9 w 26"/>
                  <a:gd name="T25" fmla="*/ 27 h 31"/>
                  <a:gd name="T26" fmla="*/ 18 w 26"/>
                  <a:gd name="T27" fmla="*/ 27 h 31"/>
                  <a:gd name="T28" fmla="*/ 23 w 26"/>
                  <a:gd name="T29" fmla="*/ 23 h 31"/>
                  <a:gd name="T30" fmla="*/ 23 w 26"/>
                  <a:gd name="T31" fmla="*/ 9 h 31"/>
                  <a:gd name="T32" fmla="*/ 18 w 26"/>
                  <a:gd name="T33" fmla="*/ 4 h 31"/>
                  <a:gd name="T34" fmla="*/ 9 w 26"/>
                  <a:gd name="T35" fmla="*/ 4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1">
                    <a:moveTo>
                      <a:pt x="18" y="31"/>
                    </a:moveTo>
                    <a:cubicBezTo>
                      <a:pt x="9" y="31"/>
                      <a:pt x="9" y="31"/>
                      <a:pt x="9" y="31"/>
                    </a:cubicBezTo>
                    <a:cubicBezTo>
                      <a:pt x="4" y="31"/>
                      <a:pt x="0" y="27"/>
                      <a:pt x="0" y="23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4"/>
                      <a:pt x="4" y="0"/>
                      <a:pt x="9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3" y="0"/>
                      <a:pt x="26" y="4"/>
                      <a:pt x="26" y="9"/>
                    </a:cubicBezTo>
                    <a:cubicBezTo>
                      <a:pt x="26" y="23"/>
                      <a:pt x="26" y="23"/>
                      <a:pt x="26" y="23"/>
                    </a:cubicBezTo>
                    <a:cubicBezTo>
                      <a:pt x="26" y="27"/>
                      <a:pt x="23" y="31"/>
                      <a:pt x="18" y="31"/>
                    </a:cubicBezTo>
                    <a:close/>
                    <a:moveTo>
                      <a:pt x="9" y="4"/>
                    </a:moveTo>
                    <a:cubicBezTo>
                      <a:pt x="6" y="4"/>
                      <a:pt x="4" y="6"/>
                      <a:pt x="4" y="9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4" y="25"/>
                      <a:pt x="6" y="27"/>
                      <a:pt x="9" y="27"/>
                    </a:cubicBezTo>
                    <a:cubicBezTo>
                      <a:pt x="18" y="27"/>
                      <a:pt x="18" y="27"/>
                      <a:pt x="18" y="27"/>
                    </a:cubicBezTo>
                    <a:cubicBezTo>
                      <a:pt x="21" y="27"/>
                      <a:pt x="23" y="25"/>
                      <a:pt x="23" y="23"/>
                    </a:cubicBezTo>
                    <a:cubicBezTo>
                      <a:pt x="23" y="9"/>
                      <a:pt x="23" y="9"/>
                      <a:pt x="23" y="9"/>
                    </a:cubicBezTo>
                    <a:cubicBezTo>
                      <a:pt x="23" y="6"/>
                      <a:pt x="21" y="4"/>
                      <a:pt x="18" y="4"/>
                    </a:cubicBezTo>
                    <a:lnTo>
                      <a:pt x="9" y="4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1" name="Freeform 105">
                <a:extLst>
                  <a:ext uri="{FF2B5EF4-FFF2-40B4-BE49-F238E27FC236}">
                    <a16:creationId xmlns="" xmlns:a16="http://schemas.microsoft.com/office/drawing/2014/main" id="{F1C0A8F3-DC18-4655-9078-7187273CD5C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1173163" y="4027488"/>
                <a:ext cx="33338" cy="38100"/>
              </a:xfrm>
              <a:custGeom>
                <a:avLst/>
                <a:gdLst>
                  <a:gd name="T0" fmla="*/ 17 w 26"/>
                  <a:gd name="T1" fmla="*/ 31 h 31"/>
                  <a:gd name="T2" fmla="*/ 8 w 26"/>
                  <a:gd name="T3" fmla="*/ 31 h 31"/>
                  <a:gd name="T4" fmla="*/ 0 w 26"/>
                  <a:gd name="T5" fmla="*/ 23 h 31"/>
                  <a:gd name="T6" fmla="*/ 0 w 26"/>
                  <a:gd name="T7" fmla="*/ 9 h 31"/>
                  <a:gd name="T8" fmla="*/ 8 w 26"/>
                  <a:gd name="T9" fmla="*/ 0 h 31"/>
                  <a:gd name="T10" fmla="*/ 17 w 26"/>
                  <a:gd name="T11" fmla="*/ 0 h 31"/>
                  <a:gd name="T12" fmla="*/ 26 w 26"/>
                  <a:gd name="T13" fmla="*/ 9 h 31"/>
                  <a:gd name="T14" fmla="*/ 26 w 26"/>
                  <a:gd name="T15" fmla="*/ 23 h 31"/>
                  <a:gd name="T16" fmla="*/ 17 w 26"/>
                  <a:gd name="T17" fmla="*/ 31 h 31"/>
                  <a:gd name="T18" fmla="*/ 8 w 26"/>
                  <a:gd name="T19" fmla="*/ 4 h 31"/>
                  <a:gd name="T20" fmla="*/ 3 w 26"/>
                  <a:gd name="T21" fmla="*/ 9 h 31"/>
                  <a:gd name="T22" fmla="*/ 3 w 26"/>
                  <a:gd name="T23" fmla="*/ 23 h 31"/>
                  <a:gd name="T24" fmla="*/ 8 w 26"/>
                  <a:gd name="T25" fmla="*/ 27 h 31"/>
                  <a:gd name="T26" fmla="*/ 17 w 26"/>
                  <a:gd name="T27" fmla="*/ 27 h 31"/>
                  <a:gd name="T28" fmla="*/ 22 w 26"/>
                  <a:gd name="T29" fmla="*/ 23 h 31"/>
                  <a:gd name="T30" fmla="*/ 22 w 26"/>
                  <a:gd name="T31" fmla="*/ 9 h 31"/>
                  <a:gd name="T32" fmla="*/ 17 w 26"/>
                  <a:gd name="T33" fmla="*/ 4 h 31"/>
                  <a:gd name="T34" fmla="*/ 8 w 26"/>
                  <a:gd name="T35" fmla="*/ 4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1">
                    <a:moveTo>
                      <a:pt x="17" y="31"/>
                    </a:moveTo>
                    <a:cubicBezTo>
                      <a:pt x="8" y="31"/>
                      <a:pt x="8" y="31"/>
                      <a:pt x="8" y="31"/>
                    </a:cubicBezTo>
                    <a:cubicBezTo>
                      <a:pt x="4" y="31"/>
                      <a:pt x="0" y="27"/>
                      <a:pt x="0" y="23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4"/>
                      <a:pt x="4" y="0"/>
                      <a:pt x="8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2" y="0"/>
                      <a:pt x="26" y="4"/>
                      <a:pt x="26" y="9"/>
                    </a:cubicBezTo>
                    <a:cubicBezTo>
                      <a:pt x="26" y="23"/>
                      <a:pt x="26" y="23"/>
                      <a:pt x="26" y="23"/>
                    </a:cubicBezTo>
                    <a:cubicBezTo>
                      <a:pt x="26" y="27"/>
                      <a:pt x="22" y="31"/>
                      <a:pt x="17" y="31"/>
                    </a:cubicBezTo>
                    <a:close/>
                    <a:moveTo>
                      <a:pt x="8" y="4"/>
                    </a:moveTo>
                    <a:cubicBezTo>
                      <a:pt x="6" y="4"/>
                      <a:pt x="3" y="6"/>
                      <a:pt x="3" y="9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3" y="25"/>
                      <a:pt x="6" y="27"/>
                      <a:pt x="8" y="27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20" y="27"/>
                      <a:pt x="22" y="25"/>
                      <a:pt x="22" y="23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6"/>
                      <a:pt x="20" y="4"/>
                      <a:pt x="17" y="4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2" name="Freeform 106">
                <a:extLst>
                  <a:ext uri="{FF2B5EF4-FFF2-40B4-BE49-F238E27FC236}">
                    <a16:creationId xmlns="" xmlns:a16="http://schemas.microsoft.com/office/drawing/2014/main" id="{B34FF22F-9776-49B1-8DBE-345632272916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011363" y="4027488"/>
                <a:ext cx="33338" cy="38100"/>
              </a:xfrm>
              <a:custGeom>
                <a:avLst/>
                <a:gdLst>
                  <a:gd name="T0" fmla="*/ 8 w 26"/>
                  <a:gd name="T1" fmla="*/ 27 h 31"/>
                  <a:gd name="T2" fmla="*/ 4 w 26"/>
                  <a:gd name="T3" fmla="*/ 23 h 31"/>
                  <a:gd name="T4" fmla="*/ 4 w 26"/>
                  <a:gd name="T5" fmla="*/ 9 h 31"/>
                  <a:gd name="T6" fmla="*/ 8 w 26"/>
                  <a:gd name="T7" fmla="*/ 4 h 31"/>
                  <a:gd name="T8" fmla="*/ 17 w 26"/>
                  <a:gd name="T9" fmla="*/ 4 h 31"/>
                  <a:gd name="T10" fmla="*/ 22 w 26"/>
                  <a:gd name="T11" fmla="*/ 9 h 31"/>
                  <a:gd name="T12" fmla="*/ 22 w 26"/>
                  <a:gd name="T13" fmla="*/ 23 h 31"/>
                  <a:gd name="T14" fmla="*/ 17 w 26"/>
                  <a:gd name="T15" fmla="*/ 27 h 31"/>
                  <a:gd name="T16" fmla="*/ 8 w 26"/>
                  <a:gd name="T17" fmla="*/ 27 h 31"/>
                  <a:gd name="T18" fmla="*/ 17 w 26"/>
                  <a:gd name="T19" fmla="*/ 0 h 31"/>
                  <a:gd name="T20" fmla="*/ 8 w 26"/>
                  <a:gd name="T21" fmla="*/ 0 h 31"/>
                  <a:gd name="T22" fmla="*/ 0 w 26"/>
                  <a:gd name="T23" fmla="*/ 9 h 31"/>
                  <a:gd name="T24" fmla="*/ 0 w 26"/>
                  <a:gd name="T25" fmla="*/ 23 h 31"/>
                  <a:gd name="T26" fmla="*/ 8 w 26"/>
                  <a:gd name="T27" fmla="*/ 31 h 31"/>
                  <a:gd name="T28" fmla="*/ 17 w 26"/>
                  <a:gd name="T29" fmla="*/ 31 h 31"/>
                  <a:gd name="T30" fmla="*/ 26 w 26"/>
                  <a:gd name="T31" fmla="*/ 23 h 31"/>
                  <a:gd name="T32" fmla="*/ 26 w 26"/>
                  <a:gd name="T33" fmla="*/ 9 h 31"/>
                  <a:gd name="T34" fmla="*/ 17 w 26"/>
                  <a:gd name="T35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1">
                    <a:moveTo>
                      <a:pt x="8" y="27"/>
                    </a:moveTo>
                    <a:cubicBezTo>
                      <a:pt x="6" y="27"/>
                      <a:pt x="4" y="25"/>
                      <a:pt x="4" y="23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6"/>
                      <a:pt x="6" y="4"/>
                      <a:pt x="8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20" y="4"/>
                      <a:pt x="22" y="6"/>
                      <a:pt x="22" y="9"/>
                    </a:cubicBezTo>
                    <a:cubicBezTo>
                      <a:pt x="22" y="23"/>
                      <a:pt x="22" y="23"/>
                      <a:pt x="22" y="23"/>
                    </a:cubicBezTo>
                    <a:cubicBezTo>
                      <a:pt x="22" y="25"/>
                      <a:pt x="20" y="27"/>
                      <a:pt x="17" y="27"/>
                    </a:cubicBezTo>
                    <a:cubicBezTo>
                      <a:pt x="8" y="27"/>
                      <a:pt x="8" y="27"/>
                      <a:pt x="8" y="27"/>
                    </a:cubicBezTo>
                    <a:moveTo>
                      <a:pt x="17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4" y="0"/>
                      <a:pt x="0" y="4"/>
                      <a:pt x="0" y="9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0" y="27"/>
                      <a:pt x="4" y="31"/>
                      <a:pt x="8" y="31"/>
                    </a:cubicBezTo>
                    <a:cubicBezTo>
                      <a:pt x="17" y="31"/>
                      <a:pt x="17" y="31"/>
                      <a:pt x="17" y="31"/>
                    </a:cubicBezTo>
                    <a:cubicBezTo>
                      <a:pt x="22" y="31"/>
                      <a:pt x="26" y="27"/>
                      <a:pt x="26" y="23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6" y="4"/>
                      <a:pt x="22" y="0"/>
                      <a:pt x="17" y="0"/>
                    </a:cubicBezTo>
                  </a:path>
                </a:pathLst>
              </a:custGeom>
              <a:solidFill>
                <a:srgbClr val="279E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3" name="Freeform 107">
                <a:extLst>
                  <a:ext uri="{FF2B5EF4-FFF2-40B4-BE49-F238E27FC236}">
                    <a16:creationId xmlns="" xmlns:a16="http://schemas.microsoft.com/office/drawing/2014/main" id="{DB17E090-1C43-4060-B7FC-BC049440D96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1822451" y="4027488"/>
                <a:ext cx="33338" cy="38100"/>
              </a:xfrm>
              <a:custGeom>
                <a:avLst/>
                <a:gdLst>
                  <a:gd name="T0" fmla="*/ 8 w 26"/>
                  <a:gd name="T1" fmla="*/ 27 h 31"/>
                  <a:gd name="T2" fmla="*/ 3 w 26"/>
                  <a:gd name="T3" fmla="*/ 23 h 31"/>
                  <a:gd name="T4" fmla="*/ 3 w 26"/>
                  <a:gd name="T5" fmla="*/ 9 h 31"/>
                  <a:gd name="T6" fmla="*/ 8 w 26"/>
                  <a:gd name="T7" fmla="*/ 4 h 31"/>
                  <a:gd name="T8" fmla="*/ 17 w 26"/>
                  <a:gd name="T9" fmla="*/ 4 h 31"/>
                  <a:gd name="T10" fmla="*/ 22 w 26"/>
                  <a:gd name="T11" fmla="*/ 9 h 31"/>
                  <a:gd name="T12" fmla="*/ 22 w 26"/>
                  <a:gd name="T13" fmla="*/ 23 h 31"/>
                  <a:gd name="T14" fmla="*/ 17 w 26"/>
                  <a:gd name="T15" fmla="*/ 27 h 31"/>
                  <a:gd name="T16" fmla="*/ 8 w 26"/>
                  <a:gd name="T17" fmla="*/ 27 h 31"/>
                  <a:gd name="T18" fmla="*/ 17 w 26"/>
                  <a:gd name="T19" fmla="*/ 0 h 31"/>
                  <a:gd name="T20" fmla="*/ 8 w 26"/>
                  <a:gd name="T21" fmla="*/ 0 h 31"/>
                  <a:gd name="T22" fmla="*/ 0 w 26"/>
                  <a:gd name="T23" fmla="*/ 9 h 31"/>
                  <a:gd name="T24" fmla="*/ 0 w 26"/>
                  <a:gd name="T25" fmla="*/ 23 h 31"/>
                  <a:gd name="T26" fmla="*/ 8 w 26"/>
                  <a:gd name="T27" fmla="*/ 31 h 31"/>
                  <a:gd name="T28" fmla="*/ 17 w 26"/>
                  <a:gd name="T29" fmla="*/ 31 h 31"/>
                  <a:gd name="T30" fmla="*/ 26 w 26"/>
                  <a:gd name="T31" fmla="*/ 23 h 31"/>
                  <a:gd name="T32" fmla="*/ 26 w 26"/>
                  <a:gd name="T33" fmla="*/ 9 h 31"/>
                  <a:gd name="T34" fmla="*/ 17 w 26"/>
                  <a:gd name="T35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1">
                    <a:moveTo>
                      <a:pt x="8" y="27"/>
                    </a:moveTo>
                    <a:cubicBezTo>
                      <a:pt x="5" y="27"/>
                      <a:pt x="3" y="25"/>
                      <a:pt x="3" y="23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6"/>
                      <a:pt x="5" y="4"/>
                      <a:pt x="8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20" y="4"/>
                      <a:pt x="22" y="6"/>
                      <a:pt x="22" y="9"/>
                    </a:cubicBezTo>
                    <a:cubicBezTo>
                      <a:pt x="22" y="23"/>
                      <a:pt x="22" y="23"/>
                      <a:pt x="22" y="23"/>
                    </a:cubicBezTo>
                    <a:cubicBezTo>
                      <a:pt x="22" y="25"/>
                      <a:pt x="20" y="27"/>
                      <a:pt x="17" y="27"/>
                    </a:cubicBezTo>
                    <a:cubicBezTo>
                      <a:pt x="8" y="27"/>
                      <a:pt x="8" y="27"/>
                      <a:pt x="8" y="27"/>
                    </a:cubicBezTo>
                    <a:moveTo>
                      <a:pt x="17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3" y="0"/>
                      <a:pt x="0" y="4"/>
                      <a:pt x="0" y="9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0" y="27"/>
                      <a:pt x="3" y="31"/>
                      <a:pt x="8" y="31"/>
                    </a:cubicBezTo>
                    <a:cubicBezTo>
                      <a:pt x="17" y="31"/>
                      <a:pt x="17" y="31"/>
                      <a:pt x="17" y="31"/>
                    </a:cubicBezTo>
                    <a:cubicBezTo>
                      <a:pt x="22" y="31"/>
                      <a:pt x="26" y="27"/>
                      <a:pt x="26" y="23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6" y="4"/>
                      <a:pt x="22" y="0"/>
                      <a:pt x="17" y="0"/>
                    </a:cubicBezTo>
                  </a:path>
                </a:pathLst>
              </a:custGeom>
              <a:solidFill>
                <a:srgbClr val="55B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4" name="Freeform 108">
                <a:extLst>
                  <a:ext uri="{FF2B5EF4-FFF2-40B4-BE49-F238E27FC236}">
                    <a16:creationId xmlns="" xmlns:a16="http://schemas.microsoft.com/office/drawing/2014/main" id="{DAB7DE59-F994-4055-A371-684670E0218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1773238" y="4027488"/>
                <a:ext cx="33338" cy="38100"/>
              </a:xfrm>
              <a:custGeom>
                <a:avLst/>
                <a:gdLst>
                  <a:gd name="T0" fmla="*/ 8 w 26"/>
                  <a:gd name="T1" fmla="*/ 27 h 31"/>
                  <a:gd name="T2" fmla="*/ 3 w 26"/>
                  <a:gd name="T3" fmla="*/ 23 h 31"/>
                  <a:gd name="T4" fmla="*/ 3 w 26"/>
                  <a:gd name="T5" fmla="*/ 9 h 31"/>
                  <a:gd name="T6" fmla="*/ 8 w 26"/>
                  <a:gd name="T7" fmla="*/ 4 h 31"/>
                  <a:gd name="T8" fmla="*/ 17 w 26"/>
                  <a:gd name="T9" fmla="*/ 4 h 31"/>
                  <a:gd name="T10" fmla="*/ 22 w 26"/>
                  <a:gd name="T11" fmla="*/ 9 h 31"/>
                  <a:gd name="T12" fmla="*/ 22 w 26"/>
                  <a:gd name="T13" fmla="*/ 23 h 31"/>
                  <a:gd name="T14" fmla="*/ 17 w 26"/>
                  <a:gd name="T15" fmla="*/ 27 h 31"/>
                  <a:gd name="T16" fmla="*/ 8 w 26"/>
                  <a:gd name="T17" fmla="*/ 27 h 31"/>
                  <a:gd name="T18" fmla="*/ 17 w 26"/>
                  <a:gd name="T19" fmla="*/ 0 h 31"/>
                  <a:gd name="T20" fmla="*/ 8 w 26"/>
                  <a:gd name="T21" fmla="*/ 0 h 31"/>
                  <a:gd name="T22" fmla="*/ 0 w 26"/>
                  <a:gd name="T23" fmla="*/ 9 h 31"/>
                  <a:gd name="T24" fmla="*/ 0 w 26"/>
                  <a:gd name="T25" fmla="*/ 23 h 31"/>
                  <a:gd name="T26" fmla="*/ 8 w 26"/>
                  <a:gd name="T27" fmla="*/ 31 h 31"/>
                  <a:gd name="T28" fmla="*/ 17 w 26"/>
                  <a:gd name="T29" fmla="*/ 31 h 31"/>
                  <a:gd name="T30" fmla="*/ 26 w 26"/>
                  <a:gd name="T31" fmla="*/ 23 h 31"/>
                  <a:gd name="T32" fmla="*/ 26 w 26"/>
                  <a:gd name="T33" fmla="*/ 9 h 31"/>
                  <a:gd name="T34" fmla="*/ 17 w 26"/>
                  <a:gd name="T35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1">
                    <a:moveTo>
                      <a:pt x="8" y="27"/>
                    </a:moveTo>
                    <a:cubicBezTo>
                      <a:pt x="5" y="27"/>
                      <a:pt x="3" y="25"/>
                      <a:pt x="3" y="23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3" y="6"/>
                      <a:pt x="5" y="4"/>
                      <a:pt x="8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20" y="4"/>
                      <a:pt x="22" y="6"/>
                      <a:pt x="22" y="9"/>
                    </a:cubicBezTo>
                    <a:cubicBezTo>
                      <a:pt x="22" y="23"/>
                      <a:pt x="22" y="23"/>
                      <a:pt x="22" y="23"/>
                    </a:cubicBezTo>
                    <a:cubicBezTo>
                      <a:pt x="22" y="25"/>
                      <a:pt x="20" y="27"/>
                      <a:pt x="17" y="27"/>
                    </a:cubicBezTo>
                    <a:cubicBezTo>
                      <a:pt x="8" y="27"/>
                      <a:pt x="8" y="27"/>
                      <a:pt x="8" y="27"/>
                    </a:cubicBezTo>
                    <a:moveTo>
                      <a:pt x="17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3" y="0"/>
                      <a:pt x="0" y="4"/>
                      <a:pt x="0" y="9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0" y="27"/>
                      <a:pt x="3" y="31"/>
                      <a:pt x="8" y="31"/>
                    </a:cubicBezTo>
                    <a:cubicBezTo>
                      <a:pt x="17" y="31"/>
                      <a:pt x="17" y="31"/>
                      <a:pt x="17" y="31"/>
                    </a:cubicBezTo>
                    <a:cubicBezTo>
                      <a:pt x="22" y="31"/>
                      <a:pt x="26" y="27"/>
                      <a:pt x="26" y="23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6" y="4"/>
                      <a:pt x="22" y="0"/>
                      <a:pt x="17" y="0"/>
                    </a:cubicBezTo>
                  </a:path>
                </a:pathLst>
              </a:custGeom>
              <a:solidFill>
                <a:srgbClr val="5FBA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5" name="Freeform 109">
                <a:extLst>
                  <a:ext uri="{FF2B5EF4-FFF2-40B4-BE49-F238E27FC236}">
                    <a16:creationId xmlns="" xmlns:a16="http://schemas.microsoft.com/office/drawing/2014/main" id="{5DBF146A-8658-4134-862D-C7F9B103EC3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1931988" y="4027488"/>
                <a:ext cx="33338" cy="38100"/>
              </a:xfrm>
              <a:custGeom>
                <a:avLst/>
                <a:gdLst>
                  <a:gd name="T0" fmla="*/ 8 w 26"/>
                  <a:gd name="T1" fmla="*/ 27 h 31"/>
                  <a:gd name="T2" fmla="*/ 4 w 26"/>
                  <a:gd name="T3" fmla="*/ 23 h 31"/>
                  <a:gd name="T4" fmla="*/ 4 w 26"/>
                  <a:gd name="T5" fmla="*/ 9 h 31"/>
                  <a:gd name="T6" fmla="*/ 8 w 26"/>
                  <a:gd name="T7" fmla="*/ 4 h 31"/>
                  <a:gd name="T8" fmla="*/ 17 w 26"/>
                  <a:gd name="T9" fmla="*/ 4 h 31"/>
                  <a:gd name="T10" fmla="*/ 22 w 26"/>
                  <a:gd name="T11" fmla="*/ 9 h 31"/>
                  <a:gd name="T12" fmla="*/ 22 w 26"/>
                  <a:gd name="T13" fmla="*/ 23 h 31"/>
                  <a:gd name="T14" fmla="*/ 17 w 26"/>
                  <a:gd name="T15" fmla="*/ 27 h 31"/>
                  <a:gd name="T16" fmla="*/ 8 w 26"/>
                  <a:gd name="T17" fmla="*/ 27 h 31"/>
                  <a:gd name="T18" fmla="*/ 17 w 26"/>
                  <a:gd name="T19" fmla="*/ 0 h 31"/>
                  <a:gd name="T20" fmla="*/ 8 w 26"/>
                  <a:gd name="T21" fmla="*/ 0 h 31"/>
                  <a:gd name="T22" fmla="*/ 0 w 26"/>
                  <a:gd name="T23" fmla="*/ 9 h 31"/>
                  <a:gd name="T24" fmla="*/ 0 w 26"/>
                  <a:gd name="T25" fmla="*/ 23 h 31"/>
                  <a:gd name="T26" fmla="*/ 8 w 26"/>
                  <a:gd name="T27" fmla="*/ 31 h 31"/>
                  <a:gd name="T28" fmla="*/ 17 w 26"/>
                  <a:gd name="T29" fmla="*/ 31 h 31"/>
                  <a:gd name="T30" fmla="*/ 26 w 26"/>
                  <a:gd name="T31" fmla="*/ 23 h 31"/>
                  <a:gd name="T32" fmla="*/ 26 w 26"/>
                  <a:gd name="T33" fmla="*/ 9 h 31"/>
                  <a:gd name="T34" fmla="*/ 17 w 26"/>
                  <a:gd name="T35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1">
                    <a:moveTo>
                      <a:pt x="8" y="27"/>
                    </a:moveTo>
                    <a:cubicBezTo>
                      <a:pt x="6" y="27"/>
                      <a:pt x="4" y="25"/>
                      <a:pt x="4" y="23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6"/>
                      <a:pt x="6" y="4"/>
                      <a:pt x="8" y="4"/>
                    </a:cubicBezTo>
                    <a:cubicBezTo>
                      <a:pt x="17" y="4"/>
                      <a:pt x="17" y="4"/>
                      <a:pt x="17" y="4"/>
                    </a:cubicBezTo>
                    <a:cubicBezTo>
                      <a:pt x="20" y="4"/>
                      <a:pt x="22" y="6"/>
                      <a:pt x="22" y="9"/>
                    </a:cubicBezTo>
                    <a:cubicBezTo>
                      <a:pt x="22" y="23"/>
                      <a:pt x="22" y="23"/>
                      <a:pt x="22" y="23"/>
                    </a:cubicBezTo>
                    <a:cubicBezTo>
                      <a:pt x="22" y="25"/>
                      <a:pt x="20" y="27"/>
                      <a:pt x="17" y="27"/>
                    </a:cubicBezTo>
                    <a:cubicBezTo>
                      <a:pt x="8" y="27"/>
                      <a:pt x="8" y="27"/>
                      <a:pt x="8" y="27"/>
                    </a:cubicBezTo>
                    <a:moveTo>
                      <a:pt x="17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4" y="0"/>
                      <a:pt x="0" y="4"/>
                      <a:pt x="0" y="9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0" y="27"/>
                      <a:pt x="4" y="31"/>
                      <a:pt x="8" y="31"/>
                    </a:cubicBezTo>
                    <a:cubicBezTo>
                      <a:pt x="17" y="31"/>
                      <a:pt x="17" y="31"/>
                      <a:pt x="17" y="31"/>
                    </a:cubicBezTo>
                    <a:cubicBezTo>
                      <a:pt x="22" y="31"/>
                      <a:pt x="26" y="27"/>
                      <a:pt x="26" y="23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6" y="4"/>
                      <a:pt x="22" y="0"/>
                      <a:pt x="17" y="0"/>
                    </a:cubicBezTo>
                  </a:path>
                </a:pathLst>
              </a:custGeom>
              <a:solidFill>
                <a:srgbClr val="39A7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6" name="Freeform 110">
                <a:extLst>
                  <a:ext uri="{FF2B5EF4-FFF2-40B4-BE49-F238E27FC236}">
                    <a16:creationId xmlns="" xmlns:a16="http://schemas.microsoft.com/office/drawing/2014/main" id="{094B6FBF-978F-4DA1-AE92-1A0A35401A4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8026" y="4027488"/>
                <a:ext cx="15875" cy="38100"/>
              </a:xfrm>
              <a:custGeom>
                <a:avLst/>
                <a:gdLst>
                  <a:gd name="T0" fmla="*/ 10 w 10"/>
                  <a:gd name="T1" fmla="*/ 0 h 24"/>
                  <a:gd name="T2" fmla="*/ 7 w 10"/>
                  <a:gd name="T3" fmla="*/ 0 h 24"/>
                  <a:gd name="T4" fmla="*/ 0 w 10"/>
                  <a:gd name="T5" fmla="*/ 7 h 24"/>
                  <a:gd name="T6" fmla="*/ 4 w 10"/>
                  <a:gd name="T7" fmla="*/ 7 h 24"/>
                  <a:gd name="T8" fmla="*/ 7 w 10"/>
                  <a:gd name="T9" fmla="*/ 3 h 24"/>
                  <a:gd name="T10" fmla="*/ 7 w 10"/>
                  <a:gd name="T11" fmla="*/ 24 h 24"/>
                  <a:gd name="T12" fmla="*/ 10 w 10"/>
                  <a:gd name="T13" fmla="*/ 24 h 24"/>
                  <a:gd name="T14" fmla="*/ 10 w 10"/>
                  <a:gd name="T15" fmla="*/ 0 h 24"/>
                  <a:gd name="T16" fmla="*/ 10 w 10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24">
                    <a:moveTo>
                      <a:pt x="10" y="0"/>
                    </a:moveTo>
                    <a:lnTo>
                      <a:pt x="7" y="0"/>
                    </a:lnTo>
                    <a:lnTo>
                      <a:pt x="0" y="7"/>
                    </a:lnTo>
                    <a:lnTo>
                      <a:pt x="4" y="7"/>
                    </a:lnTo>
                    <a:lnTo>
                      <a:pt x="7" y="3"/>
                    </a:lnTo>
                    <a:lnTo>
                      <a:pt x="7" y="24"/>
                    </a:lnTo>
                    <a:lnTo>
                      <a:pt x="10" y="24"/>
                    </a:lnTo>
                    <a:lnTo>
                      <a:pt x="10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30A2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7" name="Freeform 111">
                <a:extLst>
                  <a:ext uri="{FF2B5EF4-FFF2-40B4-BE49-F238E27FC236}">
                    <a16:creationId xmlns="" xmlns:a16="http://schemas.microsoft.com/office/drawing/2014/main" id="{8BA9E27E-66B5-49C8-ACDC-58F0F2D6FE4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8026" y="4027488"/>
                <a:ext cx="15875" cy="38100"/>
              </a:xfrm>
              <a:custGeom>
                <a:avLst/>
                <a:gdLst>
                  <a:gd name="T0" fmla="*/ 10 w 10"/>
                  <a:gd name="T1" fmla="*/ 0 h 24"/>
                  <a:gd name="T2" fmla="*/ 7 w 10"/>
                  <a:gd name="T3" fmla="*/ 0 h 24"/>
                  <a:gd name="T4" fmla="*/ 0 w 10"/>
                  <a:gd name="T5" fmla="*/ 7 h 24"/>
                  <a:gd name="T6" fmla="*/ 4 w 10"/>
                  <a:gd name="T7" fmla="*/ 7 h 24"/>
                  <a:gd name="T8" fmla="*/ 7 w 10"/>
                  <a:gd name="T9" fmla="*/ 3 h 24"/>
                  <a:gd name="T10" fmla="*/ 7 w 10"/>
                  <a:gd name="T11" fmla="*/ 24 h 24"/>
                  <a:gd name="T12" fmla="*/ 10 w 10"/>
                  <a:gd name="T13" fmla="*/ 24 h 24"/>
                  <a:gd name="T14" fmla="*/ 10 w 10"/>
                  <a:gd name="T15" fmla="*/ 0 h 24"/>
                  <a:gd name="T16" fmla="*/ 10 w 10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24">
                    <a:moveTo>
                      <a:pt x="10" y="0"/>
                    </a:moveTo>
                    <a:lnTo>
                      <a:pt x="7" y="0"/>
                    </a:lnTo>
                    <a:lnTo>
                      <a:pt x="0" y="7"/>
                    </a:lnTo>
                    <a:lnTo>
                      <a:pt x="4" y="7"/>
                    </a:lnTo>
                    <a:lnTo>
                      <a:pt x="7" y="3"/>
                    </a:lnTo>
                    <a:lnTo>
                      <a:pt x="7" y="24"/>
                    </a:lnTo>
                    <a:lnTo>
                      <a:pt x="10" y="24"/>
                    </a:lnTo>
                    <a:lnTo>
                      <a:pt x="10" y="0"/>
                    </a:lnTo>
                    <a:lnTo>
                      <a:pt x="1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8" name="Freeform 112">
                <a:extLst>
                  <a:ext uri="{FF2B5EF4-FFF2-40B4-BE49-F238E27FC236}">
                    <a16:creationId xmlns="" xmlns:a16="http://schemas.microsoft.com/office/drawing/2014/main" id="{9129DC40-D65D-4CCE-A81C-AA16153ED6F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00238" y="4027488"/>
                <a:ext cx="17463" cy="38100"/>
              </a:xfrm>
              <a:custGeom>
                <a:avLst/>
                <a:gdLst>
                  <a:gd name="T0" fmla="*/ 11 w 11"/>
                  <a:gd name="T1" fmla="*/ 0 h 24"/>
                  <a:gd name="T2" fmla="*/ 7 w 11"/>
                  <a:gd name="T3" fmla="*/ 0 h 24"/>
                  <a:gd name="T4" fmla="*/ 0 w 11"/>
                  <a:gd name="T5" fmla="*/ 7 h 24"/>
                  <a:gd name="T6" fmla="*/ 4 w 11"/>
                  <a:gd name="T7" fmla="*/ 7 h 24"/>
                  <a:gd name="T8" fmla="*/ 8 w 11"/>
                  <a:gd name="T9" fmla="*/ 3 h 24"/>
                  <a:gd name="T10" fmla="*/ 8 w 11"/>
                  <a:gd name="T11" fmla="*/ 24 h 24"/>
                  <a:gd name="T12" fmla="*/ 10 w 11"/>
                  <a:gd name="T13" fmla="*/ 24 h 24"/>
                  <a:gd name="T14" fmla="*/ 10 w 11"/>
                  <a:gd name="T15" fmla="*/ 0 h 24"/>
                  <a:gd name="T16" fmla="*/ 11 w 11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24">
                    <a:moveTo>
                      <a:pt x="11" y="0"/>
                    </a:moveTo>
                    <a:lnTo>
                      <a:pt x="7" y="0"/>
                    </a:lnTo>
                    <a:lnTo>
                      <a:pt x="0" y="7"/>
                    </a:lnTo>
                    <a:lnTo>
                      <a:pt x="4" y="7"/>
                    </a:lnTo>
                    <a:lnTo>
                      <a:pt x="8" y="3"/>
                    </a:lnTo>
                    <a:lnTo>
                      <a:pt x="8" y="24"/>
                    </a:lnTo>
                    <a:lnTo>
                      <a:pt x="10" y="24"/>
                    </a:lnTo>
                    <a:lnTo>
                      <a:pt x="10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43AC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89" name="Freeform 113">
                <a:extLst>
                  <a:ext uri="{FF2B5EF4-FFF2-40B4-BE49-F238E27FC236}">
                    <a16:creationId xmlns="" xmlns:a16="http://schemas.microsoft.com/office/drawing/2014/main" id="{FC89F79A-0986-48C0-A1B3-257B04891B0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00238" y="4027488"/>
                <a:ext cx="17463" cy="38100"/>
              </a:xfrm>
              <a:custGeom>
                <a:avLst/>
                <a:gdLst>
                  <a:gd name="T0" fmla="*/ 11 w 11"/>
                  <a:gd name="T1" fmla="*/ 0 h 24"/>
                  <a:gd name="T2" fmla="*/ 7 w 11"/>
                  <a:gd name="T3" fmla="*/ 0 h 24"/>
                  <a:gd name="T4" fmla="*/ 0 w 11"/>
                  <a:gd name="T5" fmla="*/ 7 h 24"/>
                  <a:gd name="T6" fmla="*/ 4 w 11"/>
                  <a:gd name="T7" fmla="*/ 7 h 24"/>
                  <a:gd name="T8" fmla="*/ 8 w 11"/>
                  <a:gd name="T9" fmla="*/ 3 h 24"/>
                  <a:gd name="T10" fmla="*/ 8 w 11"/>
                  <a:gd name="T11" fmla="*/ 24 h 24"/>
                  <a:gd name="T12" fmla="*/ 10 w 11"/>
                  <a:gd name="T13" fmla="*/ 24 h 24"/>
                  <a:gd name="T14" fmla="*/ 10 w 11"/>
                  <a:gd name="T15" fmla="*/ 0 h 24"/>
                  <a:gd name="T16" fmla="*/ 11 w 11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24">
                    <a:moveTo>
                      <a:pt x="11" y="0"/>
                    </a:moveTo>
                    <a:lnTo>
                      <a:pt x="7" y="0"/>
                    </a:lnTo>
                    <a:lnTo>
                      <a:pt x="0" y="7"/>
                    </a:lnTo>
                    <a:lnTo>
                      <a:pt x="4" y="7"/>
                    </a:lnTo>
                    <a:lnTo>
                      <a:pt x="8" y="3"/>
                    </a:lnTo>
                    <a:lnTo>
                      <a:pt x="8" y="24"/>
                    </a:lnTo>
                    <a:lnTo>
                      <a:pt x="10" y="24"/>
                    </a:lnTo>
                    <a:lnTo>
                      <a:pt x="10" y="0"/>
                    </a:lnTo>
                    <a:lnTo>
                      <a:pt x="1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0" name="Freeform 114">
                <a:extLst>
                  <a:ext uri="{FF2B5EF4-FFF2-40B4-BE49-F238E27FC236}">
                    <a16:creationId xmlns="" xmlns:a16="http://schemas.microsoft.com/office/drawing/2014/main" id="{5C8EB345-204B-4E6F-9E7F-82B2A48AD30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868488" y="4027488"/>
                <a:ext cx="15875" cy="38100"/>
              </a:xfrm>
              <a:custGeom>
                <a:avLst/>
                <a:gdLst>
                  <a:gd name="T0" fmla="*/ 10 w 10"/>
                  <a:gd name="T1" fmla="*/ 0 h 24"/>
                  <a:gd name="T2" fmla="*/ 6 w 10"/>
                  <a:gd name="T3" fmla="*/ 0 h 24"/>
                  <a:gd name="T4" fmla="*/ 0 w 10"/>
                  <a:gd name="T5" fmla="*/ 7 h 24"/>
                  <a:gd name="T6" fmla="*/ 4 w 10"/>
                  <a:gd name="T7" fmla="*/ 7 h 24"/>
                  <a:gd name="T8" fmla="*/ 7 w 10"/>
                  <a:gd name="T9" fmla="*/ 3 h 24"/>
                  <a:gd name="T10" fmla="*/ 7 w 10"/>
                  <a:gd name="T11" fmla="*/ 24 h 24"/>
                  <a:gd name="T12" fmla="*/ 10 w 10"/>
                  <a:gd name="T13" fmla="*/ 24 h 24"/>
                  <a:gd name="T14" fmla="*/ 10 w 10"/>
                  <a:gd name="T15" fmla="*/ 0 h 24"/>
                  <a:gd name="T16" fmla="*/ 10 w 10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24">
                    <a:moveTo>
                      <a:pt x="10" y="0"/>
                    </a:moveTo>
                    <a:lnTo>
                      <a:pt x="6" y="0"/>
                    </a:lnTo>
                    <a:lnTo>
                      <a:pt x="0" y="7"/>
                    </a:lnTo>
                    <a:lnTo>
                      <a:pt x="4" y="7"/>
                    </a:lnTo>
                    <a:lnTo>
                      <a:pt x="7" y="3"/>
                    </a:lnTo>
                    <a:lnTo>
                      <a:pt x="7" y="24"/>
                    </a:lnTo>
                    <a:lnTo>
                      <a:pt x="10" y="24"/>
                    </a:lnTo>
                    <a:lnTo>
                      <a:pt x="10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4CB1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1" name="Freeform 115">
                <a:extLst>
                  <a:ext uri="{FF2B5EF4-FFF2-40B4-BE49-F238E27FC236}">
                    <a16:creationId xmlns="" xmlns:a16="http://schemas.microsoft.com/office/drawing/2014/main" id="{8EE6B545-934C-4FDC-B107-42E74426353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868488" y="4027488"/>
                <a:ext cx="15875" cy="38100"/>
              </a:xfrm>
              <a:custGeom>
                <a:avLst/>
                <a:gdLst>
                  <a:gd name="T0" fmla="*/ 10 w 10"/>
                  <a:gd name="T1" fmla="*/ 0 h 24"/>
                  <a:gd name="T2" fmla="*/ 6 w 10"/>
                  <a:gd name="T3" fmla="*/ 0 h 24"/>
                  <a:gd name="T4" fmla="*/ 0 w 10"/>
                  <a:gd name="T5" fmla="*/ 7 h 24"/>
                  <a:gd name="T6" fmla="*/ 4 w 10"/>
                  <a:gd name="T7" fmla="*/ 7 h 24"/>
                  <a:gd name="T8" fmla="*/ 7 w 10"/>
                  <a:gd name="T9" fmla="*/ 3 h 24"/>
                  <a:gd name="T10" fmla="*/ 7 w 10"/>
                  <a:gd name="T11" fmla="*/ 24 h 24"/>
                  <a:gd name="T12" fmla="*/ 10 w 10"/>
                  <a:gd name="T13" fmla="*/ 24 h 24"/>
                  <a:gd name="T14" fmla="*/ 10 w 10"/>
                  <a:gd name="T15" fmla="*/ 0 h 24"/>
                  <a:gd name="T16" fmla="*/ 10 w 10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24">
                    <a:moveTo>
                      <a:pt x="10" y="0"/>
                    </a:moveTo>
                    <a:lnTo>
                      <a:pt x="6" y="0"/>
                    </a:lnTo>
                    <a:lnTo>
                      <a:pt x="0" y="7"/>
                    </a:lnTo>
                    <a:lnTo>
                      <a:pt x="4" y="7"/>
                    </a:lnTo>
                    <a:lnTo>
                      <a:pt x="7" y="3"/>
                    </a:lnTo>
                    <a:lnTo>
                      <a:pt x="7" y="24"/>
                    </a:lnTo>
                    <a:lnTo>
                      <a:pt x="10" y="24"/>
                    </a:lnTo>
                    <a:lnTo>
                      <a:pt x="10" y="0"/>
                    </a:lnTo>
                    <a:lnTo>
                      <a:pt x="1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2" name="Freeform 116">
                <a:extLst>
                  <a:ext uri="{FF2B5EF4-FFF2-40B4-BE49-F238E27FC236}">
                    <a16:creationId xmlns="" xmlns:a16="http://schemas.microsoft.com/office/drawing/2014/main" id="{2D71D4DA-BCA6-4A68-8A06-70F7AFBD47F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741488" y="4027488"/>
                <a:ext cx="17463" cy="38100"/>
              </a:xfrm>
              <a:custGeom>
                <a:avLst/>
                <a:gdLst>
                  <a:gd name="T0" fmla="*/ 11 w 11"/>
                  <a:gd name="T1" fmla="*/ 0 h 24"/>
                  <a:gd name="T2" fmla="*/ 6 w 11"/>
                  <a:gd name="T3" fmla="*/ 0 h 24"/>
                  <a:gd name="T4" fmla="*/ 0 w 11"/>
                  <a:gd name="T5" fmla="*/ 7 h 24"/>
                  <a:gd name="T6" fmla="*/ 4 w 11"/>
                  <a:gd name="T7" fmla="*/ 7 h 24"/>
                  <a:gd name="T8" fmla="*/ 8 w 11"/>
                  <a:gd name="T9" fmla="*/ 3 h 24"/>
                  <a:gd name="T10" fmla="*/ 8 w 11"/>
                  <a:gd name="T11" fmla="*/ 24 h 24"/>
                  <a:gd name="T12" fmla="*/ 10 w 11"/>
                  <a:gd name="T13" fmla="*/ 24 h 24"/>
                  <a:gd name="T14" fmla="*/ 10 w 11"/>
                  <a:gd name="T15" fmla="*/ 0 h 24"/>
                  <a:gd name="T16" fmla="*/ 11 w 11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24">
                    <a:moveTo>
                      <a:pt x="11" y="0"/>
                    </a:moveTo>
                    <a:lnTo>
                      <a:pt x="6" y="0"/>
                    </a:lnTo>
                    <a:lnTo>
                      <a:pt x="0" y="7"/>
                    </a:lnTo>
                    <a:lnTo>
                      <a:pt x="4" y="7"/>
                    </a:lnTo>
                    <a:lnTo>
                      <a:pt x="8" y="3"/>
                    </a:lnTo>
                    <a:lnTo>
                      <a:pt x="8" y="24"/>
                    </a:lnTo>
                    <a:lnTo>
                      <a:pt x="10" y="24"/>
                    </a:lnTo>
                    <a:lnTo>
                      <a:pt x="10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68BF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3" name="Freeform 117">
                <a:extLst>
                  <a:ext uri="{FF2B5EF4-FFF2-40B4-BE49-F238E27FC236}">
                    <a16:creationId xmlns="" xmlns:a16="http://schemas.microsoft.com/office/drawing/2014/main" id="{6F81AA73-8952-43E6-9C9C-2619DCC59D2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741488" y="4027488"/>
                <a:ext cx="17463" cy="38100"/>
              </a:xfrm>
              <a:custGeom>
                <a:avLst/>
                <a:gdLst>
                  <a:gd name="T0" fmla="*/ 11 w 11"/>
                  <a:gd name="T1" fmla="*/ 0 h 24"/>
                  <a:gd name="T2" fmla="*/ 6 w 11"/>
                  <a:gd name="T3" fmla="*/ 0 h 24"/>
                  <a:gd name="T4" fmla="*/ 0 w 11"/>
                  <a:gd name="T5" fmla="*/ 7 h 24"/>
                  <a:gd name="T6" fmla="*/ 4 w 11"/>
                  <a:gd name="T7" fmla="*/ 7 h 24"/>
                  <a:gd name="T8" fmla="*/ 8 w 11"/>
                  <a:gd name="T9" fmla="*/ 3 h 24"/>
                  <a:gd name="T10" fmla="*/ 8 w 11"/>
                  <a:gd name="T11" fmla="*/ 24 h 24"/>
                  <a:gd name="T12" fmla="*/ 10 w 11"/>
                  <a:gd name="T13" fmla="*/ 24 h 24"/>
                  <a:gd name="T14" fmla="*/ 10 w 11"/>
                  <a:gd name="T15" fmla="*/ 0 h 24"/>
                  <a:gd name="T16" fmla="*/ 11 w 11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24">
                    <a:moveTo>
                      <a:pt x="11" y="0"/>
                    </a:moveTo>
                    <a:lnTo>
                      <a:pt x="6" y="0"/>
                    </a:lnTo>
                    <a:lnTo>
                      <a:pt x="0" y="7"/>
                    </a:lnTo>
                    <a:lnTo>
                      <a:pt x="4" y="7"/>
                    </a:lnTo>
                    <a:lnTo>
                      <a:pt x="8" y="3"/>
                    </a:lnTo>
                    <a:lnTo>
                      <a:pt x="8" y="24"/>
                    </a:lnTo>
                    <a:lnTo>
                      <a:pt x="10" y="24"/>
                    </a:lnTo>
                    <a:lnTo>
                      <a:pt x="10" y="0"/>
                    </a:lnTo>
                    <a:lnTo>
                      <a:pt x="1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4" name="Freeform 118">
                <a:extLst>
                  <a:ext uri="{FF2B5EF4-FFF2-40B4-BE49-F238E27FC236}">
                    <a16:creationId xmlns="" xmlns:a16="http://schemas.microsoft.com/office/drawing/2014/main" id="{D6173DF2-F543-45C5-B1F9-2408EAE3486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62113" y="4027488"/>
                <a:ext cx="17463" cy="38100"/>
              </a:xfrm>
              <a:custGeom>
                <a:avLst/>
                <a:gdLst>
                  <a:gd name="T0" fmla="*/ 11 w 11"/>
                  <a:gd name="T1" fmla="*/ 0 h 24"/>
                  <a:gd name="T2" fmla="*/ 6 w 11"/>
                  <a:gd name="T3" fmla="*/ 0 h 24"/>
                  <a:gd name="T4" fmla="*/ 0 w 11"/>
                  <a:gd name="T5" fmla="*/ 7 h 24"/>
                  <a:gd name="T6" fmla="*/ 4 w 11"/>
                  <a:gd name="T7" fmla="*/ 7 h 24"/>
                  <a:gd name="T8" fmla="*/ 8 w 11"/>
                  <a:gd name="T9" fmla="*/ 3 h 24"/>
                  <a:gd name="T10" fmla="*/ 8 w 11"/>
                  <a:gd name="T11" fmla="*/ 24 h 24"/>
                  <a:gd name="T12" fmla="*/ 10 w 11"/>
                  <a:gd name="T13" fmla="*/ 24 h 24"/>
                  <a:gd name="T14" fmla="*/ 10 w 11"/>
                  <a:gd name="T15" fmla="*/ 0 h 24"/>
                  <a:gd name="T16" fmla="*/ 11 w 11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24">
                    <a:moveTo>
                      <a:pt x="11" y="0"/>
                    </a:moveTo>
                    <a:lnTo>
                      <a:pt x="6" y="0"/>
                    </a:lnTo>
                    <a:lnTo>
                      <a:pt x="0" y="7"/>
                    </a:lnTo>
                    <a:lnTo>
                      <a:pt x="4" y="7"/>
                    </a:lnTo>
                    <a:lnTo>
                      <a:pt x="8" y="3"/>
                    </a:lnTo>
                    <a:lnTo>
                      <a:pt x="8" y="24"/>
                    </a:lnTo>
                    <a:lnTo>
                      <a:pt x="10" y="24"/>
                    </a:lnTo>
                    <a:lnTo>
                      <a:pt x="10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5" name="Freeform 119">
                <a:extLst>
                  <a:ext uri="{FF2B5EF4-FFF2-40B4-BE49-F238E27FC236}">
                    <a16:creationId xmlns="" xmlns:a16="http://schemas.microsoft.com/office/drawing/2014/main" id="{3118384D-8C8F-43E6-A1F8-B54EBF01198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35113" y="4027488"/>
                <a:ext cx="17463" cy="38100"/>
              </a:xfrm>
              <a:custGeom>
                <a:avLst/>
                <a:gdLst>
                  <a:gd name="T0" fmla="*/ 11 w 11"/>
                  <a:gd name="T1" fmla="*/ 0 h 24"/>
                  <a:gd name="T2" fmla="*/ 7 w 11"/>
                  <a:gd name="T3" fmla="*/ 0 h 24"/>
                  <a:gd name="T4" fmla="*/ 0 w 11"/>
                  <a:gd name="T5" fmla="*/ 7 h 24"/>
                  <a:gd name="T6" fmla="*/ 5 w 11"/>
                  <a:gd name="T7" fmla="*/ 7 h 24"/>
                  <a:gd name="T8" fmla="*/ 8 w 11"/>
                  <a:gd name="T9" fmla="*/ 3 h 24"/>
                  <a:gd name="T10" fmla="*/ 8 w 11"/>
                  <a:gd name="T11" fmla="*/ 24 h 24"/>
                  <a:gd name="T12" fmla="*/ 11 w 11"/>
                  <a:gd name="T13" fmla="*/ 24 h 24"/>
                  <a:gd name="T14" fmla="*/ 11 w 11"/>
                  <a:gd name="T15" fmla="*/ 0 h 24"/>
                  <a:gd name="T16" fmla="*/ 11 w 11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24">
                    <a:moveTo>
                      <a:pt x="11" y="0"/>
                    </a:moveTo>
                    <a:lnTo>
                      <a:pt x="7" y="0"/>
                    </a:lnTo>
                    <a:lnTo>
                      <a:pt x="0" y="7"/>
                    </a:lnTo>
                    <a:lnTo>
                      <a:pt x="5" y="7"/>
                    </a:lnTo>
                    <a:lnTo>
                      <a:pt x="8" y="3"/>
                    </a:lnTo>
                    <a:lnTo>
                      <a:pt x="8" y="24"/>
                    </a:lnTo>
                    <a:lnTo>
                      <a:pt x="11" y="24"/>
                    </a:lnTo>
                    <a:lnTo>
                      <a:pt x="11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6" name="Freeform 120">
                <a:extLst>
                  <a:ext uri="{FF2B5EF4-FFF2-40B4-BE49-F238E27FC236}">
                    <a16:creationId xmlns="" xmlns:a16="http://schemas.microsoft.com/office/drawing/2014/main" id="{19507AAA-AD0A-463D-97DD-75E034EC76D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58913" y="4027488"/>
                <a:ext cx="15875" cy="38100"/>
              </a:xfrm>
              <a:custGeom>
                <a:avLst/>
                <a:gdLst>
                  <a:gd name="T0" fmla="*/ 10 w 10"/>
                  <a:gd name="T1" fmla="*/ 0 h 24"/>
                  <a:gd name="T2" fmla="*/ 6 w 10"/>
                  <a:gd name="T3" fmla="*/ 0 h 24"/>
                  <a:gd name="T4" fmla="*/ 0 w 10"/>
                  <a:gd name="T5" fmla="*/ 7 h 24"/>
                  <a:gd name="T6" fmla="*/ 4 w 10"/>
                  <a:gd name="T7" fmla="*/ 7 h 24"/>
                  <a:gd name="T8" fmla="*/ 7 w 10"/>
                  <a:gd name="T9" fmla="*/ 3 h 24"/>
                  <a:gd name="T10" fmla="*/ 7 w 10"/>
                  <a:gd name="T11" fmla="*/ 24 h 24"/>
                  <a:gd name="T12" fmla="*/ 10 w 10"/>
                  <a:gd name="T13" fmla="*/ 24 h 24"/>
                  <a:gd name="T14" fmla="*/ 10 w 10"/>
                  <a:gd name="T15" fmla="*/ 0 h 24"/>
                  <a:gd name="T16" fmla="*/ 10 w 10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24">
                    <a:moveTo>
                      <a:pt x="10" y="0"/>
                    </a:moveTo>
                    <a:lnTo>
                      <a:pt x="6" y="0"/>
                    </a:lnTo>
                    <a:lnTo>
                      <a:pt x="0" y="7"/>
                    </a:lnTo>
                    <a:lnTo>
                      <a:pt x="4" y="7"/>
                    </a:lnTo>
                    <a:lnTo>
                      <a:pt x="7" y="3"/>
                    </a:lnTo>
                    <a:lnTo>
                      <a:pt x="7" y="24"/>
                    </a:lnTo>
                    <a:lnTo>
                      <a:pt x="10" y="24"/>
                    </a:lnTo>
                    <a:lnTo>
                      <a:pt x="10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7" name="Freeform 121">
                <a:extLst>
                  <a:ext uri="{FF2B5EF4-FFF2-40B4-BE49-F238E27FC236}">
                    <a16:creationId xmlns="" xmlns:a16="http://schemas.microsoft.com/office/drawing/2014/main" id="{C62D4F14-E10D-4451-BF51-67A0AD6D203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27163" y="4027488"/>
                <a:ext cx="15875" cy="38100"/>
              </a:xfrm>
              <a:custGeom>
                <a:avLst/>
                <a:gdLst>
                  <a:gd name="T0" fmla="*/ 10 w 10"/>
                  <a:gd name="T1" fmla="*/ 0 h 24"/>
                  <a:gd name="T2" fmla="*/ 6 w 10"/>
                  <a:gd name="T3" fmla="*/ 0 h 24"/>
                  <a:gd name="T4" fmla="*/ 0 w 10"/>
                  <a:gd name="T5" fmla="*/ 7 h 24"/>
                  <a:gd name="T6" fmla="*/ 4 w 10"/>
                  <a:gd name="T7" fmla="*/ 7 h 24"/>
                  <a:gd name="T8" fmla="*/ 7 w 10"/>
                  <a:gd name="T9" fmla="*/ 3 h 24"/>
                  <a:gd name="T10" fmla="*/ 7 w 10"/>
                  <a:gd name="T11" fmla="*/ 24 h 24"/>
                  <a:gd name="T12" fmla="*/ 10 w 10"/>
                  <a:gd name="T13" fmla="*/ 24 h 24"/>
                  <a:gd name="T14" fmla="*/ 10 w 10"/>
                  <a:gd name="T15" fmla="*/ 0 h 24"/>
                  <a:gd name="T16" fmla="*/ 10 w 10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24">
                    <a:moveTo>
                      <a:pt x="10" y="0"/>
                    </a:moveTo>
                    <a:lnTo>
                      <a:pt x="6" y="0"/>
                    </a:lnTo>
                    <a:lnTo>
                      <a:pt x="0" y="7"/>
                    </a:lnTo>
                    <a:lnTo>
                      <a:pt x="4" y="7"/>
                    </a:lnTo>
                    <a:lnTo>
                      <a:pt x="7" y="3"/>
                    </a:lnTo>
                    <a:lnTo>
                      <a:pt x="7" y="24"/>
                    </a:lnTo>
                    <a:lnTo>
                      <a:pt x="10" y="24"/>
                    </a:lnTo>
                    <a:lnTo>
                      <a:pt x="10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8" name="Freeform 122">
                <a:extLst>
                  <a:ext uri="{FF2B5EF4-FFF2-40B4-BE49-F238E27FC236}">
                    <a16:creationId xmlns="" xmlns:a16="http://schemas.microsoft.com/office/drawing/2014/main" id="{0C97404B-CB48-4512-9628-5DE6380490F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00163" y="4027488"/>
                <a:ext cx="15875" cy="38100"/>
              </a:xfrm>
              <a:custGeom>
                <a:avLst/>
                <a:gdLst>
                  <a:gd name="T0" fmla="*/ 10 w 10"/>
                  <a:gd name="T1" fmla="*/ 0 h 24"/>
                  <a:gd name="T2" fmla="*/ 6 w 10"/>
                  <a:gd name="T3" fmla="*/ 0 h 24"/>
                  <a:gd name="T4" fmla="*/ 0 w 10"/>
                  <a:gd name="T5" fmla="*/ 7 h 24"/>
                  <a:gd name="T6" fmla="*/ 4 w 10"/>
                  <a:gd name="T7" fmla="*/ 7 h 24"/>
                  <a:gd name="T8" fmla="*/ 7 w 10"/>
                  <a:gd name="T9" fmla="*/ 3 h 24"/>
                  <a:gd name="T10" fmla="*/ 7 w 10"/>
                  <a:gd name="T11" fmla="*/ 24 h 24"/>
                  <a:gd name="T12" fmla="*/ 10 w 10"/>
                  <a:gd name="T13" fmla="*/ 24 h 24"/>
                  <a:gd name="T14" fmla="*/ 10 w 10"/>
                  <a:gd name="T15" fmla="*/ 0 h 24"/>
                  <a:gd name="T16" fmla="*/ 10 w 10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24">
                    <a:moveTo>
                      <a:pt x="10" y="0"/>
                    </a:moveTo>
                    <a:lnTo>
                      <a:pt x="6" y="0"/>
                    </a:lnTo>
                    <a:lnTo>
                      <a:pt x="0" y="7"/>
                    </a:lnTo>
                    <a:lnTo>
                      <a:pt x="4" y="7"/>
                    </a:lnTo>
                    <a:lnTo>
                      <a:pt x="7" y="3"/>
                    </a:lnTo>
                    <a:lnTo>
                      <a:pt x="7" y="24"/>
                    </a:lnTo>
                    <a:lnTo>
                      <a:pt x="10" y="24"/>
                    </a:lnTo>
                    <a:lnTo>
                      <a:pt x="10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199" name="Freeform 123">
                <a:extLst>
                  <a:ext uri="{FF2B5EF4-FFF2-40B4-BE49-F238E27FC236}">
                    <a16:creationId xmlns="" xmlns:a16="http://schemas.microsoft.com/office/drawing/2014/main" id="{E3F01684-5F58-4758-B114-E9C34AF0B30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220788" y="4027488"/>
                <a:ext cx="15875" cy="38100"/>
              </a:xfrm>
              <a:custGeom>
                <a:avLst/>
                <a:gdLst>
                  <a:gd name="T0" fmla="*/ 10 w 10"/>
                  <a:gd name="T1" fmla="*/ 0 h 24"/>
                  <a:gd name="T2" fmla="*/ 6 w 10"/>
                  <a:gd name="T3" fmla="*/ 0 h 24"/>
                  <a:gd name="T4" fmla="*/ 0 w 10"/>
                  <a:gd name="T5" fmla="*/ 7 h 24"/>
                  <a:gd name="T6" fmla="*/ 3 w 10"/>
                  <a:gd name="T7" fmla="*/ 7 h 24"/>
                  <a:gd name="T8" fmla="*/ 7 w 10"/>
                  <a:gd name="T9" fmla="*/ 3 h 24"/>
                  <a:gd name="T10" fmla="*/ 7 w 10"/>
                  <a:gd name="T11" fmla="*/ 24 h 24"/>
                  <a:gd name="T12" fmla="*/ 10 w 10"/>
                  <a:gd name="T13" fmla="*/ 24 h 24"/>
                  <a:gd name="T14" fmla="*/ 10 w 10"/>
                  <a:gd name="T15" fmla="*/ 0 h 24"/>
                  <a:gd name="T16" fmla="*/ 10 w 10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24">
                    <a:moveTo>
                      <a:pt x="10" y="0"/>
                    </a:moveTo>
                    <a:lnTo>
                      <a:pt x="6" y="0"/>
                    </a:lnTo>
                    <a:lnTo>
                      <a:pt x="0" y="7"/>
                    </a:lnTo>
                    <a:lnTo>
                      <a:pt x="3" y="7"/>
                    </a:lnTo>
                    <a:lnTo>
                      <a:pt x="7" y="3"/>
                    </a:lnTo>
                    <a:lnTo>
                      <a:pt x="7" y="24"/>
                    </a:lnTo>
                    <a:lnTo>
                      <a:pt x="10" y="24"/>
                    </a:lnTo>
                    <a:lnTo>
                      <a:pt x="10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00" name="Freeform 124">
                <a:extLst>
                  <a:ext uri="{FF2B5EF4-FFF2-40B4-BE49-F238E27FC236}">
                    <a16:creationId xmlns="" xmlns:a16="http://schemas.microsoft.com/office/drawing/2014/main" id="{84E77357-A0D5-4DEB-879B-561EDC5F8D9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141413" y="4027488"/>
                <a:ext cx="17463" cy="38100"/>
              </a:xfrm>
              <a:custGeom>
                <a:avLst/>
                <a:gdLst>
                  <a:gd name="T0" fmla="*/ 11 w 11"/>
                  <a:gd name="T1" fmla="*/ 0 h 24"/>
                  <a:gd name="T2" fmla="*/ 7 w 11"/>
                  <a:gd name="T3" fmla="*/ 0 h 24"/>
                  <a:gd name="T4" fmla="*/ 0 w 11"/>
                  <a:gd name="T5" fmla="*/ 7 h 24"/>
                  <a:gd name="T6" fmla="*/ 5 w 11"/>
                  <a:gd name="T7" fmla="*/ 7 h 24"/>
                  <a:gd name="T8" fmla="*/ 8 w 11"/>
                  <a:gd name="T9" fmla="*/ 3 h 24"/>
                  <a:gd name="T10" fmla="*/ 8 w 11"/>
                  <a:gd name="T11" fmla="*/ 24 h 24"/>
                  <a:gd name="T12" fmla="*/ 11 w 11"/>
                  <a:gd name="T13" fmla="*/ 24 h 24"/>
                  <a:gd name="T14" fmla="*/ 11 w 11"/>
                  <a:gd name="T15" fmla="*/ 0 h 24"/>
                  <a:gd name="T16" fmla="*/ 11 w 11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24">
                    <a:moveTo>
                      <a:pt x="11" y="0"/>
                    </a:moveTo>
                    <a:lnTo>
                      <a:pt x="7" y="0"/>
                    </a:lnTo>
                    <a:lnTo>
                      <a:pt x="0" y="7"/>
                    </a:lnTo>
                    <a:lnTo>
                      <a:pt x="5" y="7"/>
                    </a:lnTo>
                    <a:lnTo>
                      <a:pt x="8" y="3"/>
                    </a:lnTo>
                    <a:lnTo>
                      <a:pt x="8" y="24"/>
                    </a:lnTo>
                    <a:lnTo>
                      <a:pt x="11" y="24"/>
                    </a:lnTo>
                    <a:lnTo>
                      <a:pt x="11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01" name="Freeform 125">
                <a:extLst>
                  <a:ext uri="{FF2B5EF4-FFF2-40B4-BE49-F238E27FC236}">
                    <a16:creationId xmlns="" xmlns:a16="http://schemas.microsoft.com/office/drawing/2014/main" id="{7269EA83-2BB8-4EE2-B757-3C8186B6D2D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109663" y="4027488"/>
                <a:ext cx="17463" cy="38100"/>
              </a:xfrm>
              <a:custGeom>
                <a:avLst/>
                <a:gdLst>
                  <a:gd name="T0" fmla="*/ 11 w 11"/>
                  <a:gd name="T1" fmla="*/ 0 h 24"/>
                  <a:gd name="T2" fmla="*/ 7 w 11"/>
                  <a:gd name="T3" fmla="*/ 0 h 24"/>
                  <a:gd name="T4" fmla="*/ 0 w 11"/>
                  <a:gd name="T5" fmla="*/ 7 h 24"/>
                  <a:gd name="T6" fmla="*/ 4 w 11"/>
                  <a:gd name="T7" fmla="*/ 7 h 24"/>
                  <a:gd name="T8" fmla="*/ 8 w 11"/>
                  <a:gd name="T9" fmla="*/ 3 h 24"/>
                  <a:gd name="T10" fmla="*/ 8 w 11"/>
                  <a:gd name="T11" fmla="*/ 24 h 24"/>
                  <a:gd name="T12" fmla="*/ 11 w 11"/>
                  <a:gd name="T13" fmla="*/ 24 h 24"/>
                  <a:gd name="T14" fmla="*/ 11 w 11"/>
                  <a:gd name="T15" fmla="*/ 0 h 24"/>
                  <a:gd name="T16" fmla="*/ 11 w 11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24">
                    <a:moveTo>
                      <a:pt x="11" y="0"/>
                    </a:moveTo>
                    <a:lnTo>
                      <a:pt x="7" y="0"/>
                    </a:lnTo>
                    <a:lnTo>
                      <a:pt x="0" y="7"/>
                    </a:lnTo>
                    <a:lnTo>
                      <a:pt x="4" y="7"/>
                    </a:lnTo>
                    <a:lnTo>
                      <a:pt x="8" y="3"/>
                    </a:lnTo>
                    <a:lnTo>
                      <a:pt x="8" y="24"/>
                    </a:lnTo>
                    <a:lnTo>
                      <a:pt x="11" y="24"/>
                    </a:lnTo>
                    <a:lnTo>
                      <a:pt x="11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02" name="Freeform 126">
                <a:extLst>
                  <a:ext uri="{FF2B5EF4-FFF2-40B4-BE49-F238E27FC236}">
                    <a16:creationId xmlns="" xmlns:a16="http://schemas.microsoft.com/office/drawing/2014/main" id="{6369DAAE-AD53-4469-9EDC-D7B15C9185B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109663" y="4027488"/>
                <a:ext cx="17463" cy="38100"/>
              </a:xfrm>
              <a:custGeom>
                <a:avLst/>
                <a:gdLst>
                  <a:gd name="T0" fmla="*/ 11 w 11"/>
                  <a:gd name="T1" fmla="*/ 0 h 24"/>
                  <a:gd name="T2" fmla="*/ 7 w 11"/>
                  <a:gd name="T3" fmla="*/ 0 h 24"/>
                  <a:gd name="T4" fmla="*/ 0 w 11"/>
                  <a:gd name="T5" fmla="*/ 7 h 24"/>
                  <a:gd name="T6" fmla="*/ 4 w 11"/>
                  <a:gd name="T7" fmla="*/ 7 h 24"/>
                  <a:gd name="T8" fmla="*/ 8 w 11"/>
                  <a:gd name="T9" fmla="*/ 3 h 24"/>
                  <a:gd name="T10" fmla="*/ 8 w 11"/>
                  <a:gd name="T11" fmla="*/ 24 h 24"/>
                  <a:gd name="T12" fmla="*/ 11 w 11"/>
                  <a:gd name="T13" fmla="*/ 24 h 24"/>
                  <a:gd name="T14" fmla="*/ 11 w 11"/>
                  <a:gd name="T15" fmla="*/ 0 h 24"/>
                  <a:gd name="T16" fmla="*/ 11 w 11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24">
                    <a:moveTo>
                      <a:pt x="11" y="0"/>
                    </a:moveTo>
                    <a:lnTo>
                      <a:pt x="7" y="0"/>
                    </a:lnTo>
                    <a:lnTo>
                      <a:pt x="0" y="7"/>
                    </a:lnTo>
                    <a:lnTo>
                      <a:pt x="4" y="7"/>
                    </a:lnTo>
                    <a:lnTo>
                      <a:pt x="8" y="3"/>
                    </a:lnTo>
                    <a:lnTo>
                      <a:pt x="8" y="24"/>
                    </a:lnTo>
                    <a:lnTo>
                      <a:pt x="11" y="24"/>
                    </a:lnTo>
                    <a:lnTo>
                      <a:pt x="11" y="0"/>
                    </a:lnTo>
                    <a:lnTo>
                      <a:pt x="1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03" name="Freeform 127">
                <a:extLst>
                  <a:ext uri="{FF2B5EF4-FFF2-40B4-BE49-F238E27FC236}">
                    <a16:creationId xmlns="" xmlns:a16="http://schemas.microsoft.com/office/drawing/2014/main" id="{23E05B37-DA89-4FD0-BF5B-AD4661C42A5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982663" y="4027488"/>
                <a:ext cx="15875" cy="38100"/>
              </a:xfrm>
              <a:custGeom>
                <a:avLst/>
                <a:gdLst>
                  <a:gd name="T0" fmla="*/ 10 w 10"/>
                  <a:gd name="T1" fmla="*/ 0 h 24"/>
                  <a:gd name="T2" fmla="*/ 7 w 10"/>
                  <a:gd name="T3" fmla="*/ 0 h 24"/>
                  <a:gd name="T4" fmla="*/ 0 w 10"/>
                  <a:gd name="T5" fmla="*/ 7 h 24"/>
                  <a:gd name="T6" fmla="*/ 4 w 10"/>
                  <a:gd name="T7" fmla="*/ 7 h 24"/>
                  <a:gd name="T8" fmla="*/ 8 w 10"/>
                  <a:gd name="T9" fmla="*/ 3 h 24"/>
                  <a:gd name="T10" fmla="*/ 8 w 10"/>
                  <a:gd name="T11" fmla="*/ 24 h 24"/>
                  <a:gd name="T12" fmla="*/ 10 w 10"/>
                  <a:gd name="T13" fmla="*/ 24 h 24"/>
                  <a:gd name="T14" fmla="*/ 10 w 10"/>
                  <a:gd name="T15" fmla="*/ 0 h 24"/>
                  <a:gd name="T16" fmla="*/ 10 w 10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24">
                    <a:moveTo>
                      <a:pt x="10" y="0"/>
                    </a:moveTo>
                    <a:lnTo>
                      <a:pt x="7" y="0"/>
                    </a:lnTo>
                    <a:lnTo>
                      <a:pt x="0" y="7"/>
                    </a:lnTo>
                    <a:lnTo>
                      <a:pt x="4" y="7"/>
                    </a:lnTo>
                    <a:lnTo>
                      <a:pt x="8" y="3"/>
                    </a:lnTo>
                    <a:lnTo>
                      <a:pt x="8" y="24"/>
                    </a:lnTo>
                    <a:lnTo>
                      <a:pt x="10" y="24"/>
                    </a:lnTo>
                    <a:lnTo>
                      <a:pt x="10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04" name="Freeform 128">
                <a:extLst>
                  <a:ext uri="{FF2B5EF4-FFF2-40B4-BE49-F238E27FC236}">
                    <a16:creationId xmlns="" xmlns:a16="http://schemas.microsoft.com/office/drawing/2014/main" id="{4DA9657C-86F3-4F2E-8F61-E80D939637B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1695451" y="4027488"/>
                <a:ext cx="31750" cy="38100"/>
              </a:xfrm>
              <a:custGeom>
                <a:avLst/>
                <a:gdLst>
                  <a:gd name="T0" fmla="*/ 9 w 26"/>
                  <a:gd name="T1" fmla="*/ 27 h 31"/>
                  <a:gd name="T2" fmla="*/ 4 w 26"/>
                  <a:gd name="T3" fmla="*/ 23 h 31"/>
                  <a:gd name="T4" fmla="*/ 4 w 26"/>
                  <a:gd name="T5" fmla="*/ 9 h 31"/>
                  <a:gd name="T6" fmla="*/ 9 w 26"/>
                  <a:gd name="T7" fmla="*/ 4 h 31"/>
                  <a:gd name="T8" fmla="*/ 18 w 26"/>
                  <a:gd name="T9" fmla="*/ 4 h 31"/>
                  <a:gd name="T10" fmla="*/ 23 w 26"/>
                  <a:gd name="T11" fmla="*/ 9 h 31"/>
                  <a:gd name="T12" fmla="*/ 23 w 26"/>
                  <a:gd name="T13" fmla="*/ 23 h 31"/>
                  <a:gd name="T14" fmla="*/ 18 w 26"/>
                  <a:gd name="T15" fmla="*/ 27 h 31"/>
                  <a:gd name="T16" fmla="*/ 9 w 26"/>
                  <a:gd name="T17" fmla="*/ 27 h 31"/>
                  <a:gd name="T18" fmla="*/ 18 w 26"/>
                  <a:gd name="T19" fmla="*/ 0 h 31"/>
                  <a:gd name="T20" fmla="*/ 9 w 26"/>
                  <a:gd name="T21" fmla="*/ 0 h 31"/>
                  <a:gd name="T22" fmla="*/ 0 w 26"/>
                  <a:gd name="T23" fmla="*/ 9 h 31"/>
                  <a:gd name="T24" fmla="*/ 0 w 26"/>
                  <a:gd name="T25" fmla="*/ 23 h 31"/>
                  <a:gd name="T26" fmla="*/ 9 w 26"/>
                  <a:gd name="T27" fmla="*/ 31 h 31"/>
                  <a:gd name="T28" fmla="*/ 18 w 26"/>
                  <a:gd name="T29" fmla="*/ 31 h 31"/>
                  <a:gd name="T30" fmla="*/ 26 w 26"/>
                  <a:gd name="T31" fmla="*/ 23 h 31"/>
                  <a:gd name="T32" fmla="*/ 26 w 26"/>
                  <a:gd name="T33" fmla="*/ 9 h 31"/>
                  <a:gd name="T34" fmla="*/ 18 w 26"/>
                  <a:gd name="T35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1">
                    <a:moveTo>
                      <a:pt x="9" y="27"/>
                    </a:moveTo>
                    <a:cubicBezTo>
                      <a:pt x="6" y="27"/>
                      <a:pt x="4" y="25"/>
                      <a:pt x="4" y="23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6"/>
                      <a:pt x="6" y="4"/>
                      <a:pt x="9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21" y="4"/>
                      <a:pt x="23" y="6"/>
                      <a:pt x="23" y="9"/>
                    </a:cubicBezTo>
                    <a:cubicBezTo>
                      <a:pt x="23" y="23"/>
                      <a:pt x="23" y="23"/>
                      <a:pt x="23" y="23"/>
                    </a:cubicBezTo>
                    <a:cubicBezTo>
                      <a:pt x="23" y="25"/>
                      <a:pt x="21" y="27"/>
                      <a:pt x="18" y="27"/>
                    </a:cubicBezTo>
                    <a:cubicBezTo>
                      <a:pt x="9" y="27"/>
                      <a:pt x="9" y="27"/>
                      <a:pt x="9" y="27"/>
                    </a:cubicBezTo>
                    <a:moveTo>
                      <a:pt x="18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4" y="0"/>
                      <a:pt x="0" y="4"/>
                      <a:pt x="0" y="9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0" y="27"/>
                      <a:pt x="4" y="31"/>
                      <a:pt x="9" y="31"/>
                    </a:cubicBezTo>
                    <a:cubicBezTo>
                      <a:pt x="18" y="31"/>
                      <a:pt x="18" y="31"/>
                      <a:pt x="18" y="31"/>
                    </a:cubicBezTo>
                    <a:cubicBezTo>
                      <a:pt x="23" y="31"/>
                      <a:pt x="26" y="27"/>
                      <a:pt x="26" y="23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6" y="4"/>
                      <a:pt x="23" y="0"/>
                      <a:pt x="18" y="0"/>
                    </a:cubicBezTo>
                  </a:path>
                </a:pathLst>
              </a:custGeom>
              <a:solidFill>
                <a:srgbClr val="72C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05" name="Freeform 129">
                <a:extLst>
                  <a:ext uri="{FF2B5EF4-FFF2-40B4-BE49-F238E27FC236}">
                    <a16:creationId xmlns="" xmlns:a16="http://schemas.microsoft.com/office/drawing/2014/main" id="{8FA6E958-305B-4105-8840-F34102F6B348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1616076" y="4027488"/>
                <a:ext cx="31750" cy="38100"/>
              </a:xfrm>
              <a:custGeom>
                <a:avLst/>
                <a:gdLst>
                  <a:gd name="T0" fmla="*/ 18 w 26"/>
                  <a:gd name="T1" fmla="*/ 31 h 31"/>
                  <a:gd name="T2" fmla="*/ 9 w 26"/>
                  <a:gd name="T3" fmla="*/ 31 h 31"/>
                  <a:gd name="T4" fmla="*/ 0 w 26"/>
                  <a:gd name="T5" fmla="*/ 23 h 31"/>
                  <a:gd name="T6" fmla="*/ 0 w 26"/>
                  <a:gd name="T7" fmla="*/ 9 h 31"/>
                  <a:gd name="T8" fmla="*/ 9 w 26"/>
                  <a:gd name="T9" fmla="*/ 0 h 31"/>
                  <a:gd name="T10" fmla="*/ 18 w 26"/>
                  <a:gd name="T11" fmla="*/ 0 h 31"/>
                  <a:gd name="T12" fmla="*/ 26 w 26"/>
                  <a:gd name="T13" fmla="*/ 9 h 31"/>
                  <a:gd name="T14" fmla="*/ 26 w 26"/>
                  <a:gd name="T15" fmla="*/ 23 h 31"/>
                  <a:gd name="T16" fmla="*/ 18 w 26"/>
                  <a:gd name="T17" fmla="*/ 31 h 31"/>
                  <a:gd name="T18" fmla="*/ 9 w 26"/>
                  <a:gd name="T19" fmla="*/ 4 h 31"/>
                  <a:gd name="T20" fmla="*/ 4 w 26"/>
                  <a:gd name="T21" fmla="*/ 9 h 31"/>
                  <a:gd name="T22" fmla="*/ 4 w 26"/>
                  <a:gd name="T23" fmla="*/ 23 h 31"/>
                  <a:gd name="T24" fmla="*/ 9 w 26"/>
                  <a:gd name="T25" fmla="*/ 27 h 31"/>
                  <a:gd name="T26" fmla="*/ 18 w 26"/>
                  <a:gd name="T27" fmla="*/ 27 h 31"/>
                  <a:gd name="T28" fmla="*/ 23 w 26"/>
                  <a:gd name="T29" fmla="*/ 23 h 31"/>
                  <a:gd name="T30" fmla="*/ 23 w 26"/>
                  <a:gd name="T31" fmla="*/ 9 h 31"/>
                  <a:gd name="T32" fmla="*/ 18 w 26"/>
                  <a:gd name="T33" fmla="*/ 4 h 31"/>
                  <a:gd name="T34" fmla="*/ 9 w 26"/>
                  <a:gd name="T35" fmla="*/ 4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1">
                    <a:moveTo>
                      <a:pt x="18" y="31"/>
                    </a:moveTo>
                    <a:cubicBezTo>
                      <a:pt x="9" y="31"/>
                      <a:pt x="9" y="31"/>
                      <a:pt x="9" y="31"/>
                    </a:cubicBezTo>
                    <a:cubicBezTo>
                      <a:pt x="4" y="31"/>
                      <a:pt x="0" y="27"/>
                      <a:pt x="0" y="23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4"/>
                      <a:pt x="4" y="0"/>
                      <a:pt x="9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3" y="0"/>
                      <a:pt x="26" y="4"/>
                      <a:pt x="26" y="9"/>
                    </a:cubicBezTo>
                    <a:cubicBezTo>
                      <a:pt x="26" y="23"/>
                      <a:pt x="26" y="23"/>
                      <a:pt x="26" y="23"/>
                    </a:cubicBezTo>
                    <a:cubicBezTo>
                      <a:pt x="26" y="27"/>
                      <a:pt x="23" y="31"/>
                      <a:pt x="18" y="31"/>
                    </a:cubicBezTo>
                    <a:close/>
                    <a:moveTo>
                      <a:pt x="9" y="4"/>
                    </a:moveTo>
                    <a:cubicBezTo>
                      <a:pt x="6" y="4"/>
                      <a:pt x="4" y="6"/>
                      <a:pt x="4" y="9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4" y="25"/>
                      <a:pt x="6" y="27"/>
                      <a:pt x="9" y="27"/>
                    </a:cubicBezTo>
                    <a:cubicBezTo>
                      <a:pt x="18" y="27"/>
                      <a:pt x="18" y="27"/>
                      <a:pt x="18" y="27"/>
                    </a:cubicBezTo>
                    <a:cubicBezTo>
                      <a:pt x="21" y="27"/>
                      <a:pt x="23" y="25"/>
                      <a:pt x="23" y="23"/>
                    </a:cubicBezTo>
                    <a:cubicBezTo>
                      <a:pt x="23" y="9"/>
                      <a:pt x="23" y="9"/>
                      <a:pt x="23" y="9"/>
                    </a:cubicBezTo>
                    <a:cubicBezTo>
                      <a:pt x="23" y="6"/>
                      <a:pt x="21" y="4"/>
                      <a:pt x="18" y="4"/>
                    </a:cubicBezTo>
                    <a:lnTo>
                      <a:pt x="9" y="4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06" name="Freeform 130">
                <a:extLst>
                  <a:ext uri="{FF2B5EF4-FFF2-40B4-BE49-F238E27FC236}">
                    <a16:creationId xmlns="" xmlns:a16="http://schemas.microsoft.com/office/drawing/2014/main" id="{24CFE4F8-6534-4417-B3EF-437D16B4A5D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1379538" y="2528888"/>
                <a:ext cx="33338" cy="36513"/>
              </a:xfrm>
              <a:custGeom>
                <a:avLst/>
                <a:gdLst>
                  <a:gd name="T0" fmla="*/ 18 w 26"/>
                  <a:gd name="T1" fmla="*/ 30 h 30"/>
                  <a:gd name="T2" fmla="*/ 9 w 26"/>
                  <a:gd name="T3" fmla="*/ 30 h 30"/>
                  <a:gd name="T4" fmla="*/ 0 w 26"/>
                  <a:gd name="T5" fmla="*/ 22 h 30"/>
                  <a:gd name="T6" fmla="*/ 0 w 26"/>
                  <a:gd name="T7" fmla="*/ 8 h 30"/>
                  <a:gd name="T8" fmla="*/ 9 w 26"/>
                  <a:gd name="T9" fmla="*/ 0 h 30"/>
                  <a:gd name="T10" fmla="*/ 18 w 26"/>
                  <a:gd name="T11" fmla="*/ 0 h 30"/>
                  <a:gd name="T12" fmla="*/ 26 w 26"/>
                  <a:gd name="T13" fmla="*/ 8 h 30"/>
                  <a:gd name="T14" fmla="*/ 26 w 26"/>
                  <a:gd name="T15" fmla="*/ 22 h 30"/>
                  <a:gd name="T16" fmla="*/ 18 w 26"/>
                  <a:gd name="T17" fmla="*/ 30 h 30"/>
                  <a:gd name="T18" fmla="*/ 9 w 26"/>
                  <a:gd name="T19" fmla="*/ 3 h 30"/>
                  <a:gd name="T20" fmla="*/ 4 w 26"/>
                  <a:gd name="T21" fmla="*/ 8 h 30"/>
                  <a:gd name="T22" fmla="*/ 4 w 26"/>
                  <a:gd name="T23" fmla="*/ 22 h 30"/>
                  <a:gd name="T24" fmla="*/ 9 w 26"/>
                  <a:gd name="T25" fmla="*/ 27 h 30"/>
                  <a:gd name="T26" fmla="*/ 18 w 26"/>
                  <a:gd name="T27" fmla="*/ 27 h 30"/>
                  <a:gd name="T28" fmla="*/ 22 w 26"/>
                  <a:gd name="T29" fmla="*/ 22 h 30"/>
                  <a:gd name="T30" fmla="*/ 22 w 26"/>
                  <a:gd name="T31" fmla="*/ 8 h 30"/>
                  <a:gd name="T32" fmla="*/ 18 w 26"/>
                  <a:gd name="T33" fmla="*/ 3 h 30"/>
                  <a:gd name="T34" fmla="*/ 9 w 26"/>
                  <a:gd name="T35" fmla="*/ 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0">
                    <a:moveTo>
                      <a:pt x="18" y="30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4" y="30"/>
                      <a:pt x="0" y="27"/>
                      <a:pt x="0" y="22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3"/>
                      <a:pt x="4" y="0"/>
                      <a:pt x="9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2" y="0"/>
                      <a:pt x="26" y="3"/>
                      <a:pt x="26" y="8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6" y="27"/>
                      <a:pt x="22" y="30"/>
                      <a:pt x="18" y="30"/>
                    </a:cubicBezTo>
                    <a:close/>
                    <a:moveTo>
                      <a:pt x="9" y="3"/>
                    </a:moveTo>
                    <a:cubicBezTo>
                      <a:pt x="6" y="3"/>
                      <a:pt x="4" y="5"/>
                      <a:pt x="4" y="8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4" y="25"/>
                      <a:pt x="6" y="27"/>
                      <a:pt x="9" y="27"/>
                    </a:cubicBezTo>
                    <a:cubicBezTo>
                      <a:pt x="18" y="27"/>
                      <a:pt x="18" y="27"/>
                      <a:pt x="18" y="27"/>
                    </a:cubicBezTo>
                    <a:cubicBezTo>
                      <a:pt x="20" y="27"/>
                      <a:pt x="22" y="25"/>
                      <a:pt x="22" y="22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5"/>
                      <a:pt x="20" y="3"/>
                      <a:pt x="18" y="3"/>
                    </a:cubicBezTo>
                    <a:lnTo>
                      <a:pt x="9" y="3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07" name="Freeform 131">
                <a:extLst>
                  <a:ext uri="{FF2B5EF4-FFF2-40B4-BE49-F238E27FC236}">
                    <a16:creationId xmlns="" xmlns:a16="http://schemas.microsoft.com/office/drawing/2014/main" id="{815DDEE6-7260-46DA-9A92-018A34B8778B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1190626" y="2528888"/>
                <a:ext cx="31750" cy="36513"/>
              </a:xfrm>
              <a:custGeom>
                <a:avLst/>
                <a:gdLst>
                  <a:gd name="T0" fmla="*/ 17 w 26"/>
                  <a:gd name="T1" fmla="*/ 30 h 30"/>
                  <a:gd name="T2" fmla="*/ 8 w 26"/>
                  <a:gd name="T3" fmla="*/ 30 h 30"/>
                  <a:gd name="T4" fmla="*/ 0 w 26"/>
                  <a:gd name="T5" fmla="*/ 22 h 30"/>
                  <a:gd name="T6" fmla="*/ 0 w 26"/>
                  <a:gd name="T7" fmla="*/ 8 h 30"/>
                  <a:gd name="T8" fmla="*/ 8 w 26"/>
                  <a:gd name="T9" fmla="*/ 0 h 30"/>
                  <a:gd name="T10" fmla="*/ 17 w 26"/>
                  <a:gd name="T11" fmla="*/ 0 h 30"/>
                  <a:gd name="T12" fmla="*/ 26 w 26"/>
                  <a:gd name="T13" fmla="*/ 8 h 30"/>
                  <a:gd name="T14" fmla="*/ 26 w 26"/>
                  <a:gd name="T15" fmla="*/ 22 h 30"/>
                  <a:gd name="T16" fmla="*/ 17 w 26"/>
                  <a:gd name="T17" fmla="*/ 30 h 30"/>
                  <a:gd name="T18" fmla="*/ 8 w 26"/>
                  <a:gd name="T19" fmla="*/ 3 h 30"/>
                  <a:gd name="T20" fmla="*/ 3 w 26"/>
                  <a:gd name="T21" fmla="*/ 8 h 30"/>
                  <a:gd name="T22" fmla="*/ 3 w 26"/>
                  <a:gd name="T23" fmla="*/ 22 h 30"/>
                  <a:gd name="T24" fmla="*/ 8 w 26"/>
                  <a:gd name="T25" fmla="*/ 27 h 30"/>
                  <a:gd name="T26" fmla="*/ 17 w 26"/>
                  <a:gd name="T27" fmla="*/ 27 h 30"/>
                  <a:gd name="T28" fmla="*/ 22 w 26"/>
                  <a:gd name="T29" fmla="*/ 22 h 30"/>
                  <a:gd name="T30" fmla="*/ 22 w 26"/>
                  <a:gd name="T31" fmla="*/ 8 h 30"/>
                  <a:gd name="T32" fmla="*/ 17 w 26"/>
                  <a:gd name="T33" fmla="*/ 3 h 30"/>
                  <a:gd name="T34" fmla="*/ 8 w 26"/>
                  <a:gd name="T35" fmla="*/ 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0">
                    <a:moveTo>
                      <a:pt x="17" y="30"/>
                    </a:moveTo>
                    <a:cubicBezTo>
                      <a:pt x="8" y="30"/>
                      <a:pt x="8" y="30"/>
                      <a:pt x="8" y="30"/>
                    </a:cubicBezTo>
                    <a:cubicBezTo>
                      <a:pt x="4" y="30"/>
                      <a:pt x="0" y="27"/>
                      <a:pt x="0" y="22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3"/>
                      <a:pt x="4" y="0"/>
                      <a:pt x="8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2" y="0"/>
                      <a:pt x="26" y="3"/>
                      <a:pt x="26" y="8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6" y="27"/>
                      <a:pt x="22" y="30"/>
                      <a:pt x="17" y="30"/>
                    </a:cubicBezTo>
                    <a:close/>
                    <a:moveTo>
                      <a:pt x="8" y="3"/>
                    </a:moveTo>
                    <a:cubicBezTo>
                      <a:pt x="6" y="3"/>
                      <a:pt x="3" y="5"/>
                      <a:pt x="3" y="8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3" y="25"/>
                      <a:pt x="6" y="27"/>
                      <a:pt x="8" y="27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20" y="27"/>
                      <a:pt x="22" y="25"/>
                      <a:pt x="22" y="22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5"/>
                      <a:pt x="20" y="3"/>
                      <a:pt x="17" y="3"/>
                    </a:cubicBez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08" name="Freeform 132">
                <a:extLst>
                  <a:ext uri="{FF2B5EF4-FFF2-40B4-BE49-F238E27FC236}">
                    <a16:creationId xmlns="" xmlns:a16="http://schemas.microsoft.com/office/drawing/2014/main" id="{F403BE3F-5530-40B1-B3E5-277EE3BDBAB1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1141413" y="2528888"/>
                <a:ext cx="31750" cy="36513"/>
              </a:xfrm>
              <a:custGeom>
                <a:avLst/>
                <a:gdLst>
                  <a:gd name="T0" fmla="*/ 17 w 26"/>
                  <a:gd name="T1" fmla="*/ 30 h 30"/>
                  <a:gd name="T2" fmla="*/ 8 w 26"/>
                  <a:gd name="T3" fmla="*/ 30 h 30"/>
                  <a:gd name="T4" fmla="*/ 0 w 26"/>
                  <a:gd name="T5" fmla="*/ 22 h 30"/>
                  <a:gd name="T6" fmla="*/ 0 w 26"/>
                  <a:gd name="T7" fmla="*/ 8 h 30"/>
                  <a:gd name="T8" fmla="*/ 8 w 26"/>
                  <a:gd name="T9" fmla="*/ 0 h 30"/>
                  <a:gd name="T10" fmla="*/ 17 w 26"/>
                  <a:gd name="T11" fmla="*/ 0 h 30"/>
                  <a:gd name="T12" fmla="*/ 26 w 26"/>
                  <a:gd name="T13" fmla="*/ 8 h 30"/>
                  <a:gd name="T14" fmla="*/ 26 w 26"/>
                  <a:gd name="T15" fmla="*/ 22 h 30"/>
                  <a:gd name="T16" fmla="*/ 17 w 26"/>
                  <a:gd name="T17" fmla="*/ 30 h 30"/>
                  <a:gd name="T18" fmla="*/ 8 w 26"/>
                  <a:gd name="T19" fmla="*/ 3 h 30"/>
                  <a:gd name="T20" fmla="*/ 3 w 26"/>
                  <a:gd name="T21" fmla="*/ 8 h 30"/>
                  <a:gd name="T22" fmla="*/ 3 w 26"/>
                  <a:gd name="T23" fmla="*/ 22 h 30"/>
                  <a:gd name="T24" fmla="*/ 8 w 26"/>
                  <a:gd name="T25" fmla="*/ 27 h 30"/>
                  <a:gd name="T26" fmla="*/ 17 w 26"/>
                  <a:gd name="T27" fmla="*/ 27 h 30"/>
                  <a:gd name="T28" fmla="*/ 22 w 26"/>
                  <a:gd name="T29" fmla="*/ 22 h 30"/>
                  <a:gd name="T30" fmla="*/ 22 w 26"/>
                  <a:gd name="T31" fmla="*/ 8 h 30"/>
                  <a:gd name="T32" fmla="*/ 17 w 26"/>
                  <a:gd name="T33" fmla="*/ 3 h 30"/>
                  <a:gd name="T34" fmla="*/ 8 w 26"/>
                  <a:gd name="T35" fmla="*/ 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0">
                    <a:moveTo>
                      <a:pt x="17" y="30"/>
                    </a:moveTo>
                    <a:cubicBezTo>
                      <a:pt x="8" y="30"/>
                      <a:pt x="8" y="30"/>
                      <a:pt x="8" y="30"/>
                    </a:cubicBezTo>
                    <a:cubicBezTo>
                      <a:pt x="4" y="30"/>
                      <a:pt x="0" y="27"/>
                      <a:pt x="0" y="22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3"/>
                      <a:pt x="4" y="0"/>
                      <a:pt x="8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2" y="0"/>
                      <a:pt x="26" y="3"/>
                      <a:pt x="26" y="8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6" y="27"/>
                      <a:pt x="22" y="30"/>
                      <a:pt x="17" y="30"/>
                    </a:cubicBezTo>
                    <a:close/>
                    <a:moveTo>
                      <a:pt x="8" y="3"/>
                    </a:moveTo>
                    <a:cubicBezTo>
                      <a:pt x="6" y="3"/>
                      <a:pt x="3" y="5"/>
                      <a:pt x="3" y="8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3" y="25"/>
                      <a:pt x="6" y="27"/>
                      <a:pt x="8" y="27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20" y="27"/>
                      <a:pt x="22" y="25"/>
                      <a:pt x="22" y="22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5"/>
                      <a:pt x="20" y="3"/>
                      <a:pt x="17" y="3"/>
                    </a:cubicBez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09" name="Freeform 133">
                <a:extLst>
                  <a:ext uri="{FF2B5EF4-FFF2-40B4-BE49-F238E27FC236}">
                    <a16:creationId xmlns="" xmlns:a16="http://schemas.microsoft.com/office/drawing/2014/main" id="{ACE86FDB-190C-44E3-A4CF-BA73F007FA5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1300163" y="2528888"/>
                <a:ext cx="31750" cy="36513"/>
              </a:xfrm>
              <a:custGeom>
                <a:avLst/>
                <a:gdLst>
                  <a:gd name="T0" fmla="*/ 18 w 26"/>
                  <a:gd name="T1" fmla="*/ 30 h 30"/>
                  <a:gd name="T2" fmla="*/ 9 w 26"/>
                  <a:gd name="T3" fmla="*/ 30 h 30"/>
                  <a:gd name="T4" fmla="*/ 0 w 26"/>
                  <a:gd name="T5" fmla="*/ 22 h 30"/>
                  <a:gd name="T6" fmla="*/ 0 w 26"/>
                  <a:gd name="T7" fmla="*/ 8 h 30"/>
                  <a:gd name="T8" fmla="*/ 9 w 26"/>
                  <a:gd name="T9" fmla="*/ 0 h 30"/>
                  <a:gd name="T10" fmla="*/ 18 w 26"/>
                  <a:gd name="T11" fmla="*/ 0 h 30"/>
                  <a:gd name="T12" fmla="*/ 26 w 26"/>
                  <a:gd name="T13" fmla="*/ 8 h 30"/>
                  <a:gd name="T14" fmla="*/ 26 w 26"/>
                  <a:gd name="T15" fmla="*/ 22 h 30"/>
                  <a:gd name="T16" fmla="*/ 18 w 26"/>
                  <a:gd name="T17" fmla="*/ 30 h 30"/>
                  <a:gd name="T18" fmla="*/ 9 w 26"/>
                  <a:gd name="T19" fmla="*/ 3 h 30"/>
                  <a:gd name="T20" fmla="*/ 4 w 26"/>
                  <a:gd name="T21" fmla="*/ 8 h 30"/>
                  <a:gd name="T22" fmla="*/ 4 w 26"/>
                  <a:gd name="T23" fmla="*/ 22 h 30"/>
                  <a:gd name="T24" fmla="*/ 9 w 26"/>
                  <a:gd name="T25" fmla="*/ 27 h 30"/>
                  <a:gd name="T26" fmla="*/ 18 w 26"/>
                  <a:gd name="T27" fmla="*/ 27 h 30"/>
                  <a:gd name="T28" fmla="*/ 22 w 26"/>
                  <a:gd name="T29" fmla="*/ 22 h 30"/>
                  <a:gd name="T30" fmla="*/ 22 w 26"/>
                  <a:gd name="T31" fmla="*/ 8 h 30"/>
                  <a:gd name="T32" fmla="*/ 18 w 26"/>
                  <a:gd name="T33" fmla="*/ 3 h 30"/>
                  <a:gd name="T34" fmla="*/ 9 w 26"/>
                  <a:gd name="T35" fmla="*/ 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0">
                    <a:moveTo>
                      <a:pt x="18" y="30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4" y="30"/>
                      <a:pt x="0" y="27"/>
                      <a:pt x="0" y="22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3"/>
                      <a:pt x="4" y="0"/>
                      <a:pt x="9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2" y="0"/>
                      <a:pt x="26" y="3"/>
                      <a:pt x="26" y="8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6" y="27"/>
                      <a:pt x="22" y="30"/>
                      <a:pt x="18" y="30"/>
                    </a:cubicBezTo>
                    <a:close/>
                    <a:moveTo>
                      <a:pt x="9" y="3"/>
                    </a:moveTo>
                    <a:cubicBezTo>
                      <a:pt x="6" y="3"/>
                      <a:pt x="4" y="5"/>
                      <a:pt x="4" y="8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4" y="25"/>
                      <a:pt x="6" y="27"/>
                      <a:pt x="9" y="27"/>
                    </a:cubicBezTo>
                    <a:cubicBezTo>
                      <a:pt x="18" y="27"/>
                      <a:pt x="18" y="27"/>
                      <a:pt x="18" y="27"/>
                    </a:cubicBezTo>
                    <a:cubicBezTo>
                      <a:pt x="20" y="27"/>
                      <a:pt x="22" y="25"/>
                      <a:pt x="22" y="22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5"/>
                      <a:pt x="20" y="3"/>
                      <a:pt x="18" y="3"/>
                    </a:cubicBezTo>
                    <a:lnTo>
                      <a:pt x="9" y="3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10" name="Freeform 134">
                <a:extLst>
                  <a:ext uri="{FF2B5EF4-FFF2-40B4-BE49-F238E27FC236}">
                    <a16:creationId xmlns="" xmlns:a16="http://schemas.microsoft.com/office/drawing/2014/main" id="{BF1E28C2-18A4-4AAC-9DBA-85AD6AEBD85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1063626" y="2528888"/>
                <a:ext cx="31750" cy="36513"/>
              </a:xfrm>
              <a:custGeom>
                <a:avLst/>
                <a:gdLst>
                  <a:gd name="T0" fmla="*/ 17 w 25"/>
                  <a:gd name="T1" fmla="*/ 30 h 30"/>
                  <a:gd name="T2" fmla="*/ 8 w 25"/>
                  <a:gd name="T3" fmla="*/ 30 h 30"/>
                  <a:gd name="T4" fmla="*/ 0 w 25"/>
                  <a:gd name="T5" fmla="*/ 22 h 30"/>
                  <a:gd name="T6" fmla="*/ 0 w 25"/>
                  <a:gd name="T7" fmla="*/ 8 h 30"/>
                  <a:gd name="T8" fmla="*/ 8 w 25"/>
                  <a:gd name="T9" fmla="*/ 0 h 30"/>
                  <a:gd name="T10" fmla="*/ 17 w 25"/>
                  <a:gd name="T11" fmla="*/ 0 h 30"/>
                  <a:gd name="T12" fmla="*/ 25 w 25"/>
                  <a:gd name="T13" fmla="*/ 8 h 30"/>
                  <a:gd name="T14" fmla="*/ 25 w 25"/>
                  <a:gd name="T15" fmla="*/ 22 h 30"/>
                  <a:gd name="T16" fmla="*/ 17 w 25"/>
                  <a:gd name="T17" fmla="*/ 30 h 30"/>
                  <a:gd name="T18" fmla="*/ 8 w 25"/>
                  <a:gd name="T19" fmla="*/ 3 h 30"/>
                  <a:gd name="T20" fmla="*/ 3 w 25"/>
                  <a:gd name="T21" fmla="*/ 8 h 30"/>
                  <a:gd name="T22" fmla="*/ 3 w 25"/>
                  <a:gd name="T23" fmla="*/ 22 h 30"/>
                  <a:gd name="T24" fmla="*/ 8 w 25"/>
                  <a:gd name="T25" fmla="*/ 27 h 30"/>
                  <a:gd name="T26" fmla="*/ 17 w 25"/>
                  <a:gd name="T27" fmla="*/ 27 h 30"/>
                  <a:gd name="T28" fmla="*/ 22 w 25"/>
                  <a:gd name="T29" fmla="*/ 22 h 30"/>
                  <a:gd name="T30" fmla="*/ 22 w 25"/>
                  <a:gd name="T31" fmla="*/ 8 h 30"/>
                  <a:gd name="T32" fmla="*/ 17 w 25"/>
                  <a:gd name="T33" fmla="*/ 3 h 30"/>
                  <a:gd name="T34" fmla="*/ 8 w 25"/>
                  <a:gd name="T35" fmla="*/ 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5" h="30">
                    <a:moveTo>
                      <a:pt x="17" y="30"/>
                    </a:moveTo>
                    <a:cubicBezTo>
                      <a:pt x="8" y="30"/>
                      <a:pt x="8" y="30"/>
                      <a:pt x="8" y="30"/>
                    </a:cubicBezTo>
                    <a:cubicBezTo>
                      <a:pt x="3" y="30"/>
                      <a:pt x="0" y="27"/>
                      <a:pt x="0" y="22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3"/>
                      <a:pt x="3" y="0"/>
                      <a:pt x="8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2" y="0"/>
                      <a:pt x="25" y="3"/>
                      <a:pt x="25" y="8"/>
                    </a:cubicBezTo>
                    <a:cubicBezTo>
                      <a:pt x="25" y="22"/>
                      <a:pt x="25" y="22"/>
                      <a:pt x="25" y="22"/>
                    </a:cubicBezTo>
                    <a:cubicBezTo>
                      <a:pt x="25" y="27"/>
                      <a:pt x="22" y="30"/>
                      <a:pt x="17" y="30"/>
                    </a:cubicBezTo>
                    <a:close/>
                    <a:moveTo>
                      <a:pt x="8" y="3"/>
                    </a:moveTo>
                    <a:cubicBezTo>
                      <a:pt x="5" y="3"/>
                      <a:pt x="3" y="5"/>
                      <a:pt x="3" y="8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3" y="25"/>
                      <a:pt x="5" y="27"/>
                      <a:pt x="8" y="27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20" y="27"/>
                      <a:pt x="22" y="25"/>
                      <a:pt x="22" y="22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5"/>
                      <a:pt x="20" y="3"/>
                      <a:pt x="17" y="3"/>
                    </a:cubicBez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11" name="Freeform 135">
                <a:extLst>
                  <a:ext uri="{FF2B5EF4-FFF2-40B4-BE49-F238E27FC236}">
                    <a16:creationId xmlns="" xmlns:a16="http://schemas.microsoft.com/office/drawing/2014/main" id="{505A98C2-78CA-4AE7-9CE9-76B04ACFFC0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873126" y="2528888"/>
                <a:ext cx="33338" cy="36513"/>
              </a:xfrm>
              <a:custGeom>
                <a:avLst/>
                <a:gdLst>
                  <a:gd name="T0" fmla="*/ 18 w 26"/>
                  <a:gd name="T1" fmla="*/ 30 h 30"/>
                  <a:gd name="T2" fmla="*/ 9 w 26"/>
                  <a:gd name="T3" fmla="*/ 30 h 30"/>
                  <a:gd name="T4" fmla="*/ 0 w 26"/>
                  <a:gd name="T5" fmla="*/ 22 h 30"/>
                  <a:gd name="T6" fmla="*/ 0 w 26"/>
                  <a:gd name="T7" fmla="*/ 8 h 30"/>
                  <a:gd name="T8" fmla="*/ 9 w 26"/>
                  <a:gd name="T9" fmla="*/ 0 h 30"/>
                  <a:gd name="T10" fmla="*/ 18 w 26"/>
                  <a:gd name="T11" fmla="*/ 0 h 30"/>
                  <a:gd name="T12" fmla="*/ 26 w 26"/>
                  <a:gd name="T13" fmla="*/ 8 h 30"/>
                  <a:gd name="T14" fmla="*/ 26 w 26"/>
                  <a:gd name="T15" fmla="*/ 22 h 30"/>
                  <a:gd name="T16" fmla="*/ 18 w 26"/>
                  <a:gd name="T17" fmla="*/ 30 h 30"/>
                  <a:gd name="T18" fmla="*/ 9 w 26"/>
                  <a:gd name="T19" fmla="*/ 3 h 30"/>
                  <a:gd name="T20" fmla="*/ 4 w 26"/>
                  <a:gd name="T21" fmla="*/ 8 h 30"/>
                  <a:gd name="T22" fmla="*/ 4 w 26"/>
                  <a:gd name="T23" fmla="*/ 22 h 30"/>
                  <a:gd name="T24" fmla="*/ 9 w 26"/>
                  <a:gd name="T25" fmla="*/ 27 h 30"/>
                  <a:gd name="T26" fmla="*/ 18 w 26"/>
                  <a:gd name="T27" fmla="*/ 27 h 30"/>
                  <a:gd name="T28" fmla="*/ 22 w 26"/>
                  <a:gd name="T29" fmla="*/ 22 h 30"/>
                  <a:gd name="T30" fmla="*/ 22 w 26"/>
                  <a:gd name="T31" fmla="*/ 8 h 30"/>
                  <a:gd name="T32" fmla="*/ 18 w 26"/>
                  <a:gd name="T33" fmla="*/ 3 h 30"/>
                  <a:gd name="T34" fmla="*/ 9 w 26"/>
                  <a:gd name="T35" fmla="*/ 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0">
                    <a:moveTo>
                      <a:pt x="18" y="30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4" y="30"/>
                      <a:pt x="0" y="27"/>
                      <a:pt x="0" y="22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3"/>
                      <a:pt x="4" y="0"/>
                      <a:pt x="9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2" y="0"/>
                      <a:pt x="26" y="3"/>
                      <a:pt x="26" y="8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6" y="27"/>
                      <a:pt x="22" y="30"/>
                      <a:pt x="18" y="30"/>
                    </a:cubicBezTo>
                    <a:close/>
                    <a:moveTo>
                      <a:pt x="9" y="3"/>
                    </a:moveTo>
                    <a:cubicBezTo>
                      <a:pt x="6" y="3"/>
                      <a:pt x="4" y="5"/>
                      <a:pt x="4" y="8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4" y="25"/>
                      <a:pt x="6" y="27"/>
                      <a:pt x="9" y="27"/>
                    </a:cubicBezTo>
                    <a:cubicBezTo>
                      <a:pt x="18" y="27"/>
                      <a:pt x="18" y="27"/>
                      <a:pt x="18" y="27"/>
                    </a:cubicBezTo>
                    <a:cubicBezTo>
                      <a:pt x="20" y="27"/>
                      <a:pt x="22" y="25"/>
                      <a:pt x="22" y="22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5"/>
                      <a:pt x="20" y="3"/>
                      <a:pt x="18" y="3"/>
                    </a:cubicBezTo>
                    <a:lnTo>
                      <a:pt x="9" y="3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12" name="Freeform 136">
                <a:extLst>
                  <a:ext uri="{FF2B5EF4-FFF2-40B4-BE49-F238E27FC236}">
                    <a16:creationId xmlns="" xmlns:a16="http://schemas.microsoft.com/office/drawing/2014/main" id="{A897AAA2-1806-45F3-9889-2D2576C2A87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823913" y="2528888"/>
                <a:ext cx="33338" cy="36513"/>
              </a:xfrm>
              <a:custGeom>
                <a:avLst/>
                <a:gdLst>
                  <a:gd name="T0" fmla="*/ 18 w 26"/>
                  <a:gd name="T1" fmla="*/ 30 h 30"/>
                  <a:gd name="T2" fmla="*/ 9 w 26"/>
                  <a:gd name="T3" fmla="*/ 30 h 30"/>
                  <a:gd name="T4" fmla="*/ 0 w 26"/>
                  <a:gd name="T5" fmla="*/ 22 h 30"/>
                  <a:gd name="T6" fmla="*/ 0 w 26"/>
                  <a:gd name="T7" fmla="*/ 8 h 30"/>
                  <a:gd name="T8" fmla="*/ 9 w 26"/>
                  <a:gd name="T9" fmla="*/ 0 h 30"/>
                  <a:gd name="T10" fmla="*/ 18 w 26"/>
                  <a:gd name="T11" fmla="*/ 0 h 30"/>
                  <a:gd name="T12" fmla="*/ 26 w 26"/>
                  <a:gd name="T13" fmla="*/ 8 h 30"/>
                  <a:gd name="T14" fmla="*/ 26 w 26"/>
                  <a:gd name="T15" fmla="*/ 22 h 30"/>
                  <a:gd name="T16" fmla="*/ 18 w 26"/>
                  <a:gd name="T17" fmla="*/ 30 h 30"/>
                  <a:gd name="T18" fmla="*/ 9 w 26"/>
                  <a:gd name="T19" fmla="*/ 3 h 30"/>
                  <a:gd name="T20" fmla="*/ 4 w 26"/>
                  <a:gd name="T21" fmla="*/ 8 h 30"/>
                  <a:gd name="T22" fmla="*/ 4 w 26"/>
                  <a:gd name="T23" fmla="*/ 22 h 30"/>
                  <a:gd name="T24" fmla="*/ 9 w 26"/>
                  <a:gd name="T25" fmla="*/ 27 h 30"/>
                  <a:gd name="T26" fmla="*/ 18 w 26"/>
                  <a:gd name="T27" fmla="*/ 27 h 30"/>
                  <a:gd name="T28" fmla="*/ 22 w 26"/>
                  <a:gd name="T29" fmla="*/ 22 h 30"/>
                  <a:gd name="T30" fmla="*/ 22 w 26"/>
                  <a:gd name="T31" fmla="*/ 8 h 30"/>
                  <a:gd name="T32" fmla="*/ 18 w 26"/>
                  <a:gd name="T33" fmla="*/ 3 h 30"/>
                  <a:gd name="T34" fmla="*/ 9 w 26"/>
                  <a:gd name="T35" fmla="*/ 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0">
                    <a:moveTo>
                      <a:pt x="18" y="30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4" y="30"/>
                      <a:pt x="0" y="27"/>
                      <a:pt x="0" y="22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3"/>
                      <a:pt x="4" y="0"/>
                      <a:pt x="9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2" y="0"/>
                      <a:pt x="26" y="3"/>
                      <a:pt x="26" y="8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6" y="27"/>
                      <a:pt x="22" y="30"/>
                      <a:pt x="18" y="30"/>
                    </a:cubicBezTo>
                    <a:close/>
                    <a:moveTo>
                      <a:pt x="9" y="3"/>
                    </a:moveTo>
                    <a:cubicBezTo>
                      <a:pt x="6" y="3"/>
                      <a:pt x="4" y="5"/>
                      <a:pt x="4" y="8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4" y="25"/>
                      <a:pt x="6" y="27"/>
                      <a:pt x="9" y="27"/>
                    </a:cubicBezTo>
                    <a:cubicBezTo>
                      <a:pt x="18" y="27"/>
                      <a:pt x="18" y="27"/>
                      <a:pt x="18" y="27"/>
                    </a:cubicBezTo>
                    <a:cubicBezTo>
                      <a:pt x="20" y="27"/>
                      <a:pt x="22" y="25"/>
                      <a:pt x="22" y="22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5"/>
                      <a:pt x="20" y="3"/>
                      <a:pt x="18" y="3"/>
                    </a:cubicBezTo>
                    <a:lnTo>
                      <a:pt x="9" y="3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13" name="Freeform 137">
                <a:extLst>
                  <a:ext uri="{FF2B5EF4-FFF2-40B4-BE49-F238E27FC236}">
                    <a16:creationId xmlns="" xmlns:a16="http://schemas.microsoft.com/office/drawing/2014/main" id="{74302E1D-B72A-4A76-BF5A-1688954E40F6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984251" y="2528888"/>
                <a:ext cx="31750" cy="36513"/>
              </a:xfrm>
              <a:custGeom>
                <a:avLst/>
                <a:gdLst>
                  <a:gd name="T0" fmla="*/ 17 w 25"/>
                  <a:gd name="T1" fmla="*/ 30 h 30"/>
                  <a:gd name="T2" fmla="*/ 8 w 25"/>
                  <a:gd name="T3" fmla="*/ 30 h 30"/>
                  <a:gd name="T4" fmla="*/ 0 w 25"/>
                  <a:gd name="T5" fmla="*/ 22 h 30"/>
                  <a:gd name="T6" fmla="*/ 0 w 25"/>
                  <a:gd name="T7" fmla="*/ 8 h 30"/>
                  <a:gd name="T8" fmla="*/ 8 w 25"/>
                  <a:gd name="T9" fmla="*/ 0 h 30"/>
                  <a:gd name="T10" fmla="*/ 17 w 25"/>
                  <a:gd name="T11" fmla="*/ 0 h 30"/>
                  <a:gd name="T12" fmla="*/ 25 w 25"/>
                  <a:gd name="T13" fmla="*/ 8 h 30"/>
                  <a:gd name="T14" fmla="*/ 25 w 25"/>
                  <a:gd name="T15" fmla="*/ 22 h 30"/>
                  <a:gd name="T16" fmla="*/ 17 w 25"/>
                  <a:gd name="T17" fmla="*/ 30 h 30"/>
                  <a:gd name="T18" fmla="*/ 8 w 25"/>
                  <a:gd name="T19" fmla="*/ 3 h 30"/>
                  <a:gd name="T20" fmla="*/ 3 w 25"/>
                  <a:gd name="T21" fmla="*/ 8 h 30"/>
                  <a:gd name="T22" fmla="*/ 3 w 25"/>
                  <a:gd name="T23" fmla="*/ 22 h 30"/>
                  <a:gd name="T24" fmla="*/ 8 w 25"/>
                  <a:gd name="T25" fmla="*/ 27 h 30"/>
                  <a:gd name="T26" fmla="*/ 17 w 25"/>
                  <a:gd name="T27" fmla="*/ 27 h 30"/>
                  <a:gd name="T28" fmla="*/ 22 w 25"/>
                  <a:gd name="T29" fmla="*/ 22 h 30"/>
                  <a:gd name="T30" fmla="*/ 22 w 25"/>
                  <a:gd name="T31" fmla="*/ 8 h 30"/>
                  <a:gd name="T32" fmla="*/ 17 w 25"/>
                  <a:gd name="T33" fmla="*/ 3 h 30"/>
                  <a:gd name="T34" fmla="*/ 8 w 25"/>
                  <a:gd name="T35" fmla="*/ 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5" h="30">
                    <a:moveTo>
                      <a:pt x="17" y="30"/>
                    </a:moveTo>
                    <a:cubicBezTo>
                      <a:pt x="8" y="30"/>
                      <a:pt x="8" y="30"/>
                      <a:pt x="8" y="30"/>
                    </a:cubicBezTo>
                    <a:cubicBezTo>
                      <a:pt x="3" y="30"/>
                      <a:pt x="0" y="27"/>
                      <a:pt x="0" y="22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3"/>
                      <a:pt x="3" y="0"/>
                      <a:pt x="8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2" y="0"/>
                      <a:pt x="25" y="3"/>
                      <a:pt x="25" y="8"/>
                    </a:cubicBezTo>
                    <a:cubicBezTo>
                      <a:pt x="25" y="22"/>
                      <a:pt x="25" y="22"/>
                      <a:pt x="25" y="22"/>
                    </a:cubicBezTo>
                    <a:cubicBezTo>
                      <a:pt x="25" y="27"/>
                      <a:pt x="22" y="30"/>
                      <a:pt x="17" y="30"/>
                    </a:cubicBezTo>
                    <a:close/>
                    <a:moveTo>
                      <a:pt x="8" y="3"/>
                    </a:moveTo>
                    <a:cubicBezTo>
                      <a:pt x="5" y="3"/>
                      <a:pt x="3" y="5"/>
                      <a:pt x="3" y="8"/>
                    </a:cubicBezTo>
                    <a:cubicBezTo>
                      <a:pt x="3" y="22"/>
                      <a:pt x="3" y="22"/>
                      <a:pt x="3" y="22"/>
                    </a:cubicBezTo>
                    <a:cubicBezTo>
                      <a:pt x="3" y="25"/>
                      <a:pt x="5" y="27"/>
                      <a:pt x="8" y="27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20" y="27"/>
                      <a:pt x="22" y="25"/>
                      <a:pt x="22" y="22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5"/>
                      <a:pt x="20" y="3"/>
                      <a:pt x="17" y="3"/>
                    </a:cubicBez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14" name="Freeform 138">
                <a:extLst>
                  <a:ext uri="{FF2B5EF4-FFF2-40B4-BE49-F238E27FC236}">
                    <a16:creationId xmlns="" xmlns:a16="http://schemas.microsoft.com/office/drawing/2014/main" id="{5CED717E-A049-4A7C-9B21-5DD98C039E1A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1822451" y="2528888"/>
                <a:ext cx="33338" cy="36513"/>
              </a:xfrm>
              <a:custGeom>
                <a:avLst/>
                <a:gdLst>
                  <a:gd name="T0" fmla="*/ 8 w 26"/>
                  <a:gd name="T1" fmla="*/ 27 h 30"/>
                  <a:gd name="T2" fmla="*/ 3 w 26"/>
                  <a:gd name="T3" fmla="*/ 22 h 30"/>
                  <a:gd name="T4" fmla="*/ 3 w 26"/>
                  <a:gd name="T5" fmla="*/ 8 h 30"/>
                  <a:gd name="T6" fmla="*/ 8 w 26"/>
                  <a:gd name="T7" fmla="*/ 3 h 30"/>
                  <a:gd name="T8" fmla="*/ 17 w 26"/>
                  <a:gd name="T9" fmla="*/ 3 h 30"/>
                  <a:gd name="T10" fmla="*/ 22 w 26"/>
                  <a:gd name="T11" fmla="*/ 8 h 30"/>
                  <a:gd name="T12" fmla="*/ 22 w 26"/>
                  <a:gd name="T13" fmla="*/ 22 h 30"/>
                  <a:gd name="T14" fmla="*/ 17 w 26"/>
                  <a:gd name="T15" fmla="*/ 27 h 30"/>
                  <a:gd name="T16" fmla="*/ 8 w 26"/>
                  <a:gd name="T17" fmla="*/ 27 h 30"/>
                  <a:gd name="T18" fmla="*/ 17 w 26"/>
                  <a:gd name="T19" fmla="*/ 0 h 30"/>
                  <a:gd name="T20" fmla="*/ 8 w 26"/>
                  <a:gd name="T21" fmla="*/ 0 h 30"/>
                  <a:gd name="T22" fmla="*/ 0 w 26"/>
                  <a:gd name="T23" fmla="*/ 8 h 30"/>
                  <a:gd name="T24" fmla="*/ 0 w 26"/>
                  <a:gd name="T25" fmla="*/ 22 h 30"/>
                  <a:gd name="T26" fmla="*/ 8 w 26"/>
                  <a:gd name="T27" fmla="*/ 30 h 30"/>
                  <a:gd name="T28" fmla="*/ 17 w 26"/>
                  <a:gd name="T29" fmla="*/ 30 h 30"/>
                  <a:gd name="T30" fmla="*/ 26 w 26"/>
                  <a:gd name="T31" fmla="*/ 22 h 30"/>
                  <a:gd name="T32" fmla="*/ 26 w 26"/>
                  <a:gd name="T33" fmla="*/ 8 h 30"/>
                  <a:gd name="T34" fmla="*/ 17 w 26"/>
                  <a:gd name="T35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0">
                    <a:moveTo>
                      <a:pt x="8" y="27"/>
                    </a:moveTo>
                    <a:cubicBezTo>
                      <a:pt x="6" y="27"/>
                      <a:pt x="3" y="25"/>
                      <a:pt x="3" y="22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5"/>
                      <a:pt x="6" y="3"/>
                      <a:pt x="8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20" y="3"/>
                      <a:pt x="22" y="5"/>
                      <a:pt x="22" y="8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5"/>
                      <a:pt x="20" y="27"/>
                      <a:pt x="17" y="27"/>
                    </a:cubicBezTo>
                    <a:cubicBezTo>
                      <a:pt x="8" y="27"/>
                      <a:pt x="8" y="27"/>
                      <a:pt x="8" y="27"/>
                    </a:cubicBezTo>
                    <a:moveTo>
                      <a:pt x="17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4" y="0"/>
                      <a:pt x="0" y="3"/>
                      <a:pt x="0" y="8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7"/>
                      <a:pt x="4" y="30"/>
                      <a:pt x="8" y="30"/>
                    </a:cubicBezTo>
                    <a:cubicBezTo>
                      <a:pt x="17" y="30"/>
                      <a:pt x="17" y="30"/>
                      <a:pt x="17" y="30"/>
                    </a:cubicBezTo>
                    <a:cubicBezTo>
                      <a:pt x="22" y="30"/>
                      <a:pt x="26" y="27"/>
                      <a:pt x="26" y="22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3"/>
                      <a:pt x="22" y="0"/>
                      <a:pt x="17" y="0"/>
                    </a:cubicBezTo>
                  </a:path>
                </a:pathLst>
              </a:custGeom>
              <a:solidFill>
                <a:srgbClr val="279E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15" name="Freeform 139">
                <a:extLst>
                  <a:ext uri="{FF2B5EF4-FFF2-40B4-BE49-F238E27FC236}">
                    <a16:creationId xmlns="" xmlns:a16="http://schemas.microsoft.com/office/drawing/2014/main" id="{8EE48143-02C5-44D0-AAED-EE8D215928E1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1631951" y="2528888"/>
                <a:ext cx="31750" cy="36513"/>
              </a:xfrm>
              <a:custGeom>
                <a:avLst/>
                <a:gdLst>
                  <a:gd name="T0" fmla="*/ 9 w 26"/>
                  <a:gd name="T1" fmla="*/ 27 h 30"/>
                  <a:gd name="T2" fmla="*/ 4 w 26"/>
                  <a:gd name="T3" fmla="*/ 22 h 30"/>
                  <a:gd name="T4" fmla="*/ 4 w 26"/>
                  <a:gd name="T5" fmla="*/ 8 h 30"/>
                  <a:gd name="T6" fmla="*/ 9 w 26"/>
                  <a:gd name="T7" fmla="*/ 3 h 30"/>
                  <a:gd name="T8" fmla="*/ 18 w 26"/>
                  <a:gd name="T9" fmla="*/ 3 h 30"/>
                  <a:gd name="T10" fmla="*/ 23 w 26"/>
                  <a:gd name="T11" fmla="*/ 8 h 30"/>
                  <a:gd name="T12" fmla="*/ 23 w 26"/>
                  <a:gd name="T13" fmla="*/ 22 h 30"/>
                  <a:gd name="T14" fmla="*/ 18 w 26"/>
                  <a:gd name="T15" fmla="*/ 27 h 30"/>
                  <a:gd name="T16" fmla="*/ 9 w 26"/>
                  <a:gd name="T17" fmla="*/ 27 h 30"/>
                  <a:gd name="T18" fmla="*/ 18 w 26"/>
                  <a:gd name="T19" fmla="*/ 0 h 30"/>
                  <a:gd name="T20" fmla="*/ 9 w 26"/>
                  <a:gd name="T21" fmla="*/ 0 h 30"/>
                  <a:gd name="T22" fmla="*/ 0 w 26"/>
                  <a:gd name="T23" fmla="*/ 8 h 30"/>
                  <a:gd name="T24" fmla="*/ 0 w 26"/>
                  <a:gd name="T25" fmla="*/ 22 h 30"/>
                  <a:gd name="T26" fmla="*/ 9 w 26"/>
                  <a:gd name="T27" fmla="*/ 30 h 30"/>
                  <a:gd name="T28" fmla="*/ 18 w 26"/>
                  <a:gd name="T29" fmla="*/ 30 h 30"/>
                  <a:gd name="T30" fmla="*/ 26 w 26"/>
                  <a:gd name="T31" fmla="*/ 22 h 30"/>
                  <a:gd name="T32" fmla="*/ 26 w 26"/>
                  <a:gd name="T33" fmla="*/ 8 h 30"/>
                  <a:gd name="T34" fmla="*/ 18 w 26"/>
                  <a:gd name="T35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0">
                    <a:moveTo>
                      <a:pt x="9" y="27"/>
                    </a:moveTo>
                    <a:cubicBezTo>
                      <a:pt x="6" y="27"/>
                      <a:pt x="4" y="25"/>
                      <a:pt x="4" y="22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5"/>
                      <a:pt x="6" y="3"/>
                      <a:pt x="9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21" y="3"/>
                      <a:pt x="23" y="5"/>
                      <a:pt x="23" y="8"/>
                    </a:cubicBezTo>
                    <a:cubicBezTo>
                      <a:pt x="23" y="22"/>
                      <a:pt x="23" y="22"/>
                      <a:pt x="23" y="22"/>
                    </a:cubicBezTo>
                    <a:cubicBezTo>
                      <a:pt x="23" y="25"/>
                      <a:pt x="21" y="27"/>
                      <a:pt x="18" y="27"/>
                    </a:cubicBezTo>
                    <a:cubicBezTo>
                      <a:pt x="9" y="27"/>
                      <a:pt x="9" y="27"/>
                      <a:pt x="9" y="27"/>
                    </a:cubicBezTo>
                    <a:moveTo>
                      <a:pt x="18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4" y="0"/>
                      <a:pt x="0" y="3"/>
                      <a:pt x="0" y="8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7"/>
                      <a:pt x="4" y="30"/>
                      <a:pt x="9" y="30"/>
                    </a:cubicBezTo>
                    <a:cubicBezTo>
                      <a:pt x="18" y="30"/>
                      <a:pt x="18" y="30"/>
                      <a:pt x="18" y="30"/>
                    </a:cubicBezTo>
                    <a:cubicBezTo>
                      <a:pt x="23" y="30"/>
                      <a:pt x="26" y="27"/>
                      <a:pt x="26" y="22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3"/>
                      <a:pt x="23" y="0"/>
                      <a:pt x="18" y="0"/>
                    </a:cubicBezTo>
                  </a:path>
                </a:pathLst>
              </a:custGeom>
              <a:solidFill>
                <a:srgbClr val="55B5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16" name="Freeform 140">
                <a:extLst>
                  <a:ext uri="{FF2B5EF4-FFF2-40B4-BE49-F238E27FC236}">
                    <a16:creationId xmlns="" xmlns:a16="http://schemas.microsoft.com/office/drawing/2014/main" id="{C56B9319-E986-4020-8A1F-2B725BE18F2C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1582738" y="2528888"/>
                <a:ext cx="33338" cy="36513"/>
              </a:xfrm>
              <a:custGeom>
                <a:avLst/>
                <a:gdLst>
                  <a:gd name="T0" fmla="*/ 9 w 26"/>
                  <a:gd name="T1" fmla="*/ 27 h 30"/>
                  <a:gd name="T2" fmla="*/ 4 w 26"/>
                  <a:gd name="T3" fmla="*/ 22 h 30"/>
                  <a:gd name="T4" fmla="*/ 4 w 26"/>
                  <a:gd name="T5" fmla="*/ 8 h 30"/>
                  <a:gd name="T6" fmla="*/ 9 w 26"/>
                  <a:gd name="T7" fmla="*/ 3 h 30"/>
                  <a:gd name="T8" fmla="*/ 18 w 26"/>
                  <a:gd name="T9" fmla="*/ 3 h 30"/>
                  <a:gd name="T10" fmla="*/ 23 w 26"/>
                  <a:gd name="T11" fmla="*/ 8 h 30"/>
                  <a:gd name="T12" fmla="*/ 23 w 26"/>
                  <a:gd name="T13" fmla="*/ 22 h 30"/>
                  <a:gd name="T14" fmla="*/ 18 w 26"/>
                  <a:gd name="T15" fmla="*/ 27 h 30"/>
                  <a:gd name="T16" fmla="*/ 9 w 26"/>
                  <a:gd name="T17" fmla="*/ 27 h 30"/>
                  <a:gd name="T18" fmla="*/ 18 w 26"/>
                  <a:gd name="T19" fmla="*/ 0 h 30"/>
                  <a:gd name="T20" fmla="*/ 9 w 26"/>
                  <a:gd name="T21" fmla="*/ 0 h 30"/>
                  <a:gd name="T22" fmla="*/ 0 w 26"/>
                  <a:gd name="T23" fmla="*/ 8 h 30"/>
                  <a:gd name="T24" fmla="*/ 0 w 26"/>
                  <a:gd name="T25" fmla="*/ 22 h 30"/>
                  <a:gd name="T26" fmla="*/ 9 w 26"/>
                  <a:gd name="T27" fmla="*/ 30 h 30"/>
                  <a:gd name="T28" fmla="*/ 18 w 26"/>
                  <a:gd name="T29" fmla="*/ 30 h 30"/>
                  <a:gd name="T30" fmla="*/ 26 w 26"/>
                  <a:gd name="T31" fmla="*/ 22 h 30"/>
                  <a:gd name="T32" fmla="*/ 26 w 26"/>
                  <a:gd name="T33" fmla="*/ 8 h 30"/>
                  <a:gd name="T34" fmla="*/ 18 w 26"/>
                  <a:gd name="T35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0">
                    <a:moveTo>
                      <a:pt x="9" y="27"/>
                    </a:moveTo>
                    <a:cubicBezTo>
                      <a:pt x="6" y="27"/>
                      <a:pt x="4" y="25"/>
                      <a:pt x="4" y="22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5"/>
                      <a:pt x="6" y="3"/>
                      <a:pt x="9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20" y="3"/>
                      <a:pt x="23" y="5"/>
                      <a:pt x="23" y="8"/>
                    </a:cubicBezTo>
                    <a:cubicBezTo>
                      <a:pt x="23" y="22"/>
                      <a:pt x="23" y="22"/>
                      <a:pt x="23" y="22"/>
                    </a:cubicBezTo>
                    <a:cubicBezTo>
                      <a:pt x="23" y="25"/>
                      <a:pt x="20" y="27"/>
                      <a:pt x="18" y="27"/>
                    </a:cubicBezTo>
                    <a:cubicBezTo>
                      <a:pt x="9" y="27"/>
                      <a:pt x="9" y="27"/>
                      <a:pt x="9" y="27"/>
                    </a:cubicBezTo>
                    <a:moveTo>
                      <a:pt x="18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4" y="0"/>
                      <a:pt x="0" y="3"/>
                      <a:pt x="0" y="8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7"/>
                      <a:pt x="4" y="30"/>
                      <a:pt x="9" y="30"/>
                    </a:cubicBezTo>
                    <a:cubicBezTo>
                      <a:pt x="18" y="30"/>
                      <a:pt x="18" y="30"/>
                      <a:pt x="18" y="30"/>
                    </a:cubicBezTo>
                    <a:cubicBezTo>
                      <a:pt x="23" y="30"/>
                      <a:pt x="26" y="27"/>
                      <a:pt x="26" y="22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3"/>
                      <a:pt x="23" y="0"/>
                      <a:pt x="18" y="0"/>
                    </a:cubicBezTo>
                  </a:path>
                </a:pathLst>
              </a:custGeom>
              <a:solidFill>
                <a:srgbClr val="5FBA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17" name="Freeform 141">
                <a:extLst>
                  <a:ext uri="{FF2B5EF4-FFF2-40B4-BE49-F238E27FC236}">
                    <a16:creationId xmlns="" xmlns:a16="http://schemas.microsoft.com/office/drawing/2014/main" id="{2C97EB94-2676-46E0-ADD1-D1B76C8C5A5C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1743076" y="2528888"/>
                <a:ext cx="31750" cy="36513"/>
              </a:xfrm>
              <a:custGeom>
                <a:avLst/>
                <a:gdLst>
                  <a:gd name="T0" fmla="*/ 8 w 26"/>
                  <a:gd name="T1" fmla="*/ 27 h 30"/>
                  <a:gd name="T2" fmla="*/ 3 w 26"/>
                  <a:gd name="T3" fmla="*/ 22 h 30"/>
                  <a:gd name="T4" fmla="*/ 3 w 26"/>
                  <a:gd name="T5" fmla="*/ 8 h 30"/>
                  <a:gd name="T6" fmla="*/ 8 w 26"/>
                  <a:gd name="T7" fmla="*/ 3 h 30"/>
                  <a:gd name="T8" fmla="*/ 17 w 26"/>
                  <a:gd name="T9" fmla="*/ 3 h 30"/>
                  <a:gd name="T10" fmla="*/ 22 w 26"/>
                  <a:gd name="T11" fmla="*/ 8 h 30"/>
                  <a:gd name="T12" fmla="*/ 22 w 26"/>
                  <a:gd name="T13" fmla="*/ 22 h 30"/>
                  <a:gd name="T14" fmla="*/ 17 w 26"/>
                  <a:gd name="T15" fmla="*/ 27 h 30"/>
                  <a:gd name="T16" fmla="*/ 8 w 26"/>
                  <a:gd name="T17" fmla="*/ 27 h 30"/>
                  <a:gd name="T18" fmla="*/ 17 w 26"/>
                  <a:gd name="T19" fmla="*/ 0 h 30"/>
                  <a:gd name="T20" fmla="*/ 8 w 26"/>
                  <a:gd name="T21" fmla="*/ 0 h 30"/>
                  <a:gd name="T22" fmla="*/ 0 w 26"/>
                  <a:gd name="T23" fmla="*/ 8 h 30"/>
                  <a:gd name="T24" fmla="*/ 0 w 26"/>
                  <a:gd name="T25" fmla="*/ 22 h 30"/>
                  <a:gd name="T26" fmla="*/ 8 w 26"/>
                  <a:gd name="T27" fmla="*/ 30 h 30"/>
                  <a:gd name="T28" fmla="*/ 17 w 26"/>
                  <a:gd name="T29" fmla="*/ 30 h 30"/>
                  <a:gd name="T30" fmla="*/ 26 w 26"/>
                  <a:gd name="T31" fmla="*/ 22 h 30"/>
                  <a:gd name="T32" fmla="*/ 26 w 26"/>
                  <a:gd name="T33" fmla="*/ 8 h 30"/>
                  <a:gd name="T34" fmla="*/ 17 w 26"/>
                  <a:gd name="T35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0">
                    <a:moveTo>
                      <a:pt x="8" y="27"/>
                    </a:moveTo>
                    <a:cubicBezTo>
                      <a:pt x="6" y="27"/>
                      <a:pt x="3" y="25"/>
                      <a:pt x="3" y="22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5"/>
                      <a:pt x="6" y="3"/>
                      <a:pt x="8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20" y="3"/>
                      <a:pt x="22" y="5"/>
                      <a:pt x="22" y="8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5"/>
                      <a:pt x="20" y="27"/>
                      <a:pt x="17" y="27"/>
                    </a:cubicBezTo>
                    <a:cubicBezTo>
                      <a:pt x="8" y="27"/>
                      <a:pt x="8" y="27"/>
                      <a:pt x="8" y="27"/>
                    </a:cubicBezTo>
                    <a:moveTo>
                      <a:pt x="17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4" y="0"/>
                      <a:pt x="0" y="3"/>
                      <a:pt x="0" y="8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7"/>
                      <a:pt x="4" y="30"/>
                      <a:pt x="8" y="30"/>
                    </a:cubicBezTo>
                    <a:cubicBezTo>
                      <a:pt x="17" y="30"/>
                      <a:pt x="17" y="30"/>
                      <a:pt x="17" y="30"/>
                    </a:cubicBezTo>
                    <a:cubicBezTo>
                      <a:pt x="22" y="30"/>
                      <a:pt x="26" y="27"/>
                      <a:pt x="26" y="22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3"/>
                      <a:pt x="22" y="0"/>
                      <a:pt x="17" y="0"/>
                    </a:cubicBezTo>
                  </a:path>
                </a:pathLst>
              </a:custGeom>
              <a:solidFill>
                <a:srgbClr val="39A7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18" name="Freeform 142">
                <a:extLst>
                  <a:ext uri="{FF2B5EF4-FFF2-40B4-BE49-F238E27FC236}">
                    <a16:creationId xmlns="" xmlns:a16="http://schemas.microsoft.com/office/drawing/2014/main" id="{C98FE16C-0984-4A4A-AF1E-C2B79025E90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787526" y="2528888"/>
                <a:ext cx="17463" cy="36513"/>
              </a:xfrm>
              <a:custGeom>
                <a:avLst/>
                <a:gdLst>
                  <a:gd name="T0" fmla="*/ 11 w 11"/>
                  <a:gd name="T1" fmla="*/ 0 h 23"/>
                  <a:gd name="T2" fmla="*/ 7 w 11"/>
                  <a:gd name="T3" fmla="*/ 0 h 23"/>
                  <a:gd name="T4" fmla="*/ 0 w 11"/>
                  <a:gd name="T5" fmla="*/ 6 h 23"/>
                  <a:gd name="T6" fmla="*/ 5 w 11"/>
                  <a:gd name="T7" fmla="*/ 6 h 23"/>
                  <a:gd name="T8" fmla="*/ 8 w 11"/>
                  <a:gd name="T9" fmla="*/ 3 h 23"/>
                  <a:gd name="T10" fmla="*/ 8 w 11"/>
                  <a:gd name="T11" fmla="*/ 23 h 23"/>
                  <a:gd name="T12" fmla="*/ 11 w 11"/>
                  <a:gd name="T13" fmla="*/ 23 h 23"/>
                  <a:gd name="T14" fmla="*/ 11 w 11"/>
                  <a:gd name="T15" fmla="*/ 0 h 23"/>
                  <a:gd name="T16" fmla="*/ 11 w 11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23">
                    <a:moveTo>
                      <a:pt x="11" y="0"/>
                    </a:moveTo>
                    <a:lnTo>
                      <a:pt x="7" y="0"/>
                    </a:lnTo>
                    <a:lnTo>
                      <a:pt x="0" y="6"/>
                    </a:lnTo>
                    <a:lnTo>
                      <a:pt x="5" y="6"/>
                    </a:lnTo>
                    <a:lnTo>
                      <a:pt x="8" y="3"/>
                    </a:lnTo>
                    <a:lnTo>
                      <a:pt x="8" y="23"/>
                    </a:lnTo>
                    <a:lnTo>
                      <a:pt x="11" y="23"/>
                    </a:lnTo>
                    <a:lnTo>
                      <a:pt x="11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30A2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19" name="Freeform 143">
                <a:extLst>
                  <a:ext uri="{FF2B5EF4-FFF2-40B4-BE49-F238E27FC236}">
                    <a16:creationId xmlns="" xmlns:a16="http://schemas.microsoft.com/office/drawing/2014/main" id="{809A903C-47C4-499F-889D-3CFE7C78FDA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787526" y="2528888"/>
                <a:ext cx="17463" cy="36513"/>
              </a:xfrm>
              <a:custGeom>
                <a:avLst/>
                <a:gdLst>
                  <a:gd name="T0" fmla="*/ 11 w 11"/>
                  <a:gd name="T1" fmla="*/ 0 h 23"/>
                  <a:gd name="T2" fmla="*/ 7 w 11"/>
                  <a:gd name="T3" fmla="*/ 0 h 23"/>
                  <a:gd name="T4" fmla="*/ 0 w 11"/>
                  <a:gd name="T5" fmla="*/ 6 h 23"/>
                  <a:gd name="T6" fmla="*/ 5 w 11"/>
                  <a:gd name="T7" fmla="*/ 6 h 23"/>
                  <a:gd name="T8" fmla="*/ 8 w 11"/>
                  <a:gd name="T9" fmla="*/ 3 h 23"/>
                  <a:gd name="T10" fmla="*/ 8 w 11"/>
                  <a:gd name="T11" fmla="*/ 23 h 23"/>
                  <a:gd name="T12" fmla="*/ 11 w 11"/>
                  <a:gd name="T13" fmla="*/ 23 h 23"/>
                  <a:gd name="T14" fmla="*/ 11 w 11"/>
                  <a:gd name="T15" fmla="*/ 0 h 23"/>
                  <a:gd name="T16" fmla="*/ 11 w 11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23">
                    <a:moveTo>
                      <a:pt x="11" y="0"/>
                    </a:moveTo>
                    <a:lnTo>
                      <a:pt x="7" y="0"/>
                    </a:lnTo>
                    <a:lnTo>
                      <a:pt x="0" y="6"/>
                    </a:lnTo>
                    <a:lnTo>
                      <a:pt x="5" y="6"/>
                    </a:lnTo>
                    <a:lnTo>
                      <a:pt x="8" y="3"/>
                    </a:lnTo>
                    <a:lnTo>
                      <a:pt x="8" y="23"/>
                    </a:lnTo>
                    <a:lnTo>
                      <a:pt x="11" y="23"/>
                    </a:lnTo>
                    <a:lnTo>
                      <a:pt x="11" y="0"/>
                    </a:lnTo>
                    <a:lnTo>
                      <a:pt x="1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20" name="Freeform 144">
                <a:extLst>
                  <a:ext uri="{FF2B5EF4-FFF2-40B4-BE49-F238E27FC236}">
                    <a16:creationId xmlns="" xmlns:a16="http://schemas.microsoft.com/office/drawing/2014/main" id="{8409B29E-ECEF-429E-9121-A79827B6430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709738" y="2528888"/>
                <a:ext cx="17463" cy="36513"/>
              </a:xfrm>
              <a:custGeom>
                <a:avLst/>
                <a:gdLst>
                  <a:gd name="T0" fmla="*/ 11 w 11"/>
                  <a:gd name="T1" fmla="*/ 0 h 23"/>
                  <a:gd name="T2" fmla="*/ 7 w 11"/>
                  <a:gd name="T3" fmla="*/ 0 h 23"/>
                  <a:gd name="T4" fmla="*/ 0 w 11"/>
                  <a:gd name="T5" fmla="*/ 6 h 23"/>
                  <a:gd name="T6" fmla="*/ 4 w 11"/>
                  <a:gd name="T7" fmla="*/ 6 h 23"/>
                  <a:gd name="T8" fmla="*/ 8 w 11"/>
                  <a:gd name="T9" fmla="*/ 3 h 23"/>
                  <a:gd name="T10" fmla="*/ 8 w 11"/>
                  <a:gd name="T11" fmla="*/ 23 h 23"/>
                  <a:gd name="T12" fmla="*/ 11 w 11"/>
                  <a:gd name="T13" fmla="*/ 23 h 23"/>
                  <a:gd name="T14" fmla="*/ 11 w 11"/>
                  <a:gd name="T15" fmla="*/ 0 h 23"/>
                  <a:gd name="T16" fmla="*/ 11 w 11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23">
                    <a:moveTo>
                      <a:pt x="11" y="0"/>
                    </a:moveTo>
                    <a:lnTo>
                      <a:pt x="7" y="0"/>
                    </a:lnTo>
                    <a:lnTo>
                      <a:pt x="0" y="6"/>
                    </a:lnTo>
                    <a:lnTo>
                      <a:pt x="4" y="6"/>
                    </a:lnTo>
                    <a:lnTo>
                      <a:pt x="8" y="3"/>
                    </a:lnTo>
                    <a:lnTo>
                      <a:pt x="8" y="23"/>
                    </a:lnTo>
                    <a:lnTo>
                      <a:pt x="11" y="23"/>
                    </a:lnTo>
                    <a:lnTo>
                      <a:pt x="11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43AC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21" name="Freeform 145">
                <a:extLst>
                  <a:ext uri="{FF2B5EF4-FFF2-40B4-BE49-F238E27FC236}">
                    <a16:creationId xmlns="" xmlns:a16="http://schemas.microsoft.com/office/drawing/2014/main" id="{F5648BDE-061F-4452-B7A2-76B154BC96A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709738" y="2528888"/>
                <a:ext cx="17463" cy="36513"/>
              </a:xfrm>
              <a:custGeom>
                <a:avLst/>
                <a:gdLst>
                  <a:gd name="T0" fmla="*/ 11 w 11"/>
                  <a:gd name="T1" fmla="*/ 0 h 23"/>
                  <a:gd name="T2" fmla="*/ 7 w 11"/>
                  <a:gd name="T3" fmla="*/ 0 h 23"/>
                  <a:gd name="T4" fmla="*/ 0 w 11"/>
                  <a:gd name="T5" fmla="*/ 6 h 23"/>
                  <a:gd name="T6" fmla="*/ 4 w 11"/>
                  <a:gd name="T7" fmla="*/ 6 h 23"/>
                  <a:gd name="T8" fmla="*/ 8 w 11"/>
                  <a:gd name="T9" fmla="*/ 3 h 23"/>
                  <a:gd name="T10" fmla="*/ 8 w 11"/>
                  <a:gd name="T11" fmla="*/ 23 h 23"/>
                  <a:gd name="T12" fmla="*/ 11 w 11"/>
                  <a:gd name="T13" fmla="*/ 23 h 23"/>
                  <a:gd name="T14" fmla="*/ 11 w 11"/>
                  <a:gd name="T15" fmla="*/ 0 h 23"/>
                  <a:gd name="T16" fmla="*/ 11 w 11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23">
                    <a:moveTo>
                      <a:pt x="11" y="0"/>
                    </a:moveTo>
                    <a:lnTo>
                      <a:pt x="7" y="0"/>
                    </a:lnTo>
                    <a:lnTo>
                      <a:pt x="0" y="6"/>
                    </a:lnTo>
                    <a:lnTo>
                      <a:pt x="4" y="6"/>
                    </a:lnTo>
                    <a:lnTo>
                      <a:pt x="8" y="3"/>
                    </a:lnTo>
                    <a:lnTo>
                      <a:pt x="8" y="23"/>
                    </a:lnTo>
                    <a:lnTo>
                      <a:pt x="11" y="23"/>
                    </a:lnTo>
                    <a:lnTo>
                      <a:pt x="11" y="0"/>
                    </a:lnTo>
                    <a:lnTo>
                      <a:pt x="1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22" name="Freeform 146">
                <a:extLst>
                  <a:ext uri="{FF2B5EF4-FFF2-40B4-BE49-F238E27FC236}">
                    <a16:creationId xmlns="" xmlns:a16="http://schemas.microsoft.com/office/drawing/2014/main" id="{411A24DA-1257-4A58-8B7F-351C53FF39F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79576" y="2528888"/>
                <a:ext cx="15875" cy="36513"/>
              </a:xfrm>
              <a:custGeom>
                <a:avLst/>
                <a:gdLst>
                  <a:gd name="T0" fmla="*/ 10 w 10"/>
                  <a:gd name="T1" fmla="*/ 0 h 23"/>
                  <a:gd name="T2" fmla="*/ 6 w 10"/>
                  <a:gd name="T3" fmla="*/ 0 h 23"/>
                  <a:gd name="T4" fmla="*/ 0 w 10"/>
                  <a:gd name="T5" fmla="*/ 6 h 23"/>
                  <a:gd name="T6" fmla="*/ 4 w 10"/>
                  <a:gd name="T7" fmla="*/ 6 h 23"/>
                  <a:gd name="T8" fmla="*/ 7 w 10"/>
                  <a:gd name="T9" fmla="*/ 3 h 23"/>
                  <a:gd name="T10" fmla="*/ 7 w 10"/>
                  <a:gd name="T11" fmla="*/ 23 h 23"/>
                  <a:gd name="T12" fmla="*/ 10 w 10"/>
                  <a:gd name="T13" fmla="*/ 23 h 23"/>
                  <a:gd name="T14" fmla="*/ 10 w 10"/>
                  <a:gd name="T15" fmla="*/ 0 h 23"/>
                  <a:gd name="T16" fmla="*/ 10 w 10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23">
                    <a:moveTo>
                      <a:pt x="10" y="0"/>
                    </a:moveTo>
                    <a:lnTo>
                      <a:pt x="6" y="0"/>
                    </a:lnTo>
                    <a:lnTo>
                      <a:pt x="0" y="6"/>
                    </a:lnTo>
                    <a:lnTo>
                      <a:pt x="4" y="6"/>
                    </a:lnTo>
                    <a:lnTo>
                      <a:pt x="7" y="3"/>
                    </a:lnTo>
                    <a:lnTo>
                      <a:pt x="7" y="23"/>
                    </a:lnTo>
                    <a:lnTo>
                      <a:pt x="10" y="23"/>
                    </a:lnTo>
                    <a:lnTo>
                      <a:pt x="10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4CB1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23" name="Freeform 147">
                <a:extLst>
                  <a:ext uri="{FF2B5EF4-FFF2-40B4-BE49-F238E27FC236}">
                    <a16:creationId xmlns="" xmlns:a16="http://schemas.microsoft.com/office/drawing/2014/main" id="{7D224B44-FD1A-4E23-A376-D3CE93EA2A5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79576" y="2528888"/>
                <a:ext cx="15875" cy="36513"/>
              </a:xfrm>
              <a:custGeom>
                <a:avLst/>
                <a:gdLst>
                  <a:gd name="T0" fmla="*/ 10 w 10"/>
                  <a:gd name="T1" fmla="*/ 0 h 23"/>
                  <a:gd name="T2" fmla="*/ 6 w 10"/>
                  <a:gd name="T3" fmla="*/ 0 h 23"/>
                  <a:gd name="T4" fmla="*/ 0 w 10"/>
                  <a:gd name="T5" fmla="*/ 6 h 23"/>
                  <a:gd name="T6" fmla="*/ 4 w 10"/>
                  <a:gd name="T7" fmla="*/ 6 h 23"/>
                  <a:gd name="T8" fmla="*/ 7 w 10"/>
                  <a:gd name="T9" fmla="*/ 3 h 23"/>
                  <a:gd name="T10" fmla="*/ 7 w 10"/>
                  <a:gd name="T11" fmla="*/ 23 h 23"/>
                  <a:gd name="T12" fmla="*/ 10 w 10"/>
                  <a:gd name="T13" fmla="*/ 23 h 23"/>
                  <a:gd name="T14" fmla="*/ 10 w 10"/>
                  <a:gd name="T15" fmla="*/ 0 h 23"/>
                  <a:gd name="T16" fmla="*/ 10 w 10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23">
                    <a:moveTo>
                      <a:pt x="10" y="0"/>
                    </a:moveTo>
                    <a:lnTo>
                      <a:pt x="6" y="0"/>
                    </a:lnTo>
                    <a:lnTo>
                      <a:pt x="0" y="6"/>
                    </a:lnTo>
                    <a:lnTo>
                      <a:pt x="4" y="6"/>
                    </a:lnTo>
                    <a:lnTo>
                      <a:pt x="7" y="3"/>
                    </a:lnTo>
                    <a:lnTo>
                      <a:pt x="7" y="23"/>
                    </a:lnTo>
                    <a:lnTo>
                      <a:pt x="10" y="23"/>
                    </a:lnTo>
                    <a:lnTo>
                      <a:pt x="10" y="0"/>
                    </a:lnTo>
                    <a:lnTo>
                      <a:pt x="1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24" name="Freeform 148">
                <a:extLst>
                  <a:ext uri="{FF2B5EF4-FFF2-40B4-BE49-F238E27FC236}">
                    <a16:creationId xmlns="" xmlns:a16="http://schemas.microsoft.com/office/drawing/2014/main" id="{D476BE59-37B9-4B5A-857D-E2BA050226C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52576" y="2528888"/>
                <a:ext cx="15875" cy="36513"/>
              </a:xfrm>
              <a:custGeom>
                <a:avLst/>
                <a:gdLst>
                  <a:gd name="T0" fmla="*/ 10 w 10"/>
                  <a:gd name="T1" fmla="*/ 0 h 23"/>
                  <a:gd name="T2" fmla="*/ 6 w 10"/>
                  <a:gd name="T3" fmla="*/ 0 h 23"/>
                  <a:gd name="T4" fmla="*/ 0 w 10"/>
                  <a:gd name="T5" fmla="*/ 6 h 23"/>
                  <a:gd name="T6" fmla="*/ 3 w 10"/>
                  <a:gd name="T7" fmla="*/ 6 h 23"/>
                  <a:gd name="T8" fmla="*/ 7 w 10"/>
                  <a:gd name="T9" fmla="*/ 3 h 23"/>
                  <a:gd name="T10" fmla="*/ 7 w 10"/>
                  <a:gd name="T11" fmla="*/ 23 h 23"/>
                  <a:gd name="T12" fmla="*/ 10 w 10"/>
                  <a:gd name="T13" fmla="*/ 23 h 23"/>
                  <a:gd name="T14" fmla="*/ 10 w 10"/>
                  <a:gd name="T15" fmla="*/ 0 h 23"/>
                  <a:gd name="T16" fmla="*/ 10 w 10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23">
                    <a:moveTo>
                      <a:pt x="10" y="0"/>
                    </a:moveTo>
                    <a:lnTo>
                      <a:pt x="6" y="0"/>
                    </a:lnTo>
                    <a:lnTo>
                      <a:pt x="0" y="6"/>
                    </a:lnTo>
                    <a:lnTo>
                      <a:pt x="3" y="6"/>
                    </a:lnTo>
                    <a:lnTo>
                      <a:pt x="7" y="3"/>
                    </a:lnTo>
                    <a:lnTo>
                      <a:pt x="7" y="23"/>
                    </a:lnTo>
                    <a:lnTo>
                      <a:pt x="10" y="23"/>
                    </a:lnTo>
                    <a:lnTo>
                      <a:pt x="10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68BF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25" name="Freeform 149">
                <a:extLst>
                  <a:ext uri="{FF2B5EF4-FFF2-40B4-BE49-F238E27FC236}">
                    <a16:creationId xmlns="" xmlns:a16="http://schemas.microsoft.com/office/drawing/2014/main" id="{7E2D569F-E460-4BD9-B068-AE58A28EBB4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52576" y="2528888"/>
                <a:ext cx="15875" cy="36513"/>
              </a:xfrm>
              <a:custGeom>
                <a:avLst/>
                <a:gdLst>
                  <a:gd name="T0" fmla="*/ 10 w 10"/>
                  <a:gd name="T1" fmla="*/ 0 h 23"/>
                  <a:gd name="T2" fmla="*/ 6 w 10"/>
                  <a:gd name="T3" fmla="*/ 0 h 23"/>
                  <a:gd name="T4" fmla="*/ 0 w 10"/>
                  <a:gd name="T5" fmla="*/ 6 h 23"/>
                  <a:gd name="T6" fmla="*/ 3 w 10"/>
                  <a:gd name="T7" fmla="*/ 6 h 23"/>
                  <a:gd name="T8" fmla="*/ 7 w 10"/>
                  <a:gd name="T9" fmla="*/ 3 h 23"/>
                  <a:gd name="T10" fmla="*/ 7 w 10"/>
                  <a:gd name="T11" fmla="*/ 23 h 23"/>
                  <a:gd name="T12" fmla="*/ 10 w 10"/>
                  <a:gd name="T13" fmla="*/ 23 h 23"/>
                  <a:gd name="T14" fmla="*/ 10 w 10"/>
                  <a:gd name="T15" fmla="*/ 0 h 23"/>
                  <a:gd name="T16" fmla="*/ 10 w 10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23">
                    <a:moveTo>
                      <a:pt x="10" y="0"/>
                    </a:moveTo>
                    <a:lnTo>
                      <a:pt x="6" y="0"/>
                    </a:lnTo>
                    <a:lnTo>
                      <a:pt x="0" y="6"/>
                    </a:lnTo>
                    <a:lnTo>
                      <a:pt x="3" y="6"/>
                    </a:lnTo>
                    <a:lnTo>
                      <a:pt x="7" y="3"/>
                    </a:lnTo>
                    <a:lnTo>
                      <a:pt x="7" y="23"/>
                    </a:lnTo>
                    <a:lnTo>
                      <a:pt x="10" y="23"/>
                    </a:lnTo>
                    <a:lnTo>
                      <a:pt x="10" y="0"/>
                    </a:lnTo>
                    <a:lnTo>
                      <a:pt x="1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26" name="Freeform 150">
                <a:extLst>
                  <a:ext uri="{FF2B5EF4-FFF2-40B4-BE49-F238E27FC236}">
                    <a16:creationId xmlns="" xmlns:a16="http://schemas.microsoft.com/office/drawing/2014/main" id="{810CAC87-0316-439C-A2D4-E872F1B0735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71613" y="2528888"/>
                <a:ext cx="15875" cy="36513"/>
              </a:xfrm>
              <a:custGeom>
                <a:avLst/>
                <a:gdLst>
                  <a:gd name="T0" fmla="*/ 10 w 10"/>
                  <a:gd name="T1" fmla="*/ 0 h 23"/>
                  <a:gd name="T2" fmla="*/ 7 w 10"/>
                  <a:gd name="T3" fmla="*/ 0 h 23"/>
                  <a:gd name="T4" fmla="*/ 0 w 10"/>
                  <a:gd name="T5" fmla="*/ 6 h 23"/>
                  <a:gd name="T6" fmla="*/ 4 w 10"/>
                  <a:gd name="T7" fmla="*/ 6 h 23"/>
                  <a:gd name="T8" fmla="*/ 8 w 10"/>
                  <a:gd name="T9" fmla="*/ 3 h 23"/>
                  <a:gd name="T10" fmla="*/ 8 w 10"/>
                  <a:gd name="T11" fmla="*/ 23 h 23"/>
                  <a:gd name="T12" fmla="*/ 10 w 10"/>
                  <a:gd name="T13" fmla="*/ 23 h 23"/>
                  <a:gd name="T14" fmla="*/ 10 w 10"/>
                  <a:gd name="T15" fmla="*/ 0 h 23"/>
                  <a:gd name="T16" fmla="*/ 10 w 10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23">
                    <a:moveTo>
                      <a:pt x="10" y="0"/>
                    </a:moveTo>
                    <a:lnTo>
                      <a:pt x="7" y="0"/>
                    </a:lnTo>
                    <a:lnTo>
                      <a:pt x="0" y="6"/>
                    </a:lnTo>
                    <a:lnTo>
                      <a:pt x="4" y="6"/>
                    </a:lnTo>
                    <a:lnTo>
                      <a:pt x="8" y="3"/>
                    </a:lnTo>
                    <a:lnTo>
                      <a:pt x="8" y="23"/>
                    </a:lnTo>
                    <a:lnTo>
                      <a:pt x="10" y="23"/>
                    </a:lnTo>
                    <a:lnTo>
                      <a:pt x="10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27" name="Freeform 151">
                <a:extLst>
                  <a:ext uri="{FF2B5EF4-FFF2-40B4-BE49-F238E27FC236}">
                    <a16:creationId xmlns="" xmlns:a16="http://schemas.microsoft.com/office/drawing/2014/main" id="{00D528FC-CCAC-44EE-97E9-9792AEF1677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46201" y="2528888"/>
                <a:ext cx="17463" cy="36513"/>
              </a:xfrm>
              <a:custGeom>
                <a:avLst/>
                <a:gdLst>
                  <a:gd name="T0" fmla="*/ 11 w 11"/>
                  <a:gd name="T1" fmla="*/ 0 h 23"/>
                  <a:gd name="T2" fmla="*/ 6 w 11"/>
                  <a:gd name="T3" fmla="*/ 0 h 23"/>
                  <a:gd name="T4" fmla="*/ 0 w 11"/>
                  <a:gd name="T5" fmla="*/ 6 h 23"/>
                  <a:gd name="T6" fmla="*/ 4 w 11"/>
                  <a:gd name="T7" fmla="*/ 6 h 23"/>
                  <a:gd name="T8" fmla="*/ 8 w 11"/>
                  <a:gd name="T9" fmla="*/ 3 h 23"/>
                  <a:gd name="T10" fmla="*/ 8 w 11"/>
                  <a:gd name="T11" fmla="*/ 23 h 23"/>
                  <a:gd name="T12" fmla="*/ 10 w 11"/>
                  <a:gd name="T13" fmla="*/ 23 h 23"/>
                  <a:gd name="T14" fmla="*/ 10 w 11"/>
                  <a:gd name="T15" fmla="*/ 0 h 23"/>
                  <a:gd name="T16" fmla="*/ 11 w 11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23">
                    <a:moveTo>
                      <a:pt x="11" y="0"/>
                    </a:moveTo>
                    <a:lnTo>
                      <a:pt x="6" y="0"/>
                    </a:lnTo>
                    <a:lnTo>
                      <a:pt x="0" y="6"/>
                    </a:lnTo>
                    <a:lnTo>
                      <a:pt x="4" y="6"/>
                    </a:lnTo>
                    <a:lnTo>
                      <a:pt x="8" y="3"/>
                    </a:lnTo>
                    <a:lnTo>
                      <a:pt x="8" y="23"/>
                    </a:lnTo>
                    <a:lnTo>
                      <a:pt x="10" y="23"/>
                    </a:lnTo>
                    <a:lnTo>
                      <a:pt x="10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28" name="Freeform 152">
                <a:extLst>
                  <a:ext uri="{FF2B5EF4-FFF2-40B4-BE49-F238E27FC236}">
                    <a16:creationId xmlns="" xmlns:a16="http://schemas.microsoft.com/office/drawing/2014/main" id="{9FA5A54B-8F9B-48EB-902C-4B4941E8607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268413" y="2528888"/>
                <a:ext cx="15875" cy="36513"/>
              </a:xfrm>
              <a:custGeom>
                <a:avLst/>
                <a:gdLst>
                  <a:gd name="T0" fmla="*/ 10 w 10"/>
                  <a:gd name="T1" fmla="*/ 0 h 23"/>
                  <a:gd name="T2" fmla="*/ 6 w 10"/>
                  <a:gd name="T3" fmla="*/ 0 h 23"/>
                  <a:gd name="T4" fmla="*/ 0 w 10"/>
                  <a:gd name="T5" fmla="*/ 6 h 23"/>
                  <a:gd name="T6" fmla="*/ 4 w 10"/>
                  <a:gd name="T7" fmla="*/ 6 h 23"/>
                  <a:gd name="T8" fmla="*/ 7 w 10"/>
                  <a:gd name="T9" fmla="*/ 3 h 23"/>
                  <a:gd name="T10" fmla="*/ 7 w 10"/>
                  <a:gd name="T11" fmla="*/ 23 h 23"/>
                  <a:gd name="T12" fmla="*/ 10 w 10"/>
                  <a:gd name="T13" fmla="*/ 23 h 23"/>
                  <a:gd name="T14" fmla="*/ 10 w 10"/>
                  <a:gd name="T15" fmla="*/ 0 h 23"/>
                  <a:gd name="T16" fmla="*/ 10 w 10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23">
                    <a:moveTo>
                      <a:pt x="10" y="0"/>
                    </a:moveTo>
                    <a:lnTo>
                      <a:pt x="6" y="0"/>
                    </a:lnTo>
                    <a:lnTo>
                      <a:pt x="0" y="6"/>
                    </a:lnTo>
                    <a:lnTo>
                      <a:pt x="4" y="6"/>
                    </a:lnTo>
                    <a:lnTo>
                      <a:pt x="7" y="3"/>
                    </a:lnTo>
                    <a:lnTo>
                      <a:pt x="7" y="23"/>
                    </a:lnTo>
                    <a:lnTo>
                      <a:pt x="10" y="23"/>
                    </a:lnTo>
                    <a:lnTo>
                      <a:pt x="10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29" name="Freeform 153">
                <a:extLst>
                  <a:ext uri="{FF2B5EF4-FFF2-40B4-BE49-F238E27FC236}">
                    <a16:creationId xmlns="" xmlns:a16="http://schemas.microsoft.com/office/drawing/2014/main" id="{6CEFF067-E60A-4805-891B-34AE8BE6B8A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236663" y="2528888"/>
                <a:ext cx="17463" cy="36513"/>
              </a:xfrm>
              <a:custGeom>
                <a:avLst/>
                <a:gdLst>
                  <a:gd name="T0" fmla="*/ 11 w 11"/>
                  <a:gd name="T1" fmla="*/ 0 h 23"/>
                  <a:gd name="T2" fmla="*/ 7 w 11"/>
                  <a:gd name="T3" fmla="*/ 0 h 23"/>
                  <a:gd name="T4" fmla="*/ 0 w 11"/>
                  <a:gd name="T5" fmla="*/ 6 h 23"/>
                  <a:gd name="T6" fmla="*/ 4 w 11"/>
                  <a:gd name="T7" fmla="*/ 6 h 23"/>
                  <a:gd name="T8" fmla="*/ 8 w 11"/>
                  <a:gd name="T9" fmla="*/ 3 h 23"/>
                  <a:gd name="T10" fmla="*/ 8 w 11"/>
                  <a:gd name="T11" fmla="*/ 23 h 23"/>
                  <a:gd name="T12" fmla="*/ 11 w 11"/>
                  <a:gd name="T13" fmla="*/ 23 h 23"/>
                  <a:gd name="T14" fmla="*/ 11 w 11"/>
                  <a:gd name="T15" fmla="*/ 0 h 23"/>
                  <a:gd name="T16" fmla="*/ 11 w 11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23">
                    <a:moveTo>
                      <a:pt x="11" y="0"/>
                    </a:moveTo>
                    <a:lnTo>
                      <a:pt x="7" y="0"/>
                    </a:lnTo>
                    <a:lnTo>
                      <a:pt x="0" y="6"/>
                    </a:lnTo>
                    <a:lnTo>
                      <a:pt x="4" y="6"/>
                    </a:lnTo>
                    <a:lnTo>
                      <a:pt x="8" y="3"/>
                    </a:lnTo>
                    <a:lnTo>
                      <a:pt x="8" y="23"/>
                    </a:lnTo>
                    <a:lnTo>
                      <a:pt x="11" y="23"/>
                    </a:lnTo>
                    <a:lnTo>
                      <a:pt x="11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30" name="Freeform 154">
                <a:extLst>
                  <a:ext uri="{FF2B5EF4-FFF2-40B4-BE49-F238E27FC236}">
                    <a16:creationId xmlns="" xmlns:a16="http://schemas.microsoft.com/office/drawing/2014/main" id="{75F69B57-49DE-4766-AF91-B6D66C22DB0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109663" y="2528888"/>
                <a:ext cx="17463" cy="36513"/>
              </a:xfrm>
              <a:custGeom>
                <a:avLst/>
                <a:gdLst>
                  <a:gd name="T0" fmla="*/ 11 w 11"/>
                  <a:gd name="T1" fmla="*/ 0 h 23"/>
                  <a:gd name="T2" fmla="*/ 7 w 11"/>
                  <a:gd name="T3" fmla="*/ 0 h 23"/>
                  <a:gd name="T4" fmla="*/ 0 w 11"/>
                  <a:gd name="T5" fmla="*/ 6 h 23"/>
                  <a:gd name="T6" fmla="*/ 4 w 11"/>
                  <a:gd name="T7" fmla="*/ 6 h 23"/>
                  <a:gd name="T8" fmla="*/ 7 w 11"/>
                  <a:gd name="T9" fmla="*/ 3 h 23"/>
                  <a:gd name="T10" fmla="*/ 7 w 11"/>
                  <a:gd name="T11" fmla="*/ 23 h 23"/>
                  <a:gd name="T12" fmla="*/ 11 w 11"/>
                  <a:gd name="T13" fmla="*/ 23 h 23"/>
                  <a:gd name="T14" fmla="*/ 11 w 11"/>
                  <a:gd name="T15" fmla="*/ 0 h 23"/>
                  <a:gd name="T16" fmla="*/ 11 w 11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23">
                    <a:moveTo>
                      <a:pt x="11" y="0"/>
                    </a:moveTo>
                    <a:lnTo>
                      <a:pt x="7" y="0"/>
                    </a:lnTo>
                    <a:lnTo>
                      <a:pt x="0" y="6"/>
                    </a:lnTo>
                    <a:lnTo>
                      <a:pt x="4" y="6"/>
                    </a:lnTo>
                    <a:lnTo>
                      <a:pt x="7" y="3"/>
                    </a:lnTo>
                    <a:lnTo>
                      <a:pt x="7" y="23"/>
                    </a:lnTo>
                    <a:lnTo>
                      <a:pt x="11" y="23"/>
                    </a:lnTo>
                    <a:lnTo>
                      <a:pt x="11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31" name="Freeform 155">
                <a:extLst>
                  <a:ext uri="{FF2B5EF4-FFF2-40B4-BE49-F238E27FC236}">
                    <a16:creationId xmlns="" xmlns:a16="http://schemas.microsoft.com/office/drawing/2014/main" id="{9C1B801D-9BC5-4DEE-A12B-998B751C04C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028701" y="2528888"/>
                <a:ext cx="17463" cy="36513"/>
              </a:xfrm>
              <a:custGeom>
                <a:avLst/>
                <a:gdLst>
                  <a:gd name="T0" fmla="*/ 11 w 11"/>
                  <a:gd name="T1" fmla="*/ 0 h 23"/>
                  <a:gd name="T2" fmla="*/ 7 w 11"/>
                  <a:gd name="T3" fmla="*/ 0 h 23"/>
                  <a:gd name="T4" fmla="*/ 0 w 11"/>
                  <a:gd name="T5" fmla="*/ 6 h 23"/>
                  <a:gd name="T6" fmla="*/ 4 w 11"/>
                  <a:gd name="T7" fmla="*/ 6 h 23"/>
                  <a:gd name="T8" fmla="*/ 8 w 11"/>
                  <a:gd name="T9" fmla="*/ 3 h 23"/>
                  <a:gd name="T10" fmla="*/ 8 w 11"/>
                  <a:gd name="T11" fmla="*/ 23 h 23"/>
                  <a:gd name="T12" fmla="*/ 11 w 11"/>
                  <a:gd name="T13" fmla="*/ 23 h 23"/>
                  <a:gd name="T14" fmla="*/ 11 w 11"/>
                  <a:gd name="T15" fmla="*/ 0 h 23"/>
                  <a:gd name="T16" fmla="*/ 11 w 11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23">
                    <a:moveTo>
                      <a:pt x="11" y="0"/>
                    </a:moveTo>
                    <a:lnTo>
                      <a:pt x="7" y="0"/>
                    </a:lnTo>
                    <a:lnTo>
                      <a:pt x="0" y="6"/>
                    </a:lnTo>
                    <a:lnTo>
                      <a:pt x="4" y="6"/>
                    </a:lnTo>
                    <a:lnTo>
                      <a:pt x="8" y="3"/>
                    </a:lnTo>
                    <a:lnTo>
                      <a:pt x="8" y="23"/>
                    </a:lnTo>
                    <a:lnTo>
                      <a:pt x="11" y="23"/>
                    </a:lnTo>
                    <a:lnTo>
                      <a:pt x="11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32" name="Freeform 156">
                <a:extLst>
                  <a:ext uri="{FF2B5EF4-FFF2-40B4-BE49-F238E27FC236}">
                    <a16:creationId xmlns="" xmlns:a16="http://schemas.microsoft.com/office/drawing/2014/main" id="{5246E4D2-A30C-4B36-A38B-E67EB620001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952501" y="2528888"/>
                <a:ext cx="15875" cy="36513"/>
              </a:xfrm>
              <a:custGeom>
                <a:avLst/>
                <a:gdLst>
                  <a:gd name="T0" fmla="*/ 10 w 10"/>
                  <a:gd name="T1" fmla="*/ 0 h 23"/>
                  <a:gd name="T2" fmla="*/ 6 w 10"/>
                  <a:gd name="T3" fmla="*/ 0 h 23"/>
                  <a:gd name="T4" fmla="*/ 0 w 10"/>
                  <a:gd name="T5" fmla="*/ 6 h 23"/>
                  <a:gd name="T6" fmla="*/ 4 w 10"/>
                  <a:gd name="T7" fmla="*/ 6 h 23"/>
                  <a:gd name="T8" fmla="*/ 7 w 10"/>
                  <a:gd name="T9" fmla="*/ 3 h 23"/>
                  <a:gd name="T10" fmla="*/ 7 w 10"/>
                  <a:gd name="T11" fmla="*/ 23 h 23"/>
                  <a:gd name="T12" fmla="*/ 10 w 10"/>
                  <a:gd name="T13" fmla="*/ 23 h 23"/>
                  <a:gd name="T14" fmla="*/ 10 w 10"/>
                  <a:gd name="T15" fmla="*/ 0 h 23"/>
                  <a:gd name="T16" fmla="*/ 10 w 10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23">
                    <a:moveTo>
                      <a:pt x="10" y="0"/>
                    </a:moveTo>
                    <a:lnTo>
                      <a:pt x="6" y="0"/>
                    </a:lnTo>
                    <a:lnTo>
                      <a:pt x="0" y="6"/>
                    </a:lnTo>
                    <a:lnTo>
                      <a:pt x="4" y="6"/>
                    </a:lnTo>
                    <a:lnTo>
                      <a:pt x="7" y="3"/>
                    </a:lnTo>
                    <a:lnTo>
                      <a:pt x="7" y="23"/>
                    </a:lnTo>
                    <a:lnTo>
                      <a:pt x="10" y="23"/>
                    </a:lnTo>
                    <a:lnTo>
                      <a:pt x="10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33" name="Freeform 157">
                <a:extLst>
                  <a:ext uri="{FF2B5EF4-FFF2-40B4-BE49-F238E27FC236}">
                    <a16:creationId xmlns="" xmlns:a16="http://schemas.microsoft.com/office/drawing/2014/main" id="{7055D3A2-BBCF-4D7E-8201-FF9EDBEC615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920751" y="2528888"/>
                <a:ext cx="15875" cy="36513"/>
              </a:xfrm>
              <a:custGeom>
                <a:avLst/>
                <a:gdLst>
                  <a:gd name="T0" fmla="*/ 10 w 10"/>
                  <a:gd name="T1" fmla="*/ 0 h 23"/>
                  <a:gd name="T2" fmla="*/ 6 w 10"/>
                  <a:gd name="T3" fmla="*/ 0 h 23"/>
                  <a:gd name="T4" fmla="*/ 0 w 10"/>
                  <a:gd name="T5" fmla="*/ 6 h 23"/>
                  <a:gd name="T6" fmla="*/ 4 w 10"/>
                  <a:gd name="T7" fmla="*/ 6 h 23"/>
                  <a:gd name="T8" fmla="*/ 7 w 10"/>
                  <a:gd name="T9" fmla="*/ 3 h 23"/>
                  <a:gd name="T10" fmla="*/ 7 w 10"/>
                  <a:gd name="T11" fmla="*/ 23 h 23"/>
                  <a:gd name="T12" fmla="*/ 10 w 10"/>
                  <a:gd name="T13" fmla="*/ 23 h 23"/>
                  <a:gd name="T14" fmla="*/ 10 w 10"/>
                  <a:gd name="T15" fmla="*/ 0 h 23"/>
                  <a:gd name="T16" fmla="*/ 10 w 10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23">
                    <a:moveTo>
                      <a:pt x="10" y="0"/>
                    </a:moveTo>
                    <a:lnTo>
                      <a:pt x="6" y="0"/>
                    </a:lnTo>
                    <a:lnTo>
                      <a:pt x="0" y="6"/>
                    </a:lnTo>
                    <a:lnTo>
                      <a:pt x="4" y="6"/>
                    </a:lnTo>
                    <a:lnTo>
                      <a:pt x="7" y="3"/>
                    </a:lnTo>
                    <a:lnTo>
                      <a:pt x="7" y="23"/>
                    </a:lnTo>
                    <a:lnTo>
                      <a:pt x="10" y="23"/>
                    </a:lnTo>
                    <a:lnTo>
                      <a:pt x="10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34" name="Freeform 158">
                <a:extLst>
                  <a:ext uri="{FF2B5EF4-FFF2-40B4-BE49-F238E27FC236}">
                    <a16:creationId xmlns="" xmlns:a16="http://schemas.microsoft.com/office/drawing/2014/main" id="{EB3D5315-1058-4E92-95D2-06E0ABC1AEE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93751" y="2528888"/>
                <a:ext cx="15875" cy="36513"/>
              </a:xfrm>
              <a:custGeom>
                <a:avLst/>
                <a:gdLst>
                  <a:gd name="T0" fmla="*/ 10 w 10"/>
                  <a:gd name="T1" fmla="*/ 0 h 23"/>
                  <a:gd name="T2" fmla="*/ 6 w 10"/>
                  <a:gd name="T3" fmla="*/ 0 h 23"/>
                  <a:gd name="T4" fmla="*/ 0 w 10"/>
                  <a:gd name="T5" fmla="*/ 6 h 23"/>
                  <a:gd name="T6" fmla="*/ 4 w 10"/>
                  <a:gd name="T7" fmla="*/ 6 h 23"/>
                  <a:gd name="T8" fmla="*/ 7 w 10"/>
                  <a:gd name="T9" fmla="*/ 3 h 23"/>
                  <a:gd name="T10" fmla="*/ 7 w 10"/>
                  <a:gd name="T11" fmla="*/ 23 h 23"/>
                  <a:gd name="T12" fmla="*/ 10 w 10"/>
                  <a:gd name="T13" fmla="*/ 23 h 23"/>
                  <a:gd name="T14" fmla="*/ 10 w 10"/>
                  <a:gd name="T15" fmla="*/ 0 h 23"/>
                  <a:gd name="T16" fmla="*/ 10 w 10"/>
                  <a:gd name="T17" fmla="*/ 0 h 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23">
                    <a:moveTo>
                      <a:pt x="10" y="0"/>
                    </a:moveTo>
                    <a:lnTo>
                      <a:pt x="6" y="0"/>
                    </a:lnTo>
                    <a:lnTo>
                      <a:pt x="0" y="6"/>
                    </a:lnTo>
                    <a:lnTo>
                      <a:pt x="4" y="6"/>
                    </a:lnTo>
                    <a:lnTo>
                      <a:pt x="7" y="3"/>
                    </a:lnTo>
                    <a:lnTo>
                      <a:pt x="7" y="23"/>
                    </a:lnTo>
                    <a:lnTo>
                      <a:pt x="10" y="23"/>
                    </a:lnTo>
                    <a:lnTo>
                      <a:pt x="10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35" name="Freeform 159">
                <a:extLst>
                  <a:ext uri="{FF2B5EF4-FFF2-40B4-BE49-F238E27FC236}">
                    <a16:creationId xmlns="" xmlns:a16="http://schemas.microsoft.com/office/drawing/2014/main" id="{10AB77D5-5B16-4CCD-9A12-A9D3EF563F9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1504951" y="2528888"/>
                <a:ext cx="33338" cy="36513"/>
              </a:xfrm>
              <a:custGeom>
                <a:avLst/>
                <a:gdLst>
                  <a:gd name="T0" fmla="*/ 9 w 26"/>
                  <a:gd name="T1" fmla="*/ 27 h 30"/>
                  <a:gd name="T2" fmla="*/ 4 w 26"/>
                  <a:gd name="T3" fmla="*/ 22 h 30"/>
                  <a:gd name="T4" fmla="*/ 4 w 26"/>
                  <a:gd name="T5" fmla="*/ 8 h 30"/>
                  <a:gd name="T6" fmla="*/ 9 w 26"/>
                  <a:gd name="T7" fmla="*/ 3 h 30"/>
                  <a:gd name="T8" fmla="*/ 18 w 26"/>
                  <a:gd name="T9" fmla="*/ 3 h 30"/>
                  <a:gd name="T10" fmla="*/ 22 w 26"/>
                  <a:gd name="T11" fmla="*/ 8 h 30"/>
                  <a:gd name="T12" fmla="*/ 22 w 26"/>
                  <a:gd name="T13" fmla="*/ 22 h 30"/>
                  <a:gd name="T14" fmla="*/ 18 w 26"/>
                  <a:gd name="T15" fmla="*/ 27 h 30"/>
                  <a:gd name="T16" fmla="*/ 9 w 26"/>
                  <a:gd name="T17" fmla="*/ 27 h 30"/>
                  <a:gd name="T18" fmla="*/ 18 w 26"/>
                  <a:gd name="T19" fmla="*/ 0 h 30"/>
                  <a:gd name="T20" fmla="*/ 9 w 26"/>
                  <a:gd name="T21" fmla="*/ 0 h 30"/>
                  <a:gd name="T22" fmla="*/ 0 w 26"/>
                  <a:gd name="T23" fmla="*/ 8 h 30"/>
                  <a:gd name="T24" fmla="*/ 0 w 26"/>
                  <a:gd name="T25" fmla="*/ 22 h 30"/>
                  <a:gd name="T26" fmla="*/ 9 w 26"/>
                  <a:gd name="T27" fmla="*/ 30 h 30"/>
                  <a:gd name="T28" fmla="*/ 18 w 26"/>
                  <a:gd name="T29" fmla="*/ 30 h 30"/>
                  <a:gd name="T30" fmla="*/ 26 w 26"/>
                  <a:gd name="T31" fmla="*/ 22 h 30"/>
                  <a:gd name="T32" fmla="*/ 26 w 26"/>
                  <a:gd name="T33" fmla="*/ 8 h 30"/>
                  <a:gd name="T34" fmla="*/ 18 w 26"/>
                  <a:gd name="T35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0">
                    <a:moveTo>
                      <a:pt x="9" y="27"/>
                    </a:moveTo>
                    <a:cubicBezTo>
                      <a:pt x="6" y="27"/>
                      <a:pt x="4" y="25"/>
                      <a:pt x="4" y="22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5"/>
                      <a:pt x="6" y="3"/>
                      <a:pt x="9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20" y="3"/>
                      <a:pt x="22" y="5"/>
                      <a:pt x="22" y="8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5"/>
                      <a:pt x="20" y="27"/>
                      <a:pt x="18" y="27"/>
                    </a:cubicBezTo>
                    <a:cubicBezTo>
                      <a:pt x="9" y="27"/>
                      <a:pt x="9" y="27"/>
                      <a:pt x="9" y="27"/>
                    </a:cubicBezTo>
                    <a:moveTo>
                      <a:pt x="18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4" y="0"/>
                      <a:pt x="0" y="3"/>
                      <a:pt x="0" y="8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7"/>
                      <a:pt x="4" y="30"/>
                      <a:pt x="9" y="30"/>
                    </a:cubicBezTo>
                    <a:cubicBezTo>
                      <a:pt x="18" y="30"/>
                      <a:pt x="18" y="30"/>
                      <a:pt x="18" y="30"/>
                    </a:cubicBezTo>
                    <a:cubicBezTo>
                      <a:pt x="22" y="30"/>
                      <a:pt x="26" y="27"/>
                      <a:pt x="26" y="22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3"/>
                      <a:pt x="22" y="0"/>
                      <a:pt x="18" y="0"/>
                    </a:cubicBezTo>
                  </a:path>
                </a:pathLst>
              </a:custGeom>
              <a:solidFill>
                <a:srgbClr val="72C3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36" name="Freeform 160">
                <a:extLst>
                  <a:ext uri="{FF2B5EF4-FFF2-40B4-BE49-F238E27FC236}">
                    <a16:creationId xmlns="" xmlns:a16="http://schemas.microsoft.com/office/drawing/2014/main" id="{3322AF52-367F-476A-AB0D-C883F91C9BA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1425576" y="2528888"/>
                <a:ext cx="33338" cy="36513"/>
              </a:xfrm>
              <a:custGeom>
                <a:avLst/>
                <a:gdLst>
                  <a:gd name="T0" fmla="*/ 18 w 26"/>
                  <a:gd name="T1" fmla="*/ 30 h 30"/>
                  <a:gd name="T2" fmla="*/ 9 w 26"/>
                  <a:gd name="T3" fmla="*/ 30 h 30"/>
                  <a:gd name="T4" fmla="*/ 0 w 26"/>
                  <a:gd name="T5" fmla="*/ 22 h 30"/>
                  <a:gd name="T6" fmla="*/ 0 w 26"/>
                  <a:gd name="T7" fmla="*/ 8 h 30"/>
                  <a:gd name="T8" fmla="*/ 9 w 26"/>
                  <a:gd name="T9" fmla="*/ 0 h 30"/>
                  <a:gd name="T10" fmla="*/ 18 w 26"/>
                  <a:gd name="T11" fmla="*/ 0 h 30"/>
                  <a:gd name="T12" fmla="*/ 26 w 26"/>
                  <a:gd name="T13" fmla="*/ 8 h 30"/>
                  <a:gd name="T14" fmla="*/ 26 w 26"/>
                  <a:gd name="T15" fmla="*/ 22 h 30"/>
                  <a:gd name="T16" fmla="*/ 18 w 26"/>
                  <a:gd name="T17" fmla="*/ 30 h 30"/>
                  <a:gd name="T18" fmla="*/ 9 w 26"/>
                  <a:gd name="T19" fmla="*/ 3 h 30"/>
                  <a:gd name="T20" fmla="*/ 4 w 26"/>
                  <a:gd name="T21" fmla="*/ 8 h 30"/>
                  <a:gd name="T22" fmla="*/ 4 w 26"/>
                  <a:gd name="T23" fmla="*/ 22 h 30"/>
                  <a:gd name="T24" fmla="*/ 9 w 26"/>
                  <a:gd name="T25" fmla="*/ 27 h 30"/>
                  <a:gd name="T26" fmla="*/ 18 w 26"/>
                  <a:gd name="T27" fmla="*/ 27 h 30"/>
                  <a:gd name="T28" fmla="*/ 22 w 26"/>
                  <a:gd name="T29" fmla="*/ 22 h 30"/>
                  <a:gd name="T30" fmla="*/ 22 w 26"/>
                  <a:gd name="T31" fmla="*/ 8 h 30"/>
                  <a:gd name="T32" fmla="*/ 18 w 26"/>
                  <a:gd name="T33" fmla="*/ 3 h 30"/>
                  <a:gd name="T34" fmla="*/ 9 w 26"/>
                  <a:gd name="T35" fmla="*/ 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0">
                    <a:moveTo>
                      <a:pt x="18" y="30"/>
                    </a:moveTo>
                    <a:cubicBezTo>
                      <a:pt x="9" y="30"/>
                      <a:pt x="9" y="30"/>
                      <a:pt x="9" y="30"/>
                    </a:cubicBezTo>
                    <a:cubicBezTo>
                      <a:pt x="4" y="30"/>
                      <a:pt x="0" y="27"/>
                      <a:pt x="0" y="22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3"/>
                      <a:pt x="4" y="0"/>
                      <a:pt x="9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2" y="0"/>
                      <a:pt x="26" y="3"/>
                      <a:pt x="26" y="8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6" y="27"/>
                      <a:pt x="22" y="30"/>
                      <a:pt x="18" y="30"/>
                    </a:cubicBezTo>
                    <a:close/>
                    <a:moveTo>
                      <a:pt x="9" y="3"/>
                    </a:moveTo>
                    <a:cubicBezTo>
                      <a:pt x="6" y="3"/>
                      <a:pt x="4" y="5"/>
                      <a:pt x="4" y="8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4" y="25"/>
                      <a:pt x="6" y="27"/>
                      <a:pt x="9" y="27"/>
                    </a:cubicBezTo>
                    <a:cubicBezTo>
                      <a:pt x="18" y="27"/>
                      <a:pt x="18" y="27"/>
                      <a:pt x="18" y="27"/>
                    </a:cubicBezTo>
                    <a:cubicBezTo>
                      <a:pt x="20" y="27"/>
                      <a:pt x="22" y="25"/>
                      <a:pt x="22" y="22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5"/>
                      <a:pt x="20" y="3"/>
                      <a:pt x="18" y="3"/>
                    </a:cubicBezTo>
                    <a:lnTo>
                      <a:pt x="9" y="3"/>
                    </a:lnTo>
                    <a:close/>
                  </a:path>
                </a:pathLst>
              </a:custGeom>
              <a:solidFill>
                <a:srgbClr val="7BC8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37" name="Freeform 161">
                <a:extLst>
                  <a:ext uri="{FF2B5EF4-FFF2-40B4-BE49-F238E27FC236}">
                    <a16:creationId xmlns="" xmlns:a16="http://schemas.microsoft.com/office/drawing/2014/main" id="{1B4AA4DA-7E3A-4551-8AE2-A6C3CB63503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27051" y="2414588"/>
                <a:ext cx="3292475" cy="498475"/>
              </a:xfrm>
              <a:custGeom>
                <a:avLst/>
                <a:gdLst>
                  <a:gd name="T0" fmla="*/ 0 w 2640"/>
                  <a:gd name="T1" fmla="*/ 373 h 400"/>
                  <a:gd name="T2" fmla="*/ 0 w 2640"/>
                  <a:gd name="T3" fmla="*/ 339 h 400"/>
                  <a:gd name="T4" fmla="*/ 7 w 2640"/>
                  <a:gd name="T5" fmla="*/ 312 h 400"/>
                  <a:gd name="T6" fmla="*/ 2640 w 2640"/>
                  <a:gd name="T7" fmla="*/ 312 h 400"/>
                  <a:gd name="T8" fmla="*/ 2640 w 2640"/>
                  <a:gd name="T9" fmla="*/ 292 h 400"/>
                  <a:gd name="T10" fmla="*/ 2633 w 2640"/>
                  <a:gd name="T11" fmla="*/ 265 h 400"/>
                  <a:gd name="T12" fmla="*/ 2633 w 2640"/>
                  <a:gd name="T13" fmla="*/ 231 h 400"/>
                  <a:gd name="T14" fmla="*/ 2640 w 2640"/>
                  <a:gd name="T15" fmla="*/ 204 h 400"/>
                  <a:gd name="T16" fmla="*/ 2640 w 2640"/>
                  <a:gd name="T17" fmla="*/ 178 h 400"/>
                  <a:gd name="T18" fmla="*/ 447 w 2640"/>
                  <a:gd name="T19" fmla="*/ 171 h 400"/>
                  <a:gd name="T20" fmla="*/ 494 w 2640"/>
                  <a:gd name="T21" fmla="*/ 171 h 400"/>
                  <a:gd name="T22" fmla="*/ 548 w 2640"/>
                  <a:gd name="T23" fmla="*/ 164 h 400"/>
                  <a:gd name="T24" fmla="*/ 608 w 2640"/>
                  <a:gd name="T25" fmla="*/ 164 h 400"/>
                  <a:gd name="T26" fmla="*/ 635 w 2640"/>
                  <a:gd name="T27" fmla="*/ 164 h 400"/>
                  <a:gd name="T28" fmla="*/ 689 w 2640"/>
                  <a:gd name="T29" fmla="*/ 171 h 400"/>
                  <a:gd name="T30" fmla="*/ 736 w 2640"/>
                  <a:gd name="T31" fmla="*/ 171 h 400"/>
                  <a:gd name="T32" fmla="*/ 790 w 2640"/>
                  <a:gd name="T33" fmla="*/ 164 h 400"/>
                  <a:gd name="T34" fmla="*/ 850 w 2640"/>
                  <a:gd name="T35" fmla="*/ 164 h 400"/>
                  <a:gd name="T36" fmla="*/ 877 w 2640"/>
                  <a:gd name="T37" fmla="*/ 164 h 400"/>
                  <a:gd name="T38" fmla="*/ 931 w 2640"/>
                  <a:gd name="T39" fmla="*/ 171 h 400"/>
                  <a:gd name="T40" fmla="*/ 978 w 2640"/>
                  <a:gd name="T41" fmla="*/ 171 h 400"/>
                  <a:gd name="T42" fmla="*/ 1032 w 2640"/>
                  <a:gd name="T43" fmla="*/ 164 h 400"/>
                  <a:gd name="T44" fmla="*/ 1092 w 2640"/>
                  <a:gd name="T45" fmla="*/ 164 h 400"/>
                  <a:gd name="T46" fmla="*/ 1119 w 2640"/>
                  <a:gd name="T47" fmla="*/ 164 h 400"/>
                  <a:gd name="T48" fmla="*/ 1173 w 2640"/>
                  <a:gd name="T49" fmla="*/ 171 h 400"/>
                  <a:gd name="T50" fmla="*/ 1220 w 2640"/>
                  <a:gd name="T51" fmla="*/ 171 h 400"/>
                  <a:gd name="T52" fmla="*/ 1274 w 2640"/>
                  <a:gd name="T53" fmla="*/ 164 h 400"/>
                  <a:gd name="T54" fmla="*/ 1334 w 2640"/>
                  <a:gd name="T55" fmla="*/ 164 h 400"/>
                  <a:gd name="T56" fmla="*/ 1361 w 2640"/>
                  <a:gd name="T57" fmla="*/ 164 h 400"/>
                  <a:gd name="T58" fmla="*/ 1415 w 2640"/>
                  <a:gd name="T59" fmla="*/ 171 h 400"/>
                  <a:gd name="T60" fmla="*/ 1462 w 2640"/>
                  <a:gd name="T61" fmla="*/ 171 h 400"/>
                  <a:gd name="T62" fmla="*/ 1516 w 2640"/>
                  <a:gd name="T63" fmla="*/ 164 h 400"/>
                  <a:gd name="T64" fmla="*/ 1576 w 2640"/>
                  <a:gd name="T65" fmla="*/ 164 h 400"/>
                  <a:gd name="T66" fmla="*/ 1603 w 2640"/>
                  <a:gd name="T67" fmla="*/ 164 h 400"/>
                  <a:gd name="T68" fmla="*/ 1657 w 2640"/>
                  <a:gd name="T69" fmla="*/ 171 h 400"/>
                  <a:gd name="T70" fmla="*/ 1704 w 2640"/>
                  <a:gd name="T71" fmla="*/ 171 h 400"/>
                  <a:gd name="T72" fmla="*/ 1758 w 2640"/>
                  <a:gd name="T73" fmla="*/ 164 h 400"/>
                  <a:gd name="T74" fmla="*/ 1791 w 2640"/>
                  <a:gd name="T75" fmla="*/ 164 h 400"/>
                  <a:gd name="T76" fmla="*/ 2640 w 2640"/>
                  <a:gd name="T77" fmla="*/ 157 h 400"/>
                  <a:gd name="T78" fmla="*/ 2633 w 2640"/>
                  <a:gd name="T79" fmla="*/ 131 h 400"/>
                  <a:gd name="T80" fmla="*/ 1856 w 2640"/>
                  <a:gd name="T81" fmla="*/ 99 h 400"/>
                  <a:gd name="T82" fmla="*/ 2640 w 2640"/>
                  <a:gd name="T83" fmla="*/ 104 h 400"/>
                  <a:gd name="T84" fmla="*/ 2633 w 2640"/>
                  <a:gd name="T85" fmla="*/ 77 h 400"/>
                  <a:gd name="T86" fmla="*/ 2628 w 2640"/>
                  <a:gd name="T87" fmla="*/ 45 h 400"/>
                  <a:gd name="T88" fmla="*/ 2618 w 2640"/>
                  <a:gd name="T89" fmla="*/ 20 h 400"/>
                  <a:gd name="T90" fmla="*/ 1901 w 2640"/>
                  <a:gd name="T91" fmla="*/ 5 h 400"/>
                  <a:gd name="T92" fmla="*/ 1922 w 2640"/>
                  <a:gd name="T93" fmla="*/ 7 h 400"/>
                  <a:gd name="T94" fmla="*/ 1982 w 2640"/>
                  <a:gd name="T95" fmla="*/ 0 h 400"/>
                  <a:gd name="T96" fmla="*/ 2009 w 2640"/>
                  <a:gd name="T97" fmla="*/ 0 h 400"/>
                  <a:gd name="T98" fmla="*/ 2063 w 2640"/>
                  <a:gd name="T99" fmla="*/ 7 h 400"/>
                  <a:gd name="T100" fmla="*/ 2109 w 2640"/>
                  <a:gd name="T101" fmla="*/ 7 h 400"/>
                  <a:gd name="T102" fmla="*/ 2163 w 2640"/>
                  <a:gd name="T103" fmla="*/ 0 h 400"/>
                  <a:gd name="T104" fmla="*/ 2224 w 2640"/>
                  <a:gd name="T105" fmla="*/ 0 h 400"/>
                  <a:gd name="T106" fmla="*/ 2251 w 2640"/>
                  <a:gd name="T107" fmla="*/ 0 h 400"/>
                  <a:gd name="T108" fmla="*/ 2304 w 2640"/>
                  <a:gd name="T109" fmla="*/ 7 h 400"/>
                  <a:gd name="T110" fmla="*/ 2351 w 2640"/>
                  <a:gd name="T111" fmla="*/ 7 h 400"/>
                  <a:gd name="T112" fmla="*/ 2405 w 2640"/>
                  <a:gd name="T113" fmla="*/ 0 h 400"/>
                  <a:gd name="T114" fmla="*/ 2466 w 2640"/>
                  <a:gd name="T115" fmla="*/ 0 h 400"/>
                  <a:gd name="T116" fmla="*/ 2493 w 2640"/>
                  <a:gd name="T117" fmla="*/ 0 h 400"/>
                  <a:gd name="T118" fmla="*/ 2546 w 2640"/>
                  <a:gd name="T119" fmla="*/ 7 h 4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640" h="400">
                    <a:moveTo>
                      <a:pt x="2633" y="392"/>
                    </a:moveTo>
                    <a:cubicBezTo>
                      <a:pt x="2633" y="395"/>
                      <a:pt x="2633" y="397"/>
                      <a:pt x="2632" y="399"/>
                    </a:cubicBezTo>
                    <a:cubicBezTo>
                      <a:pt x="2639" y="400"/>
                      <a:pt x="2639" y="400"/>
                      <a:pt x="2639" y="400"/>
                    </a:cubicBezTo>
                    <a:cubicBezTo>
                      <a:pt x="2639" y="399"/>
                      <a:pt x="2640" y="397"/>
                      <a:pt x="2640" y="396"/>
                    </a:cubicBezTo>
                    <a:cubicBezTo>
                      <a:pt x="2639" y="395"/>
                      <a:pt x="2639" y="394"/>
                      <a:pt x="2639" y="393"/>
                    </a:cubicBezTo>
                    <a:cubicBezTo>
                      <a:pt x="2633" y="392"/>
                      <a:pt x="2633" y="392"/>
                      <a:pt x="2633" y="392"/>
                    </a:cubicBezTo>
                    <a:moveTo>
                      <a:pt x="7" y="366"/>
                    </a:moveTo>
                    <a:cubicBezTo>
                      <a:pt x="0" y="366"/>
                      <a:pt x="0" y="366"/>
                      <a:pt x="0" y="366"/>
                    </a:cubicBezTo>
                    <a:cubicBezTo>
                      <a:pt x="0" y="373"/>
                      <a:pt x="0" y="373"/>
                      <a:pt x="0" y="373"/>
                    </a:cubicBezTo>
                    <a:cubicBezTo>
                      <a:pt x="7" y="373"/>
                      <a:pt x="7" y="373"/>
                      <a:pt x="7" y="373"/>
                    </a:cubicBezTo>
                    <a:cubicBezTo>
                      <a:pt x="7" y="366"/>
                      <a:pt x="7" y="366"/>
                      <a:pt x="7" y="366"/>
                    </a:cubicBezTo>
                    <a:moveTo>
                      <a:pt x="2640" y="366"/>
                    </a:moveTo>
                    <a:cubicBezTo>
                      <a:pt x="2633" y="366"/>
                      <a:pt x="2633" y="366"/>
                      <a:pt x="2633" y="366"/>
                    </a:cubicBezTo>
                    <a:cubicBezTo>
                      <a:pt x="2633" y="373"/>
                      <a:pt x="2633" y="373"/>
                      <a:pt x="2633" y="373"/>
                    </a:cubicBezTo>
                    <a:cubicBezTo>
                      <a:pt x="2640" y="373"/>
                      <a:pt x="2640" y="373"/>
                      <a:pt x="2640" y="373"/>
                    </a:cubicBezTo>
                    <a:cubicBezTo>
                      <a:pt x="2640" y="366"/>
                      <a:pt x="2640" y="366"/>
                      <a:pt x="2640" y="366"/>
                    </a:cubicBezTo>
                    <a:moveTo>
                      <a:pt x="7" y="339"/>
                    </a:moveTo>
                    <a:cubicBezTo>
                      <a:pt x="0" y="339"/>
                      <a:pt x="0" y="339"/>
                      <a:pt x="0" y="339"/>
                    </a:cubicBezTo>
                    <a:cubicBezTo>
                      <a:pt x="0" y="346"/>
                      <a:pt x="0" y="346"/>
                      <a:pt x="0" y="346"/>
                    </a:cubicBezTo>
                    <a:cubicBezTo>
                      <a:pt x="7" y="346"/>
                      <a:pt x="7" y="346"/>
                      <a:pt x="7" y="346"/>
                    </a:cubicBezTo>
                    <a:cubicBezTo>
                      <a:pt x="7" y="339"/>
                      <a:pt x="7" y="339"/>
                      <a:pt x="7" y="339"/>
                    </a:cubicBezTo>
                    <a:moveTo>
                      <a:pt x="2640" y="339"/>
                    </a:moveTo>
                    <a:cubicBezTo>
                      <a:pt x="2633" y="339"/>
                      <a:pt x="2633" y="339"/>
                      <a:pt x="2633" y="339"/>
                    </a:cubicBezTo>
                    <a:cubicBezTo>
                      <a:pt x="2633" y="346"/>
                      <a:pt x="2633" y="346"/>
                      <a:pt x="2633" y="346"/>
                    </a:cubicBezTo>
                    <a:cubicBezTo>
                      <a:pt x="2640" y="346"/>
                      <a:pt x="2640" y="346"/>
                      <a:pt x="2640" y="346"/>
                    </a:cubicBezTo>
                    <a:cubicBezTo>
                      <a:pt x="2640" y="339"/>
                      <a:pt x="2640" y="339"/>
                      <a:pt x="2640" y="339"/>
                    </a:cubicBezTo>
                    <a:moveTo>
                      <a:pt x="7" y="312"/>
                    </a:moveTo>
                    <a:cubicBezTo>
                      <a:pt x="0" y="312"/>
                      <a:pt x="0" y="312"/>
                      <a:pt x="0" y="312"/>
                    </a:cubicBezTo>
                    <a:cubicBezTo>
                      <a:pt x="0" y="319"/>
                      <a:pt x="0" y="319"/>
                      <a:pt x="0" y="319"/>
                    </a:cubicBezTo>
                    <a:cubicBezTo>
                      <a:pt x="7" y="319"/>
                      <a:pt x="7" y="319"/>
                      <a:pt x="7" y="319"/>
                    </a:cubicBezTo>
                    <a:cubicBezTo>
                      <a:pt x="7" y="312"/>
                      <a:pt x="7" y="312"/>
                      <a:pt x="7" y="312"/>
                    </a:cubicBezTo>
                    <a:moveTo>
                      <a:pt x="2640" y="312"/>
                    </a:moveTo>
                    <a:cubicBezTo>
                      <a:pt x="2633" y="312"/>
                      <a:pt x="2633" y="312"/>
                      <a:pt x="2633" y="312"/>
                    </a:cubicBezTo>
                    <a:cubicBezTo>
                      <a:pt x="2633" y="319"/>
                      <a:pt x="2633" y="319"/>
                      <a:pt x="2633" y="319"/>
                    </a:cubicBezTo>
                    <a:cubicBezTo>
                      <a:pt x="2640" y="319"/>
                      <a:pt x="2640" y="319"/>
                      <a:pt x="2640" y="319"/>
                    </a:cubicBezTo>
                    <a:cubicBezTo>
                      <a:pt x="2640" y="312"/>
                      <a:pt x="2640" y="312"/>
                      <a:pt x="2640" y="312"/>
                    </a:cubicBezTo>
                    <a:moveTo>
                      <a:pt x="7" y="285"/>
                    </a:moveTo>
                    <a:cubicBezTo>
                      <a:pt x="0" y="285"/>
                      <a:pt x="0" y="285"/>
                      <a:pt x="0" y="285"/>
                    </a:cubicBezTo>
                    <a:cubicBezTo>
                      <a:pt x="0" y="292"/>
                      <a:pt x="0" y="292"/>
                      <a:pt x="0" y="292"/>
                    </a:cubicBezTo>
                    <a:cubicBezTo>
                      <a:pt x="7" y="292"/>
                      <a:pt x="7" y="292"/>
                      <a:pt x="7" y="292"/>
                    </a:cubicBezTo>
                    <a:cubicBezTo>
                      <a:pt x="7" y="285"/>
                      <a:pt x="7" y="285"/>
                      <a:pt x="7" y="285"/>
                    </a:cubicBezTo>
                    <a:moveTo>
                      <a:pt x="2640" y="285"/>
                    </a:moveTo>
                    <a:cubicBezTo>
                      <a:pt x="2633" y="285"/>
                      <a:pt x="2633" y="285"/>
                      <a:pt x="2633" y="285"/>
                    </a:cubicBezTo>
                    <a:cubicBezTo>
                      <a:pt x="2633" y="292"/>
                      <a:pt x="2633" y="292"/>
                      <a:pt x="2633" y="292"/>
                    </a:cubicBezTo>
                    <a:cubicBezTo>
                      <a:pt x="2640" y="292"/>
                      <a:pt x="2640" y="292"/>
                      <a:pt x="2640" y="292"/>
                    </a:cubicBezTo>
                    <a:cubicBezTo>
                      <a:pt x="2640" y="285"/>
                      <a:pt x="2640" y="285"/>
                      <a:pt x="2640" y="285"/>
                    </a:cubicBezTo>
                    <a:moveTo>
                      <a:pt x="7" y="258"/>
                    </a:moveTo>
                    <a:cubicBezTo>
                      <a:pt x="0" y="258"/>
                      <a:pt x="0" y="258"/>
                      <a:pt x="0" y="258"/>
                    </a:cubicBezTo>
                    <a:cubicBezTo>
                      <a:pt x="0" y="265"/>
                      <a:pt x="0" y="265"/>
                      <a:pt x="0" y="265"/>
                    </a:cubicBezTo>
                    <a:cubicBezTo>
                      <a:pt x="7" y="265"/>
                      <a:pt x="7" y="265"/>
                      <a:pt x="7" y="265"/>
                    </a:cubicBezTo>
                    <a:cubicBezTo>
                      <a:pt x="7" y="258"/>
                      <a:pt x="7" y="258"/>
                      <a:pt x="7" y="258"/>
                    </a:cubicBezTo>
                    <a:moveTo>
                      <a:pt x="2640" y="258"/>
                    </a:moveTo>
                    <a:cubicBezTo>
                      <a:pt x="2633" y="258"/>
                      <a:pt x="2633" y="258"/>
                      <a:pt x="2633" y="258"/>
                    </a:cubicBezTo>
                    <a:cubicBezTo>
                      <a:pt x="2633" y="265"/>
                      <a:pt x="2633" y="265"/>
                      <a:pt x="2633" y="265"/>
                    </a:cubicBezTo>
                    <a:cubicBezTo>
                      <a:pt x="2640" y="265"/>
                      <a:pt x="2640" y="265"/>
                      <a:pt x="2640" y="265"/>
                    </a:cubicBezTo>
                    <a:cubicBezTo>
                      <a:pt x="2640" y="258"/>
                      <a:pt x="2640" y="258"/>
                      <a:pt x="2640" y="258"/>
                    </a:cubicBezTo>
                    <a:moveTo>
                      <a:pt x="7" y="232"/>
                    </a:moveTo>
                    <a:cubicBezTo>
                      <a:pt x="0" y="232"/>
                      <a:pt x="0" y="232"/>
                      <a:pt x="0" y="232"/>
                    </a:cubicBezTo>
                    <a:cubicBezTo>
                      <a:pt x="0" y="238"/>
                      <a:pt x="0" y="238"/>
                      <a:pt x="0" y="238"/>
                    </a:cubicBezTo>
                    <a:cubicBezTo>
                      <a:pt x="7" y="238"/>
                      <a:pt x="7" y="238"/>
                      <a:pt x="7" y="238"/>
                    </a:cubicBezTo>
                    <a:cubicBezTo>
                      <a:pt x="7" y="232"/>
                      <a:pt x="7" y="232"/>
                      <a:pt x="7" y="232"/>
                    </a:cubicBezTo>
                    <a:moveTo>
                      <a:pt x="2633" y="231"/>
                    </a:moveTo>
                    <a:cubicBezTo>
                      <a:pt x="2633" y="231"/>
                      <a:pt x="2633" y="231"/>
                      <a:pt x="2633" y="231"/>
                    </a:cubicBezTo>
                    <a:cubicBezTo>
                      <a:pt x="2633" y="238"/>
                      <a:pt x="2633" y="238"/>
                      <a:pt x="2633" y="238"/>
                    </a:cubicBezTo>
                    <a:cubicBezTo>
                      <a:pt x="2633" y="238"/>
                      <a:pt x="2633" y="238"/>
                      <a:pt x="2633" y="238"/>
                    </a:cubicBezTo>
                    <a:cubicBezTo>
                      <a:pt x="2633" y="231"/>
                      <a:pt x="2633" y="231"/>
                      <a:pt x="2633" y="231"/>
                    </a:cubicBezTo>
                    <a:moveTo>
                      <a:pt x="7" y="205"/>
                    </a:moveTo>
                    <a:cubicBezTo>
                      <a:pt x="0" y="205"/>
                      <a:pt x="0" y="205"/>
                      <a:pt x="0" y="205"/>
                    </a:cubicBezTo>
                    <a:cubicBezTo>
                      <a:pt x="0" y="211"/>
                      <a:pt x="0" y="211"/>
                      <a:pt x="0" y="211"/>
                    </a:cubicBezTo>
                    <a:cubicBezTo>
                      <a:pt x="7" y="211"/>
                      <a:pt x="7" y="211"/>
                      <a:pt x="7" y="211"/>
                    </a:cubicBezTo>
                    <a:cubicBezTo>
                      <a:pt x="7" y="205"/>
                      <a:pt x="7" y="205"/>
                      <a:pt x="7" y="205"/>
                    </a:cubicBezTo>
                    <a:moveTo>
                      <a:pt x="2640" y="204"/>
                    </a:moveTo>
                    <a:cubicBezTo>
                      <a:pt x="2633" y="204"/>
                      <a:pt x="2633" y="204"/>
                      <a:pt x="2633" y="204"/>
                    </a:cubicBezTo>
                    <a:cubicBezTo>
                      <a:pt x="2633" y="211"/>
                      <a:pt x="2633" y="211"/>
                      <a:pt x="2633" y="211"/>
                    </a:cubicBezTo>
                    <a:cubicBezTo>
                      <a:pt x="2640" y="211"/>
                      <a:pt x="2640" y="211"/>
                      <a:pt x="2640" y="211"/>
                    </a:cubicBezTo>
                    <a:cubicBezTo>
                      <a:pt x="2640" y="204"/>
                      <a:pt x="2640" y="204"/>
                      <a:pt x="2640" y="204"/>
                    </a:cubicBezTo>
                    <a:moveTo>
                      <a:pt x="2640" y="178"/>
                    </a:moveTo>
                    <a:cubicBezTo>
                      <a:pt x="2633" y="178"/>
                      <a:pt x="2633" y="178"/>
                      <a:pt x="2633" y="178"/>
                    </a:cubicBezTo>
                    <a:cubicBezTo>
                      <a:pt x="2633" y="184"/>
                      <a:pt x="2633" y="184"/>
                      <a:pt x="2633" y="184"/>
                    </a:cubicBezTo>
                    <a:cubicBezTo>
                      <a:pt x="2640" y="184"/>
                      <a:pt x="2640" y="184"/>
                      <a:pt x="2640" y="184"/>
                    </a:cubicBezTo>
                    <a:cubicBezTo>
                      <a:pt x="2640" y="178"/>
                      <a:pt x="2640" y="178"/>
                      <a:pt x="2640" y="178"/>
                    </a:cubicBezTo>
                    <a:moveTo>
                      <a:pt x="420" y="164"/>
                    </a:moveTo>
                    <a:cubicBezTo>
                      <a:pt x="413" y="164"/>
                      <a:pt x="413" y="164"/>
                      <a:pt x="413" y="164"/>
                    </a:cubicBezTo>
                    <a:cubicBezTo>
                      <a:pt x="413" y="171"/>
                      <a:pt x="413" y="171"/>
                      <a:pt x="413" y="171"/>
                    </a:cubicBezTo>
                    <a:cubicBezTo>
                      <a:pt x="420" y="171"/>
                      <a:pt x="420" y="171"/>
                      <a:pt x="420" y="171"/>
                    </a:cubicBezTo>
                    <a:cubicBezTo>
                      <a:pt x="420" y="164"/>
                      <a:pt x="420" y="164"/>
                      <a:pt x="420" y="164"/>
                    </a:cubicBezTo>
                    <a:moveTo>
                      <a:pt x="447" y="164"/>
                    </a:moveTo>
                    <a:cubicBezTo>
                      <a:pt x="440" y="164"/>
                      <a:pt x="440" y="164"/>
                      <a:pt x="440" y="164"/>
                    </a:cubicBezTo>
                    <a:cubicBezTo>
                      <a:pt x="440" y="171"/>
                      <a:pt x="440" y="171"/>
                      <a:pt x="440" y="171"/>
                    </a:cubicBezTo>
                    <a:cubicBezTo>
                      <a:pt x="447" y="171"/>
                      <a:pt x="447" y="171"/>
                      <a:pt x="447" y="171"/>
                    </a:cubicBezTo>
                    <a:cubicBezTo>
                      <a:pt x="447" y="164"/>
                      <a:pt x="447" y="164"/>
                      <a:pt x="447" y="164"/>
                    </a:cubicBezTo>
                    <a:moveTo>
                      <a:pt x="474" y="164"/>
                    </a:moveTo>
                    <a:cubicBezTo>
                      <a:pt x="467" y="164"/>
                      <a:pt x="467" y="164"/>
                      <a:pt x="467" y="164"/>
                    </a:cubicBezTo>
                    <a:cubicBezTo>
                      <a:pt x="467" y="171"/>
                      <a:pt x="467" y="171"/>
                      <a:pt x="467" y="171"/>
                    </a:cubicBezTo>
                    <a:cubicBezTo>
                      <a:pt x="474" y="171"/>
                      <a:pt x="474" y="171"/>
                      <a:pt x="474" y="171"/>
                    </a:cubicBezTo>
                    <a:cubicBezTo>
                      <a:pt x="474" y="164"/>
                      <a:pt x="474" y="164"/>
                      <a:pt x="474" y="164"/>
                    </a:cubicBezTo>
                    <a:moveTo>
                      <a:pt x="501" y="164"/>
                    </a:moveTo>
                    <a:cubicBezTo>
                      <a:pt x="494" y="164"/>
                      <a:pt x="494" y="164"/>
                      <a:pt x="494" y="164"/>
                    </a:cubicBezTo>
                    <a:cubicBezTo>
                      <a:pt x="494" y="171"/>
                      <a:pt x="494" y="171"/>
                      <a:pt x="494" y="171"/>
                    </a:cubicBezTo>
                    <a:cubicBezTo>
                      <a:pt x="501" y="171"/>
                      <a:pt x="501" y="171"/>
                      <a:pt x="501" y="171"/>
                    </a:cubicBezTo>
                    <a:cubicBezTo>
                      <a:pt x="501" y="164"/>
                      <a:pt x="501" y="164"/>
                      <a:pt x="501" y="164"/>
                    </a:cubicBezTo>
                    <a:moveTo>
                      <a:pt x="528" y="164"/>
                    </a:moveTo>
                    <a:cubicBezTo>
                      <a:pt x="521" y="164"/>
                      <a:pt x="521" y="164"/>
                      <a:pt x="521" y="164"/>
                    </a:cubicBezTo>
                    <a:cubicBezTo>
                      <a:pt x="521" y="171"/>
                      <a:pt x="521" y="171"/>
                      <a:pt x="521" y="171"/>
                    </a:cubicBezTo>
                    <a:cubicBezTo>
                      <a:pt x="528" y="171"/>
                      <a:pt x="528" y="171"/>
                      <a:pt x="528" y="171"/>
                    </a:cubicBezTo>
                    <a:cubicBezTo>
                      <a:pt x="528" y="164"/>
                      <a:pt x="528" y="164"/>
                      <a:pt x="528" y="164"/>
                    </a:cubicBezTo>
                    <a:moveTo>
                      <a:pt x="555" y="164"/>
                    </a:moveTo>
                    <a:cubicBezTo>
                      <a:pt x="548" y="164"/>
                      <a:pt x="548" y="164"/>
                      <a:pt x="548" y="164"/>
                    </a:cubicBezTo>
                    <a:cubicBezTo>
                      <a:pt x="548" y="171"/>
                      <a:pt x="548" y="171"/>
                      <a:pt x="548" y="171"/>
                    </a:cubicBezTo>
                    <a:cubicBezTo>
                      <a:pt x="555" y="171"/>
                      <a:pt x="555" y="171"/>
                      <a:pt x="555" y="171"/>
                    </a:cubicBezTo>
                    <a:cubicBezTo>
                      <a:pt x="555" y="164"/>
                      <a:pt x="555" y="164"/>
                      <a:pt x="555" y="164"/>
                    </a:cubicBezTo>
                    <a:moveTo>
                      <a:pt x="581" y="164"/>
                    </a:moveTo>
                    <a:cubicBezTo>
                      <a:pt x="575" y="164"/>
                      <a:pt x="575" y="164"/>
                      <a:pt x="575" y="164"/>
                    </a:cubicBezTo>
                    <a:cubicBezTo>
                      <a:pt x="575" y="171"/>
                      <a:pt x="575" y="171"/>
                      <a:pt x="575" y="171"/>
                    </a:cubicBezTo>
                    <a:cubicBezTo>
                      <a:pt x="581" y="171"/>
                      <a:pt x="581" y="171"/>
                      <a:pt x="581" y="171"/>
                    </a:cubicBezTo>
                    <a:cubicBezTo>
                      <a:pt x="581" y="164"/>
                      <a:pt x="581" y="164"/>
                      <a:pt x="581" y="164"/>
                    </a:cubicBezTo>
                    <a:moveTo>
                      <a:pt x="608" y="164"/>
                    </a:moveTo>
                    <a:cubicBezTo>
                      <a:pt x="602" y="164"/>
                      <a:pt x="602" y="164"/>
                      <a:pt x="602" y="164"/>
                    </a:cubicBezTo>
                    <a:cubicBezTo>
                      <a:pt x="602" y="171"/>
                      <a:pt x="602" y="171"/>
                      <a:pt x="602" y="171"/>
                    </a:cubicBezTo>
                    <a:cubicBezTo>
                      <a:pt x="608" y="171"/>
                      <a:pt x="608" y="171"/>
                      <a:pt x="608" y="171"/>
                    </a:cubicBezTo>
                    <a:cubicBezTo>
                      <a:pt x="608" y="164"/>
                      <a:pt x="608" y="164"/>
                      <a:pt x="608" y="164"/>
                    </a:cubicBezTo>
                    <a:moveTo>
                      <a:pt x="635" y="164"/>
                    </a:moveTo>
                    <a:cubicBezTo>
                      <a:pt x="628" y="164"/>
                      <a:pt x="628" y="164"/>
                      <a:pt x="628" y="164"/>
                    </a:cubicBezTo>
                    <a:cubicBezTo>
                      <a:pt x="628" y="171"/>
                      <a:pt x="628" y="171"/>
                      <a:pt x="628" y="171"/>
                    </a:cubicBezTo>
                    <a:cubicBezTo>
                      <a:pt x="635" y="171"/>
                      <a:pt x="635" y="171"/>
                      <a:pt x="635" y="171"/>
                    </a:cubicBezTo>
                    <a:cubicBezTo>
                      <a:pt x="635" y="164"/>
                      <a:pt x="635" y="164"/>
                      <a:pt x="635" y="164"/>
                    </a:cubicBezTo>
                    <a:moveTo>
                      <a:pt x="662" y="164"/>
                    </a:moveTo>
                    <a:cubicBezTo>
                      <a:pt x="655" y="164"/>
                      <a:pt x="655" y="164"/>
                      <a:pt x="655" y="164"/>
                    </a:cubicBezTo>
                    <a:cubicBezTo>
                      <a:pt x="655" y="171"/>
                      <a:pt x="655" y="171"/>
                      <a:pt x="655" y="171"/>
                    </a:cubicBezTo>
                    <a:cubicBezTo>
                      <a:pt x="662" y="171"/>
                      <a:pt x="662" y="171"/>
                      <a:pt x="662" y="171"/>
                    </a:cubicBezTo>
                    <a:cubicBezTo>
                      <a:pt x="662" y="164"/>
                      <a:pt x="662" y="164"/>
                      <a:pt x="662" y="164"/>
                    </a:cubicBezTo>
                    <a:moveTo>
                      <a:pt x="689" y="164"/>
                    </a:moveTo>
                    <a:cubicBezTo>
                      <a:pt x="682" y="164"/>
                      <a:pt x="682" y="164"/>
                      <a:pt x="682" y="164"/>
                    </a:cubicBezTo>
                    <a:cubicBezTo>
                      <a:pt x="682" y="171"/>
                      <a:pt x="682" y="171"/>
                      <a:pt x="682" y="171"/>
                    </a:cubicBezTo>
                    <a:cubicBezTo>
                      <a:pt x="689" y="171"/>
                      <a:pt x="689" y="171"/>
                      <a:pt x="689" y="171"/>
                    </a:cubicBezTo>
                    <a:cubicBezTo>
                      <a:pt x="689" y="164"/>
                      <a:pt x="689" y="164"/>
                      <a:pt x="689" y="164"/>
                    </a:cubicBezTo>
                    <a:moveTo>
                      <a:pt x="716" y="164"/>
                    </a:moveTo>
                    <a:cubicBezTo>
                      <a:pt x="709" y="164"/>
                      <a:pt x="709" y="164"/>
                      <a:pt x="709" y="164"/>
                    </a:cubicBezTo>
                    <a:cubicBezTo>
                      <a:pt x="709" y="171"/>
                      <a:pt x="709" y="171"/>
                      <a:pt x="709" y="171"/>
                    </a:cubicBezTo>
                    <a:cubicBezTo>
                      <a:pt x="716" y="171"/>
                      <a:pt x="716" y="171"/>
                      <a:pt x="716" y="171"/>
                    </a:cubicBezTo>
                    <a:cubicBezTo>
                      <a:pt x="716" y="164"/>
                      <a:pt x="716" y="164"/>
                      <a:pt x="716" y="164"/>
                    </a:cubicBezTo>
                    <a:moveTo>
                      <a:pt x="743" y="164"/>
                    </a:moveTo>
                    <a:cubicBezTo>
                      <a:pt x="736" y="164"/>
                      <a:pt x="736" y="164"/>
                      <a:pt x="736" y="164"/>
                    </a:cubicBezTo>
                    <a:cubicBezTo>
                      <a:pt x="736" y="171"/>
                      <a:pt x="736" y="171"/>
                      <a:pt x="736" y="171"/>
                    </a:cubicBezTo>
                    <a:cubicBezTo>
                      <a:pt x="743" y="171"/>
                      <a:pt x="743" y="171"/>
                      <a:pt x="743" y="171"/>
                    </a:cubicBezTo>
                    <a:cubicBezTo>
                      <a:pt x="743" y="164"/>
                      <a:pt x="743" y="164"/>
                      <a:pt x="743" y="164"/>
                    </a:cubicBezTo>
                    <a:moveTo>
                      <a:pt x="770" y="164"/>
                    </a:moveTo>
                    <a:cubicBezTo>
                      <a:pt x="763" y="164"/>
                      <a:pt x="763" y="164"/>
                      <a:pt x="763" y="164"/>
                    </a:cubicBezTo>
                    <a:cubicBezTo>
                      <a:pt x="763" y="171"/>
                      <a:pt x="763" y="171"/>
                      <a:pt x="763" y="171"/>
                    </a:cubicBezTo>
                    <a:cubicBezTo>
                      <a:pt x="770" y="171"/>
                      <a:pt x="770" y="171"/>
                      <a:pt x="770" y="171"/>
                    </a:cubicBezTo>
                    <a:cubicBezTo>
                      <a:pt x="770" y="164"/>
                      <a:pt x="770" y="164"/>
                      <a:pt x="770" y="164"/>
                    </a:cubicBezTo>
                    <a:moveTo>
                      <a:pt x="797" y="164"/>
                    </a:moveTo>
                    <a:cubicBezTo>
                      <a:pt x="790" y="164"/>
                      <a:pt x="790" y="164"/>
                      <a:pt x="790" y="164"/>
                    </a:cubicBezTo>
                    <a:cubicBezTo>
                      <a:pt x="790" y="171"/>
                      <a:pt x="790" y="171"/>
                      <a:pt x="790" y="171"/>
                    </a:cubicBezTo>
                    <a:cubicBezTo>
                      <a:pt x="797" y="171"/>
                      <a:pt x="797" y="171"/>
                      <a:pt x="797" y="171"/>
                    </a:cubicBezTo>
                    <a:cubicBezTo>
                      <a:pt x="797" y="164"/>
                      <a:pt x="797" y="164"/>
                      <a:pt x="797" y="164"/>
                    </a:cubicBezTo>
                    <a:moveTo>
                      <a:pt x="823" y="164"/>
                    </a:moveTo>
                    <a:cubicBezTo>
                      <a:pt x="817" y="164"/>
                      <a:pt x="817" y="164"/>
                      <a:pt x="817" y="164"/>
                    </a:cubicBezTo>
                    <a:cubicBezTo>
                      <a:pt x="817" y="171"/>
                      <a:pt x="817" y="171"/>
                      <a:pt x="817" y="171"/>
                    </a:cubicBezTo>
                    <a:cubicBezTo>
                      <a:pt x="823" y="171"/>
                      <a:pt x="823" y="171"/>
                      <a:pt x="823" y="171"/>
                    </a:cubicBezTo>
                    <a:cubicBezTo>
                      <a:pt x="823" y="164"/>
                      <a:pt x="823" y="164"/>
                      <a:pt x="823" y="164"/>
                    </a:cubicBezTo>
                    <a:moveTo>
                      <a:pt x="850" y="164"/>
                    </a:moveTo>
                    <a:cubicBezTo>
                      <a:pt x="844" y="164"/>
                      <a:pt x="844" y="164"/>
                      <a:pt x="844" y="164"/>
                    </a:cubicBezTo>
                    <a:cubicBezTo>
                      <a:pt x="844" y="171"/>
                      <a:pt x="844" y="171"/>
                      <a:pt x="844" y="171"/>
                    </a:cubicBezTo>
                    <a:cubicBezTo>
                      <a:pt x="850" y="171"/>
                      <a:pt x="850" y="171"/>
                      <a:pt x="850" y="171"/>
                    </a:cubicBezTo>
                    <a:cubicBezTo>
                      <a:pt x="850" y="164"/>
                      <a:pt x="850" y="164"/>
                      <a:pt x="850" y="164"/>
                    </a:cubicBezTo>
                    <a:moveTo>
                      <a:pt x="877" y="164"/>
                    </a:moveTo>
                    <a:cubicBezTo>
                      <a:pt x="870" y="164"/>
                      <a:pt x="870" y="164"/>
                      <a:pt x="870" y="164"/>
                    </a:cubicBezTo>
                    <a:cubicBezTo>
                      <a:pt x="870" y="171"/>
                      <a:pt x="870" y="171"/>
                      <a:pt x="870" y="171"/>
                    </a:cubicBezTo>
                    <a:cubicBezTo>
                      <a:pt x="877" y="171"/>
                      <a:pt x="877" y="171"/>
                      <a:pt x="877" y="171"/>
                    </a:cubicBezTo>
                    <a:cubicBezTo>
                      <a:pt x="877" y="164"/>
                      <a:pt x="877" y="164"/>
                      <a:pt x="877" y="164"/>
                    </a:cubicBezTo>
                    <a:moveTo>
                      <a:pt x="904" y="164"/>
                    </a:moveTo>
                    <a:cubicBezTo>
                      <a:pt x="897" y="164"/>
                      <a:pt x="897" y="164"/>
                      <a:pt x="897" y="164"/>
                    </a:cubicBezTo>
                    <a:cubicBezTo>
                      <a:pt x="897" y="171"/>
                      <a:pt x="897" y="171"/>
                      <a:pt x="897" y="171"/>
                    </a:cubicBezTo>
                    <a:cubicBezTo>
                      <a:pt x="904" y="171"/>
                      <a:pt x="904" y="171"/>
                      <a:pt x="904" y="171"/>
                    </a:cubicBezTo>
                    <a:cubicBezTo>
                      <a:pt x="904" y="164"/>
                      <a:pt x="904" y="164"/>
                      <a:pt x="904" y="164"/>
                    </a:cubicBezTo>
                    <a:moveTo>
                      <a:pt x="931" y="164"/>
                    </a:moveTo>
                    <a:cubicBezTo>
                      <a:pt x="924" y="164"/>
                      <a:pt x="924" y="164"/>
                      <a:pt x="924" y="164"/>
                    </a:cubicBezTo>
                    <a:cubicBezTo>
                      <a:pt x="924" y="171"/>
                      <a:pt x="924" y="171"/>
                      <a:pt x="924" y="171"/>
                    </a:cubicBezTo>
                    <a:cubicBezTo>
                      <a:pt x="931" y="171"/>
                      <a:pt x="931" y="171"/>
                      <a:pt x="931" y="171"/>
                    </a:cubicBezTo>
                    <a:cubicBezTo>
                      <a:pt x="931" y="164"/>
                      <a:pt x="931" y="164"/>
                      <a:pt x="931" y="164"/>
                    </a:cubicBezTo>
                    <a:moveTo>
                      <a:pt x="958" y="164"/>
                    </a:moveTo>
                    <a:cubicBezTo>
                      <a:pt x="951" y="164"/>
                      <a:pt x="951" y="164"/>
                      <a:pt x="951" y="164"/>
                    </a:cubicBezTo>
                    <a:cubicBezTo>
                      <a:pt x="951" y="171"/>
                      <a:pt x="951" y="171"/>
                      <a:pt x="951" y="171"/>
                    </a:cubicBezTo>
                    <a:cubicBezTo>
                      <a:pt x="958" y="171"/>
                      <a:pt x="958" y="171"/>
                      <a:pt x="958" y="171"/>
                    </a:cubicBezTo>
                    <a:cubicBezTo>
                      <a:pt x="958" y="164"/>
                      <a:pt x="958" y="164"/>
                      <a:pt x="958" y="164"/>
                    </a:cubicBezTo>
                    <a:moveTo>
                      <a:pt x="985" y="164"/>
                    </a:moveTo>
                    <a:cubicBezTo>
                      <a:pt x="978" y="164"/>
                      <a:pt x="978" y="164"/>
                      <a:pt x="978" y="164"/>
                    </a:cubicBezTo>
                    <a:cubicBezTo>
                      <a:pt x="978" y="171"/>
                      <a:pt x="978" y="171"/>
                      <a:pt x="978" y="171"/>
                    </a:cubicBezTo>
                    <a:cubicBezTo>
                      <a:pt x="985" y="171"/>
                      <a:pt x="985" y="171"/>
                      <a:pt x="985" y="171"/>
                    </a:cubicBezTo>
                    <a:cubicBezTo>
                      <a:pt x="985" y="164"/>
                      <a:pt x="985" y="164"/>
                      <a:pt x="985" y="164"/>
                    </a:cubicBezTo>
                    <a:moveTo>
                      <a:pt x="1012" y="164"/>
                    </a:moveTo>
                    <a:cubicBezTo>
                      <a:pt x="1005" y="164"/>
                      <a:pt x="1005" y="164"/>
                      <a:pt x="1005" y="164"/>
                    </a:cubicBezTo>
                    <a:cubicBezTo>
                      <a:pt x="1005" y="171"/>
                      <a:pt x="1005" y="171"/>
                      <a:pt x="1005" y="171"/>
                    </a:cubicBezTo>
                    <a:cubicBezTo>
                      <a:pt x="1012" y="171"/>
                      <a:pt x="1012" y="171"/>
                      <a:pt x="1012" y="171"/>
                    </a:cubicBezTo>
                    <a:cubicBezTo>
                      <a:pt x="1012" y="164"/>
                      <a:pt x="1012" y="164"/>
                      <a:pt x="1012" y="164"/>
                    </a:cubicBezTo>
                    <a:moveTo>
                      <a:pt x="1039" y="164"/>
                    </a:moveTo>
                    <a:cubicBezTo>
                      <a:pt x="1032" y="164"/>
                      <a:pt x="1032" y="164"/>
                      <a:pt x="1032" y="164"/>
                    </a:cubicBezTo>
                    <a:cubicBezTo>
                      <a:pt x="1032" y="171"/>
                      <a:pt x="1032" y="171"/>
                      <a:pt x="1032" y="171"/>
                    </a:cubicBezTo>
                    <a:cubicBezTo>
                      <a:pt x="1039" y="171"/>
                      <a:pt x="1039" y="171"/>
                      <a:pt x="1039" y="171"/>
                    </a:cubicBezTo>
                    <a:cubicBezTo>
                      <a:pt x="1039" y="164"/>
                      <a:pt x="1039" y="164"/>
                      <a:pt x="1039" y="164"/>
                    </a:cubicBezTo>
                    <a:moveTo>
                      <a:pt x="1065" y="164"/>
                    </a:moveTo>
                    <a:cubicBezTo>
                      <a:pt x="1059" y="164"/>
                      <a:pt x="1059" y="164"/>
                      <a:pt x="1059" y="164"/>
                    </a:cubicBezTo>
                    <a:cubicBezTo>
                      <a:pt x="1059" y="171"/>
                      <a:pt x="1059" y="171"/>
                      <a:pt x="1059" y="171"/>
                    </a:cubicBezTo>
                    <a:cubicBezTo>
                      <a:pt x="1065" y="171"/>
                      <a:pt x="1065" y="171"/>
                      <a:pt x="1065" y="171"/>
                    </a:cubicBezTo>
                    <a:cubicBezTo>
                      <a:pt x="1065" y="164"/>
                      <a:pt x="1065" y="164"/>
                      <a:pt x="1065" y="164"/>
                    </a:cubicBezTo>
                    <a:moveTo>
                      <a:pt x="1092" y="164"/>
                    </a:moveTo>
                    <a:cubicBezTo>
                      <a:pt x="1085" y="164"/>
                      <a:pt x="1085" y="164"/>
                      <a:pt x="1085" y="164"/>
                    </a:cubicBezTo>
                    <a:cubicBezTo>
                      <a:pt x="1085" y="171"/>
                      <a:pt x="1085" y="171"/>
                      <a:pt x="1085" y="171"/>
                    </a:cubicBezTo>
                    <a:cubicBezTo>
                      <a:pt x="1092" y="171"/>
                      <a:pt x="1092" y="171"/>
                      <a:pt x="1092" y="171"/>
                    </a:cubicBezTo>
                    <a:cubicBezTo>
                      <a:pt x="1092" y="164"/>
                      <a:pt x="1092" y="164"/>
                      <a:pt x="1092" y="164"/>
                    </a:cubicBezTo>
                    <a:moveTo>
                      <a:pt x="1119" y="164"/>
                    </a:moveTo>
                    <a:cubicBezTo>
                      <a:pt x="1112" y="164"/>
                      <a:pt x="1112" y="164"/>
                      <a:pt x="1112" y="164"/>
                    </a:cubicBezTo>
                    <a:cubicBezTo>
                      <a:pt x="1112" y="171"/>
                      <a:pt x="1112" y="171"/>
                      <a:pt x="1112" y="171"/>
                    </a:cubicBezTo>
                    <a:cubicBezTo>
                      <a:pt x="1119" y="171"/>
                      <a:pt x="1119" y="171"/>
                      <a:pt x="1119" y="171"/>
                    </a:cubicBezTo>
                    <a:cubicBezTo>
                      <a:pt x="1119" y="164"/>
                      <a:pt x="1119" y="164"/>
                      <a:pt x="1119" y="164"/>
                    </a:cubicBezTo>
                    <a:moveTo>
                      <a:pt x="1146" y="164"/>
                    </a:moveTo>
                    <a:cubicBezTo>
                      <a:pt x="1139" y="164"/>
                      <a:pt x="1139" y="164"/>
                      <a:pt x="1139" y="164"/>
                    </a:cubicBezTo>
                    <a:cubicBezTo>
                      <a:pt x="1139" y="171"/>
                      <a:pt x="1139" y="171"/>
                      <a:pt x="1139" y="171"/>
                    </a:cubicBezTo>
                    <a:cubicBezTo>
                      <a:pt x="1146" y="171"/>
                      <a:pt x="1146" y="171"/>
                      <a:pt x="1146" y="171"/>
                    </a:cubicBezTo>
                    <a:cubicBezTo>
                      <a:pt x="1146" y="164"/>
                      <a:pt x="1146" y="164"/>
                      <a:pt x="1146" y="164"/>
                    </a:cubicBezTo>
                    <a:moveTo>
                      <a:pt x="1173" y="164"/>
                    </a:moveTo>
                    <a:cubicBezTo>
                      <a:pt x="1166" y="164"/>
                      <a:pt x="1166" y="164"/>
                      <a:pt x="1166" y="164"/>
                    </a:cubicBezTo>
                    <a:cubicBezTo>
                      <a:pt x="1166" y="171"/>
                      <a:pt x="1166" y="171"/>
                      <a:pt x="1166" y="171"/>
                    </a:cubicBezTo>
                    <a:cubicBezTo>
                      <a:pt x="1173" y="171"/>
                      <a:pt x="1173" y="171"/>
                      <a:pt x="1173" y="171"/>
                    </a:cubicBezTo>
                    <a:cubicBezTo>
                      <a:pt x="1173" y="164"/>
                      <a:pt x="1173" y="164"/>
                      <a:pt x="1173" y="164"/>
                    </a:cubicBezTo>
                    <a:moveTo>
                      <a:pt x="1200" y="164"/>
                    </a:moveTo>
                    <a:cubicBezTo>
                      <a:pt x="1193" y="164"/>
                      <a:pt x="1193" y="164"/>
                      <a:pt x="1193" y="164"/>
                    </a:cubicBezTo>
                    <a:cubicBezTo>
                      <a:pt x="1193" y="171"/>
                      <a:pt x="1193" y="171"/>
                      <a:pt x="1193" y="171"/>
                    </a:cubicBezTo>
                    <a:cubicBezTo>
                      <a:pt x="1200" y="171"/>
                      <a:pt x="1200" y="171"/>
                      <a:pt x="1200" y="171"/>
                    </a:cubicBezTo>
                    <a:cubicBezTo>
                      <a:pt x="1200" y="164"/>
                      <a:pt x="1200" y="164"/>
                      <a:pt x="1200" y="164"/>
                    </a:cubicBezTo>
                    <a:moveTo>
                      <a:pt x="1227" y="164"/>
                    </a:moveTo>
                    <a:cubicBezTo>
                      <a:pt x="1220" y="164"/>
                      <a:pt x="1220" y="164"/>
                      <a:pt x="1220" y="164"/>
                    </a:cubicBezTo>
                    <a:cubicBezTo>
                      <a:pt x="1220" y="171"/>
                      <a:pt x="1220" y="171"/>
                      <a:pt x="1220" y="171"/>
                    </a:cubicBezTo>
                    <a:cubicBezTo>
                      <a:pt x="1227" y="171"/>
                      <a:pt x="1227" y="171"/>
                      <a:pt x="1227" y="171"/>
                    </a:cubicBezTo>
                    <a:cubicBezTo>
                      <a:pt x="1227" y="164"/>
                      <a:pt x="1227" y="164"/>
                      <a:pt x="1227" y="164"/>
                    </a:cubicBezTo>
                    <a:moveTo>
                      <a:pt x="1254" y="164"/>
                    </a:moveTo>
                    <a:cubicBezTo>
                      <a:pt x="1247" y="164"/>
                      <a:pt x="1247" y="164"/>
                      <a:pt x="1247" y="164"/>
                    </a:cubicBezTo>
                    <a:cubicBezTo>
                      <a:pt x="1247" y="171"/>
                      <a:pt x="1247" y="171"/>
                      <a:pt x="1247" y="171"/>
                    </a:cubicBezTo>
                    <a:cubicBezTo>
                      <a:pt x="1254" y="171"/>
                      <a:pt x="1254" y="171"/>
                      <a:pt x="1254" y="171"/>
                    </a:cubicBezTo>
                    <a:cubicBezTo>
                      <a:pt x="1254" y="164"/>
                      <a:pt x="1254" y="164"/>
                      <a:pt x="1254" y="164"/>
                    </a:cubicBezTo>
                    <a:moveTo>
                      <a:pt x="1280" y="164"/>
                    </a:moveTo>
                    <a:cubicBezTo>
                      <a:pt x="1274" y="164"/>
                      <a:pt x="1274" y="164"/>
                      <a:pt x="1274" y="164"/>
                    </a:cubicBezTo>
                    <a:cubicBezTo>
                      <a:pt x="1274" y="171"/>
                      <a:pt x="1274" y="171"/>
                      <a:pt x="1274" y="171"/>
                    </a:cubicBezTo>
                    <a:cubicBezTo>
                      <a:pt x="1280" y="171"/>
                      <a:pt x="1280" y="171"/>
                      <a:pt x="1280" y="171"/>
                    </a:cubicBezTo>
                    <a:cubicBezTo>
                      <a:pt x="1280" y="164"/>
                      <a:pt x="1280" y="164"/>
                      <a:pt x="1280" y="164"/>
                    </a:cubicBezTo>
                    <a:moveTo>
                      <a:pt x="1307" y="164"/>
                    </a:moveTo>
                    <a:cubicBezTo>
                      <a:pt x="1301" y="164"/>
                      <a:pt x="1301" y="164"/>
                      <a:pt x="1301" y="164"/>
                    </a:cubicBezTo>
                    <a:cubicBezTo>
                      <a:pt x="1301" y="171"/>
                      <a:pt x="1301" y="171"/>
                      <a:pt x="1301" y="171"/>
                    </a:cubicBezTo>
                    <a:cubicBezTo>
                      <a:pt x="1307" y="171"/>
                      <a:pt x="1307" y="171"/>
                      <a:pt x="1307" y="171"/>
                    </a:cubicBezTo>
                    <a:cubicBezTo>
                      <a:pt x="1307" y="164"/>
                      <a:pt x="1307" y="164"/>
                      <a:pt x="1307" y="164"/>
                    </a:cubicBezTo>
                    <a:moveTo>
                      <a:pt x="1334" y="164"/>
                    </a:moveTo>
                    <a:cubicBezTo>
                      <a:pt x="1327" y="164"/>
                      <a:pt x="1327" y="164"/>
                      <a:pt x="1327" y="164"/>
                    </a:cubicBezTo>
                    <a:cubicBezTo>
                      <a:pt x="1327" y="171"/>
                      <a:pt x="1327" y="171"/>
                      <a:pt x="1327" y="171"/>
                    </a:cubicBezTo>
                    <a:cubicBezTo>
                      <a:pt x="1334" y="171"/>
                      <a:pt x="1334" y="171"/>
                      <a:pt x="1334" y="171"/>
                    </a:cubicBezTo>
                    <a:cubicBezTo>
                      <a:pt x="1334" y="164"/>
                      <a:pt x="1334" y="164"/>
                      <a:pt x="1334" y="164"/>
                    </a:cubicBezTo>
                    <a:moveTo>
                      <a:pt x="1361" y="164"/>
                    </a:moveTo>
                    <a:cubicBezTo>
                      <a:pt x="1354" y="164"/>
                      <a:pt x="1354" y="164"/>
                      <a:pt x="1354" y="164"/>
                    </a:cubicBezTo>
                    <a:cubicBezTo>
                      <a:pt x="1354" y="171"/>
                      <a:pt x="1354" y="171"/>
                      <a:pt x="1354" y="171"/>
                    </a:cubicBezTo>
                    <a:cubicBezTo>
                      <a:pt x="1361" y="171"/>
                      <a:pt x="1361" y="171"/>
                      <a:pt x="1361" y="171"/>
                    </a:cubicBezTo>
                    <a:cubicBezTo>
                      <a:pt x="1361" y="164"/>
                      <a:pt x="1361" y="164"/>
                      <a:pt x="1361" y="164"/>
                    </a:cubicBezTo>
                    <a:moveTo>
                      <a:pt x="1388" y="164"/>
                    </a:moveTo>
                    <a:cubicBezTo>
                      <a:pt x="1381" y="164"/>
                      <a:pt x="1381" y="164"/>
                      <a:pt x="1381" y="164"/>
                    </a:cubicBezTo>
                    <a:cubicBezTo>
                      <a:pt x="1381" y="171"/>
                      <a:pt x="1381" y="171"/>
                      <a:pt x="1381" y="171"/>
                    </a:cubicBezTo>
                    <a:cubicBezTo>
                      <a:pt x="1388" y="171"/>
                      <a:pt x="1388" y="171"/>
                      <a:pt x="1388" y="171"/>
                    </a:cubicBezTo>
                    <a:cubicBezTo>
                      <a:pt x="1388" y="164"/>
                      <a:pt x="1388" y="164"/>
                      <a:pt x="1388" y="164"/>
                    </a:cubicBezTo>
                    <a:moveTo>
                      <a:pt x="1415" y="164"/>
                    </a:moveTo>
                    <a:cubicBezTo>
                      <a:pt x="1408" y="164"/>
                      <a:pt x="1408" y="164"/>
                      <a:pt x="1408" y="164"/>
                    </a:cubicBezTo>
                    <a:cubicBezTo>
                      <a:pt x="1408" y="171"/>
                      <a:pt x="1408" y="171"/>
                      <a:pt x="1408" y="171"/>
                    </a:cubicBezTo>
                    <a:cubicBezTo>
                      <a:pt x="1415" y="171"/>
                      <a:pt x="1415" y="171"/>
                      <a:pt x="1415" y="171"/>
                    </a:cubicBezTo>
                    <a:cubicBezTo>
                      <a:pt x="1415" y="164"/>
                      <a:pt x="1415" y="164"/>
                      <a:pt x="1415" y="164"/>
                    </a:cubicBezTo>
                    <a:moveTo>
                      <a:pt x="1442" y="164"/>
                    </a:moveTo>
                    <a:cubicBezTo>
                      <a:pt x="1435" y="164"/>
                      <a:pt x="1435" y="164"/>
                      <a:pt x="1435" y="164"/>
                    </a:cubicBezTo>
                    <a:cubicBezTo>
                      <a:pt x="1435" y="171"/>
                      <a:pt x="1435" y="171"/>
                      <a:pt x="1435" y="171"/>
                    </a:cubicBezTo>
                    <a:cubicBezTo>
                      <a:pt x="1442" y="171"/>
                      <a:pt x="1442" y="171"/>
                      <a:pt x="1442" y="171"/>
                    </a:cubicBezTo>
                    <a:cubicBezTo>
                      <a:pt x="1442" y="164"/>
                      <a:pt x="1442" y="164"/>
                      <a:pt x="1442" y="164"/>
                    </a:cubicBezTo>
                    <a:moveTo>
                      <a:pt x="1469" y="164"/>
                    </a:moveTo>
                    <a:cubicBezTo>
                      <a:pt x="1462" y="164"/>
                      <a:pt x="1462" y="164"/>
                      <a:pt x="1462" y="164"/>
                    </a:cubicBezTo>
                    <a:cubicBezTo>
                      <a:pt x="1462" y="171"/>
                      <a:pt x="1462" y="171"/>
                      <a:pt x="1462" y="171"/>
                    </a:cubicBezTo>
                    <a:cubicBezTo>
                      <a:pt x="1469" y="171"/>
                      <a:pt x="1469" y="171"/>
                      <a:pt x="1469" y="171"/>
                    </a:cubicBezTo>
                    <a:cubicBezTo>
                      <a:pt x="1469" y="164"/>
                      <a:pt x="1469" y="164"/>
                      <a:pt x="1469" y="164"/>
                    </a:cubicBezTo>
                    <a:moveTo>
                      <a:pt x="1496" y="164"/>
                    </a:moveTo>
                    <a:cubicBezTo>
                      <a:pt x="1489" y="164"/>
                      <a:pt x="1489" y="164"/>
                      <a:pt x="1489" y="164"/>
                    </a:cubicBezTo>
                    <a:cubicBezTo>
                      <a:pt x="1489" y="171"/>
                      <a:pt x="1489" y="171"/>
                      <a:pt x="1489" y="171"/>
                    </a:cubicBezTo>
                    <a:cubicBezTo>
                      <a:pt x="1496" y="171"/>
                      <a:pt x="1496" y="171"/>
                      <a:pt x="1496" y="171"/>
                    </a:cubicBezTo>
                    <a:cubicBezTo>
                      <a:pt x="1496" y="164"/>
                      <a:pt x="1496" y="164"/>
                      <a:pt x="1496" y="164"/>
                    </a:cubicBezTo>
                    <a:moveTo>
                      <a:pt x="1522" y="164"/>
                    </a:moveTo>
                    <a:cubicBezTo>
                      <a:pt x="1516" y="164"/>
                      <a:pt x="1516" y="164"/>
                      <a:pt x="1516" y="164"/>
                    </a:cubicBezTo>
                    <a:cubicBezTo>
                      <a:pt x="1516" y="171"/>
                      <a:pt x="1516" y="171"/>
                      <a:pt x="1516" y="171"/>
                    </a:cubicBezTo>
                    <a:cubicBezTo>
                      <a:pt x="1522" y="171"/>
                      <a:pt x="1522" y="171"/>
                      <a:pt x="1522" y="171"/>
                    </a:cubicBezTo>
                    <a:cubicBezTo>
                      <a:pt x="1522" y="164"/>
                      <a:pt x="1522" y="164"/>
                      <a:pt x="1522" y="164"/>
                    </a:cubicBezTo>
                    <a:moveTo>
                      <a:pt x="1549" y="164"/>
                    </a:moveTo>
                    <a:cubicBezTo>
                      <a:pt x="1543" y="164"/>
                      <a:pt x="1543" y="164"/>
                      <a:pt x="1543" y="164"/>
                    </a:cubicBezTo>
                    <a:cubicBezTo>
                      <a:pt x="1543" y="171"/>
                      <a:pt x="1543" y="171"/>
                      <a:pt x="1543" y="171"/>
                    </a:cubicBezTo>
                    <a:cubicBezTo>
                      <a:pt x="1549" y="171"/>
                      <a:pt x="1549" y="171"/>
                      <a:pt x="1549" y="171"/>
                    </a:cubicBezTo>
                    <a:cubicBezTo>
                      <a:pt x="1549" y="164"/>
                      <a:pt x="1549" y="164"/>
                      <a:pt x="1549" y="164"/>
                    </a:cubicBezTo>
                    <a:moveTo>
                      <a:pt x="1576" y="164"/>
                    </a:moveTo>
                    <a:cubicBezTo>
                      <a:pt x="1569" y="164"/>
                      <a:pt x="1569" y="164"/>
                      <a:pt x="1569" y="164"/>
                    </a:cubicBezTo>
                    <a:cubicBezTo>
                      <a:pt x="1569" y="171"/>
                      <a:pt x="1569" y="171"/>
                      <a:pt x="1569" y="171"/>
                    </a:cubicBezTo>
                    <a:cubicBezTo>
                      <a:pt x="1576" y="171"/>
                      <a:pt x="1576" y="171"/>
                      <a:pt x="1576" y="171"/>
                    </a:cubicBezTo>
                    <a:cubicBezTo>
                      <a:pt x="1576" y="164"/>
                      <a:pt x="1576" y="164"/>
                      <a:pt x="1576" y="164"/>
                    </a:cubicBezTo>
                    <a:moveTo>
                      <a:pt x="1603" y="164"/>
                    </a:moveTo>
                    <a:cubicBezTo>
                      <a:pt x="1596" y="164"/>
                      <a:pt x="1596" y="164"/>
                      <a:pt x="1596" y="164"/>
                    </a:cubicBezTo>
                    <a:cubicBezTo>
                      <a:pt x="1596" y="171"/>
                      <a:pt x="1596" y="171"/>
                      <a:pt x="1596" y="171"/>
                    </a:cubicBezTo>
                    <a:cubicBezTo>
                      <a:pt x="1603" y="171"/>
                      <a:pt x="1603" y="171"/>
                      <a:pt x="1603" y="171"/>
                    </a:cubicBezTo>
                    <a:cubicBezTo>
                      <a:pt x="1603" y="164"/>
                      <a:pt x="1603" y="164"/>
                      <a:pt x="1603" y="164"/>
                    </a:cubicBezTo>
                    <a:moveTo>
                      <a:pt x="1630" y="164"/>
                    </a:moveTo>
                    <a:cubicBezTo>
                      <a:pt x="1623" y="164"/>
                      <a:pt x="1623" y="164"/>
                      <a:pt x="1623" y="164"/>
                    </a:cubicBezTo>
                    <a:cubicBezTo>
                      <a:pt x="1623" y="171"/>
                      <a:pt x="1623" y="171"/>
                      <a:pt x="1623" y="171"/>
                    </a:cubicBezTo>
                    <a:cubicBezTo>
                      <a:pt x="1630" y="171"/>
                      <a:pt x="1630" y="171"/>
                      <a:pt x="1630" y="171"/>
                    </a:cubicBezTo>
                    <a:cubicBezTo>
                      <a:pt x="1630" y="164"/>
                      <a:pt x="1630" y="164"/>
                      <a:pt x="1630" y="164"/>
                    </a:cubicBezTo>
                    <a:moveTo>
                      <a:pt x="1657" y="164"/>
                    </a:moveTo>
                    <a:cubicBezTo>
                      <a:pt x="1650" y="164"/>
                      <a:pt x="1650" y="164"/>
                      <a:pt x="1650" y="164"/>
                    </a:cubicBezTo>
                    <a:cubicBezTo>
                      <a:pt x="1650" y="171"/>
                      <a:pt x="1650" y="171"/>
                      <a:pt x="1650" y="171"/>
                    </a:cubicBezTo>
                    <a:cubicBezTo>
                      <a:pt x="1657" y="171"/>
                      <a:pt x="1657" y="171"/>
                      <a:pt x="1657" y="171"/>
                    </a:cubicBezTo>
                    <a:cubicBezTo>
                      <a:pt x="1657" y="164"/>
                      <a:pt x="1657" y="164"/>
                      <a:pt x="1657" y="164"/>
                    </a:cubicBezTo>
                    <a:moveTo>
                      <a:pt x="1684" y="164"/>
                    </a:moveTo>
                    <a:cubicBezTo>
                      <a:pt x="1677" y="164"/>
                      <a:pt x="1677" y="164"/>
                      <a:pt x="1677" y="164"/>
                    </a:cubicBezTo>
                    <a:cubicBezTo>
                      <a:pt x="1677" y="171"/>
                      <a:pt x="1677" y="171"/>
                      <a:pt x="1677" y="171"/>
                    </a:cubicBezTo>
                    <a:cubicBezTo>
                      <a:pt x="1684" y="171"/>
                      <a:pt x="1684" y="171"/>
                      <a:pt x="1684" y="171"/>
                    </a:cubicBezTo>
                    <a:cubicBezTo>
                      <a:pt x="1684" y="164"/>
                      <a:pt x="1684" y="164"/>
                      <a:pt x="1684" y="164"/>
                    </a:cubicBezTo>
                    <a:moveTo>
                      <a:pt x="1711" y="164"/>
                    </a:moveTo>
                    <a:cubicBezTo>
                      <a:pt x="1704" y="164"/>
                      <a:pt x="1704" y="164"/>
                      <a:pt x="1704" y="164"/>
                    </a:cubicBezTo>
                    <a:cubicBezTo>
                      <a:pt x="1704" y="171"/>
                      <a:pt x="1704" y="171"/>
                      <a:pt x="1704" y="171"/>
                    </a:cubicBezTo>
                    <a:cubicBezTo>
                      <a:pt x="1711" y="171"/>
                      <a:pt x="1711" y="171"/>
                      <a:pt x="1711" y="171"/>
                    </a:cubicBezTo>
                    <a:cubicBezTo>
                      <a:pt x="1711" y="164"/>
                      <a:pt x="1711" y="164"/>
                      <a:pt x="1711" y="164"/>
                    </a:cubicBezTo>
                    <a:moveTo>
                      <a:pt x="1738" y="164"/>
                    </a:moveTo>
                    <a:cubicBezTo>
                      <a:pt x="1731" y="164"/>
                      <a:pt x="1731" y="164"/>
                      <a:pt x="1731" y="164"/>
                    </a:cubicBezTo>
                    <a:cubicBezTo>
                      <a:pt x="1731" y="171"/>
                      <a:pt x="1731" y="171"/>
                      <a:pt x="1731" y="171"/>
                    </a:cubicBezTo>
                    <a:cubicBezTo>
                      <a:pt x="1738" y="171"/>
                      <a:pt x="1738" y="171"/>
                      <a:pt x="1738" y="171"/>
                    </a:cubicBezTo>
                    <a:cubicBezTo>
                      <a:pt x="1738" y="164"/>
                      <a:pt x="1738" y="164"/>
                      <a:pt x="1738" y="164"/>
                    </a:cubicBezTo>
                    <a:moveTo>
                      <a:pt x="1764" y="164"/>
                    </a:moveTo>
                    <a:cubicBezTo>
                      <a:pt x="1758" y="164"/>
                      <a:pt x="1758" y="164"/>
                      <a:pt x="1758" y="164"/>
                    </a:cubicBezTo>
                    <a:cubicBezTo>
                      <a:pt x="1758" y="171"/>
                      <a:pt x="1758" y="171"/>
                      <a:pt x="1758" y="171"/>
                    </a:cubicBezTo>
                    <a:cubicBezTo>
                      <a:pt x="1764" y="171"/>
                      <a:pt x="1764" y="171"/>
                      <a:pt x="1764" y="171"/>
                    </a:cubicBezTo>
                    <a:cubicBezTo>
                      <a:pt x="1764" y="164"/>
                      <a:pt x="1764" y="164"/>
                      <a:pt x="1764" y="164"/>
                    </a:cubicBezTo>
                    <a:moveTo>
                      <a:pt x="1791" y="164"/>
                    </a:moveTo>
                    <a:cubicBezTo>
                      <a:pt x="1784" y="164"/>
                      <a:pt x="1784" y="164"/>
                      <a:pt x="1784" y="164"/>
                    </a:cubicBezTo>
                    <a:cubicBezTo>
                      <a:pt x="1784" y="171"/>
                      <a:pt x="1784" y="171"/>
                      <a:pt x="1784" y="171"/>
                    </a:cubicBezTo>
                    <a:cubicBezTo>
                      <a:pt x="1791" y="171"/>
                      <a:pt x="1791" y="171"/>
                      <a:pt x="1791" y="171"/>
                    </a:cubicBezTo>
                    <a:cubicBezTo>
                      <a:pt x="1791" y="171"/>
                      <a:pt x="1791" y="171"/>
                      <a:pt x="1791" y="171"/>
                    </a:cubicBezTo>
                    <a:cubicBezTo>
                      <a:pt x="1791" y="164"/>
                      <a:pt x="1791" y="164"/>
                      <a:pt x="1791" y="164"/>
                    </a:cubicBezTo>
                    <a:moveTo>
                      <a:pt x="1816" y="159"/>
                    </a:moveTo>
                    <a:cubicBezTo>
                      <a:pt x="1814" y="160"/>
                      <a:pt x="1812" y="160"/>
                      <a:pt x="1810" y="161"/>
                    </a:cubicBezTo>
                    <a:cubicBezTo>
                      <a:pt x="1812" y="167"/>
                      <a:pt x="1812" y="167"/>
                      <a:pt x="1812" y="167"/>
                    </a:cubicBezTo>
                    <a:cubicBezTo>
                      <a:pt x="1814" y="167"/>
                      <a:pt x="1817" y="166"/>
                      <a:pt x="1819" y="165"/>
                    </a:cubicBezTo>
                    <a:cubicBezTo>
                      <a:pt x="1816" y="159"/>
                      <a:pt x="1816" y="159"/>
                      <a:pt x="1816" y="159"/>
                    </a:cubicBezTo>
                    <a:moveTo>
                      <a:pt x="2640" y="151"/>
                    </a:moveTo>
                    <a:cubicBezTo>
                      <a:pt x="2633" y="151"/>
                      <a:pt x="2633" y="151"/>
                      <a:pt x="2633" y="151"/>
                    </a:cubicBezTo>
                    <a:cubicBezTo>
                      <a:pt x="2633" y="157"/>
                      <a:pt x="2633" y="157"/>
                      <a:pt x="2633" y="157"/>
                    </a:cubicBezTo>
                    <a:cubicBezTo>
                      <a:pt x="2640" y="157"/>
                      <a:pt x="2640" y="157"/>
                      <a:pt x="2640" y="157"/>
                    </a:cubicBezTo>
                    <a:cubicBezTo>
                      <a:pt x="2640" y="151"/>
                      <a:pt x="2640" y="151"/>
                      <a:pt x="2640" y="151"/>
                    </a:cubicBezTo>
                    <a:moveTo>
                      <a:pt x="1837" y="144"/>
                    </a:moveTo>
                    <a:cubicBezTo>
                      <a:pt x="1835" y="146"/>
                      <a:pt x="1834" y="147"/>
                      <a:pt x="1832" y="149"/>
                    </a:cubicBezTo>
                    <a:cubicBezTo>
                      <a:pt x="1837" y="154"/>
                      <a:pt x="1837" y="154"/>
                      <a:pt x="1837" y="154"/>
                    </a:cubicBezTo>
                    <a:cubicBezTo>
                      <a:pt x="1838" y="152"/>
                      <a:pt x="1840" y="151"/>
                      <a:pt x="1842" y="149"/>
                    </a:cubicBezTo>
                    <a:cubicBezTo>
                      <a:pt x="1837" y="144"/>
                      <a:pt x="1837" y="144"/>
                      <a:pt x="1837" y="144"/>
                    </a:cubicBezTo>
                    <a:moveTo>
                      <a:pt x="2640" y="124"/>
                    </a:moveTo>
                    <a:cubicBezTo>
                      <a:pt x="2633" y="124"/>
                      <a:pt x="2633" y="124"/>
                      <a:pt x="2633" y="124"/>
                    </a:cubicBezTo>
                    <a:cubicBezTo>
                      <a:pt x="2633" y="131"/>
                      <a:pt x="2633" y="131"/>
                      <a:pt x="2633" y="131"/>
                    </a:cubicBezTo>
                    <a:cubicBezTo>
                      <a:pt x="2640" y="131"/>
                      <a:pt x="2640" y="131"/>
                      <a:pt x="2640" y="131"/>
                    </a:cubicBezTo>
                    <a:cubicBezTo>
                      <a:pt x="2640" y="124"/>
                      <a:pt x="2640" y="124"/>
                      <a:pt x="2640" y="124"/>
                    </a:cubicBezTo>
                    <a:moveTo>
                      <a:pt x="1851" y="123"/>
                    </a:moveTo>
                    <a:cubicBezTo>
                      <a:pt x="1850" y="125"/>
                      <a:pt x="1849" y="127"/>
                      <a:pt x="1848" y="129"/>
                    </a:cubicBezTo>
                    <a:cubicBezTo>
                      <a:pt x="1854" y="132"/>
                      <a:pt x="1854" y="132"/>
                      <a:pt x="1854" y="132"/>
                    </a:cubicBezTo>
                    <a:cubicBezTo>
                      <a:pt x="1855" y="130"/>
                      <a:pt x="1856" y="128"/>
                      <a:pt x="1857" y="126"/>
                    </a:cubicBezTo>
                    <a:cubicBezTo>
                      <a:pt x="1851" y="123"/>
                      <a:pt x="1851" y="123"/>
                      <a:pt x="1851" y="123"/>
                    </a:cubicBezTo>
                    <a:moveTo>
                      <a:pt x="1856" y="98"/>
                    </a:moveTo>
                    <a:cubicBezTo>
                      <a:pt x="1856" y="99"/>
                      <a:pt x="1856" y="99"/>
                      <a:pt x="1856" y="99"/>
                    </a:cubicBezTo>
                    <a:cubicBezTo>
                      <a:pt x="1856" y="101"/>
                      <a:pt x="1855" y="103"/>
                      <a:pt x="1855" y="105"/>
                    </a:cubicBezTo>
                    <a:cubicBezTo>
                      <a:pt x="1862" y="105"/>
                      <a:pt x="1862" y="105"/>
                      <a:pt x="1862" y="105"/>
                    </a:cubicBezTo>
                    <a:cubicBezTo>
                      <a:pt x="1862" y="103"/>
                      <a:pt x="1862" y="101"/>
                      <a:pt x="1862" y="99"/>
                    </a:cubicBezTo>
                    <a:cubicBezTo>
                      <a:pt x="1862" y="98"/>
                      <a:pt x="1862" y="98"/>
                      <a:pt x="1862" y="98"/>
                    </a:cubicBezTo>
                    <a:cubicBezTo>
                      <a:pt x="1856" y="98"/>
                      <a:pt x="1856" y="98"/>
                      <a:pt x="1856" y="98"/>
                    </a:cubicBezTo>
                    <a:moveTo>
                      <a:pt x="2640" y="97"/>
                    </a:moveTo>
                    <a:cubicBezTo>
                      <a:pt x="2633" y="97"/>
                      <a:pt x="2633" y="97"/>
                      <a:pt x="2633" y="97"/>
                    </a:cubicBezTo>
                    <a:cubicBezTo>
                      <a:pt x="2633" y="104"/>
                      <a:pt x="2633" y="104"/>
                      <a:pt x="2633" y="104"/>
                    </a:cubicBezTo>
                    <a:cubicBezTo>
                      <a:pt x="2640" y="104"/>
                      <a:pt x="2640" y="104"/>
                      <a:pt x="2640" y="104"/>
                    </a:cubicBezTo>
                    <a:cubicBezTo>
                      <a:pt x="2640" y="97"/>
                      <a:pt x="2640" y="97"/>
                      <a:pt x="2640" y="97"/>
                    </a:cubicBezTo>
                    <a:moveTo>
                      <a:pt x="1862" y="71"/>
                    </a:moveTo>
                    <a:cubicBezTo>
                      <a:pt x="1856" y="71"/>
                      <a:pt x="1856" y="71"/>
                      <a:pt x="1856" y="71"/>
                    </a:cubicBezTo>
                    <a:cubicBezTo>
                      <a:pt x="1856" y="78"/>
                      <a:pt x="1856" y="78"/>
                      <a:pt x="1856" y="78"/>
                    </a:cubicBezTo>
                    <a:cubicBezTo>
                      <a:pt x="1862" y="78"/>
                      <a:pt x="1862" y="78"/>
                      <a:pt x="1862" y="78"/>
                    </a:cubicBezTo>
                    <a:cubicBezTo>
                      <a:pt x="1862" y="71"/>
                      <a:pt x="1862" y="71"/>
                      <a:pt x="1862" y="71"/>
                    </a:cubicBezTo>
                    <a:moveTo>
                      <a:pt x="2640" y="70"/>
                    </a:moveTo>
                    <a:cubicBezTo>
                      <a:pt x="2633" y="70"/>
                      <a:pt x="2633" y="70"/>
                      <a:pt x="2633" y="70"/>
                    </a:cubicBezTo>
                    <a:cubicBezTo>
                      <a:pt x="2633" y="77"/>
                      <a:pt x="2633" y="77"/>
                      <a:pt x="2633" y="77"/>
                    </a:cubicBezTo>
                    <a:cubicBezTo>
                      <a:pt x="2640" y="77"/>
                      <a:pt x="2640" y="77"/>
                      <a:pt x="2640" y="77"/>
                    </a:cubicBezTo>
                    <a:cubicBezTo>
                      <a:pt x="2640" y="70"/>
                      <a:pt x="2640" y="70"/>
                      <a:pt x="2640" y="70"/>
                    </a:cubicBezTo>
                    <a:moveTo>
                      <a:pt x="1861" y="44"/>
                    </a:moveTo>
                    <a:cubicBezTo>
                      <a:pt x="1860" y="46"/>
                      <a:pt x="1860" y="48"/>
                      <a:pt x="1859" y="50"/>
                    </a:cubicBezTo>
                    <a:cubicBezTo>
                      <a:pt x="1865" y="52"/>
                      <a:pt x="1865" y="52"/>
                      <a:pt x="1865" y="52"/>
                    </a:cubicBezTo>
                    <a:cubicBezTo>
                      <a:pt x="1866" y="50"/>
                      <a:pt x="1867" y="48"/>
                      <a:pt x="1868" y="46"/>
                    </a:cubicBezTo>
                    <a:cubicBezTo>
                      <a:pt x="1861" y="44"/>
                      <a:pt x="1861" y="44"/>
                      <a:pt x="1861" y="44"/>
                    </a:cubicBezTo>
                    <a:moveTo>
                      <a:pt x="2634" y="43"/>
                    </a:moveTo>
                    <a:cubicBezTo>
                      <a:pt x="2628" y="45"/>
                      <a:pt x="2628" y="45"/>
                      <a:pt x="2628" y="45"/>
                    </a:cubicBezTo>
                    <a:cubicBezTo>
                      <a:pt x="2629" y="47"/>
                      <a:pt x="2629" y="49"/>
                      <a:pt x="2630" y="51"/>
                    </a:cubicBezTo>
                    <a:cubicBezTo>
                      <a:pt x="2637" y="49"/>
                      <a:pt x="2637" y="49"/>
                      <a:pt x="2637" y="49"/>
                    </a:cubicBezTo>
                    <a:cubicBezTo>
                      <a:pt x="2636" y="47"/>
                      <a:pt x="2635" y="45"/>
                      <a:pt x="2634" y="43"/>
                    </a:cubicBezTo>
                    <a:moveTo>
                      <a:pt x="1877" y="21"/>
                    </a:moveTo>
                    <a:cubicBezTo>
                      <a:pt x="1875" y="22"/>
                      <a:pt x="1874" y="24"/>
                      <a:pt x="1872" y="26"/>
                    </a:cubicBezTo>
                    <a:cubicBezTo>
                      <a:pt x="1878" y="30"/>
                      <a:pt x="1878" y="30"/>
                      <a:pt x="1878" y="30"/>
                    </a:cubicBezTo>
                    <a:cubicBezTo>
                      <a:pt x="1879" y="29"/>
                      <a:pt x="1880" y="27"/>
                      <a:pt x="1882" y="25"/>
                    </a:cubicBezTo>
                    <a:cubicBezTo>
                      <a:pt x="1877" y="21"/>
                      <a:pt x="1877" y="21"/>
                      <a:pt x="1877" y="21"/>
                    </a:cubicBezTo>
                    <a:moveTo>
                      <a:pt x="2618" y="20"/>
                    </a:moveTo>
                    <a:cubicBezTo>
                      <a:pt x="2613" y="25"/>
                      <a:pt x="2613" y="25"/>
                      <a:pt x="2613" y="25"/>
                    </a:cubicBezTo>
                    <a:cubicBezTo>
                      <a:pt x="2615" y="26"/>
                      <a:pt x="2616" y="28"/>
                      <a:pt x="2618" y="29"/>
                    </a:cubicBezTo>
                    <a:cubicBezTo>
                      <a:pt x="2623" y="25"/>
                      <a:pt x="2623" y="25"/>
                      <a:pt x="2623" y="25"/>
                    </a:cubicBezTo>
                    <a:cubicBezTo>
                      <a:pt x="2621" y="23"/>
                      <a:pt x="2620" y="21"/>
                      <a:pt x="2618" y="20"/>
                    </a:cubicBezTo>
                    <a:moveTo>
                      <a:pt x="1901" y="5"/>
                    </a:moveTo>
                    <a:cubicBezTo>
                      <a:pt x="1898" y="6"/>
                      <a:pt x="1896" y="7"/>
                      <a:pt x="1894" y="8"/>
                    </a:cubicBezTo>
                    <a:cubicBezTo>
                      <a:pt x="1897" y="14"/>
                      <a:pt x="1897" y="14"/>
                      <a:pt x="1897" y="14"/>
                    </a:cubicBezTo>
                    <a:cubicBezTo>
                      <a:pt x="1899" y="13"/>
                      <a:pt x="1901" y="12"/>
                      <a:pt x="1903" y="11"/>
                    </a:cubicBezTo>
                    <a:cubicBezTo>
                      <a:pt x="1901" y="5"/>
                      <a:pt x="1901" y="5"/>
                      <a:pt x="1901" y="5"/>
                    </a:cubicBezTo>
                    <a:moveTo>
                      <a:pt x="2594" y="5"/>
                    </a:moveTo>
                    <a:cubicBezTo>
                      <a:pt x="2592" y="11"/>
                      <a:pt x="2592" y="11"/>
                      <a:pt x="2592" y="11"/>
                    </a:cubicBezTo>
                    <a:cubicBezTo>
                      <a:pt x="2594" y="12"/>
                      <a:pt x="2596" y="13"/>
                      <a:pt x="2598" y="14"/>
                    </a:cubicBezTo>
                    <a:cubicBezTo>
                      <a:pt x="2601" y="8"/>
                      <a:pt x="2601" y="8"/>
                      <a:pt x="2601" y="8"/>
                    </a:cubicBezTo>
                    <a:cubicBezTo>
                      <a:pt x="2598" y="6"/>
                      <a:pt x="2596" y="6"/>
                      <a:pt x="2594" y="5"/>
                    </a:cubicBezTo>
                    <a:moveTo>
                      <a:pt x="1928" y="0"/>
                    </a:moveTo>
                    <a:cubicBezTo>
                      <a:pt x="1927" y="0"/>
                      <a:pt x="1927" y="0"/>
                      <a:pt x="1927" y="0"/>
                    </a:cubicBezTo>
                    <a:cubicBezTo>
                      <a:pt x="1925" y="0"/>
                      <a:pt x="1923" y="0"/>
                      <a:pt x="1921" y="0"/>
                    </a:cubicBezTo>
                    <a:cubicBezTo>
                      <a:pt x="1922" y="7"/>
                      <a:pt x="1922" y="7"/>
                      <a:pt x="1922" y="7"/>
                    </a:cubicBezTo>
                    <a:cubicBezTo>
                      <a:pt x="1924" y="7"/>
                      <a:pt x="1925" y="7"/>
                      <a:pt x="1927" y="7"/>
                    </a:cubicBezTo>
                    <a:cubicBezTo>
                      <a:pt x="1928" y="7"/>
                      <a:pt x="1928" y="7"/>
                      <a:pt x="1928" y="7"/>
                    </a:cubicBezTo>
                    <a:cubicBezTo>
                      <a:pt x="1928" y="0"/>
                      <a:pt x="1928" y="0"/>
                      <a:pt x="1928" y="0"/>
                    </a:cubicBezTo>
                    <a:moveTo>
                      <a:pt x="1955" y="0"/>
                    </a:moveTo>
                    <a:cubicBezTo>
                      <a:pt x="1948" y="0"/>
                      <a:pt x="1948" y="0"/>
                      <a:pt x="1948" y="0"/>
                    </a:cubicBezTo>
                    <a:cubicBezTo>
                      <a:pt x="1948" y="7"/>
                      <a:pt x="1948" y="7"/>
                      <a:pt x="1948" y="7"/>
                    </a:cubicBezTo>
                    <a:cubicBezTo>
                      <a:pt x="1955" y="7"/>
                      <a:pt x="1955" y="7"/>
                      <a:pt x="1955" y="7"/>
                    </a:cubicBezTo>
                    <a:cubicBezTo>
                      <a:pt x="1955" y="0"/>
                      <a:pt x="1955" y="0"/>
                      <a:pt x="1955" y="0"/>
                    </a:cubicBezTo>
                    <a:moveTo>
                      <a:pt x="1982" y="0"/>
                    </a:moveTo>
                    <a:cubicBezTo>
                      <a:pt x="1975" y="0"/>
                      <a:pt x="1975" y="0"/>
                      <a:pt x="1975" y="0"/>
                    </a:cubicBezTo>
                    <a:cubicBezTo>
                      <a:pt x="1975" y="7"/>
                      <a:pt x="1975" y="7"/>
                      <a:pt x="1975" y="7"/>
                    </a:cubicBezTo>
                    <a:cubicBezTo>
                      <a:pt x="1982" y="7"/>
                      <a:pt x="1982" y="7"/>
                      <a:pt x="1982" y="7"/>
                    </a:cubicBezTo>
                    <a:cubicBezTo>
                      <a:pt x="1982" y="0"/>
                      <a:pt x="1982" y="0"/>
                      <a:pt x="1982" y="0"/>
                    </a:cubicBezTo>
                    <a:moveTo>
                      <a:pt x="2009" y="0"/>
                    </a:moveTo>
                    <a:cubicBezTo>
                      <a:pt x="2002" y="0"/>
                      <a:pt x="2002" y="0"/>
                      <a:pt x="2002" y="0"/>
                    </a:cubicBezTo>
                    <a:cubicBezTo>
                      <a:pt x="2002" y="7"/>
                      <a:pt x="2002" y="7"/>
                      <a:pt x="2002" y="7"/>
                    </a:cubicBezTo>
                    <a:cubicBezTo>
                      <a:pt x="2009" y="7"/>
                      <a:pt x="2009" y="7"/>
                      <a:pt x="2009" y="7"/>
                    </a:cubicBezTo>
                    <a:cubicBezTo>
                      <a:pt x="2009" y="0"/>
                      <a:pt x="2009" y="0"/>
                      <a:pt x="2009" y="0"/>
                    </a:cubicBezTo>
                    <a:moveTo>
                      <a:pt x="2036" y="0"/>
                    </a:moveTo>
                    <a:cubicBezTo>
                      <a:pt x="2029" y="0"/>
                      <a:pt x="2029" y="0"/>
                      <a:pt x="2029" y="0"/>
                    </a:cubicBezTo>
                    <a:cubicBezTo>
                      <a:pt x="2029" y="7"/>
                      <a:pt x="2029" y="7"/>
                      <a:pt x="2029" y="7"/>
                    </a:cubicBezTo>
                    <a:cubicBezTo>
                      <a:pt x="2036" y="7"/>
                      <a:pt x="2036" y="7"/>
                      <a:pt x="2036" y="7"/>
                    </a:cubicBezTo>
                    <a:cubicBezTo>
                      <a:pt x="2036" y="0"/>
                      <a:pt x="2036" y="0"/>
                      <a:pt x="2036" y="0"/>
                    </a:cubicBezTo>
                    <a:moveTo>
                      <a:pt x="2063" y="0"/>
                    </a:moveTo>
                    <a:cubicBezTo>
                      <a:pt x="2056" y="0"/>
                      <a:pt x="2056" y="0"/>
                      <a:pt x="2056" y="0"/>
                    </a:cubicBezTo>
                    <a:cubicBezTo>
                      <a:pt x="2056" y="7"/>
                      <a:pt x="2056" y="7"/>
                      <a:pt x="2056" y="7"/>
                    </a:cubicBezTo>
                    <a:cubicBezTo>
                      <a:pt x="2063" y="7"/>
                      <a:pt x="2063" y="7"/>
                      <a:pt x="2063" y="7"/>
                    </a:cubicBezTo>
                    <a:cubicBezTo>
                      <a:pt x="2063" y="0"/>
                      <a:pt x="2063" y="0"/>
                      <a:pt x="2063" y="0"/>
                    </a:cubicBezTo>
                    <a:moveTo>
                      <a:pt x="2089" y="0"/>
                    </a:moveTo>
                    <a:cubicBezTo>
                      <a:pt x="2083" y="0"/>
                      <a:pt x="2083" y="0"/>
                      <a:pt x="2083" y="0"/>
                    </a:cubicBezTo>
                    <a:cubicBezTo>
                      <a:pt x="2083" y="7"/>
                      <a:pt x="2083" y="7"/>
                      <a:pt x="2083" y="7"/>
                    </a:cubicBezTo>
                    <a:cubicBezTo>
                      <a:pt x="2089" y="7"/>
                      <a:pt x="2089" y="7"/>
                      <a:pt x="2089" y="7"/>
                    </a:cubicBezTo>
                    <a:cubicBezTo>
                      <a:pt x="2089" y="0"/>
                      <a:pt x="2089" y="0"/>
                      <a:pt x="2089" y="0"/>
                    </a:cubicBezTo>
                    <a:moveTo>
                      <a:pt x="2116" y="0"/>
                    </a:moveTo>
                    <a:cubicBezTo>
                      <a:pt x="2109" y="0"/>
                      <a:pt x="2109" y="0"/>
                      <a:pt x="2109" y="0"/>
                    </a:cubicBezTo>
                    <a:cubicBezTo>
                      <a:pt x="2109" y="7"/>
                      <a:pt x="2109" y="7"/>
                      <a:pt x="2109" y="7"/>
                    </a:cubicBezTo>
                    <a:cubicBezTo>
                      <a:pt x="2116" y="7"/>
                      <a:pt x="2116" y="7"/>
                      <a:pt x="2116" y="7"/>
                    </a:cubicBezTo>
                    <a:cubicBezTo>
                      <a:pt x="2116" y="0"/>
                      <a:pt x="2116" y="0"/>
                      <a:pt x="2116" y="0"/>
                    </a:cubicBezTo>
                    <a:moveTo>
                      <a:pt x="2143" y="0"/>
                    </a:moveTo>
                    <a:cubicBezTo>
                      <a:pt x="2136" y="0"/>
                      <a:pt x="2136" y="0"/>
                      <a:pt x="2136" y="0"/>
                    </a:cubicBezTo>
                    <a:cubicBezTo>
                      <a:pt x="2136" y="7"/>
                      <a:pt x="2136" y="7"/>
                      <a:pt x="2136" y="7"/>
                    </a:cubicBezTo>
                    <a:cubicBezTo>
                      <a:pt x="2143" y="7"/>
                      <a:pt x="2143" y="7"/>
                      <a:pt x="2143" y="7"/>
                    </a:cubicBezTo>
                    <a:cubicBezTo>
                      <a:pt x="2143" y="0"/>
                      <a:pt x="2143" y="0"/>
                      <a:pt x="2143" y="0"/>
                    </a:cubicBezTo>
                    <a:moveTo>
                      <a:pt x="2170" y="0"/>
                    </a:moveTo>
                    <a:cubicBezTo>
                      <a:pt x="2163" y="0"/>
                      <a:pt x="2163" y="0"/>
                      <a:pt x="2163" y="0"/>
                    </a:cubicBezTo>
                    <a:cubicBezTo>
                      <a:pt x="2163" y="7"/>
                      <a:pt x="2163" y="7"/>
                      <a:pt x="2163" y="7"/>
                    </a:cubicBezTo>
                    <a:cubicBezTo>
                      <a:pt x="2170" y="7"/>
                      <a:pt x="2170" y="7"/>
                      <a:pt x="2170" y="7"/>
                    </a:cubicBezTo>
                    <a:cubicBezTo>
                      <a:pt x="2170" y="0"/>
                      <a:pt x="2170" y="0"/>
                      <a:pt x="2170" y="0"/>
                    </a:cubicBezTo>
                    <a:moveTo>
                      <a:pt x="2197" y="0"/>
                    </a:moveTo>
                    <a:cubicBezTo>
                      <a:pt x="2190" y="0"/>
                      <a:pt x="2190" y="0"/>
                      <a:pt x="2190" y="0"/>
                    </a:cubicBezTo>
                    <a:cubicBezTo>
                      <a:pt x="2190" y="7"/>
                      <a:pt x="2190" y="7"/>
                      <a:pt x="2190" y="7"/>
                    </a:cubicBezTo>
                    <a:cubicBezTo>
                      <a:pt x="2197" y="7"/>
                      <a:pt x="2197" y="7"/>
                      <a:pt x="2197" y="7"/>
                    </a:cubicBezTo>
                    <a:cubicBezTo>
                      <a:pt x="2197" y="0"/>
                      <a:pt x="2197" y="0"/>
                      <a:pt x="2197" y="0"/>
                    </a:cubicBezTo>
                    <a:moveTo>
                      <a:pt x="2224" y="0"/>
                    </a:moveTo>
                    <a:cubicBezTo>
                      <a:pt x="2217" y="0"/>
                      <a:pt x="2217" y="0"/>
                      <a:pt x="2217" y="0"/>
                    </a:cubicBezTo>
                    <a:cubicBezTo>
                      <a:pt x="2217" y="7"/>
                      <a:pt x="2217" y="7"/>
                      <a:pt x="2217" y="7"/>
                    </a:cubicBezTo>
                    <a:cubicBezTo>
                      <a:pt x="2224" y="7"/>
                      <a:pt x="2224" y="7"/>
                      <a:pt x="2224" y="7"/>
                    </a:cubicBezTo>
                    <a:cubicBezTo>
                      <a:pt x="2224" y="0"/>
                      <a:pt x="2224" y="0"/>
                      <a:pt x="2224" y="0"/>
                    </a:cubicBezTo>
                    <a:moveTo>
                      <a:pt x="2251" y="0"/>
                    </a:moveTo>
                    <a:cubicBezTo>
                      <a:pt x="2244" y="0"/>
                      <a:pt x="2244" y="0"/>
                      <a:pt x="2244" y="0"/>
                    </a:cubicBezTo>
                    <a:cubicBezTo>
                      <a:pt x="2244" y="7"/>
                      <a:pt x="2244" y="7"/>
                      <a:pt x="2244" y="7"/>
                    </a:cubicBezTo>
                    <a:cubicBezTo>
                      <a:pt x="2251" y="7"/>
                      <a:pt x="2251" y="7"/>
                      <a:pt x="2251" y="7"/>
                    </a:cubicBezTo>
                    <a:cubicBezTo>
                      <a:pt x="2251" y="0"/>
                      <a:pt x="2251" y="0"/>
                      <a:pt x="2251" y="0"/>
                    </a:cubicBezTo>
                    <a:moveTo>
                      <a:pt x="2278" y="0"/>
                    </a:moveTo>
                    <a:cubicBezTo>
                      <a:pt x="2271" y="0"/>
                      <a:pt x="2271" y="0"/>
                      <a:pt x="2271" y="0"/>
                    </a:cubicBezTo>
                    <a:cubicBezTo>
                      <a:pt x="2271" y="7"/>
                      <a:pt x="2271" y="7"/>
                      <a:pt x="2271" y="7"/>
                    </a:cubicBezTo>
                    <a:cubicBezTo>
                      <a:pt x="2278" y="7"/>
                      <a:pt x="2278" y="7"/>
                      <a:pt x="2278" y="7"/>
                    </a:cubicBezTo>
                    <a:cubicBezTo>
                      <a:pt x="2278" y="0"/>
                      <a:pt x="2278" y="0"/>
                      <a:pt x="2278" y="0"/>
                    </a:cubicBezTo>
                    <a:moveTo>
                      <a:pt x="2304" y="0"/>
                    </a:moveTo>
                    <a:cubicBezTo>
                      <a:pt x="2298" y="0"/>
                      <a:pt x="2298" y="0"/>
                      <a:pt x="2298" y="0"/>
                    </a:cubicBezTo>
                    <a:cubicBezTo>
                      <a:pt x="2298" y="7"/>
                      <a:pt x="2298" y="7"/>
                      <a:pt x="2298" y="7"/>
                    </a:cubicBezTo>
                    <a:cubicBezTo>
                      <a:pt x="2304" y="7"/>
                      <a:pt x="2304" y="7"/>
                      <a:pt x="2304" y="7"/>
                    </a:cubicBezTo>
                    <a:cubicBezTo>
                      <a:pt x="2304" y="0"/>
                      <a:pt x="2304" y="0"/>
                      <a:pt x="2304" y="0"/>
                    </a:cubicBezTo>
                    <a:moveTo>
                      <a:pt x="2331" y="0"/>
                    </a:moveTo>
                    <a:cubicBezTo>
                      <a:pt x="2325" y="0"/>
                      <a:pt x="2325" y="0"/>
                      <a:pt x="2325" y="0"/>
                    </a:cubicBezTo>
                    <a:cubicBezTo>
                      <a:pt x="2325" y="7"/>
                      <a:pt x="2325" y="7"/>
                      <a:pt x="2325" y="7"/>
                    </a:cubicBezTo>
                    <a:cubicBezTo>
                      <a:pt x="2331" y="7"/>
                      <a:pt x="2331" y="7"/>
                      <a:pt x="2331" y="7"/>
                    </a:cubicBezTo>
                    <a:cubicBezTo>
                      <a:pt x="2331" y="0"/>
                      <a:pt x="2331" y="0"/>
                      <a:pt x="2331" y="0"/>
                    </a:cubicBezTo>
                    <a:moveTo>
                      <a:pt x="2358" y="0"/>
                    </a:moveTo>
                    <a:cubicBezTo>
                      <a:pt x="2351" y="0"/>
                      <a:pt x="2351" y="0"/>
                      <a:pt x="2351" y="0"/>
                    </a:cubicBezTo>
                    <a:cubicBezTo>
                      <a:pt x="2351" y="7"/>
                      <a:pt x="2351" y="7"/>
                      <a:pt x="2351" y="7"/>
                    </a:cubicBezTo>
                    <a:cubicBezTo>
                      <a:pt x="2358" y="7"/>
                      <a:pt x="2358" y="7"/>
                      <a:pt x="2358" y="7"/>
                    </a:cubicBezTo>
                    <a:cubicBezTo>
                      <a:pt x="2358" y="0"/>
                      <a:pt x="2358" y="0"/>
                      <a:pt x="2358" y="0"/>
                    </a:cubicBezTo>
                    <a:moveTo>
                      <a:pt x="2385" y="0"/>
                    </a:moveTo>
                    <a:cubicBezTo>
                      <a:pt x="2378" y="0"/>
                      <a:pt x="2378" y="0"/>
                      <a:pt x="2378" y="0"/>
                    </a:cubicBezTo>
                    <a:cubicBezTo>
                      <a:pt x="2378" y="7"/>
                      <a:pt x="2378" y="7"/>
                      <a:pt x="2378" y="7"/>
                    </a:cubicBezTo>
                    <a:cubicBezTo>
                      <a:pt x="2385" y="7"/>
                      <a:pt x="2385" y="7"/>
                      <a:pt x="2385" y="7"/>
                    </a:cubicBezTo>
                    <a:cubicBezTo>
                      <a:pt x="2385" y="0"/>
                      <a:pt x="2385" y="0"/>
                      <a:pt x="2385" y="0"/>
                    </a:cubicBezTo>
                    <a:moveTo>
                      <a:pt x="2412" y="0"/>
                    </a:moveTo>
                    <a:cubicBezTo>
                      <a:pt x="2405" y="0"/>
                      <a:pt x="2405" y="0"/>
                      <a:pt x="2405" y="0"/>
                    </a:cubicBezTo>
                    <a:cubicBezTo>
                      <a:pt x="2405" y="7"/>
                      <a:pt x="2405" y="7"/>
                      <a:pt x="2405" y="7"/>
                    </a:cubicBezTo>
                    <a:cubicBezTo>
                      <a:pt x="2412" y="7"/>
                      <a:pt x="2412" y="7"/>
                      <a:pt x="2412" y="7"/>
                    </a:cubicBezTo>
                    <a:cubicBezTo>
                      <a:pt x="2412" y="0"/>
                      <a:pt x="2412" y="0"/>
                      <a:pt x="2412" y="0"/>
                    </a:cubicBezTo>
                    <a:moveTo>
                      <a:pt x="2439" y="0"/>
                    </a:moveTo>
                    <a:cubicBezTo>
                      <a:pt x="2432" y="0"/>
                      <a:pt x="2432" y="0"/>
                      <a:pt x="2432" y="0"/>
                    </a:cubicBezTo>
                    <a:cubicBezTo>
                      <a:pt x="2432" y="7"/>
                      <a:pt x="2432" y="7"/>
                      <a:pt x="2432" y="7"/>
                    </a:cubicBezTo>
                    <a:cubicBezTo>
                      <a:pt x="2439" y="7"/>
                      <a:pt x="2439" y="7"/>
                      <a:pt x="2439" y="7"/>
                    </a:cubicBezTo>
                    <a:cubicBezTo>
                      <a:pt x="2439" y="0"/>
                      <a:pt x="2439" y="0"/>
                      <a:pt x="2439" y="0"/>
                    </a:cubicBezTo>
                    <a:moveTo>
                      <a:pt x="2466" y="0"/>
                    </a:moveTo>
                    <a:cubicBezTo>
                      <a:pt x="2459" y="0"/>
                      <a:pt x="2459" y="0"/>
                      <a:pt x="2459" y="0"/>
                    </a:cubicBezTo>
                    <a:cubicBezTo>
                      <a:pt x="2459" y="7"/>
                      <a:pt x="2459" y="7"/>
                      <a:pt x="2459" y="7"/>
                    </a:cubicBezTo>
                    <a:cubicBezTo>
                      <a:pt x="2466" y="7"/>
                      <a:pt x="2466" y="7"/>
                      <a:pt x="2466" y="7"/>
                    </a:cubicBezTo>
                    <a:cubicBezTo>
                      <a:pt x="2466" y="0"/>
                      <a:pt x="2466" y="0"/>
                      <a:pt x="2466" y="0"/>
                    </a:cubicBezTo>
                    <a:moveTo>
                      <a:pt x="2493" y="0"/>
                    </a:moveTo>
                    <a:cubicBezTo>
                      <a:pt x="2486" y="0"/>
                      <a:pt x="2486" y="0"/>
                      <a:pt x="2486" y="0"/>
                    </a:cubicBezTo>
                    <a:cubicBezTo>
                      <a:pt x="2486" y="7"/>
                      <a:pt x="2486" y="7"/>
                      <a:pt x="2486" y="7"/>
                    </a:cubicBezTo>
                    <a:cubicBezTo>
                      <a:pt x="2493" y="7"/>
                      <a:pt x="2493" y="7"/>
                      <a:pt x="2493" y="7"/>
                    </a:cubicBezTo>
                    <a:cubicBezTo>
                      <a:pt x="2493" y="0"/>
                      <a:pt x="2493" y="0"/>
                      <a:pt x="2493" y="0"/>
                    </a:cubicBezTo>
                    <a:moveTo>
                      <a:pt x="2520" y="0"/>
                    </a:moveTo>
                    <a:cubicBezTo>
                      <a:pt x="2513" y="0"/>
                      <a:pt x="2513" y="0"/>
                      <a:pt x="2513" y="0"/>
                    </a:cubicBezTo>
                    <a:cubicBezTo>
                      <a:pt x="2513" y="7"/>
                      <a:pt x="2513" y="7"/>
                      <a:pt x="2513" y="7"/>
                    </a:cubicBezTo>
                    <a:cubicBezTo>
                      <a:pt x="2520" y="7"/>
                      <a:pt x="2520" y="7"/>
                      <a:pt x="2520" y="7"/>
                    </a:cubicBezTo>
                    <a:cubicBezTo>
                      <a:pt x="2520" y="0"/>
                      <a:pt x="2520" y="0"/>
                      <a:pt x="2520" y="0"/>
                    </a:cubicBezTo>
                    <a:moveTo>
                      <a:pt x="2546" y="0"/>
                    </a:moveTo>
                    <a:cubicBezTo>
                      <a:pt x="2540" y="0"/>
                      <a:pt x="2540" y="0"/>
                      <a:pt x="2540" y="0"/>
                    </a:cubicBezTo>
                    <a:cubicBezTo>
                      <a:pt x="2540" y="7"/>
                      <a:pt x="2540" y="7"/>
                      <a:pt x="2540" y="7"/>
                    </a:cubicBezTo>
                    <a:cubicBezTo>
                      <a:pt x="2546" y="7"/>
                      <a:pt x="2546" y="7"/>
                      <a:pt x="2546" y="7"/>
                    </a:cubicBezTo>
                    <a:cubicBezTo>
                      <a:pt x="2546" y="0"/>
                      <a:pt x="2546" y="0"/>
                      <a:pt x="2546" y="0"/>
                    </a:cubicBezTo>
                    <a:moveTo>
                      <a:pt x="2569" y="0"/>
                    </a:moveTo>
                    <a:cubicBezTo>
                      <a:pt x="2567" y="0"/>
                      <a:pt x="2567" y="0"/>
                      <a:pt x="2567" y="0"/>
                    </a:cubicBezTo>
                    <a:cubicBezTo>
                      <a:pt x="2567" y="7"/>
                      <a:pt x="2567" y="7"/>
                      <a:pt x="2567" y="7"/>
                    </a:cubicBezTo>
                    <a:cubicBezTo>
                      <a:pt x="2569" y="7"/>
                      <a:pt x="2569" y="7"/>
                      <a:pt x="2569" y="7"/>
                    </a:cubicBezTo>
                    <a:cubicBezTo>
                      <a:pt x="2570" y="7"/>
                      <a:pt x="2572" y="7"/>
                      <a:pt x="2573" y="7"/>
                    </a:cubicBezTo>
                    <a:cubicBezTo>
                      <a:pt x="2574" y="0"/>
                      <a:pt x="2574" y="0"/>
                      <a:pt x="2574" y="0"/>
                    </a:cubicBezTo>
                    <a:cubicBezTo>
                      <a:pt x="2572" y="0"/>
                      <a:pt x="2570" y="0"/>
                      <a:pt x="2569" y="0"/>
                    </a:cubicBezTo>
                  </a:path>
                </a:pathLst>
              </a:custGeom>
              <a:solidFill>
                <a:srgbClr val="CFE9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38" name="Freeform 162">
                <a:extLst>
                  <a:ext uri="{FF2B5EF4-FFF2-40B4-BE49-F238E27FC236}">
                    <a16:creationId xmlns="" xmlns:a16="http://schemas.microsoft.com/office/drawing/2014/main" id="{AD54C849-56E9-45FC-801E-A236085B2D7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817938" y="2903538"/>
                <a:ext cx="1588" cy="3175"/>
              </a:xfrm>
              <a:custGeom>
                <a:avLst/>
                <a:gdLst>
                  <a:gd name="T0" fmla="*/ 0 w 1"/>
                  <a:gd name="T1" fmla="*/ 0 h 3"/>
                  <a:gd name="T2" fmla="*/ 1 w 1"/>
                  <a:gd name="T3" fmla="*/ 3 h 3"/>
                  <a:gd name="T4" fmla="*/ 1 w 1"/>
                  <a:gd name="T5" fmla="*/ 0 h 3"/>
                  <a:gd name="T6" fmla="*/ 0 w 1"/>
                  <a:gd name="T7" fmla="*/ 0 h 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1"/>
                      <a:pt x="0" y="2"/>
                      <a:pt x="1" y="3"/>
                    </a:cubicBezTo>
                    <a:cubicBezTo>
                      <a:pt x="1" y="2"/>
                      <a:pt x="1" y="1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DBEF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39" name="Freeform 163">
                <a:extLst>
                  <a:ext uri="{FF2B5EF4-FFF2-40B4-BE49-F238E27FC236}">
                    <a16:creationId xmlns="" xmlns:a16="http://schemas.microsoft.com/office/drawing/2014/main" id="{D933CF77-3357-4743-A16B-029F1F8AED0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527051" y="2903538"/>
                <a:ext cx="3284538" cy="1131888"/>
              </a:xfrm>
              <a:custGeom>
                <a:avLst/>
                <a:gdLst>
                  <a:gd name="T0" fmla="*/ 481 w 2633"/>
                  <a:gd name="T1" fmla="*/ 881 h 908"/>
                  <a:gd name="T2" fmla="*/ 474 w 2633"/>
                  <a:gd name="T3" fmla="*/ 827 h 908"/>
                  <a:gd name="T4" fmla="*/ 456 w 2633"/>
                  <a:gd name="T5" fmla="*/ 774 h 908"/>
                  <a:gd name="T6" fmla="*/ 148 w 2633"/>
                  <a:gd name="T7" fmla="*/ 748 h 908"/>
                  <a:gd name="T8" fmla="*/ 229 w 2633"/>
                  <a:gd name="T9" fmla="*/ 748 h 908"/>
                  <a:gd name="T10" fmla="*/ 336 w 2633"/>
                  <a:gd name="T11" fmla="*/ 755 h 908"/>
                  <a:gd name="T12" fmla="*/ 67 w 2633"/>
                  <a:gd name="T13" fmla="*/ 755 h 908"/>
                  <a:gd name="T14" fmla="*/ 2437 w 2633"/>
                  <a:gd name="T15" fmla="*/ 721 h 908"/>
                  <a:gd name="T16" fmla="*/ 7 w 2633"/>
                  <a:gd name="T17" fmla="*/ 672 h 908"/>
                  <a:gd name="T18" fmla="*/ 564 w 2633"/>
                  <a:gd name="T19" fmla="*/ 670 h 908"/>
                  <a:gd name="T20" fmla="*/ 641 w 2633"/>
                  <a:gd name="T21" fmla="*/ 670 h 908"/>
                  <a:gd name="T22" fmla="*/ 722 w 2633"/>
                  <a:gd name="T23" fmla="*/ 663 h 908"/>
                  <a:gd name="T24" fmla="*/ 773 w 2633"/>
                  <a:gd name="T25" fmla="*/ 663 h 908"/>
                  <a:gd name="T26" fmla="*/ 887 w 2633"/>
                  <a:gd name="T27" fmla="*/ 663 h 908"/>
                  <a:gd name="T28" fmla="*/ 968 w 2633"/>
                  <a:gd name="T29" fmla="*/ 663 h 908"/>
                  <a:gd name="T30" fmla="*/ 1075 w 2633"/>
                  <a:gd name="T31" fmla="*/ 670 h 908"/>
                  <a:gd name="T32" fmla="*/ 1176 w 2633"/>
                  <a:gd name="T33" fmla="*/ 670 h 908"/>
                  <a:gd name="T34" fmla="*/ 1284 w 2633"/>
                  <a:gd name="T35" fmla="*/ 663 h 908"/>
                  <a:gd name="T36" fmla="*/ 1398 w 2633"/>
                  <a:gd name="T37" fmla="*/ 663 h 908"/>
                  <a:gd name="T38" fmla="*/ 1479 w 2633"/>
                  <a:gd name="T39" fmla="*/ 663 h 908"/>
                  <a:gd name="T40" fmla="*/ 1586 w 2633"/>
                  <a:gd name="T41" fmla="*/ 670 h 908"/>
                  <a:gd name="T42" fmla="*/ 1687 w 2633"/>
                  <a:gd name="T43" fmla="*/ 670 h 908"/>
                  <a:gd name="T44" fmla="*/ 1794 w 2633"/>
                  <a:gd name="T45" fmla="*/ 663 h 908"/>
                  <a:gd name="T46" fmla="*/ 1909 w 2633"/>
                  <a:gd name="T47" fmla="*/ 663 h 908"/>
                  <a:gd name="T48" fmla="*/ 1989 w 2633"/>
                  <a:gd name="T49" fmla="*/ 663 h 908"/>
                  <a:gd name="T50" fmla="*/ 2097 w 2633"/>
                  <a:gd name="T51" fmla="*/ 670 h 908"/>
                  <a:gd name="T52" fmla="*/ 2198 w 2633"/>
                  <a:gd name="T53" fmla="*/ 670 h 908"/>
                  <a:gd name="T54" fmla="*/ 2305 w 2633"/>
                  <a:gd name="T55" fmla="*/ 663 h 908"/>
                  <a:gd name="T56" fmla="*/ 505 w 2633"/>
                  <a:gd name="T57" fmla="*/ 665 h 908"/>
                  <a:gd name="T58" fmla="*/ 0 w 2633"/>
                  <a:gd name="T59" fmla="*/ 618 h 908"/>
                  <a:gd name="T60" fmla="*/ 7 w 2633"/>
                  <a:gd name="T61" fmla="*/ 564 h 908"/>
                  <a:gd name="T62" fmla="*/ 456 w 2633"/>
                  <a:gd name="T63" fmla="*/ 520 h 908"/>
                  <a:gd name="T64" fmla="*/ 483 w 2633"/>
                  <a:gd name="T65" fmla="*/ 475 h 908"/>
                  <a:gd name="T66" fmla="*/ 556 w 2633"/>
                  <a:gd name="T67" fmla="*/ 450 h 908"/>
                  <a:gd name="T68" fmla="*/ 637 w 2633"/>
                  <a:gd name="T69" fmla="*/ 450 h 908"/>
                  <a:gd name="T70" fmla="*/ 735 w 2633"/>
                  <a:gd name="T71" fmla="*/ 445 h 908"/>
                  <a:gd name="T72" fmla="*/ 7 w 2633"/>
                  <a:gd name="T73" fmla="*/ 403 h 908"/>
                  <a:gd name="T74" fmla="*/ 783 w 2633"/>
                  <a:gd name="T75" fmla="*/ 352 h 908"/>
                  <a:gd name="T76" fmla="*/ 783 w 2633"/>
                  <a:gd name="T77" fmla="*/ 305 h 908"/>
                  <a:gd name="T78" fmla="*/ 776 w 2633"/>
                  <a:gd name="T79" fmla="*/ 251 h 908"/>
                  <a:gd name="T80" fmla="*/ 776 w 2633"/>
                  <a:gd name="T81" fmla="*/ 190 h 908"/>
                  <a:gd name="T82" fmla="*/ 783 w 2633"/>
                  <a:gd name="T83" fmla="*/ 136 h 908"/>
                  <a:gd name="T84" fmla="*/ 7 w 2633"/>
                  <a:gd name="T85" fmla="*/ 107 h 908"/>
                  <a:gd name="T86" fmla="*/ 844 w 2633"/>
                  <a:gd name="T87" fmla="*/ 67 h 908"/>
                  <a:gd name="T88" fmla="*/ 944 w 2633"/>
                  <a:gd name="T89" fmla="*/ 67 h 908"/>
                  <a:gd name="T90" fmla="*/ 1052 w 2633"/>
                  <a:gd name="T91" fmla="*/ 60 h 908"/>
                  <a:gd name="T92" fmla="*/ 1166 w 2633"/>
                  <a:gd name="T93" fmla="*/ 60 h 908"/>
                  <a:gd name="T94" fmla="*/ 1247 w 2633"/>
                  <a:gd name="T95" fmla="*/ 60 h 908"/>
                  <a:gd name="T96" fmla="*/ 1354 w 2633"/>
                  <a:gd name="T97" fmla="*/ 67 h 908"/>
                  <a:gd name="T98" fmla="*/ 1455 w 2633"/>
                  <a:gd name="T99" fmla="*/ 67 h 908"/>
                  <a:gd name="T100" fmla="*/ 1562 w 2633"/>
                  <a:gd name="T101" fmla="*/ 60 h 908"/>
                  <a:gd name="T102" fmla="*/ 1677 w 2633"/>
                  <a:gd name="T103" fmla="*/ 60 h 908"/>
                  <a:gd name="T104" fmla="*/ 1757 w 2633"/>
                  <a:gd name="T105" fmla="*/ 60 h 908"/>
                  <a:gd name="T106" fmla="*/ 1865 w 2633"/>
                  <a:gd name="T107" fmla="*/ 67 h 908"/>
                  <a:gd name="T108" fmla="*/ 1966 w 2633"/>
                  <a:gd name="T109" fmla="*/ 67 h 908"/>
                  <a:gd name="T110" fmla="*/ 2073 w 2633"/>
                  <a:gd name="T111" fmla="*/ 60 h 908"/>
                  <a:gd name="T112" fmla="*/ 2188 w 2633"/>
                  <a:gd name="T113" fmla="*/ 60 h 908"/>
                  <a:gd name="T114" fmla="*/ 2268 w 2633"/>
                  <a:gd name="T115" fmla="*/ 60 h 908"/>
                  <a:gd name="T116" fmla="*/ 2376 w 2633"/>
                  <a:gd name="T117" fmla="*/ 67 h 908"/>
                  <a:gd name="T118" fmla="*/ 2476 w 2633"/>
                  <a:gd name="T119" fmla="*/ 67 h 908"/>
                  <a:gd name="T120" fmla="*/ 2583 w 2633"/>
                  <a:gd name="T121" fmla="*/ 59 h 908"/>
                  <a:gd name="T122" fmla="*/ 2627 w 2633"/>
                  <a:gd name="T123" fmla="*/ 24 h 9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633" h="908">
                    <a:moveTo>
                      <a:pt x="478" y="905"/>
                    </a:moveTo>
                    <a:cubicBezTo>
                      <a:pt x="475" y="908"/>
                      <a:pt x="475" y="908"/>
                      <a:pt x="475" y="908"/>
                    </a:cubicBezTo>
                    <a:cubicBezTo>
                      <a:pt x="478" y="908"/>
                      <a:pt x="478" y="908"/>
                      <a:pt x="478" y="908"/>
                    </a:cubicBezTo>
                    <a:cubicBezTo>
                      <a:pt x="478" y="905"/>
                      <a:pt x="478" y="905"/>
                      <a:pt x="478" y="905"/>
                    </a:cubicBezTo>
                    <a:moveTo>
                      <a:pt x="481" y="901"/>
                    </a:moveTo>
                    <a:cubicBezTo>
                      <a:pt x="474" y="901"/>
                      <a:pt x="474" y="901"/>
                      <a:pt x="474" y="901"/>
                    </a:cubicBezTo>
                    <a:cubicBezTo>
                      <a:pt x="474" y="903"/>
                      <a:pt x="474" y="903"/>
                      <a:pt x="474" y="903"/>
                    </a:cubicBezTo>
                    <a:cubicBezTo>
                      <a:pt x="476" y="901"/>
                      <a:pt x="476" y="901"/>
                      <a:pt x="476" y="901"/>
                    </a:cubicBezTo>
                    <a:cubicBezTo>
                      <a:pt x="481" y="901"/>
                      <a:pt x="481" y="901"/>
                      <a:pt x="481" y="901"/>
                    </a:cubicBezTo>
                    <a:cubicBezTo>
                      <a:pt x="481" y="901"/>
                      <a:pt x="481" y="901"/>
                      <a:pt x="481" y="901"/>
                    </a:cubicBezTo>
                    <a:moveTo>
                      <a:pt x="2445" y="881"/>
                    </a:moveTo>
                    <a:cubicBezTo>
                      <a:pt x="2439" y="881"/>
                      <a:pt x="2439" y="881"/>
                      <a:pt x="2439" y="881"/>
                    </a:cubicBezTo>
                    <a:cubicBezTo>
                      <a:pt x="2439" y="888"/>
                      <a:pt x="2439" y="888"/>
                      <a:pt x="2439" y="888"/>
                    </a:cubicBezTo>
                    <a:cubicBezTo>
                      <a:pt x="2445" y="888"/>
                      <a:pt x="2445" y="888"/>
                      <a:pt x="2445" y="888"/>
                    </a:cubicBezTo>
                    <a:cubicBezTo>
                      <a:pt x="2445" y="881"/>
                      <a:pt x="2445" y="881"/>
                      <a:pt x="2445" y="881"/>
                    </a:cubicBezTo>
                    <a:moveTo>
                      <a:pt x="481" y="874"/>
                    </a:moveTo>
                    <a:cubicBezTo>
                      <a:pt x="474" y="874"/>
                      <a:pt x="474" y="874"/>
                      <a:pt x="474" y="874"/>
                    </a:cubicBezTo>
                    <a:cubicBezTo>
                      <a:pt x="474" y="881"/>
                      <a:pt x="474" y="881"/>
                      <a:pt x="474" y="881"/>
                    </a:cubicBezTo>
                    <a:cubicBezTo>
                      <a:pt x="481" y="881"/>
                      <a:pt x="481" y="881"/>
                      <a:pt x="481" y="881"/>
                    </a:cubicBezTo>
                    <a:cubicBezTo>
                      <a:pt x="481" y="874"/>
                      <a:pt x="481" y="874"/>
                      <a:pt x="481" y="874"/>
                    </a:cubicBezTo>
                    <a:moveTo>
                      <a:pt x="2445" y="855"/>
                    </a:moveTo>
                    <a:cubicBezTo>
                      <a:pt x="2439" y="855"/>
                      <a:pt x="2439" y="855"/>
                      <a:pt x="2439" y="855"/>
                    </a:cubicBezTo>
                    <a:cubicBezTo>
                      <a:pt x="2439" y="861"/>
                      <a:pt x="2439" y="861"/>
                      <a:pt x="2439" y="861"/>
                    </a:cubicBezTo>
                    <a:cubicBezTo>
                      <a:pt x="2445" y="861"/>
                      <a:pt x="2445" y="861"/>
                      <a:pt x="2445" y="861"/>
                    </a:cubicBezTo>
                    <a:cubicBezTo>
                      <a:pt x="2445" y="855"/>
                      <a:pt x="2445" y="855"/>
                      <a:pt x="2445" y="855"/>
                    </a:cubicBezTo>
                    <a:moveTo>
                      <a:pt x="481" y="847"/>
                    </a:moveTo>
                    <a:cubicBezTo>
                      <a:pt x="474" y="847"/>
                      <a:pt x="474" y="847"/>
                      <a:pt x="474" y="847"/>
                    </a:cubicBezTo>
                    <a:cubicBezTo>
                      <a:pt x="474" y="854"/>
                      <a:pt x="474" y="854"/>
                      <a:pt x="474" y="854"/>
                    </a:cubicBezTo>
                    <a:cubicBezTo>
                      <a:pt x="481" y="854"/>
                      <a:pt x="481" y="854"/>
                      <a:pt x="481" y="854"/>
                    </a:cubicBezTo>
                    <a:cubicBezTo>
                      <a:pt x="481" y="847"/>
                      <a:pt x="481" y="847"/>
                      <a:pt x="481" y="847"/>
                    </a:cubicBezTo>
                    <a:moveTo>
                      <a:pt x="2445" y="828"/>
                    </a:moveTo>
                    <a:cubicBezTo>
                      <a:pt x="2439" y="828"/>
                      <a:pt x="2439" y="828"/>
                      <a:pt x="2439" y="828"/>
                    </a:cubicBezTo>
                    <a:cubicBezTo>
                      <a:pt x="2439" y="834"/>
                      <a:pt x="2439" y="834"/>
                      <a:pt x="2439" y="834"/>
                    </a:cubicBezTo>
                    <a:cubicBezTo>
                      <a:pt x="2445" y="834"/>
                      <a:pt x="2445" y="834"/>
                      <a:pt x="2445" y="834"/>
                    </a:cubicBezTo>
                    <a:cubicBezTo>
                      <a:pt x="2445" y="828"/>
                      <a:pt x="2445" y="828"/>
                      <a:pt x="2445" y="828"/>
                    </a:cubicBezTo>
                    <a:moveTo>
                      <a:pt x="481" y="821"/>
                    </a:moveTo>
                    <a:cubicBezTo>
                      <a:pt x="474" y="821"/>
                      <a:pt x="474" y="821"/>
                      <a:pt x="474" y="821"/>
                    </a:cubicBezTo>
                    <a:cubicBezTo>
                      <a:pt x="474" y="827"/>
                      <a:pt x="474" y="827"/>
                      <a:pt x="474" y="827"/>
                    </a:cubicBezTo>
                    <a:cubicBezTo>
                      <a:pt x="481" y="827"/>
                      <a:pt x="481" y="827"/>
                      <a:pt x="481" y="827"/>
                    </a:cubicBezTo>
                    <a:cubicBezTo>
                      <a:pt x="481" y="821"/>
                      <a:pt x="481" y="821"/>
                      <a:pt x="481" y="821"/>
                    </a:cubicBezTo>
                    <a:moveTo>
                      <a:pt x="2445" y="801"/>
                    </a:moveTo>
                    <a:cubicBezTo>
                      <a:pt x="2439" y="801"/>
                      <a:pt x="2439" y="801"/>
                      <a:pt x="2439" y="801"/>
                    </a:cubicBezTo>
                    <a:cubicBezTo>
                      <a:pt x="2439" y="808"/>
                      <a:pt x="2439" y="808"/>
                      <a:pt x="2439" y="808"/>
                    </a:cubicBezTo>
                    <a:cubicBezTo>
                      <a:pt x="2445" y="808"/>
                      <a:pt x="2445" y="808"/>
                      <a:pt x="2445" y="808"/>
                    </a:cubicBezTo>
                    <a:cubicBezTo>
                      <a:pt x="2445" y="801"/>
                      <a:pt x="2445" y="801"/>
                      <a:pt x="2445" y="801"/>
                    </a:cubicBezTo>
                    <a:moveTo>
                      <a:pt x="476" y="793"/>
                    </a:moveTo>
                    <a:cubicBezTo>
                      <a:pt x="470" y="796"/>
                      <a:pt x="470" y="796"/>
                      <a:pt x="470" y="796"/>
                    </a:cubicBezTo>
                    <a:cubicBezTo>
                      <a:pt x="471" y="798"/>
                      <a:pt x="471" y="800"/>
                      <a:pt x="472" y="802"/>
                    </a:cubicBezTo>
                    <a:cubicBezTo>
                      <a:pt x="478" y="800"/>
                      <a:pt x="478" y="800"/>
                      <a:pt x="478" y="800"/>
                    </a:cubicBezTo>
                    <a:cubicBezTo>
                      <a:pt x="478" y="797"/>
                      <a:pt x="477" y="795"/>
                      <a:pt x="476" y="793"/>
                    </a:cubicBezTo>
                    <a:moveTo>
                      <a:pt x="2445" y="774"/>
                    </a:moveTo>
                    <a:cubicBezTo>
                      <a:pt x="2439" y="774"/>
                      <a:pt x="2439" y="774"/>
                      <a:pt x="2439" y="774"/>
                    </a:cubicBezTo>
                    <a:cubicBezTo>
                      <a:pt x="2439" y="781"/>
                      <a:pt x="2439" y="781"/>
                      <a:pt x="2439" y="781"/>
                    </a:cubicBezTo>
                    <a:cubicBezTo>
                      <a:pt x="2445" y="781"/>
                      <a:pt x="2445" y="781"/>
                      <a:pt x="2445" y="781"/>
                    </a:cubicBezTo>
                    <a:cubicBezTo>
                      <a:pt x="2445" y="774"/>
                      <a:pt x="2445" y="774"/>
                      <a:pt x="2445" y="774"/>
                    </a:cubicBezTo>
                    <a:moveTo>
                      <a:pt x="461" y="770"/>
                    </a:moveTo>
                    <a:cubicBezTo>
                      <a:pt x="456" y="774"/>
                      <a:pt x="456" y="774"/>
                      <a:pt x="456" y="774"/>
                    </a:cubicBezTo>
                    <a:cubicBezTo>
                      <a:pt x="457" y="776"/>
                      <a:pt x="459" y="778"/>
                      <a:pt x="460" y="779"/>
                    </a:cubicBezTo>
                    <a:cubicBezTo>
                      <a:pt x="465" y="775"/>
                      <a:pt x="465" y="775"/>
                      <a:pt x="465" y="775"/>
                    </a:cubicBezTo>
                    <a:cubicBezTo>
                      <a:pt x="464" y="773"/>
                      <a:pt x="462" y="771"/>
                      <a:pt x="461" y="770"/>
                    </a:cubicBezTo>
                    <a:moveTo>
                      <a:pt x="437" y="754"/>
                    </a:moveTo>
                    <a:cubicBezTo>
                      <a:pt x="435" y="760"/>
                      <a:pt x="435" y="760"/>
                      <a:pt x="435" y="760"/>
                    </a:cubicBezTo>
                    <a:cubicBezTo>
                      <a:pt x="437" y="761"/>
                      <a:pt x="439" y="762"/>
                      <a:pt x="441" y="763"/>
                    </a:cubicBezTo>
                    <a:cubicBezTo>
                      <a:pt x="444" y="757"/>
                      <a:pt x="444" y="757"/>
                      <a:pt x="444" y="757"/>
                    </a:cubicBezTo>
                    <a:cubicBezTo>
                      <a:pt x="442" y="756"/>
                      <a:pt x="440" y="755"/>
                      <a:pt x="437" y="754"/>
                    </a:cubicBezTo>
                    <a:moveTo>
                      <a:pt x="94" y="748"/>
                    </a:moveTo>
                    <a:cubicBezTo>
                      <a:pt x="87" y="748"/>
                      <a:pt x="87" y="748"/>
                      <a:pt x="87" y="748"/>
                    </a:cubicBezTo>
                    <a:cubicBezTo>
                      <a:pt x="87" y="755"/>
                      <a:pt x="87" y="755"/>
                      <a:pt x="87" y="755"/>
                    </a:cubicBezTo>
                    <a:cubicBezTo>
                      <a:pt x="94" y="755"/>
                      <a:pt x="94" y="755"/>
                      <a:pt x="94" y="755"/>
                    </a:cubicBezTo>
                    <a:cubicBezTo>
                      <a:pt x="94" y="748"/>
                      <a:pt x="94" y="748"/>
                      <a:pt x="94" y="748"/>
                    </a:cubicBezTo>
                    <a:moveTo>
                      <a:pt x="121" y="748"/>
                    </a:moveTo>
                    <a:cubicBezTo>
                      <a:pt x="114" y="748"/>
                      <a:pt x="114" y="748"/>
                      <a:pt x="114" y="748"/>
                    </a:cubicBezTo>
                    <a:cubicBezTo>
                      <a:pt x="114" y="755"/>
                      <a:pt x="114" y="755"/>
                      <a:pt x="114" y="755"/>
                    </a:cubicBezTo>
                    <a:cubicBezTo>
                      <a:pt x="121" y="755"/>
                      <a:pt x="121" y="755"/>
                      <a:pt x="121" y="755"/>
                    </a:cubicBezTo>
                    <a:cubicBezTo>
                      <a:pt x="121" y="748"/>
                      <a:pt x="121" y="748"/>
                      <a:pt x="121" y="748"/>
                    </a:cubicBezTo>
                    <a:moveTo>
                      <a:pt x="148" y="748"/>
                    </a:moveTo>
                    <a:cubicBezTo>
                      <a:pt x="141" y="748"/>
                      <a:pt x="141" y="748"/>
                      <a:pt x="141" y="748"/>
                    </a:cubicBezTo>
                    <a:cubicBezTo>
                      <a:pt x="141" y="755"/>
                      <a:pt x="141" y="755"/>
                      <a:pt x="141" y="755"/>
                    </a:cubicBezTo>
                    <a:cubicBezTo>
                      <a:pt x="148" y="755"/>
                      <a:pt x="148" y="755"/>
                      <a:pt x="148" y="755"/>
                    </a:cubicBezTo>
                    <a:cubicBezTo>
                      <a:pt x="148" y="748"/>
                      <a:pt x="148" y="748"/>
                      <a:pt x="148" y="748"/>
                    </a:cubicBezTo>
                    <a:moveTo>
                      <a:pt x="175" y="748"/>
                    </a:moveTo>
                    <a:cubicBezTo>
                      <a:pt x="168" y="748"/>
                      <a:pt x="168" y="748"/>
                      <a:pt x="168" y="748"/>
                    </a:cubicBezTo>
                    <a:cubicBezTo>
                      <a:pt x="168" y="755"/>
                      <a:pt x="168" y="755"/>
                      <a:pt x="168" y="755"/>
                    </a:cubicBezTo>
                    <a:cubicBezTo>
                      <a:pt x="175" y="755"/>
                      <a:pt x="175" y="755"/>
                      <a:pt x="175" y="755"/>
                    </a:cubicBezTo>
                    <a:cubicBezTo>
                      <a:pt x="175" y="748"/>
                      <a:pt x="175" y="748"/>
                      <a:pt x="175" y="748"/>
                    </a:cubicBezTo>
                    <a:moveTo>
                      <a:pt x="202" y="748"/>
                    </a:moveTo>
                    <a:cubicBezTo>
                      <a:pt x="195" y="748"/>
                      <a:pt x="195" y="748"/>
                      <a:pt x="195" y="748"/>
                    </a:cubicBezTo>
                    <a:cubicBezTo>
                      <a:pt x="195" y="755"/>
                      <a:pt x="195" y="755"/>
                      <a:pt x="195" y="755"/>
                    </a:cubicBezTo>
                    <a:cubicBezTo>
                      <a:pt x="202" y="755"/>
                      <a:pt x="202" y="755"/>
                      <a:pt x="202" y="755"/>
                    </a:cubicBezTo>
                    <a:cubicBezTo>
                      <a:pt x="202" y="748"/>
                      <a:pt x="202" y="748"/>
                      <a:pt x="202" y="748"/>
                    </a:cubicBezTo>
                    <a:moveTo>
                      <a:pt x="229" y="748"/>
                    </a:moveTo>
                    <a:cubicBezTo>
                      <a:pt x="222" y="748"/>
                      <a:pt x="222" y="748"/>
                      <a:pt x="222" y="748"/>
                    </a:cubicBezTo>
                    <a:cubicBezTo>
                      <a:pt x="222" y="755"/>
                      <a:pt x="222" y="755"/>
                      <a:pt x="222" y="755"/>
                    </a:cubicBezTo>
                    <a:cubicBezTo>
                      <a:pt x="229" y="755"/>
                      <a:pt x="229" y="755"/>
                      <a:pt x="229" y="755"/>
                    </a:cubicBezTo>
                    <a:cubicBezTo>
                      <a:pt x="229" y="748"/>
                      <a:pt x="229" y="748"/>
                      <a:pt x="229" y="748"/>
                    </a:cubicBezTo>
                    <a:moveTo>
                      <a:pt x="255" y="748"/>
                    </a:moveTo>
                    <a:cubicBezTo>
                      <a:pt x="249" y="748"/>
                      <a:pt x="249" y="748"/>
                      <a:pt x="249" y="748"/>
                    </a:cubicBezTo>
                    <a:cubicBezTo>
                      <a:pt x="249" y="755"/>
                      <a:pt x="249" y="755"/>
                      <a:pt x="249" y="755"/>
                    </a:cubicBezTo>
                    <a:cubicBezTo>
                      <a:pt x="255" y="755"/>
                      <a:pt x="255" y="755"/>
                      <a:pt x="255" y="755"/>
                    </a:cubicBezTo>
                    <a:cubicBezTo>
                      <a:pt x="255" y="748"/>
                      <a:pt x="255" y="748"/>
                      <a:pt x="255" y="748"/>
                    </a:cubicBezTo>
                    <a:moveTo>
                      <a:pt x="282" y="748"/>
                    </a:moveTo>
                    <a:cubicBezTo>
                      <a:pt x="275" y="748"/>
                      <a:pt x="275" y="748"/>
                      <a:pt x="275" y="748"/>
                    </a:cubicBezTo>
                    <a:cubicBezTo>
                      <a:pt x="275" y="755"/>
                      <a:pt x="275" y="755"/>
                      <a:pt x="275" y="755"/>
                    </a:cubicBezTo>
                    <a:cubicBezTo>
                      <a:pt x="282" y="755"/>
                      <a:pt x="282" y="755"/>
                      <a:pt x="282" y="755"/>
                    </a:cubicBezTo>
                    <a:cubicBezTo>
                      <a:pt x="282" y="748"/>
                      <a:pt x="282" y="748"/>
                      <a:pt x="282" y="748"/>
                    </a:cubicBezTo>
                    <a:moveTo>
                      <a:pt x="309" y="748"/>
                    </a:moveTo>
                    <a:cubicBezTo>
                      <a:pt x="302" y="748"/>
                      <a:pt x="302" y="748"/>
                      <a:pt x="302" y="748"/>
                    </a:cubicBezTo>
                    <a:cubicBezTo>
                      <a:pt x="302" y="755"/>
                      <a:pt x="302" y="755"/>
                      <a:pt x="302" y="755"/>
                    </a:cubicBezTo>
                    <a:cubicBezTo>
                      <a:pt x="309" y="755"/>
                      <a:pt x="309" y="755"/>
                      <a:pt x="309" y="755"/>
                    </a:cubicBezTo>
                    <a:cubicBezTo>
                      <a:pt x="309" y="748"/>
                      <a:pt x="309" y="748"/>
                      <a:pt x="309" y="748"/>
                    </a:cubicBezTo>
                    <a:moveTo>
                      <a:pt x="336" y="748"/>
                    </a:moveTo>
                    <a:cubicBezTo>
                      <a:pt x="329" y="748"/>
                      <a:pt x="329" y="748"/>
                      <a:pt x="329" y="748"/>
                    </a:cubicBezTo>
                    <a:cubicBezTo>
                      <a:pt x="329" y="755"/>
                      <a:pt x="329" y="755"/>
                      <a:pt x="329" y="755"/>
                    </a:cubicBezTo>
                    <a:cubicBezTo>
                      <a:pt x="336" y="755"/>
                      <a:pt x="336" y="755"/>
                      <a:pt x="336" y="755"/>
                    </a:cubicBezTo>
                    <a:cubicBezTo>
                      <a:pt x="336" y="748"/>
                      <a:pt x="336" y="748"/>
                      <a:pt x="336" y="748"/>
                    </a:cubicBezTo>
                    <a:moveTo>
                      <a:pt x="363" y="748"/>
                    </a:moveTo>
                    <a:cubicBezTo>
                      <a:pt x="356" y="748"/>
                      <a:pt x="356" y="748"/>
                      <a:pt x="356" y="748"/>
                    </a:cubicBezTo>
                    <a:cubicBezTo>
                      <a:pt x="356" y="755"/>
                      <a:pt x="356" y="755"/>
                      <a:pt x="356" y="755"/>
                    </a:cubicBezTo>
                    <a:cubicBezTo>
                      <a:pt x="363" y="755"/>
                      <a:pt x="363" y="755"/>
                      <a:pt x="363" y="755"/>
                    </a:cubicBezTo>
                    <a:cubicBezTo>
                      <a:pt x="363" y="748"/>
                      <a:pt x="363" y="748"/>
                      <a:pt x="363" y="748"/>
                    </a:cubicBezTo>
                    <a:moveTo>
                      <a:pt x="390" y="748"/>
                    </a:moveTo>
                    <a:cubicBezTo>
                      <a:pt x="383" y="748"/>
                      <a:pt x="383" y="748"/>
                      <a:pt x="383" y="748"/>
                    </a:cubicBezTo>
                    <a:cubicBezTo>
                      <a:pt x="383" y="755"/>
                      <a:pt x="383" y="755"/>
                      <a:pt x="383" y="755"/>
                    </a:cubicBezTo>
                    <a:cubicBezTo>
                      <a:pt x="390" y="755"/>
                      <a:pt x="390" y="755"/>
                      <a:pt x="390" y="755"/>
                    </a:cubicBezTo>
                    <a:cubicBezTo>
                      <a:pt x="390" y="748"/>
                      <a:pt x="390" y="748"/>
                      <a:pt x="390" y="748"/>
                    </a:cubicBezTo>
                    <a:moveTo>
                      <a:pt x="410" y="748"/>
                    </a:moveTo>
                    <a:cubicBezTo>
                      <a:pt x="410" y="755"/>
                      <a:pt x="410" y="755"/>
                      <a:pt x="410" y="755"/>
                    </a:cubicBezTo>
                    <a:cubicBezTo>
                      <a:pt x="412" y="755"/>
                      <a:pt x="414" y="755"/>
                      <a:pt x="416" y="755"/>
                    </a:cubicBezTo>
                    <a:cubicBezTo>
                      <a:pt x="417" y="749"/>
                      <a:pt x="417" y="749"/>
                      <a:pt x="417" y="749"/>
                    </a:cubicBezTo>
                    <a:cubicBezTo>
                      <a:pt x="415" y="748"/>
                      <a:pt x="412" y="748"/>
                      <a:pt x="410" y="748"/>
                    </a:cubicBezTo>
                    <a:moveTo>
                      <a:pt x="61" y="747"/>
                    </a:moveTo>
                    <a:cubicBezTo>
                      <a:pt x="60" y="754"/>
                      <a:pt x="60" y="754"/>
                      <a:pt x="60" y="754"/>
                    </a:cubicBezTo>
                    <a:cubicBezTo>
                      <a:pt x="62" y="755"/>
                      <a:pt x="65" y="755"/>
                      <a:pt x="67" y="755"/>
                    </a:cubicBezTo>
                    <a:cubicBezTo>
                      <a:pt x="67" y="748"/>
                      <a:pt x="67" y="748"/>
                      <a:pt x="67" y="748"/>
                    </a:cubicBezTo>
                    <a:cubicBezTo>
                      <a:pt x="65" y="748"/>
                      <a:pt x="63" y="748"/>
                      <a:pt x="61" y="747"/>
                    </a:cubicBezTo>
                    <a:moveTo>
                      <a:pt x="2445" y="747"/>
                    </a:moveTo>
                    <a:cubicBezTo>
                      <a:pt x="2439" y="747"/>
                      <a:pt x="2439" y="747"/>
                      <a:pt x="2439" y="747"/>
                    </a:cubicBezTo>
                    <a:cubicBezTo>
                      <a:pt x="2439" y="754"/>
                      <a:pt x="2439" y="754"/>
                      <a:pt x="2439" y="754"/>
                    </a:cubicBezTo>
                    <a:cubicBezTo>
                      <a:pt x="2445" y="754"/>
                      <a:pt x="2445" y="754"/>
                      <a:pt x="2445" y="754"/>
                    </a:cubicBezTo>
                    <a:cubicBezTo>
                      <a:pt x="2445" y="747"/>
                      <a:pt x="2445" y="747"/>
                      <a:pt x="2445" y="747"/>
                    </a:cubicBezTo>
                    <a:moveTo>
                      <a:pt x="37" y="738"/>
                    </a:moveTo>
                    <a:cubicBezTo>
                      <a:pt x="34" y="744"/>
                      <a:pt x="34" y="744"/>
                      <a:pt x="34" y="744"/>
                    </a:cubicBezTo>
                    <a:cubicBezTo>
                      <a:pt x="36" y="746"/>
                      <a:pt x="38" y="747"/>
                      <a:pt x="40" y="748"/>
                    </a:cubicBezTo>
                    <a:cubicBezTo>
                      <a:pt x="43" y="742"/>
                      <a:pt x="43" y="742"/>
                      <a:pt x="43" y="742"/>
                    </a:cubicBezTo>
                    <a:cubicBezTo>
                      <a:pt x="41" y="741"/>
                      <a:pt x="39" y="740"/>
                      <a:pt x="37" y="738"/>
                    </a:cubicBezTo>
                    <a:moveTo>
                      <a:pt x="19" y="721"/>
                    </a:moveTo>
                    <a:cubicBezTo>
                      <a:pt x="13" y="725"/>
                      <a:pt x="13" y="725"/>
                      <a:pt x="13" y="725"/>
                    </a:cubicBezTo>
                    <a:cubicBezTo>
                      <a:pt x="15" y="727"/>
                      <a:pt x="16" y="729"/>
                      <a:pt x="18" y="731"/>
                    </a:cubicBezTo>
                    <a:cubicBezTo>
                      <a:pt x="23" y="726"/>
                      <a:pt x="23" y="726"/>
                      <a:pt x="23" y="726"/>
                    </a:cubicBezTo>
                    <a:cubicBezTo>
                      <a:pt x="21" y="725"/>
                      <a:pt x="20" y="723"/>
                      <a:pt x="19" y="721"/>
                    </a:cubicBezTo>
                    <a:moveTo>
                      <a:pt x="2444" y="720"/>
                    </a:moveTo>
                    <a:cubicBezTo>
                      <a:pt x="2437" y="721"/>
                      <a:pt x="2437" y="721"/>
                      <a:pt x="2437" y="721"/>
                    </a:cubicBezTo>
                    <a:cubicBezTo>
                      <a:pt x="2438" y="723"/>
                      <a:pt x="2438" y="725"/>
                      <a:pt x="2438" y="727"/>
                    </a:cubicBezTo>
                    <a:cubicBezTo>
                      <a:pt x="2445" y="727"/>
                      <a:pt x="2445" y="727"/>
                      <a:pt x="2445" y="727"/>
                    </a:cubicBezTo>
                    <a:cubicBezTo>
                      <a:pt x="2445" y="724"/>
                      <a:pt x="2444" y="722"/>
                      <a:pt x="2444" y="720"/>
                    </a:cubicBezTo>
                    <a:moveTo>
                      <a:pt x="8" y="698"/>
                    </a:moveTo>
                    <a:cubicBezTo>
                      <a:pt x="2" y="700"/>
                      <a:pt x="2" y="700"/>
                      <a:pt x="2" y="700"/>
                    </a:cubicBezTo>
                    <a:cubicBezTo>
                      <a:pt x="2" y="702"/>
                      <a:pt x="3" y="704"/>
                      <a:pt x="4" y="706"/>
                    </a:cubicBezTo>
                    <a:cubicBezTo>
                      <a:pt x="10" y="704"/>
                      <a:pt x="10" y="704"/>
                      <a:pt x="10" y="704"/>
                    </a:cubicBezTo>
                    <a:cubicBezTo>
                      <a:pt x="9" y="702"/>
                      <a:pt x="9" y="700"/>
                      <a:pt x="8" y="698"/>
                    </a:cubicBezTo>
                    <a:moveTo>
                      <a:pt x="2433" y="694"/>
                    </a:moveTo>
                    <a:cubicBezTo>
                      <a:pt x="2427" y="698"/>
                      <a:pt x="2427" y="698"/>
                      <a:pt x="2427" y="698"/>
                    </a:cubicBezTo>
                    <a:cubicBezTo>
                      <a:pt x="2428" y="699"/>
                      <a:pt x="2429" y="701"/>
                      <a:pt x="2430" y="703"/>
                    </a:cubicBezTo>
                    <a:cubicBezTo>
                      <a:pt x="2436" y="700"/>
                      <a:pt x="2436" y="700"/>
                      <a:pt x="2436" y="700"/>
                    </a:cubicBezTo>
                    <a:cubicBezTo>
                      <a:pt x="2435" y="698"/>
                      <a:pt x="2434" y="696"/>
                      <a:pt x="2433" y="694"/>
                    </a:cubicBezTo>
                    <a:moveTo>
                      <a:pt x="2413" y="674"/>
                    </a:moveTo>
                    <a:cubicBezTo>
                      <a:pt x="2409" y="680"/>
                      <a:pt x="2409" y="680"/>
                      <a:pt x="2409" y="680"/>
                    </a:cubicBezTo>
                    <a:cubicBezTo>
                      <a:pt x="2411" y="681"/>
                      <a:pt x="2412" y="682"/>
                      <a:pt x="2414" y="684"/>
                    </a:cubicBezTo>
                    <a:cubicBezTo>
                      <a:pt x="2418" y="678"/>
                      <a:pt x="2418" y="678"/>
                      <a:pt x="2418" y="678"/>
                    </a:cubicBezTo>
                    <a:cubicBezTo>
                      <a:pt x="2416" y="677"/>
                      <a:pt x="2414" y="676"/>
                      <a:pt x="2413" y="674"/>
                    </a:cubicBezTo>
                    <a:moveTo>
                      <a:pt x="7" y="672"/>
                    </a:moveTo>
                    <a:cubicBezTo>
                      <a:pt x="0" y="672"/>
                      <a:pt x="0" y="672"/>
                      <a:pt x="0" y="672"/>
                    </a:cubicBezTo>
                    <a:cubicBezTo>
                      <a:pt x="0" y="679"/>
                      <a:pt x="0" y="679"/>
                      <a:pt x="0" y="679"/>
                    </a:cubicBezTo>
                    <a:cubicBezTo>
                      <a:pt x="7" y="679"/>
                      <a:pt x="7" y="679"/>
                      <a:pt x="7" y="679"/>
                    </a:cubicBezTo>
                    <a:cubicBezTo>
                      <a:pt x="7" y="672"/>
                      <a:pt x="7" y="672"/>
                      <a:pt x="7" y="672"/>
                    </a:cubicBezTo>
                    <a:moveTo>
                      <a:pt x="2386" y="664"/>
                    </a:moveTo>
                    <a:cubicBezTo>
                      <a:pt x="2385" y="671"/>
                      <a:pt x="2385" y="671"/>
                      <a:pt x="2385" y="671"/>
                    </a:cubicBezTo>
                    <a:cubicBezTo>
                      <a:pt x="2387" y="671"/>
                      <a:pt x="2389" y="672"/>
                      <a:pt x="2392" y="672"/>
                    </a:cubicBezTo>
                    <a:cubicBezTo>
                      <a:pt x="2393" y="666"/>
                      <a:pt x="2393" y="666"/>
                      <a:pt x="2393" y="666"/>
                    </a:cubicBezTo>
                    <a:cubicBezTo>
                      <a:pt x="2391" y="665"/>
                      <a:pt x="2389" y="664"/>
                      <a:pt x="2386" y="664"/>
                    </a:cubicBezTo>
                    <a:moveTo>
                      <a:pt x="538" y="663"/>
                    </a:moveTo>
                    <a:cubicBezTo>
                      <a:pt x="534" y="663"/>
                      <a:pt x="534" y="663"/>
                      <a:pt x="534" y="663"/>
                    </a:cubicBezTo>
                    <a:cubicBezTo>
                      <a:pt x="534" y="664"/>
                      <a:pt x="534" y="664"/>
                      <a:pt x="534" y="665"/>
                    </a:cubicBezTo>
                    <a:cubicBezTo>
                      <a:pt x="534" y="670"/>
                      <a:pt x="534" y="670"/>
                      <a:pt x="534" y="670"/>
                    </a:cubicBezTo>
                    <a:cubicBezTo>
                      <a:pt x="538" y="670"/>
                      <a:pt x="538" y="670"/>
                      <a:pt x="538" y="670"/>
                    </a:cubicBezTo>
                    <a:cubicBezTo>
                      <a:pt x="538" y="663"/>
                      <a:pt x="538" y="663"/>
                      <a:pt x="538" y="663"/>
                    </a:cubicBezTo>
                    <a:moveTo>
                      <a:pt x="564" y="663"/>
                    </a:moveTo>
                    <a:cubicBezTo>
                      <a:pt x="558" y="663"/>
                      <a:pt x="558" y="663"/>
                      <a:pt x="558" y="663"/>
                    </a:cubicBezTo>
                    <a:cubicBezTo>
                      <a:pt x="558" y="670"/>
                      <a:pt x="558" y="670"/>
                      <a:pt x="558" y="670"/>
                    </a:cubicBezTo>
                    <a:cubicBezTo>
                      <a:pt x="564" y="670"/>
                      <a:pt x="564" y="670"/>
                      <a:pt x="564" y="670"/>
                    </a:cubicBezTo>
                    <a:cubicBezTo>
                      <a:pt x="564" y="663"/>
                      <a:pt x="564" y="663"/>
                      <a:pt x="564" y="663"/>
                    </a:cubicBezTo>
                    <a:moveTo>
                      <a:pt x="591" y="663"/>
                    </a:moveTo>
                    <a:cubicBezTo>
                      <a:pt x="585" y="663"/>
                      <a:pt x="585" y="663"/>
                      <a:pt x="585" y="663"/>
                    </a:cubicBezTo>
                    <a:cubicBezTo>
                      <a:pt x="585" y="670"/>
                      <a:pt x="585" y="670"/>
                      <a:pt x="585" y="670"/>
                    </a:cubicBezTo>
                    <a:cubicBezTo>
                      <a:pt x="591" y="670"/>
                      <a:pt x="591" y="670"/>
                      <a:pt x="591" y="670"/>
                    </a:cubicBezTo>
                    <a:cubicBezTo>
                      <a:pt x="591" y="664"/>
                      <a:pt x="591" y="664"/>
                      <a:pt x="591" y="664"/>
                    </a:cubicBezTo>
                    <a:cubicBezTo>
                      <a:pt x="591" y="664"/>
                      <a:pt x="591" y="663"/>
                      <a:pt x="591" y="663"/>
                    </a:cubicBezTo>
                    <a:moveTo>
                      <a:pt x="616" y="663"/>
                    </a:moveTo>
                    <a:cubicBezTo>
                      <a:pt x="614" y="663"/>
                      <a:pt x="614" y="663"/>
                      <a:pt x="614" y="663"/>
                    </a:cubicBezTo>
                    <a:cubicBezTo>
                      <a:pt x="612" y="665"/>
                      <a:pt x="612" y="665"/>
                      <a:pt x="612" y="665"/>
                    </a:cubicBezTo>
                    <a:cubicBezTo>
                      <a:pt x="611" y="665"/>
                      <a:pt x="611" y="665"/>
                      <a:pt x="611" y="665"/>
                    </a:cubicBezTo>
                    <a:cubicBezTo>
                      <a:pt x="611" y="670"/>
                      <a:pt x="611" y="670"/>
                      <a:pt x="611" y="670"/>
                    </a:cubicBezTo>
                    <a:cubicBezTo>
                      <a:pt x="616" y="670"/>
                      <a:pt x="616" y="670"/>
                      <a:pt x="616" y="670"/>
                    </a:cubicBezTo>
                    <a:cubicBezTo>
                      <a:pt x="616" y="663"/>
                      <a:pt x="616" y="663"/>
                      <a:pt x="616" y="663"/>
                    </a:cubicBezTo>
                    <a:moveTo>
                      <a:pt x="641" y="663"/>
                    </a:moveTo>
                    <a:cubicBezTo>
                      <a:pt x="639" y="663"/>
                      <a:pt x="639" y="663"/>
                      <a:pt x="639" y="663"/>
                    </a:cubicBezTo>
                    <a:cubicBezTo>
                      <a:pt x="638" y="664"/>
                      <a:pt x="638" y="664"/>
                      <a:pt x="638" y="664"/>
                    </a:cubicBezTo>
                    <a:cubicBezTo>
                      <a:pt x="638" y="670"/>
                      <a:pt x="638" y="670"/>
                      <a:pt x="638" y="670"/>
                    </a:cubicBezTo>
                    <a:cubicBezTo>
                      <a:pt x="641" y="670"/>
                      <a:pt x="641" y="670"/>
                      <a:pt x="641" y="670"/>
                    </a:cubicBezTo>
                    <a:cubicBezTo>
                      <a:pt x="641" y="663"/>
                      <a:pt x="641" y="663"/>
                      <a:pt x="641" y="663"/>
                    </a:cubicBezTo>
                    <a:moveTo>
                      <a:pt x="645" y="663"/>
                    </a:moveTo>
                    <a:cubicBezTo>
                      <a:pt x="645" y="663"/>
                      <a:pt x="645" y="663"/>
                      <a:pt x="645" y="663"/>
                    </a:cubicBezTo>
                    <a:cubicBezTo>
                      <a:pt x="645" y="670"/>
                      <a:pt x="645" y="670"/>
                      <a:pt x="645" y="670"/>
                    </a:cubicBezTo>
                    <a:cubicBezTo>
                      <a:pt x="645" y="670"/>
                      <a:pt x="645" y="670"/>
                      <a:pt x="645" y="670"/>
                    </a:cubicBezTo>
                    <a:cubicBezTo>
                      <a:pt x="645" y="663"/>
                      <a:pt x="645" y="663"/>
                      <a:pt x="645" y="663"/>
                    </a:cubicBezTo>
                    <a:moveTo>
                      <a:pt x="672" y="663"/>
                    </a:moveTo>
                    <a:cubicBezTo>
                      <a:pt x="665" y="663"/>
                      <a:pt x="665" y="663"/>
                      <a:pt x="665" y="663"/>
                    </a:cubicBezTo>
                    <a:cubicBezTo>
                      <a:pt x="665" y="670"/>
                      <a:pt x="665" y="670"/>
                      <a:pt x="665" y="670"/>
                    </a:cubicBezTo>
                    <a:cubicBezTo>
                      <a:pt x="672" y="670"/>
                      <a:pt x="672" y="670"/>
                      <a:pt x="672" y="670"/>
                    </a:cubicBezTo>
                    <a:cubicBezTo>
                      <a:pt x="672" y="663"/>
                      <a:pt x="672" y="663"/>
                      <a:pt x="672" y="663"/>
                    </a:cubicBezTo>
                    <a:moveTo>
                      <a:pt x="696" y="663"/>
                    </a:moveTo>
                    <a:cubicBezTo>
                      <a:pt x="692" y="663"/>
                      <a:pt x="692" y="663"/>
                      <a:pt x="692" y="663"/>
                    </a:cubicBezTo>
                    <a:cubicBezTo>
                      <a:pt x="692" y="670"/>
                      <a:pt x="692" y="670"/>
                      <a:pt x="692" y="670"/>
                    </a:cubicBezTo>
                    <a:cubicBezTo>
                      <a:pt x="699" y="670"/>
                      <a:pt x="699" y="670"/>
                      <a:pt x="699" y="670"/>
                    </a:cubicBezTo>
                    <a:cubicBezTo>
                      <a:pt x="699" y="665"/>
                      <a:pt x="699" y="665"/>
                      <a:pt x="699" y="665"/>
                    </a:cubicBezTo>
                    <a:cubicBezTo>
                      <a:pt x="694" y="665"/>
                      <a:pt x="694" y="665"/>
                      <a:pt x="694" y="665"/>
                    </a:cubicBezTo>
                    <a:cubicBezTo>
                      <a:pt x="696" y="663"/>
                      <a:pt x="696" y="663"/>
                      <a:pt x="696" y="663"/>
                    </a:cubicBezTo>
                    <a:moveTo>
                      <a:pt x="722" y="663"/>
                    </a:moveTo>
                    <a:cubicBezTo>
                      <a:pt x="719" y="663"/>
                      <a:pt x="719" y="663"/>
                      <a:pt x="719" y="663"/>
                    </a:cubicBezTo>
                    <a:cubicBezTo>
                      <a:pt x="719" y="670"/>
                      <a:pt x="719" y="670"/>
                      <a:pt x="719" y="670"/>
                    </a:cubicBezTo>
                    <a:cubicBezTo>
                      <a:pt x="722" y="670"/>
                      <a:pt x="722" y="670"/>
                      <a:pt x="722" y="670"/>
                    </a:cubicBezTo>
                    <a:cubicBezTo>
                      <a:pt x="722" y="665"/>
                      <a:pt x="722" y="665"/>
                      <a:pt x="722" y="665"/>
                    </a:cubicBezTo>
                    <a:cubicBezTo>
                      <a:pt x="722" y="664"/>
                      <a:pt x="722" y="664"/>
                      <a:pt x="722" y="663"/>
                    </a:cubicBezTo>
                    <a:moveTo>
                      <a:pt x="726" y="663"/>
                    </a:moveTo>
                    <a:cubicBezTo>
                      <a:pt x="726" y="663"/>
                      <a:pt x="726" y="663"/>
                      <a:pt x="726" y="663"/>
                    </a:cubicBezTo>
                    <a:cubicBezTo>
                      <a:pt x="725" y="664"/>
                      <a:pt x="725" y="664"/>
                      <a:pt x="725" y="665"/>
                    </a:cubicBezTo>
                    <a:cubicBezTo>
                      <a:pt x="725" y="670"/>
                      <a:pt x="725" y="670"/>
                      <a:pt x="725" y="670"/>
                    </a:cubicBezTo>
                    <a:cubicBezTo>
                      <a:pt x="726" y="670"/>
                      <a:pt x="726" y="670"/>
                      <a:pt x="726" y="670"/>
                    </a:cubicBezTo>
                    <a:cubicBezTo>
                      <a:pt x="726" y="663"/>
                      <a:pt x="726" y="663"/>
                      <a:pt x="726" y="663"/>
                    </a:cubicBezTo>
                    <a:moveTo>
                      <a:pt x="753" y="663"/>
                    </a:moveTo>
                    <a:cubicBezTo>
                      <a:pt x="747" y="663"/>
                      <a:pt x="747" y="663"/>
                      <a:pt x="747" y="663"/>
                    </a:cubicBezTo>
                    <a:cubicBezTo>
                      <a:pt x="747" y="664"/>
                      <a:pt x="747" y="664"/>
                      <a:pt x="747" y="665"/>
                    </a:cubicBezTo>
                    <a:cubicBezTo>
                      <a:pt x="747" y="670"/>
                      <a:pt x="747" y="670"/>
                      <a:pt x="747" y="670"/>
                    </a:cubicBezTo>
                    <a:cubicBezTo>
                      <a:pt x="753" y="670"/>
                      <a:pt x="753" y="670"/>
                      <a:pt x="753" y="670"/>
                    </a:cubicBezTo>
                    <a:cubicBezTo>
                      <a:pt x="753" y="663"/>
                      <a:pt x="753" y="663"/>
                      <a:pt x="753" y="663"/>
                    </a:cubicBezTo>
                    <a:moveTo>
                      <a:pt x="780" y="663"/>
                    </a:moveTo>
                    <a:cubicBezTo>
                      <a:pt x="773" y="663"/>
                      <a:pt x="773" y="663"/>
                      <a:pt x="773" y="663"/>
                    </a:cubicBezTo>
                    <a:cubicBezTo>
                      <a:pt x="773" y="670"/>
                      <a:pt x="773" y="670"/>
                      <a:pt x="773" y="670"/>
                    </a:cubicBezTo>
                    <a:cubicBezTo>
                      <a:pt x="780" y="670"/>
                      <a:pt x="780" y="670"/>
                      <a:pt x="780" y="670"/>
                    </a:cubicBezTo>
                    <a:cubicBezTo>
                      <a:pt x="780" y="663"/>
                      <a:pt x="780" y="663"/>
                      <a:pt x="780" y="663"/>
                    </a:cubicBezTo>
                    <a:moveTo>
                      <a:pt x="806" y="663"/>
                    </a:moveTo>
                    <a:cubicBezTo>
                      <a:pt x="800" y="663"/>
                      <a:pt x="800" y="663"/>
                      <a:pt x="800" y="663"/>
                    </a:cubicBezTo>
                    <a:cubicBezTo>
                      <a:pt x="800" y="670"/>
                      <a:pt x="800" y="670"/>
                      <a:pt x="800" y="670"/>
                    </a:cubicBezTo>
                    <a:cubicBezTo>
                      <a:pt x="806" y="670"/>
                      <a:pt x="806" y="670"/>
                      <a:pt x="806" y="670"/>
                    </a:cubicBezTo>
                    <a:cubicBezTo>
                      <a:pt x="806" y="663"/>
                      <a:pt x="806" y="663"/>
                      <a:pt x="806" y="663"/>
                    </a:cubicBezTo>
                    <a:moveTo>
                      <a:pt x="833" y="663"/>
                    </a:moveTo>
                    <a:cubicBezTo>
                      <a:pt x="827" y="663"/>
                      <a:pt x="827" y="663"/>
                      <a:pt x="827" y="663"/>
                    </a:cubicBezTo>
                    <a:cubicBezTo>
                      <a:pt x="827" y="670"/>
                      <a:pt x="827" y="670"/>
                      <a:pt x="827" y="670"/>
                    </a:cubicBezTo>
                    <a:cubicBezTo>
                      <a:pt x="833" y="670"/>
                      <a:pt x="833" y="670"/>
                      <a:pt x="833" y="670"/>
                    </a:cubicBezTo>
                    <a:cubicBezTo>
                      <a:pt x="833" y="663"/>
                      <a:pt x="833" y="663"/>
                      <a:pt x="833" y="663"/>
                    </a:cubicBezTo>
                    <a:moveTo>
                      <a:pt x="860" y="663"/>
                    </a:moveTo>
                    <a:cubicBezTo>
                      <a:pt x="853" y="663"/>
                      <a:pt x="853" y="663"/>
                      <a:pt x="853" y="663"/>
                    </a:cubicBezTo>
                    <a:cubicBezTo>
                      <a:pt x="853" y="670"/>
                      <a:pt x="853" y="670"/>
                      <a:pt x="853" y="670"/>
                    </a:cubicBezTo>
                    <a:cubicBezTo>
                      <a:pt x="860" y="670"/>
                      <a:pt x="860" y="670"/>
                      <a:pt x="860" y="670"/>
                    </a:cubicBezTo>
                    <a:cubicBezTo>
                      <a:pt x="860" y="663"/>
                      <a:pt x="860" y="663"/>
                      <a:pt x="860" y="663"/>
                    </a:cubicBezTo>
                    <a:moveTo>
                      <a:pt x="887" y="663"/>
                    </a:moveTo>
                    <a:cubicBezTo>
                      <a:pt x="880" y="663"/>
                      <a:pt x="880" y="663"/>
                      <a:pt x="880" y="663"/>
                    </a:cubicBezTo>
                    <a:cubicBezTo>
                      <a:pt x="880" y="670"/>
                      <a:pt x="880" y="670"/>
                      <a:pt x="880" y="670"/>
                    </a:cubicBezTo>
                    <a:cubicBezTo>
                      <a:pt x="887" y="670"/>
                      <a:pt x="887" y="670"/>
                      <a:pt x="887" y="670"/>
                    </a:cubicBezTo>
                    <a:cubicBezTo>
                      <a:pt x="887" y="663"/>
                      <a:pt x="887" y="663"/>
                      <a:pt x="887" y="663"/>
                    </a:cubicBezTo>
                    <a:moveTo>
                      <a:pt x="914" y="663"/>
                    </a:moveTo>
                    <a:cubicBezTo>
                      <a:pt x="907" y="663"/>
                      <a:pt x="907" y="663"/>
                      <a:pt x="907" y="663"/>
                    </a:cubicBezTo>
                    <a:cubicBezTo>
                      <a:pt x="907" y="670"/>
                      <a:pt x="907" y="670"/>
                      <a:pt x="907" y="670"/>
                    </a:cubicBezTo>
                    <a:cubicBezTo>
                      <a:pt x="914" y="670"/>
                      <a:pt x="914" y="670"/>
                      <a:pt x="914" y="670"/>
                    </a:cubicBezTo>
                    <a:cubicBezTo>
                      <a:pt x="914" y="663"/>
                      <a:pt x="914" y="663"/>
                      <a:pt x="914" y="663"/>
                    </a:cubicBezTo>
                    <a:moveTo>
                      <a:pt x="941" y="663"/>
                    </a:moveTo>
                    <a:cubicBezTo>
                      <a:pt x="934" y="663"/>
                      <a:pt x="934" y="663"/>
                      <a:pt x="934" y="663"/>
                    </a:cubicBezTo>
                    <a:cubicBezTo>
                      <a:pt x="934" y="670"/>
                      <a:pt x="934" y="670"/>
                      <a:pt x="934" y="670"/>
                    </a:cubicBezTo>
                    <a:cubicBezTo>
                      <a:pt x="941" y="670"/>
                      <a:pt x="941" y="670"/>
                      <a:pt x="941" y="670"/>
                    </a:cubicBezTo>
                    <a:cubicBezTo>
                      <a:pt x="941" y="663"/>
                      <a:pt x="941" y="663"/>
                      <a:pt x="941" y="663"/>
                    </a:cubicBezTo>
                    <a:moveTo>
                      <a:pt x="968" y="663"/>
                    </a:moveTo>
                    <a:cubicBezTo>
                      <a:pt x="961" y="663"/>
                      <a:pt x="961" y="663"/>
                      <a:pt x="961" y="663"/>
                    </a:cubicBezTo>
                    <a:cubicBezTo>
                      <a:pt x="961" y="670"/>
                      <a:pt x="961" y="670"/>
                      <a:pt x="961" y="670"/>
                    </a:cubicBezTo>
                    <a:cubicBezTo>
                      <a:pt x="968" y="670"/>
                      <a:pt x="968" y="670"/>
                      <a:pt x="968" y="670"/>
                    </a:cubicBezTo>
                    <a:cubicBezTo>
                      <a:pt x="968" y="663"/>
                      <a:pt x="968" y="663"/>
                      <a:pt x="968" y="663"/>
                    </a:cubicBezTo>
                    <a:moveTo>
                      <a:pt x="995" y="663"/>
                    </a:moveTo>
                    <a:cubicBezTo>
                      <a:pt x="988" y="663"/>
                      <a:pt x="988" y="663"/>
                      <a:pt x="988" y="663"/>
                    </a:cubicBezTo>
                    <a:cubicBezTo>
                      <a:pt x="988" y="670"/>
                      <a:pt x="988" y="670"/>
                      <a:pt x="988" y="670"/>
                    </a:cubicBezTo>
                    <a:cubicBezTo>
                      <a:pt x="995" y="670"/>
                      <a:pt x="995" y="670"/>
                      <a:pt x="995" y="670"/>
                    </a:cubicBezTo>
                    <a:cubicBezTo>
                      <a:pt x="995" y="663"/>
                      <a:pt x="995" y="663"/>
                      <a:pt x="995" y="663"/>
                    </a:cubicBezTo>
                    <a:moveTo>
                      <a:pt x="1022" y="663"/>
                    </a:moveTo>
                    <a:cubicBezTo>
                      <a:pt x="1015" y="663"/>
                      <a:pt x="1015" y="663"/>
                      <a:pt x="1015" y="663"/>
                    </a:cubicBezTo>
                    <a:cubicBezTo>
                      <a:pt x="1015" y="670"/>
                      <a:pt x="1015" y="670"/>
                      <a:pt x="1015" y="670"/>
                    </a:cubicBezTo>
                    <a:cubicBezTo>
                      <a:pt x="1022" y="670"/>
                      <a:pt x="1022" y="670"/>
                      <a:pt x="1022" y="670"/>
                    </a:cubicBezTo>
                    <a:cubicBezTo>
                      <a:pt x="1022" y="663"/>
                      <a:pt x="1022" y="663"/>
                      <a:pt x="1022" y="663"/>
                    </a:cubicBezTo>
                    <a:moveTo>
                      <a:pt x="1048" y="663"/>
                    </a:moveTo>
                    <a:cubicBezTo>
                      <a:pt x="1042" y="663"/>
                      <a:pt x="1042" y="663"/>
                      <a:pt x="1042" y="663"/>
                    </a:cubicBezTo>
                    <a:cubicBezTo>
                      <a:pt x="1042" y="670"/>
                      <a:pt x="1042" y="670"/>
                      <a:pt x="1042" y="670"/>
                    </a:cubicBezTo>
                    <a:cubicBezTo>
                      <a:pt x="1048" y="670"/>
                      <a:pt x="1048" y="670"/>
                      <a:pt x="1048" y="670"/>
                    </a:cubicBezTo>
                    <a:cubicBezTo>
                      <a:pt x="1048" y="663"/>
                      <a:pt x="1048" y="663"/>
                      <a:pt x="1048" y="663"/>
                    </a:cubicBezTo>
                    <a:moveTo>
                      <a:pt x="1075" y="663"/>
                    </a:moveTo>
                    <a:cubicBezTo>
                      <a:pt x="1069" y="663"/>
                      <a:pt x="1069" y="663"/>
                      <a:pt x="1069" y="663"/>
                    </a:cubicBezTo>
                    <a:cubicBezTo>
                      <a:pt x="1069" y="670"/>
                      <a:pt x="1069" y="670"/>
                      <a:pt x="1069" y="670"/>
                    </a:cubicBezTo>
                    <a:cubicBezTo>
                      <a:pt x="1075" y="670"/>
                      <a:pt x="1075" y="670"/>
                      <a:pt x="1075" y="670"/>
                    </a:cubicBezTo>
                    <a:cubicBezTo>
                      <a:pt x="1075" y="663"/>
                      <a:pt x="1075" y="663"/>
                      <a:pt x="1075" y="663"/>
                    </a:cubicBezTo>
                    <a:moveTo>
                      <a:pt x="1102" y="663"/>
                    </a:moveTo>
                    <a:cubicBezTo>
                      <a:pt x="1095" y="663"/>
                      <a:pt x="1095" y="663"/>
                      <a:pt x="1095" y="663"/>
                    </a:cubicBezTo>
                    <a:cubicBezTo>
                      <a:pt x="1095" y="670"/>
                      <a:pt x="1095" y="670"/>
                      <a:pt x="1095" y="670"/>
                    </a:cubicBezTo>
                    <a:cubicBezTo>
                      <a:pt x="1102" y="670"/>
                      <a:pt x="1102" y="670"/>
                      <a:pt x="1102" y="670"/>
                    </a:cubicBezTo>
                    <a:cubicBezTo>
                      <a:pt x="1102" y="663"/>
                      <a:pt x="1102" y="663"/>
                      <a:pt x="1102" y="663"/>
                    </a:cubicBezTo>
                    <a:moveTo>
                      <a:pt x="1129" y="663"/>
                    </a:moveTo>
                    <a:cubicBezTo>
                      <a:pt x="1122" y="663"/>
                      <a:pt x="1122" y="663"/>
                      <a:pt x="1122" y="663"/>
                    </a:cubicBezTo>
                    <a:cubicBezTo>
                      <a:pt x="1122" y="670"/>
                      <a:pt x="1122" y="670"/>
                      <a:pt x="1122" y="670"/>
                    </a:cubicBezTo>
                    <a:cubicBezTo>
                      <a:pt x="1129" y="670"/>
                      <a:pt x="1129" y="670"/>
                      <a:pt x="1129" y="670"/>
                    </a:cubicBezTo>
                    <a:cubicBezTo>
                      <a:pt x="1129" y="663"/>
                      <a:pt x="1129" y="663"/>
                      <a:pt x="1129" y="663"/>
                    </a:cubicBezTo>
                    <a:moveTo>
                      <a:pt x="1156" y="663"/>
                    </a:moveTo>
                    <a:cubicBezTo>
                      <a:pt x="1149" y="663"/>
                      <a:pt x="1149" y="663"/>
                      <a:pt x="1149" y="663"/>
                    </a:cubicBezTo>
                    <a:cubicBezTo>
                      <a:pt x="1149" y="670"/>
                      <a:pt x="1149" y="670"/>
                      <a:pt x="1149" y="670"/>
                    </a:cubicBezTo>
                    <a:cubicBezTo>
                      <a:pt x="1156" y="670"/>
                      <a:pt x="1156" y="670"/>
                      <a:pt x="1156" y="670"/>
                    </a:cubicBezTo>
                    <a:cubicBezTo>
                      <a:pt x="1156" y="663"/>
                      <a:pt x="1156" y="663"/>
                      <a:pt x="1156" y="663"/>
                    </a:cubicBezTo>
                    <a:moveTo>
                      <a:pt x="1183" y="663"/>
                    </a:moveTo>
                    <a:cubicBezTo>
                      <a:pt x="1176" y="663"/>
                      <a:pt x="1176" y="663"/>
                      <a:pt x="1176" y="663"/>
                    </a:cubicBezTo>
                    <a:cubicBezTo>
                      <a:pt x="1176" y="670"/>
                      <a:pt x="1176" y="670"/>
                      <a:pt x="1176" y="670"/>
                    </a:cubicBezTo>
                    <a:cubicBezTo>
                      <a:pt x="1183" y="670"/>
                      <a:pt x="1183" y="670"/>
                      <a:pt x="1183" y="670"/>
                    </a:cubicBezTo>
                    <a:cubicBezTo>
                      <a:pt x="1183" y="663"/>
                      <a:pt x="1183" y="663"/>
                      <a:pt x="1183" y="663"/>
                    </a:cubicBezTo>
                    <a:moveTo>
                      <a:pt x="1210" y="663"/>
                    </a:moveTo>
                    <a:cubicBezTo>
                      <a:pt x="1203" y="663"/>
                      <a:pt x="1203" y="663"/>
                      <a:pt x="1203" y="663"/>
                    </a:cubicBezTo>
                    <a:cubicBezTo>
                      <a:pt x="1203" y="670"/>
                      <a:pt x="1203" y="670"/>
                      <a:pt x="1203" y="670"/>
                    </a:cubicBezTo>
                    <a:cubicBezTo>
                      <a:pt x="1210" y="670"/>
                      <a:pt x="1210" y="670"/>
                      <a:pt x="1210" y="670"/>
                    </a:cubicBezTo>
                    <a:cubicBezTo>
                      <a:pt x="1210" y="663"/>
                      <a:pt x="1210" y="663"/>
                      <a:pt x="1210" y="663"/>
                    </a:cubicBezTo>
                    <a:moveTo>
                      <a:pt x="1237" y="663"/>
                    </a:moveTo>
                    <a:cubicBezTo>
                      <a:pt x="1230" y="663"/>
                      <a:pt x="1230" y="663"/>
                      <a:pt x="1230" y="663"/>
                    </a:cubicBezTo>
                    <a:cubicBezTo>
                      <a:pt x="1230" y="670"/>
                      <a:pt x="1230" y="670"/>
                      <a:pt x="1230" y="670"/>
                    </a:cubicBezTo>
                    <a:cubicBezTo>
                      <a:pt x="1237" y="670"/>
                      <a:pt x="1237" y="670"/>
                      <a:pt x="1237" y="670"/>
                    </a:cubicBezTo>
                    <a:cubicBezTo>
                      <a:pt x="1237" y="663"/>
                      <a:pt x="1237" y="663"/>
                      <a:pt x="1237" y="663"/>
                    </a:cubicBezTo>
                    <a:moveTo>
                      <a:pt x="1264" y="663"/>
                    </a:moveTo>
                    <a:cubicBezTo>
                      <a:pt x="1257" y="663"/>
                      <a:pt x="1257" y="663"/>
                      <a:pt x="1257" y="663"/>
                    </a:cubicBezTo>
                    <a:cubicBezTo>
                      <a:pt x="1257" y="670"/>
                      <a:pt x="1257" y="670"/>
                      <a:pt x="1257" y="670"/>
                    </a:cubicBezTo>
                    <a:cubicBezTo>
                      <a:pt x="1264" y="670"/>
                      <a:pt x="1264" y="670"/>
                      <a:pt x="1264" y="670"/>
                    </a:cubicBezTo>
                    <a:cubicBezTo>
                      <a:pt x="1264" y="663"/>
                      <a:pt x="1264" y="663"/>
                      <a:pt x="1264" y="663"/>
                    </a:cubicBezTo>
                    <a:moveTo>
                      <a:pt x="1290" y="663"/>
                    </a:moveTo>
                    <a:cubicBezTo>
                      <a:pt x="1284" y="663"/>
                      <a:pt x="1284" y="663"/>
                      <a:pt x="1284" y="663"/>
                    </a:cubicBezTo>
                    <a:cubicBezTo>
                      <a:pt x="1284" y="670"/>
                      <a:pt x="1284" y="670"/>
                      <a:pt x="1284" y="670"/>
                    </a:cubicBezTo>
                    <a:cubicBezTo>
                      <a:pt x="1290" y="670"/>
                      <a:pt x="1290" y="670"/>
                      <a:pt x="1290" y="670"/>
                    </a:cubicBezTo>
                    <a:cubicBezTo>
                      <a:pt x="1290" y="663"/>
                      <a:pt x="1290" y="663"/>
                      <a:pt x="1290" y="663"/>
                    </a:cubicBezTo>
                    <a:moveTo>
                      <a:pt x="1317" y="663"/>
                    </a:moveTo>
                    <a:cubicBezTo>
                      <a:pt x="1310" y="663"/>
                      <a:pt x="1310" y="663"/>
                      <a:pt x="1310" y="663"/>
                    </a:cubicBezTo>
                    <a:cubicBezTo>
                      <a:pt x="1310" y="670"/>
                      <a:pt x="1310" y="670"/>
                      <a:pt x="1310" y="670"/>
                    </a:cubicBezTo>
                    <a:cubicBezTo>
                      <a:pt x="1317" y="670"/>
                      <a:pt x="1317" y="670"/>
                      <a:pt x="1317" y="670"/>
                    </a:cubicBezTo>
                    <a:cubicBezTo>
                      <a:pt x="1317" y="663"/>
                      <a:pt x="1317" y="663"/>
                      <a:pt x="1317" y="663"/>
                    </a:cubicBezTo>
                    <a:moveTo>
                      <a:pt x="1344" y="663"/>
                    </a:moveTo>
                    <a:cubicBezTo>
                      <a:pt x="1337" y="663"/>
                      <a:pt x="1337" y="663"/>
                      <a:pt x="1337" y="663"/>
                    </a:cubicBezTo>
                    <a:cubicBezTo>
                      <a:pt x="1337" y="670"/>
                      <a:pt x="1337" y="670"/>
                      <a:pt x="1337" y="670"/>
                    </a:cubicBezTo>
                    <a:cubicBezTo>
                      <a:pt x="1344" y="670"/>
                      <a:pt x="1344" y="670"/>
                      <a:pt x="1344" y="670"/>
                    </a:cubicBezTo>
                    <a:cubicBezTo>
                      <a:pt x="1344" y="663"/>
                      <a:pt x="1344" y="663"/>
                      <a:pt x="1344" y="663"/>
                    </a:cubicBezTo>
                    <a:moveTo>
                      <a:pt x="1371" y="663"/>
                    </a:moveTo>
                    <a:cubicBezTo>
                      <a:pt x="1364" y="663"/>
                      <a:pt x="1364" y="663"/>
                      <a:pt x="1364" y="663"/>
                    </a:cubicBezTo>
                    <a:cubicBezTo>
                      <a:pt x="1364" y="670"/>
                      <a:pt x="1364" y="670"/>
                      <a:pt x="1364" y="670"/>
                    </a:cubicBezTo>
                    <a:cubicBezTo>
                      <a:pt x="1371" y="670"/>
                      <a:pt x="1371" y="670"/>
                      <a:pt x="1371" y="670"/>
                    </a:cubicBezTo>
                    <a:cubicBezTo>
                      <a:pt x="1371" y="663"/>
                      <a:pt x="1371" y="663"/>
                      <a:pt x="1371" y="663"/>
                    </a:cubicBezTo>
                    <a:moveTo>
                      <a:pt x="1398" y="663"/>
                    </a:moveTo>
                    <a:cubicBezTo>
                      <a:pt x="1391" y="663"/>
                      <a:pt x="1391" y="663"/>
                      <a:pt x="1391" y="663"/>
                    </a:cubicBezTo>
                    <a:cubicBezTo>
                      <a:pt x="1391" y="670"/>
                      <a:pt x="1391" y="670"/>
                      <a:pt x="1391" y="670"/>
                    </a:cubicBezTo>
                    <a:cubicBezTo>
                      <a:pt x="1398" y="670"/>
                      <a:pt x="1398" y="670"/>
                      <a:pt x="1398" y="670"/>
                    </a:cubicBezTo>
                    <a:cubicBezTo>
                      <a:pt x="1398" y="663"/>
                      <a:pt x="1398" y="663"/>
                      <a:pt x="1398" y="663"/>
                    </a:cubicBezTo>
                    <a:moveTo>
                      <a:pt x="1425" y="663"/>
                    </a:moveTo>
                    <a:cubicBezTo>
                      <a:pt x="1418" y="663"/>
                      <a:pt x="1418" y="663"/>
                      <a:pt x="1418" y="663"/>
                    </a:cubicBezTo>
                    <a:cubicBezTo>
                      <a:pt x="1418" y="670"/>
                      <a:pt x="1418" y="670"/>
                      <a:pt x="1418" y="670"/>
                    </a:cubicBezTo>
                    <a:cubicBezTo>
                      <a:pt x="1425" y="670"/>
                      <a:pt x="1425" y="670"/>
                      <a:pt x="1425" y="670"/>
                    </a:cubicBezTo>
                    <a:cubicBezTo>
                      <a:pt x="1425" y="663"/>
                      <a:pt x="1425" y="663"/>
                      <a:pt x="1425" y="663"/>
                    </a:cubicBezTo>
                    <a:moveTo>
                      <a:pt x="1452" y="663"/>
                    </a:moveTo>
                    <a:cubicBezTo>
                      <a:pt x="1445" y="663"/>
                      <a:pt x="1445" y="663"/>
                      <a:pt x="1445" y="663"/>
                    </a:cubicBezTo>
                    <a:cubicBezTo>
                      <a:pt x="1445" y="670"/>
                      <a:pt x="1445" y="670"/>
                      <a:pt x="1445" y="670"/>
                    </a:cubicBezTo>
                    <a:cubicBezTo>
                      <a:pt x="1452" y="670"/>
                      <a:pt x="1452" y="670"/>
                      <a:pt x="1452" y="670"/>
                    </a:cubicBezTo>
                    <a:cubicBezTo>
                      <a:pt x="1452" y="663"/>
                      <a:pt x="1452" y="663"/>
                      <a:pt x="1452" y="663"/>
                    </a:cubicBezTo>
                    <a:moveTo>
                      <a:pt x="1479" y="663"/>
                    </a:moveTo>
                    <a:cubicBezTo>
                      <a:pt x="1472" y="663"/>
                      <a:pt x="1472" y="663"/>
                      <a:pt x="1472" y="663"/>
                    </a:cubicBezTo>
                    <a:cubicBezTo>
                      <a:pt x="1472" y="670"/>
                      <a:pt x="1472" y="670"/>
                      <a:pt x="1472" y="670"/>
                    </a:cubicBezTo>
                    <a:cubicBezTo>
                      <a:pt x="1479" y="670"/>
                      <a:pt x="1479" y="670"/>
                      <a:pt x="1479" y="670"/>
                    </a:cubicBezTo>
                    <a:cubicBezTo>
                      <a:pt x="1479" y="663"/>
                      <a:pt x="1479" y="663"/>
                      <a:pt x="1479" y="663"/>
                    </a:cubicBezTo>
                    <a:moveTo>
                      <a:pt x="1505" y="663"/>
                    </a:moveTo>
                    <a:cubicBezTo>
                      <a:pt x="1499" y="663"/>
                      <a:pt x="1499" y="663"/>
                      <a:pt x="1499" y="663"/>
                    </a:cubicBezTo>
                    <a:cubicBezTo>
                      <a:pt x="1499" y="670"/>
                      <a:pt x="1499" y="670"/>
                      <a:pt x="1499" y="670"/>
                    </a:cubicBezTo>
                    <a:cubicBezTo>
                      <a:pt x="1505" y="670"/>
                      <a:pt x="1505" y="670"/>
                      <a:pt x="1505" y="670"/>
                    </a:cubicBezTo>
                    <a:cubicBezTo>
                      <a:pt x="1505" y="663"/>
                      <a:pt x="1505" y="663"/>
                      <a:pt x="1505" y="663"/>
                    </a:cubicBezTo>
                    <a:moveTo>
                      <a:pt x="1532" y="663"/>
                    </a:moveTo>
                    <a:cubicBezTo>
                      <a:pt x="1526" y="663"/>
                      <a:pt x="1526" y="663"/>
                      <a:pt x="1526" y="663"/>
                    </a:cubicBezTo>
                    <a:cubicBezTo>
                      <a:pt x="1526" y="670"/>
                      <a:pt x="1526" y="670"/>
                      <a:pt x="1526" y="670"/>
                    </a:cubicBezTo>
                    <a:cubicBezTo>
                      <a:pt x="1532" y="670"/>
                      <a:pt x="1532" y="670"/>
                      <a:pt x="1532" y="670"/>
                    </a:cubicBezTo>
                    <a:cubicBezTo>
                      <a:pt x="1532" y="663"/>
                      <a:pt x="1532" y="663"/>
                      <a:pt x="1532" y="663"/>
                    </a:cubicBezTo>
                    <a:moveTo>
                      <a:pt x="1559" y="663"/>
                    </a:moveTo>
                    <a:cubicBezTo>
                      <a:pt x="1552" y="663"/>
                      <a:pt x="1552" y="663"/>
                      <a:pt x="1552" y="663"/>
                    </a:cubicBezTo>
                    <a:cubicBezTo>
                      <a:pt x="1552" y="670"/>
                      <a:pt x="1552" y="670"/>
                      <a:pt x="1552" y="670"/>
                    </a:cubicBezTo>
                    <a:cubicBezTo>
                      <a:pt x="1559" y="670"/>
                      <a:pt x="1559" y="670"/>
                      <a:pt x="1559" y="670"/>
                    </a:cubicBezTo>
                    <a:cubicBezTo>
                      <a:pt x="1559" y="663"/>
                      <a:pt x="1559" y="663"/>
                      <a:pt x="1559" y="663"/>
                    </a:cubicBezTo>
                    <a:moveTo>
                      <a:pt x="1586" y="663"/>
                    </a:moveTo>
                    <a:cubicBezTo>
                      <a:pt x="1579" y="663"/>
                      <a:pt x="1579" y="663"/>
                      <a:pt x="1579" y="663"/>
                    </a:cubicBezTo>
                    <a:cubicBezTo>
                      <a:pt x="1579" y="670"/>
                      <a:pt x="1579" y="670"/>
                      <a:pt x="1579" y="670"/>
                    </a:cubicBezTo>
                    <a:cubicBezTo>
                      <a:pt x="1586" y="670"/>
                      <a:pt x="1586" y="670"/>
                      <a:pt x="1586" y="670"/>
                    </a:cubicBezTo>
                    <a:cubicBezTo>
                      <a:pt x="1586" y="663"/>
                      <a:pt x="1586" y="663"/>
                      <a:pt x="1586" y="663"/>
                    </a:cubicBezTo>
                    <a:moveTo>
                      <a:pt x="1613" y="663"/>
                    </a:moveTo>
                    <a:cubicBezTo>
                      <a:pt x="1606" y="663"/>
                      <a:pt x="1606" y="663"/>
                      <a:pt x="1606" y="663"/>
                    </a:cubicBezTo>
                    <a:cubicBezTo>
                      <a:pt x="1606" y="670"/>
                      <a:pt x="1606" y="670"/>
                      <a:pt x="1606" y="670"/>
                    </a:cubicBezTo>
                    <a:cubicBezTo>
                      <a:pt x="1613" y="670"/>
                      <a:pt x="1613" y="670"/>
                      <a:pt x="1613" y="670"/>
                    </a:cubicBezTo>
                    <a:cubicBezTo>
                      <a:pt x="1613" y="663"/>
                      <a:pt x="1613" y="663"/>
                      <a:pt x="1613" y="663"/>
                    </a:cubicBezTo>
                    <a:moveTo>
                      <a:pt x="1640" y="663"/>
                    </a:moveTo>
                    <a:cubicBezTo>
                      <a:pt x="1633" y="663"/>
                      <a:pt x="1633" y="663"/>
                      <a:pt x="1633" y="663"/>
                    </a:cubicBezTo>
                    <a:cubicBezTo>
                      <a:pt x="1633" y="670"/>
                      <a:pt x="1633" y="670"/>
                      <a:pt x="1633" y="670"/>
                    </a:cubicBezTo>
                    <a:cubicBezTo>
                      <a:pt x="1640" y="670"/>
                      <a:pt x="1640" y="670"/>
                      <a:pt x="1640" y="670"/>
                    </a:cubicBezTo>
                    <a:cubicBezTo>
                      <a:pt x="1640" y="663"/>
                      <a:pt x="1640" y="663"/>
                      <a:pt x="1640" y="663"/>
                    </a:cubicBezTo>
                    <a:moveTo>
                      <a:pt x="1667" y="663"/>
                    </a:moveTo>
                    <a:cubicBezTo>
                      <a:pt x="1660" y="663"/>
                      <a:pt x="1660" y="663"/>
                      <a:pt x="1660" y="663"/>
                    </a:cubicBezTo>
                    <a:cubicBezTo>
                      <a:pt x="1660" y="670"/>
                      <a:pt x="1660" y="670"/>
                      <a:pt x="1660" y="670"/>
                    </a:cubicBezTo>
                    <a:cubicBezTo>
                      <a:pt x="1667" y="670"/>
                      <a:pt x="1667" y="670"/>
                      <a:pt x="1667" y="670"/>
                    </a:cubicBezTo>
                    <a:cubicBezTo>
                      <a:pt x="1667" y="663"/>
                      <a:pt x="1667" y="663"/>
                      <a:pt x="1667" y="663"/>
                    </a:cubicBezTo>
                    <a:moveTo>
                      <a:pt x="1694" y="663"/>
                    </a:moveTo>
                    <a:cubicBezTo>
                      <a:pt x="1687" y="663"/>
                      <a:pt x="1687" y="663"/>
                      <a:pt x="1687" y="663"/>
                    </a:cubicBezTo>
                    <a:cubicBezTo>
                      <a:pt x="1687" y="670"/>
                      <a:pt x="1687" y="670"/>
                      <a:pt x="1687" y="670"/>
                    </a:cubicBezTo>
                    <a:cubicBezTo>
                      <a:pt x="1694" y="670"/>
                      <a:pt x="1694" y="670"/>
                      <a:pt x="1694" y="670"/>
                    </a:cubicBezTo>
                    <a:cubicBezTo>
                      <a:pt x="1694" y="663"/>
                      <a:pt x="1694" y="663"/>
                      <a:pt x="1694" y="663"/>
                    </a:cubicBezTo>
                    <a:moveTo>
                      <a:pt x="1721" y="663"/>
                    </a:moveTo>
                    <a:cubicBezTo>
                      <a:pt x="1714" y="663"/>
                      <a:pt x="1714" y="663"/>
                      <a:pt x="1714" y="663"/>
                    </a:cubicBezTo>
                    <a:cubicBezTo>
                      <a:pt x="1714" y="670"/>
                      <a:pt x="1714" y="670"/>
                      <a:pt x="1714" y="670"/>
                    </a:cubicBezTo>
                    <a:cubicBezTo>
                      <a:pt x="1721" y="670"/>
                      <a:pt x="1721" y="670"/>
                      <a:pt x="1721" y="670"/>
                    </a:cubicBezTo>
                    <a:cubicBezTo>
                      <a:pt x="1721" y="663"/>
                      <a:pt x="1721" y="663"/>
                      <a:pt x="1721" y="663"/>
                    </a:cubicBezTo>
                    <a:moveTo>
                      <a:pt x="1747" y="663"/>
                    </a:moveTo>
                    <a:cubicBezTo>
                      <a:pt x="1741" y="663"/>
                      <a:pt x="1741" y="663"/>
                      <a:pt x="1741" y="663"/>
                    </a:cubicBezTo>
                    <a:cubicBezTo>
                      <a:pt x="1741" y="670"/>
                      <a:pt x="1741" y="670"/>
                      <a:pt x="1741" y="670"/>
                    </a:cubicBezTo>
                    <a:cubicBezTo>
                      <a:pt x="1747" y="670"/>
                      <a:pt x="1747" y="670"/>
                      <a:pt x="1747" y="670"/>
                    </a:cubicBezTo>
                    <a:cubicBezTo>
                      <a:pt x="1747" y="663"/>
                      <a:pt x="1747" y="663"/>
                      <a:pt x="1747" y="663"/>
                    </a:cubicBezTo>
                    <a:moveTo>
                      <a:pt x="1774" y="663"/>
                    </a:moveTo>
                    <a:cubicBezTo>
                      <a:pt x="1768" y="663"/>
                      <a:pt x="1768" y="663"/>
                      <a:pt x="1768" y="663"/>
                    </a:cubicBezTo>
                    <a:cubicBezTo>
                      <a:pt x="1768" y="670"/>
                      <a:pt x="1768" y="670"/>
                      <a:pt x="1768" y="670"/>
                    </a:cubicBezTo>
                    <a:cubicBezTo>
                      <a:pt x="1774" y="670"/>
                      <a:pt x="1774" y="670"/>
                      <a:pt x="1774" y="670"/>
                    </a:cubicBezTo>
                    <a:cubicBezTo>
                      <a:pt x="1774" y="663"/>
                      <a:pt x="1774" y="663"/>
                      <a:pt x="1774" y="663"/>
                    </a:cubicBezTo>
                    <a:moveTo>
                      <a:pt x="1801" y="663"/>
                    </a:moveTo>
                    <a:cubicBezTo>
                      <a:pt x="1794" y="663"/>
                      <a:pt x="1794" y="663"/>
                      <a:pt x="1794" y="663"/>
                    </a:cubicBezTo>
                    <a:cubicBezTo>
                      <a:pt x="1794" y="670"/>
                      <a:pt x="1794" y="670"/>
                      <a:pt x="1794" y="670"/>
                    </a:cubicBezTo>
                    <a:cubicBezTo>
                      <a:pt x="1801" y="670"/>
                      <a:pt x="1801" y="670"/>
                      <a:pt x="1801" y="670"/>
                    </a:cubicBezTo>
                    <a:cubicBezTo>
                      <a:pt x="1801" y="663"/>
                      <a:pt x="1801" y="663"/>
                      <a:pt x="1801" y="663"/>
                    </a:cubicBezTo>
                    <a:moveTo>
                      <a:pt x="1828" y="663"/>
                    </a:moveTo>
                    <a:cubicBezTo>
                      <a:pt x="1821" y="663"/>
                      <a:pt x="1821" y="663"/>
                      <a:pt x="1821" y="663"/>
                    </a:cubicBezTo>
                    <a:cubicBezTo>
                      <a:pt x="1821" y="670"/>
                      <a:pt x="1821" y="670"/>
                      <a:pt x="1821" y="670"/>
                    </a:cubicBezTo>
                    <a:cubicBezTo>
                      <a:pt x="1828" y="670"/>
                      <a:pt x="1828" y="670"/>
                      <a:pt x="1828" y="670"/>
                    </a:cubicBezTo>
                    <a:cubicBezTo>
                      <a:pt x="1828" y="663"/>
                      <a:pt x="1828" y="663"/>
                      <a:pt x="1828" y="663"/>
                    </a:cubicBezTo>
                    <a:moveTo>
                      <a:pt x="1855" y="663"/>
                    </a:moveTo>
                    <a:cubicBezTo>
                      <a:pt x="1848" y="663"/>
                      <a:pt x="1848" y="663"/>
                      <a:pt x="1848" y="663"/>
                    </a:cubicBezTo>
                    <a:cubicBezTo>
                      <a:pt x="1848" y="670"/>
                      <a:pt x="1848" y="670"/>
                      <a:pt x="1848" y="670"/>
                    </a:cubicBezTo>
                    <a:cubicBezTo>
                      <a:pt x="1855" y="670"/>
                      <a:pt x="1855" y="670"/>
                      <a:pt x="1855" y="670"/>
                    </a:cubicBezTo>
                    <a:cubicBezTo>
                      <a:pt x="1855" y="663"/>
                      <a:pt x="1855" y="663"/>
                      <a:pt x="1855" y="663"/>
                    </a:cubicBezTo>
                    <a:moveTo>
                      <a:pt x="1882" y="663"/>
                    </a:moveTo>
                    <a:cubicBezTo>
                      <a:pt x="1875" y="663"/>
                      <a:pt x="1875" y="663"/>
                      <a:pt x="1875" y="663"/>
                    </a:cubicBezTo>
                    <a:cubicBezTo>
                      <a:pt x="1875" y="670"/>
                      <a:pt x="1875" y="670"/>
                      <a:pt x="1875" y="670"/>
                    </a:cubicBezTo>
                    <a:cubicBezTo>
                      <a:pt x="1882" y="670"/>
                      <a:pt x="1882" y="670"/>
                      <a:pt x="1882" y="670"/>
                    </a:cubicBezTo>
                    <a:cubicBezTo>
                      <a:pt x="1882" y="663"/>
                      <a:pt x="1882" y="663"/>
                      <a:pt x="1882" y="663"/>
                    </a:cubicBezTo>
                    <a:moveTo>
                      <a:pt x="1909" y="663"/>
                    </a:moveTo>
                    <a:cubicBezTo>
                      <a:pt x="1902" y="663"/>
                      <a:pt x="1902" y="663"/>
                      <a:pt x="1902" y="663"/>
                    </a:cubicBezTo>
                    <a:cubicBezTo>
                      <a:pt x="1902" y="670"/>
                      <a:pt x="1902" y="670"/>
                      <a:pt x="1902" y="670"/>
                    </a:cubicBezTo>
                    <a:cubicBezTo>
                      <a:pt x="1909" y="670"/>
                      <a:pt x="1909" y="670"/>
                      <a:pt x="1909" y="670"/>
                    </a:cubicBezTo>
                    <a:cubicBezTo>
                      <a:pt x="1909" y="663"/>
                      <a:pt x="1909" y="663"/>
                      <a:pt x="1909" y="663"/>
                    </a:cubicBezTo>
                    <a:moveTo>
                      <a:pt x="1936" y="663"/>
                    </a:moveTo>
                    <a:cubicBezTo>
                      <a:pt x="1929" y="663"/>
                      <a:pt x="1929" y="663"/>
                      <a:pt x="1929" y="663"/>
                    </a:cubicBezTo>
                    <a:cubicBezTo>
                      <a:pt x="1929" y="670"/>
                      <a:pt x="1929" y="670"/>
                      <a:pt x="1929" y="670"/>
                    </a:cubicBezTo>
                    <a:cubicBezTo>
                      <a:pt x="1936" y="670"/>
                      <a:pt x="1936" y="670"/>
                      <a:pt x="1936" y="670"/>
                    </a:cubicBezTo>
                    <a:cubicBezTo>
                      <a:pt x="1936" y="663"/>
                      <a:pt x="1936" y="663"/>
                      <a:pt x="1936" y="663"/>
                    </a:cubicBezTo>
                    <a:moveTo>
                      <a:pt x="1963" y="663"/>
                    </a:moveTo>
                    <a:cubicBezTo>
                      <a:pt x="1956" y="663"/>
                      <a:pt x="1956" y="663"/>
                      <a:pt x="1956" y="663"/>
                    </a:cubicBezTo>
                    <a:cubicBezTo>
                      <a:pt x="1956" y="670"/>
                      <a:pt x="1956" y="670"/>
                      <a:pt x="1956" y="670"/>
                    </a:cubicBezTo>
                    <a:cubicBezTo>
                      <a:pt x="1963" y="670"/>
                      <a:pt x="1963" y="670"/>
                      <a:pt x="1963" y="670"/>
                    </a:cubicBezTo>
                    <a:cubicBezTo>
                      <a:pt x="1963" y="663"/>
                      <a:pt x="1963" y="663"/>
                      <a:pt x="1963" y="663"/>
                    </a:cubicBezTo>
                    <a:moveTo>
                      <a:pt x="1989" y="663"/>
                    </a:moveTo>
                    <a:cubicBezTo>
                      <a:pt x="1983" y="663"/>
                      <a:pt x="1983" y="663"/>
                      <a:pt x="1983" y="663"/>
                    </a:cubicBezTo>
                    <a:cubicBezTo>
                      <a:pt x="1983" y="670"/>
                      <a:pt x="1983" y="670"/>
                      <a:pt x="1983" y="670"/>
                    </a:cubicBezTo>
                    <a:cubicBezTo>
                      <a:pt x="1989" y="670"/>
                      <a:pt x="1989" y="670"/>
                      <a:pt x="1989" y="670"/>
                    </a:cubicBezTo>
                    <a:cubicBezTo>
                      <a:pt x="1989" y="663"/>
                      <a:pt x="1989" y="663"/>
                      <a:pt x="1989" y="663"/>
                    </a:cubicBezTo>
                    <a:moveTo>
                      <a:pt x="2016" y="663"/>
                    </a:moveTo>
                    <a:cubicBezTo>
                      <a:pt x="2009" y="663"/>
                      <a:pt x="2009" y="663"/>
                      <a:pt x="2009" y="663"/>
                    </a:cubicBezTo>
                    <a:cubicBezTo>
                      <a:pt x="2009" y="670"/>
                      <a:pt x="2009" y="670"/>
                      <a:pt x="2009" y="670"/>
                    </a:cubicBezTo>
                    <a:cubicBezTo>
                      <a:pt x="2016" y="670"/>
                      <a:pt x="2016" y="670"/>
                      <a:pt x="2016" y="670"/>
                    </a:cubicBezTo>
                    <a:cubicBezTo>
                      <a:pt x="2016" y="663"/>
                      <a:pt x="2016" y="663"/>
                      <a:pt x="2016" y="663"/>
                    </a:cubicBezTo>
                    <a:moveTo>
                      <a:pt x="2043" y="663"/>
                    </a:moveTo>
                    <a:cubicBezTo>
                      <a:pt x="2036" y="663"/>
                      <a:pt x="2036" y="663"/>
                      <a:pt x="2036" y="663"/>
                    </a:cubicBezTo>
                    <a:cubicBezTo>
                      <a:pt x="2036" y="670"/>
                      <a:pt x="2036" y="670"/>
                      <a:pt x="2036" y="670"/>
                    </a:cubicBezTo>
                    <a:cubicBezTo>
                      <a:pt x="2043" y="670"/>
                      <a:pt x="2043" y="670"/>
                      <a:pt x="2043" y="670"/>
                    </a:cubicBezTo>
                    <a:cubicBezTo>
                      <a:pt x="2043" y="663"/>
                      <a:pt x="2043" y="663"/>
                      <a:pt x="2043" y="663"/>
                    </a:cubicBezTo>
                    <a:moveTo>
                      <a:pt x="2070" y="663"/>
                    </a:moveTo>
                    <a:cubicBezTo>
                      <a:pt x="2063" y="663"/>
                      <a:pt x="2063" y="663"/>
                      <a:pt x="2063" y="663"/>
                    </a:cubicBezTo>
                    <a:cubicBezTo>
                      <a:pt x="2063" y="670"/>
                      <a:pt x="2063" y="670"/>
                      <a:pt x="2063" y="670"/>
                    </a:cubicBezTo>
                    <a:cubicBezTo>
                      <a:pt x="2070" y="670"/>
                      <a:pt x="2070" y="670"/>
                      <a:pt x="2070" y="670"/>
                    </a:cubicBezTo>
                    <a:cubicBezTo>
                      <a:pt x="2070" y="663"/>
                      <a:pt x="2070" y="663"/>
                      <a:pt x="2070" y="663"/>
                    </a:cubicBezTo>
                    <a:moveTo>
                      <a:pt x="2097" y="663"/>
                    </a:moveTo>
                    <a:cubicBezTo>
                      <a:pt x="2090" y="663"/>
                      <a:pt x="2090" y="663"/>
                      <a:pt x="2090" y="663"/>
                    </a:cubicBezTo>
                    <a:cubicBezTo>
                      <a:pt x="2090" y="670"/>
                      <a:pt x="2090" y="670"/>
                      <a:pt x="2090" y="670"/>
                    </a:cubicBezTo>
                    <a:cubicBezTo>
                      <a:pt x="2097" y="670"/>
                      <a:pt x="2097" y="670"/>
                      <a:pt x="2097" y="670"/>
                    </a:cubicBezTo>
                    <a:cubicBezTo>
                      <a:pt x="2097" y="663"/>
                      <a:pt x="2097" y="663"/>
                      <a:pt x="2097" y="663"/>
                    </a:cubicBezTo>
                    <a:moveTo>
                      <a:pt x="2124" y="663"/>
                    </a:moveTo>
                    <a:cubicBezTo>
                      <a:pt x="2117" y="663"/>
                      <a:pt x="2117" y="663"/>
                      <a:pt x="2117" y="663"/>
                    </a:cubicBezTo>
                    <a:cubicBezTo>
                      <a:pt x="2117" y="670"/>
                      <a:pt x="2117" y="670"/>
                      <a:pt x="2117" y="670"/>
                    </a:cubicBezTo>
                    <a:cubicBezTo>
                      <a:pt x="2124" y="670"/>
                      <a:pt x="2124" y="670"/>
                      <a:pt x="2124" y="670"/>
                    </a:cubicBezTo>
                    <a:cubicBezTo>
                      <a:pt x="2124" y="663"/>
                      <a:pt x="2124" y="663"/>
                      <a:pt x="2124" y="663"/>
                    </a:cubicBezTo>
                    <a:moveTo>
                      <a:pt x="2151" y="663"/>
                    </a:moveTo>
                    <a:cubicBezTo>
                      <a:pt x="2144" y="663"/>
                      <a:pt x="2144" y="663"/>
                      <a:pt x="2144" y="663"/>
                    </a:cubicBezTo>
                    <a:cubicBezTo>
                      <a:pt x="2144" y="670"/>
                      <a:pt x="2144" y="670"/>
                      <a:pt x="2144" y="670"/>
                    </a:cubicBezTo>
                    <a:cubicBezTo>
                      <a:pt x="2151" y="670"/>
                      <a:pt x="2151" y="670"/>
                      <a:pt x="2151" y="670"/>
                    </a:cubicBezTo>
                    <a:cubicBezTo>
                      <a:pt x="2151" y="663"/>
                      <a:pt x="2151" y="663"/>
                      <a:pt x="2151" y="663"/>
                    </a:cubicBezTo>
                    <a:moveTo>
                      <a:pt x="2178" y="663"/>
                    </a:moveTo>
                    <a:cubicBezTo>
                      <a:pt x="2171" y="663"/>
                      <a:pt x="2171" y="663"/>
                      <a:pt x="2171" y="663"/>
                    </a:cubicBezTo>
                    <a:cubicBezTo>
                      <a:pt x="2171" y="670"/>
                      <a:pt x="2171" y="670"/>
                      <a:pt x="2171" y="670"/>
                    </a:cubicBezTo>
                    <a:cubicBezTo>
                      <a:pt x="2178" y="670"/>
                      <a:pt x="2178" y="670"/>
                      <a:pt x="2178" y="670"/>
                    </a:cubicBezTo>
                    <a:cubicBezTo>
                      <a:pt x="2178" y="663"/>
                      <a:pt x="2178" y="663"/>
                      <a:pt x="2178" y="663"/>
                    </a:cubicBezTo>
                    <a:moveTo>
                      <a:pt x="2204" y="663"/>
                    </a:moveTo>
                    <a:cubicBezTo>
                      <a:pt x="2198" y="663"/>
                      <a:pt x="2198" y="663"/>
                      <a:pt x="2198" y="663"/>
                    </a:cubicBezTo>
                    <a:cubicBezTo>
                      <a:pt x="2198" y="670"/>
                      <a:pt x="2198" y="670"/>
                      <a:pt x="2198" y="670"/>
                    </a:cubicBezTo>
                    <a:cubicBezTo>
                      <a:pt x="2204" y="670"/>
                      <a:pt x="2204" y="670"/>
                      <a:pt x="2204" y="670"/>
                    </a:cubicBezTo>
                    <a:cubicBezTo>
                      <a:pt x="2204" y="663"/>
                      <a:pt x="2204" y="663"/>
                      <a:pt x="2204" y="663"/>
                    </a:cubicBezTo>
                    <a:moveTo>
                      <a:pt x="2231" y="663"/>
                    </a:moveTo>
                    <a:cubicBezTo>
                      <a:pt x="2225" y="663"/>
                      <a:pt x="2225" y="663"/>
                      <a:pt x="2225" y="663"/>
                    </a:cubicBezTo>
                    <a:cubicBezTo>
                      <a:pt x="2225" y="670"/>
                      <a:pt x="2225" y="670"/>
                      <a:pt x="2225" y="670"/>
                    </a:cubicBezTo>
                    <a:cubicBezTo>
                      <a:pt x="2231" y="670"/>
                      <a:pt x="2231" y="670"/>
                      <a:pt x="2231" y="670"/>
                    </a:cubicBezTo>
                    <a:cubicBezTo>
                      <a:pt x="2231" y="663"/>
                      <a:pt x="2231" y="663"/>
                      <a:pt x="2231" y="663"/>
                    </a:cubicBezTo>
                    <a:moveTo>
                      <a:pt x="2258" y="663"/>
                    </a:moveTo>
                    <a:cubicBezTo>
                      <a:pt x="2251" y="663"/>
                      <a:pt x="2251" y="663"/>
                      <a:pt x="2251" y="663"/>
                    </a:cubicBezTo>
                    <a:cubicBezTo>
                      <a:pt x="2251" y="670"/>
                      <a:pt x="2251" y="670"/>
                      <a:pt x="2251" y="670"/>
                    </a:cubicBezTo>
                    <a:cubicBezTo>
                      <a:pt x="2258" y="670"/>
                      <a:pt x="2258" y="670"/>
                      <a:pt x="2258" y="670"/>
                    </a:cubicBezTo>
                    <a:cubicBezTo>
                      <a:pt x="2258" y="663"/>
                      <a:pt x="2258" y="663"/>
                      <a:pt x="2258" y="663"/>
                    </a:cubicBezTo>
                    <a:moveTo>
                      <a:pt x="2285" y="663"/>
                    </a:moveTo>
                    <a:cubicBezTo>
                      <a:pt x="2278" y="663"/>
                      <a:pt x="2278" y="663"/>
                      <a:pt x="2278" y="663"/>
                    </a:cubicBezTo>
                    <a:cubicBezTo>
                      <a:pt x="2278" y="670"/>
                      <a:pt x="2278" y="670"/>
                      <a:pt x="2278" y="670"/>
                    </a:cubicBezTo>
                    <a:cubicBezTo>
                      <a:pt x="2285" y="670"/>
                      <a:pt x="2285" y="670"/>
                      <a:pt x="2285" y="670"/>
                    </a:cubicBezTo>
                    <a:cubicBezTo>
                      <a:pt x="2285" y="663"/>
                      <a:pt x="2285" y="663"/>
                      <a:pt x="2285" y="663"/>
                    </a:cubicBezTo>
                    <a:moveTo>
                      <a:pt x="2312" y="663"/>
                    </a:moveTo>
                    <a:cubicBezTo>
                      <a:pt x="2305" y="663"/>
                      <a:pt x="2305" y="663"/>
                      <a:pt x="2305" y="663"/>
                    </a:cubicBezTo>
                    <a:cubicBezTo>
                      <a:pt x="2305" y="670"/>
                      <a:pt x="2305" y="670"/>
                      <a:pt x="2305" y="670"/>
                    </a:cubicBezTo>
                    <a:cubicBezTo>
                      <a:pt x="2312" y="670"/>
                      <a:pt x="2312" y="670"/>
                      <a:pt x="2312" y="670"/>
                    </a:cubicBezTo>
                    <a:cubicBezTo>
                      <a:pt x="2312" y="663"/>
                      <a:pt x="2312" y="663"/>
                      <a:pt x="2312" y="663"/>
                    </a:cubicBezTo>
                    <a:moveTo>
                      <a:pt x="2339" y="663"/>
                    </a:moveTo>
                    <a:cubicBezTo>
                      <a:pt x="2332" y="663"/>
                      <a:pt x="2332" y="663"/>
                      <a:pt x="2332" y="663"/>
                    </a:cubicBezTo>
                    <a:cubicBezTo>
                      <a:pt x="2332" y="670"/>
                      <a:pt x="2332" y="670"/>
                      <a:pt x="2332" y="670"/>
                    </a:cubicBezTo>
                    <a:cubicBezTo>
                      <a:pt x="2339" y="670"/>
                      <a:pt x="2339" y="670"/>
                      <a:pt x="2339" y="670"/>
                    </a:cubicBezTo>
                    <a:cubicBezTo>
                      <a:pt x="2339" y="663"/>
                      <a:pt x="2339" y="663"/>
                      <a:pt x="2339" y="663"/>
                    </a:cubicBezTo>
                    <a:moveTo>
                      <a:pt x="2366" y="663"/>
                    </a:moveTo>
                    <a:cubicBezTo>
                      <a:pt x="2359" y="663"/>
                      <a:pt x="2359" y="663"/>
                      <a:pt x="2359" y="663"/>
                    </a:cubicBezTo>
                    <a:cubicBezTo>
                      <a:pt x="2359" y="670"/>
                      <a:pt x="2359" y="670"/>
                      <a:pt x="2359" y="670"/>
                    </a:cubicBezTo>
                    <a:cubicBezTo>
                      <a:pt x="2366" y="670"/>
                      <a:pt x="2366" y="670"/>
                      <a:pt x="2366" y="670"/>
                    </a:cubicBezTo>
                    <a:cubicBezTo>
                      <a:pt x="2366" y="663"/>
                      <a:pt x="2366" y="663"/>
                      <a:pt x="2366" y="663"/>
                    </a:cubicBezTo>
                    <a:moveTo>
                      <a:pt x="506" y="659"/>
                    </a:moveTo>
                    <a:cubicBezTo>
                      <a:pt x="503" y="666"/>
                      <a:pt x="503" y="666"/>
                      <a:pt x="503" y="666"/>
                    </a:cubicBezTo>
                    <a:cubicBezTo>
                      <a:pt x="505" y="666"/>
                      <a:pt x="508" y="667"/>
                      <a:pt x="510" y="668"/>
                    </a:cubicBezTo>
                    <a:cubicBezTo>
                      <a:pt x="511" y="664"/>
                      <a:pt x="511" y="664"/>
                      <a:pt x="511" y="664"/>
                    </a:cubicBezTo>
                    <a:cubicBezTo>
                      <a:pt x="510" y="665"/>
                      <a:pt x="510" y="665"/>
                      <a:pt x="510" y="665"/>
                    </a:cubicBezTo>
                    <a:cubicBezTo>
                      <a:pt x="505" y="665"/>
                      <a:pt x="505" y="665"/>
                      <a:pt x="505" y="665"/>
                    </a:cubicBezTo>
                    <a:cubicBezTo>
                      <a:pt x="509" y="660"/>
                      <a:pt x="509" y="660"/>
                      <a:pt x="509" y="660"/>
                    </a:cubicBezTo>
                    <a:cubicBezTo>
                      <a:pt x="508" y="660"/>
                      <a:pt x="507" y="660"/>
                      <a:pt x="506" y="659"/>
                    </a:cubicBezTo>
                    <a:moveTo>
                      <a:pt x="484" y="646"/>
                    </a:moveTo>
                    <a:cubicBezTo>
                      <a:pt x="479" y="651"/>
                      <a:pt x="479" y="651"/>
                      <a:pt x="479" y="651"/>
                    </a:cubicBezTo>
                    <a:cubicBezTo>
                      <a:pt x="481" y="653"/>
                      <a:pt x="483" y="654"/>
                      <a:pt x="485" y="656"/>
                    </a:cubicBezTo>
                    <a:cubicBezTo>
                      <a:pt x="489" y="650"/>
                      <a:pt x="489" y="650"/>
                      <a:pt x="489" y="650"/>
                    </a:cubicBezTo>
                    <a:cubicBezTo>
                      <a:pt x="487" y="649"/>
                      <a:pt x="485" y="647"/>
                      <a:pt x="484" y="646"/>
                    </a:cubicBezTo>
                    <a:moveTo>
                      <a:pt x="7" y="645"/>
                    </a:moveTo>
                    <a:cubicBezTo>
                      <a:pt x="0" y="645"/>
                      <a:pt x="0" y="645"/>
                      <a:pt x="0" y="645"/>
                    </a:cubicBezTo>
                    <a:cubicBezTo>
                      <a:pt x="0" y="652"/>
                      <a:pt x="0" y="652"/>
                      <a:pt x="0" y="652"/>
                    </a:cubicBezTo>
                    <a:cubicBezTo>
                      <a:pt x="7" y="652"/>
                      <a:pt x="7" y="652"/>
                      <a:pt x="7" y="652"/>
                    </a:cubicBezTo>
                    <a:cubicBezTo>
                      <a:pt x="7" y="645"/>
                      <a:pt x="7" y="645"/>
                      <a:pt x="7" y="645"/>
                    </a:cubicBezTo>
                    <a:moveTo>
                      <a:pt x="469" y="626"/>
                    </a:moveTo>
                    <a:cubicBezTo>
                      <a:pt x="463" y="628"/>
                      <a:pt x="463" y="628"/>
                      <a:pt x="463" y="628"/>
                    </a:cubicBezTo>
                    <a:cubicBezTo>
                      <a:pt x="464" y="631"/>
                      <a:pt x="465" y="633"/>
                      <a:pt x="466" y="635"/>
                    </a:cubicBezTo>
                    <a:cubicBezTo>
                      <a:pt x="472" y="631"/>
                      <a:pt x="472" y="631"/>
                      <a:pt x="472" y="631"/>
                    </a:cubicBezTo>
                    <a:cubicBezTo>
                      <a:pt x="471" y="629"/>
                      <a:pt x="470" y="628"/>
                      <a:pt x="469" y="626"/>
                    </a:cubicBezTo>
                    <a:moveTo>
                      <a:pt x="7" y="618"/>
                    </a:moveTo>
                    <a:cubicBezTo>
                      <a:pt x="0" y="618"/>
                      <a:pt x="0" y="618"/>
                      <a:pt x="0" y="618"/>
                    </a:cubicBezTo>
                    <a:cubicBezTo>
                      <a:pt x="0" y="625"/>
                      <a:pt x="0" y="625"/>
                      <a:pt x="0" y="625"/>
                    </a:cubicBezTo>
                    <a:cubicBezTo>
                      <a:pt x="7" y="625"/>
                      <a:pt x="7" y="625"/>
                      <a:pt x="7" y="625"/>
                    </a:cubicBezTo>
                    <a:cubicBezTo>
                      <a:pt x="7" y="618"/>
                      <a:pt x="7" y="618"/>
                      <a:pt x="7" y="618"/>
                    </a:cubicBezTo>
                    <a:moveTo>
                      <a:pt x="463" y="601"/>
                    </a:moveTo>
                    <a:cubicBezTo>
                      <a:pt x="456" y="601"/>
                      <a:pt x="456" y="601"/>
                      <a:pt x="456" y="601"/>
                    </a:cubicBezTo>
                    <a:cubicBezTo>
                      <a:pt x="456" y="604"/>
                      <a:pt x="456" y="606"/>
                      <a:pt x="457" y="608"/>
                    </a:cubicBezTo>
                    <a:cubicBezTo>
                      <a:pt x="463" y="607"/>
                      <a:pt x="463" y="607"/>
                      <a:pt x="463" y="607"/>
                    </a:cubicBezTo>
                    <a:cubicBezTo>
                      <a:pt x="463" y="605"/>
                      <a:pt x="463" y="603"/>
                      <a:pt x="463" y="601"/>
                    </a:cubicBezTo>
                    <a:moveTo>
                      <a:pt x="7" y="591"/>
                    </a:moveTo>
                    <a:cubicBezTo>
                      <a:pt x="0" y="591"/>
                      <a:pt x="0" y="591"/>
                      <a:pt x="0" y="591"/>
                    </a:cubicBezTo>
                    <a:cubicBezTo>
                      <a:pt x="0" y="598"/>
                      <a:pt x="0" y="598"/>
                      <a:pt x="0" y="598"/>
                    </a:cubicBezTo>
                    <a:cubicBezTo>
                      <a:pt x="7" y="598"/>
                      <a:pt x="7" y="598"/>
                      <a:pt x="7" y="598"/>
                    </a:cubicBezTo>
                    <a:cubicBezTo>
                      <a:pt x="7" y="591"/>
                      <a:pt x="7" y="591"/>
                      <a:pt x="7" y="591"/>
                    </a:cubicBezTo>
                    <a:moveTo>
                      <a:pt x="463" y="574"/>
                    </a:moveTo>
                    <a:cubicBezTo>
                      <a:pt x="456" y="574"/>
                      <a:pt x="456" y="574"/>
                      <a:pt x="456" y="574"/>
                    </a:cubicBezTo>
                    <a:cubicBezTo>
                      <a:pt x="456" y="581"/>
                      <a:pt x="456" y="581"/>
                      <a:pt x="456" y="581"/>
                    </a:cubicBezTo>
                    <a:cubicBezTo>
                      <a:pt x="463" y="581"/>
                      <a:pt x="463" y="581"/>
                      <a:pt x="463" y="581"/>
                    </a:cubicBezTo>
                    <a:cubicBezTo>
                      <a:pt x="463" y="574"/>
                      <a:pt x="463" y="574"/>
                      <a:pt x="463" y="574"/>
                    </a:cubicBezTo>
                    <a:moveTo>
                      <a:pt x="7" y="564"/>
                    </a:moveTo>
                    <a:cubicBezTo>
                      <a:pt x="0" y="564"/>
                      <a:pt x="0" y="564"/>
                      <a:pt x="0" y="564"/>
                    </a:cubicBezTo>
                    <a:cubicBezTo>
                      <a:pt x="0" y="571"/>
                      <a:pt x="0" y="571"/>
                      <a:pt x="0" y="571"/>
                    </a:cubicBezTo>
                    <a:cubicBezTo>
                      <a:pt x="7" y="571"/>
                      <a:pt x="7" y="571"/>
                      <a:pt x="7" y="571"/>
                    </a:cubicBezTo>
                    <a:cubicBezTo>
                      <a:pt x="7" y="564"/>
                      <a:pt x="7" y="564"/>
                      <a:pt x="7" y="564"/>
                    </a:cubicBezTo>
                    <a:moveTo>
                      <a:pt x="463" y="547"/>
                    </a:moveTo>
                    <a:cubicBezTo>
                      <a:pt x="456" y="547"/>
                      <a:pt x="456" y="547"/>
                      <a:pt x="456" y="547"/>
                    </a:cubicBezTo>
                    <a:cubicBezTo>
                      <a:pt x="456" y="554"/>
                      <a:pt x="456" y="554"/>
                      <a:pt x="456" y="554"/>
                    </a:cubicBezTo>
                    <a:cubicBezTo>
                      <a:pt x="463" y="554"/>
                      <a:pt x="463" y="554"/>
                      <a:pt x="463" y="554"/>
                    </a:cubicBezTo>
                    <a:cubicBezTo>
                      <a:pt x="463" y="547"/>
                      <a:pt x="463" y="547"/>
                      <a:pt x="463" y="547"/>
                    </a:cubicBezTo>
                    <a:moveTo>
                      <a:pt x="7" y="538"/>
                    </a:moveTo>
                    <a:cubicBezTo>
                      <a:pt x="0" y="538"/>
                      <a:pt x="0" y="538"/>
                      <a:pt x="0" y="538"/>
                    </a:cubicBezTo>
                    <a:cubicBezTo>
                      <a:pt x="0" y="544"/>
                      <a:pt x="0" y="544"/>
                      <a:pt x="0" y="544"/>
                    </a:cubicBezTo>
                    <a:cubicBezTo>
                      <a:pt x="7" y="544"/>
                      <a:pt x="7" y="544"/>
                      <a:pt x="7" y="544"/>
                    </a:cubicBezTo>
                    <a:cubicBezTo>
                      <a:pt x="7" y="538"/>
                      <a:pt x="7" y="538"/>
                      <a:pt x="7" y="538"/>
                    </a:cubicBezTo>
                    <a:moveTo>
                      <a:pt x="456" y="520"/>
                    </a:moveTo>
                    <a:cubicBezTo>
                      <a:pt x="456" y="527"/>
                      <a:pt x="456" y="527"/>
                      <a:pt x="456" y="527"/>
                    </a:cubicBezTo>
                    <a:cubicBezTo>
                      <a:pt x="463" y="527"/>
                      <a:pt x="463" y="527"/>
                      <a:pt x="463" y="527"/>
                    </a:cubicBezTo>
                    <a:cubicBezTo>
                      <a:pt x="463" y="520"/>
                      <a:pt x="463" y="520"/>
                      <a:pt x="463" y="520"/>
                    </a:cubicBezTo>
                    <a:cubicBezTo>
                      <a:pt x="456" y="520"/>
                      <a:pt x="456" y="520"/>
                      <a:pt x="456" y="520"/>
                    </a:cubicBezTo>
                    <a:moveTo>
                      <a:pt x="7" y="511"/>
                    </a:moveTo>
                    <a:cubicBezTo>
                      <a:pt x="0" y="511"/>
                      <a:pt x="0" y="511"/>
                      <a:pt x="0" y="511"/>
                    </a:cubicBezTo>
                    <a:cubicBezTo>
                      <a:pt x="0" y="517"/>
                      <a:pt x="0" y="517"/>
                      <a:pt x="0" y="517"/>
                    </a:cubicBezTo>
                    <a:cubicBezTo>
                      <a:pt x="7" y="517"/>
                      <a:pt x="7" y="517"/>
                      <a:pt x="7" y="517"/>
                    </a:cubicBezTo>
                    <a:cubicBezTo>
                      <a:pt x="7" y="511"/>
                      <a:pt x="7" y="511"/>
                      <a:pt x="7" y="511"/>
                    </a:cubicBezTo>
                    <a:moveTo>
                      <a:pt x="462" y="493"/>
                    </a:moveTo>
                    <a:cubicBezTo>
                      <a:pt x="461" y="495"/>
                      <a:pt x="460" y="497"/>
                      <a:pt x="459" y="500"/>
                    </a:cubicBezTo>
                    <a:cubicBezTo>
                      <a:pt x="466" y="502"/>
                      <a:pt x="466" y="502"/>
                      <a:pt x="466" y="502"/>
                    </a:cubicBezTo>
                    <a:cubicBezTo>
                      <a:pt x="466" y="500"/>
                      <a:pt x="467" y="498"/>
                      <a:pt x="468" y="496"/>
                    </a:cubicBezTo>
                    <a:cubicBezTo>
                      <a:pt x="462" y="493"/>
                      <a:pt x="462" y="493"/>
                      <a:pt x="462" y="493"/>
                    </a:cubicBezTo>
                    <a:moveTo>
                      <a:pt x="7" y="484"/>
                    </a:moveTo>
                    <a:cubicBezTo>
                      <a:pt x="0" y="484"/>
                      <a:pt x="0" y="484"/>
                      <a:pt x="0" y="484"/>
                    </a:cubicBezTo>
                    <a:cubicBezTo>
                      <a:pt x="0" y="491"/>
                      <a:pt x="0" y="491"/>
                      <a:pt x="0" y="491"/>
                    </a:cubicBezTo>
                    <a:cubicBezTo>
                      <a:pt x="7" y="491"/>
                      <a:pt x="7" y="491"/>
                      <a:pt x="7" y="491"/>
                    </a:cubicBezTo>
                    <a:cubicBezTo>
                      <a:pt x="7" y="484"/>
                      <a:pt x="7" y="484"/>
                      <a:pt x="7" y="484"/>
                    </a:cubicBezTo>
                    <a:moveTo>
                      <a:pt x="478" y="470"/>
                    </a:moveTo>
                    <a:cubicBezTo>
                      <a:pt x="476" y="472"/>
                      <a:pt x="475" y="473"/>
                      <a:pt x="473" y="475"/>
                    </a:cubicBezTo>
                    <a:cubicBezTo>
                      <a:pt x="478" y="480"/>
                      <a:pt x="478" y="480"/>
                      <a:pt x="478" y="480"/>
                    </a:cubicBezTo>
                    <a:cubicBezTo>
                      <a:pt x="480" y="478"/>
                      <a:pt x="481" y="476"/>
                      <a:pt x="483" y="475"/>
                    </a:cubicBezTo>
                    <a:cubicBezTo>
                      <a:pt x="478" y="470"/>
                      <a:pt x="478" y="470"/>
                      <a:pt x="478" y="470"/>
                    </a:cubicBezTo>
                    <a:moveTo>
                      <a:pt x="7" y="457"/>
                    </a:moveTo>
                    <a:cubicBezTo>
                      <a:pt x="0" y="457"/>
                      <a:pt x="0" y="457"/>
                      <a:pt x="0" y="457"/>
                    </a:cubicBezTo>
                    <a:cubicBezTo>
                      <a:pt x="0" y="464"/>
                      <a:pt x="0" y="464"/>
                      <a:pt x="0" y="464"/>
                    </a:cubicBezTo>
                    <a:cubicBezTo>
                      <a:pt x="7" y="464"/>
                      <a:pt x="7" y="464"/>
                      <a:pt x="7" y="464"/>
                    </a:cubicBezTo>
                    <a:cubicBezTo>
                      <a:pt x="7" y="457"/>
                      <a:pt x="7" y="457"/>
                      <a:pt x="7" y="457"/>
                    </a:cubicBezTo>
                    <a:moveTo>
                      <a:pt x="501" y="455"/>
                    </a:moveTo>
                    <a:cubicBezTo>
                      <a:pt x="499" y="456"/>
                      <a:pt x="497" y="457"/>
                      <a:pt x="495" y="458"/>
                    </a:cubicBezTo>
                    <a:cubicBezTo>
                      <a:pt x="498" y="464"/>
                      <a:pt x="498" y="464"/>
                      <a:pt x="498" y="464"/>
                    </a:cubicBezTo>
                    <a:cubicBezTo>
                      <a:pt x="500" y="463"/>
                      <a:pt x="502" y="462"/>
                      <a:pt x="504" y="461"/>
                    </a:cubicBezTo>
                    <a:cubicBezTo>
                      <a:pt x="501" y="455"/>
                      <a:pt x="501" y="455"/>
                      <a:pt x="501" y="455"/>
                    </a:cubicBezTo>
                    <a:moveTo>
                      <a:pt x="529" y="450"/>
                    </a:moveTo>
                    <a:cubicBezTo>
                      <a:pt x="527" y="450"/>
                      <a:pt x="527" y="450"/>
                      <a:pt x="527" y="450"/>
                    </a:cubicBezTo>
                    <a:cubicBezTo>
                      <a:pt x="526" y="450"/>
                      <a:pt x="524" y="450"/>
                      <a:pt x="522" y="450"/>
                    </a:cubicBezTo>
                    <a:cubicBezTo>
                      <a:pt x="522" y="457"/>
                      <a:pt x="522" y="457"/>
                      <a:pt x="522" y="457"/>
                    </a:cubicBezTo>
                    <a:cubicBezTo>
                      <a:pt x="524" y="457"/>
                      <a:pt x="526" y="457"/>
                      <a:pt x="527" y="457"/>
                    </a:cubicBezTo>
                    <a:cubicBezTo>
                      <a:pt x="529" y="457"/>
                      <a:pt x="529" y="457"/>
                      <a:pt x="529" y="457"/>
                    </a:cubicBezTo>
                    <a:cubicBezTo>
                      <a:pt x="529" y="450"/>
                      <a:pt x="529" y="450"/>
                      <a:pt x="529" y="450"/>
                    </a:cubicBezTo>
                    <a:moveTo>
                      <a:pt x="556" y="450"/>
                    </a:moveTo>
                    <a:cubicBezTo>
                      <a:pt x="549" y="450"/>
                      <a:pt x="549" y="450"/>
                      <a:pt x="549" y="450"/>
                    </a:cubicBezTo>
                    <a:cubicBezTo>
                      <a:pt x="549" y="457"/>
                      <a:pt x="549" y="457"/>
                      <a:pt x="549" y="457"/>
                    </a:cubicBezTo>
                    <a:cubicBezTo>
                      <a:pt x="556" y="457"/>
                      <a:pt x="556" y="457"/>
                      <a:pt x="556" y="457"/>
                    </a:cubicBezTo>
                    <a:cubicBezTo>
                      <a:pt x="556" y="450"/>
                      <a:pt x="556" y="450"/>
                      <a:pt x="556" y="450"/>
                    </a:cubicBezTo>
                    <a:moveTo>
                      <a:pt x="583" y="450"/>
                    </a:moveTo>
                    <a:cubicBezTo>
                      <a:pt x="576" y="450"/>
                      <a:pt x="576" y="450"/>
                      <a:pt x="576" y="450"/>
                    </a:cubicBezTo>
                    <a:cubicBezTo>
                      <a:pt x="576" y="457"/>
                      <a:pt x="576" y="457"/>
                      <a:pt x="576" y="457"/>
                    </a:cubicBezTo>
                    <a:cubicBezTo>
                      <a:pt x="583" y="457"/>
                      <a:pt x="583" y="457"/>
                      <a:pt x="583" y="457"/>
                    </a:cubicBezTo>
                    <a:cubicBezTo>
                      <a:pt x="583" y="450"/>
                      <a:pt x="583" y="450"/>
                      <a:pt x="583" y="450"/>
                    </a:cubicBezTo>
                    <a:moveTo>
                      <a:pt x="610" y="450"/>
                    </a:moveTo>
                    <a:cubicBezTo>
                      <a:pt x="603" y="450"/>
                      <a:pt x="603" y="450"/>
                      <a:pt x="603" y="450"/>
                    </a:cubicBezTo>
                    <a:cubicBezTo>
                      <a:pt x="603" y="457"/>
                      <a:pt x="603" y="457"/>
                      <a:pt x="603" y="457"/>
                    </a:cubicBezTo>
                    <a:cubicBezTo>
                      <a:pt x="610" y="457"/>
                      <a:pt x="610" y="457"/>
                      <a:pt x="610" y="457"/>
                    </a:cubicBezTo>
                    <a:cubicBezTo>
                      <a:pt x="610" y="450"/>
                      <a:pt x="610" y="450"/>
                      <a:pt x="610" y="450"/>
                    </a:cubicBezTo>
                    <a:moveTo>
                      <a:pt x="637" y="450"/>
                    </a:moveTo>
                    <a:cubicBezTo>
                      <a:pt x="630" y="450"/>
                      <a:pt x="630" y="450"/>
                      <a:pt x="630" y="450"/>
                    </a:cubicBezTo>
                    <a:cubicBezTo>
                      <a:pt x="630" y="457"/>
                      <a:pt x="630" y="457"/>
                      <a:pt x="630" y="457"/>
                    </a:cubicBezTo>
                    <a:cubicBezTo>
                      <a:pt x="637" y="457"/>
                      <a:pt x="637" y="457"/>
                      <a:pt x="637" y="457"/>
                    </a:cubicBezTo>
                    <a:cubicBezTo>
                      <a:pt x="637" y="450"/>
                      <a:pt x="637" y="450"/>
                      <a:pt x="637" y="450"/>
                    </a:cubicBezTo>
                    <a:moveTo>
                      <a:pt x="663" y="450"/>
                    </a:moveTo>
                    <a:cubicBezTo>
                      <a:pt x="657" y="450"/>
                      <a:pt x="657" y="450"/>
                      <a:pt x="657" y="450"/>
                    </a:cubicBezTo>
                    <a:cubicBezTo>
                      <a:pt x="657" y="457"/>
                      <a:pt x="657" y="457"/>
                      <a:pt x="657" y="457"/>
                    </a:cubicBezTo>
                    <a:cubicBezTo>
                      <a:pt x="663" y="457"/>
                      <a:pt x="663" y="457"/>
                      <a:pt x="663" y="457"/>
                    </a:cubicBezTo>
                    <a:cubicBezTo>
                      <a:pt x="663" y="450"/>
                      <a:pt x="663" y="450"/>
                      <a:pt x="663" y="450"/>
                    </a:cubicBezTo>
                    <a:moveTo>
                      <a:pt x="690" y="450"/>
                    </a:moveTo>
                    <a:cubicBezTo>
                      <a:pt x="683" y="450"/>
                      <a:pt x="683" y="450"/>
                      <a:pt x="683" y="450"/>
                    </a:cubicBezTo>
                    <a:cubicBezTo>
                      <a:pt x="684" y="457"/>
                      <a:pt x="684" y="457"/>
                      <a:pt x="684" y="457"/>
                    </a:cubicBezTo>
                    <a:cubicBezTo>
                      <a:pt x="690" y="457"/>
                      <a:pt x="690" y="457"/>
                      <a:pt x="690" y="457"/>
                    </a:cubicBezTo>
                    <a:cubicBezTo>
                      <a:pt x="690" y="450"/>
                      <a:pt x="690" y="450"/>
                      <a:pt x="690" y="450"/>
                    </a:cubicBezTo>
                    <a:moveTo>
                      <a:pt x="717" y="449"/>
                    </a:moveTo>
                    <a:cubicBezTo>
                      <a:pt x="715" y="450"/>
                      <a:pt x="713" y="450"/>
                      <a:pt x="711" y="450"/>
                    </a:cubicBezTo>
                    <a:cubicBezTo>
                      <a:pt x="710" y="450"/>
                      <a:pt x="710" y="450"/>
                      <a:pt x="710" y="450"/>
                    </a:cubicBezTo>
                    <a:cubicBezTo>
                      <a:pt x="710" y="456"/>
                      <a:pt x="710" y="456"/>
                      <a:pt x="710" y="456"/>
                    </a:cubicBezTo>
                    <a:cubicBezTo>
                      <a:pt x="711" y="456"/>
                      <a:pt x="711" y="456"/>
                      <a:pt x="711" y="456"/>
                    </a:cubicBezTo>
                    <a:cubicBezTo>
                      <a:pt x="713" y="456"/>
                      <a:pt x="715" y="456"/>
                      <a:pt x="717" y="456"/>
                    </a:cubicBezTo>
                    <a:cubicBezTo>
                      <a:pt x="717" y="449"/>
                      <a:pt x="717" y="449"/>
                      <a:pt x="717" y="449"/>
                    </a:cubicBezTo>
                    <a:moveTo>
                      <a:pt x="741" y="442"/>
                    </a:moveTo>
                    <a:cubicBezTo>
                      <a:pt x="739" y="443"/>
                      <a:pt x="737" y="444"/>
                      <a:pt x="735" y="445"/>
                    </a:cubicBezTo>
                    <a:cubicBezTo>
                      <a:pt x="738" y="451"/>
                      <a:pt x="738" y="451"/>
                      <a:pt x="738" y="451"/>
                    </a:cubicBezTo>
                    <a:cubicBezTo>
                      <a:pt x="740" y="450"/>
                      <a:pt x="742" y="449"/>
                      <a:pt x="744" y="448"/>
                    </a:cubicBezTo>
                    <a:cubicBezTo>
                      <a:pt x="741" y="442"/>
                      <a:pt x="741" y="442"/>
                      <a:pt x="741" y="442"/>
                    </a:cubicBezTo>
                    <a:moveTo>
                      <a:pt x="7" y="430"/>
                    </a:moveTo>
                    <a:cubicBezTo>
                      <a:pt x="0" y="430"/>
                      <a:pt x="0" y="430"/>
                      <a:pt x="0" y="430"/>
                    </a:cubicBezTo>
                    <a:cubicBezTo>
                      <a:pt x="0" y="437"/>
                      <a:pt x="0" y="437"/>
                      <a:pt x="0" y="437"/>
                    </a:cubicBezTo>
                    <a:cubicBezTo>
                      <a:pt x="7" y="437"/>
                      <a:pt x="7" y="437"/>
                      <a:pt x="7" y="437"/>
                    </a:cubicBezTo>
                    <a:cubicBezTo>
                      <a:pt x="7" y="430"/>
                      <a:pt x="7" y="430"/>
                      <a:pt x="7" y="430"/>
                    </a:cubicBezTo>
                    <a:moveTo>
                      <a:pt x="761" y="426"/>
                    </a:moveTo>
                    <a:cubicBezTo>
                      <a:pt x="760" y="428"/>
                      <a:pt x="758" y="430"/>
                      <a:pt x="757" y="431"/>
                    </a:cubicBezTo>
                    <a:cubicBezTo>
                      <a:pt x="761" y="436"/>
                      <a:pt x="761" y="436"/>
                      <a:pt x="761" y="436"/>
                    </a:cubicBezTo>
                    <a:cubicBezTo>
                      <a:pt x="763" y="434"/>
                      <a:pt x="765" y="432"/>
                      <a:pt x="766" y="431"/>
                    </a:cubicBezTo>
                    <a:cubicBezTo>
                      <a:pt x="761" y="426"/>
                      <a:pt x="761" y="426"/>
                      <a:pt x="761" y="426"/>
                    </a:cubicBezTo>
                    <a:moveTo>
                      <a:pt x="773" y="404"/>
                    </a:moveTo>
                    <a:cubicBezTo>
                      <a:pt x="772" y="406"/>
                      <a:pt x="772" y="408"/>
                      <a:pt x="771" y="410"/>
                    </a:cubicBezTo>
                    <a:cubicBezTo>
                      <a:pt x="777" y="413"/>
                      <a:pt x="777" y="413"/>
                      <a:pt x="777" y="413"/>
                    </a:cubicBezTo>
                    <a:cubicBezTo>
                      <a:pt x="778" y="411"/>
                      <a:pt x="779" y="408"/>
                      <a:pt x="780" y="406"/>
                    </a:cubicBezTo>
                    <a:cubicBezTo>
                      <a:pt x="773" y="404"/>
                      <a:pt x="773" y="404"/>
                      <a:pt x="773" y="404"/>
                    </a:cubicBezTo>
                    <a:moveTo>
                      <a:pt x="7" y="403"/>
                    </a:moveTo>
                    <a:cubicBezTo>
                      <a:pt x="0" y="403"/>
                      <a:pt x="0" y="403"/>
                      <a:pt x="0" y="403"/>
                    </a:cubicBezTo>
                    <a:cubicBezTo>
                      <a:pt x="0" y="410"/>
                      <a:pt x="0" y="410"/>
                      <a:pt x="0" y="410"/>
                    </a:cubicBezTo>
                    <a:cubicBezTo>
                      <a:pt x="7" y="410"/>
                      <a:pt x="7" y="410"/>
                      <a:pt x="7" y="410"/>
                    </a:cubicBezTo>
                    <a:cubicBezTo>
                      <a:pt x="7" y="403"/>
                      <a:pt x="7" y="403"/>
                      <a:pt x="7" y="403"/>
                    </a:cubicBezTo>
                    <a:moveTo>
                      <a:pt x="783" y="378"/>
                    </a:moveTo>
                    <a:cubicBezTo>
                      <a:pt x="776" y="378"/>
                      <a:pt x="776" y="378"/>
                      <a:pt x="776" y="378"/>
                    </a:cubicBezTo>
                    <a:cubicBezTo>
                      <a:pt x="776" y="385"/>
                      <a:pt x="776" y="385"/>
                      <a:pt x="776" y="385"/>
                    </a:cubicBezTo>
                    <a:cubicBezTo>
                      <a:pt x="783" y="385"/>
                      <a:pt x="783" y="385"/>
                      <a:pt x="783" y="385"/>
                    </a:cubicBezTo>
                    <a:cubicBezTo>
                      <a:pt x="783" y="378"/>
                      <a:pt x="783" y="378"/>
                      <a:pt x="783" y="378"/>
                    </a:cubicBezTo>
                    <a:moveTo>
                      <a:pt x="7" y="376"/>
                    </a:moveTo>
                    <a:cubicBezTo>
                      <a:pt x="0" y="376"/>
                      <a:pt x="0" y="376"/>
                      <a:pt x="0" y="376"/>
                    </a:cubicBezTo>
                    <a:cubicBezTo>
                      <a:pt x="0" y="383"/>
                      <a:pt x="0" y="383"/>
                      <a:pt x="0" y="383"/>
                    </a:cubicBezTo>
                    <a:cubicBezTo>
                      <a:pt x="7" y="383"/>
                      <a:pt x="7" y="383"/>
                      <a:pt x="7" y="383"/>
                    </a:cubicBezTo>
                    <a:cubicBezTo>
                      <a:pt x="7" y="376"/>
                      <a:pt x="7" y="376"/>
                      <a:pt x="7" y="376"/>
                    </a:cubicBezTo>
                    <a:moveTo>
                      <a:pt x="783" y="352"/>
                    </a:moveTo>
                    <a:cubicBezTo>
                      <a:pt x="776" y="352"/>
                      <a:pt x="776" y="352"/>
                      <a:pt x="776" y="352"/>
                    </a:cubicBezTo>
                    <a:cubicBezTo>
                      <a:pt x="776" y="358"/>
                      <a:pt x="776" y="358"/>
                      <a:pt x="776" y="358"/>
                    </a:cubicBezTo>
                    <a:cubicBezTo>
                      <a:pt x="783" y="358"/>
                      <a:pt x="783" y="358"/>
                      <a:pt x="783" y="358"/>
                    </a:cubicBezTo>
                    <a:cubicBezTo>
                      <a:pt x="783" y="352"/>
                      <a:pt x="783" y="352"/>
                      <a:pt x="783" y="352"/>
                    </a:cubicBezTo>
                    <a:moveTo>
                      <a:pt x="7" y="349"/>
                    </a:moveTo>
                    <a:cubicBezTo>
                      <a:pt x="0" y="349"/>
                      <a:pt x="0" y="349"/>
                      <a:pt x="0" y="349"/>
                    </a:cubicBezTo>
                    <a:cubicBezTo>
                      <a:pt x="0" y="356"/>
                      <a:pt x="0" y="356"/>
                      <a:pt x="0" y="356"/>
                    </a:cubicBezTo>
                    <a:cubicBezTo>
                      <a:pt x="7" y="356"/>
                      <a:pt x="7" y="356"/>
                      <a:pt x="7" y="356"/>
                    </a:cubicBezTo>
                    <a:cubicBezTo>
                      <a:pt x="7" y="349"/>
                      <a:pt x="7" y="349"/>
                      <a:pt x="7" y="349"/>
                    </a:cubicBezTo>
                    <a:moveTo>
                      <a:pt x="783" y="325"/>
                    </a:moveTo>
                    <a:cubicBezTo>
                      <a:pt x="776" y="325"/>
                      <a:pt x="776" y="325"/>
                      <a:pt x="776" y="325"/>
                    </a:cubicBezTo>
                    <a:cubicBezTo>
                      <a:pt x="776" y="331"/>
                      <a:pt x="776" y="331"/>
                      <a:pt x="776" y="331"/>
                    </a:cubicBezTo>
                    <a:cubicBezTo>
                      <a:pt x="783" y="331"/>
                      <a:pt x="783" y="331"/>
                      <a:pt x="783" y="331"/>
                    </a:cubicBezTo>
                    <a:cubicBezTo>
                      <a:pt x="783" y="325"/>
                      <a:pt x="783" y="325"/>
                      <a:pt x="783" y="325"/>
                    </a:cubicBezTo>
                    <a:moveTo>
                      <a:pt x="7" y="322"/>
                    </a:moveTo>
                    <a:cubicBezTo>
                      <a:pt x="0" y="322"/>
                      <a:pt x="0" y="322"/>
                      <a:pt x="0" y="322"/>
                    </a:cubicBezTo>
                    <a:cubicBezTo>
                      <a:pt x="0" y="329"/>
                      <a:pt x="0" y="329"/>
                      <a:pt x="0" y="329"/>
                    </a:cubicBezTo>
                    <a:cubicBezTo>
                      <a:pt x="7" y="329"/>
                      <a:pt x="7" y="329"/>
                      <a:pt x="7" y="329"/>
                    </a:cubicBezTo>
                    <a:cubicBezTo>
                      <a:pt x="7" y="322"/>
                      <a:pt x="7" y="322"/>
                      <a:pt x="7" y="322"/>
                    </a:cubicBezTo>
                    <a:moveTo>
                      <a:pt x="783" y="298"/>
                    </a:moveTo>
                    <a:cubicBezTo>
                      <a:pt x="776" y="298"/>
                      <a:pt x="776" y="298"/>
                      <a:pt x="776" y="298"/>
                    </a:cubicBezTo>
                    <a:cubicBezTo>
                      <a:pt x="776" y="305"/>
                      <a:pt x="776" y="305"/>
                      <a:pt x="776" y="305"/>
                    </a:cubicBezTo>
                    <a:cubicBezTo>
                      <a:pt x="783" y="305"/>
                      <a:pt x="783" y="305"/>
                      <a:pt x="783" y="305"/>
                    </a:cubicBezTo>
                    <a:cubicBezTo>
                      <a:pt x="783" y="298"/>
                      <a:pt x="783" y="298"/>
                      <a:pt x="783" y="298"/>
                    </a:cubicBezTo>
                    <a:moveTo>
                      <a:pt x="7" y="296"/>
                    </a:moveTo>
                    <a:cubicBezTo>
                      <a:pt x="0" y="296"/>
                      <a:pt x="0" y="296"/>
                      <a:pt x="0" y="296"/>
                    </a:cubicBezTo>
                    <a:cubicBezTo>
                      <a:pt x="0" y="302"/>
                      <a:pt x="0" y="302"/>
                      <a:pt x="0" y="302"/>
                    </a:cubicBezTo>
                    <a:cubicBezTo>
                      <a:pt x="7" y="302"/>
                      <a:pt x="7" y="302"/>
                      <a:pt x="7" y="302"/>
                    </a:cubicBezTo>
                    <a:cubicBezTo>
                      <a:pt x="7" y="296"/>
                      <a:pt x="7" y="296"/>
                      <a:pt x="7" y="296"/>
                    </a:cubicBezTo>
                    <a:moveTo>
                      <a:pt x="783" y="271"/>
                    </a:moveTo>
                    <a:cubicBezTo>
                      <a:pt x="776" y="271"/>
                      <a:pt x="776" y="271"/>
                      <a:pt x="776" y="271"/>
                    </a:cubicBezTo>
                    <a:cubicBezTo>
                      <a:pt x="776" y="278"/>
                      <a:pt x="776" y="278"/>
                      <a:pt x="776" y="278"/>
                    </a:cubicBezTo>
                    <a:cubicBezTo>
                      <a:pt x="783" y="278"/>
                      <a:pt x="783" y="278"/>
                      <a:pt x="783" y="278"/>
                    </a:cubicBezTo>
                    <a:cubicBezTo>
                      <a:pt x="783" y="271"/>
                      <a:pt x="783" y="271"/>
                      <a:pt x="783" y="271"/>
                    </a:cubicBezTo>
                    <a:moveTo>
                      <a:pt x="7" y="269"/>
                    </a:moveTo>
                    <a:cubicBezTo>
                      <a:pt x="0" y="269"/>
                      <a:pt x="0" y="269"/>
                      <a:pt x="0" y="269"/>
                    </a:cubicBezTo>
                    <a:cubicBezTo>
                      <a:pt x="0" y="276"/>
                      <a:pt x="0" y="276"/>
                      <a:pt x="0" y="276"/>
                    </a:cubicBezTo>
                    <a:cubicBezTo>
                      <a:pt x="7" y="276"/>
                      <a:pt x="7" y="276"/>
                      <a:pt x="7" y="276"/>
                    </a:cubicBezTo>
                    <a:cubicBezTo>
                      <a:pt x="7" y="269"/>
                      <a:pt x="7" y="269"/>
                      <a:pt x="7" y="269"/>
                    </a:cubicBezTo>
                    <a:moveTo>
                      <a:pt x="783" y="244"/>
                    </a:moveTo>
                    <a:cubicBezTo>
                      <a:pt x="776" y="244"/>
                      <a:pt x="776" y="244"/>
                      <a:pt x="776" y="244"/>
                    </a:cubicBezTo>
                    <a:cubicBezTo>
                      <a:pt x="776" y="251"/>
                      <a:pt x="776" y="251"/>
                      <a:pt x="776" y="251"/>
                    </a:cubicBezTo>
                    <a:cubicBezTo>
                      <a:pt x="783" y="251"/>
                      <a:pt x="783" y="251"/>
                      <a:pt x="783" y="251"/>
                    </a:cubicBezTo>
                    <a:cubicBezTo>
                      <a:pt x="783" y="244"/>
                      <a:pt x="783" y="244"/>
                      <a:pt x="783" y="244"/>
                    </a:cubicBezTo>
                    <a:moveTo>
                      <a:pt x="7" y="242"/>
                    </a:moveTo>
                    <a:cubicBezTo>
                      <a:pt x="0" y="242"/>
                      <a:pt x="0" y="242"/>
                      <a:pt x="0" y="242"/>
                    </a:cubicBezTo>
                    <a:cubicBezTo>
                      <a:pt x="0" y="249"/>
                      <a:pt x="0" y="249"/>
                      <a:pt x="0" y="249"/>
                    </a:cubicBezTo>
                    <a:cubicBezTo>
                      <a:pt x="7" y="249"/>
                      <a:pt x="7" y="249"/>
                      <a:pt x="7" y="249"/>
                    </a:cubicBezTo>
                    <a:cubicBezTo>
                      <a:pt x="7" y="242"/>
                      <a:pt x="7" y="242"/>
                      <a:pt x="7" y="242"/>
                    </a:cubicBezTo>
                    <a:moveTo>
                      <a:pt x="783" y="217"/>
                    </a:moveTo>
                    <a:cubicBezTo>
                      <a:pt x="776" y="217"/>
                      <a:pt x="776" y="217"/>
                      <a:pt x="776" y="217"/>
                    </a:cubicBezTo>
                    <a:cubicBezTo>
                      <a:pt x="776" y="224"/>
                      <a:pt x="776" y="224"/>
                      <a:pt x="776" y="224"/>
                    </a:cubicBezTo>
                    <a:cubicBezTo>
                      <a:pt x="783" y="224"/>
                      <a:pt x="783" y="224"/>
                      <a:pt x="783" y="224"/>
                    </a:cubicBezTo>
                    <a:cubicBezTo>
                      <a:pt x="783" y="217"/>
                      <a:pt x="783" y="217"/>
                      <a:pt x="783" y="217"/>
                    </a:cubicBezTo>
                    <a:moveTo>
                      <a:pt x="7" y="215"/>
                    </a:moveTo>
                    <a:cubicBezTo>
                      <a:pt x="0" y="215"/>
                      <a:pt x="0" y="215"/>
                      <a:pt x="0" y="215"/>
                    </a:cubicBezTo>
                    <a:cubicBezTo>
                      <a:pt x="0" y="222"/>
                      <a:pt x="0" y="222"/>
                      <a:pt x="0" y="222"/>
                    </a:cubicBezTo>
                    <a:cubicBezTo>
                      <a:pt x="7" y="222"/>
                      <a:pt x="7" y="222"/>
                      <a:pt x="7" y="222"/>
                    </a:cubicBezTo>
                    <a:cubicBezTo>
                      <a:pt x="7" y="215"/>
                      <a:pt x="7" y="215"/>
                      <a:pt x="7" y="215"/>
                    </a:cubicBezTo>
                    <a:moveTo>
                      <a:pt x="783" y="190"/>
                    </a:moveTo>
                    <a:cubicBezTo>
                      <a:pt x="776" y="190"/>
                      <a:pt x="776" y="190"/>
                      <a:pt x="776" y="190"/>
                    </a:cubicBezTo>
                    <a:cubicBezTo>
                      <a:pt x="776" y="197"/>
                      <a:pt x="776" y="197"/>
                      <a:pt x="776" y="197"/>
                    </a:cubicBezTo>
                    <a:cubicBezTo>
                      <a:pt x="783" y="197"/>
                      <a:pt x="783" y="197"/>
                      <a:pt x="783" y="197"/>
                    </a:cubicBezTo>
                    <a:cubicBezTo>
                      <a:pt x="783" y="190"/>
                      <a:pt x="783" y="190"/>
                      <a:pt x="783" y="190"/>
                    </a:cubicBezTo>
                    <a:moveTo>
                      <a:pt x="7" y="188"/>
                    </a:moveTo>
                    <a:cubicBezTo>
                      <a:pt x="0" y="188"/>
                      <a:pt x="0" y="188"/>
                      <a:pt x="0" y="188"/>
                    </a:cubicBezTo>
                    <a:cubicBezTo>
                      <a:pt x="0" y="195"/>
                      <a:pt x="0" y="195"/>
                      <a:pt x="0" y="195"/>
                    </a:cubicBezTo>
                    <a:cubicBezTo>
                      <a:pt x="7" y="195"/>
                      <a:pt x="7" y="195"/>
                      <a:pt x="7" y="195"/>
                    </a:cubicBezTo>
                    <a:cubicBezTo>
                      <a:pt x="7" y="188"/>
                      <a:pt x="7" y="188"/>
                      <a:pt x="7" y="188"/>
                    </a:cubicBezTo>
                    <a:moveTo>
                      <a:pt x="783" y="163"/>
                    </a:moveTo>
                    <a:cubicBezTo>
                      <a:pt x="776" y="163"/>
                      <a:pt x="776" y="163"/>
                      <a:pt x="776" y="163"/>
                    </a:cubicBezTo>
                    <a:cubicBezTo>
                      <a:pt x="776" y="170"/>
                      <a:pt x="776" y="170"/>
                      <a:pt x="776" y="170"/>
                    </a:cubicBezTo>
                    <a:cubicBezTo>
                      <a:pt x="783" y="170"/>
                      <a:pt x="783" y="170"/>
                      <a:pt x="783" y="170"/>
                    </a:cubicBezTo>
                    <a:cubicBezTo>
                      <a:pt x="783" y="163"/>
                      <a:pt x="783" y="163"/>
                      <a:pt x="783" y="163"/>
                    </a:cubicBezTo>
                    <a:moveTo>
                      <a:pt x="7" y="161"/>
                    </a:moveTo>
                    <a:cubicBezTo>
                      <a:pt x="0" y="161"/>
                      <a:pt x="0" y="161"/>
                      <a:pt x="0" y="161"/>
                    </a:cubicBezTo>
                    <a:cubicBezTo>
                      <a:pt x="0" y="168"/>
                      <a:pt x="0" y="168"/>
                      <a:pt x="0" y="168"/>
                    </a:cubicBezTo>
                    <a:cubicBezTo>
                      <a:pt x="7" y="168"/>
                      <a:pt x="7" y="168"/>
                      <a:pt x="7" y="168"/>
                    </a:cubicBezTo>
                    <a:cubicBezTo>
                      <a:pt x="7" y="161"/>
                      <a:pt x="7" y="161"/>
                      <a:pt x="7" y="161"/>
                    </a:cubicBezTo>
                    <a:moveTo>
                      <a:pt x="783" y="136"/>
                    </a:moveTo>
                    <a:cubicBezTo>
                      <a:pt x="776" y="136"/>
                      <a:pt x="776" y="136"/>
                      <a:pt x="776" y="136"/>
                    </a:cubicBezTo>
                    <a:cubicBezTo>
                      <a:pt x="776" y="143"/>
                      <a:pt x="776" y="143"/>
                      <a:pt x="776" y="143"/>
                    </a:cubicBezTo>
                    <a:cubicBezTo>
                      <a:pt x="783" y="143"/>
                      <a:pt x="783" y="143"/>
                      <a:pt x="783" y="143"/>
                    </a:cubicBezTo>
                    <a:cubicBezTo>
                      <a:pt x="783" y="136"/>
                      <a:pt x="783" y="136"/>
                      <a:pt x="783" y="136"/>
                    </a:cubicBezTo>
                    <a:moveTo>
                      <a:pt x="7" y="134"/>
                    </a:moveTo>
                    <a:cubicBezTo>
                      <a:pt x="0" y="134"/>
                      <a:pt x="0" y="134"/>
                      <a:pt x="0" y="134"/>
                    </a:cubicBezTo>
                    <a:cubicBezTo>
                      <a:pt x="0" y="141"/>
                      <a:pt x="0" y="141"/>
                      <a:pt x="0" y="141"/>
                    </a:cubicBezTo>
                    <a:cubicBezTo>
                      <a:pt x="7" y="141"/>
                      <a:pt x="7" y="141"/>
                      <a:pt x="7" y="141"/>
                    </a:cubicBezTo>
                    <a:cubicBezTo>
                      <a:pt x="7" y="134"/>
                      <a:pt x="7" y="134"/>
                      <a:pt x="7" y="134"/>
                    </a:cubicBezTo>
                    <a:moveTo>
                      <a:pt x="780" y="109"/>
                    </a:moveTo>
                    <a:cubicBezTo>
                      <a:pt x="779" y="111"/>
                      <a:pt x="778" y="113"/>
                      <a:pt x="778" y="116"/>
                    </a:cubicBezTo>
                    <a:cubicBezTo>
                      <a:pt x="784" y="117"/>
                      <a:pt x="784" y="117"/>
                      <a:pt x="784" y="117"/>
                    </a:cubicBezTo>
                    <a:cubicBezTo>
                      <a:pt x="785" y="115"/>
                      <a:pt x="785" y="113"/>
                      <a:pt x="786" y="111"/>
                    </a:cubicBezTo>
                    <a:cubicBezTo>
                      <a:pt x="780" y="109"/>
                      <a:pt x="780" y="109"/>
                      <a:pt x="780" y="109"/>
                    </a:cubicBezTo>
                    <a:moveTo>
                      <a:pt x="7" y="107"/>
                    </a:moveTo>
                    <a:cubicBezTo>
                      <a:pt x="0" y="107"/>
                      <a:pt x="0" y="107"/>
                      <a:pt x="0" y="107"/>
                    </a:cubicBezTo>
                    <a:cubicBezTo>
                      <a:pt x="0" y="114"/>
                      <a:pt x="0" y="114"/>
                      <a:pt x="0" y="114"/>
                    </a:cubicBezTo>
                    <a:cubicBezTo>
                      <a:pt x="7" y="114"/>
                      <a:pt x="7" y="114"/>
                      <a:pt x="7" y="114"/>
                    </a:cubicBezTo>
                    <a:cubicBezTo>
                      <a:pt x="7" y="107"/>
                      <a:pt x="7" y="107"/>
                      <a:pt x="7" y="107"/>
                    </a:cubicBezTo>
                    <a:moveTo>
                      <a:pt x="794" y="85"/>
                    </a:moveTo>
                    <a:cubicBezTo>
                      <a:pt x="792" y="86"/>
                      <a:pt x="791" y="88"/>
                      <a:pt x="789" y="90"/>
                    </a:cubicBezTo>
                    <a:cubicBezTo>
                      <a:pt x="795" y="94"/>
                      <a:pt x="795" y="94"/>
                      <a:pt x="795" y="94"/>
                    </a:cubicBezTo>
                    <a:cubicBezTo>
                      <a:pt x="796" y="92"/>
                      <a:pt x="797" y="91"/>
                      <a:pt x="799" y="89"/>
                    </a:cubicBezTo>
                    <a:cubicBezTo>
                      <a:pt x="794" y="85"/>
                      <a:pt x="794" y="85"/>
                      <a:pt x="794" y="85"/>
                    </a:cubicBezTo>
                    <a:moveTo>
                      <a:pt x="7" y="81"/>
                    </a:moveTo>
                    <a:cubicBezTo>
                      <a:pt x="0" y="81"/>
                      <a:pt x="0" y="81"/>
                      <a:pt x="0" y="81"/>
                    </a:cubicBezTo>
                    <a:cubicBezTo>
                      <a:pt x="0" y="87"/>
                      <a:pt x="0" y="87"/>
                      <a:pt x="0" y="87"/>
                    </a:cubicBezTo>
                    <a:cubicBezTo>
                      <a:pt x="7" y="87"/>
                      <a:pt x="7" y="87"/>
                      <a:pt x="7" y="87"/>
                    </a:cubicBezTo>
                    <a:cubicBezTo>
                      <a:pt x="7" y="81"/>
                      <a:pt x="7" y="81"/>
                      <a:pt x="7" y="81"/>
                    </a:cubicBezTo>
                    <a:moveTo>
                      <a:pt x="816" y="68"/>
                    </a:moveTo>
                    <a:cubicBezTo>
                      <a:pt x="814" y="69"/>
                      <a:pt x="812" y="70"/>
                      <a:pt x="810" y="71"/>
                    </a:cubicBezTo>
                    <a:cubicBezTo>
                      <a:pt x="813" y="77"/>
                      <a:pt x="813" y="77"/>
                      <a:pt x="813" y="77"/>
                    </a:cubicBezTo>
                    <a:cubicBezTo>
                      <a:pt x="815" y="76"/>
                      <a:pt x="817" y="75"/>
                      <a:pt x="819" y="74"/>
                    </a:cubicBezTo>
                    <a:cubicBezTo>
                      <a:pt x="816" y="68"/>
                      <a:pt x="816" y="68"/>
                      <a:pt x="816" y="68"/>
                    </a:cubicBezTo>
                    <a:moveTo>
                      <a:pt x="843" y="60"/>
                    </a:moveTo>
                    <a:cubicBezTo>
                      <a:pt x="841" y="61"/>
                      <a:pt x="838" y="61"/>
                      <a:pt x="836" y="61"/>
                    </a:cubicBezTo>
                    <a:cubicBezTo>
                      <a:pt x="837" y="68"/>
                      <a:pt x="837" y="68"/>
                      <a:pt x="837" y="68"/>
                    </a:cubicBezTo>
                    <a:cubicBezTo>
                      <a:pt x="839" y="68"/>
                      <a:pt x="841" y="67"/>
                      <a:pt x="844" y="67"/>
                    </a:cubicBezTo>
                    <a:cubicBezTo>
                      <a:pt x="843" y="60"/>
                      <a:pt x="843" y="60"/>
                      <a:pt x="843" y="60"/>
                    </a:cubicBezTo>
                    <a:moveTo>
                      <a:pt x="870" y="60"/>
                    </a:moveTo>
                    <a:cubicBezTo>
                      <a:pt x="863" y="60"/>
                      <a:pt x="863" y="60"/>
                      <a:pt x="863" y="60"/>
                    </a:cubicBezTo>
                    <a:cubicBezTo>
                      <a:pt x="863" y="67"/>
                      <a:pt x="863" y="67"/>
                      <a:pt x="863" y="67"/>
                    </a:cubicBezTo>
                    <a:cubicBezTo>
                      <a:pt x="870" y="67"/>
                      <a:pt x="870" y="67"/>
                      <a:pt x="870" y="67"/>
                    </a:cubicBezTo>
                    <a:cubicBezTo>
                      <a:pt x="870" y="60"/>
                      <a:pt x="870" y="60"/>
                      <a:pt x="870" y="60"/>
                    </a:cubicBezTo>
                    <a:moveTo>
                      <a:pt x="897" y="60"/>
                    </a:moveTo>
                    <a:cubicBezTo>
                      <a:pt x="890" y="60"/>
                      <a:pt x="890" y="60"/>
                      <a:pt x="890" y="60"/>
                    </a:cubicBezTo>
                    <a:cubicBezTo>
                      <a:pt x="890" y="67"/>
                      <a:pt x="890" y="67"/>
                      <a:pt x="890" y="67"/>
                    </a:cubicBezTo>
                    <a:cubicBezTo>
                      <a:pt x="897" y="67"/>
                      <a:pt x="897" y="67"/>
                      <a:pt x="897" y="67"/>
                    </a:cubicBezTo>
                    <a:cubicBezTo>
                      <a:pt x="897" y="60"/>
                      <a:pt x="897" y="60"/>
                      <a:pt x="897" y="60"/>
                    </a:cubicBezTo>
                    <a:moveTo>
                      <a:pt x="924" y="60"/>
                    </a:moveTo>
                    <a:cubicBezTo>
                      <a:pt x="917" y="60"/>
                      <a:pt x="917" y="60"/>
                      <a:pt x="917" y="60"/>
                    </a:cubicBezTo>
                    <a:cubicBezTo>
                      <a:pt x="917" y="67"/>
                      <a:pt x="917" y="67"/>
                      <a:pt x="917" y="67"/>
                    </a:cubicBezTo>
                    <a:cubicBezTo>
                      <a:pt x="924" y="67"/>
                      <a:pt x="924" y="67"/>
                      <a:pt x="924" y="67"/>
                    </a:cubicBezTo>
                    <a:cubicBezTo>
                      <a:pt x="924" y="60"/>
                      <a:pt x="924" y="60"/>
                      <a:pt x="924" y="60"/>
                    </a:cubicBezTo>
                    <a:moveTo>
                      <a:pt x="951" y="60"/>
                    </a:moveTo>
                    <a:cubicBezTo>
                      <a:pt x="944" y="60"/>
                      <a:pt x="944" y="60"/>
                      <a:pt x="944" y="60"/>
                    </a:cubicBezTo>
                    <a:cubicBezTo>
                      <a:pt x="944" y="67"/>
                      <a:pt x="944" y="67"/>
                      <a:pt x="944" y="67"/>
                    </a:cubicBezTo>
                    <a:cubicBezTo>
                      <a:pt x="951" y="67"/>
                      <a:pt x="951" y="67"/>
                      <a:pt x="951" y="67"/>
                    </a:cubicBezTo>
                    <a:cubicBezTo>
                      <a:pt x="951" y="60"/>
                      <a:pt x="951" y="60"/>
                      <a:pt x="951" y="60"/>
                    </a:cubicBezTo>
                    <a:moveTo>
                      <a:pt x="978" y="60"/>
                    </a:moveTo>
                    <a:cubicBezTo>
                      <a:pt x="971" y="60"/>
                      <a:pt x="971" y="60"/>
                      <a:pt x="971" y="60"/>
                    </a:cubicBezTo>
                    <a:cubicBezTo>
                      <a:pt x="971" y="67"/>
                      <a:pt x="971" y="67"/>
                      <a:pt x="971" y="67"/>
                    </a:cubicBezTo>
                    <a:cubicBezTo>
                      <a:pt x="978" y="67"/>
                      <a:pt x="978" y="67"/>
                      <a:pt x="978" y="67"/>
                    </a:cubicBezTo>
                    <a:cubicBezTo>
                      <a:pt x="978" y="60"/>
                      <a:pt x="978" y="60"/>
                      <a:pt x="978" y="60"/>
                    </a:cubicBezTo>
                    <a:moveTo>
                      <a:pt x="1005" y="60"/>
                    </a:moveTo>
                    <a:cubicBezTo>
                      <a:pt x="998" y="60"/>
                      <a:pt x="998" y="60"/>
                      <a:pt x="998" y="60"/>
                    </a:cubicBezTo>
                    <a:cubicBezTo>
                      <a:pt x="998" y="67"/>
                      <a:pt x="998" y="67"/>
                      <a:pt x="998" y="67"/>
                    </a:cubicBezTo>
                    <a:cubicBezTo>
                      <a:pt x="1005" y="67"/>
                      <a:pt x="1005" y="67"/>
                      <a:pt x="1005" y="67"/>
                    </a:cubicBezTo>
                    <a:cubicBezTo>
                      <a:pt x="1005" y="60"/>
                      <a:pt x="1005" y="60"/>
                      <a:pt x="1005" y="60"/>
                    </a:cubicBezTo>
                    <a:moveTo>
                      <a:pt x="1032" y="60"/>
                    </a:moveTo>
                    <a:cubicBezTo>
                      <a:pt x="1025" y="60"/>
                      <a:pt x="1025" y="60"/>
                      <a:pt x="1025" y="60"/>
                    </a:cubicBezTo>
                    <a:cubicBezTo>
                      <a:pt x="1025" y="67"/>
                      <a:pt x="1025" y="67"/>
                      <a:pt x="1025" y="67"/>
                    </a:cubicBezTo>
                    <a:cubicBezTo>
                      <a:pt x="1032" y="67"/>
                      <a:pt x="1032" y="67"/>
                      <a:pt x="1032" y="67"/>
                    </a:cubicBezTo>
                    <a:cubicBezTo>
                      <a:pt x="1032" y="60"/>
                      <a:pt x="1032" y="60"/>
                      <a:pt x="1032" y="60"/>
                    </a:cubicBezTo>
                    <a:moveTo>
                      <a:pt x="1058" y="60"/>
                    </a:moveTo>
                    <a:cubicBezTo>
                      <a:pt x="1052" y="60"/>
                      <a:pt x="1052" y="60"/>
                      <a:pt x="1052" y="60"/>
                    </a:cubicBezTo>
                    <a:cubicBezTo>
                      <a:pt x="1052" y="67"/>
                      <a:pt x="1052" y="67"/>
                      <a:pt x="1052" y="67"/>
                    </a:cubicBezTo>
                    <a:cubicBezTo>
                      <a:pt x="1058" y="67"/>
                      <a:pt x="1058" y="67"/>
                      <a:pt x="1058" y="67"/>
                    </a:cubicBezTo>
                    <a:cubicBezTo>
                      <a:pt x="1058" y="60"/>
                      <a:pt x="1058" y="60"/>
                      <a:pt x="1058" y="60"/>
                    </a:cubicBezTo>
                    <a:moveTo>
                      <a:pt x="1085" y="60"/>
                    </a:moveTo>
                    <a:cubicBezTo>
                      <a:pt x="1078" y="60"/>
                      <a:pt x="1078" y="60"/>
                      <a:pt x="1078" y="60"/>
                    </a:cubicBezTo>
                    <a:cubicBezTo>
                      <a:pt x="1078" y="67"/>
                      <a:pt x="1078" y="67"/>
                      <a:pt x="1078" y="67"/>
                    </a:cubicBezTo>
                    <a:cubicBezTo>
                      <a:pt x="1085" y="67"/>
                      <a:pt x="1085" y="67"/>
                      <a:pt x="1085" y="67"/>
                    </a:cubicBezTo>
                    <a:cubicBezTo>
                      <a:pt x="1085" y="60"/>
                      <a:pt x="1085" y="60"/>
                      <a:pt x="1085" y="60"/>
                    </a:cubicBezTo>
                    <a:moveTo>
                      <a:pt x="1112" y="60"/>
                    </a:moveTo>
                    <a:cubicBezTo>
                      <a:pt x="1105" y="60"/>
                      <a:pt x="1105" y="60"/>
                      <a:pt x="1105" y="60"/>
                    </a:cubicBezTo>
                    <a:cubicBezTo>
                      <a:pt x="1105" y="67"/>
                      <a:pt x="1105" y="67"/>
                      <a:pt x="1105" y="67"/>
                    </a:cubicBezTo>
                    <a:cubicBezTo>
                      <a:pt x="1112" y="67"/>
                      <a:pt x="1112" y="67"/>
                      <a:pt x="1112" y="67"/>
                    </a:cubicBezTo>
                    <a:cubicBezTo>
                      <a:pt x="1112" y="60"/>
                      <a:pt x="1112" y="60"/>
                      <a:pt x="1112" y="60"/>
                    </a:cubicBezTo>
                    <a:moveTo>
                      <a:pt x="1139" y="60"/>
                    </a:moveTo>
                    <a:cubicBezTo>
                      <a:pt x="1132" y="60"/>
                      <a:pt x="1132" y="60"/>
                      <a:pt x="1132" y="60"/>
                    </a:cubicBezTo>
                    <a:cubicBezTo>
                      <a:pt x="1132" y="67"/>
                      <a:pt x="1132" y="67"/>
                      <a:pt x="1132" y="67"/>
                    </a:cubicBezTo>
                    <a:cubicBezTo>
                      <a:pt x="1139" y="67"/>
                      <a:pt x="1139" y="67"/>
                      <a:pt x="1139" y="67"/>
                    </a:cubicBezTo>
                    <a:cubicBezTo>
                      <a:pt x="1139" y="60"/>
                      <a:pt x="1139" y="60"/>
                      <a:pt x="1139" y="60"/>
                    </a:cubicBezTo>
                    <a:moveTo>
                      <a:pt x="1166" y="60"/>
                    </a:moveTo>
                    <a:cubicBezTo>
                      <a:pt x="1159" y="60"/>
                      <a:pt x="1159" y="60"/>
                      <a:pt x="1159" y="60"/>
                    </a:cubicBezTo>
                    <a:cubicBezTo>
                      <a:pt x="1159" y="67"/>
                      <a:pt x="1159" y="67"/>
                      <a:pt x="1159" y="67"/>
                    </a:cubicBezTo>
                    <a:cubicBezTo>
                      <a:pt x="1166" y="67"/>
                      <a:pt x="1166" y="67"/>
                      <a:pt x="1166" y="67"/>
                    </a:cubicBezTo>
                    <a:cubicBezTo>
                      <a:pt x="1166" y="60"/>
                      <a:pt x="1166" y="60"/>
                      <a:pt x="1166" y="60"/>
                    </a:cubicBezTo>
                    <a:moveTo>
                      <a:pt x="1193" y="60"/>
                    </a:moveTo>
                    <a:cubicBezTo>
                      <a:pt x="1186" y="60"/>
                      <a:pt x="1186" y="60"/>
                      <a:pt x="1186" y="60"/>
                    </a:cubicBezTo>
                    <a:cubicBezTo>
                      <a:pt x="1186" y="67"/>
                      <a:pt x="1186" y="67"/>
                      <a:pt x="1186" y="67"/>
                    </a:cubicBezTo>
                    <a:cubicBezTo>
                      <a:pt x="1193" y="67"/>
                      <a:pt x="1193" y="67"/>
                      <a:pt x="1193" y="67"/>
                    </a:cubicBezTo>
                    <a:cubicBezTo>
                      <a:pt x="1193" y="60"/>
                      <a:pt x="1193" y="60"/>
                      <a:pt x="1193" y="60"/>
                    </a:cubicBezTo>
                    <a:moveTo>
                      <a:pt x="1220" y="60"/>
                    </a:moveTo>
                    <a:cubicBezTo>
                      <a:pt x="1213" y="60"/>
                      <a:pt x="1213" y="60"/>
                      <a:pt x="1213" y="60"/>
                    </a:cubicBezTo>
                    <a:cubicBezTo>
                      <a:pt x="1213" y="67"/>
                      <a:pt x="1213" y="67"/>
                      <a:pt x="1213" y="67"/>
                    </a:cubicBezTo>
                    <a:cubicBezTo>
                      <a:pt x="1220" y="67"/>
                      <a:pt x="1220" y="67"/>
                      <a:pt x="1220" y="67"/>
                    </a:cubicBezTo>
                    <a:cubicBezTo>
                      <a:pt x="1220" y="60"/>
                      <a:pt x="1220" y="60"/>
                      <a:pt x="1220" y="60"/>
                    </a:cubicBezTo>
                    <a:moveTo>
                      <a:pt x="1247" y="60"/>
                    </a:moveTo>
                    <a:cubicBezTo>
                      <a:pt x="1240" y="60"/>
                      <a:pt x="1240" y="60"/>
                      <a:pt x="1240" y="60"/>
                    </a:cubicBezTo>
                    <a:cubicBezTo>
                      <a:pt x="1240" y="67"/>
                      <a:pt x="1240" y="67"/>
                      <a:pt x="1240" y="67"/>
                    </a:cubicBezTo>
                    <a:cubicBezTo>
                      <a:pt x="1247" y="67"/>
                      <a:pt x="1247" y="67"/>
                      <a:pt x="1247" y="67"/>
                    </a:cubicBezTo>
                    <a:cubicBezTo>
                      <a:pt x="1247" y="60"/>
                      <a:pt x="1247" y="60"/>
                      <a:pt x="1247" y="60"/>
                    </a:cubicBezTo>
                    <a:moveTo>
                      <a:pt x="1273" y="60"/>
                    </a:moveTo>
                    <a:cubicBezTo>
                      <a:pt x="1267" y="60"/>
                      <a:pt x="1267" y="60"/>
                      <a:pt x="1267" y="60"/>
                    </a:cubicBezTo>
                    <a:cubicBezTo>
                      <a:pt x="1267" y="67"/>
                      <a:pt x="1267" y="67"/>
                      <a:pt x="1267" y="67"/>
                    </a:cubicBezTo>
                    <a:cubicBezTo>
                      <a:pt x="1273" y="67"/>
                      <a:pt x="1273" y="67"/>
                      <a:pt x="1273" y="67"/>
                    </a:cubicBezTo>
                    <a:cubicBezTo>
                      <a:pt x="1273" y="60"/>
                      <a:pt x="1273" y="60"/>
                      <a:pt x="1273" y="60"/>
                    </a:cubicBezTo>
                    <a:moveTo>
                      <a:pt x="1300" y="60"/>
                    </a:moveTo>
                    <a:cubicBezTo>
                      <a:pt x="1294" y="60"/>
                      <a:pt x="1294" y="60"/>
                      <a:pt x="1294" y="60"/>
                    </a:cubicBezTo>
                    <a:cubicBezTo>
                      <a:pt x="1294" y="67"/>
                      <a:pt x="1294" y="67"/>
                      <a:pt x="1294" y="67"/>
                    </a:cubicBezTo>
                    <a:cubicBezTo>
                      <a:pt x="1300" y="67"/>
                      <a:pt x="1300" y="67"/>
                      <a:pt x="1300" y="67"/>
                    </a:cubicBezTo>
                    <a:cubicBezTo>
                      <a:pt x="1300" y="60"/>
                      <a:pt x="1300" y="60"/>
                      <a:pt x="1300" y="60"/>
                    </a:cubicBezTo>
                    <a:moveTo>
                      <a:pt x="1327" y="60"/>
                    </a:moveTo>
                    <a:cubicBezTo>
                      <a:pt x="1320" y="60"/>
                      <a:pt x="1320" y="60"/>
                      <a:pt x="1320" y="60"/>
                    </a:cubicBezTo>
                    <a:cubicBezTo>
                      <a:pt x="1320" y="67"/>
                      <a:pt x="1320" y="67"/>
                      <a:pt x="1320" y="67"/>
                    </a:cubicBezTo>
                    <a:cubicBezTo>
                      <a:pt x="1327" y="67"/>
                      <a:pt x="1327" y="67"/>
                      <a:pt x="1327" y="67"/>
                    </a:cubicBezTo>
                    <a:cubicBezTo>
                      <a:pt x="1327" y="60"/>
                      <a:pt x="1327" y="60"/>
                      <a:pt x="1327" y="60"/>
                    </a:cubicBezTo>
                    <a:moveTo>
                      <a:pt x="1354" y="60"/>
                    </a:moveTo>
                    <a:cubicBezTo>
                      <a:pt x="1347" y="60"/>
                      <a:pt x="1347" y="60"/>
                      <a:pt x="1347" y="60"/>
                    </a:cubicBezTo>
                    <a:cubicBezTo>
                      <a:pt x="1347" y="67"/>
                      <a:pt x="1347" y="67"/>
                      <a:pt x="1347" y="67"/>
                    </a:cubicBezTo>
                    <a:cubicBezTo>
                      <a:pt x="1354" y="67"/>
                      <a:pt x="1354" y="67"/>
                      <a:pt x="1354" y="67"/>
                    </a:cubicBezTo>
                    <a:cubicBezTo>
                      <a:pt x="1354" y="60"/>
                      <a:pt x="1354" y="60"/>
                      <a:pt x="1354" y="60"/>
                    </a:cubicBezTo>
                    <a:moveTo>
                      <a:pt x="1381" y="60"/>
                    </a:moveTo>
                    <a:cubicBezTo>
                      <a:pt x="1374" y="60"/>
                      <a:pt x="1374" y="60"/>
                      <a:pt x="1374" y="60"/>
                    </a:cubicBezTo>
                    <a:cubicBezTo>
                      <a:pt x="1374" y="67"/>
                      <a:pt x="1374" y="67"/>
                      <a:pt x="1374" y="67"/>
                    </a:cubicBezTo>
                    <a:cubicBezTo>
                      <a:pt x="1381" y="67"/>
                      <a:pt x="1381" y="67"/>
                      <a:pt x="1381" y="67"/>
                    </a:cubicBezTo>
                    <a:cubicBezTo>
                      <a:pt x="1381" y="60"/>
                      <a:pt x="1381" y="60"/>
                      <a:pt x="1381" y="60"/>
                    </a:cubicBezTo>
                    <a:moveTo>
                      <a:pt x="1408" y="60"/>
                    </a:moveTo>
                    <a:cubicBezTo>
                      <a:pt x="1401" y="60"/>
                      <a:pt x="1401" y="60"/>
                      <a:pt x="1401" y="60"/>
                    </a:cubicBezTo>
                    <a:cubicBezTo>
                      <a:pt x="1401" y="67"/>
                      <a:pt x="1401" y="67"/>
                      <a:pt x="1401" y="67"/>
                    </a:cubicBezTo>
                    <a:cubicBezTo>
                      <a:pt x="1408" y="67"/>
                      <a:pt x="1408" y="67"/>
                      <a:pt x="1408" y="67"/>
                    </a:cubicBezTo>
                    <a:cubicBezTo>
                      <a:pt x="1408" y="60"/>
                      <a:pt x="1408" y="60"/>
                      <a:pt x="1408" y="60"/>
                    </a:cubicBezTo>
                    <a:moveTo>
                      <a:pt x="1435" y="60"/>
                    </a:moveTo>
                    <a:cubicBezTo>
                      <a:pt x="1428" y="60"/>
                      <a:pt x="1428" y="60"/>
                      <a:pt x="1428" y="60"/>
                    </a:cubicBezTo>
                    <a:cubicBezTo>
                      <a:pt x="1428" y="67"/>
                      <a:pt x="1428" y="67"/>
                      <a:pt x="1428" y="67"/>
                    </a:cubicBezTo>
                    <a:cubicBezTo>
                      <a:pt x="1435" y="67"/>
                      <a:pt x="1435" y="67"/>
                      <a:pt x="1435" y="67"/>
                    </a:cubicBezTo>
                    <a:cubicBezTo>
                      <a:pt x="1435" y="60"/>
                      <a:pt x="1435" y="60"/>
                      <a:pt x="1435" y="60"/>
                    </a:cubicBezTo>
                    <a:moveTo>
                      <a:pt x="1462" y="60"/>
                    </a:moveTo>
                    <a:cubicBezTo>
                      <a:pt x="1455" y="60"/>
                      <a:pt x="1455" y="60"/>
                      <a:pt x="1455" y="60"/>
                    </a:cubicBezTo>
                    <a:cubicBezTo>
                      <a:pt x="1455" y="67"/>
                      <a:pt x="1455" y="67"/>
                      <a:pt x="1455" y="67"/>
                    </a:cubicBezTo>
                    <a:cubicBezTo>
                      <a:pt x="1462" y="67"/>
                      <a:pt x="1462" y="67"/>
                      <a:pt x="1462" y="67"/>
                    </a:cubicBezTo>
                    <a:cubicBezTo>
                      <a:pt x="1462" y="60"/>
                      <a:pt x="1462" y="60"/>
                      <a:pt x="1462" y="60"/>
                    </a:cubicBezTo>
                    <a:moveTo>
                      <a:pt x="1489" y="60"/>
                    </a:moveTo>
                    <a:cubicBezTo>
                      <a:pt x="1482" y="60"/>
                      <a:pt x="1482" y="60"/>
                      <a:pt x="1482" y="60"/>
                    </a:cubicBezTo>
                    <a:cubicBezTo>
                      <a:pt x="1482" y="67"/>
                      <a:pt x="1482" y="67"/>
                      <a:pt x="1482" y="67"/>
                    </a:cubicBezTo>
                    <a:cubicBezTo>
                      <a:pt x="1489" y="67"/>
                      <a:pt x="1489" y="67"/>
                      <a:pt x="1489" y="67"/>
                    </a:cubicBezTo>
                    <a:cubicBezTo>
                      <a:pt x="1489" y="60"/>
                      <a:pt x="1489" y="60"/>
                      <a:pt x="1489" y="60"/>
                    </a:cubicBezTo>
                    <a:moveTo>
                      <a:pt x="1515" y="60"/>
                    </a:moveTo>
                    <a:cubicBezTo>
                      <a:pt x="1509" y="60"/>
                      <a:pt x="1509" y="60"/>
                      <a:pt x="1509" y="60"/>
                    </a:cubicBezTo>
                    <a:cubicBezTo>
                      <a:pt x="1509" y="67"/>
                      <a:pt x="1509" y="67"/>
                      <a:pt x="1509" y="67"/>
                    </a:cubicBezTo>
                    <a:cubicBezTo>
                      <a:pt x="1515" y="67"/>
                      <a:pt x="1515" y="67"/>
                      <a:pt x="1515" y="67"/>
                    </a:cubicBezTo>
                    <a:cubicBezTo>
                      <a:pt x="1515" y="60"/>
                      <a:pt x="1515" y="60"/>
                      <a:pt x="1515" y="60"/>
                    </a:cubicBezTo>
                    <a:moveTo>
                      <a:pt x="1542" y="60"/>
                    </a:moveTo>
                    <a:cubicBezTo>
                      <a:pt x="1536" y="60"/>
                      <a:pt x="1536" y="60"/>
                      <a:pt x="1536" y="60"/>
                    </a:cubicBezTo>
                    <a:cubicBezTo>
                      <a:pt x="1536" y="67"/>
                      <a:pt x="1536" y="67"/>
                      <a:pt x="1536" y="67"/>
                    </a:cubicBezTo>
                    <a:cubicBezTo>
                      <a:pt x="1542" y="67"/>
                      <a:pt x="1542" y="67"/>
                      <a:pt x="1542" y="67"/>
                    </a:cubicBezTo>
                    <a:cubicBezTo>
                      <a:pt x="1542" y="60"/>
                      <a:pt x="1542" y="60"/>
                      <a:pt x="1542" y="60"/>
                    </a:cubicBezTo>
                    <a:moveTo>
                      <a:pt x="1569" y="60"/>
                    </a:moveTo>
                    <a:cubicBezTo>
                      <a:pt x="1562" y="60"/>
                      <a:pt x="1562" y="60"/>
                      <a:pt x="1562" y="60"/>
                    </a:cubicBezTo>
                    <a:cubicBezTo>
                      <a:pt x="1562" y="67"/>
                      <a:pt x="1562" y="67"/>
                      <a:pt x="1562" y="67"/>
                    </a:cubicBezTo>
                    <a:cubicBezTo>
                      <a:pt x="1569" y="67"/>
                      <a:pt x="1569" y="67"/>
                      <a:pt x="1569" y="67"/>
                    </a:cubicBezTo>
                    <a:cubicBezTo>
                      <a:pt x="1569" y="60"/>
                      <a:pt x="1569" y="60"/>
                      <a:pt x="1569" y="60"/>
                    </a:cubicBezTo>
                    <a:moveTo>
                      <a:pt x="1596" y="60"/>
                    </a:moveTo>
                    <a:cubicBezTo>
                      <a:pt x="1589" y="60"/>
                      <a:pt x="1589" y="60"/>
                      <a:pt x="1589" y="60"/>
                    </a:cubicBezTo>
                    <a:cubicBezTo>
                      <a:pt x="1589" y="67"/>
                      <a:pt x="1589" y="67"/>
                      <a:pt x="1589" y="67"/>
                    </a:cubicBezTo>
                    <a:cubicBezTo>
                      <a:pt x="1596" y="67"/>
                      <a:pt x="1596" y="67"/>
                      <a:pt x="1596" y="67"/>
                    </a:cubicBezTo>
                    <a:cubicBezTo>
                      <a:pt x="1596" y="60"/>
                      <a:pt x="1596" y="60"/>
                      <a:pt x="1596" y="60"/>
                    </a:cubicBezTo>
                    <a:moveTo>
                      <a:pt x="1623" y="60"/>
                    </a:moveTo>
                    <a:cubicBezTo>
                      <a:pt x="1616" y="60"/>
                      <a:pt x="1616" y="60"/>
                      <a:pt x="1616" y="60"/>
                    </a:cubicBezTo>
                    <a:cubicBezTo>
                      <a:pt x="1616" y="67"/>
                      <a:pt x="1616" y="67"/>
                      <a:pt x="1616" y="67"/>
                    </a:cubicBezTo>
                    <a:cubicBezTo>
                      <a:pt x="1623" y="67"/>
                      <a:pt x="1623" y="67"/>
                      <a:pt x="1623" y="67"/>
                    </a:cubicBezTo>
                    <a:cubicBezTo>
                      <a:pt x="1623" y="60"/>
                      <a:pt x="1623" y="60"/>
                      <a:pt x="1623" y="60"/>
                    </a:cubicBezTo>
                    <a:moveTo>
                      <a:pt x="1650" y="60"/>
                    </a:moveTo>
                    <a:cubicBezTo>
                      <a:pt x="1643" y="60"/>
                      <a:pt x="1643" y="60"/>
                      <a:pt x="1643" y="60"/>
                    </a:cubicBezTo>
                    <a:cubicBezTo>
                      <a:pt x="1643" y="67"/>
                      <a:pt x="1643" y="67"/>
                      <a:pt x="1643" y="67"/>
                    </a:cubicBezTo>
                    <a:cubicBezTo>
                      <a:pt x="1650" y="67"/>
                      <a:pt x="1650" y="67"/>
                      <a:pt x="1650" y="67"/>
                    </a:cubicBezTo>
                    <a:cubicBezTo>
                      <a:pt x="1650" y="60"/>
                      <a:pt x="1650" y="60"/>
                      <a:pt x="1650" y="60"/>
                    </a:cubicBezTo>
                    <a:moveTo>
                      <a:pt x="1677" y="60"/>
                    </a:moveTo>
                    <a:cubicBezTo>
                      <a:pt x="1670" y="60"/>
                      <a:pt x="1670" y="60"/>
                      <a:pt x="1670" y="60"/>
                    </a:cubicBezTo>
                    <a:cubicBezTo>
                      <a:pt x="1670" y="67"/>
                      <a:pt x="1670" y="67"/>
                      <a:pt x="1670" y="67"/>
                    </a:cubicBezTo>
                    <a:cubicBezTo>
                      <a:pt x="1677" y="67"/>
                      <a:pt x="1677" y="67"/>
                      <a:pt x="1677" y="67"/>
                    </a:cubicBezTo>
                    <a:cubicBezTo>
                      <a:pt x="1677" y="60"/>
                      <a:pt x="1677" y="60"/>
                      <a:pt x="1677" y="60"/>
                    </a:cubicBezTo>
                    <a:moveTo>
                      <a:pt x="1704" y="60"/>
                    </a:moveTo>
                    <a:cubicBezTo>
                      <a:pt x="1697" y="60"/>
                      <a:pt x="1697" y="60"/>
                      <a:pt x="1697" y="60"/>
                    </a:cubicBezTo>
                    <a:cubicBezTo>
                      <a:pt x="1697" y="67"/>
                      <a:pt x="1697" y="67"/>
                      <a:pt x="1697" y="67"/>
                    </a:cubicBezTo>
                    <a:cubicBezTo>
                      <a:pt x="1704" y="67"/>
                      <a:pt x="1704" y="67"/>
                      <a:pt x="1704" y="67"/>
                    </a:cubicBezTo>
                    <a:cubicBezTo>
                      <a:pt x="1704" y="60"/>
                      <a:pt x="1704" y="60"/>
                      <a:pt x="1704" y="60"/>
                    </a:cubicBezTo>
                    <a:moveTo>
                      <a:pt x="1731" y="60"/>
                    </a:moveTo>
                    <a:cubicBezTo>
                      <a:pt x="1724" y="60"/>
                      <a:pt x="1724" y="60"/>
                      <a:pt x="1724" y="60"/>
                    </a:cubicBezTo>
                    <a:cubicBezTo>
                      <a:pt x="1724" y="67"/>
                      <a:pt x="1724" y="67"/>
                      <a:pt x="1724" y="67"/>
                    </a:cubicBezTo>
                    <a:cubicBezTo>
                      <a:pt x="1731" y="67"/>
                      <a:pt x="1731" y="67"/>
                      <a:pt x="1731" y="67"/>
                    </a:cubicBezTo>
                    <a:cubicBezTo>
                      <a:pt x="1731" y="60"/>
                      <a:pt x="1731" y="60"/>
                      <a:pt x="1731" y="60"/>
                    </a:cubicBezTo>
                    <a:moveTo>
                      <a:pt x="1757" y="60"/>
                    </a:moveTo>
                    <a:cubicBezTo>
                      <a:pt x="1751" y="60"/>
                      <a:pt x="1751" y="60"/>
                      <a:pt x="1751" y="60"/>
                    </a:cubicBezTo>
                    <a:cubicBezTo>
                      <a:pt x="1751" y="67"/>
                      <a:pt x="1751" y="67"/>
                      <a:pt x="1751" y="67"/>
                    </a:cubicBezTo>
                    <a:cubicBezTo>
                      <a:pt x="1757" y="67"/>
                      <a:pt x="1757" y="67"/>
                      <a:pt x="1757" y="67"/>
                    </a:cubicBezTo>
                    <a:cubicBezTo>
                      <a:pt x="1757" y="60"/>
                      <a:pt x="1757" y="60"/>
                      <a:pt x="1757" y="60"/>
                    </a:cubicBezTo>
                    <a:moveTo>
                      <a:pt x="1784" y="60"/>
                    </a:moveTo>
                    <a:cubicBezTo>
                      <a:pt x="1777" y="60"/>
                      <a:pt x="1777" y="60"/>
                      <a:pt x="1777" y="60"/>
                    </a:cubicBezTo>
                    <a:cubicBezTo>
                      <a:pt x="1777" y="67"/>
                      <a:pt x="1777" y="67"/>
                      <a:pt x="1777" y="67"/>
                    </a:cubicBezTo>
                    <a:cubicBezTo>
                      <a:pt x="1784" y="67"/>
                      <a:pt x="1784" y="67"/>
                      <a:pt x="1784" y="67"/>
                    </a:cubicBezTo>
                    <a:cubicBezTo>
                      <a:pt x="1784" y="60"/>
                      <a:pt x="1784" y="60"/>
                      <a:pt x="1784" y="60"/>
                    </a:cubicBezTo>
                    <a:moveTo>
                      <a:pt x="1811" y="60"/>
                    </a:moveTo>
                    <a:cubicBezTo>
                      <a:pt x="1804" y="60"/>
                      <a:pt x="1804" y="60"/>
                      <a:pt x="1804" y="60"/>
                    </a:cubicBezTo>
                    <a:cubicBezTo>
                      <a:pt x="1804" y="67"/>
                      <a:pt x="1804" y="67"/>
                      <a:pt x="1804" y="67"/>
                    </a:cubicBezTo>
                    <a:cubicBezTo>
                      <a:pt x="1811" y="67"/>
                      <a:pt x="1811" y="67"/>
                      <a:pt x="1811" y="67"/>
                    </a:cubicBezTo>
                    <a:cubicBezTo>
                      <a:pt x="1811" y="60"/>
                      <a:pt x="1811" y="60"/>
                      <a:pt x="1811" y="60"/>
                    </a:cubicBezTo>
                    <a:moveTo>
                      <a:pt x="1838" y="60"/>
                    </a:moveTo>
                    <a:cubicBezTo>
                      <a:pt x="1831" y="60"/>
                      <a:pt x="1831" y="60"/>
                      <a:pt x="1831" y="60"/>
                    </a:cubicBezTo>
                    <a:cubicBezTo>
                      <a:pt x="1831" y="67"/>
                      <a:pt x="1831" y="67"/>
                      <a:pt x="1831" y="67"/>
                    </a:cubicBezTo>
                    <a:cubicBezTo>
                      <a:pt x="1838" y="67"/>
                      <a:pt x="1838" y="67"/>
                      <a:pt x="1838" y="67"/>
                    </a:cubicBezTo>
                    <a:cubicBezTo>
                      <a:pt x="1838" y="60"/>
                      <a:pt x="1838" y="60"/>
                      <a:pt x="1838" y="60"/>
                    </a:cubicBezTo>
                    <a:moveTo>
                      <a:pt x="1865" y="60"/>
                    </a:moveTo>
                    <a:cubicBezTo>
                      <a:pt x="1858" y="60"/>
                      <a:pt x="1858" y="60"/>
                      <a:pt x="1858" y="60"/>
                    </a:cubicBezTo>
                    <a:cubicBezTo>
                      <a:pt x="1858" y="67"/>
                      <a:pt x="1858" y="67"/>
                      <a:pt x="1858" y="67"/>
                    </a:cubicBezTo>
                    <a:cubicBezTo>
                      <a:pt x="1865" y="67"/>
                      <a:pt x="1865" y="67"/>
                      <a:pt x="1865" y="67"/>
                    </a:cubicBezTo>
                    <a:cubicBezTo>
                      <a:pt x="1865" y="60"/>
                      <a:pt x="1865" y="60"/>
                      <a:pt x="1865" y="60"/>
                    </a:cubicBezTo>
                    <a:moveTo>
                      <a:pt x="1892" y="60"/>
                    </a:moveTo>
                    <a:cubicBezTo>
                      <a:pt x="1885" y="60"/>
                      <a:pt x="1885" y="60"/>
                      <a:pt x="1885" y="60"/>
                    </a:cubicBezTo>
                    <a:cubicBezTo>
                      <a:pt x="1885" y="67"/>
                      <a:pt x="1885" y="67"/>
                      <a:pt x="1885" y="67"/>
                    </a:cubicBezTo>
                    <a:cubicBezTo>
                      <a:pt x="1892" y="67"/>
                      <a:pt x="1892" y="67"/>
                      <a:pt x="1892" y="67"/>
                    </a:cubicBezTo>
                    <a:cubicBezTo>
                      <a:pt x="1892" y="60"/>
                      <a:pt x="1892" y="60"/>
                      <a:pt x="1892" y="60"/>
                    </a:cubicBezTo>
                    <a:moveTo>
                      <a:pt x="1919" y="60"/>
                    </a:moveTo>
                    <a:cubicBezTo>
                      <a:pt x="1912" y="60"/>
                      <a:pt x="1912" y="60"/>
                      <a:pt x="1912" y="60"/>
                    </a:cubicBezTo>
                    <a:cubicBezTo>
                      <a:pt x="1912" y="67"/>
                      <a:pt x="1912" y="67"/>
                      <a:pt x="1912" y="67"/>
                    </a:cubicBezTo>
                    <a:cubicBezTo>
                      <a:pt x="1919" y="67"/>
                      <a:pt x="1919" y="67"/>
                      <a:pt x="1919" y="67"/>
                    </a:cubicBezTo>
                    <a:cubicBezTo>
                      <a:pt x="1919" y="60"/>
                      <a:pt x="1919" y="60"/>
                      <a:pt x="1919" y="60"/>
                    </a:cubicBezTo>
                    <a:moveTo>
                      <a:pt x="1946" y="60"/>
                    </a:moveTo>
                    <a:cubicBezTo>
                      <a:pt x="1939" y="60"/>
                      <a:pt x="1939" y="60"/>
                      <a:pt x="1939" y="60"/>
                    </a:cubicBezTo>
                    <a:cubicBezTo>
                      <a:pt x="1939" y="67"/>
                      <a:pt x="1939" y="67"/>
                      <a:pt x="1939" y="67"/>
                    </a:cubicBezTo>
                    <a:cubicBezTo>
                      <a:pt x="1946" y="67"/>
                      <a:pt x="1946" y="67"/>
                      <a:pt x="1946" y="67"/>
                    </a:cubicBezTo>
                    <a:cubicBezTo>
                      <a:pt x="1946" y="60"/>
                      <a:pt x="1946" y="60"/>
                      <a:pt x="1946" y="60"/>
                    </a:cubicBezTo>
                    <a:moveTo>
                      <a:pt x="1972" y="60"/>
                    </a:moveTo>
                    <a:cubicBezTo>
                      <a:pt x="1966" y="60"/>
                      <a:pt x="1966" y="60"/>
                      <a:pt x="1966" y="60"/>
                    </a:cubicBezTo>
                    <a:cubicBezTo>
                      <a:pt x="1966" y="67"/>
                      <a:pt x="1966" y="67"/>
                      <a:pt x="1966" y="67"/>
                    </a:cubicBezTo>
                    <a:cubicBezTo>
                      <a:pt x="1972" y="67"/>
                      <a:pt x="1972" y="67"/>
                      <a:pt x="1972" y="67"/>
                    </a:cubicBezTo>
                    <a:cubicBezTo>
                      <a:pt x="1972" y="60"/>
                      <a:pt x="1972" y="60"/>
                      <a:pt x="1972" y="60"/>
                    </a:cubicBezTo>
                    <a:moveTo>
                      <a:pt x="1999" y="60"/>
                    </a:moveTo>
                    <a:cubicBezTo>
                      <a:pt x="1993" y="60"/>
                      <a:pt x="1993" y="60"/>
                      <a:pt x="1993" y="60"/>
                    </a:cubicBezTo>
                    <a:cubicBezTo>
                      <a:pt x="1993" y="67"/>
                      <a:pt x="1993" y="67"/>
                      <a:pt x="1993" y="67"/>
                    </a:cubicBezTo>
                    <a:cubicBezTo>
                      <a:pt x="1999" y="67"/>
                      <a:pt x="1999" y="67"/>
                      <a:pt x="1999" y="67"/>
                    </a:cubicBezTo>
                    <a:cubicBezTo>
                      <a:pt x="1999" y="60"/>
                      <a:pt x="1999" y="60"/>
                      <a:pt x="1999" y="60"/>
                    </a:cubicBezTo>
                    <a:moveTo>
                      <a:pt x="2026" y="60"/>
                    </a:moveTo>
                    <a:cubicBezTo>
                      <a:pt x="2019" y="60"/>
                      <a:pt x="2019" y="60"/>
                      <a:pt x="2019" y="60"/>
                    </a:cubicBezTo>
                    <a:cubicBezTo>
                      <a:pt x="2019" y="67"/>
                      <a:pt x="2019" y="67"/>
                      <a:pt x="2019" y="67"/>
                    </a:cubicBezTo>
                    <a:cubicBezTo>
                      <a:pt x="2026" y="67"/>
                      <a:pt x="2026" y="67"/>
                      <a:pt x="2026" y="67"/>
                    </a:cubicBezTo>
                    <a:cubicBezTo>
                      <a:pt x="2026" y="60"/>
                      <a:pt x="2026" y="60"/>
                      <a:pt x="2026" y="60"/>
                    </a:cubicBezTo>
                    <a:moveTo>
                      <a:pt x="2053" y="60"/>
                    </a:moveTo>
                    <a:cubicBezTo>
                      <a:pt x="2046" y="60"/>
                      <a:pt x="2046" y="60"/>
                      <a:pt x="2046" y="60"/>
                    </a:cubicBezTo>
                    <a:cubicBezTo>
                      <a:pt x="2046" y="67"/>
                      <a:pt x="2046" y="67"/>
                      <a:pt x="2046" y="67"/>
                    </a:cubicBezTo>
                    <a:cubicBezTo>
                      <a:pt x="2053" y="67"/>
                      <a:pt x="2053" y="67"/>
                      <a:pt x="2053" y="67"/>
                    </a:cubicBezTo>
                    <a:cubicBezTo>
                      <a:pt x="2053" y="60"/>
                      <a:pt x="2053" y="60"/>
                      <a:pt x="2053" y="60"/>
                    </a:cubicBezTo>
                    <a:moveTo>
                      <a:pt x="2080" y="60"/>
                    </a:moveTo>
                    <a:cubicBezTo>
                      <a:pt x="2073" y="60"/>
                      <a:pt x="2073" y="60"/>
                      <a:pt x="2073" y="60"/>
                    </a:cubicBezTo>
                    <a:cubicBezTo>
                      <a:pt x="2073" y="67"/>
                      <a:pt x="2073" y="67"/>
                      <a:pt x="2073" y="67"/>
                    </a:cubicBezTo>
                    <a:cubicBezTo>
                      <a:pt x="2080" y="67"/>
                      <a:pt x="2080" y="67"/>
                      <a:pt x="2080" y="67"/>
                    </a:cubicBezTo>
                    <a:cubicBezTo>
                      <a:pt x="2080" y="60"/>
                      <a:pt x="2080" y="60"/>
                      <a:pt x="2080" y="60"/>
                    </a:cubicBezTo>
                    <a:moveTo>
                      <a:pt x="2107" y="60"/>
                    </a:moveTo>
                    <a:cubicBezTo>
                      <a:pt x="2100" y="60"/>
                      <a:pt x="2100" y="60"/>
                      <a:pt x="2100" y="60"/>
                    </a:cubicBezTo>
                    <a:cubicBezTo>
                      <a:pt x="2100" y="67"/>
                      <a:pt x="2100" y="67"/>
                      <a:pt x="2100" y="67"/>
                    </a:cubicBezTo>
                    <a:cubicBezTo>
                      <a:pt x="2107" y="67"/>
                      <a:pt x="2107" y="67"/>
                      <a:pt x="2107" y="67"/>
                    </a:cubicBezTo>
                    <a:cubicBezTo>
                      <a:pt x="2107" y="60"/>
                      <a:pt x="2107" y="60"/>
                      <a:pt x="2107" y="60"/>
                    </a:cubicBezTo>
                    <a:moveTo>
                      <a:pt x="2134" y="60"/>
                    </a:moveTo>
                    <a:cubicBezTo>
                      <a:pt x="2127" y="60"/>
                      <a:pt x="2127" y="60"/>
                      <a:pt x="2127" y="60"/>
                    </a:cubicBezTo>
                    <a:cubicBezTo>
                      <a:pt x="2127" y="67"/>
                      <a:pt x="2127" y="67"/>
                      <a:pt x="2127" y="67"/>
                    </a:cubicBezTo>
                    <a:cubicBezTo>
                      <a:pt x="2134" y="67"/>
                      <a:pt x="2134" y="67"/>
                      <a:pt x="2134" y="67"/>
                    </a:cubicBezTo>
                    <a:cubicBezTo>
                      <a:pt x="2134" y="60"/>
                      <a:pt x="2134" y="60"/>
                      <a:pt x="2134" y="60"/>
                    </a:cubicBezTo>
                    <a:moveTo>
                      <a:pt x="2161" y="60"/>
                    </a:moveTo>
                    <a:cubicBezTo>
                      <a:pt x="2154" y="60"/>
                      <a:pt x="2154" y="60"/>
                      <a:pt x="2154" y="60"/>
                    </a:cubicBezTo>
                    <a:cubicBezTo>
                      <a:pt x="2154" y="67"/>
                      <a:pt x="2154" y="67"/>
                      <a:pt x="2154" y="67"/>
                    </a:cubicBezTo>
                    <a:cubicBezTo>
                      <a:pt x="2161" y="67"/>
                      <a:pt x="2161" y="67"/>
                      <a:pt x="2161" y="67"/>
                    </a:cubicBezTo>
                    <a:cubicBezTo>
                      <a:pt x="2161" y="60"/>
                      <a:pt x="2161" y="60"/>
                      <a:pt x="2161" y="60"/>
                    </a:cubicBezTo>
                    <a:moveTo>
                      <a:pt x="2188" y="60"/>
                    </a:moveTo>
                    <a:cubicBezTo>
                      <a:pt x="2181" y="60"/>
                      <a:pt x="2181" y="60"/>
                      <a:pt x="2181" y="60"/>
                    </a:cubicBezTo>
                    <a:cubicBezTo>
                      <a:pt x="2181" y="67"/>
                      <a:pt x="2181" y="67"/>
                      <a:pt x="2181" y="67"/>
                    </a:cubicBezTo>
                    <a:cubicBezTo>
                      <a:pt x="2188" y="67"/>
                      <a:pt x="2188" y="67"/>
                      <a:pt x="2188" y="67"/>
                    </a:cubicBezTo>
                    <a:cubicBezTo>
                      <a:pt x="2188" y="60"/>
                      <a:pt x="2188" y="60"/>
                      <a:pt x="2188" y="60"/>
                    </a:cubicBezTo>
                    <a:moveTo>
                      <a:pt x="2214" y="60"/>
                    </a:moveTo>
                    <a:cubicBezTo>
                      <a:pt x="2208" y="60"/>
                      <a:pt x="2208" y="60"/>
                      <a:pt x="2208" y="60"/>
                    </a:cubicBezTo>
                    <a:cubicBezTo>
                      <a:pt x="2208" y="67"/>
                      <a:pt x="2208" y="67"/>
                      <a:pt x="2208" y="67"/>
                    </a:cubicBezTo>
                    <a:cubicBezTo>
                      <a:pt x="2214" y="67"/>
                      <a:pt x="2214" y="67"/>
                      <a:pt x="2214" y="67"/>
                    </a:cubicBezTo>
                    <a:cubicBezTo>
                      <a:pt x="2214" y="60"/>
                      <a:pt x="2214" y="60"/>
                      <a:pt x="2214" y="60"/>
                    </a:cubicBezTo>
                    <a:moveTo>
                      <a:pt x="2241" y="60"/>
                    </a:moveTo>
                    <a:cubicBezTo>
                      <a:pt x="2235" y="60"/>
                      <a:pt x="2235" y="60"/>
                      <a:pt x="2235" y="60"/>
                    </a:cubicBezTo>
                    <a:cubicBezTo>
                      <a:pt x="2235" y="67"/>
                      <a:pt x="2235" y="67"/>
                      <a:pt x="2235" y="67"/>
                    </a:cubicBezTo>
                    <a:cubicBezTo>
                      <a:pt x="2241" y="67"/>
                      <a:pt x="2241" y="67"/>
                      <a:pt x="2241" y="67"/>
                    </a:cubicBezTo>
                    <a:cubicBezTo>
                      <a:pt x="2241" y="60"/>
                      <a:pt x="2241" y="60"/>
                      <a:pt x="2241" y="60"/>
                    </a:cubicBezTo>
                    <a:moveTo>
                      <a:pt x="2268" y="60"/>
                    </a:moveTo>
                    <a:cubicBezTo>
                      <a:pt x="2261" y="60"/>
                      <a:pt x="2261" y="60"/>
                      <a:pt x="2261" y="60"/>
                    </a:cubicBezTo>
                    <a:cubicBezTo>
                      <a:pt x="2261" y="67"/>
                      <a:pt x="2261" y="67"/>
                      <a:pt x="2261" y="67"/>
                    </a:cubicBezTo>
                    <a:cubicBezTo>
                      <a:pt x="2268" y="67"/>
                      <a:pt x="2268" y="67"/>
                      <a:pt x="2268" y="67"/>
                    </a:cubicBezTo>
                    <a:cubicBezTo>
                      <a:pt x="2268" y="60"/>
                      <a:pt x="2268" y="60"/>
                      <a:pt x="2268" y="60"/>
                    </a:cubicBezTo>
                    <a:moveTo>
                      <a:pt x="2295" y="60"/>
                    </a:moveTo>
                    <a:cubicBezTo>
                      <a:pt x="2288" y="60"/>
                      <a:pt x="2288" y="60"/>
                      <a:pt x="2288" y="60"/>
                    </a:cubicBezTo>
                    <a:cubicBezTo>
                      <a:pt x="2288" y="67"/>
                      <a:pt x="2288" y="67"/>
                      <a:pt x="2288" y="67"/>
                    </a:cubicBezTo>
                    <a:cubicBezTo>
                      <a:pt x="2295" y="67"/>
                      <a:pt x="2295" y="67"/>
                      <a:pt x="2295" y="67"/>
                    </a:cubicBezTo>
                    <a:cubicBezTo>
                      <a:pt x="2295" y="60"/>
                      <a:pt x="2295" y="60"/>
                      <a:pt x="2295" y="60"/>
                    </a:cubicBezTo>
                    <a:moveTo>
                      <a:pt x="2322" y="60"/>
                    </a:moveTo>
                    <a:cubicBezTo>
                      <a:pt x="2315" y="60"/>
                      <a:pt x="2315" y="60"/>
                      <a:pt x="2315" y="60"/>
                    </a:cubicBezTo>
                    <a:cubicBezTo>
                      <a:pt x="2315" y="67"/>
                      <a:pt x="2315" y="67"/>
                      <a:pt x="2315" y="67"/>
                    </a:cubicBezTo>
                    <a:cubicBezTo>
                      <a:pt x="2322" y="67"/>
                      <a:pt x="2322" y="67"/>
                      <a:pt x="2322" y="67"/>
                    </a:cubicBezTo>
                    <a:cubicBezTo>
                      <a:pt x="2322" y="60"/>
                      <a:pt x="2322" y="60"/>
                      <a:pt x="2322" y="60"/>
                    </a:cubicBezTo>
                    <a:moveTo>
                      <a:pt x="2349" y="60"/>
                    </a:moveTo>
                    <a:cubicBezTo>
                      <a:pt x="2342" y="60"/>
                      <a:pt x="2342" y="60"/>
                      <a:pt x="2342" y="60"/>
                    </a:cubicBezTo>
                    <a:cubicBezTo>
                      <a:pt x="2342" y="67"/>
                      <a:pt x="2342" y="67"/>
                      <a:pt x="2342" y="67"/>
                    </a:cubicBezTo>
                    <a:cubicBezTo>
                      <a:pt x="2349" y="67"/>
                      <a:pt x="2349" y="67"/>
                      <a:pt x="2349" y="67"/>
                    </a:cubicBezTo>
                    <a:cubicBezTo>
                      <a:pt x="2349" y="60"/>
                      <a:pt x="2349" y="60"/>
                      <a:pt x="2349" y="60"/>
                    </a:cubicBezTo>
                    <a:moveTo>
                      <a:pt x="2376" y="60"/>
                    </a:moveTo>
                    <a:cubicBezTo>
                      <a:pt x="2369" y="60"/>
                      <a:pt x="2369" y="60"/>
                      <a:pt x="2369" y="60"/>
                    </a:cubicBezTo>
                    <a:cubicBezTo>
                      <a:pt x="2369" y="67"/>
                      <a:pt x="2369" y="67"/>
                      <a:pt x="2369" y="67"/>
                    </a:cubicBezTo>
                    <a:cubicBezTo>
                      <a:pt x="2376" y="67"/>
                      <a:pt x="2376" y="67"/>
                      <a:pt x="2376" y="67"/>
                    </a:cubicBezTo>
                    <a:cubicBezTo>
                      <a:pt x="2376" y="60"/>
                      <a:pt x="2376" y="60"/>
                      <a:pt x="2376" y="60"/>
                    </a:cubicBezTo>
                    <a:moveTo>
                      <a:pt x="2403" y="60"/>
                    </a:moveTo>
                    <a:cubicBezTo>
                      <a:pt x="2396" y="60"/>
                      <a:pt x="2396" y="60"/>
                      <a:pt x="2396" y="60"/>
                    </a:cubicBezTo>
                    <a:cubicBezTo>
                      <a:pt x="2396" y="67"/>
                      <a:pt x="2396" y="67"/>
                      <a:pt x="2396" y="67"/>
                    </a:cubicBezTo>
                    <a:cubicBezTo>
                      <a:pt x="2403" y="67"/>
                      <a:pt x="2403" y="67"/>
                      <a:pt x="2403" y="67"/>
                    </a:cubicBezTo>
                    <a:cubicBezTo>
                      <a:pt x="2403" y="60"/>
                      <a:pt x="2403" y="60"/>
                      <a:pt x="2403" y="60"/>
                    </a:cubicBezTo>
                    <a:moveTo>
                      <a:pt x="2430" y="60"/>
                    </a:moveTo>
                    <a:cubicBezTo>
                      <a:pt x="2423" y="60"/>
                      <a:pt x="2423" y="60"/>
                      <a:pt x="2423" y="60"/>
                    </a:cubicBezTo>
                    <a:cubicBezTo>
                      <a:pt x="2423" y="67"/>
                      <a:pt x="2423" y="67"/>
                      <a:pt x="2423" y="67"/>
                    </a:cubicBezTo>
                    <a:cubicBezTo>
                      <a:pt x="2430" y="67"/>
                      <a:pt x="2430" y="67"/>
                      <a:pt x="2430" y="67"/>
                    </a:cubicBezTo>
                    <a:cubicBezTo>
                      <a:pt x="2430" y="60"/>
                      <a:pt x="2430" y="60"/>
                      <a:pt x="2430" y="60"/>
                    </a:cubicBezTo>
                    <a:moveTo>
                      <a:pt x="2456" y="60"/>
                    </a:moveTo>
                    <a:cubicBezTo>
                      <a:pt x="2450" y="60"/>
                      <a:pt x="2450" y="60"/>
                      <a:pt x="2450" y="60"/>
                    </a:cubicBezTo>
                    <a:cubicBezTo>
                      <a:pt x="2450" y="67"/>
                      <a:pt x="2450" y="67"/>
                      <a:pt x="2450" y="67"/>
                    </a:cubicBezTo>
                    <a:cubicBezTo>
                      <a:pt x="2456" y="67"/>
                      <a:pt x="2456" y="67"/>
                      <a:pt x="2456" y="67"/>
                    </a:cubicBezTo>
                    <a:cubicBezTo>
                      <a:pt x="2456" y="60"/>
                      <a:pt x="2456" y="60"/>
                      <a:pt x="2456" y="60"/>
                    </a:cubicBezTo>
                    <a:moveTo>
                      <a:pt x="2483" y="60"/>
                    </a:moveTo>
                    <a:cubicBezTo>
                      <a:pt x="2476" y="60"/>
                      <a:pt x="2476" y="60"/>
                      <a:pt x="2476" y="60"/>
                    </a:cubicBezTo>
                    <a:cubicBezTo>
                      <a:pt x="2476" y="67"/>
                      <a:pt x="2476" y="67"/>
                      <a:pt x="2476" y="67"/>
                    </a:cubicBezTo>
                    <a:cubicBezTo>
                      <a:pt x="2483" y="67"/>
                      <a:pt x="2483" y="67"/>
                      <a:pt x="2483" y="67"/>
                    </a:cubicBezTo>
                    <a:cubicBezTo>
                      <a:pt x="2483" y="60"/>
                      <a:pt x="2483" y="60"/>
                      <a:pt x="2483" y="60"/>
                    </a:cubicBezTo>
                    <a:moveTo>
                      <a:pt x="2510" y="60"/>
                    </a:moveTo>
                    <a:cubicBezTo>
                      <a:pt x="2503" y="60"/>
                      <a:pt x="2503" y="60"/>
                      <a:pt x="2503" y="60"/>
                    </a:cubicBezTo>
                    <a:cubicBezTo>
                      <a:pt x="2503" y="67"/>
                      <a:pt x="2503" y="67"/>
                      <a:pt x="2503" y="67"/>
                    </a:cubicBezTo>
                    <a:cubicBezTo>
                      <a:pt x="2510" y="67"/>
                      <a:pt x="2510" y="67"/>
                      <a:pt x="2510" y="67"/>
                    </a:cubicBezTo>
                    <a:cubicBezTo>
                      <a:pt x="2510" y="60"/>
                      <a:pt x="2510" y="60"/>
                      <a:pt x="2510" y="60"/>
                    </a:cubicBezTo>
                    <a:moveTo>
                      <a:pt x="2537" y="60"/>
                    </a:moveTo>
                    <a:cubicBezTo>
                      <a:pt x="2530" y="60"/>
                      <a:pt x="2530" y="60"/>
                      <a:pt x="2530" y="60"/>
                    </a:cubicBezTo>
                    <a:cubicBezTo>
                      <a:pt x="2530" y="67"/>
                      <a:pt x="2530" y="67"/>
                      <a:pt x="2530" y="67"/>
                    </a:cubicBezTo>
                    <a:cubicBezTo>
                      <a:pt x="2537" y="67"/>
                      <a:pt x="2537" y="67"/>
                      <a:pt x="2537" y="67"/>
                    </a:cubicBezTo>
                    <a:cubicBezTo>
                      <a:pt x="2537" y="60"/>
                      <a:pt x="2537" y="60"/>
                      <a:pt x="2537" y="60"/>
                    </a:cubicBezTo>
                    <a:moveTo>
                      <a:pt x="2564" y="60"/>
                    </a:moveTo>
                    <a:cubicBezTo>
                      <a:pt x="2557" y="60"/>
                      <a:pt x="2557" y="60"/>
                      <a:pt x="2557" y="60"/>
                    </a:cubicBezTo>
                    <a:cubicBezTo>
                      <a:pt x="2557" y="67"/>
                      <a:pt x="2557" y="67"/>
                      <a:pt x="2557" y="67"/>
                    </a:cubicBezTo>
                    <a:cubicBezTo>
                      <a:pt x="2564" y="67"/>
                      <a:pt x="2564" y="67"/>
                      <a:pt x="2564" y="67"/>
                    </a:cubicBezTo>
                    <a:cubicBezTo>
                      <a:pt x="2564" y="60"/>
                      <a:pt x="2564" y="60"/>
                      <a:pt x="2564" y="60"/>
                    </a:cubicBezTo>
                    <a:moveTo>
                      <a:pt x="2589" y="57"/>
                    </a:moveTo>
                    <a:cubicBezTo>
                      <a:pt x="2587" y="58"/>
                      <a:pt x="2585" y="58"/>
                      <a:pt x="2583" y="59"/>
                    </a:cubicBezTo>
                    <a:cubicBezTo>
                      <a:pt x="2585" y="65"/>
                      <a:pt x="2585" y="65"/>
                      <a:pt x="2585" y="65"/>
                    </a:cubicBezTo>
                    <a:cubicBezTo>
                      <a:pt x="2587" y="65"/>
                      <a:pt x="2589" y="64"/>
                      <a:pt x="2592" y="63"/>
                    </a:cubicBezTo>
                    <a:cubicBezTo>
                      <a:pt x="2589" y="57"/>
                      <a:pt x="2589" y="57"/>
                      <a:pt x="2589" y="57"/>
                    </a:cubicBezTo>
                    <a:moveTo>
                      <a:pt x="7" y="54"/>
                    </a:moveTo>
                    <a:cubicBezTo>
                      <a:pt x="0" y="54"/>
                      <a:pt x="0" y="54"/>
                      <a:pt x="0" y="54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7" y="60"/>
                      <a:pt x="7" y="60"/>
                      <a:pt x="7" y="60"/>
                    </a:cubicBezTo>
                    <a:cubicBezTo>
                      <a:pt x="7" y="54"/>
                      <a:pt x="7" y="54"/>
                      <a:pt x="7" y="54"/>
                    </a:cubicBezTo>
                    <a:moveTo>
                      <a:pt x="2611" y="44"/>
                    </a:moveTo>
                    <a:cubicBezTo>
                      <a:pt x="2610" y="46"/>
                      <a:pt x="2608" y="47"/>
                      <a:pt x="2606" y="48"/>
                    </a:cubicBezTo>
                    <a:cubicBezTo>
                      <a:pt x="2610" y="54"/>
                      <a:pt x="2610" y="54"/>
                      <a:pt x="2610" y="54"/>
                    </a:cubicBezTo>
                    <a:cubicBezTo>
                      <a:pt x="2612" y="52"/>
                      <a:pt x="2614" y="51"/>
                      <a:pt x="2616" y="49"/>
                    </a:cubicBezTo>
                    <a:cubicBezTo>
                      <a:pt x="2611" y="44"/>
                      <a:pt x="2611" y="44"/>
                      <a:pt x="2611" y="44"/>
                    </a:cubicBezTo>
                    <a:moveTo>
                      <a:pt x="7" y="27"/>
                    </a:moveTo>
                    <a:cubicBezTo>
                      <a:pt x="0" y="27"/>
                      <a:pt x="0" y="27"/>
                      <a:pt x="0" y="27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7" y="34"/>
                      <a:pt x="7" y="34"/>
                      <a:pt x="7" y="34"/>
                    </a:cubicBezTo>
                    <a:cubicBezTo>
                      <a:pt x="7" y="27"/>
                      <a:pt x="7" y="27"/>
                      <a:pt x="7" y="27"/>
                    </a:cubicBezTo>
                    <a:moveTo>
                      <a:pt x="2627" y="24"/>
                    </a:moveTo>
                    <a:cubicBezTo>
                      <a:pt x="2626" y="26"/>
                      <a:pt x="2625" y="28"/>
                      <a:pt x="2624" y="30"/>
                    </a:cubicBezTo>
                    <a:cubicBezTo>
                      <a:pt x="2629" y="33"/>
                      <a:pt x="2629" y="33"/>
                      <a:pt x="2629" y="33"/>
                    </a:cubicBezTo>
                    <a:cubicBezTo>
                      <a:pt x="2631" y="31"/>
                      <a:pt x="2632" y="29"/>
                      <a:pt x="2633" y="27"/>
                    </a:cubicBezTo>
                    <a:cubicBezTo>
                      <a:pt x="2627" y="24"/>
                      <a:pt x="2627" y="24"/>
                      <a:pt x="2627" y="24"/>
                    </a:cubicBezTo>
                    <a:moveTo>
                      <a:pt x="7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7" y="7"/>
                      <a:pt x="7" y="7"/>
                      <a:pt x="7" y="7"/>
                    </a:cubicBezTo>
                    <a:cubicBezTo>
                      <a:pt x="7" y="0"/>
                      <a:pt x="7" y="0"/>
                      <a:pt x="7" y="0"/>
                    </a:cubicBezTo>
                  </a:path>
                </a:pathLst>
              </a:custGeom>
              <a:solidFill>
                <a:srgbClr val="CFE9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40" name="Freeform 164">
                <a:extLst>
                  <a:ext uri="{FF2B5EF4-FFF2-40B4-BE49-F238E27FC236}">
                    <a16:creationId xmlns="" xmlns:a16="http://schemas.microsoft.com/office/drawing/2014/main" id="{9F29C171-574D-47D5-AE0B-BE66EB28C8B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117601" y="4027488"/>
                <a:ext cx="9525" cy="7938"/>
              </a:xfrm>
              <a:custGeom>
                <a:avLst/>
                <a:gdLst>
                  <a:gd name="T0" fmla="*/ 6 w 6"/>
                  <a:gd name="T1" fmla="*/ 0 h 5"/>
                  <a:gd name="T2" fmla="*/ 2 w 6"/>
                  <a:gd name="T3" fmla="*/ 0 h 5"/>
                  <a:gd name="T4" fmla="*/ 0 w 6"/>
                  <a:gd name="T5" fmla="*/ 1 h 5"/>
                  <a:gd name="T6" fmla="*/ 0 w 6"/>
                  <a:gd name="T7" fmla="*/ 5 h 5"/>
                  <a:gd name="T8" fmla="*/ 1 w 6"/>
                  <a:gd name="T9" fmla="*/ 5 h 5"/>
                  <a:gd name="T10" fmla="*/ 3 w 6"/>
                  <a:gd name="T11" fmla="*/ 3 h 5"/>
                  <a:gd name="T12" fmla="*/ 3 w 6"/>
                  <a:gd name="T13" fmla="*/ 5 h 5"/>
                  <a:gd name="T14" fmla="*/ 6 w 6"/>
                  <a:gd name="T15" fmla="*/ 5 h 5"/>
                  <a:gd name="T16" fmla="*/ 6 w 6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5">
                    <a:moveTo>
                      <a:pt x="6" y="0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0" y="5"/>
                    </a:lnTo>
                    <a:lnTo>
                      <a:pt x="1" y="5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6" y="5"/>
                    </a:ln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E3F3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41" name="Freeform 165">
                <a:extLst>
                  <a:ext uri="{FF2B5EF4-FFF2-40B4-BE49-F238E27FC236}">
                    <a16:creationId xmlns="" xmlns:a16="http://schemas.microsoft.com/office/drawing/2014/main" id="{23C1F33F-3CC0-4B0D-A552-2BE6F89D599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117601" y="4027488"/>
                <a:ext cx="9525" cy="7938"/>
              </a:xfrm>
              <a:custGeom>
                <a:avLst/>
                <a:gdLst>
                  <a:gd name="T0" fmla="*/ 6 w 6"/>
                  <a:gd name="T1" fmla="*/ 0 h 5"/>
                  <a:gd name="T2" fmla="*/ 2 w 6"/>
                  <a:gd name="T3" fmla="*/ 0 h 5"/>
                  <a:gd name="T4" fmla="*/ 0 w 6"/>
                  <a:gd name="T5" fmla="*/ 1 h 5"/>
                  <a:gd name="T6" fmla="*/ 0 w 6"/>
                  <a:gd name="T7" fmla="*/ 5 h 5"/>
                  <a:gd name="T8" fmla="*/ 1 w 6"/>
                  <a:gd name="T9" fmla="*/ 5 h 5"/>
                  <a:gd name="T10" fmla="*/ 3 w 6"/>
                  <a:gd name="T11" fmla="*/ 3 h 5"/>
                  <a:gd name="T12" fmla="*/ 3 w 6"/>
                  <a:gd name="T13" fmla="*/ 5 h 5"/>
                  <a:gd name="T14" fmla="*/ 6 w 6"/>
                  <a:gd name="T15" fmla="*/ 5 h 5"/>
                  <a:gd name="T16" fmla="*/ 6 w 6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" h="5">
                    <a:moveTo>
                      <a:pt x="6" y="0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0" y="5"/>
                    </a:lnTo>
                    <a:lnTo>
                      <a:pt x="1" y="5"/>
                    </a:lnTo>
                    <a:lnTo>
                      <a:pt x="3" y="3"/>
                    </a:lnTo>
                    <a:lnTo>
                      <a:pt x="3" y="5"/>
                    </a:lnTo>
                    <a:lnTo>
                      <a:pt x="6" y="5"/>
                    </a:lnTo>
                    <a:lnTo>
                      <a:pt x="6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42" name="Freeform 166">
                <a:extLst>
                  <a:ext uri="{FF2B5EF4-FFF2-40B4-BE49-F238E27FC236}">
                    <a16:creationId xmlns="" xmlns:a16="http://schemas.microsoft.com/office/drawing/2014/main" id="{D9B526C2-45CD-4859-8795-FEB6613F348C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1117601" y="4035426"/>
                <a:ext cx="2459038" cy="33338"/>
              </a:xfrm>
              <a:custGeom>
                <a:avLst/>
                <a:gdLst>
                  <a:gd name="T0" fmla="*/ 3 w 1549"/>
                  <a:gd name="T1" fmla="*/ 16 h 21"/>
                  <a:gd name="T2" fmla="*/ 0 w 1549"/>
                  <a:gd name="T3" fmla="*/ 16 h 21"/>
                  <a:gd name="T4" fmla="*/ 0 w 1549"/>
                  <a:gd name="T5" fmla="*/ 21 h 21"/>
                  <a:gd name="T6" fmla="*/ 6 w 1549"/>
                  <a:gd name="T7" fmla="*/ 21 h 21"/>
                  <a:gd name="T8" fmla="*/ 6 w 1549"/>
                  <a:gd name="T9" fmla="*/ 19 h 21"/>
                  <a:gd name="T10" fmla="*/ 3 w 1549"/>
                  <a:gd name="T11" fmla="*/ 19 h 21"/>
                  <a:gd name="T12" fmla="*/ 3 w 1549"/>
                  <a:gd name="T13" fmla="*/ 16 h 21"/>
                  <a:gd name="T14" fmla="*/ 1549 w 1549"/>
                  <a:gd name="T15" fmla="*/ 0 h 21"/>
                  <a:gd name="T16" fmla="*/ 1544 w 1549"/>
                  <a:gd name="T17" fmla="*/ 0 h 21"/>
                  <a:gd name="T18" fmla="*/ 1544 w 1549"/>
                  <a:gd name="T19" fmla="*/ 6 h 21"/>
                  <a:gd name="T20" fmla="*/ 1549 w 1549"/>
                  <a:gd name="T21" fmla="*/ 6 h 21"/>
                  <a:gd name="T22" fmla="*/ 1549 w 1549"/>
                  <a:gd name="T23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549" h="21">
                    <a:moveTo>
                      <a:pt x="3" y="16"/>
                    </a:moveTo>
                    <a:lnTo>
                      <a:pt x="0" y="16"/>
                    </a:lnTo>
                    <a:lnTo>
                      <a:pt x="0" y="21"/>
                    </a:lnTo>
                    <a:lnTo>
                      <a:pt x="6" y="21"/>
                    </a:lnTo>
                    <a:lnTo>
                      <a:pt x="6" y="19"/>
                    </a:lnTo>
                    <a:lnTo>
                      <a:pt x="3" y="19"/>
                    </a:lnTo>
                    <a:lnTo>
                      <a:pt x="3" y="16"/>
                    </a:lnTo>
                    <a:close/>
                    <a:moveTo>
                      <a:pt x="1549" y="0"/>
                    </a:moveTo>
                    <a:lnTo>
                      <a:pt x="1544" y="0"/>
                    </a:lnTo>
                    <a:lnTo>
                      <a:pt x="1544" y="6"/>
                    </a:lnTo>
                    <a:lnTo>
                      <a:pt x="1549" y="6"/>
                    </a:lnTo>
                    <a:lnTo>
                      <a:pt x="1549" y="0"/>
                    </a:lnTo>
                    <a:close/>
                  </a:path>
                </a:pathLst>
              </a:custGeom>
              <a:solidFill>
                <a:srgbClr val="CFE9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43" name="Freeform 167">
                <a:extLst>
                  <a:ext uri="{FF2B5EF4-FFF2-40B4-BE49-F238E27FC236}">
                    <a16:creationId xmlns="" xmlns:a16="http://schemas.microsoft.com/office/drawing/2014/main" id="{40581CF1-2BF3-42FC-B7F0-7F774A441FF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1117601" y="4035426"/>
                <a:ext cx="2459038" cy="33338"/>
              </a:xfrm>
              <a:custGeom>
                <a:avLst/>
                <a:gdLst>
                  <a:gd name="T0" fmla="*/ 3 w 1549"/>
                  <a:gd name="T1" fmla="*/ 16 h 21"/>
                  <a:gd name="T2" fmla="*/ 0 w 1549"/>
                  <a:gd name="T3" fmla="*/ 16 h 21"/>
                  <a:gd name="T4" fmla="*/ 0 w 1549"/>
                  <a:gd name="T5" fmla="*/ 21 h 21"/>
                  <a:gd name="T6" fmla="*/ 6 w 1549"/>
                  <a:gd name="T7" fmla="*/ 21 h 21"/>
                  <a:gd name="T8" fmla="*/ 6 w 1549"/>
                  <a:gd name="T9" fmla="*/ 19 h 21"/>
                  <a:gd name="T10" fmla="*/ 3 w 1549"/>
                  <a:gd name="T11" fmla="*/ 19 h 21"/>
                  <a:gd name="T12" fmla="*/ 3 w 1549"/>
                  <a:gd name="T13" fmla="*/ 16 h 21"/>
                  <a:gd name="T14" fmla="*/ 1549 w 1549"/>
                  <a:gd name="T15" fmla="*/ 0 h 21"/>
                  <a:gd name="T16" fmla="*/ 1544 w 1549"/>
                  <a:gd name="T17" fmla="*/ 0 h 21"/>
                  <a:gd name="T18" fmla="*/ 1544 w 1549"/>
                  <a:gd name="T19" fmla="*/ 6 h 21"/>
                  <a:gd name="T20" fmla="*/ 1549 w 1549"/>
                  <a:gd name="T21" fmla="*/ 6 h 21"/>
                  <a:gd name="T22" fmla="*/ 1549 w 1549"/>
                  <a:gd name="T23" fmla="*/ 0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549" h="21">
                    <a:moveTo>
                      <a:pt x="3" y="16"/>
                    </a:moveTo>
                    <a:lnTo>
                      <a:pt x="0" y="16"/>
                    </a:lnTo>
                    <a:lnTo>
                      <a:pt x="0" y="21"/>
                    </a:lnTo>
                    <a:lnTo>
                      <a:pt x="6" y="21"/>
                    </a:lnTo>
                    <a:lnTo>
                      <a:pt x="6" y="19"/>
                    </a:lnTo>
                    <a:lnTo>
                      <a:pt x="3" y="19"/>
                    </a:lnTo>
                    <a:lnTo>
                      <a:pt x="3" y="16"/>
                    </a:lnTo>
                    <a:moveTo>
                      <a:pt x="1549" y="0"/>
                    </a:moveTo>
                    <a:lnTo>
                      <a:pt x="1544" y="0"/>
                    </a:lnTo>
                    <a:lnTo>
                      <a:pt x="1544" y="6"/>
                    </a:lnTo>
                    <a:lnTo>
                      <a:pt x="1549" y="6"/>
                    </a:lnTo>
                    <a:lnTo>
                      <a:pt x="154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44" name="Rectangle 168">
                <a:extLst>
                  <a:ext uri="{FF2B5EF4-FFF2-40B4-BE49-F238E27FC236}">
                    <a16:creationId xmlns="" xmlns:a16="http://schemas.microsoft.com/office/drawing/2014/main" id="{7C3EFABF-63CA-4095-9948-85ACA5E1B5B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122363" y="4060826"/>
                <a:ext cx="4763" cy="4763"/>
              </a:xfrm>
              <a:prstGeom prst="rect">
                <a:avLst/>
              </a:prstGeom>
              <a:solidFill>
                <a:srgbClr val="E3F3F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45" name="Rectangle 169">
                <a:extLst>
                  <a:ext uri="{FF2B5EF4-FFF2-40B4-BE49-F238E27FC236}">
                    <a16:creationId xmlns="" xmlns:a16="http://schemas.microsoft.com/office/drawing/2014/main" id="{84D3A7EA-1BE9-4F6D-A53A-2F2284D9E2F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122363" y="4060826"/>
                <a:ext cx="4763" cy="47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46" name="Freeform 170">
                <a:extLst>
                  <a:ext uri="{FF2B5EF4-FFF2-40B4-BE49-F238E27FC236}">
                    <a16:creationId xmlns="" xmlns:a16="http://schemas.microsoft.com/office/drawing/2014/main" id="{8C4D7DAC-CCCD-4B68-A08C-5496C627CC8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1117601" y="4068763"/>
                <a:ext cx="2459038" cy="274638"/>
              </a:xfrm>
              <a:custGeom>
                <a:avLst/>
                <a:gdLst>
                  <a:gd name="T0" fmla="*/ 105 w 1971"/>
                  <a:gd name="T1" fmla="*/ 213 h 220"/>
                  <a:gd name="T2" fmla="*/ 139 w 1971"/>
                  <a:gd name="T3" fmla="*/ 220 h 220"/>
                  <a:gd name="T4" fmla="*/ 193 w 1971"/>
                  <a:gd name="T5" fmla="*/ 213 h 220"/>
                  <a:gd name="T6" fmla="*/ 213 w 1971"/>
                  <a:gd name="T7" fmla="*/ 220 h 220"/>
                  <a:gd name="T8" fmla="*/ 246 w 1971"/>
                  <a:gd name="T9" fmla="*/ 213 h 220"/>
                  <a:gd name="T10" fmla="*/ 293 w 1971"/>
                  <a:gd name="T11" fmla="*/ 213 h 220"/>
                  <a:gd name="T12" fmla="*/ 327 w 1971"/>
                  <a:gd name="T13" fmla="*/ 220 h 220"/>
                  <a:gd name="T14" fmla="*/ 381 w 1971"/>
                  <a:gd name="T15" fmla="*/ 213 h 220"/>
                  <a:gd name="T16" fmla="*/ 401 w 1971"/>
                  <a:gd name="T17" fmla="*/ 220 h 220"/>
                  <a:gd name="T18" fmla="*/ 435 w 1971"/>
                  <a:gd name="T19" fmla="*/ 213 h 220"/>
                  <a:gd name="T20" fmla="*/ 482 w 1971"/>
                  <a:gd name="T21" fmla="*/ 213 h 220"/>
                  <a:gd name="T22" fmla="*/ 515 w 1971"/>
                  <a:gd name="T23" fmla="*/ 220 h 220"/>
                  <a:gd name="T24" fmla="*/ 569 w 1971"/>
                  <a:gd name="T25" fmla="*/ 213 h 220"/>
                  <a:gd name="T26" fmla="*/ 589 w 1971"/>
                  <a:gd name="T27" fmla="*/ 220 h 220"/>
                  <a:gd name="T28" fmla="*/ 623 w 1971"/>
                  <a:gd name="T29" fmla="*/ 213 h 220"/>
                  <a:gd name="T30" fmla="*/ 670 w 1971"/>
                  <a:gd name="T31" fmla="*/ 213 h 220"/>
                  <a:gd name="T32" fmla="*/ 703 w 1971"/>
                  <a:gd name="T33" fmla="*/ 220 h 220"/>
                  <a:gd name="T34" fmla="*/ 757 w 1971"/>
                  <a:gd name="T35" fmla="*/ 213 h 220"/>
                  <a:gd name="T36" fmla="*/ 777 w 1971"/>
                  <a:gd name="T37" fmla="*/ 220 h 220"/>
                  <a:gd name="T38" fmla="*/ 811 w 1971"/>
                  <a:gd name="T39" fmla="*/ 213 h 220"/>
                  <a:gd name="T40" fmla="*/ 858 w 1971"/>
                  <a:gd name="T41" fmla="*/ 213 h 220"/>
                  <a:gd name="T42" fmla="*/ 892 w 1971"/>
                  <a:gd name="T43" fmla="*/ 220 h 220"/>
                  <a:gd name="T44" fmla="*/ 945 w 1971"/>
                  <a:gd name="T45" fmla="*/ 213 h 220"/>
                  <a:gd name="T46" fmla="*/ 966 w 1971"/>
                  <a:gd name="T47" fmla="*/ 220 h 220"/>
                  <a:gd name="T48" fmla="*/ 999 w 1971"/>
                  <a:gd name="T49" fmla="*/ 213 h 220"/>
                  <a:gd name="T50" fmla="*/ 1046 w 1971"/>
                  <a:gd name="T51" fmla="*/ 213 h 220"/>
                  <a:gd name="T52" fmla="*/ 1080 w 1971"/>
                  <a:gd name="T53" fmla="*/ 220 h 220"/>
                  <a:gd name="T54" fmla="*/ 1134 w 1971"/>
                  <a:gd name="T55" fmla="*/ 213 h 220"/>
                  <a:gd name="T56" fmla="*/ 1154 w 1971"/>
                  <a:gd name="T57" fmla="*/ 220 h 220"/>
                  <a:gd name="T58" fmla="*/ 1187 w 1971"/>
                  <a:gd name="T59" fmla="*/ 213 h 220"/>
                  <a:gd name="T60" fmla="*/ 1234 w 1971"/>
                  <a:gd name="T61" fmla="*/ 213 h 220"/>
                  <a:gd name="T62" fmla="*/ 1268 w 1971"/>
                  <a:gd name="T63" fmla="*/ 220 h 220"/>
                  <a:gd name="T64" fmla="*/ 1322 w 1971"/>
                  <a:gd name="T65" fmla="*/ 213 h 220"/>
                  <a:gd name="T66" fmla="*/ 1342 w 1971"/>
                  <a:gd name="T67" fmla="*/ 220 h 220"/>
                  <a:gd name="T68" fmla="*/ 1376 w 1971"/>
                  <a:gd name="T69" fmla="*/ 213 h 220"/>
                  <a:gd name="T70" fmla="*/ 1423 w 1971"/>
                  <a:gd name="T71" fmla="*/ 213 h 220"/>
                  <a:gd name="T72" fmla="*/ 1456 w 1971"/>
                  <a:gd name="T73" fmla="*/ 220 h 220"/>
                  <a:gd name="T74" fmla="*/ 1510 w 1971"/>
                  <a:gd name="T75" fmla="*/ 213 h 220"/>
                  <a:gd name="T76" fmla="*/ 1530 w 1971"/>
                  <a:gd name="T77" fmla="*/ 220 h 220"/>
                  <a:gd name="T78" fmla="*/ 1564 w 1971"/>
                  <a:gd name="T79" fmla="*/ 213 h 220"/>
                  <a:gd name="T80" fmla="*/ 1611 w 1971"/>
                  <a:gd name="T81" fmla="*/ 213 h 220"/>
                  <a:gd name="T82" fmla="*/ 1644 w 1971"/>
                  <a:gd name="T83" fmla="*/ 220 h 220"/>
                  <a:gd name="T84" fmla="*/ 1698 w 1971"/>
                  <a:gd name="T85" fmla="*/ 213 h 220"/>
                  <a:gd name="T86" fmla="*/ 1718 w 1971"/>
                  <a:gd name="T87" fmla="*/ 220 h 220"/>
                  <a:gd name="T88" fmla="*/ 1752 w 1971"/>
                  <a:gd name="T89" fmla="*/ 213 h 220"/>
                  <a:gd name="T90" fmla="*/ 1799 w 1971"/>
                  <a:gd name="T91" fmla="*/ 213 h 220"/>
                  <a:gd name="T92" fmla="*/ 1833 w 1971"/>
                  <a:gd name="T93" fmla="*/ 220 h 220"/>
                  <a:gd name="T94" fmla="*/ 1886 w 1971"/>
                  <a:gd name="T95" fmla="*/ 213 h 220"/>
                  <a:gd name="T96" fmla="*/ 1907 w 1971"/>
                  <a:gd name="T97" fmla="*/ 220 h 220"/>
                  <a:gd name="T98" fmla="*/ 53 w 1971"/>
                  <a:gd name="T99" fmla="*/ 210 h 220"/>
                  <a:gd name="T100" fmla="*/ 26 w 1971"/>
                  <a:gd name="T101" fmla="*/ 203 h 220"/>
                  <a:gd name="T102" fmla="*/ 1959 w 1971"/>
                  <a:gd name="T103" fmla="*/ 188 h 220"/>
                  <a:gd name="T104" fmla="*/ 1963 w 1971"/>
                  <a:gd name="T105" fmla="*/ 161 h 220"/>
                  <a:gd name="T106" fmla="*/ 2 w 1971"/>
                  <a:gd name="T107" fmla="*/ 162 h 220"/>
                  <a:gd name="T108" fmla="*/ 1971 w 1971"/>
                  <a:gd name="T109" fmla="*/ 135 h 220"/>
                  <a:gd name="T110" fmla="*/ 1965 w 1971"/>
                  <a:gd name="T111" fmla="*/ 108 h 220"/>
                  <a:gd name="T112" fmla="*/ 7 w 1971"/>
                  <a:gd name="T113" fmla="*/ 107 h 220"/>
                  <a:gd name="T114" fmla="*/ 7 w 1971"/>
                  <a:gd name="T115" fmla="*/ 74 h 220"/>
                  <a:gd name="T116" fmla="*/ 1965 w 1971"/>
                  <a:gd name="T117" fmla="*/ 61 h 220"/>
                  <a:gd name="T118" fmla="*/ 7 w 1971"/>
                  <a:gd name="T119" fmla="*/ 47 h 220"/>
                  <a:gd name="T120" fmla="*/ 0 w 1971"/>
                  <a:gd name="T121" fmla="*/ 20 h 220"/>
                  <a:gd name="T122" fmla="*/ 1971 w 1971"/>
                  <a:gd name="T123" fmla="*/ 7 h 2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971" h="220">
                    <a:moveTo>
                      <a:pt x="85" y="213"/>
                    </a:moveTo>
                    <a:cubicBezTo>
                      <a:pt x="78" y="213"/>
                      <a:pt x="78" y="213"/>
                      <a:pt x="78" y="213"/>
                    </a:cubicBezTo>
                    <a:cubicBezTo>
                      <a:pt x="78" y="220"/>
                      <a:pt x="78" y="220"/>
                      <a:pt x="78" y="220"/>
                    </a:cubicBezTo>
                    <a:cubicBezTo>
                      <a:pt x="85" y="220"/>
                      <a:pt x="85" y="220"/>
                      <a:pt x="85" y="220"/>
                    </a:cubicBezTo>
                    <a:cubicBezTo>
                      <a:pt x="85" y="213"/>
                      <a:pt x="85" y="213"/>
                      <a:pt x="85" y="213"/>
                    </a:cubicBezTo>
                    <a:moveTo>
                      <a:pt x="112" y="213"/>
                    </a:moveTo>
                    <a:cubicBezTo>
                      <a:pt x="105" y="213"/>
                      <a:pt x="105" y="213"/>
                      <a:pt x="105" y="213"/>
                    </a:cubicBezTo>
                    <a:cubicBezTo>
                      <a:pt x="105" y="220"/>
                      <a:pt x="105" y="220"/>
                      <a:pt x="105" y="220"/>
                    </a:cubicBezTo>
                    <a:cubicBezTo>
                      <a:pt x="112" y="220"/>
                      <a:pt x="112" y="220"/>
                      <a:pt x="112" y="220"/>
                    </a:cubicBezTo>
                    <a:cubicBezTo>
                      <a:pt x="112" y="213"/>
                      <a:pt x="112" y="213"/>
                      <a:pt x="112" y="213"/>
                    </a:cubicBezTo>
                    <a:moveTo>
                      <a:pt x="139" y="213"/>
                    </a:moveTo>
                    <a:cubicBezTo>
                      <a:pt x="132" y="213"/>
                      <a:pt x="132" y="213"/>
                      <a:pt x="132" y="213"/>
                    </a:cubicBezTo>
                    <a:cubicBezTo>
                      <a:pt x="132" y="220"/>
                      <a:pt x="132" y="220"/>
                      <a:pt x="132" y="220"/>
                    </a:cubicBezTo>
                    <a:cubicBezTo>
                      <a:pt x="139" y="220"/>
                      <a:pt x="139" y="220"/>
                      <a:pt x="139" y="220"/>
                    </a:cubicBezTo>
                    <a:cubicBezTo>
                      <a:pt x="139" y="213"/>
                      <a:pt x="139" y="213"/>
                      <a:pt x="139" y="213"/>
                    </a:cubicBezTo>
                    <a:moveTo>
                      <a:pt x="166" y="213"/>
                    </a:moveTo>
                    <a:cubicBezTo>
                      <a:pt x="159" y="213"/>
                      <a:pt x="159" y="213"/>
                      <a:pt x="159" y="213"/>
                    </a:cubicBezTo>
                    <a:cubicBezTo>
                      <a:pt x="159" y="220"/>
                      <a:pt x="159" y="220"/>
                      <a:pt x="159" y="220"/>
                    </a:cubicBezTo>
                    <a:cubicBezTo>
                      <a:pt x="166" y="220"/>
                      <a:pt x="166" y="220"/>
                      <a:pt x="166" y="220"/>
                    </a:cubicBezTo>
                    <a:cubicBezTo>
                      <a:pt x="166" y="213"/>
                      <a:pt x="166" y="213"/>
                      <a:pt x="166" y="213"/>
                    </a:cubicBezTo>
                    <a:moveTo>
                      <a:pt x="193" y="213"/>
                    </a:moveTo>
                    <a:cubicBezTo>
                      <a:pt x="186" y="213"/>
                      <a:pt x="186" y="213"/>
                      <a:pt x="186" y="213"/>
                    </a:cubicBezTo>
                    <a:cubicBezTo>
                      <a:pt x="186" y="220"/>
                      <a:pt x="186" y="220"/>
                      <a:pt x="186" y="220"/>
                    </a:cubicBezTo>
                    <a:cubicBezTo>
                      <a:pt x="193" y="220"/>
                      <a:pt x="193" y="220"/>
                      <a:pt x="193" y="220"/>
                    </a:cubicBezTo>
                    <a:cubicBezTo>
                      <a:pt x="193" y="213"/>
                      <a:pt x="193" y="213"/>
                      <a:pt x="193" y="213"/>
                    </a:cubicBezTo>
                    <a:moveTo>
                      <a:pt x="220" y="213"/>
                    </a:moveTo>
                    <a:cubicBezTo>
                      <a:pt x="213" y="213"/>
                      <a:pt x="213" y="213"/>
                      <a:pt x="213" y="213"/>
                    </a:cubicBezTo>
                    <a:cubicBezTo>
                      <a:pt x="213" y="220"/>
                      <a:pt x="213" y="220"/>
                      <a:pt x="213" y="220"/>
                    </a:cubicBezTo>
                    <a:cubicBezTo>
                      <a:pt x="220" y="220"/>
                      <a:pt x="220" y="220"/>
                      <a:pt x="220" y="220"/>
                    </a:cubicBezTo>
                    <a:cubicBezTo>
                      <a:pt x="220" y="213"/>
                      <a:pt x="220" y="213"/>
                      <a:pt x="220" y="213"/>
                    </a:cubicBezTo>
                    <a:moveTo>
                      <a:pt x="246" y="213"/>
                    </a:moveTo>
                    <a:cubicBezTo>
                      <a:pt x="240" y="213"/>
                      <a:pt x="240" y="213"/>
                      <a:pt x="240" y="213"/>
                    </a:cubicBezTo>
                    <a:cubicBezTo>
                      <a:pt x="240" y="220"/>
                      <a:pt x="240" y="220"/>
                      <a:pt x="240" y="220"/>
                    </a:cubicBezTo>
                    <a:cubicBezTo>
                      <a:pt x="246" y="220"/>
                      <a:pt x="246" y="220"/>
                      <a:pt x="246" y="220"/>
                    </a:cubicBezTo>
                    <a:cubicBezTo>
                      <a:pt x="246" y="213"/>
                      <a:pt x="246" y="213"/>
                      <a:pt x="246" y="213"/>
                    </a:cubicBezTo>
                    <a:moveTo>
                      <a:pt x="273" y="213"/>
                    </a:moveTo>
                    <a:cubicBezTo>
                      <a:pt x="266" y="213"/>
                      <a:pt x="266" y="213"/>
                      <a:pt x="266" y="213"/>
                    </a:cubicBezTo>
                    <a:cubicBezTo>
                      <a:pt x="266" y="220"/>
                      <a:pt x="266" y="220"/>
                      <a:pt x="266" y="220"/>
                    </a:cubicBezTo>
                    <a:cubicBezTo>
                      <a:pt x="273" y="220"/>
                      <a:pt x="273" y="220"/>
                      <a:pt x="273" y="220"/>
                    </a:cubicBezTo>
                    <a:cubicBezTo>
                      <a:pt x="273" y="213"/>
                      <a:pt x="273" y="213"/>
                      <a:pt x="273" y="213"/>
                    </a:cubicBezTo>
                    <a:moveTo>
                      <a:pt x="300" y="213"/>
                    </a:moveTo>
                    <a:cubicBezTo>
                      <a:pt x="293" y="213"/>
                      <a:pt x="293" y="213"/>
                      <a:pt x="293" y="213"/>
                    </a:cubicBezTo>
                    <a:cubicBezTo>
                      <a:pt x="293" y="220"/>
                      <a:pt x="293" y="220"/>
                      <a:pt x="293" y="220"/>
                    </a:cubicBezTo>
                    <a:cubicBezTo>
                      <a:pt x="300" y="220"/>
                      <a:pt x="300" y="220"/>
                      <a:pt x="300" y="220"/>
                    </a:cubicBezTo>
                    <a:cubicBezTo>
                      <a:pt x="300" y="213"/>
                      <a:pt x="300" y="213"/>
                      <a:pt x="300" y="213"/>
                    </a:cubicBezTo>
                    <a:moveTo>
                      <a:pt x="327" y="213"/>
                    </a:moveTo>
                    <a:cubicBezTo>
                      <a:pt x="320" y="213"/>
                      <a:pt x="320" y="213"/>
                      <a:pt x="320" y="213"/>
                    </a:cubicBezTo>
                    <a:cubicBezTo>
                      <a:pt x="320" y="220"/>
                      <a:pt x="320" y="220"/>
                      <a:pt x="320" y="220"/>
                    </a:cubicBezTo>
                    <a:cubicBezTo>
                      <a:pt x="327" y="220"/>
                      <a:pt x="327" y="220"/>
                      <a:pt x="327" y="220"/>
                    </a:cubicBezTo>
                    <a:cubicBezTo>
                      <a:pt x="327" y="213"/>
                      <a:pt x="327" y="213"/>
                      <a:pt x="327" y="213"/>
                    </a:cubicBezTo>
                    <a:moveTo>
                      <a:pt x="354" y="213"/>
                    </a:moveTo>
                    <a:cubicBezTo>
                      <a:pt x="347" y="213"/>
                      <a:pt x="347" y="213"/>
                      <a:pt x="347" y="213"/>
                    </a:cubicBezTo>
                    <a:cubicBezTo>
                      <a:pt x="347" y="220"/>
                      <a:pt x="347" y="220"/>
                      <a:pt x="347" y="220"/>
                    </a:cubicBezTo>
                    <a:cubicBezTo>
                      <a:pt x="354" y="220"/>
                      <a:pt x="354" y="220"/>
                      <a:pt x="354" y="220"/>
                    </a:cubicBezTo>
                    <a:cubicBezTo>
                      <a:pt x="354" y="213"/>
                      <a:pt x="354" y="213"/>
                      <a:pt x="354" y="213"/>
                    </a:cubicBezTo>
                    <a:moveTo>
                      <a:pt x="381" y="213"/>
                    </a:moveTo>
                    <a:cubicBezTo>
                      <a:pt x="374" y="213"/>
                      <a:pt x="374" y="213"/>
                      <a:pt x="374" y="213"/>
                    </a:cubicBezTo>
                    <a:cubicBezTo>
                      <a:pt x="374" y="220"/>
                      <a:pt x="374" y="220"/>
                      <a:pt x="374" y="220"/>
                    </a:cubicBezTo>
                    <a:cubicBezTo>
                      <a:pt x="381" y="220"/>
                      <a:pt x="381" y="220"/>
                      <a:pt x="381" y="220"/>
                    </a:cubicBezTo>
                    <a:cubicBezTo>
                      <a:pt x="381" y="213"/>
                      <a:pt x="381" y="213"/>
                      <a:pt x="381" y="213"/>
                    </a:cubicBezTo>
                    <a:moveTo>
                      <a:pt x="408" y="213"/>
                    </a:moveTo>
                    <a:cubicBezTo>
                      <a:pt x="401" y="213"/>
                      <a:pt x="401" y="213"/>
                      <a:pt x="401" y="213"/>
                    </a:cubicBezTo>
                    <a:cubicBezTo>
                      <a:pt x="401" y="220"/>
                      <a:pt x="401" y="220"/>
                      <a:pt x="401" y="220"/>
                    </a:cubicBezTo>
                    <a:cubicBezTo>
                      <a:pt x="408" y="220"/>
                      <a:pt x="408" y="220"/>
                      <a:pt x="408" y="220"/>
                    </a:cubicBezTo>
                    <a:cubicBezTo>
                      <a:pt x="408" y="213"/>
                      <a:pt x="408" y="213"/>
                      <a:pt x="408" y="213"/>
                    </a:cubicBezTo>
                    <a:moveTo>
                      <a:pt x="435" y="213"/>
                    </a:moveTo>
                    <a:cubicBezTo>
                      <a:pt x="428" y="213"/>
                      <a:pt x="428" y="213"/>
                      <a:pt x="428" y="213"/>
                    </a:cubicBezTo>
                    <a:cubicBezTo>
                      <a:pt x="428" y="220"/>
                      <a:pt x="428" y="220"/>
                      <a:pt x="428" y="220"/>
                    </a:cubicBezTo>
                    <a:cubicBezTo>
                      <a:pt x="435" y="220"/>
                      <a:pt x="435" y="220"/>
                      <a:pt x="435" y="220"/>
                    </a:cubicBezTo>
                    <a:cubicBezTo>
                      <a:pt x="435" y="213"/>
                      <a:pt x="435" y="213"/>
                      <a:pt x="435" y="213"/>
                    </a:cubicBezTo>
                    <a:moveTo>
                      <a:pt x="461" y="213"/>
                    </a:moveTo>
                    <a:cubicBezTo>
                      <a:pt x="455" y="213"/>
                      <a:pt x="455" y="213"/>
                      <a:pt x="455" y="213"/>
                    </a:cubicBezTo>
                    <a:cubicBezTo>
                      <a:pt x="455" y="220"/>
                      <a:pt x="455" y="220"/>
                      <a:pt x="455" y="220"/>
                    </a:cubicBezTo>
                    <a:cubicBezTo>
                      <a:pt x="461" y="220"/>
                      <a:pt x="461" y="220"/>
                      <a:pt x="461" y="220"/>
                    </a:cubicBezTo>
                    <a:cubicBezTo>
                      <a:pt x="461" y="213"/>
                      <a:pt x="461" y="213"/>
                      <a:pt x="461" y="213"/>
                    </a:cubicBezTo>
                    <a:moveTo>
                      <a:pt x="488" y="213"/>
                    </a:moveTo>
                    <a:cubicBezTo>
                      <a:pt x="482" y="213"/>
                      <a:pt x="482" y="213"/>
                      <a:pt x="482" y="213"/>
                    </a:cubicBezTo>
                    <a:cubicBezTo>
                      <a:pt x="482" y="220"/>
                      <a:pt x="482" y="220"/>
                      <a:pt x="482" y="220"/>
                    </a:cubicBezTo>
                    <a:cubicBezTo>
                      <a:pt x="488" y="220"/>
                      <a:pt x="488" y="220"/>
                      <a:pt x="488" y="220"/>
                    </a:cubicBezTo>
                    <a:cubicBezTo>
                      <a:pt x="488" y="213"/>
                      <a:pt x="488" y="213"/>
                      <a:pt x="488" y="213"/>
                    </a:cubicBezTo>
                    <a:moveTo>
                      <a:pt x="515" y="213"/>
                    </a:moveTo>
                    <a:cubicBezTo>
                      <a:pt x="508" y="213"/>
                      <a:pt x="508" y="213"/>
                      <a:pt x="508" y="213"/>
                    </a:cubicBezTo>
                    <a:cubicBezTo>
                      <a:pt x="508" y="220"/>
                      <a:pt x="508" y="220"/>
                      <a:pt x="508" y="220"/>
                    </a:cubicBezTo>
                    <a:cubicBezTo>
                      <a:pt x="515" y="220"/>
                      <a:pt x="515" y="220"/>
                      <a:pt x="515" y="220"/>
                    </a:cubicBezTo>
                    <a:cubicBezTo>
                      <a:pt x="515" y="213"/>
                      <a:pt x="515" y="213"/>
                      <a:pt x="515" y="213"/>
                    </a:cubicBezTo>
                    <a:moveTo>
                      <a:pt x="542" y="213"/>
                    </a:moveTo>
                    <a:cubicBezTo>
                      <a:pt x="535" y="213"/>
                      <a:pt x="535" y="213"/>
                      <a:pt x="535" y="213"/>
                    </a:cubicBezTo>
                    <a:cubicBezTo>
                      <a:pt x="535" y="220"/>
                      <a:pt x="535" y="220"/>
                      <a:pt x="535" y="220"/>
                    </a:cubicBezTo>
                    <a:cubicBezTo>
                      <a:pt x="542" y="220"/>
                      <a:pt x="542" y="220"/>
                      <a:pt x="542" y="220"/>
                    </a:cubicBezTo>
                    <a:cubicBezTo>
                      <a:pt x="542" y="213"/>
                      <a:pt x="542" y="213"/>
                      <a:pt x="542" y="213"/>
                    </a:cubicBezTo>
                    <a:moveTo>
                      <a:pt x="569" y="213"/>
                    </a:moveTo>
                    <a:cubicBezTo>
                      <a:pt x="562" y="213"/>
                      <a:pt x="562" y="213"/>
                      <a:pt x="562" y="213"/>
                    </a:cubicBezTo>
                    <a:cubicBezTo>
                      <a:pt x="562" y="220"/>
                      <a:pt x="562" y="220"/>
                      <a:pt x="562" y="220"/>
                    </a:cubicBezTo>
                    <a:cubicBezTo>
                      <a:pt x="569" y="220"/>
                      <a:pt x="569" y="220"/>
                      <a:pt x="569" y="220"/>
                    </a:cubicBezTo>
                    <a:cubicBezTo>
                      <a:pt x="569" y="213"/>
                      <a:pt x="569" y="213"/>
                      <a:pt x="569" y="213"/>
                    </a:cubicBezTo>
                    <a:moveTo>
                      <a:pt x="596" y="213"/>
                    </a:moveTo>
                    <a:cubicBezTo>
                      <a:pt x="589" y="213"/>
                      <a:pt x="589" y="213"/>
                      <a:pt x="589" y="213"/>
                    </a:cubicBezTo>
                    <a:cubicBezTo>
                      <a:pt x="589" y="220"/>
                      <a:pt x="589" y="220"/>
                      <a:pt x="589" y="220"/>
                    </a:cubicBezTo>
                    <a:cubicBezTo>
                      <a:pt x="596" y="220"/>
                      <a:pt x="596" y="220"/>
                      <a:pt x="596" y="220"/>
                    </a:cubicBezTo>
                    <a:cubicBezTo>
                      <a:pt x="596" y="213"/>
                      <a:pt x="596" y="213"/>
                      <a:pt x="596" y="213"/>
                    </a:cubicBezTo>
                    <a:moveTo>
                      <a:pt x="623" y="213"/>
                    </a:moveTo>
                    <a:cubicBezTo>
                      <a:pt x="616" y="213"/>
                      <a:pt x="616" y="213"/>
                      <a:pt x="616" y="213"/>
                    </a:cubicBezTo>
                    <a:cubicBezTo>
                      <a:pt x="616" y="220"/>
                      <a:pt x="616" y="220"/>
                      <a:pt x="616" y="220"/>
                    </a:cubicBezTo>
                    <a:cubicBezTo>
                      <a:pt x="623" y="220"/>
                      <a:pt x="623" y="220"/>
                      <a:pt x="623" y="220"/>
                    </a:cubicBezTo>
                    <a:cubicBezTo>
                      <a:pt x="623" y="213"/>
                      <a:pt x="623" y="213"/>
                      <a:pt x="623" y="213"/>
                    </a:cubicBezTo>
                    <a:moveTo>
                      <a:pt x="650" y="213"/>
                    </a:moveTo>
                    <a:cubicBezTo>
                      <a:pt x="643" y="213"/>
                      <a:pt x="643" y="213"/>
                      <a:pt x="643" y="213"/>
                    </a:cubicBezTo>
                    <a:cubicBezTo>
                      <a:pt x="643" y="220"/>
                      <a:pt x="643" y="220"/>
                      <a:pt x="643" y="220"/>
                    </a:cubicBezTo>
                    <a:cubicBezTo>
                      <a:pt x="650" y="220"/>
                      <a:pt x="650" y="220"/>
                      <a:pt x="650" y="220"/>
                    </a:cubicBezTo>
                    <a:cubicBezTo>
                      <a:pt x="650" y="213"/>
                      <a:pt x="650" y="213"/>
                      <a:pt x="650" y="213"/>
                    </a:cubicBezTo>
                    <a:moveTo>
                      <a:pt x="677" y="213"/>
                    </a:moveTo>
                    <a:cubicBezTo>
                      <a:pt x="670" y="213"/>
                      <a:pt x="670" y="213"/>
                      <a:pt x="670" y="213"/>
                    </a:cubicBezTo>
                    <a:cubicBezTo>
                      <a:pt x="670" y="220"/>
                      <a:pt x="670" y="220"/>
                      <a:pt x="670" y="220"/>
                    </a:cubicBezTo>
                    <a:cubicBezTo>
                      <a:pt x="677" y="220"/>
                      <a:pt x="677" y="220"/>
                      <a:pt x="677" y="220"/>
                    </a:cubicBezTo>
                    <a:cubicBezTo>
                      <a:pt x="677" y="213"/>
                      <a:pt x="677" y="213"/>
                      <a:pt x="677" y="213"/>
                    </a:cubicBezTo>
                    <a:moveTo>
                      <a:pt x="703" y="213"/>
                    </a:moveTo>
                    <a:cubicBezTo>
                      <a:pt x="697" y="213"/>
                      <a:pt x="697" y="213"/>
                      <a:pt x="697" y="213"/>
                    </a:cubicBezTo>
                    <a:cubicBezTo>
                      <a:pt x="697" y="220"/>
                      <a:pt x="697" y="220"/>
                      <a:pt x="697" y="220"/>
                    </a:cubicBezTo>
                    <a:cubicBezTo>
                      <a:pt x="703" y="220"/>
                      <a:pt x="703" y="220"/>
                      <a:pt x="703" y="220"/>
                    </a:cubicBezTo>
                    <a:cubicBezTo>
                      <a:pt x="703" y="213"/>
                      <a:pt x="703" y="213"/>
                      <a:pt x="703" y="213"/>
                    </a:cubicBezTo>
                    <a:moveTo>
                      <a:pt x="730" y="213"/>
                    </a:moveTo>
                    <a:cubicBezTo>
                      <a:pt x="724" y="213"/>
                      <a:pt x="724" y="213"/>
                      <a:pt x="724" y="213"/>
                    </a:cubicBezTo>
                    <a:cubicBezTo>
                      <a:pt x="724" y="220"/>
                      <a:pt x="724" y="220"/>
                      <a:pt x="724" y="220"/>
                    </a:cubicBezTo>
                    <a:cubicBezTo>
                      <a:pt x="730" y="220"/>
                      <a:pt x="730" y="220"/>
                      <a:pt x="730" y="220"/>
                    </a:cubicBezTo>
                    <a:cubicBezTo>
                      <a:pt x="730" y="213"/>
                      <a:pt x="730" y="213"/>
                      <a:pt x="730" y="213"/>
                    </a:cubicBezTo>
                    <a:moveTo>
                      <a:pt x="757" y="213"/>
                    </a:moveTo>
                    <a:cubicBezTo>
                      <a:pt x="750" y="213"/>
                      <a:pt x="750" y="213"/>
                      <a:pt x="750" y="213"/>
                    </a:cubicBezTo>
                    <a:cubicBezTo>
                      <a:pt x="750" y="220"/>
                      <a:pt x="750" y="220"/>
                      <a:pt x="750" y="220"/>
                    </a:cubicBezTo>
                    <a:cubicBezTo>
                      <a:pt x="757" y="220"/>
                      <a:pt x="757" y="220"/>
                      <a:pt x="757" y="220"/>
                    </a:cubicBezTo>
                    <a:cubicBezTo>
                      <a:pt x="757" y="213"/>
                      <a:pt x="757" y="213"/>
                      <a:pt x="757" y="213"/>
                    </a:cubicBezTo>
                    <a:moveTo>
                      <a:pt x="784" y="213"/>
                    </a:moveTo>
                    <a:cubicBezTo>
                      <a:pt x="777" y="213"/>
                      <a:pt x="777" y="213"/>
                      <a:pt x="777" y="213"/>
                    </a:cubicBezTo>
                    <a:cubicBezTo>
                      <a:pt x="777" y="220"/>
                      <a:pt x="777" y="220"/>
                      <a:pt x="777" y="220"/>
                    </a:cubicBezTo>
                    <a:cubicBezTo>
                      <a:pt x="784" y="220"/>
                      <a:pt x="784" y="220"/>
                      <a:pt x="784" y="220"/>
                    </a:cubicBezTo>
                    <a:cubicBezTo>
                      <a:pt x="784" y="213"/>
                      <a:pt x="784" y="213"/>
                      <a:pt x="784" y="213"/>
                    </a:cubicBezTo>
                    <a:moveTo>
                      <a:pt x="811" y="213"/>
                    </a:moveTo>
                    <a:cubicBezTo>
                      <a:pt x="804" y="213"/>
                      <a:pt x="804" y="213"/>
                      <a:pt x="804" y="213"/>
                    </a:cubicBezTo>
                    <a:cubicBezTo>
                      <a:pt x="804" y="220"/>
                      <a:pt x="804" y="220"/>
                      <a:pt x="804" y="220"/>
                    </a:cubicBezTo>
                    <a:cubicBezTo>
                      <a:pt x="811" y="220"/>
                      <a:pt x="811" y="220"/>
                      <a:pt x="811" y="220"/>
                    </a:cubicBezTo>
                    <a:cubicBezTo>
                      <a:pt x="811" y="213"/>
                      <a:pt x="811" y="213"/>
                      <a:pt x="811" y="213"/>
                    </a:cubicBezTo>
                    <a:moveTo>
                      <a:pt x="838" y="213"/>
                    </a:moveTo>
                    <a:cubicBezTo>
                      <a:pt x="831" y="213"/>
                      <a:pt x="831" y="213"/>
                      <a:pt x="831" y="213"/>
                    </a:cubicBezTo>
                    <a:cubicBezTo>
                      <a:pt x="831" y="220"/>
                      <a:pt x="831" y="220"/>
                      <a:pt x="831" y="220"/>
                    </a:cubicBezTo>
                    <a:cubicBezTo>
                      <a:pt x="838" y="220"/>
                      <a:pt x="838" y="220"/>
                      <a:pt x="838" y="220"/>
                    </a:cubicBezTo>
                    <a:cubicBezTo>
                      <a:pt x="838" y="213"/>
                      <a:pt x="838" y="213"/>
                      <a:pt x="838" y="213"/>
                    </a:cubicBezTo>
                    <a:moveTo>
                      <a:pt x="865" y="213"/>
                    </a:moveTo>
                    <a:cubicBezTo>
                      <a:pt x="858" y="213"/>
                      <a:pt x="858" y="213"/>
                      <a:pt x="858" y="213"/>
                    </a:cubicBezTo>
                    <a:cubicBezTo>
                      <a:pt x="858" y="220"/>
                      <a:pt x="858" y="220"/>
                      <a:pt x="858" y="220"/>
                    </a:cubicBezTo>
                    <a:cubicBezTo>
                      <a:pt x="865" y="220"/>
                      <a:pt x="865" y="220"/>
                      <a:pt x="865" y="220"/>
                    </a:cubicBezTo>
                    <a:cubicBezTo>
                      <a:pt x="865" y="213"/>
                      <a:pt x="865" y="213"/>
                      <a:pt x="865" y="213"/>
                    </a:cubicBezTo>
                    <a:moveTo>
                      <a:pt x="892" y="213"/>
                    </a:moveTo>
                    <a:cubicBezTo>
                      <a:pt x="885" y="213"/>
                      <a:pt x="885" y="213"/>
                      <a:pt x="885" y="213"/>
                    </a:cubicBezTo>
                    <a:cubicBezTo>
                      <a:pt x="885" y="220"/>
                      <a:pt x="885" y="220"/>
                      <a:pt x="885" y="220"/>
                    </a:cubicBezTo>
                    <a:cubicBezTo>
                      <a:pt x="892" y="220"/>
                      <a:pt x="892" y="220"/>
                      <a:pt x="892" y="220"/>
                    </a:cubicBezTo>
                    <a:cubicBezTo>
                      <a:pt x="892" y="213"/>
                      <a:pt x="892" y="213"/>
                      <a:pt x="892" y="213"/>
                    </a:cubicBezTo>
                    <a:moveTo>
                      <a:pt x="919" y="213"/>
                    </a:moveTo>
                    <a:cubicBezTo>
                      <a:pt x="912" y="213"/>
                      <a:pt x="912" y="213"/>
                      <a:pt x="912" y="213"/>
                    </a:cubicBezTo>
                    <a:cubicBezTo>
                      <a:pt x="912" y="220"/>
                      <a:pt x="912" y="220"/>
                      <a:pt x="912" y="220"/>
                    </a:cubicBezTo>
                    <a:cubicBezTo>
                      <a:pt x="919" y="220"/>
                      <a:pt x="919" y="220"/>
                      <a:pt x="919" y="220"/>
                    </a:cubicBezTo>
                    <a:cubicBezTo>
                      <a:pt x="919" y="213"/>
                      <a:pt x="919" y="213"/>
                      <a:pt x="919" y="213"/>
                    </a:cubicBezTo>
                    <a:moveTo>
                      <a:pt x="945" y="213"/>
                    </a:moveTo>
                    <a:cubicBezTo>
                      <a:pt x="939" y="213"/>
                      <a:pt x="939" y="213"/>
                      <a:pt x="939" y="213"/>
                    </a:cubicBezTo>
                    <a:cubicBezTo>
                      <a:pt x="939" y="220"/>
                      <a:pt x="939" y="220"/>
                      <a:pt x="939" y="220"/>
                    </a:cubicBezTo>
                    <a:cubicBezTo>
                      <a:pt x="945" y="220"/>
                      <a:pt x="945" y="220"/>
                      <a:pt x="945" y="220"/>
                    </a:cubicBezTo>
                    <a:cubicBezTo>
                      <a:pt x="945" y="213"/>
                      <a:pt x="945" y="213"/>
                      <a:pt x="945" y="213"/>
                    </a:cubicBezTo>
                    <a:moveTo>
                      <a:pt x="972" y="213"/>
                    </a:moveTo>
                    <a:cubicBezTo>
                      <a:pt x="966" y="213"/>
                      <a:pt x="966" y="213"/>
                      <a:pt x="966" y="213"/>
                    </a:cubicBezTo>
                    <a:cubicBezTo>
                      <a:pt x="966" y="220"/>
                      <a:pt x="966" y="220"/>
                      <a:pt x="966" y="220"/>
                    </a:cubicBezTo>
                    <a:cubicBezTo>
                      <a:pt x="972" y="220"/>
                      <a:pt x="972" y="220"/>
                      <a:pt x="972" y="220"/>
                    </a:cubicBezTo>
                    <a:cubicBezTo>
                      <a:pt x="972" y="213"/>
                      <a:pt x="972" y="213"/>
                      <a:pt x="972" y="213"/>
                    </a:cubicBezTo>
                    <a:moveTo>
                      <a:pt x="999" y="213"/>
                    </a:moveTo>
                    <a:cubicBezTo>
                      <a:pt x="992" y="213"/>
                      <a:pt x="992" y="213"/>
                      <a:pt x="992" y="213"/>
                    </a:cubicBezTo>
                    <a:cubicBezTo>
                      <a:pt x="992" y="220"/>
                      <a:pt x="992" y="220"/>
                      <a:pt x="992" y="220"/>
                    </a:cubicBezTo>
                    <a:cubicBezTo>
                      <a:pt x="999" y="220"/>
                      <a:pt x="999" y="220"/>
                      <a:pt x="999" y="220"/>
                    </a:cubicBezTo>
                    <a:cubicBezTo>
                      <a:pt x="999" y="213"/>
                      <a:pt x="999" y="213"/>
                      <a:pt x="999" y="213"/>
                    </a:cubicBezTo>
                    <a:moveTo>
                      <a:pt x="1026" y="213"/>
                    </a:moveTo>
                    <a:cubicBezTo>
                      <a:pt x="1019" y="213"/>
                      <a:pt x="1019" y="213"/>
                      <a:pt x="1019" y="213"/>
                    </a:cubicBezTo>
                    <a:cubicBezTo>
                      <a:pt x="1019" y="220"/>
                      <a:pt x="1019" y="220"/>
                      <a:pt x="1019" y="220"/>
                    </a:cubicBezTo>
                    <a:cubicBezTo>
                      <a:pt x="1026" y="220"/>
                      <a:pt x="1026" y="220"/>
                      <a:pt x="1026" y="220"/>
                    </a:cubicBezTo>
                    <a:cubicBezTo>
                      <a:pt x="1026" y="213"/>
                      <a:pt x="1026" y="213"/>
                      <a:pt x="1026" y="213"/>
                    </a:cubicBezTo>
                    <a:moveTo>
                      <a:pt x="1053" y="213"/>
                    </a:moveTo>
                    <a:cubicBezTo>
                      <a:pt x="1046" y="213"/>
                      <a:pt x="1046" y="213"/>
                      <a:pt x="1046" y="213"/>
                    </a:cubicBezTo>
                    <a:cubicBezTo>
                      <a:pt x="1046" y="220"/>
                      <a:pt x="1046" y="220"/>
                      <a:pt x="1046" y="220"/>
                    </a:cubicBezTo>
                    <a:cubicBezTo>
                      <a:pt x="1053" y="220"/>
                      <a:pt x="1053" y="220"/>
                      <a:pt x="1053" y="220"/>
                    </a:cubicBezTo>
                    <a:cubicBezTo>
                      <a:pt x="1053" y="213"/>
                      <a:pt x="1053" y="213"/>
                      <a:pt x="1053" y="213"/>
                    </a:cubicBezTo>
                    <a:moveTo>
                      <a:pt x="1080" y="213"/>
                    </a:moveTo>
                    <a:cubicBezTo>
                      <a:pt x="1073" y="213"/>
                      <a:pt x="1073" y="213"/>
                      <a:pt x="1073" y="213"/>
                    </a:cubicBezTo>
                    <a:cubicBezTo>
                      <a:pt x="1073" y="220"/>
                      <a:pt x="1073" y="220"/>
                      <a:pt x="1073" y="220"/>
                    </a:cubicBezTo>
                    <a:cubicBezTo>
                      <a:pt x="1080" y="220"/>
                      <a:pt x="1080" y="220"/>
                      <a:pt x="1080" y="220"/>
                    </a:cubicBezTo>
                    <a:cubicBezTo>
                      <a:pt x="1080" y="213"/>
                      <a:pt x="1080" y="213"/>
                      <a:pt x="1080" y="213"/>
                    </a:cubicBezTo>
                    <a:moveTo>
                      <a:pt x="1107" y="213"/>
                    </a:moveTo>
                    <a:cubicBezTo>
                      <a:pt x="1100" y="213"/>
                      <a:pt x="1100" y="213"/>
                      <a:pt x="1100" y="213"/>
                    </a:cubicBezTo>
                    <a:cubicBezTo>
                      <a:pt x="1100" y="220"/>
                      <a:pt x="1100" y="220"/>
                      <a:pt x="1100" y="220"/>
                    </a:cubicBezTo>
                    <a:cubicBezTo>
                      <a:pt x="1107" y="220"/>
                      <a:pt x="1107" y="220"/>
                      <a:pt x="1107" y="220"/>
                    </a:cubicBezTo>
                    <a:cubicBezTo>
                      <a:pt x="1107" y="213"/>
                      <a:pt x="1107" y="213"/>
                      <a:pt x="1107" y="213"/>
                    </a:cubicBezTo>
                    <a:moveTo>
                      <a:pt x="1134" y="213"/>
                    </a:moveTo>
                    <a:cubicBezTo>
                      <a:pt x="1127" y="213"/>
                      <a:pt x="1127" y="213"/>
                      <a:pt x="1127" y="213"/>
                    </a:cubicBezTo>
                    <a:cubicBezTo>
                      <a:pt x="1127" y="220"/>
                      <a:pt x="1127" y="220"/>
                      <a:pt x="1127" y="220"/>
                    </a:cubicBezTo>
                    <a:cubicBezTo>
                      <a:pt x="1134" y="220"/>
                      <a:pt x="1134" y="220"/>
                      <a:pt x="1134" y="220"/>
                    </a:cubicBezTo>
                    <a:cubicBezTo>
                      <a:pt x="1134" y="213"/>
                      <a:pt x="1134" y="213"/>
                      <a:pt x="1134" y="213"/>
                    </a:cubicBezTo>
                    <a:moveTo>
                      <a:pt x="1160" y="213"/>
                    </a:moveTo>
                    <a:cubicBezTo>
                      <a:pt x="1154" y="213"/>
                      <a:pt x="1154" y="213"/>
                      <a:pt x="1154" y="213"/>
                    </a:cubicBezTo>
                    <a:cubicBezTo>
                      <a:pt x="1154" y="220"/>
                      <a:pt x="1154" y="220"/>
                      <a:pt x="1154" y="220"/>
                    </a:cubicBezTo>
                    <a:cubicBezTo>
                      <a:pt x="1160" y="220"/>
                      <a:pt x="1160" y="220"/>
                      <a:pt x="1160" y="220"/>
                    </a:cubicBezTo>
                    <a:cubicBezTo>
                      <a:pt x="1160" y="213"/>
                      <a:pt x="1160" y="213"/>
                      <a:pt x="1160" y="213"/>
                    </a:cubicBezTo>
                    <a:moveTo>
                      <a:pt x="1187" y="213"/>
                    </a:moveTo>
                    <a:cubicBezTo>
                      <a:pt x="1181" y="213"/>
                      <a:pt x="1181" y="213"/>
                      <a:pt x="1181" y="213"/>
                    </a:cubicBezTo>
                    <a:cubicBezTo>
                      <a:pt x="1181" y="220"/>
                      <a:pt x="1181" y="220"/>
                      <a:pt x="1181" y="220"/>
                    </a:cubicBezTo>
                    <a:cubicBezTo>
                      <a:pt x="1187" y="220"/>
                      <a:pt x="1187" y="220"/>
                      <a:pt x="1187" y="220"/>
                    </a:cubicBezTo>
                    <a:cubicBezTo>
                      <a:pt x="1187" y="213"/>
                      <a:pt x="1187" y="213"/>
                      <a:pt x="1187" y="213"/>
                    </a:cubicBezTo>
                    <a:moveTo>
                      <a:pt x="1214" y="213"/>
                    </a:moveTo>
                    <a:cubicBezTo>
                      <a:pt x="1207" y="213"/>
                      <a:pt x="1207" y="213"/>
                      <a:pt x="1207" y="213"/>
                    </a:cubicBezTo>
                    <a:cubicBezTo>
                      <a:pt x="1207" y="220"/>
                      <a:pt x="1207" y="220"/>
                      <a:pt x="1207" y="220"/>
                    </a:cubicBezTo>
                    <a:cubicBezTo>
                      <a:pt x="1214" y="220"/>
                      <a:pt x="1214" y="220"/>
                      <a:pt x="1214" y="220"/>
                    </a:cubicBezTo>
                    <a:cubicBezTo>
                      <a:pt x="1214" y="213"/>
                      <a:pt x="1214" y="213"/>
                      <a:pt x="1214" y="213"/>
                    </a:cubicBezTo>
                    <a:moveTo>
                      <a:pt x="1241" y="213"/>
                    </a:moveTo>
                    <a:cubicBezTo>
                      <a:pt x="1234" y="213"/>
                      <a:pt x="1234" y="213"/>
                      <a:pt x="1234" y="213"/>
                    </a:cubicBezTo>
                    <a:cubicBezTo>
                      <a:pt x="1234" y="220"/>
                      <a:pt x="1234" y="220"/>
                      <a:pt x="1234" y="220"/>
                    </a:cubicBezTo>
                    <a:cubicBezTo>
                      <a:pt x="1241" y="220"/>
                      <a:pt x="1241" y="220"/>
                      <a:pt x="1241" y="220"/>
                    </a:cubicBezTo>
                    <a:cubicBezTo>
                      <a:pt x="1241" y="213"/>
                      <a:pt x="1241" y="213"/>
                      <a:pt x="1241" y="213"/>
                    </a:cubicBezTo>
                    <a:moveTo>
                      <a:pt x="1268" y="213"/>
                    </a:moveTo>
                    <a:cubicBezTo>
                      <a:pt x="1261" y="213"/>
                      <a:pt x="1261" y="213"/>
                      <a:pt x="1261" y="213"/>
                    </a:cubicBezTo>
                    <a:cubicBezTo>
                      <a:pt x="1261" y="220"/>
                      <a:pt x="1261" y="220"/>
                      <a:pt x="1261" y="220"/>
                    </a:cubicBezTo>
                    <a:cubicBezTo>
                      <a:pt x="1268" y="220"/>
                      <a:pt x="1268" y="220"/>
                      <a:pt x="1268" y="220"/>
                    </a:cubicBezTo>
                    <a:cubicBezTo>
                      <a:pt x="1268" y="213"/>
                      <a:pt x="1268" y="213"/>
                      <a:pt x="1268" y="213"/>
                    </a:cubicBezTo>
                    <a:moveTo>
                      <a:pt x="1295" y="213"/>
                    </a:moveTo>
                    <a:cubicBezTo>
                      <a:pt x="1288" y="213"/>
                      <a:pt x="1288" y="213"/>
                      <a:pt x="1288" y="213"/>
                    </a:cubicBezTo>
                    <a:cubicBezTo>
                      <a:pt x="1288" y="220"/>
                      <a:pt x="1288" y="220"/>
                      <a:pt x="1288" y="220"/>
                    </a:cubicBezTo>
                    <a:cubicBezTo>
                      <a:pt x="1295" y="220"/>
                      <a:pt x="1295" y="220"/>
                      <a:pt x="1295" y="220"/>
                    </a:cubicBezTo>
                    <a:cubicBezTo>
                      <a:pt x="1295" y="213"/>
                      <a:pt x="1295" y="213"/>
                      <a:pt x="1295" y="213"/>
                    </a:cubicBezTo>
                    <a:moveTo>
                      <a:pt x="1322" y="213"/>
                    </a:moveTo>
                    <a:cubicBezTo>
                      <a:pt x="1315" y="213"/>
                      <a:pt x="1315" y="213"/>
                      <a:pt x="1315" y="213"/>
                    </a:cubicBezTo>
                    <a:cubicBezTo>
                      <a:pt x="1315" y="220"/>
                      <a:pt x="1315" y="220"/>
                      <a:pt x="1315" y="220"/>
                    </a:cubicBezTo>
                    <a:cubicBezTo>
                      <a:pt x="1322" y="220"/>
                      <a:pt x="1322" y="220"/>
                      <a:pt x="1322" y="220"/>
                    </a:cubicBezTo>
                    <a:cubicBezTo>
                      <a:pt x="1322" y="213"/>
                      <a:pt x="1322" y="213"/>
                      <a:pt x="1322" y="213"/>
                    </a:cubicBezTo>
                    <a:moveTo>
                      <a:pt x="1349" y="213"/>
                    </a:moveTo>
                    <a:cubicBezTo>
                      <a:pt x="1342" y="213"/>
                      <a:pt x="1342" y="213"/>
                      <a:pt x="1342" y="213"/>
                    </a:cubicBezTo>
                    <a:cubicBezTo>
                      <a:pt x="1342" y="220"/>
                      <a:pt x="1342" y="220"/>
                      <a:pt x="1342" y="220"/>
                    </a:cubicBezTo>
                    <a:cubicBezTo>
                      <a:pt x="1349" y="220"/>
                      <a:pt x="1349" y="220"/>
                      <a:pt x="1349" y="220"/>
                    </a:cubicBezTo>
                    <a:cubicBezTo>
                      <a:pt x="1349" y="213"/>
                      <a:pt x="1349" y="213"/>
                      <a:pt x="1349" y="213"/>
                    </a:cubicBezTo>
                    <a:moveTo>
                      <a:pt x="1376" y="213"/>
                    </a:moveTo>
                    <a:cubicBezTo>
                      <a:pt x="1369" y="213"/>
                      <a:pt x="1369" y="213"/>
                      <a:pt x="1369" y="213"/>
                    </a:cubicBezTo>
                    <a:cubicBezTo>
                      <a:pt x="1369" y="220"/>
                      <a:pt x="1369" y="220"/>
                      <a:pt x="1369" y="220"/>
                    </a:cubicBezTo>
                    <a:cubicBezTo>
                      <a:pt x="1376" y="220"/>
                      <a:pt x="1376" y="220"/>
                      <a:pt x="1376" y="220"/>
                    </a:cubicBezTo>
                    <a:cubicBezTo>
                      <a:pt x="1376" y="213"/>
                      <a:pt x="1376" y="213"/>
                      <a:pt x="1376" y="213"/>
                    </a:cubicBezTo>
                    <a:moveTo>
                      <a:pt x="1402" y="213"/>
                    </a:moveTo>
                    <a:cubicBezTo>
                      <a:pt x="1396" y="213"/>
                      <a:pt x="1396" y="213"/>
                      <a:pt x="1396" y="213"/>
                    </a:cubicBezTo>
                    <a:cubicBezTo>
                      <a:pt x="1396" y="220"/>
                      <a:pt x="1396" y="220"/>
                      <a:pt x="1396" y="220"/>
                    </a:cubicBezTo>
                    <a:cubicBezTo>
                      <a:pt x="1402" y="220"/>
                      <a:pt x="1402" y="220"/>
                      <a:pt x="1402" y="220"/>
                    </a:cubicBezTo>
                    <a:cubicBezTo>
                      <a:pt x="1402" y="213"/>
                      <a:pt x="1402" y="213"/>
                      <a:pt x="1402" y="213"/>
                    </a:cubicBezTo>
                    <a:moveTo>
                      <a:pt x="1429" y="213"/>
                    </a:moveTo>
                    <a:cubicBezTo>
                      <a:pt x="1423" y="213"/>
                      <a:pt x="1423" y="213"/>
                      <a:pt x="1423" y="213"/>
                    </a:cubicBezTo>
                    <a:cubicBezTo>
                      <a:pt x="1423" y="220"/>
                      <a:pt x="1423" y="220"/>
                      <a:pt x="1423" y="220"/>
                    </a:cubicBezTo>
                    <a:cubicBezTo>
                      <a:pt x="1429" y="220"/>
                      <a:pt x="1429" y="220"/>
                      <a:pt x="1429" y="220"/>
                    </a:cubicBezTo>
                    <a:cubicBezTo>
                      <a:pt x="1429" y="213"/>
                      <a:pt x="1429" y="213"/>
                      <a:pt x="1429" y="213"/>
                    </a:cubicBezTo>
                    <a:moveTo>
                      <a:pt x="1456" y="213"/>
                    </a:moveTo>
                    <a:cubicBezTo>
                      <a:pt x="1449" y="213"/>
                      <a:pt x="1449" y="213"/>
                      <a:pt x="1449" y="213"/>
                    </a:cubicBezTo>
                    <a:cubicBezTo>
                      <a:pt x="1449" y="220"/>
                      <a:pt x="1449" y="220"/>
                      <a:pt x="1449" y="220"/>
                    </a:cubicBezTo>
                    <a:cubicBezTo>
                      <a:pt x="1456" y="220"/>
                      <a:pt x="1456" y="220"/>
                      <a:pt x="1456" y="220"/>
                    </a:cubicBezTo>
                    <a:cubicBezTo>
                      <a:pt x="1456" y="213"/>
                      <a:pt x="1456" y="213"/>
                      <a:pt x="1456" y="213"/>
                    </a:cubicBezTo>
                    <a:moveTo>
                      <a:pt x="1483" y="213"/>
                    </a:moveTo>
                    <a:cubicBezTo>
                      <a:pt x="1476" y="213"/>
                      <a:pt x="1476" y="213"/>
                      <a:pt x="1476" y="213"/>
                    </a:cubicBezTo>
                    <a:cubicBezTo>
                      <a:pt x="1476" y="220"/>
                      <a:pt x="1476" y="220"/>
                      <a:pt x="1476" y="220"/>
                    </a:cubicBezTo>
                    <a:cubicBezTo>
                      <a:pt x="1483" y="220"/>
                      <a:pt x="1483" y="220"/>
                      <a:pt x="1483" y="220"/>
                    </a:cubicBezTo>
                    <a:cubicBezTo>
                      <a:pt x="1483" y="213"/>
                      <a:pt x="1483" y="213"/>
                      <a:pt x="1483" y="213"/>
                    </a:cubicBezTo>
                    <a:moveTo>
                      <a:pt x="1510" y="213"/>
                    </a:moveTo>
                    <a:cubicBezTo>
                      <a:pt x="1503" y="213"/>
                      <a:pt x="1503" y="213"/>
                      <a:pt x="1503" y="213"/>
                    </a:cubicBezTo>
                    <a:cubicBezTo>
                      <a:pt x="1503" y="220"/>
                      <a:pt x="1503" y="220"/>
                      <a:pt x="1503" y="220"/>
                    </a:cubicBezTo>
                    <a:cubicBezTo>
                      <a:pt x="1510" y="220"/>
                      <a:pt x="1510" y="220"/>
                      <a:pt x="1510" y="220"/>
                    </a:cubicBezTo>
                    <a:cubicBezTo>
                      <a:pt x="1510" y="213"/>
                      <a:pt x="1510" y="213"/>
                      <a:pt x="1510" y="213"/>
                    </a:cubicBezTo>
                    <a:moveTo>
                      <a:pt x="1537" y="213"/>
                    </a:moveTo>
                    <a:cubicBezTo>
                      <a:pt x="1530" y="213"/>
                      <a:pt x="1530" y="213"/>
                      <a:pt x="1530" y="213"/>
                    </a:cubicBezTo>
                    <a:cubicBezTo>
                      <a:pt x="1530" y="220"/>
                      <a:pt x="1530" y="220"/>
                      <a:pt x="1530" y="220"/>
                    </a:cubicBezTo>
                    <a:cubicBezTo>
                      <a:pt x="1537" y="220"/>
                      <a:pt x="1537" y="220"/>
                      <a:pt x="1537" y="220"/>
                    </a:cubicBezTo>
                    <a:cubicBezTo>
                      <a:pt x="1537" y="213"/>
                      <a:pt x="1537" y="213"/>
                      <a:pt x="1537" y="213"/>
                    </a:cubicBezTo>
                    <a:moveTo>
                      <a:pt x="1564" y="213"/>
                    </a:moveTo>
                    <a:cubicBezTo>
                      <a:pt x="1557" y="213"/>
                      <a:pt x="1557" y="213"/>
                      <a:pt x="1557" y="213"/>
                    </a:cubicBezTo>
                    <a:cubicBezTo>
                      <a:pt x="1557" y="220"/>
                      <a:pt x="1557" y="220"/>
                      <a:pt x="1557" y="220"/>
                    </a:cubicBezTo>
                    <a:cubicBezTo>
                      <a:pt x="1564" y="220"/>
                      <a:pt x="1564" y="220"/>
                      <a:pt x="1564" y="220"/>
                    </a:cubicBezTo>
                    <a:cubicBezTo>
                      <a:pt x="1564" y="213"/>
                      <a:pt x="1564" y="213"/>
                      <a:pt x="1564" y="213"/>
                    </a:cubicBezTo>
                    <a:moveTo>
                      <a:pt x="1591" y="213"/>
                    </a:moveTo>
                    <a:cubicBezTo>
                      <a:pt x="1584" y="213"/>
                      <a:pt x="1584" y="213"/>
                      <a:pt x="1584" y="213"/>
                    </a:cubicBezTo>
                    <a:cubicBezTo>
                      <a:pt x="1584" y="220"/>
                      <a:pt x="1584" y="220"/>
                      <a:pt x="1584" y="220"/>
                    </a:cubicBezTo>
                    <a:cubicBezTo>
                      <a:pt x="1591" y="220"/>
                      <a:pt x="1591" y="220"/>
                      <a:pt x="1591" y="220"/>
                    </a:cubicBezTo>
                    <a:cubicBezTo>
                      <a:pt x="1591" y="213"/>
                      <a:pt x="1591" y="213"/>
                      <a:pt x="1591" y="213"/>
                    </a:cubicBezTo>
                    <a:moveTo>
                      <a:pt x="1618" y="213"/>
                    </a:moveTo>
                    <a:cubicBezTo>
                      <a:pt x="1611" y="213"/>
                      <a:pt x="1611" y="213"/>
                      <a:pt x="1611" y="213"/>
                    </a:cubicBezTo>
                    <a:cubicBezTo>
                      <a:pt x="1611" y="220"/>
                      <a:pt x="1611" y="220"/>
                      <a:pt x="1611" y="220"/>
                    </a:cubicBezTo>
                    <a:cubicBezTo>
                      <a:pt x="1618" y="220"/>
                      <a:pt x="1618" y="220"/>
                      <a:pt x="1618" y="220"/>
                    </a:cubicBezTo>
                    <a:cubicBezTo>
                      <a:pt x="1618" y="213"/>
                      <a:pt x="1618" y="213"/>
                      <a:pt x="1618" y="213"/>
                    </a:cubicBezTo>
                    <a:moveTo>
                      <a:pt x="1644" y="213"/>
                    </a:moveTo>
                    <a:cubicBezTo>
                      <a:pt x="1638" y="213"/>
                      <a:pt x="1638" y="213"/>
                      <a:pt x="1638" y="213"/>
                    </a:cubicBezTo>
                    <a:cubicBezTo>
                      <a:pt x="1638" y="220"/>
                      <a:pt x="1638" y="220"/>
                      <a:pt x="1638" y="220"/>
                    </a:cubicBezTo>
                    <a:cubicBezTo>
                      <a:pt x="1644" y="220"/>
                      <a:pt x="1644" y="220"/>
                      <a:pt x="1644" y="220"/>
                    </a:cubicBezTo>
                    <a:cubicBezTo>
                      <a:pt x="1644" y="213"/>
                      <a:pt x="1644" y="213"/>
                      <a:pt x="1644" y="213"/>
                    </a:cubicBezTo>
                    <a:moveTo>
                      <a:pt x="1671" y="213"/>
                    </a:moveTo>
                    <a:cubicBezTo>
                      <a:pt x="1665" y="213"/>
                      <a:pt x="1665" y="213"/>
                      <a:pt x="1665" y="213"/>
                    </a:cubicBezTo>
                    <a:cubicBezTo>
                      <a:pt x="1665" y="220"/>
                      <a:pt x="1665" y="220"/>
                      <a:pt x="1665" y="220"/>
                    </a:cubicBezTo>
                    <a:cubicBezTo>
                      <a:pt x="1671" y="220"/>
                      <a:pt x="1671" y="220"/>
                      <a:pt x="1671" y="220"/>
                    </a:cubicBezTo>
                    <a:cubicBezTo>
                      <a:pt x="1671" y="213"/>
                      <a:pt x="1671" y="213"/>
                      <a:pt x="1671" y="213"/>
                    </a:cubicBezTo>
                    <a:moveTo>
                      <a:pt x="1698" y="213"/>
                    </a:moveTo>
                    <a:cubicBezTo>
                      <a:pt x="1691" y="213"/>
                      <a:pt x="1691" y="213"/>
                      <a:pt x="1691" y="213"/>
                    </a:cubicBezTo>
                    <a:cubicBezTo>
                      <a:pt x="1691" y="220"/>
                      <a:pt x="1691" y="220"/>
                      <a:pt x="1691" y="220"/>
                    </a:cubicBezTo>
                    <a:cubicBezTo>
                      <a:pt x="1698" y="220"/>
                      <a:pt x="1698" y="220"/>
                      <a:pt x="1698" y="220"/>
                    </a:cubicBezTo>
                    <a:cubicBezTo>
                      <a:pt x="1698" y="213"/>
                      <a:pt x="1698" y="213"/>
                      <a:pt x="1698" y="213"/>
                    </a:cubicBezTo>
                    <a:moveTo>
                      <a:pt x="1725" y="213"/>
                    </a:moveTo>
                    <a:cubicBezTo>
                      <a:pt x="1718" y="213"/>
                      <a:pt x="1718" y="213"/>
                      <a:pt x="1718" y="213"/>
                    </a:cubicBezTo>
                    <a:cubicBezTo>
                      <a:pt x="1718" y="220"/>
                      <a:pt x="1718" y="220"/>
                      <a:pt x="1718" y="220"/>
                    </a:cubicBezTo>
                    <a:cubicBezTo>
                      <a:pt x="1725" y="220"/>
                      <a:pt x="1725" y="220"/>
                      <a:pt x="1725" y="220"/>
                    </a:cubicBezTo>
                    <a:cubicBezTo>
                      <a:pt x="1725" y="213"/>
                      <a:pt x="1725" y="213"/>
                      <a:pt x="1725" y="213"/>
                    </a:cubicBezTo>
                    <a:moveTo>
                      <a:pt x="1752" y="213"/>
                    </a:moveTo>
                    <a:cubicBezTo>
                      <a:pt x="1745" y="213"/>
                      <a:pt x="1745" y="213"/>
                      <a:pt x="1745" y="213"/>
                    </a:cubicBezTo>
                    <a:cubicBezTo>
                      <a:pt x="1745" y="220"/>
                      <a:pt x="1745" y="220"/>
                      <a:pt x="1745" y="220"/>
                    </a:cubicBezTo>
                    <a:cubicBezTo>
                      <a:pt x="1752" y="220"/>
                      <a:pt x="1752" y="220"/>
                      <a:pt x="1752" y="220"/>
                    </a:cubicBezTo>
                    <a:cubicBezTo>
                      <a:pt x="1752" y="213"/>
                      <a:pt x="1752" y="213"/>
                      <a:pt x="1752" y="213"/>
                    </a:cubicBezTo>
                    <a:moveTo>
                      <a:pt x="1779" y="213"/>
                    </a:moveTo>
                    <a:cubicBezTo>
                      <a:pt x="1772" y="213"/>
                      <a:pt x="1772" y="213"/>
                      <a:pt x="1772" y="213"/>
                    </a:cubicBezTo>
                    <a:cubicBezTo>
                      <a:pt x="1772" y="220"/>
                      <a:pt x="1772" y="220"/>
                      <a:pt x="1772" y="220"/>
                    </a:cubicBezTo>
                    <a:cubicBezTo>
                      <a:pt x="1779" y="220"/>
                      <a:pt x="1779" y="220"/>
                      <a:pt x="1779" y="220"/>
                    </a:cubicBezTo>
                    <a:cubicBezTo>
                      <a:pt x="1779" y="213"/>
                      <a:pt x="1779" y="213"/>
                      <a:pt x="1779" y="213"/>
                    </a:cubicBezTo>
                    <a:moveTo>
                      <a:pt x="1806" y="213"/>
                    </a:moveTo>
                    <a:cubicBezTo>
                      <a:pt x="1799" y="213"/>
                      <a:pt x="1799" y="213"/>
                      <a:pt x="1799" y="213"/>
                    </a:cubicBezTo>
                    <a:cubicBezTo>
                      <a:pt x="1799" y="220"/>
                      <a:pt x="1799" y="220"/>
                      <a:pt x="1799" y="220"/>
                    </a:cubicBezTo>
                    <a:cubicBezTo>
                      <a:pt x="1806" y="220"/>
                      <a:pt x="1806" y="220"/>
                      <a:pt x="1806" y="220"/>
                    </a:cubicBezTo>
                    <a:cubicBezTo>
                      <a:pt x="1806" y="213"/>
                      <a:pt x="1806" y="213"/>
                      <a:pt x="1806" y="213"/>
                    </a:cubicBezTo>
                    <a:moveTo>
                      <a:pt x="1833" y="213"/>
                    </a:moveTo>
                    <a:cubicBezTo>
                      <a:pt x="1826" y="213"/>
                      <a:pt x="1826" y="213"/>
                      <a:pt x="1826" y="213"/>
                    </a:cubicBezTo>
                    <a:cubicBezTo>
                      <a:pt x="1826" y="220"/>
                      <a:pt x="1826" y="220"/>
                      <a:pt x="1826" y="220"/>
                    </a:cubicBezTo>
                    <a:cubicBezTo>
                      <a:pt x="1833" y="220"/>
                      <a:pt x="1833" y="220"/>
                      <a:pt x="1833" y="220"/>
                    </a:cubicBezTo>
                    <a:cubicBezTo>
                      <a:pt x="1833" y="213"/>
                      <a:pt x="1833" y="213"/>
                      <a:pt x="1833" y="213"/>
                    </a:cubicBezTo>
                    <a:moveTo>
                      <a:pt x="1860" y="213"/>
                    </a:moveTo>
                    <a:cubicBezTo>
                      <a:pt x="1853" y="213"/>
                      <a:pt x="1853" y="213"/>
                      <a:pt x="1853" y="213"/>
                    </a:cubicBezTo>
                    <a:cubicBezTo>
                      <a:pt x="1853" y="220"/>
                      <a:pt x="1853" y="220"/>
                      <a:pt x="1853" y="220"/>
                    </a:cubicBezTo>
                    <a:cubicBezTo>
                      <a:pt x="1860" y="220"/>
                      <a:pt x="1860" y="220"/>
                      <a:pt x="1860" y="220"/>
                    </a:cubicBezTo>
                    <a:cubicBezTo>
                      <a:pt x="1860" y="213"/>
                      <a:pt x="1860" y="213"/>
                      <a:pt x="1860" y="213"/>
                    </a:cubicBezTo>
                    <a:moveTo>
                      <a:pt x="1886" y="213"/>
                    </a:moveTo>
                    <a:cubicBezTo>
                      <a:pt x="1880" y="213"/>
                      <a:pt x="1880" y="213"/>
                      <a:pt x="1880" y="213"/>
                    </a:cubicBezTo>
                    <a:cubicBezTo>
                      <a:pt x="1880" y="220"/>
                      <a:pt x="1880" y="220"/>
                      <a:pt x="1880" y="220"/>
                    </a:cubicBezTo>
                    <a:cubicBezTo>
                      <a:pt x="1886" y="220"/>
                      <a:pt x="1886" y="220"/>
                      <a:pt x="1886" y="220"/>
                    </a:cubicBezTo>
                    <a:cubicBezTo>
                      <a:pt x="1886" y="213"/>
                      <a:pt x="1886" y="213"/>
                      <a:pt x="1886" y="213"/>
                    </a:cubicBezTo>
                    <a:moveTo>
                      <a:pt x="1913" y="212"/>
                    </a:moveTo>
                    <a:cubicBezTo>
                      <a:pt x="1910" y="212"/>
                      <a:pt x="1908" y="213"/>
                      <a:pt x="1906" y="213"/>
                    </a:cubicBezTo>
                    <a:cubicBezTo>
                      <a:pt x="1907" y="220"/>
                      <a:pt x="1907" y="220"/>
                      <a:pt x="1907" y="220"/>
                    </a:cubicBezTo>
                    <a:cubicBezTo>
                      <a:pt x="1909" y="220"/>
                      <a:pt x="1912" y="219"/>
                      <a:pt x="1914" y="219"/>
                    </a:cubicBezTo>
                    <a:cubicBezTo>
                      <a:pt x="1913" y="212"/>
                      <a:pt x="1913" y="212"/>
                      <a:pt x="1913" y="212"/>
                    </a:cubicBezTo>
                    <a:moveTo>
                      <a:pt x="53" y="210"/>
                    </a:moveTo>
                    <a:cubicBezTo>
                      <a:pt x="51" y="217"/>
                      <a:pt x="51" y="217"/>
                      <a:pt x="51" y="217"/>
                    </a:cubicBezTo>
                    <a:cubicBezTo>
                      <a:pt x="53" y="218"/>
                      <a:pt x="55" y="218"/>
                      <a:pt x="58" y="219"/>
                    </a:cubicBezTo>
                    <a:cubicBezTo>
                      <a:pt x="59" y="212"/>
                      <a:pt x="59" y="212"/>
                      <a:pt x="59" y="212"/>
                    </a:cubicBezTo>
                    <a:cubicBezTo>
                      <a:pt x="57" y="212"/>
                      <a:pt x="55" y="211"/>
                      <a:pt x="53" y="210"/>
                    </a:cubicBezTo>
                    <a:moveTo>
                      <a:pt x="1936" y="202"/>
                    </a:moveTo>
                    <a:cubicBezTo>
                      <a:pt x="1934" y="203"/>
                      <a:pt x="1932" y="205"/>
                      <a:pt x="1930" y="206"/>
                    </a:cubicBezTo>
                    <a:cubicBezTo>
                      <a:pt x="1934" y="212"/>
                      <a:pt x="1934" y="212"/>
                      <a:pt x="1934" y="212"/>
                    </a:cubicBezTo>
                    <a:cubicBezTo>
                      <a:pt x="1936" y="210"/>
                      <a:pt x="1938" y="209"/>
                      <a:pt x="1940" y="208"/>
                    </a:cubicBezTo>
                    <a:cubicBezTo>
                      <a:pt x="1936" y="202"/>
                      <a:pt x="1936" y="202"/>
                      <a:pt x="1936" y="202"/>
                    </a:cubicBezTo>
                    <a:moveTo>
                      <a:pt x="30" y="198"/>
                    </a:moveTo>
                    <a:cubicBezTo>
                      <a:pt x="26" y="203"/>
                      <a:pt x="26" y="203"/>
                      <a:pt x="26" y="203"/>
                    </a:cubicBezTo>
                    <a:cubicBezTo>
                      <a:pt x="28" y="205"/>
                      <a:pt x="30" y="206"/>
                      <a:pt x="32" y="208"/>
                    </a:cubicBezTo>
                    <a:cubicBezTo>
                      <a:pt x="36" y="202"/>
                      <a:pt x="36" y="202"/>
                      <a:pt x="36" y="202"/>
                    </a:cubicBezTo>
                    <a:cubicBezTo>
                      <a:pt x="34" y="201"/>
                      <a:pt x="32" y="200"/>
                      <a:pt x="30" y="198"/>
                    </a:cubicBezTo>
                    <a:moveTo>
                      <a:pt x="1954" y="184"/>
                    </a:moveTo>
                    <a:cubicBezTo>
                      <a:pt x="1953" y="186"/>
                      <a:pt x="1951" y="188"/>
                      <a:pt x="1950" y="189"/>
                    </a:cubicBezTo>
                    <a:cubicBezTo>
                      <a:pt x="1955" y="194"/>
                      <a:pt x="1955" y="194"/>
                      <a:pt x="1955" y="194"/>
                    </a:cubicBezTo>
                    <a:cubicBezTo>
                      <a:pt x="1957" y="192"/>
                      <a:pt x="1958" y="190"/>
                      <a:pt x="1959" y="188"/>
                    </a:cubicBezTo>
                    <a:cubicBezTo>
                      <a:pt x="1954" y="184"/>
                      <a:pt x="1954" y="184"/>
                      <a:pt x="1954" y="184"/>
                    </a:cubicBezTo>
                    <a:moveTo>
                      <a:pt x="15" y="178"/>
                    </a:moveTo>
                    <a:cubicBezTo>
                      <a:pt x="9" y="182"/>
                      <a:pt x="9" y="182"/>
                      <a:pt x="9" y="182"/>
                    </a:cubicBezTo>
                    <a:cubicBezTo>
                      <a:pt x="10" y="184"/>
                      <a:pt x="11" y="186"/>
                      <a:pt x="12" y="188"/>
                    </a:cubicBezTo>
                    <a:cubicBezTo>
                      <a:pt x="18" y="184"/>
                      <a:pt x="18" y="184"/>
                      <a:pt x="18" y="184"/>
                    </a:cubicBezTo>
                    <a:cubicBezTo>
                      <a:pt x="17" y="182"/>
                      <a:pt x="16" y="180"/>
                      <a:pt x="15" y="178"/>
                    </a:cubicBezTo>
                    <a:moveTo>
                      <a:pt x="1963" y="161"/>
                    </a:moveTo>
                    <a:cubicBezTo>
                      <a:pt x="1963" y="163"/>
                      <a:pt x="1963" y="165"/>
                      <a:pt x="1962" y="167"/>
                    </a:cubicBezTo>
                    <a:cubicBezTo>
                      <a:pt x="1968" y="169"/>
                      <a:pt x="1968" y="169"/>
                      <a:pt x="1968" y="169"/>
                    </a:cubicBezTo>
                    <a:cubicBezTo>
                      <a:pt x="1969" y="167"/>
                      <a:pt x="1970" y="164"/>
                      <a:pt x="1970" y="162"/>
                    </a:cubicBezTo>
                    <a:cubicBezTo>
                      <a:pt x="1963" y="161"/>
                      <a:pt x="1963" y="161"/>
                      <a:pt x="1963" y="161"/>
                    </a:cubicBezTo>
                    <a:moveTo>
                      <a:pt x="7" y="154"/>
                    </a:moveTo>
                    <a:cubicBezTo>
                      <a:pt x="1" y="155"/>
                      <a:pt x="1" y="155"/>
                      <a:pt x="1" y="155"/>
                    </a:cubicBezTo>
                    <a:cubicBezTo>
                      <a:pt x="1" y="157"/>
                      <a:pt x="1" y="159"/>
                      <a:pt x="2" y="162"/>
                    </a:cubicBezTo>
                    <a:cubicBezTo>
                      <a:pt x="8" y="160"/>
                      <a:pt x="8" y="160"/>
                      <a:pt x="8" y="160"/>
                    </a:cubicBezTo>
                    <a:cubicBezTo>
                      <a:pt x="8" y="158"/>
                      <a:pt x="8" y="156"/>
                      <a:pt x="7" y="154"/>
                    </a:cubicBezTo>
                    <a:moveTo>
                      <a:pt x="1971" y="135"/>
                    </a:moveTo>
                    <a:cubicBezTo>
                      <a:pt x="1965" y="135"/>
                      <a:pt x="1965" y="135"/>
                      <a:pt x="1965" y="135"/>
                    </a:cubicBezTo>
                    <a:cubicBezTo>
                      <a:pt x="1965" y="141"/>
                      <a:pt x="1965" y="141"/>
                      <a:pt x="1965" y="141"/>
                    </a:cubicBezTo>
                    <a:cubicBezTo>
                      <a:pt x="1971" y="141"/>
                      <a:pt x="1971" y="141"/>
                      <a:pt x="1971" y="141"/>
                    </a:cubicBezTo>
                    <a:cubicBezTo>
                      <a:pt x="1971" y="135"/>
                      <a:pt x="1971" y="135"/>
                      <a:pt x="1971" y="135"/>
                    </a:cubicBezTo>
                    <a:moveTo>
                      <a:pt x="7" y="128"/>
                    </a:moveTo>
                    <a:cubicBezTo>
                      <a:pt x="0" y="128"/>
                      <a:pt x="0" y="128"/>
                      <a:pt x="0" y="128"/>
                    </a:cubicBezTo>
                    <a:cubicBezTo>
                      <a:pt x="0" y="134"/>
                      <a:pt x="0" y="134"/>
                      <a:pt x="0" y="134"/>
                    </a:cubicBezTo>
                    <a:cubicBezTo>
                      <a:pt x="7" y="134"/>
                      <a:pt x="7" y="134"/>
                      <a:pt x="7" y="134"/>
                    </a:cubicBezTo>
                    <a:cubicBezTo>
                      <a:pt x="7" y="128"/>
                      <a:pt x="7" y="128"/>
                      <a:pt x="7" y="128"/>
                    </a:cubicBezTo>
                    <a:moveTo>
                      <a:pt x="1971" y="108"/>
                    </a:moveTo>
                    <a:cubicBezTo>
                      <a:pt x="1965" y="108"/>
                      <a:pt x="1965" y="108"/>
                      <a:pt x="1965" y="108"/>
                    </a:cubicBezTo>
                    <a:cubicBezTo>
                      <a:pt x="1965" y="115"/>
                      <a:pt x="1965" y="115"/>
                      <a:pt x="1965" y="115"/>
                    </a:cubicBezTo>
                    <a:cubicBezTo>
                      <a:pt x="1971" y="115"/>
                      <a:pt x="1971" y="115"/>
                      <a:pt x="1971" y="115"/>
                    </a:cubicBezTo>
                    <a:cubicBezTo>
                      <a:pt x="1971" y="108"/>
                      <a:pt x="1971" y="108"/>
                      <a:pt x="1971" y="108"/>
                    </a:cubicBezTo>
                    <a:moveTo>
                      <a:pt x="7" y="101"/>
                    </a:moveTo>
                    <a:cubicBezTo>
                      <a:pt x="0" y="101"/>
                      <a:pt x="0" y="101"/>
                      <a:pt x="0" y="101"/>
                    </a:cubicBezTo>
                    <a:cubicBezTo>
                      <a:pt x="0" y="107"/>
                      <a:pt x="0" y="107"/>
                      <a:pt x="0" y="107"/>
                    </a:cubicBezTo>
                    <a:cubicBezTo>
                      <a:pt x="7" y="107"/>
                      <a:pt x="7" y="107"/>
                      <a:pt x="7" y="107"/>
                    </a:cubicBezTo>
                    <a:cubicBezTo>
                      <a:pt x="7" y="101"/>
                      <a:pt x="7" y="101"/>
                      <a:pt x="7" y="101"/>
                    </a:cubicBezTo>
                    <a:moveTo>
                      <a:pt x="1971" y="81"/>
                    </a:moveTo>
                    <a:cubicBezTo>
                      <a:pt x="1965" y="81"/>
                      <a:pt x="1965" y="81"/>
                      <a:pt x="1965" y="81"/>
                    </a:cubicBezTo>
                    <a:cubicBezTo>
                      <a:pt x="1965" y="88"/>
                      <a:pt x="1965" y="88"/>
                      <a:pt x="1965" y="88"/>
                    </a:cubicBezTo>
                    <a:cubicBezTo>
                      <a:pt x="1971" y="88"/>
                      <a:pt x="1971" y="88"/>
                      <a:pt x="1971" y="88"/>
                    </a:cubicBezTo>
                    <a:cubicBezTo>
                      <a:pt x="1971" y="81"/>
                      <a:pt x="1971" y="81"/>
                      <a:pt x="1971" y="81"/>
                    </a:cubicBezTo>
                    <a:moveTo>
                      <a:pt x="7" y="74"/>
                    </a:moveTo>
                    <a:cubicBezTo>
                      <a:pt x="0" y="74"/>
                      <a:pt x="0" y="74"/>
                      <a:pt x="0" y="74"/>
                    </a:cubicBezTo>
                    <a:cubicBezTo>
                      <a:pt x="0" y="81"/>
                      <a:pt x="0" y="81"/>
                      <a:pt x="0" y="81"/>
                    </a:cubicBezTo>
                    <a:cubicBezTo>
                      <a:pt x="7" y="81"/>
                      <a:pt x="7" y="81"/>
                      <a:pt x="7" y="81"/>
                    </a:cubicBezTo>
                    <a:cubicBezTo>
                      <a:pt x="7" y="74"/>
                      <a:pt x="7" y="74"/>
                      <a:pt x="7" y="74"/>
                    </a:cubicBezTo>
                    <a:moveTo>
                      <a:pt x="1971" y="54"/>
                    </a:moveTo>
                    <a:cubicBezTo>
                      <a:pt x="1965" y="54"/>
                      <a:pt x="1965" y="54"/>
                      <a:pt x="1965" y="54"/>
                    </a:cubicBezTo>
                    <a:cubicBezTo>
                      <a:pt x="1965" y="61"/>
                      <a:pt x="1965" y="61"/>
                      <a:pt x="1965" y="61"/>
                    </a:cubicBezTo>
                    <a:cubicBezTo>
                      <a:pt x="1971" y="61"/>
                      <a:pt x="1971" y="61"/>
                      <a:pt x="1971" y="61"/>
                    </a:cubicBezTo>
                    <a:cubicBezTo>
                      <a:pt x="1971" y="54"/>
                      <a:pt x="1971" y="54"/>
                      <a:pt x="1971" y="54"/>
                    </a:cubicBezTo>
                    <a:moveTo>
                      <a:pt x="7" y="47"/>
                    </a:moveTo>
                    <a:cubicBezTo>
                      <a:pt x="0" y="47"/>
                      <a:pt x="0" y="47"/>
                      <a:pt x="0" y="47"/>
                    </a:cubicBezTo>
                    <a:cubicBezTo>
                      <a:pt x="0" y="54"/>
                      <a:pt x="0" y="54"/>
                      <a:pt x="0" y="54"/>
                    </a:cubicBezTo>
                    <a:cubicBezTo>
                      <a:pt x="7" y="54"/>
                      <a:pt x="7" y="54"/>
                      <a:pt x="7" y="54"/>
                    </a:cubicBezTo>
                    <a:cubicBezTo>
                      <a:pt x="7" y="47"/>
                      <a:pt x="7" y="47"/>
                      <a:pt x="7" y="47"/>
                    </a:cubicBezTo>
                    <a:moveTo>
                      <a:pt x="1971" y="27"/>
                    </a:moveTo>
                    <a:cubicBezTo>
                      <a:pt x="1965" y="27"/>
                      <a:pt x="1965" y="27"/>
                      <a:pt x="1965" y="27"/>
                    </a:cubicBezTo>
                    <a:cubicBezTo>
                      <a:pt x="1965" y="34"/>
                      <a:pt x="1965" y="34"/>
                      <a:pt x="1965" y="34"/>
                    </a:cubicBezTo>
                    <a:cubicBezTo>
                      <a:pt x="1971" y="34"/>
                      <a:pt x="1971" y="34"/>
                      <a:pt x="1971" y="34"/>
                    </a:cubicBezTo>
                    <a:cubicBezTo>
                      <a:pt x="1971" y="27"/>
                      <a:pt x="1971" y="27"/>
                      <a:pt x="1971" y="27"/>
                    </a:cubicBezTo>
                    <a:moveTo>
                      <a:pt x="7" y="20"/>
                    </a:moveTo>
                    <a:cubicBezTo>
                      <a:pt x="0" y="20"/>
                      <a:pt x="0" y="20"/>
                      <a:pt x="0" y="20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7" y="27"/>
                      <a:pt x="7" y="27"/>
                      <a:pt x="7" y="27"/>
                    </a:cubicBezTo>
                    <a:cubicBezTo>
                      <a:pt x="7" y="20"/>
                      <a:pt x="7" y="20"/>
                      <a:pt x="7" y="20"/>
                    </a:cubicBezTo>
                    <a:moveTo>
                      <a:pt x="1971" y="0"/>
                    </a:moveTo>
                    <a:cubicBezTo>
                      <a:pt x="1965" y="0"/>
                      <a:pt x="1965" y="0"/>
                      <a:pt x="1965" y="0"/>
                    </a:cubicBezTo>
                    <a:cubicBezTo>
                      <a:pt x="1965" y="7"/>
                      <a:pt x="1965" y="7"/>
                      <a:pt x="1965" y="7"/>
                    </a:cubicBezTo>
                    <a:cubicBezTo>
                      <a:pt x="1971" y="7"/>
                      <a:pt x="1971" y="7"/>
                      <a:pt x="1971" y="7"/>
                    </a:cubicBezTo>
                    <a:cubicBezTo>
                      <a:pt x="1971" y="0"/>
                      <a:pt x="1971" y="0"/>
                      <a:pt x="1971" y="0"/>
                    </a:cubicBezTo>
                  </a:path>
                </a:pathLst>
              </a:custGeom>
              <a:solidFill>
                <a:srgbClr val="CFE9E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47" name="Rectangle 171">
                <a:extLst>
                  <a:ext uri="{FF2B5EF4-FFF2-40B4-BE49-F238E27FC236}">
                    <a16:creationId xmlns="" xmlns:a16="http://schemas.microsoft.com/office/drawing/2014/main" id="{98A82583-F3B0-4374-ADB6-57BC6FEEFCB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0638" y="3217863"/>
                <a:ext cx="19050" cy="19050"/>
              </a:xfrm>
              <a:prstGeom prst="rect">
                <a:avLst/>
              </a:prstGeom>
              <a:solidFill>
                <a:srgbClr val="269D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48" name="Rectangle 172">
                <a:extLst>
                  <a:ext uri="{FF2B5EF4-FFF2-40B4-BE49-F238E27FC236}">
                    <a16:creationId xmlns="" xmlns:a16="http://schemas.microsoft.com/office/drawing/2014/main" id="{5CE5D22C-085A-4658-AB59-2555A1F1DF5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0638" y="3217863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49" name="Rectangle 173">
                <a:extLst>
                  <a:ext uri="{FF2B5EF4-FFF2-40B4-BE49-F238E27FC236}">
                    <a16:creationId xmlns="" xmlns:a16="http://schemas.microsoft.com/office/drawing/2014/main" id="{92D510E2-8436-4876-B6CE-8151327E777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8263" y="3217863"/>
                <a:ext cx="17463" cy="19050"/>
              </a:xfrm>
              <a:prstGeom prst="rect">
                <a:avLst/>
              </a:prstGeom>
              <a:solidFill>
                <a:srgbClr val="30A1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50" name="Rectangle 174">
                <a:extLst>
                  <a:ext uri="{FF2B5EF4-FFF2-40B4-BE49-F238E27FC236}">
                    <a16:creationId xmlns="" xmlns:a16="http://schemas.microsoft.com/office/drawing/2014/main" id="{E2D94210-92C7-46FF-A7EE-C5F69875C55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8263" y="3217863"/>
                <a:ext cx="17463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51" name="Freeform 175">
                <a:extLst>
                  <a:ext uri="{FF2B5EF4-FFF2-40B4-BE49-F238E27FC236}">
                    <a16:creationId xmlns="" xmlns:a16="http://schemas.microsoft.com/office/drawing/2014/main" id="{EECDDB2D-D9BD-4449-9BF0-2576BF58102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14301" y="3217863"/>
                <a:ext cx="19050" cy="19050"/>
              </a:xfrm>
              <a:custGeom>
                <a:avLst/>
                <a:gdLst>
                  <a:gd name="T0" fmla="*/ 0 w 12"/>
                  <a:gd name="T1" fmla="*/ 0 h 12"/>
                  <a:gd name="T2" fmla="*/ 0 w 12"/>
                  <a:gd name="T3" fmla="*/ 12 h 12"/>
                  <a:gd name="T4" fmla="*/ 11 w 12"/>
                  <a:gd name="T5" fmla="*/ 12 h 12"/>
                  <a:gd name="T6" fmla="*/ 12 w 12"/>
                  <a:gd name="T7" fmla="*/ 0 h 12"/>
                  <a:gd name="T8" fmla="*/ 0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0" y="0"/>
                    </a:moveTo>
                    <a:lnTo>
                      <a:pt x="0" y="12"/>
                    </a:lnTo>
                    <a:lnTo>
                      <a:pt x="11" y="12"/>
                    </a:lnTo>
                    <a:lnTo>
                      <a:pt x="1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38A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52" name="Freeform 176">
                <a:extLst>
                  <a:ext uri="{FF2B5EF4-FFF2-40B4-BE49-F238E27FC236}">
                    <a16:creationId xmlns="" xmlns:a16="http://schemas.microsoft.com/office/drawing/2014/main" id="{C267C997-D0AB-4350-8EB6-00479FF1CBB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14301" y="3217863"/>
                <a:ext cx="19050" cy="19050"/>
              </a:xfrm>
              <a:custGeom>
                <a:avLst/>
                <a:gdLst>
                  <a:gd name="T0" fmla="*/ 0 w 12"/>
                  <a:gd name="T1" fmla="*/ 0 h 12"/>
                  <a:gd name="T2" fmla="*/ 0 w 12"/>
                  <a:gd name="T3" fmla="*/ 12 h 12"/>
                  <a:gd name="T4" fmla="*/ 11 w 12"/>
                  <a:gd name="T5" fmla="*/ 12 h 12"/>
                  <a:gd name="T6" fmla="*/ 12 w 12"/>
                  <a:gd name="T7" fmla="*/ 0 h 12"/>
                  <a:gd name="T8" fmla="*/ 0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0" y="0"/>
                    </a:moveTo>
                    <a:lnTo>
                      <a:pt x="0" y="12"/>
                    </a:lnTo>
                    <a:lnTo>
                      <a:pt x="11" y="12"/>
                    </a:lnTo>
                    <a:lnTo>
                      <a:pt x="12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53" name="Rectangle 177">
                <a:extLst>
                  <a:ext uri="{FF2B5EF4-FFF2-40B4-BE49-F238E27FC236}">
                    <a16:creationId xmlns="" xmlns:a16="http://schemas.microsoft.com/office/drawing/2014/main" id="{8026C3B5-1A6E-4527-BADE-BBFF52F655F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60338" y="3217863"/>
                <a:ext cx="19050" cy="19050"/>
              </a:xfrm>
              <a:prstGeom prst="rect">
                <a:avLst/>
              </a:prstGeom>
              <a:solidFill>
                <a:srgbClr val="41A9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54" name="Rectangle 178">
                <a:extLst>
                  <a:ext uri="{FF2B5EF4-FFF2-40B4-BE49-F238E27FC236}">
                    <a16:creationId xmlns="" xmlns:a16="http://schemas.microsoft.com/office/drawing/2014/main" id="{1E3E242E-105A-4A9C-94ED-5E699AB7C42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60338" y="3217863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55" name="Rectangle 179">
                <a:extLst>
                  <a:ext uri="{FF2B5EF4-FFF2-40B4-BE49-F238E27FC236}">
                    <a16:creationId xmlns="" xmlns:a16="http://schemas.microsoft.com/office/drawing/2014/main" id="{37A930FB-7EB3-4FFF-9331-5B7A4BB6963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07963" y="3217863"/>
                <a:ext cx="17463" cy="19050"/>
              </a:xfrm>
              <a:prstGeom prst="rect">
                <a:avLst/>
              </a:prstGeom>
              <a:solidFill>
                <a:srgbClr val="4AAD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56" name="Rectangle 180">
                <a:extLst>
                  <a:ext uri="{FF2B5EF4-FFF2-40B4-BE49-F238E27FC236}">
                    <a16:creationId xmlns="" xmlns:a16="http://schemas.microsoft.com/office/drawing/2014/main" id="{19B3E859-1056-4F37-9EEA-1CC9FFBE60E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07963" y="3217863"/>
                <a:ext cx="17463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57" name="Rectangle 181">
                <a:extLst>
                  <a:ext uri="{FF2B5EF4-FFF2-40B4-BE49-F238E27FC236}">
                    <a16:creationId xmlns="" xmlns:a16="http://schemas.microsoft.com/office/drawing/2014/main" id="{3DF96B46-2398-4933-939B-5A6ABADF68C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54001" y="3217863"/>
                <a:ext cx="17463" cy="19050"/>
              </a:xfrm>
              <a:prstGeom prst="rect">
                <a:avLst/>
              </a:prstGeom>
              <a:solidFill>
                <a:srgbClr val="54B2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58" name="Rectangle 182">
                <a:extLst>
                  <a:ext uri="{FF2B5EF4-FFF2-40B4-BE49-F238E27FC236}">
                    <a16:creationId xmlns="" xmlns:a16="http://schemas.microsoft.com/office/drawing/2014/main" id="{77677165-158E-4B59-8841-D1F0328F7E3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54001" y="3217863"/>
                <a:ext cx="17463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59" name="Rectangle 183">
                <a:extLst>
                  <a:ext uri="{FF2B5EF4-FFF2-40B4-BE49-F238E27FC236}">
                    <a16:creationId xmlns="" xmlns:a16="http://schemas.microsoft.com/office/drawing/2014/main" id="{43DA9D1B-6B46-4F49-B309-956CAA29D0C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00038" y="3217863"/>
                <a:ext cx="17463" cy="19050"/>
              </a:xfrm>
              <a:prstGeom prst="rect">
                <a:avLst/>
              </a:prstGeom>
              <a:solidFill>
                <a:srgbClr val="5CB5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60" name="Rectangle 184">
                <a:extLst>
                  <a:ext uri="{FF2B5EF4-FFF2-40B4-BE49-F238E27FC236}">
                    <a16:creationId xmlns="" xmlns:a16="http://schemas.microsoft.com/office/drawing/2014/main" id="{ACD4F67B-3E86-4220-8696-A175D69B65B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00038" y="3217863"/>
                <a:ext cx="17463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61" name="Rectangle 185">
                <a:extLst>
                  <a:ext uri="{FF2B5EF4-FFF2-40B4-BE49-F238E27FC236}">
                    <a16:creationId xmlns="" xmlns:a16="http://schemas.microsoft.com/office/drawing/2014/main" id="{9F6D839B-357F-4D74-8C55-60EF1C8128F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47663" y="3217863"/>
                <a:ext cx="17463" cy="19050"/>
              </a:xfrm>
              <a:prstGeom prst="rect">
                <a:avLst/>
              </a:prstGeom>
              <a:solidFill>
                <a:srgbClr val="65BA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62" name="Rectangle 186">
                <a:extLst>
                  <a:ext uri="{FF2B5EF4-FFF2-40B4-BE49-F238E27FC236}">
                    <a16:creationId xmlns="" xmlns:a16="http://schemas.microsoft.com/office/drawing/2014/main" id="{B3B8D488-00C5-4881-98B3-F39BA38717B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47663" y="3217863"/>
                <a:ext cx="17463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63" name="Rectangle 187">
                <a:extLst>
                  <a:ext uri="{FF2B5EF4-FFF2-40B4-BE49-F238E27FC236}">
                    <a16:creationId xmlns="" xmlns:a16="http://schemas.microsoft.com/office/drawing/2014/main" id="{0BE44CD0-47CF-427D-A6B5-1BE995EDE94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93701" y="3217863"/>
                <a:ext cx="17463" cy="19050"/>
              </a:xfrm>
              <a:prstGeom prst="rect">
                <a:avLst/>
              </a:prstGeom>
              <a:solidFill>
                <a:srgbClr val="6FBD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64" name="Rectangle 188">
                <a:extLst>
                  <a:ext uri="{FF2B5EF4-FFF2-40B4-BE49-F238E27FC236}">
                    <a16:creationId xmlns="" xmlns:a16="http://schemas.microsoft.com/office/drawing/2014/main" id="{026D390C-8DE5-4642-8B1B-381F5866729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93701" y="3217863"/>
                <a:ext cx="17463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65" name="Rectangle 189">
                <a:extLst>
                  <a:ext uri="{FF2B5EF4-FFF2-40B4-BE49-F238E27FC236}">
                    <a16:creationId xmlns="" xmlns:a16="http://schemas.microsoft.com/office/drawing/2014/main" id="{995527E7-BEF5-420B-B8DA-D91B9F57472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439738" y="3217863"/>
                <a:ext cx="17463" cy="19050"/>
              </a:xfrm>
              <a:prstGeom prst="rect">
                <a:avLst/>
              </a:prstGeom>
              <a:solidFill>
                <a:srgbClr val="77C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66" name="Rectangle 190">
                <a:extLst>
                  <a:ext uri="{FF2B5EF4-FFF2-40B4-BE49-F238E27FC236}">
                    <a16:creationId xmlns="" xmlns:a16="http://schemas.microsoft.com/office/drawing/2014/main" id="{53CD33A3-961E-49E8-A7FD-3D66BA8501F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439738" y="3217863"/>
                <a:ext cx="17463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67" name="Rectangle 191">
                <a:extLst>
                  <a:ext uri="{FF2B5EF4-FFF2-40B4-BE49-F238E27FC236}">
                    <a16:creationId xmlns="" xmlns:a16="http://schemas.microsoft.com/office/drawing/2014/main" id="{88D4E26D-5C50-4F37-8E0A-CB408919694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485776" y="3217863"/>
                <a:ext cx="19050" cy="19050"/>
              </a:xfrm>
              <a:prstGeom prst="rect">
                <a:avLst/>
              </a:prstGeom>
              <a:solidFill>
                <a:srgbClr val="80C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68" name="Rectangle 192">
                <a:extLst>
                  <a:ext uri="{FF2B5EF4-FFF2-40B4-BE49-F238E27FC236}">
                    <a16:creationId xmlns="" xmlns:a16="http://schemas.microsoft.com/office/drawing/2014/main" id="{CE0C41CE-C4C8-4FE1-9182-67E7DC2932C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485776" y="3217863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69" name="Rectangle 193">
                <a:extLst>
                  <a:ext uri="{FF2B5EF4-FFF2-40B4-BE49-F238E27FC236}">
                    <a16:creationId xmlns="" xmlns:a16="http://schemas.microsoft.com/office/drawing/2014/main" id="{B8B6F77B-9FC8-430E-AAC9-F76F1F4C8CF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401" y="3217863"/>
                <a:ext cx="17463" cy="19050"/>
              </a:xfrm>
              <a:prstGeom prst="rect">
                <a:avLst/>
              </a:prstGeom>
              <a:solidFill>
                <a:srgbClr val="89C9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70" name="Rectangle 194">
                <a:extLst>
                  <a:ext uri="{FF2B5EF4-FFF2-40B4-BE49-F238E27FC236}">
                    <a16:creationId xmlns="" xmlns:a16="http://schemas.microsoft.com/office/drawing/2014/main" id="{648E4AA1-48BA-4C42-8577-116C511F866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401" y="3217863"/>
                <a:ext cx="17463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71" name="Rectangle 195">
                <a:extLst>
                  <a:ext uri="{FF2B5EF4-FFF2-40B4-BE49-F238E27FC236}">
                    <a16:creationId xmlns="" xmlns:a16="http://schemas.microsoft.com/office/drawing/2014/main" id="{AC79E61C-7A2C-4420-872D-D00A0C9EE78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79438" y="3217863"/>
                <a:ext cx="17463" cy="19050"/>
              </a:xfrm>
              <a:prstGeom prst="rect">
                <a:avLst/>
              </a:prstGeom>
              <a:solidFill>
                <a:srgbClr val="92CE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72" name="Rectangle 196">
                <a:extLst>
                  <a:ext uri="{FF2B5EF4-FFF2-40B4-BE49-F238E27FC236}">
                    <a16:creationId xmlns="" xmlns:a16="http://schemas.microsoft.com/office/drawing/2014/main" id="{4C7EE985-37CF-4FCE-90DF-8B35CC3336F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79438" y="3217863"/>
                <a:ext cx="17463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73" name="Rectangle 197">
                <a:extLst>
                  <a:ext uri="{FF2B5EF4-FFF2-40B4-BE49-F238E27FC236}">
                    <a16:creationId xmlns="" xmlns:a16="http://schemas.microsoft.com/office/drawing/2014/main" id="{A94532DC-50C8-4CA8-B450-C2575C7849F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5476" y="3217863"/>
                <a:ext cx="19050" cy="19050"/>
              </a:xfrm>
              <a:prstGeom prst="rect">
                <a:avLst/>
              </a:prstGeom>
              <a:solidFill>
                <a:srgbClr val="9CD2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74" name="Rectangle 198">
                <a:extLst>
                  <a:ext uri="{FF2B5EF4-FFF2-40B4-BE49-F238E27FC236}">
                    <a16:creationId xmlns="" xmlns:a16="http://schemas.microsoft.com/office/drawing/2014/main" id="{6744803F-6A8F-4E15-B2BD-35F91770CCF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5476" y="3217863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75" name="Rectangle 199">
                <a:extLst>
                  <a:ext uri="{FF2B5EF4-FFF2-40B4-BE49-F238E27FC236}">
                    <a16:creationId xmlns="" xmlns:a16="http://schemas.microsoft.com/office/drawing/2014/main" id="{4D798C2B-3EE9-4C22-B4A9-8E48C9C3E4B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71513" y="3217863"/>
                <a:ext cx="19050" cy="19050"/>
              </a:xfrm>
              <a:prstGeom prst="rect">
                <a:avLst/>
              </a:prstGeom>
              <a:solidFill>
                <a:srgbClr val="A4D6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76" name="Rectangle 200">
                <a:extLst>
                  <a:ext uri="{FF2B5EF4-FFF2-40B4-BE49-F238E27FC236}">
                    <a16:creationId xmlns="" xmlns:a16="http://schemas.microsoft.com/office/drawing/2014/main" id="{F49C76F3-AA95-4AA5-BE0F-C43ADD3D21C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71513" y="3217863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77" name="Freeform 201">
                <a:extLst>
                  <a:ext uri="{FF2B5EF4-FFF2-40B4-BE49-F238E27FC236}">
                    <a16:creationId xmlns="" xmlns:a16="http://schemas.microsoft.com/office/drawing/2014/main" id="{4299B821-BD08-4246-9E24-260B5841298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17551" y="3217863"/>
                <a:ext cx="19050" cy="19050"/>
              </a:xfrm>
              <a:custGeom>
                <a:avLst/>
                <a:gdLst>
                  <a:gd name="T0" fmla="*/ 1 w 12"/>
                  <a:gd name="T1" fmla="*/ 0 h 12"/>
                  <a:gd name="T2" fmla="*/ 0 w 12"/>
                  <a:gd name="T3" fmla="*/ 12 h 12"/>
                  <a:gd name="T4" fmla="*/ 12 w 12"/>
                  <a:gd name="T5" fmla="*/ 12 h 12"/>
                  <a:gd name="T6" fmla="*/ 12 w 12"/>
                  <a:gd name="T7" fmla="*/ 0 h 12"/>
                  <a:gd name="T8" fmla="*/ 1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" y="0"/>
                    </a:moveTo>
                    <a:lnTo>
                      <a:pt x="0" y="12"/>
                    </a:lnTo>
                    <a:lnTo>
                      <a:pt x="12" y="12"/>
                    </a:lnTo>
                    <a:lnTo>
                      <a:pt x="12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ADDA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78" name="Freeform 202">
                <a:extLst>
                  <a:ext uri="{FF2B5EF4-FFF2-40B4-BE49-F238E27FC236}">
                    <a16:creationId xmlns="" xmlns:a16="http://schemas.microsoft.com/office/drawing/2014/main" id="{ED6B10DB-8629-4B30-8756-E5CE7F91DB8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17551" y="3217863"/>
                <a:ext cx="19050" cy="19050"/>
              </a:xfrm>
              <a:custGeom>
                <a:avLst/>
                <a:gdLst>
                  <a:gd name="T0" fmla="*/ 1 w 12"/>
                  <a:gd name="T1" fmla="*/ 0 h 12"/>
                  <a:gd name="T2" fmla="*/ 0 w 12"/>
                  <a:gd name="T3" fmla="*/ 12 h 12"/>
                  <a:gd name="T4" fmla="*/ 12 w 12"/>
                  <a:gd name="T5" fmla="*/ 12 h 12"/>
                  <a:gd name="T6" fmla="*/ 12 w 12"/>
                  <a:gd name="T7" fmla="*/ 0 h 12"/>
                  <a:gd name="T8" fmla="*/ 1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" y="0"/>
                    </a:moveTo>
                    <a:lnTo>
                      <a:pt x="0" y="12"/>
                    </a:lnTo>
                    <a:lnTo>
                      <a:pt x="12" y="12"/>
                    </a:lnTo>
                    <a:lnTo>
                      <a:pt x="12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79" name="Rectangle 203">
                <a:extLst>
                  <a:ext uri="{FF2B5EF4-FFF2-40B4-BE49-F238E27FC236}">
                    <a16:creationId xmlns="" xmlns:a16="http://schemas.microsoft.com/office/drawing/2014/main" id="{0643A626-FB65-4A2D-88B6-DC801D6E44E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765176" y="3217863"/>
                <a:ext cx="19050" cy="19050"/>
              </a:xfrm>
              <a:prstGeom prst="rect">
                <a:avLst/>
              </a:prstGeom>
              <a:solidFill>
                <a:srgbClr val="B7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80" name="Rectangle 204">
                <a:extLst>
                  <a:ext uri="{FF2B5EF4-FFF2-40B4-BE49-F238E27FC236}">
                    <a16:creationId xmlns="" xmlns:a16="http://schemas.microsoft.com/office/drawing/2014/main" id="{2D9E4A8A-8D5D-4FEB-9A1F-ED829761CC4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765176" y="3217863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81" name="Rectangle 205">
                <a:extLst>
                  <a:ext uri="{FF2B5EF4-FFF2-40B4-BE49-F238E27FC236}">
                    <a16:creationId xmlns="" xmlns:a16="http://schemas.microsoft.com/office/drawing/2014/main" id="{724E6EF5-C59B-441B-9790-A1BFDA6F7FC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811213" y="3217863"/>
                <a:ext cx="19050" cy="19050"/>
              </a:xfrm>
              <a:prstGeom prst="rect">
                <a:avLst/>
              </a:prstGeom>
              <a:solidFill>
                <a:srgbClr val="C0E3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82" name="Rectangle 207">
                <a:extLst>
                  <a:ext uri="{FF2B5EF4-FFF2-40B4-BE49-F238E27FC236}">
                    <a16:creationId xmlns="" xmlns:a16="http://schemas.microsoft.com/office/drawing/2014/main" id="{0B4C136A-0358-43A9-A550-0DC6B770937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811213" y="3217863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83" name="Rectangle 208">
                <a:extLst>
                  <a:ext uri="{FF2B5EF4-FFF2-40B4-BE49-F238E27FC236}">
                    <a16:creationId xmlns="" xmlns:a16="http://schemas.microsoft.com/office/drawing/2014/main" id="{3C1CFE1E-4FB1-4A18-908C-DC0E9B5A01B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857251" y="3217863"/>
                <a:ext cx="19050" cy="19050"/>
              </a:xfrm>
              <a:prstGeom prst="rect">
                <a:avLst/>
              </a:prstGeom>
              <a:solidFill>
                <a:srgbClr val="C8E7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84" name="Rectangle 209">
                <a:extLst>
                  <a:ext uri="{FF2B5EF4-FFF2-40B4-BE49-F238E27FC236}">
                    <a16:creationId xmlns="" xmlns:a16="http://schemas.microsoft.com/office/drawing/2014/main" id="{668E3DEF-FEB2-4A61-BEA6-E468FB88E1A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857251" y="3217863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85" name="Rectangle 210">
                <a:extLst>
                  <a:ext uri="{FF2B5EF4-FFF2-40B4-BE49-F238E27FC236}">
                    <a16:creationId xmlns="" xmlns:a16="http://schemas.microsoft.com/office/drawing/2014/main" id="{BE6BE2A2-8D31-4277-A549-0A58428226E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903288" y="3217863"/>
                <a:ext cx="19050" cy="19050"/>
              </a:xfrm>
              <a:prstGeom prst="rect">
                <a:avLst/>
              </a:prstGeom>
              <a:solidFill>
                <a:srgbClr val="D2EB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86" name="Rectangle 211">
                <a:extLst>
                  <a:ext uri="{FF2B5EF4-FFF2-40B4-BE49-F238E27FC236}">
                    <a16:creationId xmlns="" xmlns:a16="http://schemas.microsoft.com/office/drawing/2014/main" id="{3C4B3915-CD84-4324-8F6C-40695D3E187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903288" y="3217863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87" name="Rectangle 212">
                <a:extLst>
                  <a:ext uri="{FF2B5EF4-FFF2-40B4-BE49-F238E27FC236}">
                    <a16:creationId xmlns="" xmlns:a16="http://schemas.microsoft.com/office/drawing/2014/main" id="{06E37CF0-2186-4A7A-ABB9-ACA2903045E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950913" y="3217863"/>
                <a:ext cx="19050" cy="19050"/>
              </a:xfrm>
              <a:prstGeom prst="rect">
                <a:avLst/>
              </a:prstGeom>
              <a:solidFill>
                <a:srgbClr val="D2EB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88" name="Rectangle 213">
                <a:extLst>
                  <a:ext uri="{FF2B5EF4-FFF2-40B4-BE49-F238E27FC236}">
                    <a16:creationId xmlns="" xmlns:a16="http://schemas.microsoft.com/office/drawing/2014/main" id="{4987E09E-3283-4BF7-921E-3DF5A8887AD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950913" y="3217863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89" name="Rectangle 214">
                <a:extLst>
                  <a:ext uri="{FF2B5EF4-FFF2-40B4-BE49-F238E27FC236}">
                    <a16:creationId xmlns="" xmlns:a16="http://schemas.microsoft.com/office/drawing/2014/main" id="{BB0512E2-999D-41F1-8C28-F2FB5C73819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996951" y="3217863"/>
                <a:ext cx="19050" cy="19050"/>
              </a:xfrm>
              <a:prstGeom prst="rect">
                <a:avLst/>
              </a:prstGeom>
              <a:solidFill>
                <a:srgbClr val="D2EB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90" name="Rectangle 215">
                <a:extLst>
                  <a:ext uri="{FF2B5EF4-FFF2-40B4-BE49-F238E27FC236}">
                    <a16:creationId xmlns="" xmlns:a16="http://schemas.microsoft.com/office/drawing/2014/main" id="{EDC83C9A-F1B6-43B2-92B9-E9B8572119A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996951" y="3217863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91" name="Freeform 216">
                <a:extLst>
                  <a:ext uri="{FF2B5EF4-FFF2-40B4-BE49-F238E27FC236}">
                    <a16:creationId xmlns="" xmlns:a16="http://schemas.microsoft.com/office/drawing/2014/main" id="{A0A77220-D6B4-4B35-9BB9-30CFAEEDFD6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16126" y="3217863"/>
                <a:ext cx="19050" cy="19050"/>
              </a:xfrm>
              <a:custGeom>
                <a:avLst/>
                <a:gdLst>
                  <a:gd name="T0" fmla="*/ 11 w 12"/>
                  <a:gd name="T1" fmla="*/ 0 h 12"/>
                  <a:gd name="T2" fmla="*/ 0 w 12"/>
                  <a:gd name="T3" fmla="*/ 0 h 12"/>
                  <a:gd name="T4" fmla="*/ 0 w 12"/>
                  <a:gd name="T5" fmla="*/ 12 h 12"/>
                  <a:gd name="T6" fmla="*/ 12 w 12"/>
                  <a:gd name="T7" fmla="*/ 12 h 12"/>
                  <a:gd name="T8" fmla="*/ 11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1" y="0"/>
                    </a:moveTo>
                    <a:lnTo>
                      <a:pt x="0" y="0"/>
                    </a:lnTo>
                    <a:lnTo>
                      <a:pt x="0" y="12"/>
                    </a:lnTo>
                    <a:lnTo>
                      <a:pt x="12" y="12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269D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92" name="Freeform 217">
                <a:extLst>
                  <a:ext uri="{FF2B5EF4-FFF2-40B4-BE49-F238E27FC236}">
                    <a16:creationId xmlns="" xmlns:a16="http://schemas.microsoft.com/office/drawing/2014/main" id="{59B1A781-8F00-4F34-B445-2C3DCCA14FD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16126" y="3217863"/>
                <a:ext cx="19050" cy="19050"/>
              </a:xfrm>
              <a:custGeom>
                <a:avLst/>
                <a:gdLst>
                  <a:gd name="T0" fmla="*/ 11 w 12"/>
                  <a:gd name="T1" fmla="*/ 0 h 12"/>
                  <a:gd name="T2" fmla="*/ 0 w 12"/>
                  <a:gd name="T3" fmla="*/ 0 h 12"/>
                  <a:gd name="T4" fmla="*/ 0 w 12"/>
                  <a:gd name="T5" fmla="*/ 12 h 12"/>
                  <a:gd name="T6" fmla="*/ 12 w 12"/>
                  <a:gd name="T7" fmla="*/ 12 h 12"/>
                  <a:gd name="T8" fmla="*/ 11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1" y="0"/>
                    </a:moveTo>
                    <a:lnTo>
                      <a:pt x="0" y="0"/>
                    </a:lnTo>
                    <a:lnTo>
                      <a:pt x="0" y="12"/>
                    </a:lnTo>
                    <a:lnTo>
                      <a:pt x="12" y="12"/>
                    </a:lnTo>
                    <a:lnTo>
                      <a:pt x="1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93" name="Rectangle 218">
                <a:extLst>
                  <a:ext uri="{FF2B5EF4-FFF2-40B4-BE49-F238E27FC236}">
                    <a16:creationId xmlns="" xmlns:a16="http://schemas.microsoft.com/office/drawing/2014/main" id="{0FE393CE-B900-4E04-8A0D-9FD1B01AB8D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68501" y="3217863"/>
                <a:ext cx="19050" cy="19050"/>
              </a:xfrm>
              <a:prstGeom prst="rect">
                <a:avLst/>
              </a:prstGeom>
              <a:solidFill>
                <a:srgbClr val="30A1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94" name="Rectangle 219">
                <a:extLst>
                  <a:ext uri="{FF2B5EF4-FFF2-40B4-BE49-F238E27FC236}">
                    <a16:creationId xmlns="" xmlns:a16="http://schemas.microsoft.com/office/drawing/2014/main" id="{C863F98E-C453-4145-AC0F-307D8641386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68501" y="3217863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95" name="Rectangle 220">
                <a:extLst>
                  <a:ext uri="{FF2B5EF4-FFF2-40B4-BE49-F238E27FC236}">
                    <a16:creationId xmlns="" xmlns:a16="http://schemas.microsoft.com/office/drawing/2014/main" id="{99401C4B-AC32-418A-87D9-20241F67004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2463" y="3217863"/>
                <a:ext cx="19050" cy="19050"/>
              </a:xfrm>
              <a:prstGeom prst="rect">
                <a:avLst/>
              </a:prstGeom>
              <a:solidFill>
                <a:srgbClr val="38A5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96" name="Rectangle 221">
                <a:extLst>
                  <a:ext uri="{FF2B5EF4-FFF2-40B4-BE49-F238E27FC236}">
                    <a16:creationId xmlns="" xmlns:a16="http://schemas.microsoft.com/office/drawing/2014/main" id="{70E222CF-593B-4B6B-998E-06CCC28BE45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22463" y="3217863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97" name="Rectangle 222">
                <a:extLst>
                  <a:ext uri="{FF2B5EF4-FFF2-40B4-BE49-F238E27FC236}">
                    <a16:creationId xmlns="" xmlns:a16="http://schemas.microsoft.com/office/drawing/2014/main" id="{52AC1D5C-BAEE-4315-A989-3731D9EB364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876426" y="3217863"/>
                <a:ext cx="19050" cy="19050"/>
              </a:xfrm>
              <a:prstGeom prst="rect">
                <a:avLst/>
              </a:prstGeom>
              <a:solidFill>
                <a:srgbClr val="41A9B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98" name="Rectangle 223">
                <a:extLst>
                  <a:ext uri="{FF2B5EF4-FFF2-40B4-BE49-F238E27FC236}">
                    <a16:creationId xmlns="" xmlns:a16="http://schemas.microsoft.com/office/drawing/2014/main" id="{CCB999DB-DB1F-4AF2-B68F-2094053956A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876426" y="3217863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299" name="Rectangle 224">
                <a:extLst>
                  <a:ext uri="{FF2B5EF4-FFF2-40B4-BE49-F238E27FC236}">
                    <a16:creationId xmlns="" xmlns:a16="http://schemas.microsoft.com/office/drawing/2014/main" id="{A5F1DB2D-2895-49AC-A668-9FBA5B3B28B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830388" y="3217863"/>
                <a:ext cx="19050" cy="19050"/>
              </a:xfrm>
              <a:prstGeom prst="rect">
                <a:avLst/>
              </a:prstGeom>
              <a:solidFill>
                <a:srgbClr val="4AAD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00" name="Rectangle 225">
                <a:extLst>
                  <a:ext uri="{FF2B5EF4-FFF2-40B4-BE49-F238E27FC236}">
                    <a16:creationId xmlns="" xmlns:a16="http://schemas.microsoft.com/office/drawing/2014/main" id="{94B3ABC4-5AB6-4855-A82E-4A6143D9FB0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830388" y="3217863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01" name="Rectangle 226">
                <a:extLst>
                  <a:ext uri="{FF2B5EF4-FFF2-40B4-BE49-F238E27FC236}">
                    <a16:creationId xmlns="" xmlns:a16="http://schemas.microsoft.com/office/drawing/2014/main" id="{3FD6C0B5-64C2-458A-8163-313000591DB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782763" y="3217863"/>
                <a:ext cx="19050" cy="19050"/>
              </a:xfrm>
              <a:prstGeom prst="rect">
                <a:avLst/>
              </a:prstGeom>
              <a:solidFill>
                <a:srgbClr val="54B2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02" name="Rectangle 227">
                <a:extLst>
                  <a:ext uri="{FF2B5EF4-FFF2-40B4-BE49-F238E27FC236}">
                    <a16:creationId xmlns="" xmlns:a16="http://schemas.microsoft.com/office/drawing/2014/main" id="{A46532F0-4099-4172-9267-E93F77B4C7F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782763" y="3217863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03" name="Rectangle 228">
                <a:extLst>
                  <a:ext uri="{FF2B5EF4-FFF2-40B4-BE49-F238E27FC236}">
                    <a16:creationId xmlns="" xmlns:a16="http://schemas.microsoft.com/office/drawing/2014/main" id="{91576B71-4BEF-4802-B4F2-C509769C3A4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736726" y="3217863"/>
                <a:ext cx="19050" cy="19050"/>
              </a:xfrm>
              <a:prstGeom prst="rect">
                <a:avLst/>
              </a:prstGeom>
              <a:solidFill>
                <a:srgbClr val="5CB5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04" name="Rectangle 229">
                <a:extLst>
                  <a:ext uri="{FF2B5EF4-FFF2-40B4-BE49-F238E27FC236}">
                    <a16:creationId xmlns="" xmlns:a16="http://schemas.microsoft.com/office/drawing/2014/main" id="{40F1FBA7-3178-44A5-B1E8-BA39673A22F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736726" y="3217863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05" name="Rectangle 230">
                <a:extLst>
                  <a:ext uri="{FF2B5EF4-FFF2-40B4-BE49-F238E27FC236}">
                    <a16:creationId xmlns="" xmlns:a16="http://schemas.microsoft.com/office/drawing/2014/main" id="{EC809767-1463-4912-A26C-4DF9635ABCA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690688" y="3217863"/>
                <a:ext cx="19050" cy="19050"/>
              </a:xfrm>
              <a:prstGeom prst="rect">
                <a:avLst/>
              </a:prstGeom>
              <a:solidFill>
                <a:srgbClr val="65BA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06" name="Rectangle 231">
                <a:extLst>
                  <a:ext uri="{FF2B5EF4-FFF2-40B4-BE49-F238E27FC236}">
                    <a16:creationId xmlns="" xmlns:a16="http://schemas.microsoft.com/office/drawing/2014/main" id="{D68430C2-A004-4DAB-A7DE-C45BB94CA57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690688" y="3217863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07" name="Rectangle 232">
                <a:extLst>
                  <a:ext uri="{FF2B5EF4-FFF2-40B4-BE49-F238E27FC236}">
                    <a16:creationId xmlns="" xmlns:a16="http://schemas.microsoft.com/office/drawing/2014/main" id="{42B44BB9-CB19-4DF5-A63E-84F1F640E40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644651" y="3217863"/>
                <a:ext cx="19050" cy="19050"/>
              </a:xfrm>
              <a:prstGeom prst="rect">
                <a:avLst/>
              </a:prstGeom>
              <a:solidFill>
                <a:srgbClr val="6FBD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08" name="Rectangle 233">
                <a:extLst>
                  <a:ext uri="{FF2B5EF4-FFF2-40B4-BE49-F238E27FC236}">
                    <a16:creationId xmlns="" xmlns:a16="http://schemas.microsoft.com/office/drawing/2014/main" id="{6708AE2E-4A1B-406D-BBF6-E1441E0ABF2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644651" y="3217863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09" name="Rectangle 234">
                <a:extLst>
                  <a:ext uri="{FF2B5EF4-FFF2-40B4-BE49-F238E27FC236}">
                    <a16:creationId xmlns="" xmlns:a16="http://schemas.microsoft.com/office/drawing/2014/main" id="{7556DEB7-8830-47AB-9F0B-A7C176CBD4F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598613" y="3217863"/>
                <a:ext cx="17463" cy="19050"/>
              </a:xfrm>
              <a:prstGeom prst="rect">
                <a:avLst/>
              </a:prstGeom>
              <a:solidFill>
                <a:srgbClr val="77C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10" name="Rectangle 235">
                <a:extLst>
                  <a:ext uri="{FF2B5EF4-FFF2-40B4-BE49-F238E27FC236}">
                    <a16:creationId xmlns="" xmlns:a16="http://schemas.microsoft.com/office/drawing/2014/main" id="{F66F76FE-043F-49ED-86A7-C454612F402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598613" y="3217863"/>
                <a:ext cx="17463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11" name="Rectangle 236">
                <a:extLst>
                  <a:ext uri="{FF2B5EF4-FFF2-40B4-BE49-F238E27FC236}">
                    <a16:creationId xmlns="" xmlns:a16="http://schemas.microsoft.com/office/drawing/2014/main" id="{249F7144-7F1C-464E-857C-3E1AB8F7DC0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550988" y="3217863"/>
                <a:ext cx="19050" cy="19050"/>
              </a:xfrm>
              <a:prstGeom prst="rect">
                <a:avLst/>
              </a:prstGeom>
              <a:solidFill>
                <a:srgbClr val="80C6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12" name="Rectangle 237">
                <a:extLst>
                  <a:ext uri="{FF2B5EF4-FFF2-40B4-BE49-F238E27FC236}">
                    <a16:creationId xmlns="" xmlns:a16="http://schemas.microsoft.com/office/drawing/2014/main" id="{17F8471A-813E-434A-8A4F-B77A89F15F9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550988" y="3217863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13" name="Rectangle 238">
                <a:extLst>
                  <a:ext uri="{FF2B5EF4-FFF2-40B4-BE49-F238E27FC236}">
                    <a16:creationId xmlns="" xmlns:a16="http://schemas.microsoft.com/office/drawing/2014/main" id="{3DE1FA55-EB0F-4D36-8C73-3B48188B0B5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504951" y="3217863"/>
                <a:ext cx="17463" cy="19050"/>
              </a:xfrm>
              <a:prstGeom prst="rect">
                <a:avLst/>
              </a:prstGeom>
              <a:solidFill>
                <a:srgbClr val="89C9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14" name="Rectangle 239">
                <a:extLst>
                  <a:ext uri="{FF2B5EF4-FFF2-40B4-BE49-F238E27FC236}">
                    <a16:creationId xmlns="" xmlns:a16="http://schemas.microsoft.com/office/drawing/2014/main" id="{EE64C9D3-2B0D-4BBF-9235-EA1B10E6D94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504951" y="3217863"/>
                <a:ext cx="17463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15" name="Rectangle 240">
                <a:extLst>
                  <a:ext uri="{FF2B5EF4-FFF2-40B4-BE49-F238E27FC236}">
                    <a16:creationId xmlns="" xmlns:a16="http://schemas.microsoft.com/office/drawing/2014/main" id="{BE9D7F47-E545-483A-BDB8-6AC9CDDAAC3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458913" y="3217863"/>
                <a:ext cx="17463" cy="19050"/>
              </a:xfrm>
              <a:prstGeom prst="rect">
                <a:avLst/>
              </a:prstGeom>
              <a:solidFill>
                <a:srgbClr val="92CED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16" name="Rectangle 241">
                <a:extLst>
                  <a:ext uri="{FF2B5EF4-FFF2-40B4-BE49-F238E27FC236}">
                    <a16:creationId xmlns="" xmlns:a16="http://schemas.microsoft.com/office/drawing/2014/main" id="{06489327-298C-4366-8B87-75F40F89B6E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458913" y="3217863"/>
                <a:ext cx="17463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17" name="Rectangle 242">
                <a:extLst>
                  <a:ext uri="{FF2B5EF4-FFF2-40B4-BE49-F238E27FC236}">
                    <a16:creationId xmlns="" xmlns:a16="http://schemas.microsoft.com/office/drawing/2014/main" id="{4EE8189D-6D99-4448-8968-3171BB5AE9A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412876" y="3217863"/>
                <a:ext cx="17463" cy="19050"/>
              </a:xfrm>
              <a:prstGeom prst="rect">
                <a:avLst/>
              </a:prstGeom>
              <a:solidFill>
                <a:srgbClr val="9CD2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18" name="Rectangle 243">
                <a:extLst>
                  <a:ext uri="{FF2B5EF4-FFF2-40B4-BE49-F238E27FC236}">
                    <a16:creationId xmlns="" xmlns:a16="http://schemas.microsoft.com/office/drawing/2014/main" id="{5D803621-82F9-419A-81B4-ECECD27BE0F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412876" y="3217863"/>
                <a:ext cx="17463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19" name="Rectangle 244">
                <a:extLst>
                  <a:ext uri="{FF2B5EF4-FFF2-40B4-BE49-F238E27FC236}">
                    <a16:creationId xmlns="" xmlns:a16="http://schemas.microsoft.com/office/drawing/2014/main" id="{EE68D657-6DB1-47C4-999E-7B7EADC9C51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365251" y="3217863"/>
                <a:ext cx="17463" cy="19050"/>
              </a:xfrm>
              <a:prstGeom prst="rect">
                <a:avLst/>
              </a:prstGeom>
              <a:solidFill>
                <a:srgbClr val="A4D6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20" name="Rectangle 245">
                <a:extLst>
                  <a:ext uri="{FF2B5EF4-FFF2-40B4-BE49-F238E27FC236}">
                    <a16:creationId xmlns="" xmlns:a16="http://schemas.microsoft.com/office/drawing/2014/main" id="{BC3FD4C7-A92A-46DA-B4DC-385BA2518A8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365251" y="3217863"/>
                <a:ext cx="17463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21" name="Rectangle 246">
                <a:extLst>
                  <a:ext uri="{FF2B5EF4-FFF2-40B4-BE49-F238E27FC236}">
                    <a16:creationId xmlns="" xmlns:a16="http://schemas.microsoft.com/office/drawing/2014/main" id="{BC4E7C80-E7EB-4D25-A8FC-ADBC82A48D4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319213" y="3217863"/>
                <a:ext cx="17463" cy="19050"/>
              </a:xfrm>
              <a:prstGeom prst="rect">
                <a:avLst/>
              </a:prstGeom>
              <a:solidFill>
                <a:srgbClr val="ADDA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22" name="Rectangle 247">
                <a:extLst>
                  <a:ext uri="{FF2B5EF4-FFF2-40B4-BE49-F238E27FC236}">
                    <a16:creationId xmlns="" xmlns:a16="http://schemas.microsoft.com/office/drawing/2014/main" id="{0DE5533E-E09C-4BFB-9B0C-6A2728BBEA2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319213" y="3217863"/>
                <a:ext cx="17463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23" name="Rectangle 248">
                <a:extLst>
                  <a:ext uri="{FF2B5EF4-FFF2-40B4-BE49-F238E27FC236}">
                    <a16:creationId xmlns="" xmlns:a16="http://schemas.microsoft.com/office/drawing/2014/main" id="{3DC618DF-F65D-499A-9F76-0782FAD0F9F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273176" y="3217863"/>
                <a:ext cx="17463" cy="19050"/>
              </a:xfrm>
              <a:prstGeom prst="rect">
                <a:avLst/>
              </a:prstGeom>
              <a:solidFill>
                <a:srgbClr val="B7DF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24" name="Rectangle 249">
                <a:extLst>
                  <a:ext uri="{FF2B5EF4-FFF2-40B4-BE49-F238E27FC236}">
                    <a16:creationId xmlns="" xmlns:a16="http://schemas.microsoft.com/office/drawing/2014/main" id="{5C261AF5-7281-425F-9FB9-6753BBDA836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273176" y="3217863"/>
                <a:ext cx="17463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25" name="Rectangle 250">
                <a:extLst>
                  <a:ext uri="{FF2B5EF4-FFF2-40B4-BE49-F238E27FC236}">
                    <a16:creationId xmlns="" xmlns:a16="http://schemas.microsoft.com/office/drawing/2014/main" id="{6B97B705-C996-4C28-96F2-A46117C1CAA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225551" y="3217863"/>
                <a:ext cx="19050" cy="19050"/>
              </a:xfrm>
              <a:prstGeom prst="rect">
                <a:avLst/>
              </a:prstGeom>
              <a:solidFill>
                <a:srgbClr val="C0E3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26" name="Rectangle 251">
                <a:extLst>
                  <a:ext uri="{FF2B5EF4-FFF2-40B4-BE49-F238E27FC236}">
                    <a16:creationId xmlns="" xmlns:a16="http://schemas.microsoft.com/office/drawing/2014/main" id="{7A35C6FB-E295-4EDE-BD32-BC480AD4F65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225551" y="3217863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27" name="Rectangle 252">
                <a:extLst>
                  <a:ext uri="{FF2B5EF4-FFF2-40B4-BE49-F238E27FC236}">
                    <a16:creationId xmlns="" xmlns:a16="http://schemas.microsoft.com/office/drawing/2014/main" id="{1B742F65-A0D3-4C77-AD5A-565650634A7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179513" y="3217863"/>
                <a:ext cx="17463" cy="19050"/>
              </a:xfrm>
              <a:prstGeom prst="rect">
                <a:avLst/>
              </a:prstGeom>
              <a:solidFill>
                <a:srgbClr val="C8E7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28" name="Rectangle 253">
                <a:extLst>
                  <a:ext uri="{FF2B5EF4-FFF2-40B4-BE49-F238E27FC236}">
                    <a16:creationId xmlns="" xmlns:a16="http://schemas.microsoft.com/office/drawing/2014/main" id="{7C9C788E-31CB-48DA-BCEB-4CCBBBCDE8F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179513" y="3217863"/>
                <a:ext cx="17463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29" name="Rectangle 254">
                <a:extLst>
                  <a:ext uri="{FF2B5EF4-FFF2-40B4-BE49-F238E27FC236}">
                    <a16:creationId xmlns="" xmlns:a16="http://schemas.microsoft.com/office/drawing/2014/main" id="{DF32CDEF-328F-427E-A19E-F6DF2E2A845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133476" y="3217863"/>
                <a:ext cx="17463" cy="19050"/>
              </a:xfrm>
              <a:prstGeom prst="rect">
                <a:avLst/>
              </a:prstGeom>
              <a:solidFill>
                <a:srgbClr val="D2EB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30" name="Rectangle 255">
                <a:extLst>
                  <a:ext uri="{FF2B5EF4-FFF2-40B4-BE49-F238E27FC236}">
                    <a16:creationId xmlns="" xmlns:a16="http://schemas.microsoft.com/office/drawing/2014/main" id="{F666F77F-9940-4B4D-8E83-ABD67921691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133476" y="3217863"/>
                <a:ext cx="17463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31" name="Rectangle 256">
                <a:extLst>
                  <a:ext uri="{FF2B5EF4-FFF2-40B4-BE49-F238E27FC236}">
                    <a16:creationId xmlns="" xmlns:a16="http://schemas.microsoft.com/office/drawing/2014/main" id="{128687A8-8B28-41CC-BEAF-37F7916BA2A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085851" y="3217863"/>
                <a:ext cx="19050" cy="19050"/>
              </a:xfrm>
              <a:prstGeom prst="rect">
                <a:avLst/>
              </a:prstGeom>
              <a:solidFill>
                <a:srgbClr val="D2EB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32" name="Rectangle 257">
                <a:extLst>
                  <a:ext uri="{FF2B5EF4-FFF2-40B4-BE49-F238E27FC236}">
                    <a16:creationId xmlns="" xmlns:a16="http://schemas.microsoft.com/office/drawing/2014/main" id="{8961C9AC-D517-4A21-9909-0029DBA04C1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085851" y="3217863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33" name="Rectangle 258">
                <a:extLst>
                  <a:ext uri="{FF2B5EF4-FFF2-40B4-BE49-F238E27FC236}">
                    <a16:creationId xmlns="" xmlns:a16="http://schemas.microsoft.com/office/drawing/2014/main" id="{2EB77781-477A-4512-8789-8490F01E949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039813" y="3217863"/>
                <a:ext cx="19050" cy="19050"/>
              </a:xfrm>
              <a:prstGeom prst="rect">
                <a:avLst/>
              </a:prstGeom>
              <a:solidFill>
                <a:srgbClr val="D2EB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34" name="Rectangle 259">
                <a:extLst>
                  <a:ext uri="{FF2B5EF4-FFF2-40B4-BE49-F238E27FC236}">
                    <a16:creationId xmlns="" xmlns:a16="http://schemas.microsoft.com/office/drawing/2014/main" id="{E24C624C-99F5-40AE-AA12-81AE2D907D3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039813" y="3217863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35" name="Freeform 293">
                <a:extLst>
                  <a:ext uri="{FF2B5EF4-FFF2-40B4-BE49-F238E27FC236}">
                    <a16:creationId xmlns="" xmlns:a16="http://schemas.microsoft.com/office/drawing/2014/main" id="{A74C1E5F-C77B-4F2E-BFEA-E3B79A247682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984251" y="3722688"/>
                <a:ext cx="31750" cy="38100"/>
              </a:xfrm>
              <a:custGeom>
                <a:avLst/>
                <a:gdLst>
                  <a:gd name="T0" fmla="*/ 17 w 26"/>
                  <a:gd name="T1" fmla="*/ 30 h 30"/>
                  <a:gd name="T2" fmla="*/ 8 w 26"/>
                  <a:gd name="T3" fmla="*/ 30 h 30"/>
                  <a:gd name="T4" fmla="*/ 0 w 26"/>
                  <a:gd name="T5" fmla="*/ 22 h 30"/>
                  <a:gd name="T6" fmla="*/ 0 w 26"/>
                  <a:gd name="T7" fmla="*/ 8 h 30"/>
                  <a:gd name="T8" fmla="*/ 8 w 26"/>
                  <a:gd name="T9" fmla="*/ 0 h 30"/>
                  <a:gd name="T10" fmla="*/ 17 w 26"/>
                  <a:gd name="T11" fmla="*/ 0 h 30"/>
                  <a:gd name="T12" fmla="*/ 26 w 26"/>
                  <a:gd name="T13" fmla="*/ 8 h 30"/>
                  <a:gd name="T14" fmla="*/ 26 w 26"/>
                  <a:gd name="T15" fmla="*/ 22 h 30"/>
                  <a:gd name="T16" fmla="*/ 17 w 26"/>
                  <a:gd name="T17" fmla="*/ 30 h 30"/>
                  <a:gd name="T18" fmla="*/ 8 w 26"/>
                  <a:gd name="T19" fmla="*/ 3 h 30"/>
                  <a:gd name="T20" fmla="*/ 4 w 26"/>
                  <a:gd name="T21" fmla="*/ 8 h 30"/>
                  <a:gd name="T22" fmla="*/ 4 w 26"/>
                  <a:gd name="T23" fmla="*/ 22 h 30"/>
                  <a:gd name="T24" fmla="*/ 8 w 26"/>
                  <a:gd name="T25" fmla="*/ 27 h 30"/>
                  <a:gd name="T26" fmla="*/ 17 w 26"/>
                  <a:gd name="T27" fmla="*/ 27 h 30"/>
                  <a:gd name="T28" fmla="*/ 22 w 26"/>
                  <a:gd name="T29" fmla="*/ 22 h 30"/>
                  <a:gd name="T30" fmla="*/ 22 w 26"/>
                  <a:gd name="T31" fmla="*/ 8 h 30"/>
                  <a:gd name="T32" fmla="*/ 17 w 26"/>
                  <a:gd name="T33" fmla="*/ 3 h 30"/>
                  <a:gd name="T34" fmla="*/ 8 w 26"/>
                  <a:gd name="T35" fmla="*/ 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0">
                    <a:moveTo>
                      <a:pt x="17" y="30"/>
                    </a:moveTo>
                    <a:cubicBezTo>
                      <a:pt x="8" y="30"/>
                      <a:pt x="8" y="30"/>
                      <a:pt x="8" y="30"/>
                    </a:cubicBezTo>
                    <a:cubicBezTo>
                      <a:pt x="4" y="30"/>
                      <a:pt x="0" y="27"/>
                      <a:pt x="0" y="22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3"/>
                      <a:pt x="4" y="0"/>
                      <a:pt x="8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2" y="0"/>
                      <a:pt x="26" y="3"/>
                      <a:pt x="26" y="8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6" y="27"/>
                      <a:pt x="22" y="30"/>
                      <a:pt x="17" y="30"/>
                    </a:cubicBezTo>
                    <a:close/>
                    <a:moveTo>
                      <a:pt x="8" y="3"/>
                    </a:moveTo>
                    <a:cubicBezTo>
                      <a:pt x="6" y="3"/>
                      <a:pt x="4" y="5"/>
                      <a:pt x="4" y="8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4" y="25"/>
                      <a:pt x="6" y="27"/>
                      <a:pt x="8" y="27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20" y="27"/>
                      <a:pt x="22" y="25"/>
                      <a:pt x="22" y="22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5"/>
                      <a:pt x="20" y="3"/>
                      <a:pt x="17" y="3"/>
                    </a:cubicBez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46B3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36" name="Freeform 294">
                <a:extLst>
                  <a:ext uri="{FF2B5EF4-FFF2-40B4-BE49-F238E27FC236}">
                    <a16:creationId xmlns="" xmlns:a16="http://schemas.microsoft.com/office/drawing/2014/main" id="{5E5EE1F9-62B4-40AA-88D1-ECD2DAAB490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904876" y="3722688"/>
                <a:ext cx="31750" cy="38100"/>
              </a:xfrm>
              <a:custGeom>
                <a:avLst/>
                <a:gdLst>
                  <a:gd name="T0" fmla="*/ 17 w 26"/>
                  <a:gd name="T1" fmla="*/ 30 h 30"/>
                  <a:gd name="T2" fmla="*/ 8 w 26"/>
                  <a:gd name="T3" fmla="*/ 30 h 30"/>
                  <a:gd name="T4" fmla="*/ 0 w 26"/>
                  <a:gd name="T5" fmla="*/ 22 h 30"/>
                  <a:gd name="T6" fmla="*/ 0 w 26"/>
                  <a:gd name="T7" fmla="*/ 8 h 30"/>
                  <a:gd name="T8" fmla="*/ 8 w 26"/>
                  <a:gd name="T9" fmla="*/ 0 h 30"/>
                  <a:gd name="T10" fmla="*/ 17 w 26"/>
                  <a:gd name="T11" fmla="*/ 0 h 30"/>
                  <a:gd name="T12" fmla="*/ 26 w 26"/>
                  <a:gd name="T13" fmla="*/ 8 h 30"/>
                  <a:gd name="T14" fmla="*/ 26 w 26"/>
                  <a:gd name="T15" fmla="*/ 22 h 30"/>
                  <a:gd name="T16" fmla="*/ 17 w 26"/>
                  <a:gd name="T17" fmla="*/ 30 h 30"/>
                  <a:gd name="T18" fmla="*/ 8 w 26"/>
                  <a:gd name="T19" fmla="*/ 3 h 30"/>
                  <a:gd name="T20" fmla="*/ 4 w 26"/>
                  <a:gd name="T21" fmla="*/ 8 h 30"/>
                  <a:gd name="T22" fmla="*/ 4 w 26"/>
                  <a:gd name="T23" fmla="*/ 22 h 30"/>
                  <a:gd name="T24" fmla="*/ 8 w 26"/>
                  <a:gd name="T25" fmla="*/ 27 h 30"/>
                  <a:gd name="T26" fmla="*/ 17 w 26"/>
                  <a:gd name="T27" fmla="*/ 27 h 30"/>
                  <a:gd name="T28" fmla="*/ 22 w 26"/>
                  <a:gd name="T29" fmla="*/ 22 h 30"/>
                  <a:gd name="T30" fmla="*/ 22 w 26"/>
                  <a:gd name="T31" fmla="*/ 8 h 30"/>
                  <a:gd name="T32" fmla="*/ 17 w 26"/>
                  <a:gd name="T33" fmla="*/ 3 h 30"/>
                  <a:gd name="T34" fmla="*/ 8 w 26"/>
                  <a:gd name="T35" fmla="*/ 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0">
                    <a:moveTo>
                      <a:pt x="17" y="30"/>
                    </a:moveTo>
                    <a:cubicBezTo>
                      <a:pt x="8" y="30"/>
                      <a:pt x="8" y="30"/>
                      <a:pt x="8" y="30"/>
                    </a:cubicBezTo>
                    <a:cubicBezTo>
                      <a:pt x="4" y="30"/>
                      <a:pt x="0" y="27"/>
                      <a:pt x="0" y="22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3"/>
                      <a:pt x="4" y="0"/>
                      <a:pt x="8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2" y="0"/>
                      <a:pt x="26" y="3"/>
                      <a:pt x="26" y="8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6" y="27"/>
                      <a:pt x="22" y="30"/>
                      <a:pt x="17" y="30"/>
                    </a:cubicBezTo>
                    <a:close/>
                    <a:moveTo>
                      <a:pt x="8" y="3"/>
                    </a:moveTo>
                    <a:cubicBezTo>
                      <a:pt x="6" y="3"/>
                      <a:pt x="4" y="5"/>
                      <a:pt x="4" y="8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4" y="25"/>
                      <a:pt x="6" y="27"/>
                      <a:pt x="8" y="27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20" y="27"/>
                      <a:pt x="22" y="25"/>
                      <a:pt x="22" y="22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5"/>
                      <a:pt x="20" y="3"/>
                      <a:pt x="17" y="3"/>
                    </a:cubicBez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46B3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37" name="Freeform 295">
                <a:extLst>
                  <a:ext uri="{FF2B5EF4-FFF2-40B4-BE49-F238E27FC236}">
                    <a16:creationId xmlns="" xmlns:a16="http://schemas.microsoft.com/office/drawing/2014/main" id="{C48BDD10-EC20-4205-B013-8FDF877330B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27163" y="3722688"/>
                <a:ext cx="31750" cy="38100"/>
              </a:xfrm>
              <a:custGeom>
                <a:avLst/>
                <a:gdLst>
                  <a:gd name="T0" fmla="*/ 17 w 25"/>
                  <a:gd name="T1" fmla="*/ 0 h 30"/>
                  <a:gd name="T2" fmla="*/ 8 w 25"/>
                  <a:gd name="T3" fmla="*/ 0 h 30"/>
                  <a:gd name="T4" fmla="*/ 0 w 25"/>
                  <a:gd name="T5" fmla="*/ 6 h 30"/>
                  <a:gd name="T6" fmla="*/ 4 w 25"/>
                  <a:gd name="T7" fmla="*/ 6 h 30"/>
                  <a:gd name="T8" fmla="*/ 8 w 25"/>
                  <a:gd name="T9" fmla="*/ 3 h 30"/>
                  <a:gd name="T10" fmla="*/ 17 w 25"/>
                  <a:gd name="T11" fmla="*/ 3 h 30"/>
                  <a:gd name="T12" fmla="*/ 22 w 25"/>
                  <a:gd name="T13" fmla="*/ 8 h 30"/>
                  <a:gd name="T14" fmla="*/ 22 w 25"/>
                  <a:gd name="T15" fmla="*/ 22 h 30"/>
                  <a:gd name="T16" fmla="*/ 17 w 25"/>
                  <a:gd name="T17" fmla="*/ 27 h 30"/>
                  <a:gd name="T18" fmla="*/ 8 w 25"/>
                  <a:gd name="T19" fmla="*/ 27 h 30"/>
                  <a:gd name="T20" fmla="*/ 3 w 25"/>
                  <a:gd name="T21" fmla="*/ 22 h 30"/>
                  <a:gd name="T22" fmla="*/ 3 w 25"/>
                  <a:gd name="T23" fmla="*/ 13 h 30"/>
                  <a:gd name="T24" fmla="*/ 0 w 25"/>
                  <a:gd name="T25" fmla="*/ 13 h 30"/>
                  <a:gd name="T26" fmla="*/ 0 w 25"/>
                  <a:gd name="T27" fmla="*/ 22 h 30"/>
                  <a:gd name="T28" fmla="*/ 8 w 25"/>
                  <a:gd name="T29" fmla="*/ 30 h 30"/>
                  <a:gd name="T30" fmla="*/ 17 w 25"/>
                  <a:gd name="T31" fmla="*/ 30 h 30"/>
                  <a:gd name="T32" fmla="*/ 25 w 25"/>
                  <a:gd name="T33" fmla="*/ 22 h 30"/>
                  <a:gd name="T34" fmla="*/ 25 w 25"/>
                  <a:gd name="T35" fmla="*/ 13 h 30"/>
                  <a:gd name="T36" fmla="*/ 24 w 25"/>
                  <a:gd name="T37" fmla="*/ 13 h 30"/>
                  <a:gd name="T38" fmla="*/ 24 w 25"/>
                  <a:gd name="T39" fmla="*/ 6 h 30"/>
                  <a:gd name="T40" fmla="*/ 25 w 25"/>
                  <a:gd name="T41" fmla="*/ 6 h 30"/>
                  <a:gd name="T42" fmla="*/ 17 w 25"/>
                  <a:gd name="T43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5" h="30">
                    <a:moveTo>
                      <a:pt x="17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4" y="0"/>
                      <a:pt x="1" y="2"/>
                      <a:pt x="0" y="6"/>
                    </a:cubicBezTo>
                    <a:cubicBezTo>
                      <a:pt x="4" y="6"/>
                      <a:pt x="4" y="6"/>
                      <a:pt x="4" y="6"/>
                    </a:cubicBezTo>
                    <a:cubicBezTo>
                      <a:pt x="4" y="4"/>
                      <a:pt x="6" y="3"/>
                      <a:pt x="8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20" y="3"/>
                      <a:pt x="22" y="5"/>
                      <a:pt x="22" y="8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5"/>
                      <a:pt x="20" y="27"/>
                      <a:pt x="17" y="27"/>
                    </a:cubicBezTo>
                    <a:cubicBezTo>
                      <a:pt x="8" y="27"/>
                      <a:pt x="8" y="27"/>
                      <a:pt x="8" y="27"/>
                    </a:cubicBezTo>
                    <a:cubicBezTo>
                      <a:pt x="5" y="27"/>
                      <a:pt x="3" y="25"/>
                      <a:pt x="3" y="22"/>
                    </a:cubicBezTo>
                    <a:cubicBezTo>
                      <a:pt x="3" y="13"/>
                      <a:pt x="3" y="13"/>
                      <a:pt x="3" y="13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7"/>
                      <a:pt x="3" y="30"/>
                      <a:pt x="8" y="30"/>
                    </a:cubicBezTo>
                    <a:cubicBezTo>
                      <a:pt x="17" y="30"/>
                      <a:pt x="17" y="30"/>
                      <a:pt x="17" y="30"/>
                    </a:cubicBezTo>
                    <a:cubicBezTo>
                      <a:pt x="22" y="30"/>
                      <a:pt x="25" y="27"/>
                      <a:pt x="25" y="22"/>
                    </a:cubicBezTo>
                    <a:cubicBezTo>
                      <a:pt x="25" y="13"/>
                      <a:pt x="25" y="13"/>
                      <a:pt x="25" y="13"/>
                    </a:cubicBezTo>
                    <a:cubicBezTo>
                      <a:pt x="24" y="13"/>
                      <a:pt x="24" y="13"/>
                      <a:pt x="24" y="13"/>
                    </a:cubicBezTo>
                    <a:cubicBezTo>
                      <a:pt x="24" y="6"/>
                      <a:pt x="24" y="6"/>
                      <a:pt x="24" y="6"/>
                    </a:cubicBezTo>
                    <a:cubicBezTo>
                      <a:pt x="25" y="6"/>
                      <a:pt x="25" y="6"/>
                      <a:pt x="25" y="6"/>
                    </a:cubicBezTo>
                    <a:cubicBezTo>
                      <a:pt x="24" y="2"/>
                      <a:pt x="21" y="0"/>
                      <a:pt x="17" y="0"/>
                    </a:cubicBezTo>
                  </a:path>
                </a:pathLst>
              </a:custGeom>
              <a:solidFill>
                <a:srgbClr val="219C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38" name="Freeform 296">
                <a:extLst>
                  <a:ext uri="{FF2B5EF4-FFF2-40B4-BE49-F238E27FC236}">
                    <a16:creationId xmlns="" xmlns:a16="http://schemas.microsoft.com/office/drawing/2014/main" id="{9091F55B-D3E1-4EA4-A128-462D7C1DC01B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1427163" y="3730625"/>
                <a:ext cx="31750" cy="7938"/>
              </a:xfrm>
              <a:custGeom>
                <a:avLst/>
                <a:gdLst>
                  <a:gd name="T0" fmla="*/ 4 w 25"/>
                  <a:gd name="T1" fmla="*/ 0 h 7"/>
                  <a:gd name="T2" fmla="*/ 0 w 25"/>
                  <a:gd name="T3" fmla="*/ 0 h 7"/>
                  <a:gd name="T4" fmla="*/ 0 w 25"/>
                  <a:gd name="T5" fmla="*/ 2 h 7"/>
                  <a:gd name="T6" fmla="*/ 0 w 25"/>
                  <a:gd name="T7" fmla="*/ 7 h 7"/>
                  <a:gd name="T8" fmla="*/ 3 w 25"/>
                  <a:gd name="T9" fmla="*/ 7 h 7"/>
                  <a:gd name="T10" fmla="*/ 3 w 25"/>
                  <a:gd name="T11" fmla="*/ 2 h 7"/>
                  <a:gd name="T12" fmla="*/ 4 w 25"/>
                  <a:gd name="T13" fmla="*/ 0 h 7"/>
                  <a:gd name="T14" fmla="*/ 25 w 25"/>
                  <a:gd name="T15" fmla="*/ 0 h 7"/>
                  <a:gd name="T16" fmla="*/ 24 w 25"/>
                  <a:gd name="T17" fmla="*/ 0 h 7"/>
                  <a:gd name="T18" fmla="*/ 24 w 25"/>
                  <a:gd name="T19" fmla="*/ 7 h 7"/>
                  <a:gd name="T20" fmla="*/ 25 w 25"/>
                  <a:gd name="T21" fmla="*/ 7 h 7"/>
                  <a:gd name="T22" fmla="*/ 25 w 25"/>
                  <a:gd name="T23" fmla="*/ 2 h 7"/>
                  <a:gd name="T24" fmla="*/ 25 w 25"/>
                  <a:gd name="T25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25" h="7">
                    <a:moveTo>
                      <a:pt x="4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2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1"/>
                      <a:pt x="4" y="0"/>
                    </a:cubicBezTo>
                    <a:moveTo>
                      <a:pt x="25" y="0"/>
                    </a:moveTo>
                    <a:cubicBezTo>
                      <a:pt x="24" y="0"/>
                      <a:pt x="24" y="0"/>
                      <a:pt x="24" y="0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5" y="7"/>
                      <a:pt x="25" y="7"/>
                      <a:pt x="25" y="7"/>
                    </a:cubicBezTo>
                    <a:cubicBezTo>
                      <a:pt x="25" y="2"/>
                      <a:pt x="25" y="2"/>
                      <a:pt x="25" y="2"/>
                    </a:cubicBezTo>
                    <a:cubicBezTo>
                      <a:pt x="25" y="1"/>
                      <a:pt x="25" y="1"/>
                      <a:pt x="25" y="0"/>
                    </a:cubicBezTo>
                  </a:path>
                </a:pathLst>
              </a:custGeom>
              <a:solidFill>
                <a:srgbClr val="C1E3E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39" name="Freeform 297">
                <a:extLst>
                  <a:ext uri="{FF2B5EF4-FFF2-40B4-BE49-F238E27FC236}">
                    <a16:creationId xmlns="" xmlns:a16="http://schemas.microsoft.com/office/drawing/2014/main" id="{6DDD1B3C-53C6-4AEB-92AF-A2A41DD83875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1236663" y="3722688"/>
                <a:ext cx="31750" cy="38100"/>
              </a:xfrm>
              <a:custGeom>
                <a:avLst/>
                <a:gdLst>
                  <a:gd name="T0" fmla="*/ 9 w 26"/>
                  <a:gd name="T1" fmla="*/ 27 h 30"/>
                  <a:gd name="T2" fmla="*/ 4 w 26"/>
                  <a:gd name="T3" fmla="*/ 22 h 30"/>
                  <a:gd name="T4" fmla="*/ 4 w 26"/>
                  <a:gd name="T5" fmla="*/ 8 h 30"/>
                  <a:gd name="T6" fmla="*/ 9 w 26"/>
                  <a:gd name="T7" fmla="*/ 3 h 30"/>
                  <a:gd name="T8" fmla="*/ 18 w 26"/>
                  <a:gd name="T9" fmla="*/ 3 h 30"/>
                  <a:gd name="T10" fmla="*/ 22 w 26"/>
                  <a:gd name="T11" fmla="*/ 6 h 30"/>
                  <a:gd name="T12" fmla="*/ 22 w 26"/>
                  <a:gd name="T13" fmla="*/ 6 h 30"/>
                  <a:gd name="T14" fmla="*/ 22 w 26"/>
                  <a:gd name="T15" fmla="*/ 7 h 30"/>
                  <a:gd name="T16" fmla="*/ 22 w 26"/>
                  <a:gd name="T17" fmla="*/ 8 h 30"/>
                  <a:gd name="T18" fmla="*/ 22 w 26"/>
                  <a:gd name="T19" fmla="*/ 22 h 30"/>
                  <a:gd name="T20" fmla="*/ 18 w 26"/>
                  <a:gd name="T21" fmla="*/ 27 h 30"/>
                  <a:gd name="T22" fmla="*/ 9 w 26"/>
                  <a:gd name="T23" fmla="*/ 27 h 30"/>
                  <a:gd name="T24" fmla="*/ 18 w 26"/>
                  <a:gd name="T25" fmla="*/ 0 h 30"/>
                  <a:gd name="T26" fmla="*/ 9 w 26"/>
                  <a:gd name="T27" fmla="*/ 0 h 30"/>
                  <a:gd name="T28" fmla="*/ 0 w 26"/>
                  <a:gd name="T29" fmla="*/ 8 h 30"/>
                  <a:gd name="T30" fmla="*/ 0 w 26"/>
                  <a:gd name="T31" fmla="*/ 22 h 30"/>
                  <a:gd name="T32" fmla="*/ 9 w 26"/>
                  <a:gd name="T33" fmla="*/ 30 h 30"/>
                  <a:gd name="T34" fmla="*/ 18 w 26"/>
                  <a:gd name="T35" fmla="*/ 30 h 30"/>
                  <a:gd name="T36" fmla="*/ 26 w 26"/>
                  <a:gd name="T37" fmla="*/ 22 h 30"/>
                  <a:gd name="T38" fmla="*/ 26 w 26"/>
                  <a:gd name="T39" fmla="*/ 8 h 30"/>
                  <a:gd name="T40" fmla="*/ 18 w 26"/>
                  <a:gd name="T41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0">
                    <a:moveTo>
                      <a:pt x="9" y="27"/>
                    </a:moveTo>
                    <a:cubicBezTo>
                      <a:pt x="6" y="27"/>
                      <a:pt x="4" y="25"/>
                      <a:pt x="4" y="22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5"/>
                      <a:pt x="6" y="3"/>
                      <a:pt x="9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20" y="3"/>
                      <a:pt x="21" y="4"/>
                      <a:pt x="22" y="6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22" y="7"/>
                      <a:pt x="22" y="7"/>
                      <a:pt x="22" y="7"/>
                    </a:cubicBezTo>
                    <a:cubicBezTo>
                      <a:pt x="22" y="7"/>
                      <a:pt x="22" y="8"/>
                      <a:pt x="22" y="8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5"/>
                      <a:pt x="20" y="27"/>
                      <a:pt x="18" y="27"/>
                    </a:cubicBezTo>
                    <a:cubicBezTo>
                      <a:pt x="9" y="27"/>
                      <a:pt x="9" y="27"/>
                      <a:pt x="9" y="27"/>
                    </a:cubicBezTo>
                    <a:moveTo>
                      <a:pt x="18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4" y="0"/>
                      <a:pt x="0" y="3"/>
                      <a:pt x="0" y="8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7"/>
                      <a:pt x="4" y="30"/>
                      <a:pt x="9" y="30"/>
                    </a:cubicBezTo>
                    <a:cubicBezTo>
                      <a:pt x="18" y="30"/>
                      <a:pt x="18" y="30"/>
                      <a:pt x="18" y="30"/>
                    </a:cubicBezTo>
                    <a:cubicBezTo>
                      <a:pt x="22" y="30"/>
                      <a:pt x="26" y="27"/>
                      <a:pt x="26" y="22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3"/>
                      <a:pt x="22" y="0"/>
                      <a:pt x="18" y="0"/>
                    </a:cubicBezTo>
                  </a:path>
                </a:pathLst>
              </a:custGeom>
              <a:solidFill>
                <a:srgbClr val="36A9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40" name="Freeform 298">
                <a:extLst>
                  <a:ext uri="{FF2B5EF4-FFF2-40B4-BE49-F238E27FC236}">
                    <a16:creationId xmlns="" xmlns:a16="http://schemas.microsoft.com/office/drawing/2014/main" id="{1B709229-37C0-48D9-93A5-CAEEB07D5B0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263651" y="3730625"/>
                <a:ext cx="0" cy="0"/>
              </a:xfrm>
              <a:custGeom>
                <a:avLst/>
                <a:gdLst>
                  <a:gd name="T0" fmla="*/ 0 h 1"/>
                  <a:gd name="T1" fmla="*/ 0 h 1"/>
                  <a:gd name="T2" fmla="*/ 1 h 1"/>
                  <a:gd name="T3" fmla="*/ 0 h 1"/>
                </a:gdLst>
                <a:ahLst/>
                <a:cxnLst>
                  <a:cxn ang="0">
                    <a:pos x="0" y="T0"/>
                  </a:cxn>
                  <a:cxn ang="0">
                    <a:pos x="0" y="T1"/>
                  </a:cxn>
                  <a:cxn ang="0">
                    <a:pos x="0" y="T2"/>
                  </a:cxn>
                  <a:cxn ang="0">
                    <a:pos x="0" y="T3"/>
                  </a:cxn>
                </a:cxnLst>
                <a:rect l="0" t="0" r="r" b="b"/>
                <a:pathLst>
                  <a:path h="1">
                    <a:moveTo>
                      <a:pt x="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solidFill>
                <a:srgbClr val="7DC9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41" name="Freeform 299">
                <a:extLst>
                  <a:ext uri="{FF2B5EF4-FFF2-40B4-BE49-F238E27FC236}">
                    <a16:creationId xmlns="" xmlns:a16="http://schemas.microsoft.com/office/drawing/2014/main" id="{CE0A2D2E-0E63-4F91-B13A-DE904829CDE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1187451" y="3722688"/>
                <a:ext cx="33338" cy="38100"/>
              </a:xfrm>
              <a:custGeom>
                <a:avLst/>
                <a:gdLst>
                  <a:gd name="T0" fmla="*/ 4 w 26"/>
                  <a:gd name="T1" fmla="*/ 6 h 30"/>
                  <a:gd name="T2" fmla="*/ 9 w 26"/>
                  <a:gd name="T3" fmla="*/ 3 h 30"/>
                  <a:gd name="T4" fmla="*/ 18 w 26"/>
                  <a:gd name="T5" fmla="*/ 3 h 30"/>
                  <a:gd name="T6" fmla="*/ 22 w 26"/>
                  <a:gd name="T7" fmla="*/ 8 h 30"/>
                  <a:gd name="T8" fmla="*/ 22 w 26"/>
                  <a:gd name="T9" fmla="*/ 22 h 30"/>
                  <a:gd name="T10" fmla="*/ 18 w 26"/>
                  <a:gd name="T11" fmla="*/ 27 h 30"/>
                  <a:gd name="T12" fmla="*/ 9 w 26"/>
                  <a:gd name="T13" fmla="*/ 27 h 30"/>
                  <a:gd name="T14" fmla="*/ 4 w 26"/>
                  <a:gd name="T15" fmla="*/ 22 h 30"/>
                  <a:gd name="T16" fmla="*/ 4 w 26"/>
                  <a:gd name="T17" fmla="*/ 13 h 30"/>
                  <a:gd name="T18" fmla="*/ 1 w 26"/>
                  <a:gd name="T19" fmla="*/ 13 h 30"/>
                  <a:gd name="T20" fmla="*/ 1 w 26"/>
                  <a:gd name="T21" fmla="*/ 6 h 30"/>
                  <a:gd name="T22" fmla="*/ 4 w 26"/>
                  <a:gd name="T23" fmla="*/ 6 h 30"/>
                  <a:gd name="T24" fmla="*/ 18 w 26"/>
                  <a:gd name="T25" fmla="*/ 0 h 30"/>
                  <a:gd name="T26" fmla="*/ 9 w 26"/>
                  <a:gd name="T27" fmla="*/ 0 h 30"/>
                  <a:gd name="T28" fmla="*/ 0 w 26"/>
                  <a:gd name="T29" fmla="*/ 8 h 30"/>
                  <a:gd name="T30" fmla="*/ 0 w 26"/>
                  <a:gd name="T31" fmla="*/ 22 h 30"/>
                  <a:gd name="T32" fmla="*/ 9 w 26"/>
                  <a:gd name="T33" fmla="*/ 30 h 30"/>
                  <a:gd name="T34" fmla="*/ 18 w 26"/>
                  <a:gd name="T35" fmla="*/ 30 h 30"/>
                  <a:gd name="T36" fmla="*/ 26 w 26"/>
                  <a:gd name="T37" fmla="*/ 22 h 30"/>
                  <a:gd name="T38" fmla="*/ 26 w 26"/>
                  <a:gd name="T39" fmla="*/ 8 h 30"/>
                  <a:gd name="T40" fmla="*/ 18 w 26"/>
                  <a:gd name="T41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6" h="30">
                    <a:moveTo>
                      <a:pt x="4" y="6"/>
                    </a:moveTo>
                    <a:cubicBezTo>
                      <a:pt x="5" y="4"/>
                      <a:pt x="7" y="3"/>
                      <a:pt x="9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20" y="3"/>
                      <a:pt x="22" y="5"/>
                      <a:pt x="22" y="8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5"/>
                      <a:pt x="20" y="27"/>
                      <a:pt x="18" y="27"/>
                    </a:cubicBezTo>
                    <a:cubicBezTo>
                      <a:pt x="9" y="27"/>
                      <a:pt x="9" y="27"/>
                      <a:pt x="9" y="27"/>
                    </a:cubicBezTo>
                    <a:cubicBezTo>
                      <a:pt x="6" y="27"/>
                      <a:pt x="4" y="25"/>
                      <a:pt x="4" y="22"/>
                    </a:cubicBezTo>
                    <a:cubicBezTo>
                      <a:pt x="4" y="13"/>
                      <a:pt x="4" y="13"/>
                      <a:pt x="4" y="13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1" y="6"/>
                      <a:pt x="1" y="6"/>
                      <a:pt x="1" y="6"/>
                    </a:cubicBezTo>
                    <a:cubicBezTo>
                      <a:pt x="4" y="6"/>
                      <a:pt x="4" y="6"/>
                      <a:pt x="4" y="6"/>
                    </a:cubicBezTo>
                    <a:moveTo>
                      <a:pt x="18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4" y="0"/>
                      <a:pt x="0" y="3"/>
                      <a:pt x="0" y="8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7"/>
                      <a:pt x="4" y="30"/>
                      <a:pt x="9" y="30"/>
                    </a:cubicBezTo>
                    <a:cubicBezTo>
                      <a:pt x="18" y="30"/>
                      <a:pt x="18" y="30"/>
                      <a:pt x="18" y="30"/>
                    </a:cubicBezTo>
                    <a:cubicBezTo>
                      <a:pt x="22" y="30"/>
                      <a:pt x="26" y="27"/>
                      <a:pt x="26" y="22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3"/>
                      <a:pt x="22" y="0"/>
                      <a:pt x="18" y="0"/>
                    </a:cubicBezTo>
                  </a:path>
                </a:pathLst>
              </a:custGeom>
              <a:solidFill>
                <a:srgbClr val="3AAB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42" name="Freeform 300">
                <a:extLst>
                  <a:ext uri="{FF2B5EF4-FFF2-40B4-BE49-F238E27FC236}">
                    <a16:creationId xmlns="" xmlns:a16="http://schemas.microsoft.com/office/drawing/2014/main" id="{8D96A14C-9423-4249-A0C0-4EC0E7A596C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189038" y="3730625"/>
                <a:ext cx="3175" cy="7938"/>
              </a:xfrm>
              <a:custGeom>
                <a:avLst/>
                <a:gdLst>
                  <a:gd name="T0" fmla="*/ 3 w 3"/>
                  <a:gd name="T1" fmla="*/ 0 h 7"/>
                  <a:gd name="T2" fmla="*/ 0 w 3"/>
                  <a:gd name="T3" fmla="*/ 0 h 7"/>
                  <a:gd name="T4" fmla="*/ 0 w 3"/>
                  <a:gd name="T5" fmla="*/ 7 h 7"/>
                  <a:gd name="T6" fmla="*/ 3 w 3"/>
                  <a:gd name="T7" fmla="*/ 7 h 7"/>
                  <a:gd name="T8" fmla="*/ 3 w 3"/>
                  <a:gd name="T9" fmla="*/ 2 h 7"/>
                  <a:gd name="T10" fmla="*/ 3 w 3"/>
                  <a:gd name="T11" fmla="*/ 0 h 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3" h="7">
                    <a:moveTo>
                      <a:pt x="3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3" y="7"/>
                      <a:pt x="3" y="7"/>
                      <a:pt x="3" y="7"/>
                    </a:cubicBezTo>
                    <a:cubicBezTo>
                      <a:pt x="3" y="2"/>
                      <a:pt x="3" y="2"/>
                      <a:pt x="3" y="2"/>
                    </a:cubicBezTo>
                    <a:cubicBezTo>
                      <a:pt x="3" y="1"/>
                      <a:pt x="3" y="1"/>
                      <a:pt x="3" y="0"/>
                    </a:cubicBezTo>
                  </a:path>
                </a:pathLst>
              </a:custGeom>
              <a:solidFill>
                <a:srgbClr val="6FC3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43" name="Freeform 301">
                <a:extLst>
                  <a:ext uri="{FF2B5EF4-FFF2-40B4-BE49-F238E27FC236}">
                    <a16:creationId xmlns="" xmlns:a16="http://schemas.microsoft.com/office/drawing/2014/main" id="{45E02C04-556C-488B-A1D8-7B1C956719C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1347788" y="3722688"/>
                <a:ext cx="30163" cy="38100"/>
              </a:xfrm>
              <a:custGeom>
                <a:avLst/>
                <a:gdLst>
                  <a:gd name="T0" fmla="*/ 8 w 25"/>
                  <a:gd name="T1" fmla="*/ 27 h 30"/>
                  <a:gd name="T2" fmla="*/ 3 w 25"/>
                  <a:gd name="T3" fmla="*/ 22 h 30"/>
                  <a:gd name="T4" fmla="*/ 3 w 25"/>
                  <a:gd name="T5" fmla="*/ 8 h 30"/>
                  <a:gd name="T6" fmla="*/ 8 w 25"/>
                  <a:gd name="T7" fmla="*/ 3 h 30"/>
                  <a:gd name="T8" fmla="*/ 17 w 25"/>
                  <a:gd name="T9" fmla="*/ 3 h 30"/>
                  <a:gd name="T10" fmla="*/ 22 w 25"/>
                  <a:gd name="T11" fmla="*/ 8 h 30"/>
                  <a:gd name="T12" fmla="*/ 22 w 25"/>
                  <a:gd name="T13" fmla="*/ 22 h 30"/>
                  <a:gd name="T14" fmla="*/ 17 w 25"/>
                  <a:gd name="T15" fmla="*/ 27 h 30"/>
                  <a:gd name="T16" fmla="*/ 8 w 25"/>
                  <a:gd name="T17" fmla="*/ 27 h 30"/>
                  <a:gd name="T18" fmla="*/ 17 w 25"/>
                  <a:gd name="T19" fmla="*/ 0 h 30"/>
                  <a:gd name="T20" fmla="*/ 8 w 25"/>
                  <a:gd name="T21" fmla="*/ 0 h 30"/>
                  <a:gd name="T22" fmla="*/ 0 w 25"/>
                  <a:gd name="T23" fmla="*/ 8 h 30"/>
                  <a:gd name="T24" fmla="*/ 0 w 25"/>
                  <a:gd name="T25" fmla="*/ 22 h 30"/>
                  <a:gd name="T26" fmla="*/ 8 w 25"/>
                  <a:gd name="T27" fmla="*/ 30 h 30"/>
                  <a:gd name="T28" fmla="*/ 17 w 25"/>
                  <a:gd name="T29" fmla="*/ 30 h 30"/>
                  <a:gd name="T30" fmla="*/ 25 w 25"/>
                  <a:gd name="T31" fmla="*/ 22 h 30"/>
                  <a:gd name="T32" fmla="*/ 25 w 25"/>
                  <a:gd name="T33" fmla="*/ 8 h 30"/>
                  <a:gd name="T34" fmla="*/ 17 w 25"/>
                  <a:gd name="T35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5" h="30">
                    <a:moveTo>
                      <a:pt x="8" y="27"/>
                    </a:moveTo>
                    <a:cubicBezTo>
                      <a:pt x="5" y="27"/>
                      <a:pt x="3" y="25"/>
                      <a:pt x="3" y="22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5"/>
                      <a:pt x="5" y="3"/>
                      <a:pt x="8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20" y="3"/>
                      <a:pt x="22" y="5"/>
                      <a:pt x="22" y="8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5"/>
                      <a:pt x="20" y="27"/>
                      <a:pt x="17" y="27"/>
                    </a:cubicBezTo>
                    <a:cubicBezTo>
                      <a:pt x="8" y="27"/>
                      <a:pt x="8" y="27"/>
                      <a:pt x="8" y="27"/>
                    </a:cubicBezTo>
                    <a:moveTo>
                      <a:pt x="17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3" y="0"/>
                      <a:pt x="0" y="3"/>
                      <a:pt x="0" y="8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7"/>
                      <a:pt x="3" y="30"/>
                      <a:pt x="8" y="30"/>
                    </a:cubicBezTo>
                    <a:cubicBezTo>
                      <a:pt x="17" y="30"/>
                      <a:pt x="17" y="30"/>
                      <a:pt x="17" y="30"/>
                    </a:cubicBezTo>
                    <a:cubicBezTo>
                      <a:pt x="22" y="30"/>
                      <a:pt x="25" y="27"/>
                      <a:pt x="25" y="22"/>
                    </a:cubicBezTo>
                    <a:cubicBezTo>
                      <a:pt x="25" y="8"/>
                      <a:pt x="25" y="8"/>
                      <a:pt x="25" y="8"/>
                    </a:cubicBezTo>
                    <a:cubicBezTo>
                      <a:pt x="25" y="3"/>
                      <a:pt x="22" y="0"/>
                      <a:pt x="17" y="0"/>
                    </a:cubicBezTo>
                  </a:path>
                </a:pathLst>
              </a:custGeom>
              <a:solidFill>
                <a:srgbClr val="29A1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44" name="Freeform 302">
                <a:extLst>
                  <a:ext uri="{FF2B5EF4-FFF2-40B4-BE49-F238E27FC236}">
                    <a16:creationId xmlns="" xmlns:a16="http://schemas.microsoft.com/office/drawing/2014/main" id="{294C5F9B-A53E-422C-B978-116E0470BA4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95413" y="3722688"/>
                <a:ext cx="14288" cy="38100"/>
              </a:xfrm>
              <a:custGeom>
                <a:avLst/>
                <a:gdLst>
                  <a:gd name="T0" fmla="*/ 9 w 9"/>
                  <a:gd name="T1" fmla="*/ 0 h 24"/>
                  <a:gd name="T2" fmla="*/ 4 w 9"/>
                  <a:gd name="T3" fmla="*/ 0 h 24"/>
                  <a:gd name="T4" fmla="*/ 0 w 9"/>
                  <a:gd name="T5" fmla="*/ 5 h 24"/>
                  <a:gd name="T6" fmla="*/ 2 w 9"/>
                  <a:gd name="T7" fmla="*/ 5 h 24"/>
                  <a:gd name="T8" fmla="*/ 2 w 9"/>
                  <a:gd name="T9" fmla="*/ 6 h 24"/>
                  <a:gd name="T10" fmla="*/ 2 w 9"/>
                  <a:gd name="T11" fmla="*/ 6 h 24"/>
                  <a:gd name="T12" fmla="*/ 6 w 9"/>
                  <a:gd name="T13" fmla="*/ 3 h 24"/>
                  <a:gd name="T14" fmla="*/ 6 w 9"/>
                  <a:gd name="T15" fmla="*/ 24 h 24"/>
                  <a:gd name="T16" fmla="*/ 8 w 9"/>
                  <a:gd name="T17" fmla="*/ 24 h 24"/>
                  <a:gd name="T18" fmla="*/ 8 w 9"/>
                  <a:gd name="T19" fmla="*/ 0 h 24"/>
                  <a:gd name="T20" fmla="*/ 9 w 9"/>
                  <a:gd name="T2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24">
                    <a:moveTo>
                      <a:pt x="9" y="0"/>
                    </a:moveTo>
                    <a:lnTo>
                      <a:pt x="4" y="0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6" y="3"/>
                    </a:lnTo>
                    <a:lnTo>
                      <a:pt x="6" y="24"/>
                    </a:lnTo>
                    <a:lnTo>
                      <a:pt x="8" y="24"/>
                    </a:lnTo>
                    <a:lnTo>
                      <a:pt x="8" y="0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259E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45" name="Freeform 303">
                <a:extLst>
                  <a:ext uri="{FF2B5EF4-FFF2-40B4-BE49-F238E27FC236}">
                    <a16:creationId xmlns="" xmlns:a16="http://schemas.microsoft.com/office/drawing/2014/main" id="{FB3B6507-F76E-4291-8C21-9096459A751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95413" y="3722688"/>
                <a:ext cx="14288" cy="38100"/>
              </a:xfrm>
              <a:custGeom>
                <a:avLst/>
                <a:gdLst>
                  <a:gd name="T0" fmla="*/ 9 w 9"/>
                  <a:gd name="T1" fmla="*/ 0 h 24"/>
                  <a:gd name="T2" fmla="*/ 4 w 9"/>
                  <a:gd name="T3" fmla="*/ 0 h 24"/>
                  <a:gd name="T4" fmla="*/ 0 w 9"/>
                  <a:gd name="T5" fmla="*/ 5 h 24"/>
                  <a:gd name="T6" fmla="*/ 2 w 9"/>
                  <a:gd name="T7" fmla="*/ 5 h 24"/>
                  <a:gd name="T8" fmla="*/ 2 w 9"/>
                  <a:gd name="T9" fmla="*/ 6 h 24"/>
                  <a:gd name="T10" fmla="*/ 2 w 9"/>
                  <a:gd name="T11" fmla="*/ 6 h 24"/>
                  <a:gd name="T12" fmla="*/ 6 w 9"/>
                  <a:gd name="T13" fmla="*/ 3 h 24"/>
                  <a:gd name="T14" fmla="*/ 6 w 9"/>
                  <a:gd name="T15" fmla="*/ 24 h 24"/>
                  <a:gd name="T16" fmla="*/ 8 w 9"/>
                  <a:gd name="T17" fmla="*/ 24 h 24"/>
                  <a:gd name="T18" fmla="*/ 8 w 9"/>
                  <a:gd name="T19" fmla="*/ 0 h 24"/>
                  <a:gd name="T20" fmla="*/ 9 w 9"/>
                  <a:gd name="T2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24">
                    <a:moveTo>
                      <a:pt x="9" y="0"/>
                    </a:moveTo>
                    <a:lnTo>
                      <a:pt x="4" y="0"/>
                    </a:lnTo>
                    <a:lnTo>
                      <a:pt x="0" y="5"/>
                    </a:lnTo>
                    <a:lnTo>
                      <a:pt x="2" y="5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6" y="3"/>
                    </a:lnTo>
                    <a:lnTo>
                      <a:pt x="6" y="24"/>
                    </a:lnTo>
                    <a:lnTo>
                      <a:pt x="8" y="24"/>
                    </a:lnTo>
                    <a:lnTo>
                      <a:pt x="8" y="0"/>
                    </a:lnTo>
                    <a:lnTo>
                      <a:pt x="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46" name="Freeform 304">
                <a:extLst>
                  <a:ext uri="{FF2B5EF4-FFF2-40B4-BE49-F238E27FC236}">
                    <a16:creationId xmlns="" xmlns:a16="http://schemas.microsoft.com/office/drawing/2014/main" id="{8AC0CE43-22C3-45BF-9DF9-AA4581BC8DC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92238" y="3730625"/>
                <a:ext cx="6350" cy="1588"/>
              </a:xfrm>
              <a:custGeom>
                <a:avLst/>
                <a:gdLst>
                  <a:gd name="T0" fmla="*/ 4 w 4"/>
                  <a:gd name="T1" fmla="*/ 0 h 1"/>
                  <a:gd name="T2" fmla="*/ 2 w 4"/>
                  <a:gd name="T3" fmla="*/ 0 h 1"/>
                  <a:gd name="T4" fmla="*/ 0 w 4"/>
                  <a:gd name="T5" fmla="*/ 1 h 1"/>
                  <a:gd name="T6" fmla="*/ 4 w 4"/>
                  <a:gd name="T7" fmla="*/ 1 h 1"/>
                  <a:gd name="T8" fmla="*/ 4 w 4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4" y="1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B4DEE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47" name="Freeform 305">
                <a:extLst>
                  <a:ext uri="{FF2B5EF4-FFF2-40B4-BE49-F238E27FC236}">
                    <a16:creationId xmlns="" xmlns:a16="http://schemas.microsoft.com/office/drawing/2014/main" id="{A8701713-074E-43D1-8B51-2800FAC25DD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92238" y="3730625"/>
                <a:ext cx="6350" cy="1588"/>
              </a:xfrm>
              <a:custGeom>
                <a:avLst/>
                <a:gdLst>
                  <a:gd name="T0" fmla="*/ 4 w 4"/>
                  <a:gd name="T1" fmla="*/ 0 h 1"/>
                  <a:gd name="T2" fmla="*/ 2 w 4"/>
                  <a:gd name="T3" fmla="*/ 0 h 1"/>
                  <a:gd name="T4" fmla="*/ 0 w 4"/>
                  <a:gd name="T5" fmla="*/ 1 h 1"/>
                  <a:gd name="T6" fmla="*/ 4 w 4"/>
                  <a:gd name="T7" fmla="*/ 1 h 1"/>
                  <a:gd name="T8" fmla="*/ 4 w 4"/>
                  <a:gd name="T9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1">
                    <a:moveTo>
                      <a:pt x="4" y="0"/>
                    </a:moveTo>
                    <a:lnTo>
                      <a:pt x="2" y="0"/>
                    </a:lnTo>
                    <a:lnTo>
                      <a:pt x="0" y="1"/>
                    </a:lnTo>
                    <a:lnTo>
                      <a:pt x="4" y="1"/>
                    </a:lnTo>
                    <a:lnTo>
                      <a:pt x="4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48" name="Freeform 306">
                <a:extLst>
                  <a:ext uri="{FF2B5EF4-FFF2-40B4-BE49-F238E27FC236}">
                    <a16:creationId xmlns="" xmlns:a16="http://schemas.microsoft.com/office/drawing/2014/main" id="{7E2578B9-D952-44F3-8FFF-39B963AAB1D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1314451" y="3722688"/>
                <a:ext cx="15875" cy="38100"/>
              </a:xfrm>
              <a:custGeom>
                <a:avLst/>
                <a:gdLst>
                  <a:gd name="T0" fmla="*/ 10 w 10"/>
                  <a:gd name="T1" fmla="*/ 10 h 24"/>
                  <a:gd name="T2" fmla="*/ 7 w 10"/>
                  <a:gd name="T3" fmla="*/ 10 h 24"/>
                  <a:gd name="T4" fmla="*/ 7 w 10"/>
                  <a:gd name="T5" fmla="*/ 24 h 24"/>
                  <a:gd name="T6" fmla="*/ 10 w 10"/>
                  <a:gd name="T7" fmla="*/ 24 h 24"/>
                  <a:gd name="T8" fmla="*/ 10 w 10"/>
                  <a:gd name="T9" fmla="*/ 10 h 24"/>
                  <a:gd name="T10" fmla="*/ 10 w 10"/>
                  <a:gd name="T11" fmla="*/ 0 h 24"/>
                  <a:gd name="T12" fmla="*/ 7 w 10"/>
                  <a:gd name="T13" fmla="*/ 0 h 24"/>
                  <a:gd name="T14" fmla="*/ 0 w 10"/>
                  <a:gd name="T15" fmla="*/ 6 h 24"/>
                  <a:gd name="T16" fmla="*/ 4 w 10"/>
                  <a:gd name="T17" fmla="*/ 6 h 24"/>
                  <a:gd name="T18" fmla="*/ 5 w 10"/>
                  <a:gd name="T19" fmla="*/ 5 h 24"/>
                  <a:gd name="T20" fmla="*/ 5 w 10"/>
                  <a:gd name="T21" fmla="*/ 5 h 24"/>
                  <a:gd name="T22" fmla="*/ 6 w 10"/>
                  <a:gd name="T23" fmla="*/ 5 h 24"/>
                  <a:gd name="T24" fmla="*/ 7 w 10"/>
                  <a:gd name="T25" fmla="*/ 3 h 24"/>
                  <a:gd name="T26" fmla="*/ 7 w 10"/>
                  <a:gd name="T27" fmla="*/ 5 h 24"/>
                  <a:gd name="T28" fmla="*/ 10 w 10"/>
                  <a:gd name="T29" fmla="*/ 5 h 24"/>
                  <a:gd name="T30" fmla="*/ 10 w 10"/>
                  <a:gd name="T31" fmla="*/ 0 h 24"/>
                  <a:gd name="T32" fmla="*/ 10 w 10"/>
                  <a:gd name="T3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" h="24">
                    <a:moveTo>
                      <a:pt x="10" y="10"/>
                    </a:moveTo>
                    <a:lnTo>
                      <a:pt x="7" y="10"/>
                    </a:lnTo>
                    <a:lnTo>
                      <a:pt x="7" y="24"/>
                    </a:lnTo>
                    <a:lnTo>
                      <a:pt x="10" y="24"/>
                    </a:lnTo>
                    <a:lnTo>
                      <a:pt x="10" y="10"/>
                    </a:lnTo>
                    <a:close/>
                    <a:moveTo>
                      <a:pt x="10" y="0"/>
                    </a:moveTo>
                    <a:lnTo>
                      <a:pt x="7" y="0"/>
                    </a:lnTo>
                    <a:lnTo>
                      <a:pt x="0" y="6"/>
                    </a:lnTo>
                    <a:lnTo>
                      <a:pt x="4" y="6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6" y="5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10" y="5"/>
                    </a:lnTo>
                    <a:lnTo>
                      <a:pt x="10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2DA3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49" name="Freeform 307">
                <a:extLst>
                  <a:ext uri="{FF2B5EF4-FFF2-40B4-BE49-F238E27FC236}">
                    <a16:creationId xmlns="" xmlns:a16="http://schemas.microsoft.com/office/drawing/2014/main" id="{5C1FEC3D-7C5F-48CC-9B41-8B3B872AADF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1314451" y="3722688"/>
                <a:ext cx="15875" cy="38100"/>
              </a:xfrm>
              <a:custGeom>
                <a:avLst/>
                <a:gdLst>
                  <a:gd name="T0" fmla="*/ 10 w 10"/>
                  <a:gd name="T1" fmla="*/ 10 h 24"/>
                  <a:gd name="T2" fmla="*/ 7 w 10"/>
                  <a:gd name="T3" fmla="*/ 10 h 24"/>
                  <a:gd name="T4" fmla="*/ 7 w 10"/>
                  <a:gd name="T5" fmla="*/ 24 h 24"/>
                  <a:gd name="T6" fmla="*/ 10 w 10"/>
                  <a:gd name="T7" fmla="*/ 24 h 24"/>
                  <a:gd name="T8" fmla="*/ 10 w 10"/>
                  <a:gd name="T9" fmla="*/ 10 h 24"/>
                  <a:gd name="T10" fmla="*/ 10 w 10"/>
                  <a:gd name="T11" fmla="*/ 0 h 24"/>
                  <a:gd name="T12" fmla="*/ 7 w 10"/>
                  <a:gd name="T13" fmla="*/ 0 h 24"/>
                  <a:gd name="T14" fmla="*/ 0 w 10"/>
                  <a:gd name="T15" fmla="*/ 6 h 24"/>
                  <a:gd name="T16" fmla="*/ 4 w 10"/>
                  <a:gd name="T17" fmla="*/ 6 h 24"/>
                  <a:gd name="T18" fmla="*/ 5 w 10"/>
                  <a:gd name="T19" fmla="*/ 5 h 24"/>
                  <a:gd name="T20" fmla="*/ 5 w 10"/>
                  <a:gd name="T21" fmla="*/ 5 h 24"/>
                  <a:gd name="T22" fmla="*/ 6 w 10"/>
                  <a:gd name="T23" fmla="*/ 5 h 24"/>
                  <a:gd name="T24" fmla="*/ 7 w 10"/>
                  <a:gd name="T25" fmla="*/ 3 h 24"/>
                  <a:gd name="T26" fmla="*/ 7 w 10"/>
                  <a:gd name="T27" fmla="*/ 5 h 24"/>
                  <a:gd name="T28" fmla="*/ 10 w 10"/>
                  <a:gd name="T29" fmla="*/ 5 h 24"/>
                  <a:gd name="T30" fmla="*/ 10 w 10"/>
                  <a:gd name="T31" fmla="*/ 0 h 24"/>
                  <a:gd name="T32" fmla="*/ 10 w 10"/>
                  <a:gd name="T3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" h="24">
                    <a:moveTo>
                      <a:pt x="10" y="10"/>
                    </a:moveTo>
                    <a:lnTo>
                      <a:pt x="7" y="10"/>
                    </a:lnTo>
                    <a:lnTo>
                      <a:pt x="7" y="24"/>
                    </a:lnTo>
                    <a:lnTo>
                      <a:pt x="10" y="24"/>
                    </a:lnTo>
                    <a:lnTo>
                      <a:pt x="10" y="10"/>
                    </a:lnTo>
                    <a:moveTo>
                      <a:pt x="10" y="0"/>
                    </a:moveTo>
                    <a:lnTo>
                      <a:pt x="7" y="0"/>
                    </a:lnTo>
                    <a:lnTo>
                      <a:pt x="0" y="6"/>
                    </a:lnTo>
                    <a:lnTo>
                      <a:pt x="4" y="6"/>
                    </a:lnTo>
                    <a:lnTo>
                      <a:pt x="5" y="5"/>
                    </a:lnTo>
                    <a:lnTo>
                      <a:pt x="5" y="5"/>
                    </a:lnTo>
                    <a:lnTo>
                      <a:pt x="6" y="5"/>
                    </a:lnTo>
                    <a:lnTo>
                      <a:pt x="7" y="3"/>
                    </a:lnTo>
                    <a:lnTo>
                      <a:pt x="7" y="5"/>
                    </a:lnTo>
                    <a:lnTo>
                      <a:pt x="10" y="5"/>
                    </a:lnTo>
                    <a:lnTo>
                      <a:pt x="10" y="0"/>
                    </a:lnTo>
                    <a:lnTo>
                      <a:pt x="1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50" name="Freeform 308">
                <a:extLst>
                  <a:ext uri="{FF2B5EF4-FFF2-40B4-BE49-F238E27FC236}">
                    <a16:creationId xmlns="" xmlns:a16="http://schemas.microsoft.com/office/drawing/2014/main" id="{CEBB0CD3-6287-45AB-8C8D-A974E269BA31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1322388" y="3730625"/>
                <a:ext cx="7938" cy="7938"/>
              </a:xfrm>
              <a:custGeom>
                <a:avLst/>
                <a:gdLst>
                  <a:gd name="T0" fmla="*/ 1 w 5"/>
                  <a:gd name="T1" fmla="*/ 0 h 5"/>
                  <a:gd name="T2" fmla="*/ 0 w 5"/>
                  <a:gd name="T3" fmla="*/ 0 h 5"/>
                  <a:gd name="T4" fmla="*/ 0 w 5"/>
                  <a:gd name="T5" fmla="*/ 0 h 5"/>
                  <a:gd name="T6" fmla="*/ 1 w 5"/>
                  <a:gd name="T7" fmla="*/ 0 h 5"/>
                  <a:gd name="T8" fmla="*/ 5 w 5"/>
                  <a:gd name="T9" fmla="*/ 0 h 5"/>
                  <a:gd name="T10" fmla="*/ 2 w 5"/>
                  <a:gd name="T11" fmla="*/ 0 h 5"/>
                  <a:gd name="T12" fmla="*/ 2 w 5"/>
                  <a:gd name="T13" fmla="*/ 5 h 5"/>
                  <a:gd name="T14" fmla="*/ 5 w 5"/>
                  <a:gd name="T15" fmla="*/ 5 h 5"/>
                  <a:gd name="T16" fmla="*/ 5 w 5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5">
                    <a:moveTo>
                      <a:pt x="1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1" y="0"/>
                    </a:lnTo>
                    <a:close/>
                    <a:moveTo>
                      <a:pt x="5" y="0"/>
                    </a:moveTo>
                    <a:lnTo>
                      <a:pt x="2" y="0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98D3E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51" name="Freeform 309">
                <a:extLst>
                  <a:ext uri="{FF2B5EF4-FFF2-40B4-BE49-F238E27FC236}">
                    <a16:creationId xmlns="" xmlns:a16="http://schemas.microsoft.com/office/drawing/2014/main" id="{1D807006-40FE-4770-ACE1-664420154867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1322388" y="3730625"/>
                <a:ext cx="7938" cy="7938"/>
              </a:xfrm>
              <a:custGeom>
                <a:avLst/>
                <a:gdLst>
                  <a:gd name="T0" fmla="*/ 1 w 5"/>
                  <a:gd name="T1" fmla="*/ 0 h 5"/>
                  <a:gd name="T2" fmla="*/ 0 w 5"/>
                  <a:gd name="T3" fmla="*/ 0 h 5"/>
                  <a:gd name="T4" fmla="*/ 0 w 5"/>
                  <a:gd name="T5" fmla="*/ 0 h 5"/>
                  <a:gd name="T6" fmla="*/ 1 w 5"/>
                  <a:gd name="T7" fmla="*/ 0 h 5"/>
                  <a:gd name="T8" fmla="*/ 5 w 5"/>
                  <a:gd name="T9" fmla="*/ 0 h 5"/>
                  <a:gd name="T10" fmla="*/ 2 w 5"/>
                  <a:gd name="T11" fmla="*/ 0 h 5"/>
                  <a:gd name="T12" fmla="*/ 2 w 5"/>
                  <a:gd name="T13" fmla="*/ 5 h 5"/>
                  <a:gd name="T14" fmla="*/ 5 w 5"/>
                  <a:gd name="T15" fmla="*/ 5 h 5"/>
                  <a:gd name="T16" fmla="*/ 5 w 5"/>
                  <a:gd name="T17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5" h="5">
                    <a:moveTo>
                      <a:pt x="1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1" y="0"/>
                    </a:lnTo>
                    <a:moveTo>
                      <a:pt x="5" y="0"/>
                    </a:moveTo>
                    <a:lnTo>
                      <a:pt x="2" y="0"/>
                    </a:lnTo>
                    <a:lnTo>
                      <a:pt x="2" y="5"/>
                    </a:lnTo>
                    <a:lnTo>
                      <a:pt x="5" y="5"/>
                    </a:lnTo>
                    <a:lnTo>
                      <a:pt x="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52" name="Freeform 310">
                <a:extLst>
                  <a:ext uri="{FF2B5EF4-FFF2-40B4-BE49-F238E27FC236}">
                    <a16:creationId xmlns="" xmlns:a16="http://schemas.microsoft.com/office/drawing/2014/main" id="{FA5B4A4D-CA03-466A-9398-357C810AAA4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282701" y="3722688"/>
                <a:ext cx="17463" cy="38100"/>
              </a:xfrm>
              <a:custGeom>
                <a:avLst/>
                <a:gdLst>
                  <a:gd name="T0" fmla="*/ 11 w 11"/>
                  <a:gd name="T1" fmla="*/ 0 h 24"/>
                  <a:gd name="T2" fmla="*/ 7 w 11"/>
                  <a:gd name="T3" fmla="*/ 0 h 24"/>
                  <a:gd name="T4" fmla="*/ 0 w 11"/>
                  <a:gd name="T5" fmla="*/ 6 h 24"/>
                  <a:gd name="T6" fmla="*/ 4 w 11"/>
                  <a:gd name="T7" fmla="*/ 6 h 24"/>
                  <a:gd name="T8" fmla="*/ 4 w 11"/>
                  <a:gd name="T9" fmla="*/ 5 h 24"/>
                  <a:gd name="T10" fmla="*/ 6 w 11"/>
                  <a:gd name="T11" fmla="*/ 5 h 24"/>
                  <a:gd name="T12" fmla="*/ 8 w 11"/>
                  <a:gd name="T13" fmla="*/ 3 h 24"/>
                  <a:gd name="T14" fmla="*/ 8 w 11"/>
                  <a:gd name="T15" fmla="*/ 5 h 24"/>
                  <a:gd name="T16" fmla="*/ 9 w 11"/>
                  <a:gd name="T17" fmla="*/ 5 h 24"/>
                  <a:gd name="T18" fmla="*/ 9 w 11"/>
                  <a:gd name="T19" fmla="*/ 10 h 24"/>
                  <a:gd name="T20" fmla="*/ 8 w 11"/>
                  <a:gd name="T21" fmla="*/ 10 h 24"/>
                  <a:gd name="T22" fmla="*/ 8 w 11"/>
                  <a:gd name="T23" fmla="*/ 24 h 24"/>
                  <a:gd name="T24" fmla="*/ 11 w 11"/>
                  <a:gd name="T25" fmla="*/ 24 h 24"/>
                  <a:gd name="T26" fmla="*/ 11 w 11"/>
                  <a:gd name="T27" fmla="*/ 0 h 24"/>
                  <a:gd name="T28" fmla="*/ 11 w 11"/>
                  <a:gd name="T2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" h="24">
                    <a:moveTo>
                      <a:pt x="11" y="0"/>
                    </a:moveTo>
                    <a:lnTo>
                      <a:pt x="7" y="0"/>
                    </a:lnTo>
                    <a:lnTo>
                      <a:pt x="0" y="6"/>
                    </a:lnTo>
                    <a:lnTo>
                      <a:pt x="4" y="6"/>
                    </a:lnTo>
                    <a:lnTo>
                      <a:pt x="4" y="5"/>
                    </a:lnTo>
                    <a:lnTo>
                      <a:pt x="6" y="5"/>
                    </a:lnTo>
                    <a:lnTo>
                      <a:pt x="8" y="3"/>
                    </a:lnTo>
                    <a:lnTo>
                      <a:pt x="8" y="5"/>
                    </a:lnTo>
                    <a:lnTo>
                      <a:pt x="9" y="5"/>
                    </a:lnTo>
                    <a:lnTo>
                      <a:pt x="9" y="10"/>
                    </a:lnTo>
                    <a:lnTo>
                      <a:pt x="8" y="10"/>
                    </a:lnTo>
                    <a:lnTo>
                      <a:pt x="8" y="24"/>
                    </a:lnTo>
                    <a:lnTo>
                      <a:pt x="11" y="24"/>
                    </a:lnTo>
                    <a:lnTo>
                      <a:pt x="11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32A6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53" name="Freeform 311">
                <a:extLst>
                  <a:ext uri="{FF2B5EF4-FFF2-40B4-BE49-F238E27FC236}">
                    <a16:creationId xmlns="" xmlns:a16="http://schemas.microsoft.com/office/drawing/2014/main" id="{9BE8CE7F-57A0-4FA2-96B3-C67FDD119BE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282701" y="3722688"/>
                <a:ext cx="17463" cy="38100"/>
              </a:xfrm>
              <a:custGeom>
                <a:avLst/>
                <a:gdLst>
                  <a:gd name="T0" fmla="*/ 11 w 11"/>
                  <a:gd name="T1" fmla="*/ 0 h 24"/>
                  <a:gd name="T2" fmla="*/ 7 w 11"/>
                  <a:gd name="T3" fmla="*/ 0 h 24"/>
                  <a:gd name="T4" fmla="*/ 0 w 11"/>
                  <a:gd name="T5" fmla="*/ 6 h 24"/>
                  <a:gd name="T6" fmla="*/ 4 w 11"/>
                  <a:gd name="T7" fmla="*/ 6 h 24"/>
                  <a:gd name="T8" fmla="*/ 4 w 11"/>
                  <a:gd name="T9" fmla="*/ 5 h 24"/>
                  <a:gd name="T10" fmla="*/ 6 w 11"/>
                  <a:gd name="T11" fmla="*/ 5 h 24"/>
                  <a:gd name="T12" fmla="*/ 8 w 11"/>
                  <a:gd name="T13" fmla="*/ 3 h 24"/>
                  <a:gd name="T14" fmla="*/ 8 w 11"/>
                  <a:gd name="T15" fmla="*/ 5 h 24"/>
                  <a:gd name="T16" fmla="*/ 9 w 11"/>
                  <a:gd name="T17" fmla="*/ 5 h 24"/>
                  <a:gd name="T18" fmla="*/ 9 w 11"/>
                  <a:gd name="T19" fmla="*/ 10 h 24"/>
                  <a:gd name="T20" fmla="*/ 8 w 11"/>
                  <a:gd name="T21" fmla="*/ 10 h 24"/>
                  <a:gd name="T22" fmla="*/ 8 w 11"/>
                  <a:gd name="T23" fmla="*/ 24 h 24"/>
                  <a:gd name="T24" fmla="*/ 11 w 11"/>
                  <a:gd name="T25" fmla="*/ 24 h 24"/>
                  <a:gd name="T26" fmla="*/ 11 w 11"/>
                  <a:gd name="T27" fmla="*/ 0 h 24"/>
                  <a:gd name="T28" fmla="*/ 11 w 11"/>
                  <a:gd name="T29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1" h="24">
                    <a:moveTo>
                      <a:pt x="11" y="0"/>
                    </a:moveTo>
                    <a:lnTo>
                      <a:pt x="7" y="0"/>
                    </a:lnTo>
                    <a:lnTo>
                      <a:pt x="0" y="6"/>
                    </a:lnTo>
                    <a:lnTo>
                      <a:pt x="4" y="6"/>
                    </a:lnTo>
                    <a:lnTo>
                      <a:pt x="4" y="5"/>
                    </a:lnTo>
                    <a:lnTo>
                      <a:pt x="6" y="5"/>
                    </a:lnTo>
                    <a:lnTo>
                      <a:pt x="8" y="3"/>
                    </a:lnTo>
                    <a:lnTo>
                      <a:pt x="8" y="5"/>
                    </a:lnTo>
                    <a:lnTo>
                      <a:pt x="9" y="5"/>
                    </a:lnTo>
                    <a:lnTo>
                      <a:pt x="9" y="10"/>
                    </a:lnTo>
                    <a:lnTo>
                      <a:pt x="8" y="10"/>
                    </a:lnTo>
                    <a:lnTo>
                      <a:pt x="8" y="24"/>
                    </a:lnTo>
                    <a:lnTo>
                      <a:pt x="11" y="24"/>
                    </a:lnTo>
                    <a:lnTo>
                      <a:pt x="11" y="0"/>
                    </a:lnTo>
                    <a:lnTo>
                      <a:pt x="1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54" name="Freeform 312">
                <a:extLst>
                  <a:ext uri="{FF2B5EF4-FFF2-40B4-BE49-F238E27FC236}">
                    <a16:creationId xmlns="" xmlns:a16="http://schemas.microsoft.com/office/drawing/2014/main" id="{FA55C173-DEC6-49F3-9E29-24B9BD95080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1289051" y="3730625"/>
                <a:ext cx="7938" cy="7938"/>
              </a:xfrm>
              <a:custGeom>
                <a:avLst/>
                <a:gdLst>
                  <a:gd name="T0" fmla="*/ 2 w 5"/>
                  <a:gd name="T1" fmla="*/ 0 h 5"/>
                  <a:gd name="T2" fmla="*/ 0 w 5"/>
                  <a:gd name="T3" fmla="*/ 0 h 5"/>
                  <a:gd name="T4" fmla="*/ 0 w 5"/>
                  <a:gd name="T5" fmla="*/ 1 h 5"/>
                  <a:gd name="T6" fmla="*/ 1 w 5"/>
                  <a:gd name="T7" fmla="*/ 1 h 5"/>
                  <a:gd name="T8" fmla="*/ 2 w 5"/>
                  <a:gd name="T9" fmla="*/ 0 h 5"/>
                  <a:gd name="T10" fmla="*/ 5 w 5"/>
                  <a:gd name="T11" fmla="*/ 0 h 5"/>
                  <a:gd name="T12" fmla="*/ 4 w 5"/>
                  <a:gd name="T13" fmla="*/ 0 h 5"/>
                  <a:gd name="T14" fmla="*/ 4 w 5"/>
                  <a:gd name="T15" fmla="*/ 5 h 5"/>
                  <a:gd name="T16" fmla="*/ 5 w 5"/>
                  <a:gd name="T17" fmla="*/ 5 h 5"/>
                  <a:gd name="T18" fmla="*/ 5 w 5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5">
                    <a:moveTo>
                      <a:pt x="2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2" y="0"/>
                    </a:lnTo>
                    <a:close/>
                    <a:moveTo>
                      <a:pt x="5" y="0"/>
                    </a:moveTo>
                    <a:lnTo>
                      <a:pt x="4" y="0"/>
                    </a:lnTo>
                    <a:lnTo>
                      <a:pt x="4" y="5"/>
                    </a:lnTo>
                    <a:lnTo>
                      <a:pt x="5" y="5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8ACE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55" name="Freeform 313">
                <a:extLst>
                  <a:ext uri="{FF2B5EF4-FFF2-40B4-BE49-F238E27FC236}">
                    <a16:creationId xmlns="" xmlns:a16="http://schemas.microsoft.com/office/drawing/2014/main" id="{DECF46E8-6B20-4423-81E6-446E7D8FA62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1289051" y="3730625"/>
                <a:ext cx="7938" cy="7938"/>
              </a:xfrm>
              <a:custGeom>
                <a:avLst/>
                <a:gdLst>
                  <a:gd name="T0" fmla="*/ 2 w 5"/>
                  <a:gd name="T1" fmla="*/ 0 h 5"/>
                  <a:gd name="T2" fmla="*/ 0 w 5"/>
                  <a:gd name="T3" fmla="*/ 0 h 5"/>
                  <a:gd name="T4" fmla="*/ 0 w 5"/>
                  <a:gd name="T5" fmla="*/ 1 h 5"/>
                  <a:gd name="T6" fmla="*/ 1 w 5"/>
                  <a:gd name="T7" fmla="*/ 1 h 5"/>
                  <a:gd name="T8" fmla="*/ 2 w 5"/>
                  <a:gd name="T9" fmla="*/ 0 h 5"/>
                  <a:gd name="T10" fmla="*/ 5 w 5"/>
                  <a:gd name="T11" fmla="*/ 0 h 5"/>
                  <a:gd name="T12" fmla="*/ 4 w 5"/>
                  <a:gd name="T13" fmla="*/ 0 h 5"/>
                  <a:gd name="T14" fmla="*/ 4 w 5"/>
                  <a:gd name="T15" fmla="*/ 5 h 5"/>
                  <a:gd name="T16" fmla="*/ 5 w 5"/>
                  <a:gd name="T17" fmla="*/ 5 h 5"/>
                  <a:gd name="T18" fmla="*/ 5 w 5"/>
                  <a:gd name="T19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" h="5">
                    <a:moveTo>
                      <a:pt x="2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1" y="1"/>
                    </a:lnTo>
                    <a:lnTo>
                      <a:pt x="2" y="0"/>
                    </a:lnTo>
                    <a:moveTo>
                      <a:pt x="5" y="0"/>
                    </a:moveTo>
                    <a:lnTo>
                      <a:pt x="4" y="0"/>
                    </a:lnTo>
                    <a:lnTo>
                      <a:pt x="4" y="5"/>
                    </a:lnTo>
                    <a:lnTo>
                      <a:pt x="5" y="5"/>
                    </a:lnTo>
                    <a:lnTo>
                      <a:pt x="5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56" name="Freeform 314">
                <a:extLst>
                  <a:ext uri="{FF2B5EF4-FFF2-40B4-BE49-F238E27FC236}">
                    <a16:creationId xmlns="" xmlns:a16="http://schemas.microsoft.com/office/drawing/2014/main" id="{157C1951-2E36-45CD-8B73-DC7AF7A2413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162051" y="3722688"/>
                <a:ext cx="11113" cy="38100"/>
              </a:xfrm>
              <a:custGeom>
                <a:avLst/>
                <a:gdLst>
                  <a:gd name="T0" fmla="*/ 9 w 9"/>
                  <a:gd name="T1" fmla="*/ 0 h 30"/>
                  <a:gd name="T2" fmla="*/ 4 w 9"/>
                  <a:gd name="T3" fmla="*/ 0 h 30"/>
                  <a:gd name="T4" fmla="*/ 0 w 9"/>
                  <a:gd name="T5" fmla="*/ 3 h 30"/>
                  <a:gd name="T6" fmla="*/ 3 w 9"/>
                  <a:gd name="T7" fmla="*/ 4 h 30"/>
                  <a:gd name="T8" fmla="*/ 2 w 9"/>
                  <a:gd name="T9" fmla="*/ 7 h 30"/>
                  <a:gd name="T10" fmla="*/ 5 w 9"/>
                  <a:gd name="T11" fmla="*/ 4 h 30"/>
                  <a:gd name="T12" fmla="*/ 5 w 9"/>
                  <a:gd name="T13" fmla="*/ 30 h 30"/>
                  <a:gd name="T14" fmla="*/ 9 w 9"/>
                  <a:gd name="T15" fmla="*/ 30 h 30"/>
                  <a:gd name="T16" fmla="*/ 9 w 9"/>
                  <a:gd name="T17" fmla="*/ 0 h 30"/>
                  <a:gd name="T18" fmla="*/ 9 w 9"/>
                  <a:gd name="T19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9" h="30">
                    <a:moveTo>
                      <a:pt x="9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4"/>
                      <a:pt x="2" y="4"/>
                      <a:pt x="3" y="4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5" y="30"/>
                      <a:pt x="5" y="30"/>
                      <a:pt x="5" y="30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9" y="0"/>
                      <a:pt x="9" y="0"/>
                      <a:pt x="9" y="0"/>
                    </a:cubicBezTo>
                  </a:path>
                </a:pathLst>
              </a:custGeom>
              <a:solidFill>
                <a:srgbClr val="3EAE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57" name="Freeform 315">
                <a:extLst>
                  <a:ext uri="{FF2B5EF4-FFF2-40B4-BE49-F238E27FC236}">
                    <a16:creationId xmlns="" xmlns:a16="http://schemas.microsoft.com/office/drawing/2014/main" id="{37ACEF8E-228D-489A-BB1F-D4502CA6FF5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155701" y="3725863"/>
                <a:ext cx="9525" cy="6350"/>
              </a:xfrm>
              <a:custGeom>
                <a:avLst/>
                <a:gdLst>
                  <a:gd name="T0" fmla="*/ 4 w 7"/>
                  <a:gd name="T1" fmla="*/ 0 h 5"/>
                  <a:gd name="T2" fmla="*/ 0 w 7"/>
                  <a:gd name="T3" fmla="*/ 5 h 5"/>
                  <a:gd name="T4" fmla="*/ 5 w 7"/>
                  <a:gd name="T5" fmla="*/ 5 h 5"/>
                  <a:gd name="T6" fmla="*/ 6 w 7"/>
                  <a:gd name="T7" fmla="*/ 4 h 5"/>
                  <a:gd name="T8" fmla="*/ 7 w 7"/>
                  <a:gd name="T9" fmla="*/ 1 h 5"/>
                  <a:gd name="T10" fmla="*/ 4 w 7"/>
                  <a:gd name="T11" fmla="*/ 0 h 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5">
                    <a:moveTo>
                      <a:pt x="4" y="0"/>
                    </a:moveTo>
                    <a:cubicBezTo>
                      <a:pt x="0" y="5"/>
                      <a:pt x="0" y="5"/>
                      <a:pt x="0" y="5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6" y="4"/>
                      <a:pt x="6" y="4"/>
                      <a:pt x="6" y="4"/>
                    </a:cubicBezTo>
                    <a:cubicBezTo>
                      <a:pt x="7" y="1"/>
                      <a:pt x="7" y="1"/>
                      <a:pt x="7" y="1"/>
                    </a:cubicBezTo>
                    <a:cubicBezTo>
                      <a:pt x="6" y="1"/>
                      <a:pt x="5" y="1"/>
                      <a:pt x="4" y="0"/>
                    </a:cubicBezTo>
                  </a:path>
                </a:pathLst>
              </a:custGeom>
              <a:solidFill>
                <a:srgbClr val="61BE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58" name="Freeform 316">
                <a:extLst>
                  <a:ext uri="{FF2B5EF4-FFF2-40B4-BE49-F238E27FC236}">
                    <a16:creationId xmlns="" xmlns:a16="http://schemas.microsoft.com/office/drawing/2014/main" id="{E1C5F590-35B0-4A2D-AE10-B9A4CF7CA10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076326" y="3722688"/>
                <a:ext cx="15875" cy="38100"/>
              </a:xfrm>
              <a:custGeom>
                <a:avLst/>
                <a:gdLst>
                  <a:gd name="T0" fmla="*/ 10 w 10"/>
                  <a:gd name="T1" fmla="*/ 0 h 24"/>
                  <a:gd name="T2" fmla="*/ 6 w 10"/>
                  <a:gd name="T3" fmla="*/ 0 h 24"/>
                  <a:gd name="T4" fmla="*/ 0 w 10"/>
                  <a:gd name="T5" fmla="*/ 6 h 24"/>
                  <a:gd name="T6" fmla="*/ 4 w 10"/>
                  <a:gd name="T7" fmla="*/ 6 h 24"/>
                  <a:gd name="T8" fmla="*/ 7 w 10"/>
                  <a:gd name="T9" fmla="*/ 3 h 24"/>
                  <a:gd name="T10" fmla="*/ 7 w 10"/>
                  <a:gd name="T11" fmla="*/ 24 h 24"/>
                  <a:gd name="T12" fmla="*/ 10 w 10"/>
                  <a:gd name="T13" fmla="*/ 24 h 24"/>
                  <a:gd name="T14" fmla="*/ 10 w 10"/>
                  <a:gd name="T15" fmla="*/ 0 h 24"/>
                  <a:gd name="T16" fmla="*/ 10 w 10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24">
                    <a:moveTo>
                      <a:pt x="10" y="0"/>
                    </a:moveTo>
                    <a:lnTo>
                      <a:pt x="6" y="0"/>
                    </a:lnTo>
                    <a:lnTo>
                      <a:pt x="0" y="6"/>
                    </a:lnTo>
                    <a:lnTo>
                      <a:pt x="4" y="6"/>
                    </a:lnTo>
                    <a:lnTo>
                      <a:pt x="7" y="3"/>
                    </a:lnTo>
                    <a:lnTo>
                      <a:pt x="7" y="24"/>
                    </a:lnTo>
                    <a:lnTo>
                      <a:pt x="10" y="24"/>
                    </a:lnTo>
                    <a:lnTo>
                      <a:pt x="10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46B3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59" name="Freeform 317">
                <a:extLst>
                  <a:ext uri="{FF2B5EF4-FFF2-40B4-BE49-F238E27FC236}">
                    <a16:creationId xmlns="" xmlns:a16="http://schemas.microsoft.com/office/drawing/2014/main" id="{BA17F8FF-53E3-4154-AC2B-9DCDB4C7BCA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950913" y="3722688"/>
                <a:ext cx="15875" cy="38100"/>
              </a:xfrm>
              <a:custGeom>
                <a:avLst/>
                <a:gdLst>
                  <a:gd name="T0" fmla="*/ 10 w 10"/>
                  <a:gd name="T1" fmla="*/ 0 h 24"/>
                  <a:gd name="T2" fmla="*/ 6 w 10"/>
                  <a:gd name="T3" fmla="*/ 0 h 24"/>
                  <a:gd name="T4" fmla="*/ 0 w 10"/>
                  <a:gd name="T5" fmla="*/ 6 h 24"/>
                  <a:gd name="T6" fmla="*/ 4 w 10"/>
                  <a:gd name="T7" fmla="*/ 6 h 24"/>
                  <a:gd name="T8" fmla="*/ 8 w 10"/>
                  <a:gd name="T9" fmla="*/ 3 h 24"/>
                  <a:gd name="T10" fmla="*/ 8 w 10"/>
                  <a:gd name="T11" fmla="*/ 24 h 24"/>
                  <a:gd name="T12" fmla="*/ 10 w 10"/>
                  <a:gd name="T13" fmla="*/ 24 h 24"/>
                  <a:gd name="T14" fmla="*/ 10 w 10"/>
                  <a:gd name="T15" fmla="*/ 0 h 24"/>
                  <a:gd name="T16" fmla="*/ 10 w 10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24">
                    <a:moveTo>
                      <a:pt x="10" y="0"/>
                    </a:moveTo>
                    <a:lnTo>
                      <a:pt x="6" y="0"/>
                    </a:lnTo>
                    <a:lnTo>
                      <a:pt x="0" y="6"/>
                    </a:lnTo>
                    <a:lnTo>
                      <a:pt x="4" y="6"/>
                    </a:lnTo>
                    <a:lnTo>
                      <a:pt x="8" y="3"/>
                    </a:lnTo>
                    <a:lnTo>
                      <a:pt x="8" y="24"/>
                    </a:lnTo>
                    <a:lnTo>
                      <a:pt x="10" y="24"/>
                    </a:lnTo>
                    <a:lnTo>
                      <a:pt x="10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46B3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60" name="Freeform 318">
                <a:extLst>
                  <a:ext uri="{FF2B5EF4-FFF2-40B4-BE49-F238E27FC236}">
                    <a16:creationId xmlns="" xmlns:a16="http://schemas.microsoft.com/office/drawing/2014/main" id="{148892B7-4DAA-4025-BE9A-4C8D69F448D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876301" y="3722688"/>
                <a:ext cx="12700" cy="30163"/>
              </a:xfrm>
              <a:custGeom>
                <a:avLst/>
                <a:gdLst>
                  <a:gd name="T0" fmla="*/ 8 w 8"/>
                  <a:gd name="T1" fmla="*/ 0 h 19"/>
                  <a:gd name="T2" fmla="*/ 4 w 8"/>
                  <a:gd name="T3" fmla="*/ 0 h 19"/>
                  <a:gd name="T4" fmla="*/ 0 w 8"/>
                  <a:gd name="T5" fmla="*/ 4 h 19"/>
                  <a:gd name="T6" fmla="*/ 1 w 8"/>
                  <a:gd name="T7" fmla="*/ 6 h 19"/>
                  <a:gd name="T8" fmla="*/ 2 w 8"/>
                  <a:gd name="T9" fmla="*/ 6 h 19"/>
                  <a:gd name="T10" fmla="*/ 5 w 8"/>
                  <a:gd name="T11" fmla="*/ 3 h 19"/>
                  <a:gd name="T12" fmla="*/ 5 w 8"/>
                  <a:gd name="T13" fmla="*/ 14 h 19"/>
                  <a:gd name="T14" fmla="*/ 8 w 8"/>
                  <a:gd name="T15" fmla="*/ 19 h 19"/>
                  <a:gd name="T16" fmla="*/ 8 w 8"/>
                  <a:gd name="T17" fmla="*/ 0 h 19"/>
                  <a:gd name="T18" fmla="*/ 8 w 8"/>
                  <a:gd name="T19" fmla="*/ 0 h 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8" h="19">
                    <a:moveTo>
                      <a:pt x="8" y="0"/>
                    </a:moveTo>
                    <a:lnTo>
                      <a:pt x="4" y="0"/>
                    </a:lnTo>
                    <a:lnTo>
                      <a:pt x="0" y="4"/>
                    </a:lnTo>
                    <a:lnTo>
                      <a:pt x="1" y="6"/>
                    </a:lnTo>
                    <a:lnTo>
                      <a:pt x="2" y="6"/>
                    </a:lnTo>
                    <a:lnTo>
                      <a:pt x="5" y="3"/>
                    </a:lnTo>
                    <a:lnTo>
                      <a:pt x="5" y="14"/>
                    </a:lnTo>
                    <a:lnTo>
                      <a:pt x="8" y="19"/>
                    </a:lnTo>
                    <a:lnTo>
                      <a:pt x="8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46B3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61" name="Freeform 319">
                <a:extLst>
                  <a:ext uri="{FF2B5EF4-FFF2-40B4-BE49-F238E27FC236}">
                    <a16:creationId xmlns="" xmlns:a16="http://schemas.microsoft.com/office/drawing/2014/main" id="{BD475FDA-1B07-4642-A947-6CFDAA105AA7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1109663" y="3722688"/>
                <a:ext cx="33338" cy="38100"/>
              </a:xfrm>
              <a:custGeom>
                <a:avLst/>
                <a:gdLst>
                  <a:gd name="T0" fmla="*/ 8 w 26"/>
                  <a:gd name="T1" fmla="*/ 27 h 30"/>
                  <a:gd name="T2" fmla="*/ 4 w 26"/>
                  <a:gd name="T3" fmla="*/ 22 h 30"/>
                  <a:gd name="T4" fmla="*/ 4 w 26"/>
                  <a:gd name="T5" fmla="*/ 8 h 30"/>
                  <a:gd name="T6" fmla="*/ 8 w 26"/>
                  <a:gd name="T7" fmla="*/ 3 h 30"/>
                  <a:gd name="T8" fmla="*/ 17 w 26"/>
                  <a:gd name="T9" fmla="*/ 3 h 30"/>
                  <a:gd name="T10" fmla="*/ 22 w 26"/>
                  <a:gd name="T11" fmla="*/ 8 h 30"/>
                  <a:gd name="T12" fmla="*/ 22 w 26"/>
                  <a:gd name="T13" fmla="*/ 22 h 30"/>
                  <a:gd name="T14" fmla="*/ 17 w 26"/>
                  <a:gd name="T15" fmla="*/ 27 h 30"/>
                  <a:gd name="T16" fmla="*/ 8 w 26"/>
                  <a:gd name="T17" fmla="*/ 27 h 30"/>
                  <a:gd name="T18" fmla="*/ 17 w 26"/>
                  <a:gd name="T19" fmla="*/ 0 h 30"/>
                  <a:gd name="T20" fmla="*/ 8 w 26"/>
                  <a:gd name="T21" fmla="*/ 0 h 30"/>
                  <a:gd name="T22" fmla="*/ 0 w 26"/>
                  <a:gd name="T23" fmla="*/ 8 h 30"/>
                  <a:gd name="T24" fmla="*/ 0 w 26"/>
                  <a:gd name="T25" fmla="*/ 22 h 30"/>
                  <a:gd name="T26" fmla="*/ 8 w 26"/>
                  <a:gd name="T27" fmla="*/ 30 h 30"/>
                  <a:gd name="T28" fmla="*/ 17 w 26"/>
                  <a:gd name="T29" fmla="*/ 30 h 30"/>
                  <a:gd name="T30" fmla="*/ 26 w 26"/>
                  <a:gd name="T31" fmla="*/ 22 h 30"/>
                  <a:gd name="T32" fmla="*/ 26 w 26"/>
                  <a:gd name="T33" fmla="*/ 8 h 30"/>
                  <a:gd name="T34" fmla="*/ 17 w 26"/>
                  <a:gd name="T35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0">
                    <a:moveTo>
                      <a:pt x="8" y="27"/>
                    </a:moveTo>
                    <a:cubicBezTo>
                      <a:pt x="6" y="27"/>
                      <a:pt x="4" y="25"/>
                      <a:pt x="4" y="22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5"/>
                      <a:pt x="6" y="3"/>
                      <a:pt x="8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20" y="3"/>
                      <a:pt x="22" y="5"/>
                      <a:pt x="22" y="8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5"/>
                      <a:pt x="20" y="27"/>
                      <a:pt x="17" y="27"/>
                    </a:cubicBezTo>
                    <a:cubicBezTo>
                      <a:pt x="8" y="27"/>
                      <a:pt x="8" y="27"/>
                      <a:pt x="8" y="27"/>
                    </a:cubicBezTo>
                    <a:moveTo>
                      <a:pt x="17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4" y="0"/>
                      <a:pt x="0" y="3"/>
                      <a:pt x="0" y="8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7"/>
                      <a:pt x="4" y="30"/>
                      <a:pt x="8" y="30"/>
                    </a:cubicBezTo>
                    <a:cubicBezTo>
                      <a:pt x="17" y="30"/>
                      <a:pt x="17" y="30"/>
                      <a:pt x="17" y="30"/>
                    </a:cubicBezTo>
                    <a:cubicBezTo>
                      <a:pt x="22" y="30"/>
                      <a:pt x="26" y="27"/>
                      <a:pt x="26" y="22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3"/>
                      <a:pt x="22" y="0"/>
                      <a:pt x="17" y="0"/>
                    </a:cubicBezTo>
                  </a:path>
                </a:pathLst>
              </a:custGeom>
              <a:solidFill>
                <a:srgbClr val="42B0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62" name="Freeform 320">
                <a:extLst>
                  <a:ext uri="{FF2B5EF4-FFF2-40B4-BE49-F238E27FC236}">
                    <a16:creationId xmlns="" xmlns:a16="http://schemas.microsoft.com/office/drawing/2014/main" id="{5426B022-006A-4600-8BE8-40752644EB7C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1030288" y="3722688"/>
                <a:ext cx="33338" cy="38100"/>
              </a:xfrm>
              <a:custGeom>
                <a:avLst/>
                <a:gdLst>
                  <a:gd name="T0" fmla="*/ 17 w 26"/>
                  <a:gd name="T1" fmla="*/ 30 h 30"/>
                  <a:gd name="T2" fmla="*/ 8 w 26"/>
                  <a:gd name="T3" fmla="*/ 30 h 30"/>
                  <a:gd name="T4" fmla="*/ 0 w 26"/>
                  <a:gd name="T5" fmla="*/ 22 h 30"/>
                  <a:gd name="T6" fmla="*/ 0 w 26"/>
                  <a:gd name="T7" fmla="*/ 8 h 30"/>
                  <a:gd name="T8" fmla="*/ 8 w 26"/>
                  <a:gd name="T9" fmla="*/ 0 h 30"/>
                  <a:gd name="T10" fmla="*/ 17 w 26"/>
                  <a:gd name="T11" fmla="*/ 0 h 30"/>
                  <a:gd name="T12" fmla="*/ 26 w 26"/>
                  <a:gd name="T13" fmla="*/ 8 h 30"/>
                  <a:gd name="T14" fmla="*/ 26 w 26"/>
                  <a:gd name="T15" fmla="*/ 22 h 30"/>
                  <a:gd name="T16" fmla="*/ 17 w 26"/>
                  <a:gd name="T17" fmla="*/ 30 h 30"/>
                  <a:gd name="T18" fmla="*/ 8 w 26"/>
                  <a:gd name="T19" fmla="*/ 3 h 30"/>
                  <a:gd name="T20" fmla="*/ 4 w 26"/>
                  <a:gd name="T21" fmla="*/ 8 h 30"/>
                  <a:gd name="T22" fmla="*/ 4 w 26"/>
                  <a:gd name="T23" fmla="*/ 22 h 30"/>
                  <a:gd name="T24" fmla="*/ 8 w 26"/>
                  <a:gd name="T25" fmla="*/ 27 h 30"/>
                  <a:gd name="T26" fmla="*/ 17 w 26"/>
                  <a:gd name="T27" fmla="*/ 27 h 30"/>
                  <a:gd name="T28" fmla="*/ 22 w 26"/>
                  <a:gd name="T29" fmla="*/ 22 h 30"/>
                  <a:gd name="T30" fmla="*/ 22 w 26"/>
                  <a:gd name="T31" fmla="*/ 8 h 30"/>
                  <a:gd name="T32" fmla="*/ 17 w 26"/>
                  <a:gd name="T33" fmla="*/ 3 h 30"/>
                  <a:gd name="T34" fmla="*/ 8 w 26"/>
                  <a:gd name="T35" fmla="*/ 3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0">
                    <a:moveTo>
                      <a:pt x="17" y="30"/>
                    </a:moveTo>
                    <a:cubicBezTo>
                      <a:pt x="8" y="30"/>
                      <a:pt x="8" y="30"/>
                      <a:pt x="8" y="30"/>
                    </a:cubicBezTo>
                    <a:cubicBezTo>
                      <a:pt x="4" y="30"/>
                      <a:pt x="0" y="27"/>
                      <a:pt x="0" y="22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0" y="3"/>
                      <a:pt x="4" y="0"/>
                      <a:pt x="8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2" y="0"/>
                      <a:pt x="26" y="3"/>
                      <a:pt x="26" y="8"/>
                    </a:cubicBezTo>
                    <a:cubicBezTo>
                      <a:pt x="26" y="22"/>
                      <a:pt x="26" y="22"/>
                      <a:pt x="26" y="22"/>
                    </a:cubicBezTo>
                    <a:cubicBezTo>
                      <a:pt x="26" y="27"/>
                      <a:pt x="22" y="30"/>
                      <a:pt x="17" y="30"/>
                    </a:cubicBezTo>
                    <a:close/>
                    <a:moveTo>
                      <a:pt x="8" y="3"/>
                    </a:moveTo>
                    <a:cubicBezTo>
                      <a:pt x="6" y="3"/>
                      <a:pt x="4" y="5"/>
                      <a:pt x="4" y="8"/>
                    </a:cubicBezTo>
                    <a:cubicBezTo>
                      <a:pt x="4" y="22"/>
                      <a:pt x="4" y="22"/>
                      <a:pt x="4" y="22"/>
                    </a:cubicBezTo>
                    <a:cubicBezTo>
                      <a:pt x="4" y="25"/>
                      <a:pt x="6" y="27"/>
                      <a:pt x="8" y="27"/>
                    </a:cubicBezTo>
                    <a:cubicBezTo>
                      <a:pt x="17" y="27"/>
                      <a:pt x="17" y="27"/>
                      <a:pt x="17" y="27"/>
                    </a:cubicBezTo>
                    <a:cubicBezTo>
                      <a:pt x="20" y="27"/>
                      <a:pt x="22" y="25"/>
                      <a:pt x="22" y="22"/>
                    </a:cubicBezTo>
                    <a:cubicBezTo>
                      <a:pt x="22" y="8"/>
                      <a:pt x="22" y="8"/>
                      <a:pt x="22" y="8"/>
                    </a:cubicBezTo>
                    <a:cubicBezTo>
                      <a:pt x="22" y="5"/>
                      <a:pt x="20" y="3"/>
                      <a:pt x="17" y="3"/>
                    </a:cubicBezTo>
                    <a:lnTo>
                      <a:pt x="8" y="3"/>
                    </a:lnTo>
                    <a:close/>
                  </a:path>
                </a:pathLst>
              </a:custGeom>
              <a:solidFill>
                <a:srgbClr val="46B3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63" name="Freeform 321">
                <a:extLst>
                  <a:ext uri="{FF2B5EF4-FFF2-40B4-BE49-F238E27FC236}">
                    <a16:creationId xmlns="" xmlns:a16="http://schemas.microsoft.com/office/drawing/2014/main" id="{06F8E3C3-C4A5-428B-A6DC-7A16C3E5FAB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206501" y="4210050"/>
                <a:ext cx="34925" cy="68263"/>
              </a:xfrm>
              <a:custGeom>
                <a:avLst/>
                <a:gdLst>
                  <a:gd name="T0" fmla="*/ 0 w 22"/>
                  <a:gd name="T1" fmla="*/ 0 h 43"/>
                  <a:gd name="T2" fmla="*/ 22 w 22"/>
                  <a:gd name="T3" fmla="*/ 22 h 43"/>
                  <a:gd name="T4" fmla="*/ 0 w 22"/>
                  <a:gd name="T5" fmla="*/ 43 h 43"/>
                  <a:gd name="T6" fmla="*/ 0 w 22"/>
                  <a:gd name="T7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43">
                    <a:moveTo>
                      <a:pt x="0" y="0"/>
                    </a:moveTo>
                    <a:lnTo>
                      <a:pt x="22" y="22"/>
                    </a:lnTo>
                    <a:lnTo>
                      <a:pt x="0" y="4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3E6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64" name="Freeform 322">
                <a:extLst>
                  <a:ext uri="{FF2B5EF4-FFF2-40B4-BE49-F238E27FC236}">
                    <a16:creationId xmlns="" xmlns:a16="http://schemas.microsoft.com/office/drawing/2014/main" id="{A133A920-6303-410B-8C1E-462AF6EC4EF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250951" y="4210050"/>
                <a:ext cx="34925" cy="68263"/>
              </a:xfrm>
              <a:custGeom>
                <a:avLst/>
                <a:gdLst>
                  <a:gd name="T0" fmla="*/ 0 w 22"/>
                  <a:gd name="T1" fmla="*/ 0 h 43"/>
                  <a:gd name="T2" fmla="*/ 22 w 22"/>
                  <a:gd name="T3" fmla="*/ 22 h 43"/>
                  <a:gd name="T4" fmla="*/ 0 w 22"/>
                  <a:gd name="T5" fmla="*/ 43 h 43"/>
                  <a:gd name="T6" fmla="*/ 0 w 22"/>
                  <a:gd name="T7" fmla="*/ 0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43">
                    <a:moveTo>
                      <a:pt x="0" y="0"/>
                    </a:moveTo>
                    <a:lnTo>
                      <a:pt x="22" y="22"/>
                    </a:lnTo>
                    <a:lnTo>
                      <a:pt x="0" y="4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C3E6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65" name="Freeform 323">
                <a:extLst>
                  <a:ext uri="{FF2B5EF4-FFF2-40B4-BE49-F238E27FC236}">
                    <a16:creationId xmlns="" xmlns:a16="http://schemas.microsoft.com/office/drawing/2014/main" id="{A21C5E0C-58A7-4325-911D-36E44EB6875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17801" y="4040188"/>
                <a:ext cx="34925" cy="68263"/>
              </a:xfrm>
              <a:custGeom>
                <a:avLst/>
                <a:gdLst>
                  <a:gd name="T0" fmla="*/ 22 w 22"/>
                  <a:gd name="T1" fmla="*/ 43 h 43"/>
                  <a:gd name="T2" fmla="*/ 0 w 22"/>
                  <a:gd name="T3" fmla="*/ 22 h 43"/>
                  <a:gd name="T4" fmla="*/ 22 w 22"/>
                  <a:gd name="T5" fmla="*/ 0 h 43"/>
                  <a:gd name="T6" fmla="*/ 22 w 22"/>
                  <a:gd name="T7" fmla="*/ 4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43">
                    <a:moveTo>
                      <a:pt x="22" y="43"/>
                    </a:moveTo>
                    <a:lnTo>
                      <a:pt x="0" y="22"/>
                    </a:lnTo>
                    <a:lnTo>
                      <a:pt x="22" y="0"/>
                    </a:lnTo>
                    <a:lnTo>
                      <a:pt x="22" y="43"/>
                    </a:lnTo>
                    <a:close/>
                  </a:path>
                </a:pathLst>
              </a:custGeom>
              <a:solidFill>
                <a:srgbClr val="C3E6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66" name="Freeform 324">
                <a:extLst>
                  <a:ext uri="{FF2B5EF4-FFF2-40B4-BE49-F238E27FC236}">
                    <a16:creationId xmlns="" xmlns:a16="http://schemas.microsoft.com/office/drawing/2014/main" id="{612C9374-C7BC-4E54-A42B-B27C78D6E4B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673351" y="4040188"/>
                <a:ext cx="34925" cy="68263"/>
              </a:xfrm>
              <a:custGeom>
                <a:avLst/>
                <a:gdLst>
                  <a:gd name="T0" fmla="*/ 22 w 22"/>
                  <a:gd name="T1" fmla="*/ 43 h 43"/>
                  <a:gd name="T2" fmla="*/ 0 w 22"/>
                  <a:gd name="T3" fmla="*/ 22 h 43"/>
                  <a:gd name="T4" fmla="*/ 22 w 22"/>
                  <a:gd name="T5" fmla="*/ 0 h 43"/>
                  <a:gd name="T6" fmla="*/ 22 w 22"/>
                  <a:gd name="T7" fmla="*/ 4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43">
                    <a:moveTo>
                      <a:pt x="22" y="43"/>
                    </a:moveTo>
                    <a:lnTo>
                      <a:pt x="0" y="22"/>
                    </a:lnTo>
                    <a:lnTo>
                      <a:pt x="22" y="0"/>
                    </a:lnTo>
                    <a:lnTo>
                      <a:pt x="22" y="43"/>
                    </a:lnTo>
                    <a:close/>
                  </a:path>
                </a:pathLst>
              </a:custGeom>
              <a:solidFill>
                <a:srgbClr val="C3E6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67" name="Freeform 325">
                <a:extLst>
                  <a:ext uri="{FF2B5EF4-FFF2-40B4-BE49-F238E27FC236}">
                    <a16:creationId xmlns="" xmlns:a16="http://schemas.microsoft.com/office/drawing/2014/main" id="{0714B073-6A41-4DE5-8C53-28D10EF9BBD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167063" y="4137025"/>
                <a:ext cx="41275" cy="82550"/>
              </a:xfrm>
              <a:custGeom>
                <a:avLst/>
                <a:gdLst>
                  <a:gd name="T0" fmla="*/ 26 w 26"/>
                  <a:gd name="T1" fmla="*/ 52 h 52"/>
                  <a:gd name="T2" fmla="*/ 0 w 26"/>
                  <a:gd name="T3" fmla="*/ 26 h 52"/>
                  <a:gd name="T4" fmla="*/ 26 w 26"/>
                  <a:gd name="T5" fmla="*/ 0 h 52"/>
                  <a:gd name="T6" fmla="*/ 26 w 26"/>
                  <a:gd name="T7" fmla="*/ 16 h 52"/>
                  <a:gd name="T8" fmla="*/ 26 w 26"/>
                  <a:gd name="T9" fmla="*/ 34 h 52"/>
                  <a:gd name="T10" fmla="*/ 26 w 26"/>
                  <a:gd name="T11" fmla="*/ 5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6" h="52">
                    <a:moveTo>
                      <a:pt x="26" y="52"/>
                    </a:moveTo>
                    <a:lnTo>
                      <a:pt x="0" y="26"/>
                    </a:lnTo>
                    <a:lnTo>
                      <a:pt x="26" y="0"/>
                    </a:lnTo>
                    <a:lnTo>
                      <a:pt x="26" y="16"/>
                    </a:lnTo>
                    <a:lnTo>
                      <a:pt x="26" y="34"/>
                    </a:lnTo>
                    <a:lnTo>
                      <a:pt x="26" y="52"/>
                    </a:lnTo>
                    <a:close/>
                  </a:path>
                </a:pathLst>
              </a:custGeom>
              <a:solidFill>
                <a:srgbClr val="002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68" name="Oval 326">
                <a:extLst>
                  <a:ext uri="{FF2B5EF4-FFF2-40B4-BE49-F238E27FC236}">
                    <a16:creationId xmlns="" xmlns:a16="http://schemas.microsoft.com/office/drawing/2014/main" id="{3B1294F0-807C-4B8E-81D7-7091A188299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219451" y="4162425"/>
                <a:ext cx="31750" cy="30163"/>
              </a:xfrm>
              <a:prstGeom prst="ellipse">
                <a:avLst/>
              </a:prstGeom>
              <a:solidFill>
                <a:srgbClr val="002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69" name="Oval 327">
                <a:extLst>
                  <a:ext uri="{FF2B5EF4-FFF2-40B4-BE49-F238E27FC236}">
                    <a16:creationId xmlns="" xmlns:a16="http://schemas.microsoft.com/office/drawing/2014/main" id="{01DECFEF-35AA-473A-A76E-E673CF5FF16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263901" y="4162425"/>
                <a:ext cx="28575" cy="30163"/>
              </a:xfrm>
              <a:prstGeom prst="ellipse">
                <a:avLst/>
              </a:prstGeom>
              <a:solidFill>
                <a:srgbClr val="002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70" name="Oval 328">
                <a:extLst>
                  <a:ext uri="{FF2B5EF4-FFF2-40B4-BE49-F238E27FC236}">
                    <a16:creationId xmlns="" xmlns:a16="http://schemas.microsoft.com/office/drawing/2014/main" id="{15FF967D-9F6C-4E8A-B3A0-EDDFD87910A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306763" y="4162425"/>
                <a:ext cx="31750" cy="30163"/>
              </a:xfrm>
              <a:prstGeom prst="ellipse">
                <a:avLst/>
              </a:prstGeom>
              <a:solidFill>
                <a:srgbClr val="002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71" name="Freeform 329">
                <a:extLst>
                  <a:ext uri="{FF2B5EF4-FFF2-40B4-BE49-F238E27FC236}">
                    <a16:creationId xmlns="" xmlns:a16="http://schemas.microsoft.com/office/drawing/2014/main" id="{11A00BFE-EE06-4653-B6D1-E487B64966B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30401" y="3327400"/>
                <a:ext cx="41275" cy="82550"/>
              </a:xfrm>
              <a:custGeom>
                <a:avLst/>
                <a:gdLst>
                  <a:gd name="T0" fmla="*/ 0 w 26"/>
                  <a:gd name="T1" fmla="*/ 52 h 52"/>
                  <a:gd name="T2" fmla="*/ 26 w 26"/>
                  <a:gd name="T3" fmla="*/ 26 h 52"/>
                  <a:gd name="T4" fmla="*/ 0 w 26"/>
                  <a:gd name="T5" fmla="*/ 0 h 52"/>
                  <a:gd name="T6" fmla="*/ 0 w 26"/>
                  <a:gd name="T7" fmla="*/ 17 h 52"/>
                  <a:gd name="T8" fmla="*/ 0 w 26"/>
                  <a:gd name="T9" fmla="*/ 35 h 52"/>
                  <a:gd name="T10" fmla="*/ 0 w 26"/>
                  <a:gd name="T11" fmla="*/ 52 h 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6" h="52">
                    <a:moveTo>
                      <a:pt x="0" y="52"/>
                    </a:moveTo>
                    <a:lnTo>
                      <a:pt x="26" y="26"/>
                    </a:lnTo>
                    <a:lnTo>
                      <a:pt x="0" y="0"/>
                    </a:lnTo>
                    <a:lnTo>
                      <a:pt x="0" y="17"/>
                    </a:lnTo>
                    <a:lnTo>
                      <a:pt x="0" y="35"/>
                    </a:lnTo>
                    <a:lnTo>
                      <a:pt x="0" y="52"/>
                    </a:lnTo>
                    <a:close/>
                  </a:path>
                </a:pathLst>
              </a:custGeom>
              <a:solidFill>
                <a:srgbClr val="7BC1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72" name="Oval 330">
                <a:extLst>
                  <a:ext uri="{FF2B5EF4-FFF2-40B4-BE49-F238E27FC236}">
                    <a16:creationId xmlns="" xmlns:a16="http://schemas.microsoft.com/office/drawing/2014/main" id="{9CAFACEC-D736-4838-A1F6-45FEBE73890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889126" y="3354388"/>
                <a:ext cx="30163" cy="28575"/>
              </a:xfrm>
              <a:prstGeom prst="ellipse">
                <a:avLst/>
              </a:prstGeom>
              <a:solidFill>
                <a:srgbClr val="7BC1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73" name="Oval 331">
                <a:extLst>
                  <a:ext uri="{FF2B5EF4-FFF2-40B4-BE49-F238E27FC236}">
                    <a16:creationId xmlns="" xmlns:a16="http://schemas.microsoft.com/office/drawing/2014/main" id="{BE902A7D-E5C6-4955-8107-D1528ECA675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846263" y="3354388"/>
                <a:ext cx="30163" cy="28575"/>
              </a:xfrm>
              <a:prstGeom prst="ellipse">
                <a:avLst/>
              </a:prstGeom>
              <a:solidFill>
                <a:srgbClr val="7BC1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74" name="Oval 332">
                <a:extLst>
                  <a:ext uri="{FF2B5EF4-FFF2-40B4-BE49-F238E27FC236}">
                    <a16:creationId xmlns="" xmlns:a16="http://schemas.microsoft.com/office/drawing/2014/main" id="{3B169A18-B18C-4FF6-A2F8-29686852B69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803401" y="3354388"/>
                <a:ext cx="28575" cy="28575"/>
              </a:xfrm>
              <a:prstGeom prst="ellipse">
                <a:avLst/>
              </a:prstGeom>
              <a:solidFill>
                <a:srgbClr val="7BC1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75" name="Freeform 333">
                <a:extLst>
                  <a:ext uri="{FF2B5EF4-FFF2-40B4-BE49-F238E27FC236}">
                    <a16:creationId xmlns="" xmlns:a16="http://schemas.microsoft.com/office/drawing/2014/main" id="{082DF4A8-E24B-48E3-9E20-D98E17C00D8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33513" y="2838450"/>
                <a:ext cx="41275" cy="80963"/>
              </a:xfrm>
              <a:custGeom>
                <a:avLst/>
                <a:gdLst>
                  <a:gd name="T0" fmla="*/ 0 w 26"/>
                  <a:gd name="T1" fmla="*/ 51 h 51"/>
                  <a:gd name="T2" fmla="*/ 26 w 26"/>
                  <a:gd name="T3" fmla="*/ 25 h 51"/>
                  <a:gd name="T4" fmla="*/ 0 w 26"/>
                  <a:gd name="T5" fmla="*/ 0 h 51"/>
                  <a:gd name="T6" fmla="*/ 0 w 26"/>
                  <a:gd name="T7" fmla="*/ 17 h 51"/>
                  <a:gd name="T8" fmla="*/ 0 w 26"/>
                  <a:gd name="T9" fmla="*/ 35 h 51"/>
                  <a:gd name="T10" fmla="*/ 0 w 26"/>
                  <a:gd name="T11" fmla="*/ 5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6" h="51">
                    <a:moveTo>
                      <a:pt x="0" y="51"/>
                    </a:moveTo>
                    <a:lnTo>
                      <a:pt x="26" y="25"/>
                    </a:lnTo>
                    <a:lnTo>
                      <a:pt x="0" y="0"/>
                    </a:lnTo>
                    <a:lnTo>
                      <a:pt x="0" y="17"/>
                    </a:lnTo>
                    <a:lnTo>
                      <a:pt x="0" y="35"/>
                    </a:lnTo>
                    <a:lnTo>
                      <a:pt x="0" y="5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76" name="Oval 334">
                <a:extLst>
                  <a:ext uri="{FF2B5EF4-FFF2-40B4-BE49-F238E27FC236}">
                    <a16:creationId xmlns="" xmlns:a16="http://schemas.microsoft.com/office/drawing/2014/main" id="{0C0BB9E6-0637-4C13-93AD-11183EF2DED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390651" y="2863850"/>
                <a:ext cx="31750" cy="3175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77" name="Oval 335">
                <a:extLst>
                  <a:ext uri="{FF2B5EF4-FFF2-40B4-BE49-F238E27FC236}">
                    <a16:creationId xmlns="" xmlns:a16="http://schemas.microsoft.com/office/drawing/2014/main" id="{49D4D36A-0C74-44E8-A116-6DE48AB2A01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347788" y="2863850"/>
                <a:ext cx="30163" cy="3175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78" name="Oval 336">
                <a:extLst>
                  <a:ext uri="{FF2B5EF4-FFF2-40B4-BE49-F238E27FC236}">
                    <a16:creationId xmlns="" xmlns:a16="http://schemas.microsoft.com/office/drawing/2014/main" id="{9E6F30AD-968F-4E43-9C1A-F27BA766C9E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304926" y="2863850"/>
                <a:ext cx="30163" cy="3175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79" name="Rectangle 337">
                <a:extLst>
                  <a:ext uri="{FF2B5EF4-FFF2-40B4-BE49-F238E27FC236}">
                    <a16:creationId xmlns="" xmlns:a16="http://schemas.microsoft.com/office/drawing/2014/main" id="{DC37408A-3726-4F28-A2A0-8B534E6F4D7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701801" y="4230688"/>
                <a:ext cx="19050" cy="19050"/>
              </a:xfrm>
              <a:prstGeom prst="rect">
                <a:avLst/>
              </a:prstGeom>
              <a:solidFill>
                <a:srgbClr val="1D93A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80" name="Rectangle 338">
                <a:extLst>
                  <a:ext uri="{FF2B5EF4-FFF2-40B4-BE49-F238E27FC236}">
                    <a16:creationId xmlns="" xmlns:a16="http://schemas.microsoft.com/office/drawing/2014/main" id="{482879EF-9EE3-437B-BC64-CB3C39C7E87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701801" y="4230688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81" name="Rectangle 339">
                <a:extLst>
                  <a:ext uri="{FF2B5EF4-FFF2-40B4-BE49-F238E27FC236}">
                    <a16:creationId xmlns="" xmlns:a16="http://schemas.microsoft.com/office/drawing/2014/main" id="{7BF19101-B47C-4374-AF2C-B5711E846F0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747838" y="4230688"/>
                <a:ext cx="19050" cy="19050"/>
              </a:xfrm>
              <a:prstGeom prst="rect">
                <a:avLst/>
              </a:prstGeom>
              <a:solidFill>
                <a:srgbClr val="1C8D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82" name="Rectangle 340">
                <a:extLst>
                  <a:ext uri="{FF2B5EF4-FFF2-40B4-BE49-F238E27FC236}">
                    <a16:creationId xmlns="" xmlns:a16="http://schemas.microsoft.com/office/drawing/2014/main" id="{BAE571A0-DCF2-49A1-B641-1ED8ED5AC0D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747838" y="4230688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83" name="Freeform 341">
                <a:extLst>
                  <a:ext uri="{FF2B5EF4-FFF2-40B4-BE49-F238E27FC236}">
                    <a16:creationId xmlns="" xmlns:a16="http://schemas.microsoft.com/office/drawing/2014/main" id="{9CC7751C-39F9-4963-8C14-80C426D99A8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795463" y="4230688"/>
                <a:ext cx="19050" cy="19050"/>
              </a:xfrm>
              <a:custGeom>
                <a:avLst/>
                <a:gdLst>
                  <a:gd name="T0" fmla="*/ 0 w 12"/>
                  <a:gd name="T1" fmla="*/ 0 h 12"/>
                  <a:gd name="T2" fmla="*/ 0 w 12"/>
                  <a:gd name="T3" fmla="*/ 12 h 12"/>
                  <a:gd name="T4" fmla="*/ 11 w 12"/>
                  <a:gd name="T5" fmla="*/ 12 h 12"/>
                  <a:gd name="T6" fmla="*/ 12 w 12"/>
                  <a:gd name="T7" fmla="*/ 0 h 12"/>
                  <a:gd name="T8" fmla="*/ 0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0" y="0"/>
                    </a:moveTo>
                    <a:lnTo>
                      <a:pt x="0" y="12"/>
                    </a:lnTo>
                    <a:lnTo>
                      <a:pt x="11" y="12"/>
                    </a:lnTo>
                    <a:lnTo>
                      <a:pt x="1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C88A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84" name="Freeform 342">
                <a:extLst>
                  <a:ext uri="{FF2B5EF4-FFF2-40B4-BE49-F238E27FC236}">
                    <a16:creationId xmlns="" xmlns:a16="http://schemas.microsoft.com/office/drawing/2014/main" id="{F21F66B6-97BC-404D-BAEE-75D7757440C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795463" y="4230688"/>
                <a:ext cx="19050" cy="19050"/>
              </a:xfrm>
              <a:custGeom>
                <a:avLst/>
                <a:gdLst>
                  <a:gd name="T0" fmla="*/ 0 w 12"/>
                  <a:gd name="T1" fmla="*/ 0 h 12"/>
                  <a:gd name="T2" fmla="*/ 0 w 12"/>
                  <a:gd name="T3" fmla="*/ 12 h 12"/>
                  <a:gd name="T4" fmla="*/ 11 w 12"/>
                  <a:gd name="T5" fmla="*/ 12 h 12"/>
                  <a:gd name="T6" fmla="*/ 12 w 12"/>
                  <a:gd name="T7" fmla="*/ 0 h 12"/>
                  <a:gd name="T8" fmla="*/ 0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0" y="0"/>
                    </a:moveTo>
                    <a:lnTo>
                      <a:pt x="0" y="12"/>
                    </a:lnTo>
                    <a:lnTo>
                      <a:pt x="11" y="12"/>
                    </a:lnTo>
                    <a:lnTo>
                      <a:pt x="12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85" name="Rectangle 343">
                <a:extLst>
                  <a:ext uri="{FF2B5EF4-FFF2-40B4-BE49-F238E27FC236}">
                    <a16:creationId xmlns="" xmlns:a16="http://schemas.microsoft.com/office/drawing/2014/main" id="{E83D5147-3A23-4F85-92CD-6ACD60459BE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841501" y="4230688"/>
                <a:ext cx="19050" cy="19050"/>
              </a:xfrm>
              <a:prstGeom prst="rect">
                <a:avLst/>
              </a:prstGeom>
              <a:solidFill>
                <a:srgbClr val="1C82A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86" name="Rectangle 344">
                <a:extLst>
                  <a:ext uri="{FF2B5EF4-FFF2-40B4-BE49-F238E27FC236}">
                    <a16:creationId xmlns="" xmlns:a16="http://schemas.microsoft.com/office/drawing/2014/main" id="{A0D95D75-B9E4-4A65-8ECC-8456DD1F5A5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841501" y="4230688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87" name="Rectangle 345">
                <a:extLst>
                  <a:ext uri="{FF2B5EF4-FFF2-40B4-BE49-F238E27FC236}">
                    <a16:creationId xmlns="" xmlns:a16="http://schemas.microsoft.com/office/drawing/2014/main" id="{8877B54C-F8CD-465B-8868-7A9BD3BFC87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887538" y="4230688"/>
                <a:ext cx="19050" cy="19050"/>
              </a:xfrm>
              <a:prstGeom prst="rect">
                <a:avLst/>
              </a:prstGeom>
              <a:solidFill>
                <a:srgbClr val="1B7D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88" name="Rectangle 346">
                <a:extLst>
                  <a:ext uri="{FF2B5EF4-FFF2-40B4-BE49-F238E27FC236}">
                    <a16:creationId xmlns="" xmlns:a16="http://schemas.microsoft.com/office/drawing/2014/main" id="{A5F0099F-4DB4-42AB-AFA7-B8ADA31F381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887538" y="4230688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89" name="Rectangle 347">
                <a:extLst>
                  <a:ext uri="{FF2B5EF4-FFF2-40B4-BE49-F238E27FC236}">
                    <a16:creationId xmlns="" xmlns:a16="http://schemas.microsoft.com/office/drawing/2014/main" id="{94B13761-E6DC-4E67-93EC-3DDEEED48AD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33576" y="4230688"/>
                <a:ext cx="19050" cy="19050"/>
              </a:xfrm>
              <a:prstGeom prst="rect">
                <a:avLst/>
              </a:prstGeom>
              <a:solidFill>
                <a:srgbClr val="1B779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90" name="Rectangle 348">
                <a:extLst>
                  <a:ext uri="{FF2B5EF4-FFF2-40B4-BE49-F238E27FC236}">
                    <a16:creationId xmlns="" xmlns:a16="http://schemas.microsoft.com/office/drawing/2014/main" id="{7ADB5EB7-CE54-4BAE-A480-BBF333FD065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33576" y="4230688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91" name="Rectangle 349">
                <a:extLst>
                  <a:ext uri="{FF2B5EF4-FFF2-40B4-BE49-F238E27FC236}">
                    <a16:creationId xmlns="" xmlns:a16="http://schemas.microsoft.com/office/drawing/2014/main" id="{584CCBF9-5307-4F1A-8F27-1F91848948A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81201" y="4230688"/>
                <a:ext cx="17463" cy="19050"/>
              </a:xfrm>
              <a:prstGeom prst="rect">
                <a:avLst/>
              </a:prstGeom>
              <a:solidFill>
                <a:srgbClr val="1B729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92" name="Rectangle 350">
                <a:extLst>
                  <a:ext uri="{FF2B5EF4-FFF2-40B4-BE49-F238E27FC236}">
                    <a16:creationId xmlns="" xmlns:a16="http://schemas.microsoft.com/office/drawing/2014/main" id="{5A3AB05B-2BC5-4C6A-BD00-9771E4D9362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81201" y="4230688"/>
                <a:ext cx="17463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93" name="Rectangle 351">
                <a:extLst>
                  <a:ext uri="{FF2B5EF4-FFF2-40B4-BE49-F238E27FC236}">
                    <a16:creationId xmlns="" xmlns:a16="http://schemas.microsoft.com/office/drawing/2014/main" id="{B182FBF1-D214-49F2-807E-3FE502317D9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027238" y="4230688"/>
                <a:ext cx="19050" cy="19050"/>
              </a:xfrm>
              <a:prstGeom prst="rect">
                <a:avLst/>
              </a:prstGeom>
              <a:solidFill>
                <a:srgbClr val="1A6C9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94" name="Rectangle 352">
                <a:extLst>
                  <a:ext uri="{FF2B5EF4-FFF2-40B4-BE49-F238E27FC236}">
                    <a16:creationId xmlns="" xmlns:a16="http://schemas.microsoft.com/office/drawing/2014/main" id="{2204BA14-32B5-4421-8870-0A27380B99F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027238" y="4230688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95" name="Rectangle 353">
                <a:extLst>
                  <a:ext uri="{FF2B5EF4-FFF2-40B4-BE49-F238E27FC236}">
                    <a16:creationId xmlns="" xmlns:a16="http://schemas.microsoft.com/office/drawing/2014/main" id="{738C41B5-0C2D-4E11-A9DD-8468241468E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073276" y="4230688"/>
                <a:ext cx="19050" cy="19050"/>
              </a:xfrm>
              <a:prstGeom prst="rect">
                <a:avLst/>
              </a:prstGeom>
              <a:solidFill>
                <a:srgbClr val="1A669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96" name="Rectangle 354">
                <a:extLst>
                  <a:ext uri="{FF2B5EF4-FFF2-40B4-BE49-F238E27FC236}">
                    <a16:creationId xmlns="" xmlns:a16="http://schemas.microsoft.com/office/drawing/2014/main" id="{4DE23A6F-F15A-4EDC-99E9-EC027B5E15D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073276" y="4230688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97" name="Rectangle 355">
                <a:extLst>
                  <a:ext uri="{FF2B5EF4-FFF2-40B4-BE49-F238E27FC236}">
                    <a16:creationId xmlns="" xmlns:a16="http://schemas.microsoft.com/office/drawing/2014/main" id="{FBD61448-BDF6-4446-83AD-367DACB620B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119313" y="4230688"/>
                <a:ext cx="19050" cy="19050"/>
              </a:xfrm>
              <a:prstGeom prst="rect">
                <a:avLst/>
              </a:prstGeom>
              <a:solidFill>
                <a:srgbClr val="19608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98" name="Rectangle 356">
                <a:extLst>
                  <a:ext uri="{FF2B5EF4-FFF2-40B4-BE49-F238E27FC236}">
                    <a16:creationId xmlns="" xmlns:a16="http://schemas.microsoft.com/office/drawing/2014/main" id="{A6658DF5-4D36-44A1-BA5D-D40E64408B4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119313" y="4230688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399" name="Rectangle 357">
                <a:extLst>
                  <a:ext uri="{FF2B5EF4-FFF2-40B4-BE49-F238E27FC236}">
                    <a16:creationId xmlns="" xmlns:a16="http://schemas.microsoft.com/office/drawing/2014/main" id="{09C6B32C-21A3-4684-8616-221A0DC11D7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165351" y="4230688"/>
                <a:ext cx="19050" cy="19050"/>
              </a:xfrm>
              <a:prstGeom prst="rect">
                <a:avLst/>
              </a:prstGeom>
              <a:solidFill>
                <a:srgbClr val="195B8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00" name="Rectangle 358">
                <a:extLst>
                  <a:ext uri="{FF2B5EF4-FFF2-40B4-BE49-F238E27FC236}">
                    <a16:creationId xmlns="" xmlns:a16="http://schemas.microsoft.com/office/drawing/2014/main" id="{2365F936-9D9F-4972-8D5E-5F38BEB949D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165351" y="4230688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01" name="Rectangle 359">
                <a:extLst>
                  <a:ext uri="{FF2B5EF4-FFF2-40B4-BE49-F238E27FC236}">
                    <a16:creationId xmlns="" xmlns:a16="http://schemas.microsoft.com/office/drawing/2014/main" id="{14794A0D-9928-4F3C-BC49-A6B8AB0EAC4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2976" y="4230688"/>
                <a:ext cx="19050" cy="19050"/>
              </a:xfrm>
              <a:prstGeom prst="rect">
                <a:avLst/>
              </a:prstGeom>
              <a:solidFill>
                <a:srgbClr val="19558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02" name="Rectangle 360">
                <a:extLst>
                  <a:ext uri="{FF2B5EF4-FFF2-40B4-BE49-F238E27FC236}">
                    <a16:creationId xmlns="" xmlns:a16="http://schemas.microsoft.com/office/drawing/2014/main" id="{D03460EB-A720-4C23-B6E1-5FDF6CFE728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12976" y="4230688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03" name="Rectangle 361">
                <a:extLst>
                  <a:ext uri="{FF2B5EF4-FFF2-40B4-BE49-F238E27FC236}">
                    <a16:creationId xmlns="" xmlns:a16="http://schemas.microsoft.com/office/drawing/2014/main" id="{CA6BE650-DEDA-4594-AB96-AB860AF6572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59013" y="4230688"/>
                <a:ext cx="19050" cy="19050"/>
              </a:xfrm>
              <a:prstGeom prst="rect">
                <a:avLst/>
              </a:prstGeom>
              <a:solidFill>
                <a:srgbClr val="184F8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04" name="Rectangle 362">
                <a:extLst>
                  <a:ext uri="{FF2B5EF4-FFF2-40B4-BE49-F238E27FC236}">
                    <a16:creationId xmlns="" xmlns:a16="http://schemas.microsoft.com/office/drawing/2014/main" id="{8F9732CD-9C72-4A3C-8ECB-375E4B1D9F8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59013" y="4230688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05" name="Rectangle 363">
                <a:extLst>
                  <a:ext uri="{FF2B5EF4-FFF2-40B4-BE49-F238E27FC236}">
                    <a16:creationId xmlns="" xmlns:a16="http://schemas.microsoft.com/office/drawing/2014/main" id="{DFD3A84D-E7D5-44FD-8D58-038FC67484B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305051" y="4230688"/>
                <a:ext cx="19050" cy="19050"/>
              </a:xfrm>
              <a:prstGeom prst="rect">
                <a:avLst/>
              </a:prstGeom>
              <a:solidFill>
                <a:srgbClr val="184A7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06" name="Rectangle 364">
                <a:extLst>
                  <a:ext uri="{FF2B5EF4-FFF2-40B4-BE49-F238E27FC236}">
                    <a16:creationId xmlns="" xmlns:a16="http://schemas.microsoft.com/office/drawing/2014/main" id="{1BACCFE4-8B61-42F6-9EDE-BC5B23A835F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305051" y="4230688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07" name="Rectangle 365">
                <a:extLst>
                  <a:ext uri="{FF2B5EF4-FFF2-40B4-BE49-F238E27FC236}">
                    <a16:creationId xmlns="" xmlns:a16="http://schemas.microsoft.com/office/drawing/2014/main" id="{C2AEC949-029D-4C6B-852F-CAC66E467A0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351088" y="4230688"/>
                <a:ext cx="19050" cy="19050"/>
              </a:xfrm>
              <a:prstGeom prst="rect">
                <a:avLst/>
              </a:prstGeom>
              <a:solidFill>
                <a:srgbClr val="1844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08" name="Rectangle 366">
                <a:extLst>
                  <a:ext uri="{FF2B5EF4-FFF2-40B4-BE49-F238E27FC236}">
                    <a16:creationId xmlns="" xmlns:a16="http://schemas.microsoft.com/office/drawing/2014/main" id="{7CEEEAF8-A821-424B-9792-48FE6D10BFA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351088" y="4230688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09" name="Freeform 367">
                <a:extLst>
                  <a:ext uri="{FF2B5EF4-FFF2-40B4-BE49-F238E27FC236}">
                    <a16:creationId xmlns="" xmlns:a16="http://schemas.microsoft.com/office/drawing/2014/main" id="{F771DA05-4C96-4F2B-9B93-59564D670AC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98713" y="4230688"/>
                <a:ext cx="19050" cy="19050"/>
              </a:xfrm>
              <a:custGeom>
                <a:avLst/>
                <a:gdLst>
                  <a:gd name="T0" fmla="*/ 0 w 12"/>
                  <a:gd name="T1" fmla="*/ 0 h 12"/>
                  <a:gd name="T2" fmla="*/ 0 w 12"/>
                  <a:gd name="T3" fmla="*/ 12 h 12"/>
                  <a:gd name="T4" fmla="*/ 11 w 12"/>
                  <a:gd name="T5" fmla="*/ 12 h 12"/>
                  <a:gd name="T6" fmla="*/ 12 w 12"/>
                  <a:gd name="T7" fmla="*/ 0 h 12"/>
                  <a:gd name="T8" fmla="*/ 0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0" y="0"/>
                    </a:moveTo>
                    <a:lnTo>
                      <a:pt x="0" y="12"/>
                    </a:lnTo>
                    <a:lnTo>
                      <a:pt x="11" y="12"/>
                    </a:lnTo>
                    <a:lnTo>
                      <a:pt x="1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173F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10" name="Freeform 368">
                <a:extLst>
                  <a:ext uri="{FF2B5EF4-FFF2-40B4-BE49-F238E27FC236}">
                    <a16:creationId xmlns="" xmlns:a16="http://schemas.microsoft.com/office/drawing/2014/main" id="{064A2F01-E604-479B-B2E9-23E521604FF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98713" y="4230688"/>
                <a:ext cx="19050" cy="19050"/>
              </a:xfrm>
              <a:custGeom>
                <a:avLst/>
                <a:gdLst>
                  <a:gd name="T0" fmla="*/ 0 w 12"/>
                  <a:gd name="T1" fmla="*/ 0 h 12"/>
                  <a:gd name="T2" fmla="*/ 0 w 12"/>
                  <a:gd name="T3" fmla="*/ 12 h 12"/>
                  <a:gd name="T4" fmla="*/ 11 w 12"/>
                  <a:gd name="T5" fmla="*/ 12 h 12"/>
                  <a:gd name="T6" fmla="*/ 12 w 12"/>
                  <a:gd name="T7" fmla="*/ 0 h 12"/>
                  <a:gd name="T8" fmla="*/ 0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0" y="0"/>
                    </a:moveTo>
                    <a:lnTo>
                      <a:pt x="0" y="12"/>
                    </a:lnTo>
                    <a:lnTo>
                      <a:pt x="11" y="12"/>
                    </a:lnTo>
                    <a:lnTo>
                      <a:pt x="12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11" name="Rectangle 369">
                <a:extLst>
                  <a:ext uri="{FF2B5EF4-FFF2-40B4-BE49-F238E27FC236}">
                    <a16:creationId xmlns="" xmlns:a16="http://schemas.microsoft.com/office/drawing/2014/main" id="{B16F606A-15C7-4EB8-A5DF-019DE7CCFAB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44751" y="4230688"/>
                <a:ext cx="19050" cy="19050"/>
              </a:xfrm>
              <a:prstGeom prst="rect">
                <a:avLst/>
              </a:prstGeom>
              <a:solidFill>
                <a:srgbClr val="17397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12" name="Rectangle 370">
                <a:extLst>
                  <a:ext uri="{FF2B5EF4-FFF2-40B4-BE49-F238E27FC236}">
                    <a16:creationId xmlns="" xmlns:a16="http://schemas.microsoft.com/office/drawing/2014/main" id="{F52874BB-A87A-493D-A8DE-F2F0EEF1902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44751" y="4230688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13" name="Rectangle 371">
                <a:extLst>
                  <a:ext uri="{FF2B5EF4-FFF2-40B4-BE49-F238E27FC236}">
                    <a16:creationId xmlns="" xmlns:a16="http://schemas.microsoft.com/office/drawing/2014/main" id="{4E2366C1-0639-4768-9D67-2292FE16AFB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90788" y="4230688"/>
                <a:ext cx="19050" cy="19050"/>
              </a:xfrm>
              <a:prstGeom prst="rect">
                <a:avLst/>
              </a:prstGeom>
              <a:solidFill>
                <a:srgbClr val="17336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14" name="Rectangle 372">
                <a:extLst>
                  <a:ext uri="{FF2B5EF4-FFF2-40B4-BE49-F238E27FC236}">
                    <a16:creationId xmlns="" xmlns:a16="http://schemas.microsoft.com/office/drawing/2014/main" id="{85CBA3BA-BC5B-4FF8-BADB-F69978FAE8F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90788" y="4230688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15" name="Rectangle 373">
                <a:extLst>
                  <a:ext uri="{FF2B5EF4-FFF2-40B4-BE49-F238E27FC236}">
                    <a16:creationId xmlns="" xmlns:a16="http://schemas.microsoft.com/office/drawing/2014/main" id="{8FB2D51E-E246-4419-BD90-7999D3FDE37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536826" y="4230688"/>
                <a:ext cx="19050" cy="19050"/>
              </a:xfrm>
              <a:prstGeom prst="rect">
                <a:avLst/>
              </a:prstGeom>
              <a:solidFill>
                <a:srgbClr val="162E6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16" name="Rectangle 374">
                <a:extLst>
                  <a:ext uri="{FF2B5EF4-FFF2-40B4-BE49-F238E27FC236}">
                    <a16:creationId xmlns="" xmlns:a16="http://schemas.microsoft.com/office/drawing/2014/main" id="{60F1451B-8F07-408E-AA41-E0965F76D64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536826" y="4230688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17" name="Freeform 375">
                <a:extLst>
                  <a:ext uri="{FF2B5EF4-FFF2-40B4-BE49-F238E27FC236}">
                    <a16:creationId xmlns="" xmlns:a16="http://schemas.microsoft.com/office/drawing/2014/main" id="{5CFD079A-E216-4BB0-AF68-099C38B310F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82863" y="4230688"/>
                <a:ext cx="19050" cy="19050"/>
              </a:xfrm>
              <a:custGeom>
                <a:avLst/>
                <a:gdLst>
                  <a:gd name="T0" fmla="*/ 12 w 12"/>
                  <a:gd name="T1" fmla="*/ 12 h 12"/>
                  <a:gd name="T2" fmla="*/ 0 w 12"/>
                  <a:gd name="T3" fmla="*/ 12 h 12"/>
                  <a:gd name="T4" fmla="*/ 1 w 12"/>
                  <a:gd name="T5" fmla="*/ 0 h 12"/>
                  <a:gd name="T6" fmla="*/ 12 w 12"/>
                  <a:gd name="T7" fmla="*/ 0 h 12"/>
                  <a:gd name="T8" fmla="*/ 12 w 12"/>
                  <a:gd name="T9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2" y="12"/>
                    </a:moveTo>
                    <a:lnTo>
                      <a:pt x="0" y="12"/>
                    </a:lnTo>
                    <a:lnTo>
                      <a:pt x="1" y="0"/>
                    </a:lnTo>
                    <a:lnTo>
                      <a:pt x="12" y="0"/>
                    </a:lnTo>
                    <a:lnTo>
                      <a:pt x="12" y="12"/>
                    </a:lnTo>
                    <a:close/>
                  </a:path>
                </a:pathLst>
              </a:custGeom>
              <a:solidFill>
                <a:srgbClr val="1628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18" name="Rectangle 376">
                <a:extLst>
                  <a:ext uri="{FF2B5EF4-FFF2-40B4-BE49-F238E27FC236}">
                    <a16:creationId xmlns="" xmlns:a16="http://schemas.microsoft.com/office/drawing/2014/main" id="{945E1EF4-448D-4FE2-BFBB-2FE01D7DFA9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30488" y="4230688"/>
                <a:ext cx="19050" cy="19050"/>
              </a:xfrm>
              <a:prstGeom prst="rect">
                <a:avLst/>
              </a:prstGeom>
              <a:solidFill>
                <a:srgbClr val="1628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19" name="Rectangle 377">
                <a:extLst>
                  <a:ext uri="{FF2B5EF4-FFF2-40B4-BE49-F238E27FC236}">
                    <a16:creationId xmlns="" xmlns:a16="http://schemas.microsoft.com/office/drawing/2014/main" id="{1A6DD31D-183F-4A19-A661-6FA57FCE0BC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76526" y="4230688"/>
                <a:ext cx="19050" cy="19050"/>
              </a:xfrm>
              <a:prstGeom prst="rect">
                <a:avLst/>
              </a:prstGeom>
              <a:solidFill>
                <a:srgbClr val="1628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20" name="Freeform 378">
                <a:extLst>
                  <a:ext uri="{FF2B5EF4-FFF2-40B4-BE49-F238E27FC236}">
                    <a16:creationId xmlns="" xmlns:a16="http://schemas.microsoft.com/office/drawing/2014/main" id="{DE16C009-4CAB-4EAD-89CC-0F6BDC98A1A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20976" y="4216400"/>
                <a:ext cx="31750" cy="47625"/>
              </a:xfrm>
              <a:custGeom>
                <a:avLst/>
                <a:gdLst>
                  <a:gd name="T0" fmla="*/ 20 w 20"/>
                  <a:gd name="T1" fmla="*/ 15 h 30"/>
                  <a:gd name="T2" fmla="*/ 0 w 20"/>
                  <a:gd name="T3" fmla="*/ 30 h 30"/>
                  <a:gd name="T4" fmla="*/ 0 w 20"/>
                  <a:gd name="T5" fmla="*/ 0 h 30"/>
                  <a:gd name="T6" fmla="*/ 20 w 20"/>
                  <a:gd name="T7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30">
                    <a:moveTo>
                      <a:pt x="20" y="15"/>
                    </a:moveTo>
                    <a:lnTo>
                      <a:pt x="0" y="30"/>
                    </a:lnTo>
                    <a:lnTo>
                      <a:pt x="0" y="0"/>
                    </a:lnTo>
                    <a:lnTo>
                      <a:pt x="20" y="15"/>
                    </a:lnTo>
                    <a:close/>
                  </a:path>
                </a:pathLst>
              </a:custGeom>
              <a:solidFill>
                <a:srgbClr val="1628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21" name="Rectangle 379">
                <a:extLst>
                  <a:ext uri="{FF2B5EF4-FFF2-40B4-BE49-F238E27FC236}">
                    <a16:creationId xmlns="" xmlns:a16="http://schemas.microsoft.com/office/drawing/2014/main" id="{08A2263D-9A60-4639-99E5-C32D6B551BE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457326" y="4500563"/>
                <a:ext cx="19050" cy="19050"/>
              </a:xfrm>
              <a:prstGeom prst="rect">
                <a:avLst/>
              </a:prstGeom>
              <a:solidFill>
                <a:srgbClr val="299E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22" name="Rectangle 380">
                <a:extLst>
                  <a:ext uri="{FF2B5EF4-FFF2-40B4-BE49-F238E27FC236}">
                    <a16:creationId xmlns="" xmlns:a16="http://schemas.microsoft.com/office/drawing/2014/main" id="{1386ECE4-5E19-49BB-9A8A-4C58548410A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457326" y="4500563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23" name="Rectangle 381">
                <a:extLst>
                  <a:ext uri="{FF2B5EF4-FFF2-40B4-BE49-F238E27FC236}">
                    <a16:creationId xmlns="" xmlns:a16="http://schemas.microsoft.com/office/drawing/2014/main" id="{C34FB16A-80E0-4272-9479-3E8304677EF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504951" y="4500563"/>
                <a:ext cx="17463" cy="19050"/>
              </a:xfrm>
              <a:prstGeom prst="rect">
                <a:avLst/>
              </a:prstGeom>
              <a:solidFill>
                <a:srgbClr val="34A3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24" name="Rectangle 382">
                <a:extLst>
                  <a:ext uri="{FF2B5EF4-FFF2-40B4-BE49-F238E27FC236}">
                    <a16:creationId xmlns="" xmlns:a16="http://schemas.microsoft.com/office/drawing/2014/main" id="{49B8FE3B-6E1F-4F33-A33F-5B78AA0AF08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504951" y="4500563"/>
                <a:ext cx="17463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25" name="Rectangle 383">
                <a:extLst>
                  <a:ext uri="{FF2B5EF4-FFF2-40B4-BE49-F238E27FC236}">
                    <a16:creationId xmlns="" xmlns:a16="http://schemas.microsoft.com/office/drawing/2014/main" id="{E808C4A7-8034-4AA5-9F10-F7F57746E8D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550988" y="4500563"/>
                <a:ext cx="19050" cy="19050"/>
              </a:xfrm>
              <a:prstGeom prst="rect">
                <a:avLst/>
              </a:prstGeom>
              <a:solidFill>
                <a:srgbClr val="3FA8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26" name="Rectangle 384">
                <a:extLst>
                  <a:ext uri="{FF2B5EF4-FFF2-40B4-BE49-F238E27FC236}">
                    <a16:creationId xmlns="" xmlns:a16="http://schemas.microsoft.com/office/drawing/2014/main" id="{4182E210-89E2-4944-B725-CCC25DEEB0F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550988" y="4500563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27" name="Rectangle 385">
                <a:extLst>
                  <a:ext uri="{FF2B5EF4-FFF2-40B4-BE49-F238E27FC236}">
                    <a16:creationId xmlns="" xmlns:a16="http://schemas.microsoft.com/office/drawing/2014/main" id="{4FFCCDDE-7957-4902-B8FC-BB497451B3E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597026" y="4500563"/>
                <a:ext cx="19050" cy="19050"/>
              </a:xfrm>
              <a:prstGeom prst="rect">
                <a:avLst/>
              </a:prstGeom>
              <a:solidFill>
                <a:srgbClr val="4AAD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28" name="Rectangle 386">
                <a:extLst>
                  <a:ext uri="{FF2B5EF4-FFF2-40B4-BE49-F238E27FC236}">
                    <a16:creationId xmlns="" xmlns:a16="http://schemas.microsoft.com/office/drawing/2014/main" id="{55B73F23-5DD1-4210-A39E-A8ADAD6D38C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597026" y="4500563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29" name="Rectangle 387">
                <a:extLst>
                  <a:ext uri="{FF2B5EF4-FFF2-40B4-BE49-F238E27FC236}">
                    <a16:creationId xmlns="" xmlns:a16="http://schemas.microsoft.com/office/drawing/2014/main" id="{4D8B66F0-28DD-4E3A-B1C0-439F40EB048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643063" y="4500563"/>
                <a:ext cx="19050" cy="19050"/>
              </a:xfrm>
              <a:prstGeom prst="rect">
                <a:avLst/>
              </a:prstGeom>
              <a:solidFill>
                <a:srgbClr val="56B3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30" name="Rectangle 388">
                <a:extLst>
                  <a:ext uri="{FF2B5EF4-FFF2-40B4-BE49-F238E27FC236}">
                    <a16:creationId xmlns="" xmlns:a16="http://schemas.microsoft.com/office/drawing/2014/main" id="{3AC41D79-C0B5-43D8-BE9A-3F3B295D62C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643063" y="4500563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31" name="Freeform 389">
                <a:extLst>
                  <a:ext uri="{FF2B5EF4-FFF2-40B4-BE49-F238E27FC236}">
                    <a16:creationId xmlns="" xmlns:a16="http://schemas.microsoft.com/office/drawing/2014/main" id="{123C9926-DF00-459E-BC0D-F24FF926BC6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89101" y="4500563"/>
                <a:ext cx="19050" cy="19050"/>
              </a:xfrm>
              <a:custGeom>
                <a:avLst/>
                <a:gdLst>
                  <a:gd name="T0" fmla="*/ 1 w 12"/>
                  <a:gd name="T1" fmla="*/ 0 h 12"/>
                  <a:gd name="T2" fmla="*/ 0 w 12"/>
                  <a:gd name="T3" fmla="*/ 12 h 12"/>
                  <a:gd name="T4" fmla="*/ 12 w 12"/>
                  <a:gd name="T5" fmla="*/ 12 h 12"/>
                  <a:gd name="T6" fmla="*/ 12 w 12"/>
                  <a:gd name="T7" fmla="*/ 0 h 12"/>
                  <a:gd name="T8" fmla="*/ 1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" y="0"/>
                    </a:moveTo>
                    <a:lnTo>
                      <a:pt x="0" y="12"/>
                    </a:lnTo>
                    <a:lnTo>
                      <a:pt x="12" y="12"/>
                    </a:lnTo>
                    <a:lnTo>
                      <a:pt x="12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61B8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32" name="Freeform 390">
                <a:extLst>
                  <a:ext uri="{FF2B5EF4-FFF2-40B4-BE49-F238E27FC236}">
                    <a16:creationId xmlns="" xmlns:a16="http://schemas.microsoft.com/office/drawing/2014/main" id="{1A415308-6C0F-4B9F-98F5-3E8DB7DF78E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89101" y="4500563"/>
                <a:ext cx="19050" cy="19050"/>
              </a:xfrm>
              <a:custGeom>
                <a:avLst/>
                <a:gdLst>
                  <a:gd name="T0" fmla="*/ 1 w 12"/>
                  <a:gd name="T1" fmla="*/ 0 h 12"/>
                  <a:gd name="T2" fmla="*/ 0 w 12"/>
                  <a:gd name="T3" fmla="*/ 12 h 12"/>
                  <a:gd name="T4" fmla="*/ 12 w 12"/>
                  <a:gd name="T5" fmla="*/ 12 h 12"/>
                  <a:gd name="T6" fmla="*/ 12 w 12"/>
                  <a:gd name="T7" fmla="*/ 0 h 12"/>
                  <a:gd name="T8" fmla="*/ 1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" y="0"/>
                    </a:moveTo>
                    <a:lnTo>
                      <a:pt x="0" y="12"/>
                    </a:lnTo>
                    <a:lnTo>
                      <a:pt x="12" y="12"/>
                    </a:lnTo>
                    <a:lnTo>
                      <a:pt x="12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33" name="Rectangle 391">
                <a:extLst>
                  <a:ext uri="{FF2B5EF4-FFF2-40B4-BE49-F238E27FC236}">
                    <a16:creationId xmlns="" xmlns:a16="http://schemas.microsoft.com/office/drawing/2014/main" id="{A1EFFEFE-DE1E-494F-975A-CE336FE8DE3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736726" y="4500563"/>
                <a:ext cx="19050" cy="19050"/>
              </a:xfrm>
              <a:prstGeom prst="rect">
                <a:avLst/>
              </a:prstGeom>
              <a:solidFill>
                <a:srgbClr val="6CBD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34" name="Rectangle 392">
                <a:extLst>
                  <a:ext uri="{FF2B5EF4-FFF2-40B4-BE49-F238E27FC236}">
                    <a16:creationId xmlns="" xmlns:a16="http://schemas.microsoft.com/office/drawing/2014/main" id="{1D38DCCD-1EEA-40A8-ADFF-171C6BD1DD5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736726" y="4500563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35" name="Rectangle 393">
                <a:extLst>
                  <a:ext uri="{FF2B5EF4-FFF2-40B4-BE49-F238E27FC236}">
                    <a16:creationId xmlns="" xmlns:a16="http://schemas.microsoft.com/office/drawing/2014/main" id="{D270C65A-9759-4CCE-8C01-B48A9579579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782763" y="4500563"/>
                <a:ext cx="19050" cy="19050"/>
              </a:xfrm>
              <a:prstGeom prst="rect">
                <a:avLst/>
              </a:prstGeom>
              <a:solidFill>
                <a:srgbClr val="77C2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36" name="Rectangle 394">
                <a:extLst>
                  <a:ext uri="{FF2B5EF4-FFF2-40B4-BE49-F238E27FC236}">
                    <a16:creationId xmlns="" xmlns:a16="http://schemas.microsoft.com/office/drawing/2014/main" id="{32940B68-55BE-48D3-8B0C-F46C3476B37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782763" y="4500563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37" name="Rectangle 395">
                <a:extLst>
                  <a:ext uri="{FF2B5EF4-FFF2-40B4-BE49-F238E27FC236}">
                    <a16:creationId xmlns="" xmlns:a16="http://schemas.microsoft.com/office/drawing/2014/main" id="{7460F798-6548-4944-9C9A-D5C98218FBC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828801" y="4500563"/>
                <a:ext cx="19050" cy="19050"/>
              </a:xfrm>
              <a:prstGeom prst="rect">
                <a:avLst/>
              </a:prstGeom>
              <a:solidFill>
                <a:srgbClr val="83C7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38" name="Rectangle 396">
                <a:extLst>
                  <a:ext uri="{FF2B5EF4-FFF2-40B4-BE49-F238E27FC236}">
                    <a16:creationId xmlns="" xmlns:a16="http://schemas.microsoft.com/office/drawing/2014/main" id="{22740CB1-C762-4D86-A431-7757A904E4D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828801" y="4500563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39" name="Rectangle 397">
                <a:extLst>
                  <a:ext uri="{FF2B5EF4-FFF2-40B4-BE49-F238E27FC236}">
                    <a16:creationId xmlns="" xmlns:a16="http://schemas.microsoft.com/office/drawing/2014/main" id="{6C38737B-7991-44F9-801C-0170D1B1744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874838" y="4500563"/>
                <a:ext cx="19050" cy="19050"/>
              </a:xfrm>
              <a:prstGeom prst="rect">
                <a:avLst/>
              </a:prstGeom>
              <a:solidFill>
                <a:srgbClr val="8ECC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40" name="Rectangle 398">
                <a:extLst>
                  <a:ext uri="{FF2B5EF4-FFF2-40B4-BE49-F238E27FC236}">
                    <a16:creationId xmlns="" xmlns:a16="http://schemas.microsoft.com/office/drawing/2014/main" id="{F1C6447C-9B68-4232-ACB0-1201004F9EC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874838" y="4500563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41" name="Freeform 399">
                <a:extLst>
                  <a:ext uri="{FF2B5EF4-FFF2-40B4-BE49-F238E27FC236}">
                    <a16:creationId xmlns="" xmlns:a16="http://schemas.microsoft.com/office/drawing/2014/main" id="{C8B89409-9C4A-49A6-B934-AB1CFC21F50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22463" y="4500563"/>
                <a:ext cx="19050" cy="19050"/>
              </a:xfrm>
              <a:custGeom>
                <a:avLst/>
                <a:gdLst>
                  <a:gd name="T0" fmla="*/ 0 w 12"/>
                  <a:gd name="T1" fmla="*/ 0 h 12"/>
                  <a:gd name="T2" fmla="*/ 0 w 12"/>
                  <a:gd name="T3" fmla="*/ 12 h 12"/>
                  <a:gd name="T4" fmla="*/ 11 w 12"/>
                  <a:gd name="T5" fmla="*/ 12 h 12"/>
                  <a:gd name="T6" fmla="*/ 12 w 12"/>
                  <a:gd name="T7" fmla="*/ 0 h 12"/>
                  <a:gd name="T8" fmla="*/ 0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0" y="0"/>
                    </a:moveTo>
                    <a:lnTo>
                      <a:pt x="0" y="12"/>
                    </a:lnTo>
                    <a:lnTo>
                      <a:pt x="11" y="12"/>
                    </a:lnTo>
                    <a:lnTo>
                      <a:pt x="1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9D1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42" name="Freeform 400">
                <a:extLst>
                  <a:ext uri="{FF2B5EF4-FFF2-40B4-BE49-F238E27FC236}">
                    <a16:creationId xmlns="" xmlns:a16="http://schemas.microsoft.com/office/drawing/2014/main" id="{E9C16161-981F-4AED-9894-379391E88E7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22463" y="4500563"/>
                <a:ext cx="19050" cy="19050"/>
              </a:xfrm>
              <a:custGeom>
                <a:avLst/>
                <a:gdLst>
                  <a:gd name="T0" fmla="*/ 0 w 12"/>
                  <a:gd name="T1" fmla="*/ 0 h 12"/>
                  <a:gd name="T2" fmla="*/ 0 w 12"/>
                  <a:gd name="T3" fmla="*/ 12 h 12"/>
                  <a:gd name="T4" fmla="*/ 11 w 12"/>
                  <a:gd name="T5" fmla="*/ 12 h 12"/>
                  <a:gd name="T6" fmla="*/ 12 w 12"/>
                  <a:gd name="T7" fmla="*/ 0 h 12"/>
                  <a:gd name="T8" fmla="*/ 0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0" y="0"/>
                    </a:moveTo>
                    <a:lnTo>
                      <a:pt x="0" y="12"/>
                    </a:lnTo>
                    <a:lnTo>
                      <a:pt x="11" y="12"/>
                    </a:lnTo>
                    <a:lnTo>
                      <a:pt x="12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43" name="Rectangle 401">
                <a:extLst>
                  <a:ext uri="{FF2B5EF4-FFF2-40B4-BE49-F238E27FC236}">
                    <a16:creationId xmlns="" xmlns:a16="http://schemas.microsoft.com/office/drawing/2014/main" id="{C9B75040-D9CA-42CE-818B-C95D6B8FD8A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68501" y="4500563"/>
                <a:ext cx="19050" cy="19050"/>
              </a:xfrm>
              <a:prstGeom prst="rect">
                <a:avLst/>
              </a:prstGeom>
              <a:solidFill>
                <a:srgbClr val="A5D6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44" name="Rectangle 402">
                <a:extLst>
                  <a:ext uri="{FF2B5EF4-FFF2-40B4-BE49-F238E27FC236}">
                    <a16:creationId xmlns="" xmlns:a16="http://schemas.microsoft.com/office/drawing/2014/main" id="{E7564903-1131-40A5-93FF-B90B534C516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968501" y="4500563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45" name="Rectangle 403">
                <a:extLst>
                  <a:ext uri="{FF2B5EF4-FFF2-40B4-BE49-F238E27FC236}">
                    <a16:creationId xmlns="" xmlns:a16="http://schemas.microsoft.com/office/drawing/2014/main" id="{E8D8A168-06E9-43D2-A0C4-C785531B526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014538" y="4500563"/>
                <a:ext cx="19050" cy="19050"/>
              </a:xfrm>
              <a:prstGeom prst="rect">
                <a:avLst/>
              </a:prstGeom>
              <a:solidFill>
                <a:srgbClr val="B0DB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46" name="Rectangle 404">
                <a:extLst>
                  <a:ext uri="{FF2B5EF4-FFF2-40B4-BE49-F238E27FC236}">
                    <a16:creationId xmlns="" xmlns:a16="http://schemas.microsoft.com/office/drawing/2014/main" id="{3EC7CEE5-BD88-40B3-9087-E7AEE3E1C05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014538" y="4500563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47" name="Rectangle 405">
                <a:extLst>
                  <a:ext uri="{FF2B5EF4-FFF2-40B4-BE49-F238E27FC236}">
                    <a16:creationId xmlns="" xmlns:a16="http://schemas.microsoft.com/office/drawing/2014/main" id="{0867567A-5CC2-4BE4-908C-2D3E5FDCAEC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060576" y="4500563"/>
                <a:ext cx="19050" cy="19050"/>
              </a:xfrm>
              <a:prstGeom prst="rect">
                <a:avLst/>
              </a:prstGeom>
              <a:solidFill>
                <a:srgbClr val="BCE1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48" name="Rectangle 406">
                <a:extLst>
                  <a:ext uri="{FF2B5EF4-FFF2-40B4-BE49-F238E27FC236}">
                    <a16:creationId xmlns="" xmlns:a16="http://schemas.microsoft.com/office/drawing/2014/main" id="{AEB28263-95B1-4455-B976-A3675555C2B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060576" y="4500563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49" name="Freeform 408">
                <a:extLst>
                  <a:ext uri="{FF2B5EF4-FFF2-40B4-BE49-F238E27FC236}">
                    <a16:creationId xmlns="" xmlns:a16="http://schemas.microsoft.com/office/drawing/2014/main" id="{F9838DF5-15A9-4C1F-8619-1586AE3C05E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106613" y="4500563"/>
                <a:ext cx="19050" cy="19050"/>
              </a:xfrm>
              <a:custGeom>
                <a:avLst/>
                <a:gdLst>
                  <a:gd name="T0" fmla="*/ 1 w 12"/>
                  <a:gd name="T1" fmla="*/ 0 h 12"/>
                  <a:gd name="T2" fmla="*/ 0 w 12"/>
                  <a:gd name="T3" fmla="*/ 12 h 12"/>
                  <a:gd name="T4" fmla="*/ 12 w 12"/>
                  <a:gd name="T5" fmla="*/ 12 h 12"/>
                  <a:gd name="T6" fmla="*/ 12 w 12"/>
                  <a:gd name="T7" fmla="*/ 0 h 12"/>
                  <a:gd name="T8" fmla="*/ 1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" y="0"/>
                    </a:moveTo>
                    <a:lnTo>
                      <a:pt x="0" y="12"/>
                    </a:lnTo>
                    <a:lnTo>
                      <a:pt x="12" y="12"/>
                    </a:lnTo>
                    <a:lnTo>
                      <a:pt x="12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6E5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50" name="Freeform 409">
                <a:extLst>
                  <a:ext uri="{FF2B5EF4-FFF2-40B4-BE49-F238E27FC236}">
                    <a16:creationId xmlns="" xmlns:a16="http://schemas.microsoft.com/office/drawing/2014/main" id="{71E4A42C-5FE3-47EC-97E1-C0C5E736112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106613" y="4500563"/>
                <a:ext cx="19050" cy="19050"/>
              </a:xfrm>
              <a:custGeom>
                <a:avLst/>
                <a:gdLst>
                  <a:gd name="T0" fmla="*/ 1 w 12"/>
                  <a:gd name="T1" fmla="*/ 0 h 12"/>
                  <a:gd name="T2" fmla="*/ 0 w 12"/>
                  <a:gd name="T3" fmla="*/ 12 h 12"/>
                  <a:gd name="T4" fmla="*/ 12 w 12"/>
                  <a:gd name="T5" fmla="*/ 12 h 12"/>
                  <a:gd name="T6" fmla="*/ 12 w 12"/>
                  <a:gd name="T7" fmla="*/ 0 h 12"/>
                  <a:gd name="T8" fmla="*/ 1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" y="0"/>
                    </a:moveTo>
                    <a:lnTo>
                      <a:pt x="0" y="12"/>
                    </a:lnTo>
                    <a:lnTo>
                      <a:pt x="12" y="12"/>
                    </a:lnTo>
                    <a:lnTo>
                      <a:pt x="12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51" name="Rectangle 410">
                <a:extLst>
                  <a:ext uri="{FF2B5EF4-FFF2-40B4-BE49-F238E27FC236}">
                    <a16:creationId xmlns="" xmlns:a16="http://schemas.microsoft.com/office/drawing/2014/main" id="{91DAA0B8-E19A-41CB-B622-29EACB83456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154238" y="4500563"/>
                <a:ext cx="19050" cy="19050"/>
              </a:xfrm>
              <a:prstGeom prst="rect">
                <a:avLst/>
              </a:prstGeom>
              <a:solidFill>
                <a:srgbClr val="D2EB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52" name="Rectangle 411">
                <a:extLst>
                  <a:ext uri="{FF2B5EF4-FFF2-40B4-BE49-F238E27FC236}">
                    <a16:creationId xmlns="" xmlns:a16="http://schemas.microsoft.com/office/drawing/2014/main" id="{CB8D4B36-E3C2-4BC1-830E-371C1963A57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154238" y="4500563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53" name="Rectangle 412">
                <a:extLst>
                  <a:ext uri="{FF2B5EF4-FFF2-40B4-BE49-F238E27FC236}">
                    <a16:creationId xmlns="" xmlns:a16="http://schemas.microsoft.com/office/drawing/2014/main" id="{6A66EDC1-51F6-4AAC-8768-AC524673DB7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00276" y="4500563"/>
                <a:ext cx="19050" cy="19050"/>
              </a:xfrm>
              <a:prstGeom prst="rect">
                <a:avLst/>
              </a:prstGeom>
              <a:solidFill>
                <a:srgbClr val="DDF0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54" name="Rectangle 413">
                <a:extLst>
                  <a:ext uri="{FF2B5EF4-FFF2-40B4-BE49-F238E27FC236}">
                    <a16:creationId xmlns="" xmlns:a16="http://schemas.microsoft.com/office/drawing/2014/main" id="{BF76EFB8-0B94-4A9D-91BF-E66CAB59E28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00276" y="4500563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55" name="Rectangle 414">
                <a:extLst>
                  <a:ext uri="{FF2B5EF4-FFF2-40B4-BE49-F238E27FC236}">
                    <a16:creationId xmlns="" xmlns:a16="http://schemas.microsoft.com/office/drawing/2014/main" id="{AC5026D4-15ED-419F-ACF7-2D8E140D45E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6313" y="4500563"/>
                <a:ext cx="19050" cy="19050"/>
              </a:xfrm>
              <a:prstGeom prst="rect">
                <a:avLst/>
              </a:prstGeom>
              <a:solidFill>
                <a:srgbClr val="E9F5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56" name="Rectangle 415">
                <a:extLst>
                  <a:ext uri="{FF2B5EF4-FFF2-40B4-BE49-F238E27FC236}">
                    <a16:creationId xmlns="" xmlns:a16="http://schemas.microsoft.com/office/drawing/2014/main" id="{4D9DF0F9-5C23-451F-9C8A-A17C060E888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46313" y="4500563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57" name="Rectangle 416">
                <a:extLst>
                  <a:ext uri="{FF2B5EF4-FFF2-40B4-BE49-F238E27FC236}">
                    <a16:creationId xmlns="" xmlns:a16="http://schemas.microsoft.com/office/drawing/2014/main" id="{6C2E7320-4B69-47D3-9216-102DA3223EE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92351" y="4500563"/>
                <a:ext cx="19050" cy="19050"/>
              </a:xfrm>
              <a:prstGeom prst="rect">
                <a:avLst/>
              </a:prstGeom>
              <a:solidFill>
                <a:srgbClr val="F3FA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58" name="Rectangle 417">
                <a:extLst>
                  <a:ext uri="{FF2B5EF4-FFF2-40B4-BE49-F238E27FC236}">
                    <a16:creationId xmlns="" xmlns:a16="http://schemas.microsoft.com/office/drawing/2014/main" id="{D1D3A3D4-F08B-49B3-A7D0-CF75955D146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92351" y="4500563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59" name="Freeform 418">
                <a:extLst>
                  <a:ext uri="{FF2B5EF4-FFF2-40B4-BE49-F238E27FC236}">
                    <a16:creationId xmlns="" xmlns:a16="http://schemas.microsoft.com/office/drawing/2014/main" id="{BD86E359-D283-4F4B-80E7-A2F247CC4BA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39976" y="4500563"/>
                <a:ext cx="19050" cy="19050"/>
              </a:xfrm>
              <a:custGeom>
                <a:avLst/>
                <a:gdLst>
                  <a:gd name="T0" fmla="*/ 11 w 12"/>
                  <a:gd name="T1" fmla="*/ 12 h 12"/>
                  <a:gd name="T2" fmla="*/ 0 w 12"/>
                  <a:gd name="T3" fmla="*/ 12 h 12"/>
                  <a:gd name="T4" fmla="*/ 0 w 12"/>
                  <a:gd name="T5" fmla="*/ 0 h 12"/>
                  <a:gd name="T6" fmla="*/ 12 w 12"/>
                  <a:gd name="T7" fmla="*/ 0 h 12"/>
                  <a:gd name="T8" fmla="*/ 11 w 12"/>
                  <a:gd name="T9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1" y="12"/>
                    </a:moveTo>
                    <a:lnTo>
                      <a:pt x="0" y="12"/>
                    </a:lnTo>
                    <a:lnTo>
                      <a:pt x="0" y="0"/>
                    </a:lnTo>
                    <a:lnTo>
                      <a:pt x="12" y="0"/>
                    </a:lnTo>
                    <a:lnTo>
                      <a:pt x="11" y="1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60" name="Rectangle 419">
                <a:extLst>
                  <a:ext uri="{FF2B5EF4-FFF2-40B4-BE49-F238E27FC236}">
                    <a16:creationId xmlns="" xmlns:a16="http://schemas.microsoft.com/office/drawing/2014/main" id="{4A6166AE-11EB-4D78-91F6-29CAAED200B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386013" y="4500563"/>
                <a:ext cx="19050" cy="19050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61" name="Rectangle 420">
                <a:extLst>
                  <a:ext uri="{FF2B5EF4-FFF2-40B4-BE49-F238E27FC236}">
                    <a16:creationId xmlns="" xmlns:a16="http://schemas.microsoft.com/office/drawing/2014/main" id="{53905E72-A7CB-4C90-B698-8ADC0697F44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32051" y="4500563"/>
                <a:ext cx="19050" cy="19050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62" name="Rectangle 421">
                <a:extLst>
                  <a:ext uri="{FF2B5EF4-FFF2-40B4-BE49-F238E27FC236}">
                    <a16:creationId xmlns="" xmlns:a16="http://schemas.microsoft.com/office/drawing/2014/main" id="{65EF3F7D-06B8-4DF3-B966-61CE956EED6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451226" y="4500563"/>
                <a:ext cx="19050" cy="19050"/>
              </a:xfrm>
              <a:prstGeom prst="rect">
                <a:avLst/>
              </a:prstGeom>
              <a:solidFill>
                <a:srgbClr val="299E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63" name="Rectangle 422">
                <a:extLst>
                  <a:ext uri="{FF2B5EF4-FFF2-40B4-BE49-F238E27FC236}">
                    <a16:creationId xmlns="" xmlns:a16="http://schemas.microsoft.com/office/drawing/2014/main" id="{031954EC-A379-4C7B-A28B-995E1BD3D6B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451226" y="4500563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64" name="Rectangle 423">
                <a:extLst>
                  <a:ext uri="{FF2B5EF4-FFF2-40B4-BE49-F238E27FC236}">
                    <a16:creationId xmlns="" xmlns:a16="http://schemas.microsoft.com/office/drawing/2014/main" id="{E0FDD549-73AE-47D9-B3C6-6308BBA324C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405188" y="4500563"/>
                <a:ext cx="17463" cy="19050"/>
              </a:xfrm>
              <a:prstGeom prst="rect">
                <a:avLst/>
              </a:prstGeom>
              <a:solidFill>
                <a:srgbClr val="34A3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65" name="Rectangle 424">
                <a:extLst>
                  <a:ext uri="{FF2B5EF4-FFF2-40B4-BE49-F238E27FC236}">
                    <a16:creationId xmlns="" xmlns:a16="http://schemas.microsoft.com/office/drawing/2014/main" id="{FFC54C2F-E686-4D65-9C05-D30AB1F2B0E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405188" y="4500563"/>
                <a:ext cx="17463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66" name="Rectangle 425">
                <a:extLst>
                  <a:ext uri="{FF2B5EF4-FFF2-40B4-BE49-F238E27FC236}">
                    <a16:creationId xmlns="" xmlns:a16="http://schemas.microsoft.com/office/drawing/2014/main" id="{80608AD4-CA6C-498F-8D95-7F3871184D8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357563" y="4500563"/>
                <a:ext cx="19050" cy="19050"/>
              </a:xfrm>
              <a:prstGeom prst="rect">
                <a:avLst/>
              </a:prstGeom>
              <a:solidFill>
                <a:srgbClr val="3FA8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67" name="Rectangle 426">
                <a:extLst>
                  <a:ext uri="{FF2B5EF4-FFF2-40B4-BE49-F238E27FC236}">
                    <a16:creationId xmlns="" xmlns:a16="http://schemas.microsoft.com/office/drawing/2014/main" id="{9724C51C-5F56-460F-ACBB-9095B26E607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357563" y="4500563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68" name="Rectangle 427">
                <a:extLst>
                  <a:ext uri="{FF2B5EF4-FFF2-40B4-BE49-F238E27FC236}">
                    <a16:creationId xmlns="" xmlns:a16="http://schemas.microsoft.com/office/drawing/2014/main" id="{63D19882-9F15-4A52-ABBE-57F8F2AC5C6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311526" y="4500563"/>
                <a:ext cx="19050" cy="19050"/>
              </a:xfrm>
              <a:prstGeom prst="rect">
                <a:avLst/>
              </a:prstGeom>
              <a:solidFill>
                <a:srgbClr val="4AAD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69" name="Rectangle 428">
                <a:extLst>
                  <a:ext uri="{FF2B5EF4-FFF2-40B4-BE49-F238E27FC236}">
                    <a16:creationId xmlns="" xmlns:a16="http://schemas.microsoft.com/office/drawing/2014/main" id="{E6A38F63-EED3-4E8D-8180-596D1F218F5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311526" y="4500563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70" name="Rectangle 429">
                <a:extLst>
                  <a:ext uri="{FF2B5EF4-FFF2-40B4-BE49-F238E27FC236}">
                    <a16:creationId xmlns="" xmlns:a16="http://schemas.microsoft.com/office/drawing/2014/main" id="{CBF6C01D-7254-44BA-9F9C-A63F2A4D88E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265488" y="4500563"/>
                <a:ext cx="19050" cy="19050"/>
              </a:xfrm>
              <a:prstGeom prst="rect">
                <a:avLst/>
              </a:prstGeom>
              <a:solidFill>
                <a:srgbClr val="56B3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71" name="Rectangle 430">
                <a:extLst>
                  <a:ext uri="{FF2B5EF4-FFF2-40B4-BE49-F238E27FC236}">
                    <a16:creationId xmlns="" xmlns:a16="http://schemas.microsoft.com/office/drawing/2014/main" id="{10D52730-1709-40BD-9D22-12E7679BD65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265488" y="4500563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72" name="Freeform 431">
                <a:extLst>
                  <a:ext uri="{FF2B5EF4-FFF2-40B4-BE49-F238E27FC236}">
                    <a16:creationId xmlns="" xmlns:a16="http://schemas.microsoft.com/office/drawing/2014/main" id="{2219A8C8-E243-4BE2-95BF-966B6DA00C7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219451" y="4500563"/>
                <a:ext cx="19050" cy="19050"/>
              </a:xfrm>
              <a:custGeom>
                <a:avLst/>
                <a:gdLst>
                  <a:gd name="T0" fmla="*/ 11 w 12"/>
                  <a:gd name="T1" fmla="*/ 0 h 12"/>
                  <a:gd name="T2" fmla="*/ 0 w 12"/>
                  <a:gd name="T3" fmla="*/ 0 h 12"/>
                  <a:gd name="T4" fmla="*/ 0 w 12"/>
                  <a:gd name="T5" fmla="*/ 12 h 12"/>
                  <a:gd name="T6" fmla="*/ 12 w 12"/>
                  <a:gd name="T7" fmla="*/ 12 h 12"/>
                  <a:gd name="T8" fmla="*/ 11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1" y="0"/>
                    </a:moveTo>
                    <a:lnTo>
                      <a:pt x="0" y="0"/>
                    </a:lnTo>
                    <a:lnTo>
                      <a:pt x="0" y="12"/>
                    </a:lnTo>
                    <a:lnTo>
                      <a:pt x="12" y="12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61B8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73" name="Freeform 432">
                <a:extLst>
                  <a:ext uri="{FF2B5EF4-FFF2-40B4-BE49-F238E27FC236}">
                    <a16:creationId xmlns="" xmlns:a16="http://schemas.microsoft.com/office/drawing/2014/main" id="{5FD9046D-ECBD-44E2-96A9-CEDA320C02C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219451" y="4500563"/>
                <a:ext cx="19050" cy="19050"/>
              </a:xfrm>
              <a:custGeom>
                <a:avLst/>
                <a:gdLst>
                  <a:gd name="T0" fmla="*/ 11 w 12"/>
                  <a:gd name="T1" fmla="*/ 0 h 12"/>
                  <a:gd name="T2" fmla="*/ 0 w 12"/>
                  <a:gd name="T3" fmla="*/ 0 h 12"/>
                  <a:gd name="T4" fmla="*/ 0 w 12"/>
                  <a:gd name="T5" fmla="*/ 12 h 12"/>
                  <a:gd name="T6" fmla="*/ 12 w 12"/>
                  <a:gd name="T7" fmla="*/ 12 h 12"/>
                  <a:gd name="T8" fmla="*/ 11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1" y="0"/>
                    </a:moveTo>
                    <a:lnTo>
                      <a:pt x="0" y="0"/>
                    </a:lnTo>
                    <a:lnTo>
                      <a:pt x="0" y="12"/>
                    </a:lnTo>
                    <a:lnTo>
                      <a:pt x="12" y="12"/>
                    </a:lnTo>
                    <a:lnTo>
                      <a:pt x="1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74" name="Rectangle 433">
                <a:extLst>
                  <a:ext uri="{FF2B5EF4-FFF2-40B4-BE49-F238E27FC236}">
                    <a16:creationId xmlns="" xmlns:a16="http://schemas.microsoft.com/office/drawing/2014/main" id="{5DCD2416-7349-4A1A-B633-F21A79E1449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171826" y="4500563"/>
                <a:ext cx="19050" cy="19050"/>
              </a:xfrm>
              <a:prstGeom prst="rect">
                <a:avLst/>
              </a:prstGeom>
              <a:solidFill>
                <a:srgbClr val="6CBD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75" name="Rectangle 434">
                <a:extLst>
                  <a:ext uri="{FF2B5EF4-FFF2-40B4-BE49-F238E27FC236}">
                    <a16:creationId xmlns="" xmlns:a16="http://schemas.microsoft.com/office/drawing/2014/main" id="{1D1A0E68-7D04-4FBA-9178-1255E328A10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171826" y="4500563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76" name="Rectangle 435">
                <a:extLst>
                  <a:ext uri="{FF2B5EF4-FFF2-40B4-BE49-F238E27FC236}">
                    <a16:creationId xmlns="" xmlns:a16="http://schemas.microsoft.com/office/drawing/2014/main" id="{F00C1DB2-F0EC-434B-9B5E-EC1EB4CC602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125788" y="4500563"/>
                <a:ext cx="19050" cy="19050"/>
              </a:xfrm>
              <a:prstGeom prst="rect">
                <a:avLst/>
              </a:prstGeom>
              <a:solidFill>
                <a:srgbClr val="77C2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77" name="Rectangle 436">
                <a:extLst>
                  <a:ext uri="{FF2B5EF4-FFF2-40B4-BE49-F238E27FC236}">
                    <a16:creationId xmlns="" xmlns:a16="http://schemas.microsoft.com/office/drawing/2014/main" id="{E26E51FC-ADA2-4F77-A092-395A0AB8E61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125788" y="4500563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78" name="Rectangle 437">
                <a:extLst>
                  <a:ext uri="{FF2B5EF4-FFF2-40B4-BE49-F238E27FC236}">
                    <a16:creationId xmlns="" xmlns:a16="http://schemas.microsoft.com/office/drawing/2014/main" id="{E7C5FBF9-1A2D-4725-A560-B2574099986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079751" y="4500563"/>
                <a:ext cx="19050" cy="19050"/>
              </a:xfrm>
              <a:prstGeom prst="rect">
                <a:avLst/>
              </a:prstGeom>
              <a:solidFill>
                <a:srgbClr val="83C7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79" name="Rectangle 438">
                <a:extLst>
                  <a:ext uri="{FF2B5EF4-FFF2-40B4-BE49-F238E27FC236}">
                    <a16:creationId xmlns="" xmlns:a16="http://schemas.microsoft.com/office/drawing/2014/main" id="{A3C4C571-CB52-4A33-811F-1FCF54885B6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079751" y="4500563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80" name="Rectangle 439">
                <a:extLst>
                  <a:ext uri="{FF2B5EF4-FFF2-40B4-BE49-F238E27FC236}">
                    <a16:creationId xmlns="" xmlns:a16="http://schemas.microsoft.com/office/drawing/2014/main" id="{57A28D25-1960-46C7-A1A0-6EF03FECC3F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033713" y="4500563"/>
                <a:ext cx="19050" cy="19050"/>
              </a:xfrm>
              <a:prstGeom prst="rect">
                <a:avLst/>
              </a:prstGeom>
              <a:solidFill>
                <a:srgbClr val="8ECC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81" name="Rectangle 440">
                <a:extLst>
                  <a:ext uri="{FF2B5EF4-FFF2-40B4-BE49-F238E27FC236}">
                    <a16:creationId xmlns="" xmlns:a16="http://schemas.microsoft.com/office/drawing/2014/main" id="{DEDD018B-1242-460E-A3EC-CF1E15D3A2F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033713" y="4500563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82" name="Freeform 441">
                <a:extLst>
                  <a:ext uri="{FF2B5EF4-FFF2-40B4-BE49-F238E27FC236}">
                    <a16:creationId xmlns="" xmlns:a16="http://schemas.microsoft.com/office/drawing/2014/main" id="{13AB6B65-3FB0-4880-9645-272908E8D07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986088" y="4500563"/>
                <a:ext cx="19050" cy="19050"/>
              </a:xfrm>
              <a:custGeom>
                <a:avLst/>
                <a:gdLst>
                  <a:gd name="T0" fmla="*/ 12 w 12"/>
                  <a:gd name="T1" fmla="*/ 0 h 12"/>
                  <a:gd name="T2" fmla="*/ 0 w 12"/>
                  <a:gd name="T3" fmla="*/ 0 h 12"/>
                  <a:gd name="T4" fmla="*/ 1 w 12"/>
                  <a:gd name="T5" fmla="*/ 12 h 12"/>
                  <a:gd name="T6" fmla="*/ 12 w 12"/>
                  <a:gd name="T7" fmla="*/ 12 h 12"/>
                  <a:gd name="T8" fmla="*/ 12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2" y="0"/>
                    </a:moveTo>
                    <a:lnTo>
                      <a:pt x="0" y="0"/>
                    </a:lnTo>
                    <a:lnTo>
                      <a:pt x="1" y="12"/>
                    </a:lnTo>
                    <a:lnTo>
                      <a:pt x="12" y="1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99D1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83" name="Freeform 442">
                <a:extLst>
                  <a:ext uri="{FF2B5EF4-FFF2-40B4-BE49-F238E27FC236}">
                    <a16:creationId xmlns="" xmlns:a16="http://schemas.microsoft.com/office/drawing/2014/main" id="{8DFEC273-F2B0-40E0-A24E-02B386611FC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986088" y="4500563"/>
                <a:ext cx="19050" cy="19050"/>
              </a:xfrm>
              <a:custGeom>
                <a:avLst/>
                <a:gdLst>
                  <a:gd name="T0" fmla="*/ 12 w 12"/>
                  <a:gd name="T1" fmla="*/ 0 h 12"/>
                  <a:gd name="T2" fmla="*/ 0 w 12"/>
                  <a:gd name="T3" fmla="*/ 0 h 12"/>
                  <a:gd name="T4" fmla="*/ 1 w 12"/>
                  <a:gd name="T5" fmla="*/ 12 h 12"/>
                  <a:gd name="T6" fmla="*/ 12 w 12"/>
                  <a:gd name="T7" fmla="*/ 12 h 12"/>
                  <a:gd name="T8" fmla="*/ 12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2" y="0"/>
                    </a:moveTo>
                    <a:lnTo>
                      <a:pt x="0" y="0"/>
                    </a:lnTo>
                    <a:lnTo>
                      <a:pt x="1" y="12"/>
                    </a:lnTo>
                    <a:lnTo>
                      <a:pt x="12" y="12"/>
                    </a:lnTo>
                    <a:lnTo>
                      <a:pt x="1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84" name="Rectangle 443">
                <a:extLst>
                  <a:ext uri="{FF2B5EF4-FFF2-40B4-BE49-F238E27FC236}">
                    <a16:creationId xmlns="" xmlns:a16="http://schemas.microsoft.com/office/drawing/2014/main" id="{CB731349-6357-4C6F-B997-F842F7C50E4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940051" y="4500563"/>
                <a:ext cx="19050" cy="19050"/>
              </a:xfrm>
              <a:prstGeom prst="rect">
                <a:avLst/>
              </a:prstGeom>
              <a:solidFill>
                <a:srgbClr val="A5D6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85" name="Rectangle 444">
                <a:extLst>
                  <a:ext uri="{FF2B5EF4-FFF2-40B4-BE49-F238E27FC236}">
                    <a16:creationId xmlns="" xmlns:a16="http://schemas.microsoft.com/office/drawing/2014/main" id="{23EE3C27-0F8F-41F5-ACCA-6293EB982E5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940051" y="4500563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86" name="Rectangle 445">
                <a:extLst>
                  <a:ext uri="{FF2B5EF4-FFF2-40B4-BE49-F238E27FC236}">
                    <a16:creationId xmlns="" xmlns:a16="http://schemas.microsoft.com/office/drawing/2014/main" id="{1DB2267F-08D1-4458-9FE9-C525CC85567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894013" y="4500563"/>
                <a:ext cx="19050" cy="19050"/>
              </a:xfrm>
              <a:prstGeom prst="rect">
                <a:avLst/>
              </a:prstGeom>
              <a:solidFill>
                <a:srgbClr val="B0DB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87" name="Rectangle 446">
                <a:extLst>
                  <a:ext uri="{FF2B5EF4-FFF2-40B4-BE49-F238E27FC236}">
                    <a16:creationId xmlns="" xmlns:a16="http://schemas.microsoft.com/office/drawing/2014/main" id="{C05B0D31-4CB2-492F-AE4F-683D7AF65EC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894013" y="4500563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88" name="Rectangle 447">
                <a:extLst>
                  <a:ext uri="{FF2B5EF4-FFF2-40B4-BE49-F238E27FC236}">
                    <a16:creationId xmlns="" xmlns:a16="http://schemas.microsoft.com/office/drawing/2014/main" id="{42F45F4E-39B5-4A64-B07E-1032454E505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847976" y="4500563"/>
                <a:ext cx="19050" cy="19050"/>
              </a:xfrm>
              <a:prstGeom prst="rect">
                <a:avLst/>
              </a:prstGeom>
              <a:solidFill>
                <a:srgbClr val="BCE1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89" name="Rectangle 448">
                <a:extLst>
                  <a:ext uri="{FF2B5EF4-FFF2-40B4-BE49-F238E27FC236}">
                    <a16:creationId xmlns="" xmlns:a16="http://schemas.microsoft.com/office/drawing/2014/main" id="{4F803DC9-0A0D-469F-88A4-2866AA0D3AA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847976" y="4500563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90" name="Freeform 449">
                <a:extLst>
                  <a:ext uri="{FF2B5EF4-FFF2-40B4-BE49-F238E27FC236}">
                    <a16:creationId xmlns="" xmlns:a16="http://schemas.microsoft.com/office/drawing/2014/main" id="{CB55F23B-B0E9-4511-A148-939821E28A7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801938" y="4500563"/>
                <a:ext cx="19050" cy="19050"/>
              </a:xfrm>
              <a:custGeom>
                <a:avLst/>
                <a:gdLst>
                  <a:gd name="T0" fmla="*/ 11 w 12"/>
                  <a:gd name="T1" fmla="*/ 0 h 12"/>
                  <a:gd name="T2" fmla="*/ 0 w 12"/>
                  <a:gd name="T3" fmla="*/ 0 h 12"/>
                  <a:gd name="T4" fmla="*/ 0 w 12"/>
                  <a:gd name="T5" fmla="*/ 12 h 12"/>
                  <a:gd name="T6" fmla="*/ 12 w 12"/>
                  <a:gd name="T7" fmla="*/ 12 h 12"/>
                  <a:gd name="T8" fmla="*/ 11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1" y="0"/>
                    </a:moveTo>
                    <a:lnTo>
                      <a:pt x="0" y="0"/>
                    </a:lnTo>
                    <a:lnTo>
                      <a:pt x="0" y="12"/>
                    </a:lnTo>
                    <a:lnTo>
                      <a:pt x="12" y="12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C6E5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91" name="Freeform 450">
                <a:extLst>
                  <a:ext uri="{FF2B5EF4-FFF2-40B4-BE49-F238E27FC236}">
                    <a16:creationId xmlns="" xmlns:a16="http://schemas.microsoft.com/office/drawing/2014/main" id="{5469F360-D41F-47D2-818D-C6891110D82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801938" y="4500563"/>
                <a:ext cx="19050" cy="19050"/>
              </a:xfrm>
              <a:custGeom>
                <a:avLst/>
                <a:gdLst>
                  <a:gd name="T0" fmla="*/ 11 w 12"/>
                  <a:gd name="T1" fmla="*/ 0 h 12"/>
                  <a:gd name="T2" fmla="*/ 0 w 12"/>
                  <a:gd name="T3" fmla="*/ 0 h 12"/>
                  <a:gd name="T4" fmla="*/ 0 w 12"/>
                  <a:gd name="T5" fmla="*/ 12 h 12"/>
                  <a:gd name="T6" fmla="*/ 12 w 12"/>
                  <a:gd name="T7" fmla="*/ 12 h 12"/>
                  <a:gd name="T8" fmla="*/ 11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1" y="0"/>
                    </a:moveTo>
                    <a:lnTo>
                      <a:pt x="0" y="0"/>
                    </a:lnTo>
                    <a:lnTo>
                      <a:pt x="0" y="12"/>
                    </a:lnTo>
                    <a:lnTo>
                      <a:pt x="12" y="12"/>
                    </a:lnTo>
                    <a:lnTo>
                      <a:pt x="1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92" name="Rectangle 451">
                <a:extLst>
                  <a:ext uri="{FF2B5EF4-FFF2-40B4-BE49-F238E27FC236}">
                    <a16:creationId xmlns="" xmlns:a16="http://schemas.microsoft.com/office/drawing/2014/main" id="{78E07598-A757-4DA0-8A5B-B8C79E5641D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54313" y="4500563"/>
                <a:ext cx="19050" cy="19050"/>
              </a:xfrm>
              <a:prstGeom prst="rect">
                <a:avLst/>
              </a:prstGeom>
              <a:solidFill>
                <a:srgbClr val="D2EB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93" name="Rectangle 452">
                <a:extLst>
                  <a:ext uri="{FF2B5EF4-FFF2-40B4-BE49-F238E27FC236}">
                    <a16:creationId xmlns="" xmlns:a16="http://schemas.microsoft.com/office/drawing/2014/main" id="{1DA1B9D3-0889-4686-BA4F-867348C95F2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54313" y="4500563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94" name="Rectangle 453">
                <a:extLst>
                  <a:ext uri="{FF2B5EF4-FFF2-40B4-BE49-F238E27FC236}">
                    <a16:creationId xmlns="" xmlns:a16="http://schemas.microsoft.com/office/drawing/2014/main" id="{D977BEDB-C3B7-4CC7-B52E-0C77C077F8F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08276" y="4500563"/>
                <a:ext cx="19050" cy="19050"/>
              </a:xfrm>
              <a:prstGeom prst="rect">
                <a:avLst/>
              </a:prstGeom>
              <a:solidFill>
                <a:srgbClr val="DDF0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95" name="Rectangle 454">
                <a:extLst>
                  <a:ext uri="{FF2B5EF4-FFF2-40B4-BE49-F238E27FC236}">
                    <a16:creationId xmlns="" xmlns:a16="http://schemas.microsoft.com/office/drawing/2014/main" id="{3B52E6B1-B6E3-4E8F-B59B-123DA926305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08276" y="4500563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96" name="Rectangle 455">
                <a:extLst>
                  <a:ext uri="{FF2B5EF4-FFF2-40B4-BE49-F238E27FC236}">
                    <a16:creationId xmlns="" xmlns:a16="http://schemas.microsoft.com/office/drawing/2014/main" id="{C6B98938-6F0C-4BE6-9BF9-79F19E72CAD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62238" y="4500563"/>
                <a:ext cx="19050" cy="19050"/>
              </a:xfrm>
              <a:prstGeom prst="rect">
                <a:avLst/>
              </a:prstGeom>
              <a:solidFill>
                <a:srgbClr val="E9F5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97" name="Rectangle 456">
                <a:extLst>
                  <a:ext uri="{FF2B5EF4-FFF2-40B4-BE49-F238E27FC236}">
                    <a16:creationId xmlns="" xmlns:a16="http://schemas.microsoft.com/office/drawing/2014/main" id="{17824DC8-3730-4A99-9DCF-6142699D417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62238" y="4500563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98" name="Rectangle 457">
                <a:extLst>
                  <a:ext uri="{FF2B5EF4-FFF2-40B4-BE49-F238E27FC236}">
                    <a16:creationId xmlns="" xmlns:a16="http://schemas.microsoft.com/office/drawing/2014/main" id="{25DAFD05-2C0C-4FE4-8D44-68147C7E9E9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16201" y="4500563"/>
                <a:ext cx="19050" cy="19050"/>
              </a:xfrm>
              <a:prstGeom prst="rect">
                <a:avLst/>
              </a:prstGeom>
              <a:solidFill>
                <a:srgbClr val="F3FA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499" name="Rectangle 458">
                <a:extLst>
                  <a:ext uri="{FF2B5EF4-FFF2-40B4-BE49-F238E27FC236}">
                    <a16:creationId xmlns="" xmlns:a16="http://schemas.microsoft.com/office/drawing/2014/main" id="{E30A6839-BF29-4596-B6B4-4180F97DB13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16201" y="4500563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00" name="Freeform 459">
                <a:extLst>
                  <a:ext uri="{FF2B5EF4-FFF2-40B4-BE49-F238E27FC236}">
                    <a16:creationId xmlns="" xmlns:a16="http://schemas.microsoft.com/office/drawing/2014/main" id="{5B366442-5025-4D44-AA5E-65808724DFF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68576" y="4500563"/>
                <a:ext cx="19050" cy="19050"/>
              </a:xfrm>
              <a:custGeom>
                <a:avLst/>
                <a:gdLst>
                  <a:gd name="T0" fmla="*/ 1 w 12"/>
                  <a:gd name="T1" fmla="*/ 12 h 12"/>
                  <a:gd name="T2" fmla="*/ 12 w 12"/>
                  <a:gd name="T3" fmla="*/ 12 h 12"/>
                  <a:gd name="T4" fmla="*/ 12 w 12"/>
                  <a:gd name="T5" fmla="*/ 0 h 12"/>
                  <a:gd name="T6" fmla="*/ 0 w 12"/>
                  <a:gd name="T7" fmla="*/ 0 h 12"/>
                  <a:gd name="T8" fmla="*/ 1 w 12"/>
                  <a:gd name="T9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" y="12"/>
                    </a:moveTo>
                    <a:lnTo>
                      <a:pt x="12" y="12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1" y="1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01" name="Rectangle 460">
                <a:extLst>
                  <a:ext uri="{FF2B5EF4-FFF2-40B4-BE49-F238E27FC236}">
                    <a16:creationId xmlns="" xmlns:a16="http://schemas.microsoft.com/office/drawing/2014/main" id="{80906B9F-F208-4B09-ADA3-F338EF41B03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522538" y="4500563"/>
                <a:ext cx="19050" cy="19050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02" name="Rectangle 461">
                <a:extLst>
                  <a:ext uri="{FF2B5EF4-FFF2-40B4-BE49-F238E27FC236}">
                    <a16:creationId xmlns="" xmlns:a16="http://schemas.microsoft.com/office/drawing/2014/main" id="{348B3CA1-AA11-48A9-9B44-D5CF5D86F39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76501" y="4500563"/>
                <a:ext cx="19050" cy="19050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03" name="Rectangle 462">
                <a:extLst>
                  <a:ext uri="{FF2B5EF4-FFF2-40B4-BE49-F238E27FC236}">
                    <a16:creationId xmlns="" xmlns:a16="http://schemas.microsoft.com/office/drawing/2014/main" id="{95F354F2-23A5-4D99-9AD7-B6F65FA7826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0638" y="3960813"/>
                <a:ext cx="19050" cy="19050"/>
              </a:xfrm>
              <a:prstGeom prst="rect">
                <a:avLst/>
              </a:prstGeom>
              <a:solidFill>
                <a:srgbClr val="239C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04" name="Rectangle 463">
                <a:extLst>
                  <a:ext uri="{FF2B5EF4-FFF2-40B4-BE49-F238E27FC236}">
                    <a16:creationId xmlns="" xmlns:a16="http://schemas.microsoft.com/office/drawing/2014/main" id="{EF0F089D-627D-45D7-AA19-3FBE47CCF93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0638" y="3960813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05" name="Rectangle 464">
                <a:extLst>
                  <a:ext uri="{FF2B5EF4-FFF2-40B4-BE49-F238E27FC236}">
                    <a16:creationId xmlns="" xmlns:a16="http://schemas.microsoft.com/office/drawing/2014/main" id="{3167FD52-FC49-42A0-9636-AB1F87E6740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8263" y="3960813"/>
                <a:ext cx="17463" cy="19050"/>
              </a:xfrm>
              <a:prstGeom prst="rect">
                <a:avLst/>
              </a:prstGeom>
              <a:solidFill>
                <a:srgbClr val="2A9F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06" name="Rectangle 465">
                <a:extLst>
                  <a:ext uri="{FF2B5EF4-FFF2-40B4-BE49-F238E27FC236}">
                    <a16:creationId xmlns="" xmlns:a16="http://schemas.microsoft.com/office/drawing/2014/main" id="{22965ED5-1BAB-4B7B-84A9-FD9D3497538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8263" y="3960813"/>
                <a:ext cx="17463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07" name="Freeform 466">
                <a:extLst>
                  <a:ext uri="{FF2B5EF4-FFF2-40B4-BE49-F238E27FC236}">
                    <a16:creationId xmlns="" xmlns:a16="http://schemas.microsoft.com/office/drawing/2014/main" id="{359180B8-3751-4A0A-9A99-40949729385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14301" y="3960813"/>
                <a:ext cx="19050" cy="19050"/>
              </a:xfrm>
              <a:custGeom>
                <a:avLst/>
                <a:gdLst>
                  <a:gd name="T0" fmla="*/ 11 w 12"/>
                  <a:gd name="T1" fmla="*/ 0 h 12"/>
                  <a:gd name="T2" fmla="*/ 0 w 12"/>
                  <a:gd name="T3" fmla="*/ 0 h 12"/>
                  <a:gd name="T4" fmla="*/ 0 w 12"/>
                  <a:gd name="T5" fmla="*/ 12 h 12"/>
                  <a:gd name="T6" fmla="*/ 12 w 12"/>
                  <a:gd name="T7" fmla="*/ 12 h 12"/>
                  <a:gd name="T8" fmla="*/ 11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1" y="0"/>
                    </a:moveTo>
                    <a:lnTo>
                      <a:pt x="0" y="0"/>
                    </a:lnTo>
                    <a:lnTo>
                      <a:pt x="0" y="12"/>
                    </a:lnTo>
                    <a:lnTo>
                      <a:pt x="12" y="12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30A1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08" name="Freeform 467">
                <a:extLst>
                  <a:ext uri="{FF2B5EF4-FFF2-40B4-BE49-F238E27FC236}">
                    <a16:creationId xmlns="" xmlns:a16="http://schemas.microsoft.com/office/drawing/2014/main" id="{05EF5EA8-6A58-4A4C-9948-0F2D38EBB77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14301" y="3960813"/>
                <a:ext cx="19050" cy="19050"/>
              </a:xfrm>
              <a:custGeom>
                <a:avLst/>
                <a:gdLst>
                  <a:gd name="T0" fmla="*/ 11 w 12"/>
                  <a:gd name="T1" fmla="*/ 0 h 12"/>
                  <a:gd name="T2" fmla="*/ 0 w 12"/>
                  <a:gd name="T3" fmla="*/ 0 h 12"/>
                  <a:gd name="T4" fmla="*/ 0 w 12"/>
                  <a:gd name="T5" fmla="*/ 12 h 12"/>
                  <a:gd name="T6" fmla="*/ 12 w 12"/>
                  <a:gd name="T7" fmla="*/ 12 h 12"/>
                  <a:gd name="T8" fmla="*/ 11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1" y="0"/>
                    </a:moveTo>
                    <a:lnTo>
                      <a:pt x="0" y="0"/>
                    </a:lnTo>
                    <a:lnTo>
                      <a:pt x="0" y="12"/>
                    </a:lnTo>
                    <a:lnTo>
                      <a:pt x="12" y="12"/>
                    </a:lnTo>
                    <a:lnTo>
                      <a:pt x="1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09" name="Rectangle 468">
                <a:extLst>
                  <a:ext uri="{FF2B5EF4-FFF2-40B4-BE49-F238E27FC236}">
                    <a16:creationId xmlns="" xmlns:a16="http://schemas.microsoft.com/office/drawing/2014/main" id="{9B483CD2-103E-486B-B3A9-CB17128EAD1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60338" y="3960813"/>
                <a:ext cx="19050" cy="19050"/>
              </a:xfrm>
              <a:prstGeom prst="rect">
                <a:avLst/>
              </a:prstGeom>
              <a:solidFill>
                <a:srgbClr val="37A4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10" name="Rectangle 469">
                <a:extLst>
                  <a:ext uri="{FF2B5EF4-FFF2-40B4-BE49-F238E27FC236}">
                    <a16:creationId xmlns="" xmlns:a16="http://schemas.microsoft.com/office/drawing/2014/main" id="{E8A856E8-0183-47AF-91DC-8D302625367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160338" y="3960813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11" name="Rectangle 470">
                <a:extLst>
                  <a:ext uri="{FF2B5EF4-FFF2-40B4-BE49-F238E27FC236}">
                    <a16:creationId xmlns="" xmlns:a16="http://schemas.microsoft.com/office/drawing/2014/main" id="{1A447A6A-4B39-492C-9824-35BB8178935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07963" y="3960813"/>
                <a:ext cx="17463" cy="19050"/>
              </a:xfrm>
              <a:prstGeom prst="rect">
                <a:avLst/>
              </a:prstGeom>
              <a:solidFill>
                <a:srgbClr val="3DA7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12" name="Rectangle 471">
                <a:extLst>
                  <a:ext uri="{FF2B5EF4-FFF2-40B4-BE49-F238E27FC236}">
                    <a16:creationId xmlns="" xmlns:a16="http://schemas.microsoft.com/office/drawing/2014/main" id="{BA2FA2A6-C8DB-49F7-A685-C9806BDF1C0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07963" y="3960813"/>
                <a:ext cx="17463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13" name="Rectangle 472">
                <a:extLst>
                  <a:ext uri="{FF2B5EF4-FFF2-40B4-BE49-F238E27FC236}">
                    <a16:creationId xmlns="" xmlns:a16="http://schemas.microsoft.com/office/drawing/2014/main" id="{D2493B03-338B-4186-B0F1-BF76B4EB70F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54001" y="3960813"/>
                <a:ext cx="17463" cy="19050"/>
              </a:xfrm>
              <a:prstGeom prst="rect">
                <a:avLst/>
              </a:prstGeom>
              <a:solidFill>
                <a:srgbClr val="43AA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14" name="Rectangle 473">
                <a:extLst>
                  <a:ext uri="{FF2B5EF4-FFF2-40B4-BE49-F238E27FC236}">
                    <a16:creationId xmlns="" xmlns:a16="http://schemas.microsoft.com/office/drawing/2014/main" id="{8CBA5004-7623-4CCE-BD15-0A7264000DE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54001" y="3960813"/>
                <a:ext cx="17463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15" name="Rectangle 474">
                <a:extLst>
                  <a:ext uri="{FF2B5EF4-FFF2-40B4-BE49-F238E27FC236}">
                    <a16:creationId xmlns="" xmlns:a16="http://schemas.microsoft.com/office/drawing/2014/main" id="{5D5C585F-FFBE-4422-AA9C-E5E96CDFD67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00038" y="3960813"/>
                <a:ext cx="17463" cy="19050"/>
              </a:xfrm>
              <a:prstGeom prst="rect">
                <a:avLst/>
              </a:prstGeom>
              <a:solidFill>
                <a:srgbClr val="49AD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16" name="Rectangle 475">
                <a:extLst>
                  <a:ext uri="{FF2B5EF4-FFF2-40B4-BE49-F238E27FC236}">
                    <a16:creationId xmlns="" xmlns:a16="http://schemas.microsoft.com/office/drawing/2014/main" id="{F6BF9BC5-0E20-4944-B902-41DD47A40EC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00038" y="3960813"/>
                <a:ext cx="17463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17" name="Rectangle 476">
                <a:extLst>
                  <a:ext uri="{FF2B5EF4-FFF2-40B4-BE49-F238E27FC236}">
                    <a16:creationId xmlns="" xmlns:a16="http://schemas.microsoft.com/office/drawing/2014/main" id="{54F460C1-8862-44DE-8A87-E83DBCD8F8C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47663" y="3960813"/>
                <a:ext cx="17463" cy="19050"/>
              </a:xfrm>
              <a:prstGeom prst="rect">
                <a:avLst/>
              </a:prstGeom>
              <a:solidFill>
                <a:srgbClr val="4FB0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18" name="Rectangle 477">
                <a:extLst>
                  <a:ext uri="{FF2B5EF4-FFF2-40B4-BE49-F238E27FC236}">
                    <a16:creationId xmlns="" xmlns:a16="http://schemas.microsoft.com/office/drawing/2014/main" id="{5F9C3B62-E0B0-4B9A-8B30-7301EBC6871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47663" y="3960813"/>
                <a:ext cx="17463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19" name="Rectangle 478">
                <a:extLst>
                  <a:ext uri="{FF2B5EF4-FFF2-40B4-BE49-F238E27FC236}">
                    <a16:creationId xmlns="" xmlns:a16="http://schemas.microsoft.com/office/drawing/2014/main" id="{0E9B1839-B602-4D9E-B051-E79EE1A07CB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93701" y="3960813"/>
                <a:ext cx="17463" cy="19050"/>
              </a:xfrm>
              <a:prstGeom prst="rect">
                <a:avLst/>
              </a:prstGeom>
              <a:solidFill>
                <a:srgbClr val="56B2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20" name="Rectangle 479">
                <a:extLst>
                  <a:ext uri="{FF2B5EF4-FFF2-40B4-BE49-F238E27FC236}">
                    <a16:creationId xmlns="" xmlns:a16="http://schemas.microsoft.com/office/drawing/2014/main" id="{BDB6C4DB-B82C-44CE-A16A-0CC7EA0BD32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93701" y="3960813"/>
                <a:ext cx="17463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21" name="Rectangle 480">
                <a:extLst>
                  <a:ext uri="{FF2B5EF4-FFF2-40B4-BE49-F238E27FC236}">
                    <a16:creationId xmlns="" xmlns:a16="http://schemas.microsoft.com/office/drawing/2014/main" id="{0B93E1DC-E558-418F-AF3D-41C1A81EEF5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439738" y="3960813"/>
                <a:ext cx="17463" cy="19050"/>
              </a:xfrm>
              <a:prstGeom prst="rect">
                <a:avLst/>
              </a:prstGeom>
              <a:solidFill>
                <a:srgbClr val="5DB6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22" name="Rectangle 481">
                <a:extLst>
                  <a:ext uri="{FF2B5EF4-FFF2-40B4-BE49-F238E27FC236}">
                    <a16:creationId xmlns="" xmlns:a16="http://schemas.microsoft.com/office/drawing/2014/main" id="{3F6CF3DE-F174-4F71-8345-EF786902371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439738" y="3960813"/>
                <a:ext cx="17463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23" name="Rectangle 482">
                <a:extLst>
                  <a:ext uri="{FF2B5EF4-FFF2-40B4-BE49-F238E27FC236}">
                    <a16:creationId xmlns="" xmlns:a16="http://schemas.microsoft.com/office/drawing/2014/main" id="{5DED12AD-81E8-4327-BC84-A181FBFCC3C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485776" y="3960813"/>
                <a:ext cx="19050" cy="19050"/>
              </a:xfrm>
              <a:prstGeom prst="rect">
                <a:avLst/>
              </a:prstGeom>
              <a:solidFill>
                <a:srgbClr val="63B9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24" name="Rectangle 483">
                <a:extLst>
                  <a:ext uri="{FF2B5EF4-FFF2-40B4-BE49-F238E27FC236}">
                    <a16:creationId xmlns="" xmlns:a16="http://schemas.microsoft.com/office/drawing/2014/main" id="{76C61A4C-341A-4EA7-9B14-60566CD04C2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485776" y="3960813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25" name="Rectangle 484">
                <a:extLst>
                  <a:ext uri="{FF2B5EF4-FFF2-40B4-BE49-F238E27FC236}">
                    <a16:creationId xmlns="" xmlns:a16="http://schemas.microsoft.com/office/drawing/2014/main" id="{149FD3D5-D8E6-49EB-99EF-B8D5CC4707A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401" y="3960813"/>
                <a:ext cx="17463" cy="19050"/>
              </a:xfrm>
              <a:prstGeom prst="rect">
                <a:avLst/>
              </a:prstGeom>
              <a:solidFill>
                <a:srgbClr val="69BBC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26" name="Rectangle 485">
                <a:extLst>
                  <a:ext uri="{FF2B5EF4-FFF2-40B4-BE49-F238E27FC236}">
                    <a16:creationId xmlns="" xmlns:a16="http://schemas.microsoft.com/office/drawing/2014/main" id="{6613C8F7-F751-4062-B569-E11943D4753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33401" y="3960813"/>
                <a:ext cx="17463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27" name="Rectangle 486">
                <a:extLst>
                  <a:ext uri="{FF2B5EF4-FFF2-40B4-BE49-F238E27FC236}">
                    <a16:creationId xmlns="" xmlns:a16="http://schemas.microsoft.com/office/drawing/2014/main" id="{EF812576-7574-4A47-ADCE-8EA3F44FDA3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79438" y="3960813"/>
                <a:ext cx="17463" cy="19050"/>
              </a:xfrm>
              <a:prstGeom prst="rect">
                <a:avLst/>
              </a:prstGeom>
              <a:solidFill>
                <a:srgbClr val="6FB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28" name="Rectangle 487">
                <a:extLst>
                  <a:ext uri="{FF2B5EF4-FFF2-40B4-BE49-F238E27FC236}">
                    <a16:creationId xmlns="" xmlns:a16="http://schemas.microsoft.com/office/drawing/2014/main" id="{D0B3D66D-8E48-4A91-AF59-F9D675DF6C2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579438" y="3960813"/>
                <a:ext cx="17463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29" name="Rectangle 488">
                <a:extLst>
                  <a:ext uri="{FF2B5EF4-FFF2-40B4-BE49-F238E27FC236}">
                    <a16:creationId xmlns="" xmlns:a16="http://schemas.microsoft.com/office/drawing/2014/main" id="{42D38251-008D-41DA-9B68-A156452CA61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5476" y="3960813"/>
                <a:ext cx="19050" cy="19050"/>
              </a:xfrm>
              <a:prstGeom prst="rect">
                <a:avLst/>
              </a:prstGeom>
              <a:solidFill>
                <a:srgbClr val="76C1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30" name="Rectangle 489">
                <a:extLst>
                  <a:ext uri="{FF2B5EF4-FFF2-40B4-BE49-F238E27FC236}">
                    <a16:creationId xmlns="" xmlns:a16="http://schemas.microsoft.com/office/drawing/2014/main" id="{3B989D37-1706-4728-B64A-0CE208F06B2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25476" y="3960813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31" name="Rectangle 490">
                <a:extLst>
                  <a:ext uri="{FF2B5EF4-FFF2-40B4-BE49-F238E27FC236}">
                    <a16:creationId xmlns="" xmlns:a16="http://schemas.microsoft.com/office/drawing/2014/main" id="{A883E168-BAB0-44AA-A0B6-636FDA46BF3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71513" y="3960813"/>
                <a:ext cx="19050" cy="19050"/>
              </a:xfrm>
              <a:prstGeom prst="rect">
                <a:avLst/>
              </a:prstGeom>
              <a:solidFill>
                <a:srgbClr val="7BC3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32" name="Rectangle 491">
                <a:extLst>
                  <a:ext uri="{FF2B5EF4-FFF2-40B4-BE49-F238E27FC236}">
                    <a16:creationId xmlns="" xmlns:a16="http://schemas.microsoft.com/office/drawing/2014/main" id="{98DADB00-FF83-4CE5-B41F-1CC30DA7C69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671513" y="3960813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33" name="Freeform 492">
                <a:extLst>
                  <a:ext uri="{FF2B5EF4-FFF2-40B4-BE49-F238E27FC236}">
                    <a16:creationId xmlns="" xmlns:a16="http://schemas.microsoft.com/office/drawing/2014/main" id="{D92AB78A-13C6-4972-8349-AC3DFB83BC0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17551" y="3960813"/>
                <a:ext cx="19050" cy="19050"/>
              </a:xfrm>
              <a:custGeom>
                <a:avLst/>
                <a:gdLst>
                  <a:gd name="T0" fmla="*/ 12 w 12"/>
                  <a:gd name="T1" fmla="*/ 0 h 12"/>
                  <a:gd name="T2" fmla="*/ 0 w 12"/>
                  <a:gd name="T3" fmla="*/ 0 h 12"/>
                  <a:gd name="T4" fmla="*/ 1 w 12"/>
                  <a:gd name="T5" fmla="*/ 12 h 12"/>
                  <a:gd name="T6" fmla="*/ 12 w 12"/>
                  <a:gd name="T7" fmla="*/ 12 h 12"/>
                  <a:gd name="T8" fmla="*/ 12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2" y="0"/>
                    </a:moveTo>
                    <a:lnTo>
                      <a:pt x="0" y="0"/>
                    </a:lnTo>
                    <a:lnTo>
                      <a:pt x="1" y="12"/>
                    </a:lnTo>
                    <a:lnTo>
                      <a:pt x="12" y="1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82C7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34" name="Freeform 493">
                <a:extLst>
                  <a:ext uri="{FF2B5EF4-FFF2-40B4-BE49-F238E27FC236}">
                    <a16:creationId xmlns="" xmlns:a16="http://schemas.microsoft.com/office/drawing/2014/main" id="{99ACA42E-F466-4A5F-B4E6-B94E5B950B8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17551" y="3960813"/>
                <a:ext cx="19050" cy="19050"/>
              </a:xfrm>
              <a:custGeom>
                <a:avLst/>
                <a:gdLst>
                  <a:gd name="T0" fmla="*/ 12 w 12"/>
                  <a:gd name="T1" fmla="*/ 0 h 12"/>
                  <a:gd name="T2" fmla="*/ 0 w 12"/>
                  <a:gd name="T3" fmla="*/ 0 h 12"/>
                  <a:gd name="T4" fmla="*/ 1 w 12"/>
                  <a:gd name="T5" fmla="*/ 12 h 12"/>
                  <a:gd name="T6" fmla="*/ 12 w 12"/>
                  <a:gd name="T7" fmla="*/ 12 h 12"/>
                  <a:gd name="T8" fmla="*/ 12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2" y="0"/>
                    </a:moveTo>
                    <a:lnTo>
                      <a:pt x="0" y="0"/>
                    </a:lnTo>
                    <a:lnTo>
                      <a:pt x="1" y="12"/>
                    </a:lnTo>
                    <a:lnTo>
                      <a:pt x="12" y="12"/>
                    </a:lnTo>
                    <a:lnTo>
                      <a:pt x="1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35" name="Rectangle 494">
                <a:extLst>
                  <a:ext uri="{FF2B5EF4-FFF2-40B4-BE49-F238E27FC236}">
                    <a16:creationId xmlns="" xmlns:a16="http://schemas.microsoft.com/office/drawing/2014/main" id="{8EC6B0BC-43C6-430B-B91E-3221B582FD4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765176" y="3960813"/>
                <a:ext cx="19050" cy="19050"/>
              </a:xfrm>
              <a:prstGeom prst="rect">
                <a:avLst/>
              </a:prstGeom>
              <a:solidFill>
                <a:srgbClr val="89CA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36" name="Rectangle 495">
                <a:extLst>
                  <a:ext uri="{FF2B5EF4-FFF2-40B4-BE49-F238E27FC236}">
                    <a16:creationId xmlns="" xmlns:a16="http://schemas.microsoft.com/office/drawing/2014/main" id="{E66DD8A8-DDE9-4797-980D-2180C8D99D0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765176" y="3960813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37" name="Rectangle 496">
                <a:extLst>
                  <a:ext uri="{FF2B5EF4-FFF2-40B4-BE49-F238E27FC236}">
                    <a16:creationId xmlns="" xmlns:a16="http://schemas.microsoft.com/office/drawing/2014/main" id="{EEF9AA66-52B7-4229-8A33-E2B1ED675CB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811213" y="3960813"/>
                <a:ext cx="19050" cy="19050"/>
              </a:xfrm>
              <a:prstGeom prst="rect">
                <a:avLst/>
              </a:prstGeom>
              <a:solidFill>
                <a:srgbClr val="8FCD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38" name="Rectangle 497">
                <a:extLst>
                  <a:ext uri="{FF2B5EF4-FFF2-40B4-BE49-F238E27FC236}">
                    <a16:creationId xmlns="" xmlns:a16="http://schemas.microsoft.com/office/drawing/2014/main" id="{E7A37D57-DD4B-40D7-B38C-C09D09B2472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811213" y="3960813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39" name="Rectangle 498">
                <a:extLst>
                  <a:ext uri="{FF2B5EF4-FFF2-40B4-BE49-F238E27FC236}">
                    <a16:creationId xmlns="" xmlns:a16="http://schemas.microsoft.com/office/drawing/2014/main" id="{11EC5E5F-1965-4384-AC0C-A06E66D8755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857251" y="3960813"/>
                <a:ext cx="19050" cy="19050"/>
              </a:xfrm>
              <a:prstGeom prst="rect">
                <a:avLst/>
              </a:prstGeom>
              <a:solidFill>
                <a:srgbClr val="95CFD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40" name="Rectangle 499">
                <a:extLst>
                  <a:ext uri="{FF2B5EF4-FFF2-40B4-BE49-F238E27FC236}">
                    <a16:creationId xmlns="" xmlns:a16="http://schemas.microsoft.com/office/drawing/2014/main" id="{A0615950-4D54-47BB-90C4-FC63D0DFBED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857251" y="3960813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41" name="Rectangle 500">
                <a:extLst>
                  <a:ext uri="{FF2B5EF4-FFF2-40B4-BE49-F238E27FC236}">
                    <a16:creationId xmlns="" xmlns:a16="http://schemas.microsoft.com/office/drawing/2014/main" id="{E95E6F31-EED2-4FDF-BAA8-7440937ED21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903288" y="3960813"/>
                <a:ext cx="19050" cy="19050"/>
              </a:xfrm>
              <a:prstGeom prst="rect">
                <a:avLst/>
              </a:prstGeom>
              <a:solidFill>
                <a:srgbClr val="9CD2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42" name="Rectangle 501">
                <a:extLst>
                  <a:ext uri="{FF2B5EF4-FFF2-40B4-BE49-F238E27FC236}">
                    <a16:creationId xmlns="" xmlns:a16="http://schemas.microsoft.com/office/drawing/2014/main" id="{07019EAE-22B7-4A3A-8495-E8926BFC852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903288" y="3960813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43" name="Rectangle 502">
                <a:extLst>
                  <a:ext uri="{FF2B5EF4-FFF2-40B4-BE49-F238E27FC236}">
                    <a16:creationId xmlns="" xmlns:a16="http://schemas.microsoft.com/office/drawing/2014/main" id="{526407D1-D15E-49F7-882E-BC8AE160A18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950913" y="3960813"/>
                <a:ext cx="19050" cy="19050"/>
              </a:xfrm>
              <a:prstGeom prst="rect">
                <a:avLst/>
              </a:prstGeom>
              <a:solidFill>
                <a:srgbClr val="9CD2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44" name="Rectangle 503">
                <a:extLst>
                  <a:ext uri="{FF2B5EF4-FFF2-40B4-BE49-F238E27FC236}">
                    <a16:creationId xmlns="" xmlns:a16="http://schemas.microsoft.com/office/drawing/2014/main" id="{EA85FC92-B445-4471-8D27-FF33ADA50E2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950913" y="3960813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45" name="Rectangle 504">
                <a:extLst>
                  <a:ext uri="{FF2B5EF4-FFF2-40B4-BE49-F238E27FC236}">
                    <a16:creationId xmlns="" xmlns:a16="http://schemas.microsoft.com/office/drawing/2014/main" id="{9EE7B8BB-9490-4066-8F79-E5D9F995C8D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996951" y="3960813"/>
                <a:ext cx="19050" cy="19050"/>
              </a:xfrm>
              <a:prstGeom prst="rect">
                <a:avLst/>
              </a:prstGeom>
              <a:solidFill>
                <a:srgbClr val="9CD2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46" name="Rectangle 505">
                <a:extLst>
                  <a:ext uri="{FF2B5EF4-FFF2-40B4-BE49-F238E27FC236}">
                    <a16:creationId xmlns="" xmlns:a16="http://schemas.microsoft.com/office/drawing/2014/main" id="{4446C06C-43DF-4A36-82C0-9CCD35C62E3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996951" y="3960813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47" name="Freeform 506">
                <a:extLst>
                  <a:ext uri="{FF2B5EF4-FFF2-40B4-BE49-F238E27FC236}">
                    <a16:creationId xmlns="" xmlns:a16="http://schemas.microsoft.com/office/drawing/2014/main" id="{D217B17B-6C36-488F-9DA2-C4E569A407B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146301" y="2409826"/>
                <a:ext cx="19050" cy="19050"/>
              </a:xfrm>
              <a:custGeom>
                <a:avLst/>
                <a:gdLst>
                  <a:gd name="T0" fmla="*/ 12 w 12"/>
                  <a:gd name="T1" fmla="*/ 0 h 12"/>
                  <a:gd name="T2" fmla="*/ 0 w 12"/>
                  <a:gd name="T3" fmla="*/ 0 h 12"/>
                  <a:gd name="T4" fmla="*/ 0 w 12"/>
                  <a:gd name="T5" fmla="*/ 12 h 12"/>
                  <a:gd name="T6" fmla="*/ 12 w 12"/>
                  <a:gd name="T7" fmla="*/ 11 h 12"/>
                  <a:gd name="T8" fmla="*/ 12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2" y="0"/>
                    </a:moveTo>
                    <a:lnTo>
                      <a:pt x="0" y="0"/>
                    </a:lnTo>
                    <a:lnTo>
                      <a:pt x="0" y="12"/>
                    </a:lnTo>
                    <a:lnTo>
                      <a:pt x="12" y="1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299E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48" name="Freeform 507">
                <a:extLst>
                  <a:ext uri="{FF2B5EF4-FFF2-40B4-BE49-F238E27FC236}">
                    <a16:creationId xmlns="" xmlns:a16="http://schemas.microsoft.com/office/drawing/2014/main" id="{5A192CB6-BC82-43FC-80A6-2AE2A2D254C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146301" y="2409826"/>
                <a:ext cx="19050" cy="19050"/>
              </a:xfrm>
              <a:custGeom>
                <a:avLst/>
                <a:gdLst>
                  <a:gd name="T0" fmla="*/ 12 w 12"/>
                  <a:gd name="T1" fmla="*/ 0 h 12"/>
                  <a:gd name="T2" fmla="*/ 0 w 12"/>
                  <a:gd name="T3" fmla="*/ 0 h 12"/>
                  <a:gd name="T4" fmla="*/ 0 w 12"/>
                  <a:gd name="T5" fmla="*/ 12 h 12"/>
                  <a:gd name="T6" fmla="*/ 12 w 12"/>
                  <a:gd name="T7" fmla="*/ 11 h 12"/>
                  <a:gd name="T8" fmla="*/ 12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2" y="0"/>
                    </a:moveTo>
                    <a:lnTo>
                      <a:pt x="0" y="0"/>
                    </a:lnTo>
                    <a:lnTo>
                      <a:pt x="0" y="12"/>
                    </a:lnTo>
                    <a:lnTo>
                      <a:pt x="12" y="11"/>
                    </a:lnTo>
                    <a:lnTo>
                      <a:pt x="1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49" name="Freeform 508">
                <a:extLst>
                  <a:ext uri="{FF2B5EF4-FFF2-40B4-BE49-F238E27FC236}">
                    <a16:creationId xmlns="" xmlns:a16="http://schemas.microsoft.com/office/drawing/2014/main" id="{5DB52DC3-5317-4FD8-9959-D3C6825F138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98676" y="2409826"/>
                <a:ext cx="19050" cy="19050"/>
              </a:xfrm>
              <a:custGeom>
                <a:avLst/>
                <a:gdLst>
                  <a:gd name="T0" fmla="*/ 12 w 12"/>
                  <a:gd name="T1" fmla="*/ 0 h 12"/>
                  <a:gd name="T2" fmla="*/ 0 w 12"/>
                  <a:gd name="T3" fmla="*/ 0 h 12"/>
                  <a:gd name="T4" fmla="*/ 0 w 12"/>
                  <a:gd name="T5" fmla="*/ 12 h 12"/>
                  <a:gd name="T6" fmla="*/ 12 w 12"/>
                  <a:gd name="T7" fmla="*/ 11 h 12"/>
                  <a:gd name="T8" fmla="*/ 12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2" y="0"/>
                    </a:moveTo>
                    <a:lnTo>
                      <a:pt x="0" y="0"/>
                    </a:lnTo>
                    <a:lnTo>
                      <a:pt x="0" y="12"/>
                    </a:lnTo>
                    <a:lnTo>
                      <a:pt x="12" y="1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34A3B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50" name="Freeform 509">
                <a:extLst>
                  <a:ext uri="{FF2B5EF4-FFF2-40B4-BE49-F238E27FC236}">
                    <a16:creationId xmlns="" xmlns:a16="http://schemas.microsoft.com/office/drawing/2014/main" id="{A0FE700A-6A65-4BAB-9467-24EC627B306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98676" y="2409826"/>
                <a:ext cx="19050" cy="19050"/>
              </a:xfrm>
              <a:custGeom>
                <a:avLst/>
                <a:gdLst>
                  <a:gd name="T0" fmla="*/ 12 w 12"/>
                  <a:gd name="T1" fmla="*/ 0 h 12"/>
                  <a:gd name="T2" fmla="*/ 0 w 12"/>
                  <a:gd name="T3" fmla="*/ 0 h 12"/>
                  <a:gd name="T4" fmla="*/ 0 w 12"/>
                  <a:gd name="T5" fmla="*/ 12 h 12"/>
                  <a:gd name="T6" fmla="*/ 12 w 12"/>
                  <a:gd name="T7" fmla="*/ 11 h 12"/>
                  <a:gd name="T8" fmla="*/ 12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2" y="0"/>
                    </a:moveTo>
                    <a:lnTo>
                      <a:pt x="0" y="0"/>
                    </a:lnTo>
                    <a:lnTo>
                      <a:pt x="0" y="12"/>
                    </a:lnTo>
                    <a:lnTo>
                      <a:pt x="12" y="11"/>
                    </a:lnTo>
                    <a:lnTo>
                      <a:pt x="1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51" name="Freeform 510">
                <a:extLst>
                  <a:ext uri="{FF2B5EF4-FFF2-40B4-BE49-F238E27FC236}">
                    <a16:creationId xmlns="" xmlns:a16="http://schemas.microsoft.com/office/drawing/2014/main" id="{7D58CA4C-E527-45CF-BC5C-0360E0E43F5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52638" y="2409826"/>
                <a:ext cx="19050" cy="19050"/>
              </a:xfrm>
              <a:custGeom>
                <a:avLst/>
                <a:gdLst>
                  <a:gd name="T0" fmla="*/ 12 w 12"/>
                  <a:gd name="T1" fmla="*/ 0 h 12"/>
                  <a:gd name="T2" fmla="*/ 0 w 12"/>
                  <a:gd name="T3" fmla="*/ 0 h 12"/>
                  <a:gd name="T4" fmla="*/ 0 w 12"/>
                  <a:gd name="T5" fmla="*/ 12 h 12"/>
                  <a:gd name="T6" fmla="*/ 12 w 12"/>
                  <a:gd name="T7" fmla="*/ 11 h 12"/>
                  <a:gd name="T8" fmla="*/ 12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2" y="0"/>
                    </a:moveTo>
                    <a:lnTo>
                      <a:pt x="0" y="0"/>
                    </a:lnTo>
                    <a:lnTo>
                      <a:pt x="0" y="12"/>
                    </a:lnTo>
                    <a:lnTo>
                      <a:pt x="12" y="1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3FA8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52" name="Freeform 511">
                <a:extLst>
                  <a:ext uri="{FF2B5EF4-FFF2-40B4-BE49-F238E27FC236}">
                    <a16:creationId xmlns="" xmlns:a16="http://schemas.microsoft.com/office/drawing/2014/main" id="{CD7B6A59-4D46-4219-85D5-035170F3230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52638" y="2409826"/>
                <a:ext cx="19050" cy="19050"/>
              </a:xfrm>
              <a:custGeom>
                <a:avLst/>
                <a:gdLst>
                  <a:gd name="T0" fmla="*/ 12 w 12"/>
                  <a:gd name="T1" fmla="*/ 0 h 12"/>
                  <a:gd name="T2" fmla="*/ 0 w 12"/>
                  <a:gd name="T3" fmla="*/ 0 h 12"/>
                  <a:gd name="T4" fmla="*/ 0 w 12"/>
                  <a:gd name="T5" fmla="*/ 12 h 12"/>
                  <a:gd name="T6" fmla="*/ 12 w 12"/>
                  <a:gd name="T7" fmla="*/ 11 h 12"/>
                  <a:gd name="T8" fmla="*/ 12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2" y="0"/>
                    </a:moveTo>
                    <a:lnTo>
                      <a:pt x="0" y="0"/>
                    </a:lnTo>
                    <a:lnTo>
                      <a:pt x="0" y="12"/>
                    </a:lnTo>
                    <a:lnTo>
                      <a:pt x="12" y="11"/>
                    </a:lnTo>
                    <a:lnTo>
                      <a:pt x="1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53" name="Freeform 512">
                <a:extLst>
                  <a:ext uri="{FF2B5EF4-FFF2-40B4-BE49-F238E27FC236}">
                    <a16:creationId xmlns="" xmlns:a16="http://schemas.microsoft.com/office/drawing/2014/main" id="{DF9A751D-419B-40E6-B4F5-648B3B61570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06601" y="2409826"/>
                <a:ext cx="19050" cy="19050"/>
              </a:xfrm>
              <a:custGeom>
                <a:avLst/>
                <a:gdLst>
                  <a:gd name="T0" fmla="*/ 12 w 12"/>
                  <a:gd name="T1" fmla="*/ 0 h 12"/>
                  <a:gd name="T2" fmla="*/ 0 w 12"/>
                  <a:gd name="T3" fmla="*/ 0 h 12"/>
                  <a:gd name="T4" fmla="*/ 0 w 12"/>
                  <a:gd name="T5" fmla="*/ 12 h 12"/>
                  <a:gd name="T6" fmla="*/ 12 w 12"/>
                  <a:gd name="T7" fmla="*/ 11 h 12"/>
                  <a:gd name="T8" fmla="*/ 12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2" y="0"/>
                    </a:moveTo>
                    <a:lnTo>
                      <a:pt x="0" y="0"/>
                    </a:lnTo>
                    <a:lnTo>
                      <a:pt x="0" y="12"/>
                    </a:lnTo>
                    <a:lnTo>
                      <a:pt x="12" y="1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4AAD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54" name="Freeform 513">
                <a:extLst>
                  <a:ext uri="{FF2B5EF4-FFF2-40B4-BE49-F238E27FC236}">
                    <a16:creationId xmlns="" xmlns:a16="http://schemas.microsoft.com/office/drawing/2014/main" id="{19D55CE9-89F8-46D7-B2F9-73714FC7752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006601" y="2409826"/>
                <a:ext cx="19050" cy="19050"/>
              </a:xfrm>
              <a:custGeom>
                <a:avLst/>
                <a:gdLst>
                  <a:gd name="T0" fmla="*/ 12 w 12"/>
                  <a:gd name="T1" fmla="*/ 0 h 12"/>
                  <a:gd name="T2" fmla="*/ 0 w 12"/>
                  <a:gd name="T3" fmla="*/ 0 h 12"/>
                  <a:gd name="T4" fmla="*/ 0 w 12"/>
                  <a:gd name="T5" fmla="*/ 12 h 12"/>
                  <a:gd name="T6" fmla="*/ 12 w 12"/>
                  <a:gd name="T7" fmla="*/ 11 h 12"/>
                  <a:gd name="T8" fmla="*/ 12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2" y="0"/>
                    </a:moveTo>
                    <a:lnTo>
                      <a:pt x="0" y="0"/>
                    </a:lnTo>
                    <a:lnTo>
                      <a:pt x="0" y="12"/>
                    </a:lnTo>
                    <a:lnTo>
                      <a:pt x="12" y="11"/>
                    </a:lnTo>
                    <a:lnTo>
                      <a:pt x="1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55" name="Freeform 514">
                <a:extLst>
                  <a:ext uri="{FF2B5EF4-FFF2-40B4-BE49-F238E27FC236}">
                    <a16:creationId xmlns="" xmlns:a16="http://schemas.microsoft.com/office/drawing/2014/main" id="{D3C2D475-F67D-4CDE-A235-BD08F29FB37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0563" y="2409826"/>
                <a:ext cx="19050" cy="19050"/>
              </a:xfrm>
              <a:custGeom>
                <a:avLst/>
                <a:gdLst>
                  <a:gd name="T0" fmla="*/ 12 w 12"/>
                  <a:gd name="T1" fmla="*/ 0 h 12"/>
                  <a:gd name="T2" fmla="*/ 0 w 12"/>
                  <a:gd name="T3" fmla="*/ 0 h 12"/>
                  <a:gd name="T4" fmla="*/ 0 w 12"/>
                  <a:gd name="T5" fmla="*/ 12 h 12"/>
                  <a:gd name="T6" fmla="*/ 12 w 12"/>
                  <a:gd name="T7" fmla="*/ 11 h 12"/>
                  <a:gd name="T8" fmla="*/ 12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2" y="0"/>
                    </a:moveTo>
                    <a:lnTo>
                      <a:pt x="0" y="0"/>
                    </a:lnTo>
                    <a:lnTo>
                      <a:pt x="0" y="12"/>
                    </a:lnTo>
                    <a:lnTo>
                      <a:pt x="12" y="1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56B3C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56" name="Freeform 515">
                <a:extLst>
                  <a:ext uri="{FF2B5EF4-FFF2-40B4-BE49-F238E27FC236}">
                    <a16:creationId xmlns="" xmlns:a16="http://schemas.microsoft.com/office/drawing/2014/main" id="{0FBB2073-F25D-451D-BD4C-87938641A12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60563" y="2409826"/>
                <a:ext cx="19050" cy="19050"/>
              </a:xfrm>
              <a:custGeom>
                <a:avLst/>
                <a:gdLst>
                  <a:gd name="T0" fmla="*/ 12 w 12"/>
                  <a:gd name="T1" fmla="*/ 0 h 12"/>
                  <a:gd name="T2" fmla="*/ 0 w 12"/>
                  <a:gd name="T3" fmla="*/ 0 h 12"/>
                  <a:gd name="T4" fmla="*/ 0 w 12"/>
                  <a:gd name="T5" fmla="*/ 12 h 12"/>
                  <a:gd name="T6" fmla="*/ 12 w 12"/>
                  <a:gd name="T7" fmla="*/ 11 h 12"/>
                  <a:gd name="T8" fmla="*/ 12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2" y="0"/>
                    </a:moveTo>
                    <a:lnTo>
                      <a:pt x="0" y="0"/>
                    </a:lnTo>
                    <a:lnTo>
                      <a:pt x="0" y="12"/>
                    </a:lnTo>
                    <a:lnTo>
                      <a:pt x="12" y="11"/>
                    </a:lnTo>
                    <a:lnTo>
                      <a:pt x="1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57" name="Freeform 516">
                <a:extLst>
                  <a:ext uri="{FF2B5EF4-FFF2-40B4-BE49-F238E27FC236}">
                    <a16:creationId xmlns="" xmlns:a16="http://schemas.microsoft.com/office/drawing/2014/main" id="{890E0A87-2739-45DF-859B-1AC29FE288E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12938" y="2409826"/>
                <a:ext cx="19050" cy="19050"/>
              </a:xfrm>
              <a:custGeom>
                <a:avLst/>
                <a:gdLst>
                  <a:gd name="T0" fmla="*/ 12 w 12"/>
                  <a:gd name="T1" fmla="*/ 0 h 12"/>
                  <a:gd name="T2" fmla="*/ 0 w 12"/>
                  <a:gd name="T3" fmla="*/ 0 h 12"/>
                  <a:gd name="T4" fmla="*/ 1 w 12"/>
                  <a:gd name="T5" fmla="*/ 12 h 12"/>
                  <a:gd name="T6" fmla="*/ 12 w 12"/>
                  <a:gd name="T7" fmla="*/ 11 h 12"/>
                  <a:gd name="T8" fmla="*/ 12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2" y="0"/>
                    </a:moveTo>
                    <a:lnTo>
                      <a:pt x="0" y="0"/>
                    </a:lnTo>
                    <a:lnTo>
                      <a:pt x="1" y="12"/>
                    </a:lnTo>
                    <a:lnTo>
                      <a:pt x="12" y="1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61B8C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58" name="Freeform 517">
                <a:extLst>
                  <a:ext uri="{FF2B5EF4-FFF2-40B4-BE49-F238E27FC236}">
                    <a16:creationId xmlns="" xmlns:a16="http://schemas.microsoft.com/office/drawing/2014/main" id="{DE2B4479-4284-4792-941D-3EB9723DAEB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12938" y="2409826"/>
                <a:ext cx="19050" cy="19050"/>
              </a:xfrm>
              <a:custGeom>
                <a:avLst/>
                <a:gdLst>
                  <a:gd name="T0" fmla="*/ 12 w 12"/>
                  <a:gd name="T1" fmla="*/ 0 h 12"/>
                  <a:gd name="T2" fmla="*/ 0 w 12"/>
                  <a:gd name="T3" fmla="*/ 0 h 12"/>
                  <a:gd name="T4" fmla="*/ 1 w 12"/>
                  <a:gd name="T5" fmla="*/ 12 h 12"/>
                  <a:gd name="T6" fmla="*/ 12 w 12"/>
                  <a:gd name="T7" fmla="*/ 11 h 12"/>
                  <a:gd name="T8" fmla="*/ 12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2" y="0"/>
                    </a:moveTo>
                    <a:lnTo>
                      <a:pt x="0" y="0"/>
                    </a:lnTo>
                    <a:lnTo>
                      <a:pt x="1" y="12"/>
                    </a:lnTo>
                    <a:lnTo>
                      <a:pt x="12" y="11"/>
                    </a:lnTo>
                    <a:lnTo>
                      <a:pt x="1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59" name="Freeform 518">
                <a:extLst>
                  <a:ext uri="{FF2B5EF4-FFF2-40B4-BE49-F238E27FC236}">
                    <a16:creationId xmlns="" xmlns:a16="http://schemas.microsoft.com/office/drawing/2014/main" id="{B3A7D2C8-99EC-4A98-9E02-F03B4C94DC2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866901" y="2409826"/>
                <a:ext cx="19050" cy="19050"/>
              </a:xfrm>
              <a:custGeom>
                <a:avLst/>
                <a:gdLst>
                  <a:gd name="T0" fmla="*/ 12 w 12"/>
                  <a:gd name="T1" fmla="*/ 0 h 12"/>
                  <a:gd name="T2" fmla="*/ 0 w 12"/>
                  <a:gd name="T3" fmla="*/ 0 h 12"/>
                  <a:gd name="T4" fmla="*/ 0 w 12"/>
                  <a:gd name="T5" fmla="*/ 12 h 12"/>
                  <a:gd name="T6" fmla="*/ 12 w 12"/>
                  <a:gd name="T7" fmla="*/ 11 h 12"/>
                  <a:gd name="T8" fmla="*/ 12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2" y="0"/>
                    </a:moveTo>
                    <a:lnTo>
                      <a:pt x="0" y="0"/>
                    </a:lnTo>
                    <a:lnTo>
                      <a:pt x="0" y="12"/>
                    </a:lnTo>
                    <a:lnTo>
                      <a:pt x="12" y="1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6CBD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60" name="Freeform 519">
                <a:extLst>
                  <a:ext uri="{FF2B5EF4-FFF2-40B4-BE49-F238E27FC236}">
                    <a16:creationId xmlns="" xmlns:a16="http://schemas.microsoft.com/office/drawing/2014/main" id="{7E47B1CD-3EB0-481A-9E24-5CE72A7E1D4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866901" y="2409826"/>
                <a:ext cx="19050" cy="19050"/>
              </a:xfrm>
              <a:custGeom>
                <a:avLst/>
                <a:gdLst>
                  <a:gd name="T0" fmla="*/ 12 w 12"/>
                  <a:gd name="T1" fmla="*/ 0 h 12"/>
                  <a:gd name="T2" fmla="*/ 0 w 12"/>
                  <a:gd name="T3" fmla="*/ 0 h 12"/>
                  <a:gd name="T4" fmla="*/ 0 w 12"/>
                  <a:gd name="T5" fmla="*/ 12 h 12"/>
                  <a:gd name="T6" fmla="*/ 12 w 12"/>
                  <a:gd name="T7" fmla="*/ 11 h 12"/>
                  <a:gd name="T8" fmla="*/ 12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2" y="0"/>
                    </a:moveTo>
                    <a:lnTo>
                      <a:pt x="0" y="0"/>
                    </a:lnTo>
                    <a:lnTo>
                      <a:pt x="0" y="12"/>
                    </a:lnTo>
                    <a:lnTo>
                      <a:pt x="12" y="11"/>
                    </a:lnTo>
                    <a:lnTo>
                      <a:pt x="1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61" name="Freeform 520">
                <a:extLst>
                  <a:ext uri="{FF2B5EF4-FFF2-40B4-BE49-F238E27FC236}">
                    <a16:creationId xmlns="" xmlns:a16="http://schemas.microsoft.com/office/drawing/2014/main" id="{993D17CA-1F20-41F4-9B35-2DCAC3010D9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820863" y="2409826"/>
                <a:ext cx="19050" cy="19050"/>
              </a:xfrm>
              <a:custGeom>
                <a:avLst/>
                <a:gdLst>
                  <a:gd name="T0" fmla="*/ 12 w 12"/>
                  <a:gd name="T1" fmla="*/ 0 h 12"/>
                  <a:gd name="T2" fmla="*/ 0 w 12"/>
                  <a:gd name="T3" fmla="*/ 0 h 12"/>
                  <a:gd name="T4" fmla="*/ 0 w 12"/>
                  <a:gd name="T5" fmla="*/ 12 h 12"/>
                  <a:gd name="T6" fmla="*/ 12 w 12"/>
                  <a:gd name="T7" fmla="*/ 11 h 12"/>
                  <a:gd name="T8" fmla="*/ 12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2" y="0"/>
                    </a:moveTo>
                    <a:lnTo>
                      <a:pt x="0" y="0"/>
                    </a:lnTo>
                    <a:lnTo>
                      <a:pt x="0" y="12"/>
                    </a:lnTo>
                    <a:lnTo>
                      <a:pt x="12" y="1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77C2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62" name="Freeform 521">
                <a:extLst>
                  <a:ext uri="{FF2B5EF4-FFF2-40B4-BE49-F238E27FC236}">
                    <a16:creationId xmlns="" xmlns:a16="http://schemas.microsoft.com/office/drawing/2014/main" id="{17EBBA78-CE45-4A6A-BC3E-6B33C62B3D4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820863" y="2409826"/>
                <a:ext cx="19050" cy="19050"/>
              </a:xfrm>
              <a:custGeom>
                <a:avLst/>
                <a:gdLst>
                  <a:gd name="T0" fmla="*/ 12 w 12"/>
                  <a:gd name="T1" fmla="*/ 0 h 12"/>
                  <a:gd name="T2" fmla="*/ 0 w 12"/>
                  <a:gd name="T3" fmla="*/ 0 h 12"/>
                  <a:gd name="T4" fmla="*/ 0 w 12"/>
                  <a:gd name="T5" fmla="*/ 12 h 12"/>
                  <a:gd name="T6" fmla="*/ 12 w 12"/>
                  <a:gd name="T7" fmla="*/ 11 h 12"/>
                  <a:gd name="T8" fmla="*/ 12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2" y="0"/>
                    </a:moveTo>
                    <a:lnTo>
                      <a:pt x="0" y="0"/>
                    </a:lnTo>
                    <a:lnTo>
                      <a:pt x="0" y="12"/>
                    </a:lnTo>
                    <a:lnTo>
                      <a:pt x="12" y="11"/>
                    </a:lnTo>
                    <a:lnTo>
                      <a:pt x="1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63" name="Freeform 522">
                <a:extLst>
                  <a:ext uri="{FF2B5EF4-FFF2-40B4-BE49-F238E27FC236}">
                    <a16:creationId xmlns="" xmlns:a16="http://schemas.microsoft.com/office/drawing/2014/main" id="{05A43C46-1F23-43EC-A4D8-BECF9CBD40F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774826" y="2409826"/>
                <a:ext cx="19050" cy="19050"/>
              </a:xfrm>
              <a:custGeom>
                <a:avLst/>
                <a:gdLst>
                  <a:gd name="T0" fmla="*/ 12 w 12"/>
                  <a:gd name="T1" fmla="*/ 0 h 12"/>
                  <a:gd name="T2" fmla="*/ 0 w 12"/>
                  <a:gd name="T3" fmla="*/ 0 h 12"/>
                  <a:gd name="T4" fmla="*/ 0 w 12"/>
                  <a:gd name="T5" fmla="*/ 12 h 12"/>
                  <a:gd name="T6" fmla="*/ 12 w 12"/>
                  <a:gd name="T7" fmla="*/ 11 h 12"/>
                  <a:gd name="T8" fmla="*/ 12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2" y="0"/>
                    </a:moveTo>
                    <a:lnTo>
                      <a:pt x="0" y="0"/>
                    </a:lnTo>
                    <a:lnTo>
                      <a:pt x="0" y="12"/>
                    </a:lnTo>
                    <a:lnTo>
                      <a:pt x="12" y="1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83C7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64" name="Freeform 523">
                <a:extLst>
                  <a:ext uri="{FF2B5EF4-FFF2-40B4-BE49-F238E27FC236}">
                    <a16:creationId xmlns="" xmlns:a16="http://schemas.microsoft.com/office/drawing/2014/main" id="{8EF97F63-8F00-492A-B161-36194187B64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774826" y="2409826"/>
                <a:ext cx="19050" cy="19050"/>
              </a:xfrm>
              <a:custGeom>
                <a:avLst/>
                <a:gdLst>
                  <a:gd name="T0" fmla="*/ 12 w 12"/>
                  <a:gd name="T1" fmla="*/ 0 h 12"/>
                  <a:gd name="T2" fmla="*/ 0 w 12"/>
                  <a:gd name="T3" fmla="*/ 0 h 12"/>
                  <a:gd name="T4" fmla="*/ 0 w 12"/>
                  <a:gd name="T5" fmla="*/ 12 h 12"/>
                  <a:gd name="T6" fmla="*/ 12 w 12"/>
                  <a:gd name="T7" fmla="*/ 11 h 12"/>
                  <a:gd name="T8" fmla="*/ 12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2" y="0"/>
                    </a:moveTo>
                    <a:lnTo>
                      <a:pt x="0" y="0"/>
                    </a:lnTo>
                    <a:lnTo>
                      <a:pt x="0" y="12"/>
                    </a:lnTo>
                    <a:lnTo>
                      <a:pt x="12" y="11"/>
                    </a:lnTo>
                    <a:lnTo>
                      <a:pt x="1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65" name="Freeform 524">
                <a:extLst>
                  <a:ext uri="{FF2B5EF4-FFF2-40B4-BE49-F238E27FC236}">
                    <a16:creationId xmlns="" xmlns:a16="http://schemas.microsoft.com/office/drawing/2014/main" id="{0C6EA195-B27B-4851-A609-9369505FA47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728788" y="2409826"/>
                <a:ext cx="19050" cy="19050"/>
              </a:xfrm>
              <a:custGeom>
                <a:avLst/>
                <a:gdLst>
                  <a:gd name="T0" fmla="*/ 11 w 12"/>
                  <a:gd name="T1" fmla="*/ 0 h 12"/>
                  <a:gd name="T2" fmla="*/ 0 w 12"/>
                  <a:gd name="T3" fmla="*/ 0 h 12"/>
                  <a:gd name="T4" fmla="*/ 0 w 12"/>
                  <a:gd name="T5" fmla="*/ 12 h 12"/>
                  <a:gd name="T6" fmla="*/ 12 w 12"/>
                  <a:gd name="T7" fmla="*/ 11 h 12"/>
                  <a:gd name="T8" fmla="*/ 11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1" y="0"/>
                    </a:moveTo>
                    <a:lnTo>
                      <a:pt x="0" y="0"/>
                    </a:lnTo>
                    <a:lnTo>
                      <a:pt x="0" y="12"/>
                    </a:lnTo>
                    <a:lnTo>
                      <a:pt x="12" y="11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8ECC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66" name="Freeform 525">
                <a:extLst>
                  <a:ext uri="{FF2B5EF4-FFF2-40B4-BE49-F238E27FC236}">
                    <a16:creationId xmlns="" xmlns:a16="http://schemas.microsoft.com/office/drawing/2014/main" id="{1420E166-08CB-4A77-A209-054B7ABD45E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728788" y="2409826"/>
                <a:ext cx="19050" cy="19050"/>
              </a:xfrm>
              <a:custGeom>
                <a:avLst/>
                <a:gdLst>
                  <a:gd name="T0" fmla="*/ 11 w 12"/>
                  <a:gd name="T1" fmla="*/ 0 h 12"/>
                  <a:gd name="T2" fmla="*/ 0 w 12"/>
                  <a:gd name="T3" fmla="*/ 0 h 12"/>
                  <a:gd name="T4" fmla="*/ 0 w 12"/>
                  <a:gd name="T5" fmla="*/ 12 h 12"/>
                  <a:gd name="T6" fmla="*/ 12 w 12"/>
                  <a:gd name="T7" fmla="*/ 11 h 12"/>
                  <a:gd name="T8" fmla="*/ 11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1" y="0"/>
                    </a:moveTo>
                    <a:lnTo>
                      <a:pt x="0" y="0"/>
                    </a:lnTo>
                    <a:lnTo>
                      <a:pt x="0" y="12"/>
                    </a:lnTo>
                    <a:lnTo>
                      <a:pt x="12" y="11"/>
                    </a:lnTo>
                    <a:lnTo>
                      <a:pt x="1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67" name="Freeform 526">
                <a:extLst>
                  <a:ext uri="{FF2B5EF4-FFF2-40B4-BE49-F238E27FC236}">
                    <a16:creationId xmlns="" xmlns:a16="http://schemas.microsoft.com/office/drawing/2014/main" id="{0F38277C-203B-458F-A67A-956F1F52B7A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81163" y="2409826"/>
                <a:ext cx="19050" cy="19050"/>
              </a:xfrm>
              <a:custGeom>
                <a:avLst/>
                <a:gdLst>
                  <a:gd name="T0" fmla="*/ 12 w 12"/>
                  <a:gd name="T1" fmla="*/ 0 h 12"/>
                  <a:gd name="T2" fmla="*/ 0 w 12"/>
                  <a:gd name="T3" fmla="*/ 0 h 12"/>
                  <a:gd name="T4" fmla="*/ 0 w 12"/>
                  <a:gd name="T5" fmla="*/ 12 h 12"/>
                  <a:gd name="T6" fmla="*/ 12 w 12"/>
                  <a:gd name="T7" fmla="*/ 11 h 12"/>
                  <a:gd name="T8" fmla="*/ 12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2" y="0"/>
                    </a:moveTo>
                    <a:lnTo>
                      <a:pt x="0" y="0"/>
                    </a:lnTo>
                    <a:lnTo>
                      <a:pt x="0" y="12"/>
                    </a:lnTo>
                    <a:lnTo>
                      <a:pt x="12" y="1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99D1D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68" name="Freeform 527">
                <a:extLst>
                  <a:ext uri="{FF2B5EF4-FFF2-40B4-BE49-F238E27FC236}">
                    <a16:creationId xmlns="" xmlns:a16="http://schemas.microsoft.com/office/drawing/2014/main" id="{FCC8A92C-ABEC-4E71-A31D-A25D3E5D694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81163" y="2409826"/>
                <a:ext cx="19050" cy="19050"/>
              </a:xfrm>
              <a:custGeom>
                <a:avLst/>
                <a:gdLst>
                  <a:gd name="T0" fmla="*/ 12 w 12"/>
                  <a:gd name="T1" fmla="*/ 0 h 12"/>
                  <a:gd name="T2" fmla="*/ 0 w 12"/>
                  <a:gd name="T3" fmla="*/ 0 h 12"/>
                  <a:gd name="T4" fmla="*/ 0 w 12"/>
                  <a:gd name="T5" fmla="*/ 12 h 12"/>
                  <a:gd name="T6" fmla="*/ 12 w 12"/>
                  <a:gd name="T7" fmla="*/ 11 h 12"/>
                  <a:gd name="T8" fmla="*/ 12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2" y="0"/>
                    </a:moveTo>
                    <a:lnTo>
                      <a:pt x="0" y="0"/>
                    </a:lnTo>
                    <a:lnTo>
                      <a:pt x="0" y="12"/>
                    </a:lnTo>
                    <a:lnTo>
                      <a:pt x="12" y="11"/>
                    </a:lnTo>
                    <a:lnTo>
                      <a:pt x="1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69" name="Freeform 528">
                <a:extLst>
                  <a:ext uri="{FF2B5EF4-FFF2-40B4-BE49-F238E27FC236}">
                    <a16:creationId xmlns="" xmlns:a16="http://schemas.microsoft.com/office/drawing/2014/main" id="{B7083DD8-E6B9-4BB8-81F3-BD88DAFC430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35126" y="2409826"/>
                <a:ext cx="19050" cy="19050"/>
              </a:xfrm>
              <a:custGeom>
                <a:avLst/>
                <a:gdLst>
                  <a:gd name="T0" fmla="*/ 12 w 12"/>
                  <a:gd name="T1" fmla="*/ 0 h 12"/>
                  <a:gd name="T2" fmla="*/ 0 w 12"/>
                  <a:gd name="T3" fmla="*/ 0 h 12"/>
                  <a:gd name="T4" fmla="*/ 0 w 12"/>
                  <a:gd name="T5" fmla="*/ 12 h 12"/>
                  <a:gd name="T6" fmla="*/ 12 w 12"/>
                  <a:gd name="T7" fmla="*/ 11 h 12"/>
                  <a:gd name="T8" fmla="*/ 12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2" y="0"/>
                    </a:moveTo>
                    <a:lnTo>
                      <a:pt x="0" y="0"/>
                    </a:lnTo>
                    <a:lnTo>
                      <a:pt x="0" y="12"/>
                    </a:lnTo>
                    <a:lnTo>
                      <a:pt x="12" y="1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A5D6E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70" name="Freeform 529">
                <a:extLst>
                  <a:ext uri="{FF2B5EF4-FFF2-40B4-BE49-F238E27FC236}">
                    <a16:creationId xmlns="" xmlns:a16="http://schemas.microsoft.com/office/drawing/2014/main" id="{7E3F0820-4C29-44C6-8425-61B64CECAC1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35126" y="2409826"/>
                <a:ext cx="19050" cy="19050"/>
              </a:xfrm>
              <a:custGeom>
                <a:avLst/>
                <a:gdLst>
                  <a:gd name="T0" fmla="*/ 12 w 12"/>
                  <a:gd name="T1" fmla="*/ 0 h 12"/>
                  <a:gd name="T2" fmla="*/ 0 w 12"/>
                  <a:gd name="T3" fmla="*/ 0 h 12"/>
                  <a:gd name="T4" fmla="*/ 0 w 12"/>
                  <a:gd name="T5" fmla="*/ 12 h 12"/>
                  <a:gd name="T6" fmla="*/ 12 w 12"/>
                  <a:gd name="T7" fmla="*/ 11 h 12"/>
                  <a:gd name="T8" fmla="*/ 12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2" y="0"/>
                    </a:moveTo>
                    <a:lnTo>
                      <a:pt x="0" y="0"/>
                    </a:lnTo>
                    <a:lnTo>
                      <a:pt x="0" y="12"/>
                    </a:lnTo>
                    <a:lnTo>
                      <a:pt x="12" y="11"/>
                    </a:lnTo>
                    <a:lnTo>
                      <a:pt x="1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71" name="Freeform 530">
                <a:extLst>
                  <a:ext uri="{FF2B5EF4-FFF2-40B4-BE49-F238E27FC236}">
                    <a16:creationId xmlns="" xmlns:a16="http://schemas.microsoft.com/office/drawing/2014/main" id="{E7A7CBA2-BBD9-4CEB-85F1-217A888BC6E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89088" y="2409826"/>
                <a:ext cx="19050" cy="19050"/>
              </a:xfrm>
              <a:custGeom>
                <a:avLst/>
                <a:gdLst>
                  <a:gd name="T0" fmla="*/ 12 w 12"/>
                  <a:gd name="T1" fmla="*/ 0 h 12"/>
                  <a:gd name="T2" fmla="*/ 0 w 12"/>
                  <a:gd name="T3" fmla="*/ 0 h 12"/>
                  <a:gd name="T4" fmla="*/ 0 w 12"/>
                  <a:gd name="T5" fmla="*/ 12 h 12"/>
                  <a:gd name="T6" fmla="*/ 12 w 12"/>
                  <a:gd name="T7" fmla="*/ 11 h 12"/>
                  <a:gd name="T8" fmla="*/ 12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2" y="0"/>
                    </a:moveTo>
                    <a:lnTo>
                      <a:pt x="0" y="0"/>
                    </a:lnTo>
                    <a:lnTo>
                      <a:pt x="0" y="12"/>
                    </a:lnTo>
                    <a:lnTo>
                      <a:pt x="12" y="1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B0DBE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72" name="Freeform 531">
                <a:extLst>
                  <a:ext uri="{FF2B5EF4-FFF2-40B4-BE49-F238E27FC236}">
                    <a16:creationId xmlns="" xmlns:a16="http://schemas.microsoft.com/office/drawing/2014/main" id="{E365C585-3D80-4CA0-A247-0BA3E8D1FE0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89088" y="2409826"/>
                <a:ext cx="19050" cy="19050"/>
              </a:xfrm>
              <a:custGeom>
                <a:avLst/>
                <a:gdLst>
                  <a:gd name="T0" fmla="*/ 12 w 12"/>
                  <a:gd name="T1" fmla="*/ 0 h 12"/>
                  <a:gd name="T2" fmla="*/ 0 w 12"/>
                  <a:gd name="T3" fmla="*/ 0 h 12"/>
                  <a:gd name="T4" fmla="*/ 0 w 12"/>
                  <a:gd name="T5" fmla="*/ 12 h 12"/>
                  <a:gd name="T6" fmla="*/ 12 w 12"/>
                  <a:gd name="T7" fmla="*/ 11 h 12"/>
                  <a:gd name="T8" fmla="*/ 12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2" y="0"/>
                    </a:moveTo>
                    <a:lnTo>
                      <a:pt x="0" y="0"/>
                    </a:lnTo>
                    <a:lnTo>
                      <a:pt x="0" y="12"/>
                    </a:lnTo>
                    <a:lnTo>
                      <a:pt x="12" y="11"/>
                    </a:lnTo>
                    <a:lnTo>
                      <a:pt x="1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73" name="Freeform 532">
                <a:extLst>
                  <a:ext uri="{FF2B5EF4-FFF2-40B4-BE49-F238E27FC236}">
                    <a16:creationId xmlns="" xmlns:a16="http://schemas.microsoft.com/office/drawing/2014/main" id="{9A71FB0D-6204-476B-949A-C661D718E6B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43051" y="2409826"/>
                <a:ext cx="19050" cy="19050"/>
              </a:xfrm>
              <a:custGeom>
                <a:avLst/>
                <a:gdLst>
                  <a:gd name="T0" fmla="*/ 12 w 12"/>
                  <a:gd name="T1" fmla="*/ 0 h 12"/>
                  <a:gd name="T2" fmla="*/ 0 w 12"/>
                  <a:gd name="T3" fmla="*/ 0 h 12"/>
                  <a:gd name="T4" fmla="*/ 0 w 12"/>
                  <a:gd name="T5" fmla="*/ 12 h 12"/>
                  <a:gd name="T6" fmla="*/ 12 w 12"/>
                  <a:gd name="T7" fmla="*/ 11 h 12"/>
                  <a:gd name="T8" fmla="*/ 12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2" y="0"/>
                    </a:moveTo>
                    <a:lnTo>
                      <a:pt x="0" y="0"/>
                    </a:lnTo>
                    <a:lnTo>
                      <a:pt x="0" y="12"/>
                    </a:lnTo>
                    <a:lnTo>
                      <a:pt x="12" y="1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BCE1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74" name="Freeform 533">
                <a:extLst>
                  <a:ext uri="{FF2B5EF4-FFF2-40B4-BE49-F238E27FC236}">
                    <a16:creationId xmlns="" xmlns:a16="http://schemas.microsoft.com/office/drawing/2014/main" id="{4B10C276-5ADA-456E-B88A-1DDB41A9DDA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543051" y="2409826"/>
                <a:ext cx="19050" cy="19050"/>
              </a:xfrm>
              <a:custGeom>
                <a:avLst/>
                <a:gdLst>
                  <a:gd name="T0" fmla="*/ 12 w 12"/>
                  <a:gd name="T1" fmla="*/ 0 h 12"/>
                  <a:gd name="T2" fmla="*/ 0 w 12"/>
                  <a:gd name="T3" fmla="*/ 0 h 12"/>
                  <a:gd name="T4" fmla="*/ 0 w 12"/>
                  <a:gd name="T5" fmla="*/ 12 h 12"/>
                  <a:gd name="T6" fmla="*/ 12 w 12"/>
                  <a:gd name="T7" fmla="*/ 11 h 12"/>
                  <a:gd name="T8" fmla="*/ 12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2" y="0"/>
                    </a:moveTo>
                    <a:lnTo>
                      <a:pt x="0" y="0"/>
                    </a:lnTo>
                    <a:lnTo>
                      <a:pt x="0" y="12"/>
                    </a:lnTo>
                    <a:lnTo>
                      <a:pt x="12" y="11"/>
                    </a:lnTo>
                    <a:lnTo>
                      <a:pt x="1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75" name="Freeform 534">
                <a:extLst>
                  <a:ext uri="{FF2B5EF4-FFF2-40B4-BE49-F238E27FC236}">
                    <a16:creationId xmlns="" xmlns:a16="http://schemas.microsoft.com/office/drawing/2014/main" id="{415530D8-6CFC-4BBF-826B-33B33AAA672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95426" y="2409826"/>
                <a:ext cx="19050" cy="19050"/>
              </a:xfrm>
              <a:custGeom>
                <a:avLst/>
                <a:gdLst>
                  <a:gd name="T0" fmla="*/ 12 w 12"/>
                  <a:gd name="T1" fmla="*/ 0 h 12"/>
                  <a:gd name="T2" fmla="*/ 0 w 12"/>
                  <a:gd name="T3" fmla="*/ 0 h 12"/>
                  <a:gd name="T4" fmla="*/ 1 w 12"/>
                  <a:gd name="T5" fmla="*/ 12 h 12"/>
                  <a:gd name="T6" fmla="*/ 12 w 12"/>
                  <a:gd name="T7" fmla="*/ 11 h 12"/>
                  <a:gd name="T8" fmla="*/ 12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2" y="0"/>
                    </a:moveTo>
                    <a:lnTo>
                      <a:pt x="0" y="0"/>
                    </a:lnTo>
                    <a:lnTo>
                      <a:pt x="1" y="12"/>
                    </a:lnTo>
                    <a:lnTo>
                      <a:pt x="12" y="1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C6E5E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76" name="Freeform 535">
                <a:extLst>
                  <a:ext uri="{FF2B5EF4-FFF2-40B4-BE49-F238E27FC236}">
                    <a16:creationId xmlns="" xmlns:a16="http://schemas.microsoft.com/office/drawing/2014/main" id="{4B15BA2E-41CA-4FEC-A78D-6DFC6686DFD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95426" y="2409826"/>
                <a:ext cx="19050" cy="19050"/>
              </a:xfrm>
              <a:custGeom>
                <a:avLst/>
                <a:gdLst>
                  <a:gd name="T0" fmla="*/ 12 w 12"/>
                  <a:gd name="T1" fmla="*/ 0 h 12"/>
                  <a:gd name="T2" fmla="*/ 0 w 12"/>
                  <a:gd name="T3" fmla="*/ 0 h 12"/>
                  <a:gd name="T4" fmla="*/ 1 w 12"/>
                  <a:gd name="T5" fmla="*/ 12 h 12"/>
                  <a:gd name="T6" fmla="*/ 12 w 12"/>
                  <a:gd name="T7" fmla="*/ 11 h 12"/>
                  <a:gd name="T8" fmla="*/ 12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2" y="0"/>
                    </a:moveTo>
                    <a:lnTo>
                      <a:pt x="0" y="0"/>
                    </a:lnTo>
                    <a:lnTo>
                      <a:pt x="1" y="12"/>
                    </a:lnTo>
                    <a:lnTo>
                      <a:pt x="12" y="11"/>
                    </a:lnTo>
                    <a:lnTo>
                      <a:pt x="1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77" name="Freeform 536">
                <a:extLst>
                  <a:ext uri="{FF2B5EF4-FFF2-40B4-BE49-F238E27FC236}">
                    <a16:creationId xmlns="" xmlns:a16="http://schemas.microsoft.com/office/drawing/2014/main" id="{079A0065-B025-4E1B-B867-1CF909725D5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49388" y="2409826"/>
                <a:ext cx="19050" cy="19050"/>
              </a:xfrm>
              <a:custGeom>
                <a:avLst/>
                <a:gdLst>
                  <a:gd name="T0" fmla="*/ 12 w 12"/>
                  <a:gd name="T1" fmla="*/ 0 h 12"/>
                  <a:gd name="T2" fmla="*/ 0 w 12"/>
                  <a:gd name="T3" fmla="*/ 0 h 12"/>
                  <a:gd name="T4" fmla="*/ 0 w 12"/>
                  <a:gd name="T5" fmla="*/ 12 h 12"/>
                  <a:gd name="T6" fmla="*/ 12 w 12"/>
                  <a:gd name="T7" fmla="*/ 11 h 12"/>
                  <a:gd name="T8" fmla="*/ 12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2" y="0"/>
                    </a:moveTo>
                    <a:lnTo>
                      <a:pt x="0" y="0"/>
                    </a:lnTo>
                    <a:lnTo>
                      <a:pt x="0" y="12"/>
                    </a:lnTo>
                    <a:lnTo>
                      <a:pt x="12" y="1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D2EBF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78" name="Freeform 537">
                <a:extLst>
                  <a:ext uri="{FF2B5EF4-FFF2-40B4-BE49-F238E27FC236}">
                    <a16:creationId xmlns="" xmlns:a16="http://schemas.microsoft.com/office/drawing/2014/main" id="{CBF38DFB-C18C-45BD-953C-56FE8239444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49388" y="2409826"/>
                <a:ext cx="19050" cy="19050"/>
              </a:xfrm>
              <a:custGeom>
                <a:avLst/>
                <a:gdLst>
                  <a:gd name="T0" fmla="*/ 12 w 12"/>
                  <a:gd name="T1" fmla="*/ 0 h 12"/>
                  <a:gd name="T2" fmla="*/ 0 w 12"/>
                  <a:gd name="T3" fmla="*/ 0 h 12"/>
                  <a:gd name="T4" fmla="*/ 0 w 12"/>
                  <a:gd name="T5" fmla="*/ 12 h 12"/>
                  <a:gd name="T6" fmla="*/ 12 w 12"/>
                  <a:gd name="T7" fmla="*/ 11 h 12"/>
                  <a:gd name="T8" fmla="*/ 12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2" y="0"/>
                    </a:moveTo>
                    <a:lnTo>
                      <a:pt x="0" y="0"/>
                    </a:lnTo>
                    <a:lnTo>
                      <a:pt x="0" y="12"/>
                    </a:lnTo>
                    <a:lnTo>
                      <a:pt x="12" y="11"/>
                    </a:lnTo>
                    <a:lnTo>
                      <a:pt x="1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79" name="Freeform 538">
                <a:extLst>
                  <a:ext uri="{FF2B5EF4-FFF2-40B4-BE49-F238E27FC236}">
                    <a16:creationId xmlns="" xmlns:a16="http://schemas.microsoft.com/office/drawing/2014/main" id="{41E0723E-6CDB-46A0-AFA8-0354809238F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03351" y="2409826"/>
                <a:ext cx="19050" cy="19050"/>
              </a:xfrm>
              <a:custGeom>
                <a:avLst/>
                <a:gdLst>
                  <a:gd name="T0" fmla="*/ 12 w 12"/>
                  <a:gd name="T1" fmla="*/ 0 h 12"/>
                  <a:gd name="T2" fmla="*/ 0 w 12"/>
                  <a:gd name="T3" fmla="*/ 0 h 12"/>
                  <a:gd name="T4" fmla="*/ 0 w 12"/>
                  <a:gd name="T5" fmla="*/ 12 h 12"/>
                  <a:gd name="T6" fmla="*/ 12 w 12"/>
                  <a:gd name="T7" fmla="*/ 11 h 12"/>
                  <a:gd name="T8" fmla="*/ 12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2" y="0"/>
                    </a:moveTo>
                    <a:lnTo>
                      <a:pt x="0" y="0"/>
                    </a:lnTo>
                    <a:lnTo>
                      <a:pt x="0" y="12"/>
                    </a:lnTo>
                    <a:lnTo>
                      <a:pt x="12" y="1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DDF0F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80" name="Freeform 539">
                <a:extLst>
                  <a:ext uri="{FF2B5EF4-FFF2-40B4-BE49-F238E27FC236}">
                    <a16:creationId xmlns="" xmlns:a16="http://schemas.microsoft.com/office/drawing/2014/main" id="{166021D3-7221-4E5C-A100-CBEE69EE208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403351" y="2409826"/>
                <a:ext cx="19050" cy="19050"/>
              </a:xfrm>
              <a:custGeom>
                <a:avLst/>
                <a:gdLst>
                  <a:gd name="T0" fmla="*/ 12 w 12"/>
                  <a:gd name="T1" fmla="*/ 0 h 12"/>
                  <a:gd name="T2" fmla="*/ 0 w 12"/>
                  <a:gd name="T3" fmla="*/ 0 h 12"/>
                  <a:gd name="T4" fmla="*/ 0 w 12"/>
                  <a:gd name="T5" fmla="*/ 12 h 12"/>
                  <a:gd name="T6" fmla="*/ 12 w 12"/>
                  <a:gd name="T7" fmla="*/ 11 h 12"/>
                  <a:gd name="T8" fmla="*/ 12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2" y="0"/>
                    </a:moveTo>
                    <a:lnTo>
                      <a:pt x="0" y="0"/>
                    </a:lnTo>
                    <a:lnTo>
                      <a:pt x="0" y="12"/>
                    </a:lnTo>
                    <a:lnTo>
                      <a:pt x="12" y="11"/>
                    </a:lnTo>
                    <a:lnTo>
                      <a:pt x="1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81" name="Freeform 540">
                <a:extLst>
                  <a:ext uri="{FF2B5EF4-FFF2-40B4-BE49-F238E27FC236}">
                    <a16:creationId xmlns="" xmlns:a16="http://schemas.microsoft.com/office/drawing/2014/main" id="{BD7730A2-1106-4E88-8C04-166C05FCBFD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57313" y="2409826"/>
                <a:ext cx="19050" cy="19050"/>
              </a:xfrm>
              <a:custGeom>
                <a:avLst/>
                <a:gdLst>
                  <a:gd name="T0" fmla="*/ 12 w 12"/>
                  <a:gd name="T1" fmla="*/ 0 h 12"/>
                  <a:gd name="T2" fmla="*/ 0 w 12"/>
                  <a:gd name="T3" fmla="*/ 0 h 12"/>
                  <a:gd name="T4" fmla="*/ 0 w 12"/>
                  <a:gd name="T5" fmla="*/ 12 h 12"/>
                  <a:gd name="T6" fmla="*/ 12 w 12"/>
                  <a:gd name="T7" fmla="*/ 11 h 12"/>
                  <a:gd name="T8" fmla="*/ 12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2" y="0"/>
                    </a:moveTo>
                    <a:lnTo>
                      <a:pt x="0" y="0"/>
                    </a:lnTo>
                    <a:lnTo>
                      <a:pt x="0" y="12"/>
                    </a:lnTo>
                    <a:lnTo>
                      <a:pt x="12" y="1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E9F5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82" name="Freeform 541">
                <a:extLst>
                  <a:ext uri="{FF2B5EF4-FFF2-40B4-BE49-F238E27FC236}">
                    <a16:creationId xmlns="" xmlns:a16="http://schemas.microsoft.com/office/drawing/2014/main" id="{7BE8AFF3-9EBA-451C-A5F1-FB09C0DCABC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57313" y="2409826"/>
                <a:ext cx="19050" cy="19050"/>
              </a:xfrm>
              <a:custGeom>
                <a:avLst/>
                <a:gdLst>
                  <a:gd name="T0" fmla="*/ 12 w 12"/>
                  <a:gd name="T1" fmla="*/ 0 h 12"/>
                  <a:gd name="T2" fmla="*/ 0 w 12"/>
                  <a:gd name="T3" fmla="*/ 0 h 12"/>
                  <a:gd name="T4" fmla="*/ 0 w 12"/>
                  <a:gd name="T5" fmla="*/ 12 h 12"/>
                  <a:gd name="T6" fmla="*/ 12 w 12"/>
                  <a:gd name="T7" fmla="*/ 11 h 12"/>
                  <a:gd name="T8" fmla="*/ 12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2" y="0"/>
                    </a:moveTo>
                    <a:lnTo>
                      <a:pt x="0" y="0"/>
                    </a:lnTo>
                    <a:lnTo>
                      <a:pt x="0" y="12"/>
                    </a:lnTo>
                    <a:lnTo>
                      <a:pt x="12" y="11"/>
                    </a:lnTo>
                    <a:lnTo>
                      <a:pt x="1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83" name="Freeform 542">
                <a:extLst>
                  <a:ext uri="{FF2B5EF4-FFF2-40B4-BE49-F238E27FC236}">
                    <a16:creationId xmlns="" xmlns:a16="http://schemas.microsoft.com/office/drawing/2014/main" id="{C675C636-F4A8-46BA-871C-D9075AE443D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11276" y="2409826"/>
                <a:ext cx="19050" cy="19050"/>
              </a:xfrm>
              <a:custGeom>
                <a:avLst/>
                <a:gdLst>
                  <a:gd name="T0" fmla="*/ 11 w 12"/>
                  <a:gd name="T1" fmla="*/ 0 h 12"/>
                  <a:gd name="T2" fmla="*/ 0 w 12"/>
                  <a:gd name="T3" fmla="*/ 0 h 12"/>
                  <a:gd name="T4" fmla="*/ 0 w 12"/>
                  <a:gd name="T5" fmla="*/ 12 h 12"/>
                  <a:gd name="T6" fmla="*/ 12 w 12"/>
                  <a:gd name="T7" fmla="*/ 11 h 12"/>
                  <a:gd name="T8" fmla="*/ 11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1" y="0"/>
                    </a:moveTo>
                    <a:lnTo>
                      <a:pt x="0" y="0"/>
                    </a:lnTo>
                    <a:lnTo>
                      <a:pt x="0" y="12"/>
                    </a:lnTo>
                    <a:lnTo>
                      <a:pt x="12" y="11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F3FAF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84" name="Freeform 543">
                <a:extLst>
                  <a:ext uri="{FF2B5EF4-FFF2-40B4-BE49-F238E27FC236}">
                    <a16:creationId xmlns="" xmlns:a16="http://schemas.microsoft.com/office/drawing/2014/main" id="{CBD932A8-1B7A-479F-8705-9E3F7B169EF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311276" y="2409826"/>
                <a:ext cx="19050" cy="19050"/>
              </a:xfrm>
              <a:custGeom>
                <a:avLst/>
                <a:gdLst>
                  <a:gd name="T0" fmla="*/ 11 w 12"/>
                  <a:gd name="T1" fmla="*/ 0 h 12"/>
                  <a:gd name="T2" fmla="*/ 0 w 12"/>
                  <a:gd name="T3" fmla="*/ 0 h 12"/>
                  <a:gd name="T4" fmla="*/ 0 w 12"/>
                  <a:gd name="T5" fmla="*/ 12 h 12"/>
                  <a:gd name="T6" fmla="*/ 12 w 12"/>
                  <a:gd name="T7" fmla="*/ 11 h 12"/>
                  <a:gd name="T8" fmla="*/ 11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1" y="0"/>
                    </a:moveTo>
                    <a:lnTo>
                      <a:pt x="0" y="0"/>
                    </a:lnTo>
                    <a:lnTo>
                      <a:pt x="0" y="12"/>
                    </a:lnTo>
                    <a:lnTo>
                      <a:pt x="12" y="11"/>
                    </a:lnTo>
                    <a:lnTo>
                      <a:pt x="1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85" name="Freeform 544">
                <a:extLst>
                  <a:ext uri="{FF2B5EF4-FFF2-40B4-BE49-F238E27FC236}">
                    <a16:creationId xmlns="" xmlns:a16="http://schemas.microsoft.com/office/drawing/2014/main" id="{FB3E4AE4-DD21-420F-AFCA-B13F8B2CFF5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263651" y="2409826"/>
                <a:ext cx="19050" cy="19050"/>
              </a:xfrm>
              <a:custGeom>
                <a:avLst/>
                <a:gdLst>
                  <a:gd name="T0" fmla="*/ 0 w 12"/>
                  <a:gd name="T1" fmla="*/ 12 h 12"/>
                  <a:gd name="T2" fmla="*/ 12 w 12"/>
                  <a:gd name="T3" fmla="*/ 11 h 12"/>
                  <a:gd name="T4" fmla="*/ 12 w 12"/>
                  <a:gd name="T5" fmla="*/ 0 h 12"/>
                  <a:gd name="T6" fmla="*/ 0 w 12"/>
                  <a:gd name="T7" fmla="*/ 0 h 12"/>
                  <a:gd name="T8" fmla="*/ 0 w 12"/>
                  <a:gd name="T9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0" y="12"/>
                    </a:moveTo>
                    <a:lnTo>
                      <a:pt x="12" y="11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86" name="Freeform 545">
                <a:extLst>
                  <a:ext uri="{FF2B5EF4-FFF2-40B4-BE49-F238E27FC236}">
                    <a16:creationId xmlns="" xmlns:a16="http://schemas.microsoft.com/office/drawing/2014/main" id="{4734B6D9-9F05-45F3-BD57-5E99C9CFA3D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217613" y="2409826"/>
                <a:ext cx="19050" cy="19050"/>
              </a:xfrm>
              <a:custGeom>
                <a:avLst/>
                <a:gdLst>
                  <a:gd name="T0" fmla="*/ 0 w 12"/>
                  <a:gd name="T1" fmla="*/ 12 h 12"/>
                  <a:gd name="T2" fmla="*/ 12 w 12"/>
                  <a:gd name="T3" fmla="*/ 11 h 12"/>
                  <a:gd name="T4" fmla="*/ 12 w 12"/>
                  <a:gd name="T5" fmla="*/ 0 h 12"/>
                  <a:gd name="T6" fmla="*/ 0 w 12"/>
                  <a:gd name="T7" fmla="*/ 0 h 12"/>
                  <a:gd name="T8" fmla="*/ 0 w 12"/>
                  <a:gd name="T9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0" y="12"/>
                    </a:moveTo>
                    <a:lnTo>
                      <a:pt x="12" y="11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87" name="Freeform 546">
                <a:extLst>
                  <a:ext uri="{FF2B5EF4-FFF2-40B4-BE49-F238E27FC236}">
                    <a16:creationId xmlns="" xmlns:a16="http://schemas.microsoft.com/office/drawing/2014/main" id="{FD9896FC-8F3E-4200-AB42-B6011527919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171576" y="2409826"/>
                <a:ext cx="19050" cy="19050"/>
              </a:xfrm>
              <a:custGeom>
                <a:avLst/>
                <a:gdLst>
                  <a:gd name="T0" fmla="*/ 0 w 12"/>
                  <a:gd name="T1" fmla="*/ 12 h 12"/>
                  <a:gd name="T2" fmla="*/ 12 w 12"/>
                  <a:gd name="T3" fmla="*/ 11 h 12"/>
                  <a:gd name="T4" fmla="*/ 12 w 12"/>
                  <a:gd name="T5" fmla="*/ 0 h 12"/>
                  <a:gd name="T6" fmla="*/ 0 w 12"/>
                  <a:gd name="T7" fmla="*/ 0 h 12"/>
                  <a:gd name="T8" fmla="*/ 0 w 12"/>
                  <a:gd name="T9" fmla="*/ 1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0" y="12"/>
                    </a:moveTo>
                    <a:lnTo>
                      <a:pt x="12" y="11"/>
                    </a:lnTo>
                    <a:lnTo>
                      <a:pt x="12" y="0"/>
                    </a:lnTo>
                    <a:lnTo>
                      <a:pt x="0" y="0"/>
                    </a:lnTo>
                    <a:lnTo>
                      <a:pt x="0" y="1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88" name="Freeform 547">
                <a:extLst>
                  <a:ext uri="{FF2B5EF4-FFF2-40B4-BE49-F238E27FC236}">
                    <a16:creationId xmlns="" xmlns:a16="http://schemas.microsoft.com/office/drawing/2014/main" id="{49F9797A-EE09-4DA3-ABF6-A7C96691C7C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114426" y="2395538"/>
                <a:ext cx="31750" cy="47625"/>
              </a:xfrm>
              <a:custGeom>
                <a:avLst/>
                <a:gdLst>
                  <a:gd name="T0" fmla="*/ 0 w 20"/>
                  <a:gd name="T1" fmla="*/ 15 h 30"/>
                  <a:gd name="T2" fmla="*/ 20 w 20"/>
                  <a:gd name="T3" fmla="*/ 30 h 30"/>
                  <a:gd name="T4" fmla="*/ 20 w 20"/>
                  <a:gd name="T5" fmla="*/ 0 h 30"/>
                  <a:gd name="T6" fmla="*/ 0 w 20"/>
                  <a:gd name="T7" fmla="*/ 15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0" h="30">
                    <a:moveTo>
                      <a:pt x="0" y="15"/>
                    </a:moveTo>
                    <a:lnTo>
                      <a:pt x="20" y="30"/>
                    </a:lnTo>
                    <a:lnTo>
                      <a:pt x="20" y="0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89" name="Rectangle 548">
                <a:extLst>
                  <a:ext uri="{FF2B5EF4-FFF2-40B4-BE49-F238E27FC236}">
                    <a16:creationId xmlns="" xmlns:a16="http://schemas.microsoft.com/office/drawing/2014/main" id="{D0FD6A7C-B015-463D-A733-3B98B7EAB67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049463" y="2700338"/>
                <a:ext cx="19050" cy="19050"/>
              </a:xfrm>
              <a:prstGeom prst="rect">
                <a:avLst/>
              </a:prstGeom>
              <a:solidFill>
                <a:srgbClr val="289E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90" name="Rectangle 549">
                <a:extLst>
                  <a:ext uri="{FF2B5EF4-FFF2-40B4-BE49-F238E27FC236}">
                    <a16:creationId xmlns="" xmlns:a16="http://schemas.microsoft.com/office/drawing/2014/main" id="{47A30D14-6AC3-4636-94BB-1F108489227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049463" y="2700338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91" name="Rectangle 550">
                <a:extLst>
                  <a:ext uri="{FF2B5EF4-FFF2-40B4-BE49-F238E27FC236}">
                    <a16:creationId xmlns="" xmlns:a16="http://schemas.microsoft.com/office/drawing/2014/main" id="{5C18E1EB-8854-459A-BD81-8A61E30574D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095501" y="2700338"/>
                <a:ext cx="19050" cy="19050"/>
              </a:xfrm>
              <a:prstGeom prst="rect">
                <a:avLst/>
              </a:prstGeom>
              <a:solidFill>
                <a:srgbClr val="31A2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92" name="Rectangle 551">
                <a:extLst>
                  <a:ext uri="{FF2B5EF4-FFF2-40B4-BE49-F238E27FC236}">
                    <a16:creationId xmlns="" xmlns:a16="http://schemas.microsoft.com/office/drawing/2014/main" id="{188027DA-05DC-4A66-824B-FB905C04898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095501" y="2700338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93" name="Rectangle 552">
                <a:extLst>
                  <a:ext uri="{FF2B5EF4-FFF2-40B4-BE49-F238E27FC236}">
                    <a16:creationId xmlns="" xmlns:a16="http://schemas.microsoft.com/office/drawing/2014/main" id="{F7C010C0-B1E9-450C-9B29-7C1F9A3385F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143126" y="2700338"/>
                <a:ext cx="17463" cy="19050"/>
              </a:xfrm>
              <a:prstGeom prst="rect">
                <a:avLst/>
              </a:prstGeom>
              <a:solidFill>
                <a:srgbClr val="3BA6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94" name="Rectangle 553">
                <a:extLst>
                  <a:ext uri="{FF2B5EF4-FFF2-40B4-BE49-F238E27FC236}">
                    <a16:creationId xmlns="" xmlns:a16="http://schemas.microsoft.com/office/drawing/2014/main" id="{EB6C5C70-F191-485A-AE2D-38ED0796914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143126" y="2700338"/>
                <a:ext cx="17463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95" name="Rectangle 554">
                <a:extLst>
                  <a:ext uri="{FF2B5EF4-FFF2-40B4-BE49-F238E27FC236}">
                    <a16:creationId xmlns="" xmlns:a16="http://schemas.microsoft.com/office/drawing/2014/main" id="{8A2B0040-B499-45B6-9B3D-61FAFFD9C58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189163" y="2700338"/>
                <a:ext cx="19050" cy="19050"/>
              </a:xfrm>
              <a:prstGeom prst="rect">
                <a:avLst/>
              </a:prstGeom>
              <a:solidFill>
                <a:srgbClr val="46AB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96" name="Rectangle 555">
                <a:extLst>
                  <a:ext uri="{FF2B5EF4-FFF2-40B4-BE49-F238E27FC236}">
                    <a16:creationId xmlns="" xmlns:a16="http://schemas.microsoft.com/office/drawing/2014/main" id="{6BC5DCD5-B0D0-4018-91B8-E95678BD640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189163" y="2700338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97" name="Rectangle 556">
                <a:extLst>
                  <a:ext uri="{FF2B5EF4-FFF2-40B4-BE49-F238E27FC236}">
                    <a16:creationId xmlns="" xmlns:a16="http://schemas.microsoft.com/office/drawing/2014/main" id="{74592026-F699-44A1-84F9-C39E8ACB2E5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35201" y="2700338"/>
                <a:ext cx="19050" cy="19050"/>
              </a:xfrm>
              <a:prstGeom prst="rect">
                <a:avLst/>
              </a:prstGeom>
              <a:solidFill>
                <a:srgbClr val="50B0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98" name="Rectangle 557">
                <a:extLst>
                  <a:ext uri="{FF2B5EF4-FFF2-40B4-BE49-F238E27FC236}">
                    <a16:creationId xmlns="" xmlns:a16="http://schemas.microsoft.com/office/drawing/2014/main" id="{7DCE1FB3-39CB-46BB-AF5F-F6A788C06F1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35201" y="2700338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99" name="Rectangle 558">
                <a:extLst>
                  <a:ext uri="{FF2B5EF4-FFF2-40B4-BE49-F238E27FC236}">
                    <a16:creationId xmlns="" xmlns:a16="http://schemas.microsoft.com/office/drawing/2014/main" id="{94A58669-56DE-4C0A-AD0A-BB4B9F5AF08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81238" y="2700338"/>
                <a:ext cx="19050" cy="19050"/>
              </a:xfrm>
              <a:prstGeom prst="rect">
                <a:avLst/>
              </a:prstGeom>
              <a:solidFill>
                <a:srgbClr val="5AB5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00" name="Rectangle 559">
                <a:extLst>
                  <a:ext uri="{FF2B5EF4-FFF2-40B4-BE49-F238E27FC236}">
                    <a16:creationId xmlns="" xmlns:a16="http://schemas.microsoft.com/office/drawing/2014/main" id="{B88AE0C2-2A22-4ACC-8D26-5FEBD3EDEFAE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281238" y="2700338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01" name="Freeform 560">
                <a:extLst>
                  <a:ext uri="{FF2B5EF4-FFF2-40B4-BE49-F238E27FC236}">
                    <a16:creationId xmlns="" xmlns:a16="http://schemas.microsoft.com/office/drawing/2014/main" id="{38F5E4AE-FBC5-4A47-BE19-D72B1CEE4F2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27276" y="2700338"/>
                <a:ext cx="19050" cy="19050"/>
              </a:xfrm>
              <a:custGeom>
                <a:avLst/>
                <a:gdLst>
                  <a:gd name="T0" fmla="*/ 1 w 12"/>
                  <a:gd name="T1" fmla="*/ 0 h 12"/>
                  <a:gd name="T2" fmla="*/ 0 w 12"/>
                  <a:gd name="T3" fmla="*/ 12 h 12"/>
                  <a:gd name="T4" fmla="*/ 12 w 12"/>
                  <a:gd name="T5" fmla="*/ 12 h 12"/>
                  <a:gd name="T6" fmla="*/ 12 w 12"/>
                  <a:gd name="T7" fmla="*/ 0 h 12"/>
                  <a:gd name="T8" fmla="*/ 1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" y="0"/>
                    </a:moveTo>
                    <a:lnTo>
                      <a:pt x="0" y="12"/>
                    </a:lnTo>
                    <a:lnTo>
                      <a:pt x="12" y="12"/>
                    </a:lnTo>
                    <a:lnTo>
                      <a:pt x="12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64B9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02" name="Freeform 561">
                <a:extLst>
                  <a:ext uri="{FF2B5EF4-FFF2-40B4-BE49-F238E27FC236}">
                    <a16:creationId xmlns="" xmlns:a16="http://schemas.microsoft.com/office/drawing/2014/main" id="{EB07CA77-C223-4180-9D8C-1BA2AC5C9F4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327276" y="2700338"/>
                <a:ext cx="19050" cy="19050"/>
              </a:xfrm>
              <a:custGeom>
                <a:avLst/>
                <a:gdLst>
                  <a:gd name="T0" fmla="*/ 1 w 12"/>
                  <a:gd name="T1" fmla="*/ 0 h 12"/>
                  <a:gd name="T2" fmla="*/ 0 w 12"/>
                  <a:gd name="T3" fmla="*/ 12 h 12"/>
                  <a:gd name="T4" fmla="*/ 12 w 12"/>
                  <a:gd name="T5" fmla="*/ 12 h 12"/>
                  <a:gd name="T6" fmla="*/ 12 w 12"/>
                  <a:gd name="T7" fmla="*/ 0 h 12"/>
                  <a:gd name="T8" fmla="*/ 1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" y="0"/>
                    </a:moveTo>
                    <a:lnTo>
                      <a:pt x="0" y="12"/>
                    </a:lnTo>
                    <a:lnTo>
                      <a:pt x="12" y="12"/>
                    </a:lnTo>
                    <a:lnTo>
                      <a:pt x="12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03" name="Rectangle 562">
                <a:extLst>
                  <a:ext uri="{FF2B5EF4-FFF2-40B4-BE49-F238E27FC236}">
                    <a16:creationId xmlns="" xmlns:a16="http://schemas.microsoft.com/office/drawing/2014/main" id="{2B3C959C-51B4-4EDB-9387-6FD1845A5DA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374901" y="2700338"/>
                <a:ext cx="19050" cy="19050"/>
              </a:xfrm>
              <a:prstGeom prst="rect">
                <a:avLst/>
              </a:prstGeom>
              <a:solidFill>
                <a:srgbClr val="6EB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04" name="Rectangle 563">
                <a:extLst>
                  <a:ext uri="{FF2B5EF4-FFF2-40B4-BE49-F238E27FC236}">
                    <a16:creationId xmlns="" xmlns:a16="http://schemas.microsoft.com/office/drawing/2014/main" id="{ECD1D47E-6376-4719-B931-77372655FFE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374901" y="2700338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05" name="Rectangle 564">
                <a:extLst>
                  <a:ext uri="{FF2B5EF4-FFF2-40B4-BE49-F238E27FC236}">
                    <a16:creationId xmlns="" xmlns:a16="http://schemas.microsoft.com/office/drawing/2014/main" id="{A0D08713-0C93-457F-872E-116C342489D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20938" y="2700338"/>
                <a:ext cx="19050" cy="19050"/>
              </a:xfrm>
              <a:prstGeom prst="rect">
                <a:avLst/>
              </a:prstGeom>
              <a:solidFill>
                <a:srgbClr val="79C2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06" name="Rectangle 565">
                <a:extLst>
                  <a:ext uri="{FF2B5EF4-FFF2-40B4-BE49-F238E27FC236}">
                    <a16:creationId xmlns="" xmlns:a16="http://schemas.microsoft.com/office/drawing/2014/main" id="{BF89BDC6-F3B4-40EB-8BEB-F7BEBA823E8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20938" y="2700338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07" name="Rectangle 566">
                <a:extLst>
                  <a:ext uri="{FF2B5EF4-FFF2-40B4-BE49-F238E27FC236}">
                    <a16:creationId xmlns="" xmlns:a16="http://schemas.microsoft.com/office/drawing/2014/main" id="{D3DAE14B-B221-4A62-9651-052CF34BD1B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66976" y="2700338"/>
                <a:ext cx="19050" cy="19050"/>
              </a:xfrm>
              <a:prstGeom prst="rect">
                <a:avLst/>
              </a:prstGeom>
              <a:solidFill>
                <a:srgbClr val="82C7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08" name="Rectangle 567">
                <a:extLst>
                  <a:ext uri="{FF2B5EF4-FFF2-40B4-BE49-F238E27FC236}">
                    <a16:creationId xmlns="" xmlns:a16="http://schemas.microsoft.com/office/drawing/2014/main" id="{B7005752-D459-472B-B638-9D8D5C7BFB0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466976" y="2700338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09" name="Rectangle 568">
                <a:extLst>
                  <a:ext uri="{FF2B5EF4-FFF2-40B4-BE49-F238E27FC236}">
                    <a16:creationId xmlns="" xmlns:a16="http://schemas.microsoft.com/office/drawing/2014/main" id="{B388F078-DDDD-4110-91A5-A12526BB5F7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513013" y="2700338"/>
                <a:ext cx="19050" cy="19050"/>
              </a:xfrm>
              <a:prstGeom prst="rect">
                <a:avLst/>
              </a:prstGeom>
              <a:solidFill>
                <a:srgbClr val="8CCB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10" name="Rectangle 569">
                <a:extLst>
                  <a:ext uri="{FF2B5EF4-FFF2-40B4-BE49-F238E27FC236}">
                    <a16:creationId xmlns="" xmlns:a16="http://schemas.microsoft.com/office/drawing/2014/main" id="{9EA56E64-49F0-42E1-8989-4C3717217A1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513013" y="2700338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11" name="Freeform 570">
                <a:extLst>
                  <a:ext uri="{FF2B5EF4-FFF2-40B4-BE49-F238E27FC236}">
                    <a16:creationId xmlns="" xmlns:a16="http://schemas.microsoft.com/office/drawing/2014/main" id="{E309447F-3CC4-4BB0-AAD3-4A5CA4F78D4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60638" y="2700338"/>
                <a:ext cx="19050" cy="19050"/>
              </a:xfrm>
              <a:custGeom>
                <a:avLst/>
                <a:gdLst>
                  <a:gd name="T0" fmla="*/ 0 w 12"/>
                  <a:gd name="T1" fmla="*/ 0 h 12"/>
                  <a:gd name="T2" fmla="*/ 0 w 12"/>
                  <a:gd name="T3" fmla="*/ 12 h 12"/>
                  <a:gd name="T4" fmla="*/ 11 w 12"/>
                  <a:gd name="T5" fmla="*/ 12 h 12"/>
                  <a:gd name="T6" fmla="*/ 12 w 12"/>
                  <a:gd name="T7" fmla="*/ 0 h 12"/>
                  <a:gd name="T8" fmla="*/ 0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0" y="0"/>
                    </a:moveTo>
                    <a:lnTo>
                      <a:pt x="0" y="12"/>
                    </a:lnTo>
                    <a:lnTo>
                      <a:pt x="11" y="12"/>
                    </a:lnTo>
                    <a:lnTo>
                      <a:pt x="1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7D0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12" name="Freeform 571">
                <a:extLst>
                  <a:ext uri="{FF2B5EF4-FFF2-40B4-BE49-F238E27FC236}">
                    <a16:creationId xmlns="" xmlns:a16="http://schemas.microsoft.com/office/drawing/2014/main" id="{584AFB38-6CFE-4E6C-8B91-963D534BE49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60638" y="2700338"/>
                <a:ext cx="19050" cy="19050"/>
              </a:xfrm>
              <a:custGeom>
                <a:avLst/>
                <a:gdLst>
                  <a:gd name="T0" fmla="*/ 0 w 12"/>
                  <a:gd name="T1" fmla="*/ 0 h 12"/>
                  <a:gd name="T2" fmla="*/ 0 w 12"/>
                  <a:gd name="T3" fmla="*/ 12 h 12"/>
                  <a:gd name="T4" fmla="*/ 11 w 12"/>
                  <a:gd name="T5" fmla="*/ 12 h 12"/>
                  <a:gd name="T6" fmla="*/ 12 w 12"/>
                  <a:gd name="T7" fmla="*/ 0 h 12"/>
                  <a:gd name="T8" fmla="*/ 0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0" y="0"/>
                    </a:moveTo>
                    <a:lnTo>
                      <a:pt x="0" y="12"/>
                    </a:lnTo>
                    <a:lnTo>
                      <a:pt x="11" y="12"/>
                    </a:lnTo>
                    <a:lnTo>
                      <a:pt x="12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13" name="Rectangle 572">
                <a:extLst>
                  <a:ext uri="{FF2B5EF4-FFF2-40B4-BE49-F238E27FC236}">
                    <a16:creationId xmlns="" xmlns:a16="http://schemas.microsoft.com/office/drawing/2014/main" id="{39DE78B6-5599-4293-9DD7-449E56AEAF6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06676" y="2700338"/>
                <a:ext cx="19050" cy="19050"/>
              </a:xfrm>
              <a:prstGeom prst="rect">
                <a:avLst/>
              </a:prstGeom>
              <a:solidFill>
                <a:srgbClr val="A1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14" name="Rectangle 573">
                <a:extLst>
                  <a:ext uri="{FF2B5EF4-FFF2-40B4-BE49-F238E27FC236}">
                    <a16:creationId xmlns="" xmlns:a16="http://schemas.microsoft.com/office/drawing/2014/main" id="{1FCBE571-EEE9-4473-A07E-11A1BB24EEA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06676" y="2700338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15" name="Rectangle 574">
                <a:extLst>
                  <a:ext uri="{FF2B5EF4-FFF2-40B4-BE49-F238E27FC236}">
                    <a16:creationId xmlns="" xmlns:a16="http://schemas.microsoft.com/office/drawing/2014/main" id="{B399CAA6-3C35-43A2-AAE8-D720F8DDF9C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52713" y="2700338"/>
                <a:ext cx="19050" cy="19050"/>
              </a:xfrm>
              <a:prstGeom prst="rect">
                <a:avLst/>
              </a:prstGeom>
              <a:solidFill>
                <a:srgbClr val="ACD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16" name="Rectangle 575">
                <a:extLst>
                  <a:ext uri="{FF2B5EF4-FFF2-40B4-BE49-F238E27FC236}">
                    <a16:creationId xmlns="" xmlns:a16="http://schemas.microsoft.com/office/drawing/2014/main" id="{531290BF-E93C-462C-9B5A-7DFB10B4EB7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52713" y="2700338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17" name="Rectangle 576">
                <a:extLst>
                  <a:ext uri="{FF2B5EF4-FFF2-40B4-BE49-F238E27FC236}">
                    <a16:creationId xmlns="" xmlns:a16="http://schemas.microsoft.com/office/drawing/2014/main" id="{C45F58D9-7A47-46F7-B5F7-2904128D861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8751" y="2700338"/>
                <a:ext cx="19050" cy="19050"/>
              </a:xfrm>
              <a:prstGeom prst="rect">
                <a:avLst/>
              </a:prstGeom>
              <a:solidFill>
                <a:srgbClr val="B5DD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18" name="Rectangle 577">
                <a:extLst>
                  <a:ext uri="{FF2B5EF4-FFF2-40B4-BE49-F238E27FC236}">
                    <a16:creationId xmlns="" xmlns:a16="http://schemas.microsoft.com/office/drawing/2014/main" id="{30E9CAA6-D92A-4911-BECF-2723F9C0E26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698751" y="2700338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19" name="Freeform 578">
                <a:extLst>
                  <a:ext uri="{FF2B5EF4-FFF2-40B4-BE49-F238E27FC236}">
                    <a16:creationId xmlns="" xmlns:a16="http://schemas.microsoft.com/office/drawing/2014/main" id="{4B4274E1-5CE0-4616-B2AB-0C02D5CD1CA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4788" y="2700338"/>
                <a:ext cx="19050" cy="19050"/>
              </a:xfrm>
              <a:custGeom>
                <a:avLst/>
                <a:gdLst>
                  <a:gd name="T0" fmla="*/ 1 w 12"/>
                  <a:gd name="T1" fmla="*/ 0 h 12"/>
                  <a:gd name="T2" fmla="*/ 0 w 12"/>
                  <a:gd name="T3" fmla="*/ 12 h 12"/>
                  <a:gd name="T4" fmla="*/ 12 w 12"/>
                  <a:gd name="T5" fmla="*/ 12 h 12"/>
                  <a:gd name="T6" fmla="*/ 12 w 12"/>
                  <a:gd name="T7" fmla="*/ 0 h 12"/>
                  <a:gd name="T8" fmla="*/ 1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" y="0"/>
                    </a:moveTo>
                    <a:lnTo>
                      <a:pt x="0" y="12"/>
                    </a:lnTo>
                    <a:lnTo>
                      <a:pt x="12" y="12"/>
                    </a:lnTo>
                    <a:lnTo>
                      <a:pt x="12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C0E3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20" name="Freeform 579">
                <a:extLst>
                  <a:ext uri="{FF2B5EF4-FFF2-40B4-BE49-F238E27FC236}">
                    <a16:creationId xmlns="" xmlns:a16="http://schemas.microsoft.com/office/drawing/2014/main" id="{2446EDF0-F5B1-405E-92D5-30E3D785C45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4788" y="2700338"/>
                <a:ext cx="19050" cy="19050"/>
              </a:xfrm>
              <a:custGeom>
                <a:avLst/>
                <a:gdLst>
                  <a:gd name="T0" fmla="*/ 1 w 12"/>
                  <a:gd name="T1" fmla="*/ 0 h 12"/>
                  <a:gd name="T2" fmla="*/ 0 w 12"/>
                  <a:gd name="T3" fmla="*/ 12 h 12"/>
                  <a:gd name="T4" fmla="*/ 12 w 12"/>
                  <a:gd name="T5" fmla="*/ 12 h 12"/>
                  <a:gd name="T6" fmla="*/ 12 w 12"/>
                  <a:gd name="T7" fmla="*/ 0 h 12"/>
                  <a:gd name="T8" fmla="*/ 1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" y="0"/>
                    </a:moveTo>
                    <a:lnTo>
                      <a:pt x="0" y="12"/>
                    </a:lnTo>
                    <a:lnTo>
                      <a:pt x="12" y="12"/>
                    </a:lnTo>
                    <a:lnTo>
                      <a:pt x="12" y="0"/>
                    </a:lnTo>
                    <a:lnTo>
                      <a:pt x="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21" name="Rectangle 580">
                <a:extLst>
                  <a:ext uri="{FF2B5EF4-FFF2-40B4-BE49-F238E27FC236}">
                    <a16:creationId xmlns="" xmlns:a16="http://schemas.microsoft.com/office/drawing/2014/main" id="{0DFF1B21-8DAD-4CB6-A172-F387D997F64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92413" y="2700338"/>
                <a:ext cx="19050" cy="19050"/>
              </a:xfrm>
              <a:prstGeom prst="rect">
                <a:avLst/>
              </a:prstGeom>
              <a:solidFill>
                <a:srgbClr val="CAE7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22" name="Rectangle 581">
                <a:extLst>
                  <a:ext uri="{FF2B5EF4-FFF2-40B4-BE49-F238E27FC236}">
                    <a16:creationId xmlns="" xmlns:a16="http://schemas.microsoft.com/office/drawing/2014/main" id="{A68E5521-BF6F-4258-99FF-7FF52E6AFB4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792413" y="2700338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23" name="Rectangle 582">
                <a:extLst>
                  <a:ext uri="{FF2B5EF4-FFF2-40B4-BE49-F238E27FC236}">
                    <a16:creationId xmlns="" xmlns:a16="http://schemas.microsoft.com/office/drawing/2014/main" id="{6365CF8A-8B98-476B-8922-3C5C7107DD8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838451" y="2700338"/>
                <a:ext cx="19050" cy="19050"/>
              </a:xfrm>
              <a:prstGeom prst="rect">
                <a:avLst/>
              </a:prstGeom>
              <a:solidFill>
                <a:srgbClr val="D4EC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24" name="Rectangle 583">
                <a:extLst>
                  <a:ext uri="{FF2B5EF4-FFF2-40B4-BE49-F238E27FC236}">
                    <a16:creationId xmlns="" xmlns:a16="http://schemas.microsoft.com/office/drawing/2014/main" id="{70913060-1702-4250-B5EB-48BB22358BC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838451" y="2700338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25" name="Rectangle 584">
                <a:extLst>
                  <a:ext uri="{FF2B5EF4-FFF2-40B4-BE49-F238E27FC236}">
                    <a16:creationId xmlns="" xmlns:a16="http://schemas.microsoft.com/office/drawing/2014/main" id="{98D12AFA-12D6-4500-81D0-A408A2CDA89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884488" y="2700338"/>
                <a:ext cx="19050" cy="19050"/>
              </a:xfrm>
              <a:prstGeom prst="rect">
                <a:avLst/>
              </a:prstGeom>
              <a:solidFill>
                <a:srgbClr val="DDF0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26" name="Rectangle 585">
                <a:extLst>
                  <a:ext uri="{FF2B5EF4-FFF2-40B4-BE49-F238E27FC236}">
                    <a16:creationId xmlns="" xmlns:a16="http://schemas.microsoft.com/office/drawing/2014/main" id="{5B0FFAD6-E0C0-4861-8EA3-7114166F079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884488" y="2700338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27" name="Rectangle 586">
                <a:extLst>
                  <a:ext uri="{FF2B5EF4-FFF2-40B4-BE49-F238E27FC236}">
                    <a16:creationId xmlns="" xmlns:a16="http://schemas.microsoft.com/office/drawing/2014/main" id="{719B840A-D2AD-4800-8D62-A3729426B64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932113" y="2700338"/>
                <a:ext cx="17463" cy="19050"/>
              </a:xfrm>
              <a:prstGeom prst="rect">
                <a:avLst/>
              </a:prstGeom>
              <a:solidFill>
                <a:srgbClr val="E9F5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28" name="Rectangle 587">
                <a:extLst>
                  <a:ext uri="{FF2B5EF4-FFF2-40B4-BE49-F238E27FC236}">
                    <a16:creationId xmlns="" xmlns:a16="http://schemas.microsoft.com/office/drawing/2014/main" id="{3B328B29-A0B8-4937-AFB4-0152C008EEA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2932113" y="2700338"/>
                <a:ext cx="17463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29" name="Freeform 588">
                <a:extLst>
                  <a:ext uri="{FF2B5EF4-FFF2-40B4-BE49-F238E27FC236}">
                    <a16:creationId xmlns="" xmlns:a16="http://schemas.microsoft.com/office/drawing/2014/main" id="{C34E9F3A-7363-4819-B1B6-A0F2228D911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978151" y="2700338"/>
                <a:ext cx="19050" cy="19050"/>
              </a:xfrm>
              <a:custGeom>
                <a:avLst/>
                <a:gdLst>
                  <a:gd name="T0" fmla="*/ 0 w 12"/>
                  <a:gd name="T1" fmla="*/ 0 h 12"/>
                  <a:gd name="T2" fmla="*/ 0 w 12"/>
                  <a:gd name="T3" fmla="*/ 12 h 12"/>
                  <a:gd name="T4" fmla="*/ 11 w 12"/>
                  <a:gd name="T5" fmla="*/ 12 h 12"/>
                  <a:gd name="T6" fmla="*/ 12 w 12"/>
                  <a:gd name="T7" fmla="*/ 0 h 12"/>
                  <a:gd name="T8" fmla="*/ 0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0" y="0"/>
                    </a:moveTo>
                    <a:lnTo>
                      <a:pt x="0" y="12"/>
                    </a:lnTo>
                    <a:lnTo>
                      <a:pt x="11" y="12"/>
                    </a:lnTo>
                    <a:lnTo>
                      <a:pt x="12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9F5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30" name="Freeform 589">
                <a:extLst>
                  <a:ext uri="{FF2B5EF4-FFF2-40B4-BE49-F238E27FC236}">
                    <a16:creationId xmlns="" xmlns:a16="http://schemas.microsoft.com/office/drawing/2014/main" id="{7588BF5C-60B3-4EF8-A8D8-4EDA9F1981A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978151" y="2700338"/>
                <a:ext cx="19050" cy="19050"/>
              </a:xfrm>
              <a:custGeom>
                <a:avLst/>
                <a:gdLst>
                  <a:gd name="T0" fmla="*/ 0 w 12"/>
                  <a:gd name="T1" fmla="*/ 0 h 12"/>
                  <a:gd name="T2" fmla="*/ 0 w 12"/>
                  <a:gd name="T3" fmla="*/ 12 h 12"/>
                  <a:gd name="T4" fmla="*/ 11 w 12"/>
                  <a:gd name="T5" fmla="*/ 12 h 12"/>
                  <a:gd name="T6" fmla="*/ 12 w 12"/>
                  <a:gd name="T7" fmla="*/ 0 h 12"/>
                  <a:gd name="T8" fmla="*/ 0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0" y="0"/>
                    </a:moveTo>
                    <a:lnTo>
                      <a:pt x="0" y="12"/>
                    </a:lnTo>
                    <a:lnTo>
                      <a:pt x="11" y="12"/>
                    </a:lnTo>
                    <a:lnTo>
                      <a:pt x="12" y="0"/>
                    </a:lnTo>
                    <a:lnTo>
                      <a:pt x="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31" name="Rectangle 590">
                <a:extLst>
                  <a:ext uri="{FF2B5EF4-FFF2-40B4-BE49-F238E27FC236}">
                    <a16:creationId xmlns="" xmlns:a16="http://schemas.microsoft.com/office/drawing/2014/main" id="{385A6380-51A2-4D31-8A5B-C81AFE28E86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024188" y="2700338"/>
                <a:ext cx="19050" cy="19050"/>
              </a:xfrm>
              <a:prstGeom prst="rect">
                <a:avLst/>
              </a:prstGeom>
              <a:solidFill>
                <a:srgbClr val="E9F5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32" name="Rectangle 591">
                <a:extLst>
                  <a:ext uri="{FF2B5EF4-FFF2-40B4-BE49-F238E27FC236}">
                    <a16:creationId xmlns="" xmlns:a16="http://schemas.microsoft.com/office/drawing/2014/main" id="{C8F31D00-D131-4AE3-BDB6-EB5059B7DBC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024188" y="2700338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33" name="Rectangle 592">
                <a:extLst>
                  <a:ext uri="{FF2B5EF4-FFF2-40B4-BE49-F238E27FC236}">
                    <a16:creationId xmlns="" xmlns:a16="http://schemas.microsoft.com/office/drawing/2014/main" id="{DE1C3B0C-36F9-42BC-8F2B-A9FCA92284F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4043363" y="2700338"/>
                <a:ext cx="17463" cy="19050"/>
              </a:xfrm>
              <a:prstGeom prst="rect">
                <a:avLst/>
              </a:prstGeom>
              <a:solidFill>
                <a:srgbClr val="289E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34" name="Rectangle 593">
                <a:extLst>
                  <a:ext uri="{FF2B5EF4-FFF2-40B4-BE49-F238E27FC236}">
                    <a16:creationId xmlns="" xmlns:a16="http://schemas.microsoft.com/office/drawing/2014/main" id="{12EF2CC6-2CA0-4AA4-925E-119416E476E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4043363" y="2700338"/>
                <a:ext cx="17463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35" name="Rectangle 594">
                <a:extLst>
                  <a:ext uri="{FF2B5EF4-FFF2-40B4-BE49-F238E27FC236}">
                    <a16:creationId xmlns="" xmlns:a16="http://schemas.microsoft.com/office/drawing/2014/main" id="{C1DD4789-35AD-4361-8D11-C85977ACBFE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997326" y="2700338"/>
                <a:ext cx="17463" cy="19050"/>
              </a:xfrm>
              <a:prstGeom prst="rect">
                <a:avLst/>
              </a:prstGeom>
              <a:solidFill>
                <a:srgbClr val="31A2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36" name="Rectangle 595">
                <a:extLst>
                  <a:ext uri="{FF2B5EF4-FFF2-40B4-BE49-F238E27FC236}">
                    <a16:creationId xmlns="" xmlns:a16="http://schemas.microsoft.com/office/drawing/2014/main" id="{C4F8C0C4-AB25-4B31-B45D-8BC39B15EF6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997326" y="2700338"/>
                <a:ext cx="17463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37" name="Rectangle 596">
                <a:extLst>
                  <a:ext uri="{FF2B5EF4-FFF2-40B4-BE49-F238E27FC236}">
                    <a16:creationId xmlns="" xmlns:a16="http://schemas.microsoft.com/office/drawing/2014/main" id="{7532DC4F-BE40-4587-88CE-01861D59D8E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951288" y="2700338"/>
                <a:ext cx="17463" cy="19050"/>
              </a:xfrm>
              <a:prstGeom prst="rect">
                <a:avLst/>
              </a:prstGeom>
              <a:solidFill>
                <a:srgbClr val="3BA6B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38" name="Rectangle 597">
                <a:extLst>
                  <a:ext uri="{FF2B5EF4-FFF2-40B4-BE49-F238E27FC236}">
                    <a16:creationId xmlns="" xmlns:a16="http://schemas.microsoft.com/office/drawing/2014/main" id="{68D25416-142F-4EFB-9930-E8FE6DB650A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951288" y="2700338"/>
                <a:ext cx="17463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39" name="Rectangle 598">
                <a:extLst>
                  <a:ext uri="{FF2B5EF4-FFF2-40B4-BE49-F238E27FC236}">
                    <a16:creationId xmlns="" xmlns:a16="http://schemas.microsoft.com/office/drawing/2014/main" id="{173BEE18-F750-499B-A07B-1ACB925DE19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903663" y="2700338"/>
                <a:ext cx="19050" cy="19050"/>
              </a:xfrm>
              <a:prstGeom prst="rect">
                <a:avLst/>
              </a:prstGeom>
              <a:solidFill>
                <a:srgbClr val="46ABC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40" name="Rectangle 599">
                <a:extLst>
                  <a:ext uri="{FF2B5EF4-FFF2-40B4-BE49-F238E27FC236}">
                    <a16:creationId xmlns="" xmlns:a16="http://schemas.microsoft.com/office/drawing/2014/main" id="{3F422DD9-5E53-4130-B84E-071DFE8E5E9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903663" y="2700338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41" name="Freeform 600">
                <a:extLst>
                  <a:ext uri="{FF2B5EF4-FFF2-40B4-BE49-F238E27FC236}">
                    <a16:creationId xmlns="" xmlns:a16="http://schemas.microsoft.com/office/drawing/2014/main" id="{6C94DC2C-1059-4FEC-8737-76534CE89BB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857626" y="2700338"/>
                <a:ext cx="19050" cy="19050"/>
              </a:xfrm>
              <a:custGeom>
                <a:avLst/>
                <a:gdLst>
                  <a:gd name="T0" fmla="*/ 11 w 12"/>
                  <a:gd name="T1" fmla="*/ 0 h 12"/>
                  <a:gd name="T2" fmla="*/ 0 w 12"/>
                  <a:gd name="T3" fmla="*/ 0 h 12"/>
                  <a:gd name="T4" fmla="*/ 0 w 12"/>
                  <a:gd name="T5" fmla="*/ 12 h 12"/>
                  <a:gd name="T6" fmla="*/ 12 w 12"/>
                  <a:gd name="T7" fmla="*/ 12 h 12"/>
                  <a:gd name="T8" fmla="*/ 11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1" y="0"/>
                    </a:moveTo>
                    <a:lnTo>
                      <a:pt x="0" y="0"/>
                    </a:lnTo>
                    <a:lnTo>
                      <a:pt x="0" y="12"/>
                    </a:lnTo>
                    <a:lnTo>
                      <a:pt x="12" y="12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50B0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42" name="Freeform 601">
                <a:extLst>
                  <a:ext uri="{FF2B5EF4-FFF2-40B4-BE49-F238E27FC236}">
                    <a16:creationId xmlns="" xmlns:a16="http://schemas.microsoft.com/office/drawing/2014/main" id="{51807538-9258-4132-9A56-DCF1A2C8B67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857626" y="2700338"/>
                <a:ext cx="19050" cy="19050"/>
              </a:xfrm>
              <a:custGeom>
                <a:avLst/>
                <a:gdLst>
                  <a:gd name="T0" fmla="*/ 11 w 12"/>
                  <a:gd name="T1" fmla="*/ 0 h 12"/>
                  <a:gd name="T2" fmla="*/ 0 w 12"/>
                  <a:gd name="T3" fmla="*/ 0 h 12"/>
                  <a:gd name="T4" fmla="*/ 0 w 12"/>
                  <a:gd name="T5" fmla="*/ 12 h 12"/>
                  <a:gd name="T6" fmla="*/ 12 w 12"/>
                  <a:gd name="T7" fmla="*/ 12 h 12"/>
                  <a:gd name="T8" fmla="*/ 11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1" y="0"/>
                    </a:moveTo>
                    <a:lnTo>
                      <a:pt x="0" y="0"/>
                    </a:lnTo>
                    <a:lnTo>
                      <a:pt x="0" y="12"/>
                    </a:lnTo>
                    <a:lnTo>
                      <a:pt x="12" y="12"/>
                    </a:lnTo>
                    <a:lnTo>
                      <a:pt x="1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43" name="Freeform 602">
                <a:extLst>
                  <a:ext uri="{FF2B5EF4-FFF2-40B4-BE49-F238E27FC236}">
                    <a16:creationId xmlns="" xmlns:a16="http://schemas.microsoft.com/office/drawing/2014/main" id="{13AD7413-24CE-4130-B021-BA8614D60B6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811588" y="2700338"/>
                <a:ext cx="17463" cy="19050"/>
              </a:xfrm>
              <a:custGeom>
                <a:avLst/>
                <a:gdLst>
                  <a:gd name="T0" fmla="*/ 11 w 11"/>
                  <a:gd name="T1" fmla="*/ 0 h 12"/>
                  <a:gd name="T2" fmla="*/ 0 w 11"/>
                  <a:gd name="T3" fmla="*/ 0 h 12"/>
                  <a:gd name="T4" fmla="*/ 0 w 11"/>
                  <a:gd name="T5" fmla="*/ 1 h 12"/>
                  <a:gd name="T6" fmla="*/ 5 w 11"/>
                  <a:gd name="T7" fmla="*/ 1 h 12"/>
                  <a:gd name="T8" fmla="*/ 5 w 11"/>
                  <a:gd name="T9" fmla="*/ 6 h 12"/>
                  <a:gd name="T10" fmla="*/ 0 w 11"/>
                  <a:gd name="T11" fmla="*/ 6 h 12"/>
                  <a:gd name="T12" fmla="*/ 0 w 11"/>
                  <a:gd name="T13" fmla="*/ 12 h 12"/>
                  <a:gd name="T14" fmla="*/ 11 w 11"/>
                  <a:gd name="T15" fmla="*/ 12 h 12"/>
                  <a:gd name="T16" fmla="*/ 11 w 11"/>
                  <a:gd name="T1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12">
                    <a:moveTo>
                      <a:pt x="11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5" y="1"/>
                    </a:lnTo>
                    <a:lnTo>
                      <a:pt x="5" y="6"/>
                    </a:lnTo>
                    <a:lnTo>
                      <a:pt x="0" y="6"/>
                    </a:lnTo>
                    <a:lnTo>
                      <a:pt x="0" y="12"/>
                    </a:lnTo>
                    <a:lnTo>
                      <a:pt x="11" y="12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5AB5C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44" name="Freeform 603">
                <a:extLst>
                  <a:ext uri="{FF2B5EF4-FFF2-40B4-BE49-F238E27FC236}">
                    <a16:creationId xmlns="" xmlns:a16="http://schemas.microsoft.com/office/drawing/2014/main" id="{A7918056-386E-4A88-9527-41B40952D5B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811588" y="2700338"/>
                <a:ext cx="17463" cy="19050"/>
              </a:xfrm>
              <a:custGeom>
                <a:avLst/>
                <a:gdLst>
                  <a:gd name="T0" fmla="*/ 11 w 11"/>
                  <a:gd name="T1" fmla="*/ 0 h 12"/>
                  <a:gd name="T2" fmla="*/ 0 w 11"/>
                  <a:gd name="T3" fmla="*/ 0 h 12"/>
                  <a:gd name="T4" fmla="*/ 0 w 11"/>
                  <a:gd name="T5" fmla="*/ 1 h 12"/>
                  <a:gd name="T6" fmla="*/ 5 w 11"/>
                  <a:gd name="T7" fmla="*/ 1 h 12"/>
                  <a:gd name="T8" fmla="*/ 5 w 11"/>
                  <a:gd name="T9" fmla="*/ 6 h 12"/>
                  <a:gd name="T10" fmla="*/ 0 w 11"/>
                  <a:gd name="T11" fmla="*/ 6 h 12"/>
                  <a:gd name="T12" fmla="*/ 0 w 11"/>
                  <a:gd name="T13" fmla="*/ 12 h 12"/>
                  <a:gd name="T14" fmla="*/ 11 w 11"/>
                  <a:gd name="T15" fmla="*/ 12 h 12"/>
                  <a:gd name="T16" fmla="*/ 11 w 11"/>
                  <a:gd name="T17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12">
                    <a:moveTo>
                      <a:pt x="11" y="0"/>
                    </a:moveTo>
                    <a:lnTo>
                      <a:pt x="0" y="0"/>
                    </a:lnTo>
                    <a:lnTo>
                      <a:pt x="0" y="1"/>
                    </a:lnTo>
                    <a:lnTo>
                      <a:pt x="5" y="1"/>
                    </a:lnTo>
                    <a:lnTo>
                      <a:pt x="5" y="6"/>
                    </a:lnTo>
                    <a:lnTo>
                      <a:pt x="0" y="6"/>
                    </a:lnTo>
                    <a:lnTo>
                      <a:pt x="0" y="12"/>
                    </a:lnTo>
                    <a:lnTo>
                      <a:pt x="11" y="12"/>
                    </a:lnTo>
                    <a:lnTo>
                      <a:pt x="1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45" name="Rectangle 604">
                <a:extLst>
                  <a:ext uri="{FF2B5EF4-FFF2-40B4-BE49-F238E27FC236}">
                    <a16:creationId xmlns="" xmlns:a16="http://schemas.microsoft.com/office/drawing/2014/main" id="{D269A935-E1D3-4E36-B2AD-D2CBDBC8392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811588" y="2701926"/>
                <a:ext cx="7938" cy="7938"/>
              </a:xfrm>
              <a:prstGeom prst="rect">
                <a:avLst/>
              </a:prstGeom>
              <a:solidFill>
                <a:srgbClr val="DBEF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46" name="Rectangle 605">
                <a:extLst>
                  <a:ext uri="{FF2B5EF4-FFF2-40B4-BE49-F238E27FC236}">
                    <a16:creationId xmlns="" xmlns:a16="http://schemas.microsoft.com/office/drawing/2014/main" id="{F24ECC9A-5C7A-41D7-8FEA-153F58569FD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811588" y="2701926"/>
                <a:ext cx="7938" cy="79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47" name="Rectangle 606">
                <a:extLst>
                  <a:ext uri="{FF2B5EF4-FFF2-40B4-BE49-F238E27FC236}">
                    <a16:creationId xmlns="" xmlns:a16="http://schemas.microsoft.com/office/drawing/2014/main" id="{BC3B9C2E-4F0B-4CCE-A2D6-1C30779C2E6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63963" y="2700338"/>
                <a:ext cx="19050" cy="19050"/>
              </a:xfrm>
              <a:prstGeom prst="rect">
                <a:avLst/>
              </a:prstGeom>
              <a:solidFill>
                <a:srgbClr val="64B9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48" name="Rectangle 607">
                <a:extLst>
                  <a:ext uri="{FF2B5EF4-FFF2-40B4-BE49-F238E27FC236}">
                    <a16:creationId xmlns="" xmlns:a16="http://schemas.microsoft.com/office/drawing/2014/main" id="{AA5D19ED-2235-4009-B6C4-F717FA7EC1B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63963" y="2700338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49" name="Rectangle 609">
                <a:extLst>
                  <a:ext uri="{FF2B5EF4-FFF2-40B4-BE49-F238E27FC236}">
                    <a16:creationId xmlns="" xmlns:a16="http://schemas.microsoft.com/office/drawing/2014/main" id="{08E2CAC7-45C4-453F-BFEC-6B3B69FCFFC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17925" y="2700338"/>
                <a:ext cx="19050" cy="19050"/>
              </a:xfrm>
              <a:prstGeom prst="rect">
                <a:avLst/>
              </a:prstGeom>
              <a:solidFill>
                <a:srgbClr val="6EBE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50" name="Rectangle 610">
                <a:extLst>
                  <a:ext uri="{FF2B5EF4-FFF2-40B4-BE49-F238E27FC236}">
                    <a16:creationId xmlns="" xmlns:a16="http://schemas.microsoft.com/office/drawing/2014/main" id="{C9AA4C33-6F85-4530-9C94-8D4DBDCC648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717925" y="2700338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51" name="Rectangle 611">
                <a:extLst>
                  <a:ext uri="{FF2B5EF4-FFF2-40B4-BE49-F238E27FC236}">
                    <a16:creationId xmlns="" xmlns:a16="http://schemas.microsoft.com/office/drawing/2014/main" id="{D309B87C-79F1-4081-A812-3A57549FCAB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671888" y="2700338"/>
                <a:ext cx="19050" cy="19050"/>
              </a:xfrm>
              <a:prstGeom prst="rect">
                <a:avLst/>
              </a:prstGeom>
              <a:solidFill>
                <a:srgbClr val="79C2D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52" name="Rectangle 612">
                <a:extLst>
                  <a:ext uri="{FF2B5EF4-FFF2-40B4-BE49-F238E27FC236}">
                    <a16:creationId xmlns="" xmlns:a16="http://schemas.microsoft.com/office/drawing/2014/main" id="{C99C9992-400C-4AA7-9B18-779D2EA0FD34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671888" y="2700338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53" name="Freeform 613">
                <a:extLst>
                  <a:ext uri="{FF2B5EF4-FFF2-40B4-BE49-F238E27FC236}">
                    <a16:creationId xmlns="" xmlns:a16="http://schemas.microsoft.com/office/drawing/2014/main" id="{9D4E9CDF-01BE-42F7-B509-23AA0C85120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24263" y="2700338"/>
                <a:ext cx="19050" cy="19050"/>
              </a:xfrm>
              <a:custGeom>
                <a:avLst/>
                <a:gdLst>
                  <a:gd name="T0" fmla="*/ 12 w 12"/>
                  <a:gd name="T1" fmla="*/ 0 h 12"/>
                  <a:gd name="T2" fmla="*/ 0 w 12"/>
                  <a:gd name="T3" fmla="*/ 0 h 12"/>
                  <a:gd name="T4" fmla="*/ 1 w 12"/>
                  <a:gd name="T5" fmla="*/ 12 h 12"/>
                  <a:gd name="T6" fmla="*/ 12 w 12"/>
                  <a:gd name="T7" fmla="*/ 12 h 12"/>
                  <a:gd name="T8" fmla="*/ 12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2" y="0"/>
                    </a:moveTo>
                    <a:lnTo>
                      <a:pt x="0" y="0"/>
                    </a:lnTo>
                    <a:lnTo>
                      <a:pt x="1" y="12"/>
                    </a:lnTo>
                    <a:lnTo>
                      <a:pt x="12" y="1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82C7D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54" name="Freeform 614">
                <a:extLst>
                  <a:ext uri="{FF2B5EF4-FFF2-40B4-BE49-F238E27FC236}">
                    <a16:creationId xmlns="" xmlns:a16="http://schemas.microsoft.com/office/drawing/2014/main" id="{7CF54279-BC73-4696-A22D-255568C3D73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24263" y="2700338"/>
                <a:ext cx="19050" cy="19050"/>
              </a:xfrm>
              <a:custGeom>
                <a:avLst/>
                <a:gdLst>
                  <a:gd name="T0" fmla="*/ 12 w 12"/>
                  <a:gd name="T1" fmla="*/ 0 h 12"/>
                  <a:gd name="T2" fmla="*/ 0 w 12"/>
                  <a:gd name="T3" fmla="*/ 0 h 12"/>
                  <a:gd name="T4" fmla="*/ 1 w 12"/>
                  <a:gd name="T5" fmla="*/ 12 h 12"/>
                  <a:gd name="T6" fmla="*/ 12 w 12"/>
                  <a:gd name="T7" fmla="*/ 12 h 12"/>
                  <a:gd name="T8" fmla="*/ 12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2" y="0"/>
                    </a:moveTo>
                    <a:lnTo>
                      <a:pt x="0" y="0"/>
                    </a:lnTo>
                    <a:lnTo>
                      <a:pt x="1" y="12"/>
                    </a:lnTo>
                    <a:lnTo>
                      <a:pt x="12" y="12"/>
                    </a:lnTo>
                    <a:lnTo>
                      <a:pt x="1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55" name="Rectangle 615">
                <a:extLst>
                  <a:ext uri="{FF2B5EF4-FFF2-40B4-BE49-F238E27FC236}">
                    <a16:creationId xmlns="" xmlns:a16="http://schemas.microsoft.com/office/drawing/2014/main" id="{227A1423-A746-48B8-AA1E-4B9C87CD763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78225" y="2700338"/>
                <a:ext cx="19050" cy="19050"/>
              </a:xfrm>
              <a:prstGeom prst="rect">
                <a:avLst/>
              </a:prstGeom>
              <a:solidFill>
                <a:srgbClr val="8CCBD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56" name="Rectangle 616">
                <a:extLst>
                  <a:ext uri="{FF2B5EF4-FFF2-40B4-BE49-F238E27FC236}">
                    <a16:creationId xmlns="" xmlns:a16="http://schemas.microsoft.com/office/drawing/2014/main" id="{A1FE6125-55D1-4A1C-B52A-B89285C6CC7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78225" y="2700338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57" name="Rectangle 617">
                <a:extLst>
                  <a:ext uri="{FF2B5EF4-FFF2-40B4-BE49-F238E27FC236}">
                    <a16:creationId xmlns="" xmlns:a16="http://schemas.microsoft.com/office/drawing/2014/main" id="{088FBFB8-6358-4A11-B9E4-8A9C9B92A22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2188" y="2700338"/>
                <a:ext cx="19050" cy="19050"/>
              </a:xfrm>
              <a:prstGeom prst="rect">
                <a:avLst/>
              </a:prstGeom>
              <a:solidFill>
                <a:srgbClr val="97D0D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58" name="Rectangle 618">
                <a:extLst>
                  <a:ext uri="{FF2B5EF4-FFF2-40B4-BE49-F238E27FC236}">
                    <a16:creationId xmlns="" xmlns:a16="http://schemas.microsoft.com/office/drawing/2014/main" id="{2B6F4CB2-9DCF-4589-97F2-154F1CAD38B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532188" y="2700338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59" name="Rectangle 619">
                <a:extLst>
                  <a:ext uri="{FF2B5EF4-FFF2-40B4-BE49-F238E27FC236}">
                    <a16:creationId xmlns="" xmlns:a16="http://schemas.microsoft.com/office/drawing/2014/main" id="{494D6910-3E7E-4805-892D-0C0BCA0A71C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486150" y="2700338"/>
                <a:ext cx="19050" cy="19050"/>
              </a:xfrm>
              <a:prstGeom prst="rect">
                <a:avLst/>
              </a:prstGeom>
              <a:solidFill>
                <a:srgbClr val="A1D4D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60" name="Rectangle 620">
                <a:extLst>
                  <a:ext uri="{FF2B5EF4-FFF2-40B4-BE49-F238E27FC236}">
                    <a16:creationId xmlns="" xmlns:a16="http://schemas.microsoft.com/office/drawing/2014/main" id="{5217E2C1-F905-47A2-B723-E105199F470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486150" y="2700338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61" name="Freeform 621">
                <a:extLst>
                  <a:ext uri="{FF2B5EF4-FFF2-40B4-BE49-F238E27FC236}">
                    <a16:creationId xmlns="" xmlns:a16="http://schemas.microsoft.com/office/drawing/2014/main" id="{DE2C33D9-5B89-42C6-B066-4F0778294B5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40113" y="2700338"/>
                <a:ext cx="19050" cy="19050"/>
              </a:xfrm>
              <a:custGeom>
                <a:avLst/>
                <a:gdLst>
                  <a:gd name="T0" fmla="*/ 11 w 12"/>
                  <a:gd name="T1" fmla="*/ 0 h 12"/>
                  <a:gd name="T2" fmla="*/ 0 w 12"/>
                  <a:gd name="T3" fmla="*/ 0 h 12"/>
                  <a:gd name="T4" fmla="*/ 0 w 12"/>
                  <a:gd name="T5" fmla="*/ 12 h 12"/>
                  <a:gd name="T6" fmla="*/ 12 w 12"/>
                  <a:gd name="T7" fmla="*/ 12 h 12"/>
                  <a:gd name="T8" fmla="*/ 11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1" y="0"/>
                    </a:moveTo>
                    <a:lnTo>
                      <a:pt x="0" y="0"/>
                    </a:lnTo>
                    <a:lnTo>
                      <a:pt x="0" y="12"/>
                    </a:lnTo>
                    <a:lnTo>
                      <a:pt x="12" y="12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ACD9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62" name="Freeform 622">
                <a:extLst>
                  <a:ext uri="{FF2B5EF4-FFF2-40B4-BE49-F238E27FC236}">
                    <a16:creationId xmlns="" xmlns:a16="http://schemas.microsoft.com/office/drawing/2014/main" id="{28D477CB-6EA8-49DF-A30C-21A30D8B19B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40113" y="2700338"/>
                <a:ext cx="19050" cy="19050"/>
              </a:xfrm>
              <a:custGeom>
                <a:avLst/>
                <a:gdLst>
                  <a:gd name="T0" fmla="*/ 11 w 12"/>
                  <a:gd name="T1" fmla="*/ 0 h 12"/>
                  <a:gd name="T2" fmla="*/ 0 w 12"/>
                  <a:gd name="T3" fmla="*/ 0 h 12"/>
                  <a:gd name="T4" fmla="*/ 0 w 12"/>
                  <a:gd name="T5" fmla="*/ 12 h 12"/>
                  <a:gd name="T6" fmla="*/ 12 w 12"/>
                  <a:gd name="T7" fmla="*/ 12 h 12"/>
                  <a:gd name="T8" fmla="*/ 11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1" y="0"/>
                    </a:moveTo>
                    <a:lnTo>
                      <a:pt x="0" y="0"/>
                    </a:lnTo>
                    <a:lnTo>
                      <a:pt x="0" y="12"/>
                    </a:lnTo>
                    <a:lnTo>
                      <a:pt x="12" y="12"/>
                    </a:lnTo>
                    <a:lnTo>
                      <a:pt x="1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63" name="Rectangle 623">
                <a:extLst>
                  <a:ext uri="{FF2B5EF4-FFF2-40B4-BE49-F238E27FC236}">
                    <a16:creationId xmlns="" xmlns:a16="http://schemas.microsoft.com/office/drawing/2014/main" id="{F4F03899-44D2-4524-805B-B60DA32E0F4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392488" y="2700338"/>
                <a:ext cx="19050" cy="19050"/>
              </a:xfrm>
              <a:prstGeom prst="rect">
                <a:avLst/>
              </a:prstGeom>
              <a:solidFill>
                <a:srgbClr val="B5DDE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64" name="Rectangle 624">
                <a:extLst>
                  <a:ext uri="{FF2B5EF4-FFF2-40B4-BE49-F238E27FC236}">
                    <a16:creationId xmlns="" xmlns:a16="http://schemas.microsoft.com/office/drawing/2014/main" id="{D96169BF-E8B5-4E01-AEEF-148ABA1A168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392488" y="2700338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65" name="Rectangle 625">
                <a:extLst>
                  <a:ext uri="{FF2B5EF4-FFF2-40B4-BE49-F238E27FC236}">
                    <a16:creationId xmlns="" xmlns:a16="http://schemas.microsoft.com/office/drawing/2014/main" id="{E26FE89D-8422-4E75-8903-B114C1F9D69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346450" y="2700338"/>
                <a:ext cx="19050" cy="19050"/>
              </a:xfrm>
              <a:prstGeom prst="rect">
                <a:avLst/>
              </a:prstGeom>
              <a:solidFill>
                <a:srgbClr val="C0E3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66" name="Rectangle 626">
                <a:extLst>
                  <a:ext uri="{FF2B5EF4-FFF2-40B4-BE49-F238E27FC236}">
                    <a16:creationId xmlns="" xmlns:a16="http://schemas.microsoft.com/office/drawing/2014/main" id="{7C3ADCF6-0760-4647-9F99-3CB9A4B38D8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346450" y="2700338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67" name="Rectangle 627">
                <a:extLst>
                  <a:ext uri="{FF2B5EF4-FFF2-40B4-BE49-F238E27FC236}">
                    <a16:creationId xmlns="" xmlns:a16="http://schemas.microsoft.com/office/drawing/2014/main" id="{6D6C6834-CEE3-4477-8F93-D91167AB8C4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300413" y="2700338"/>
                <a:ext cx="19050" cy="19050"/>
              </a:xfrm>
              <a:prstGeom prst="rect">
                <a:avLst/>
              </a:prstGeom>
              <a:solidFill>
                <a:srgbClr val="CAE7E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68" name="Rectangle 628">
                <a:extLst>
                  <a:ext uri="{FF2B5EF4-FFF2-40B4-BE49-F238E27FC236}">
                    <a16:creationId xmlns="" xmlns:a16="http://schemas.microsoft.com/office/drawing/2014/main" id="{F6C974D6-A6F3-4EB4-A364-707CCD794EEB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300413" y="2700338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69" name="Rectangle 629">
                <a:extLst>
                  <a:ext uri="{FF2B5EF4-FFF2-40B4-BE49-F238E27FC236}">
                    <a16:creationId xmlns="" xmlns:a16="http://schemas.microsoft.com/office/drawing/2014/main" id="{0C83AB30-3870-4DDC-B463-402BCEF3B13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254375" y="2700338"/>
                <a:ext cx="19050" cy="19050"/>
              </a:xfrm>
              <a:prstGeom prst="rect">
                <a:avLst/>
              </a:prstGeom>
              <a:solidFill>
                <a:srgbClr val="D4ECF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70" name="Rectangle 630">
                <a:extLst>
                  <a:ext uri="{FF2B5EF4-FFF2-40B4-BE49-F238E27FC236}">
                    <a16:creationId xmlns="" xmlns:a16="http://schemas.microsoft.com/office/drawing/2014/main" id="{7821FDA9-816B-443F-9334-F381209E992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254375" y="2700338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71" name="Freeform 631">
                <a:extLst>
                  <a:ext uri="{FF2B5EF4-FFF2-40B4-BE49-F238E27FC236}">
                    <a16:creationId xmlns="" xmlns:a16="http://schemas.microsoft.com/office/drawing/2014/main" id="{70B74C62-D2E7-47EE-B426-95E7DDA1494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206750" y="2700338"/>
                <a:ext cx="19050" cy="19050"/>
              </a:xfrm>
              <a:custGeom>
                <a:avLst/>
                <a:gdLst>
                  <a:gd name="T0" fmla="*/ 12 w 12"/>
                  <a:gd name="T1" fmla="*/ 0 h 12"/>
                  <a:gd name="T2" fmla="*/ 0 w 12"/>
                  <a:gd name="T3" fmla="*/ 0 h 12"/>
                  <a:gd name="T4" fmla="*/ 1 w 12"/>
                  <a:gd name="T5" fmla="*/ 12 h 12"/>
                  <a:gd name="T6" fmla="*/ 12 w 12"/>
                  <a:gd name="T7" fmla="*/ 12 h 12"/>
                  <a:gd name="T8" fmla="*/ 12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2" y="0"/>
                    </a:moveTo>
                    <a:lnTo>
                      <a:pt x="0" y="0"/>
                    </a:lnTo>
                    <a:lnTo>
                      <a:pt x="1" y="12"/>
                    </a:lnTo>
                    <a:lnTo>
                      <a:pt x="12" y="12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DDF0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72" name="Freeform 632">
                <a:extLst>
                  <a:ext uri="{FF2B5EF4-FFF2-40B4-BE49-F238E27FC236}">
                    <a16:creationId xmlns="" xmlns:a16="http://schemas.microsoft.com/office/drawing/2014/main" id="{26D305FF-8462-4738-8074-805B269EDDA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206750" y="2700338"/>
                <a:ext cx="19050" cy="19050"/>
              </a:xfrm>
              <a:custGeom>
                <a:avLst/>
                <a:gdLst>
                  <a:gd name="T0" fmla="*/ 12 w 12"/>
                  <a:gd name="T1" fmla="*/ 0 h 12"/>
                  <a:gd name="T2" fmla="*/ 0 w 12"/>
                  <a:gd name="T3" fmla="*/ 0 h 12"/>
                  <a:gd name="T4" fmla="*/ 1 w 12"/>
                  <a:gd name="T5" fmla="*/ 12 h 12"/>
                  <a:gd name="T6" fmla="*/ 12 w 12"/>
                  <a:gd name="T7" fmla="*/ 12 h 12"/>
                  <a:gd name="T8" fmla="*/ 12 w 12"/>
                  <a:gd name="T9" fmla="*/ 0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2" h="12">
                    <a:moveTo>
                      <a:pt x="12" y="0"/>
                    </a:moveTo>
                    <a:lnTo>
                      <a:pt x="0" y="0"/>
                    </a:lnTo>
                    <a:lnTo>
                      <a:pt x="1" y="12"/>
                    </a:lnTo>
                    <a:lnTo>
                      <a:pt x="12" y="12"/>
                    </a:lnTo>
                    <a:lnTo>
                      <a:pt x="12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73" name="Rectangle 633">
                <a:extLst>
                  <a:ext uri="{FF2B5EF4-FFF2-40B4-BE49-F238E27FC236}">
                    <a16:creationId xmlns="" xmlns:a16="http://schemas.microsoft.com/office/drawing/2014/main" id="{7C90B0E9-CB6E-449A-9E72-489408D149B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160713" y="2700338"/>
                <a:ext cx="19050" cy="19050"/>
              </a:xfrm>
              <a:prstGeom prst="rect">
                <a:avLst/>
              </a:prstGeom>
              <a:solidFill>
                <a:srgbClr val="E9F5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74" name="Rectangle 634">
                <a:extLst>
                  <a:ext uri="{FF2B5EF4-FFF2-40B4-BE49-F238E27FC236}">
                    <a16:creationId xmlns="" xmlns:a16="http://schemas.microsoft.com/office/drawing/2014/main" id="{7C9B399C-6053-49C5-A558-B7F825240F16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160713" y="2700338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75" name="Rectangle 635">
                <a:extLst>
                  <a:ext uri="{FF2B5EF4-FFF2-40B4-BE49-F238E27FC236}">
                    <a16:creationId xmlns="" xmlns:a16="http://schemas.microsoft.com/office/drawing/2014/main" id="{83C3AE59-B4EE-4724-996C-685659D16D9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114675" y="2700338"/>
                <a:ext cx="19050" cy="19050"/>
              </a:xfrm>
              <a:prstGeom prst="rect">
                <a:avLst/>
              </a:prstGeom>
              <a:solidFill>
                <a:srgbClr val="E9F5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76" name="Rectangle 636">
                <a:extLst>
                  <a:ext uri="{FF2B5EF4-FFF2-40B4-BE49-F238E27FC236}">
                    <a16:creationId xmlns="" xmlns:a16="http://schemas.microsoft.com/office/drawing/2014/main" id="{F12CF134-616D-42AB-AE99-E837D35864A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114675" y="2700338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77" name="Rectangle 637">
                <a:extLst>
                  <a:ext uri="{FF2B5EF4-FFF2-40B4-BE49-F238E27FC236}">
                    <a16:creationId xmlns="" xmlns:a16="http://schemas.microsoft.com/office/drawing/2014/main" id="{F22EFB33-3380-4801-8342-EDCFB824CE7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068638" y="2700338"/>
                <a:ext cx="19050" cy="19050"/>
              </a:xfrm>
              <a:prstGeom prst="rect">
                <a:avLst/>
              </a:prstGeom>
              <a:solidFill>
                <a:srgbClr val="E9F5F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78" name="Rectangle 638">
                <a:extLst>
                  <a:ext uri="{FF2B5EF4-FFF2-40B4-BE49-F238E27FC236}">
                    <a16:creationId xmlns="" xmlns:a16="http://schemas.microsoft.com/office/drawing/2014/main" id="{D2CC7143-7D54-4594-AB19-BEEE8A30CC9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3068638" y="2700338"/>
                <a:ext cx="19050" cy="190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79" name="Freeform 666">
                <a:extLst>
                  <a:ext uri="{FF2B5EF4-FFF2-40B4-BE49-F238E27FC236}">
                    <a16:creationId xmlns="" xmlns:a16="http://schemas.microsoft.com/office/drawing/2014/main" id="{E957B68B-1C04-48D7-BDEA-3037B681832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36750" y="2846388"/>
                <a:ext cx="34925" cy="68263"/>
              </a:xfrm>
              <a:custGeom>
                <a:avLst/>
                <a:gdLst>
                  <a:gd name="T0" fmla="*/ 22 w 22"/>
                  <a:gd name="T1" fmla="*/ 43 h 43"/>
                  <a:gd name="T2" fmla="*/ 0 w 22"/>
                  <a:gd name="T3" fmla="*/ 22 h 43"/>
                  <a:gd name="T4" fmla="*/ 22 w 22"/>
                  <a:gd name="T5" fmla="*/ 0 h 43"/>
                  <a:gd name="T6" fmla="*/ 22 w 22"/>
                  <a:gd name="T7" fmla="*/ 4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43">
                    <a:moveTo>
                      <a:pt x="22" y="43"/>
                    </a:moveTo>
                    <a:lnTo>
                      <a:pt x="0" y="22"/>
                    </a:lnTo>
                    <a:lnTo>
                      <a:pt x="22" y="0"/>
                    </a:lnTo>
                    <a:lnTo>
                      <a:pt x="22" y="43"/>
                    </a:lnTo>
                    <a:close/>
                  </a:path>
                </a:pathLst>
              </a:custGeom>
              <a:solidFill>
                <a:srgbClr val="C3E6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80" name="Freeform 667">
                <a:extLst>
                  <a:ext uri="{FF2B5EF4-FFF2-40B4-BE49-F238E27FC236}">
                    <a16:creationId xmlns="" xmlns:a16="http://schemas.microsoft.com/office/drawing/2014/main" id="{AC9DA515-CA6C-4756-BCEF-26D83641251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892300" y="2846388"/>
                <a:ext cx="34925" cy="68263"/>
              </a:xfrm>
              <a:custGeom>
                <a:avLst/>
                <a:gdLst>
                  <a:gd name="T0" fmla="*/ 22 w 22"/>
                  <a:gd name="T1" fmla="*/ 43 h 43"/>
                  <a:gd name="T2" fmla="*/ 0 w 22"/>
                  <a:gd name="T3" fmla="*/ 22 h 43"/>
                  <a:gd name="T4" fmla="*/ 22 w 22"/>
                  <a:gd name="T5" fmla="*/ 0 h 43"/>
                  <a:gd name="T6" fmla="*/ 22 w 22"/>
                  <a:gd name="T7" fmla="*/ 4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43">
                    <a:moveTo>
                      <a:pt x="22" y="43"/>
                    </a:moveTo>
                    <a:lnTo>
                      <a:pt x="0" y="22"/>
                    </a:lnTo>
                    <a:lnTo>
                      <a:pt x="22" y="0"/>
                    </a:lnTo>
                    <a:lnTo>
                      <a:pt x="22" y="43"/>
                    </a:lnTo>
                    <a:close/>
                  </a:path>
                </a:pathLst>
              </a:custGeom>
              <a:solidFill>
                <a:srgbClr val="C3E6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81" name="Freeform 713">
                <a:extLst>
                  <a:ext uri="{FF2B5EF4-FFF2-40B4-BE49-F238E27FC236}">
                    <a16:creationId xmlns="" xmlns:a16="http://schemas.microsoft.com/office/drawing/2014/main" id="{B579B2A4-DA5E-47CB-90F7-672C23C73CC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847975" y="3503613"/>
                <a:ext cx="90488" cy="26988"/>
              </a:xfrm>
              <a:custGeom>
                <a:avLst/>
                <a:gdLst>
                  <a:gd name="T0" fmla="*/ 73 w 73"/>
                  <a:gd name="T1" fmla="*/ 7 h 22"/>
                  <a:gd name="T2" fmla="*/ 0 w 73"/>
                  <a:gd name="T3" fmla="*/ 19 h 22"/>
                  <a:gd name="T4" fmla="*/ 1 w 73"/>
                  <a:gd name="T5" fmla="*/ 10 h 22"/>
                  <a:gd name="T6" fmla="*/ 69 w 73"/>
                  <a:gd name="T7" fmla="*/ 0 h 22"/>
                  <a:gd name="T8" fmla="*/ 73 w 73"/>
                  <a:gd name="T9" fmla="*/ 7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3" h="22">
                    <a:moveTo>
                      <a:pt x="73" y="7"/>
                    </a:moveTo>
                    <a:cubicBezTo>
                      <a:pt x="73" y="7"/>
                      <a:pt x="42" y="22"/>
                      <a:pt x="0" y="19"/>
                    </a:cubicBezTo>
                    <a:cubicBezTo>
                      <a:pt x="4" y="16"/>
                      <a:pt x="4" y="12"/>
                      <a:pt x="1" y="10"/>
                    </a:cubicBezTo>
                    <a:cubicBezTo>
                      <a:pt x="46" y="12"/>
                      <a:pt x="69" y="0"/>
                      <a:pt x="69" y="0"/>
                    </a:cubicBezTo>
                    <a:lnTo>
                      <a:pt x="73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82" name="Freeform 772">
                <a:extLst>
                  <a:ext uri="{FF2B5EF4-FFF2-40B4-BE49-F238E27FC236}">
                    <a16:creationId xmlns="" xmlns:a16="http://schemas.microsoft.com/office/drawing/2014/main" id="{365088BF-574E-4187-A265-6E696F6A360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884488" y="2873376"/>
                <a:ext cx="31750" cy="39688"/>
              </a:xfrm>
              <a:custGeom>
                <a:avLst/>
                <a:gdLst>
                  <a:gd name="T0" fmla="*/ 18 w 26"/>
                  <a:gd name="T1" fmla="*/ 31 h 31"/>
                  <a:gd name="T2" fmla="*/ 9 w 26"/>
                  <a:gd name="T3" fmla="*/ 31 h 31"/>
                  <a:gd name="T4" fmla="*/ 0 w 26"/>
                  <a:gd name="T5" fmla="*/ 23 h 31"/>
                  <a:gd name="T6" fmla="*/ 0 w 26"/>
                  <a:gd name="T7" fmla="*/ 9 h 31"/>
                  <a:gd name="T8" fmla="*/ 9 w 26"/>
                  <a:gd name="T9" fmla="*/ 0 h 31"/>
                  <a:gd name="T10" fmla="*/ 18 w 26"/>
                  <a:gd name="T11" fmla="*/ 0 h 31"/>
                  <a:gd name="T12" fmla="*/ 26 w 26"/>
                  <a:gd name="T13" fmla="*/ 9 h 31"/>
                  <a:gd name="T14" fmla="*/ 26 w 26"/>
                  <a:gd name="T15" fmla="*/ 23 h 31"/>
                  <a:gd name="T16" fmla="*/ 18 w 26"/>
                  <a:gd name="T17" fmla="*/ 31 h 31"/>
                  <a:gd name="T18" fmla="*/ 9 w 26"/>
                  <a:gd name="T19" fmla="*/ 4 h 31"/>
                  <a:gd name="T20" fmla="*/ 4 w 26"/>
                  <a:gd name="T21" fmla="*/ 9 h 31"/>
                  <a:gd name="T22" fmla="*/ 4 w 26"/>
                  <a:gd name="T23" fmla="*/ 23 h 31"/>
                  <a:gd name="T24" fmla="*/ 9 w 26"/>
                  <a:gd name="T25" fmla="*/ 28 h 31"/>
                  <a:gd name="T26" fmla="*/ 18 w 26"/>
                  <a:gd name="T27" fmla="*/ 28 h 31"/>
                  <a:gd name="T28" fmla="*/ 22 w 26"/>
                  <a:gd name="T29" fmla="*/ 23 h 31"/>
                  <a:gd name="T30" fmla="*/ 22 w 26"/>
                  <a:gd name="T31" fmla="*/ 9 h 31"/>
                  <a:gd name="T32" fmla="*/ 18 w 26"/>
                  <a:gd name="T33" fmla="*/ 4 h 31"/>
                  <a:gd name="T34" fmla="*/ 9 w 26"/>
                  <a:gd name="T35" fmla="*/ 4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1">
                    <a:moveTo>
                      <a:pt x="18" y="31"/>
                    </a:moveTo>
                    <a:cubicBezTo>
                      <a:pt x="9" y="31"/>
                      <a:pt x="9" y="31"/>
                      <a:pt x="9" y="31"/>
                    </a:cubicBezTo>
                    <a:cubicBezTo>
                      <a:pt x="4" y="31"/>
                      <a:pt x="0" y="27"/>
                      <a:pt x="0" y="23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4"/>
                      <a:pt x="4" y="0"/>
                      <a:pt x="9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2" y="0"/>
                      <a:pt x="26" y="4"/>
                      <a:pt x="26" y="9"/>
                    </a:cubicBezTo>
                    <a:cubicBezTo>
                      <a:pt x="26" y="23"/>
                      <a:pt x="26" y="23"/>
                      <a:pt x="26" y="23"/>
                    </a:cubicBezTo>
                    <a:cubicBezTo>
                      <a:pt x="26" y="27"/>
                      <a:pt x="22" y="31"/>
                      <a:pt x="18" y="31"/>
                    </a:cubicBezTo>
                    <a:close/>
                    <a:moveTo>
                      <a:pt x="9" y="4"/>
                    </a:moveTo>
                    <a:cubicBezTo>
                      <a:pt x="6" y="4"/>
                      <a:pt x="4" y="6"/>
                      <a:pt x="4" y="9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4" y="25"/>
                      <a:pt x="6" y="28"/>
                      <a:pt x="9" y="28"/>
                    </a:cubicBezTo>
                    <a:cubicBezTo>
                      <a:pt x="18" y="28"/>
                      <a:pt x="18" y="28"/>
                      <a:pt x="18" y="28"/>
                    </a:cubicBezTo>
                    <a:cubicBezTo>
                      <a:pt x="20" y="28"/>
                      <a:pt x="22" y="25"/>
                      <a:pt x="22" y="23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6"/>
                      <a:pt x="20" y="4"/>
                      <a:pt x="18" y="4"/>
                    </a:cubicBezTo>
                    <a:lnTo>
                      <a:pt x="9" y="4"/>
                    </a:lnTo>
                    <a:close/>
                  </a:path>
                </a:pathLst>
              </a:custGeom>
              <a:solidFill>
                <a:srgbClr val="46B3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83" name="Freeform 773">
                <a:extLst>
                  <a:ext uri="{FF2B5EF4-FFF2-40B4-BE49-F238E27FC236}">
                    <a16:creationId xmlns="" xmlns:a16="http://schemas.microsoft.com/office/drawing/2014/main" id="{55E52341-337F-40F3-A48A-16ADC0F9D829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693988" y="2873376"/>
                <a:ext cx="33338" cy="39688"/>
              </a:xfrm>
              <a:custGeom>
                <a:avLst/>
                <a:gdLst>
                  <a:gd name="T0" fmla="*/ 17 w 26"/>
                  <a:gd name="T1" fmla="*/ 31 h 31"/>
                  <a:gd name="T2" fmla="*/ 8 w 26"/>
                  <a:gd name="T3" fmla="*/ 31 h 31"/>
                  <a:gd name="T4" fmla="*/ 0 w 26"/>
                  <a:gd name="T5" fmla="*/ 23 h 31"/>
                  <a:gd name="T6" fmla="*/ 0 w 26"/>
                  <a:gd name="T7" fmla="*/ 9 h 31"/>
                  <a:gd name="T8" fmla="*/ 8 w 26"/>
                  <a:gd name="T9" fmla="*/ 0 h 31"/>
                  <a:gd name="T10" fmla="*/ 17 w 26"/>
                  <a:gd name="T11" fmla="*/ 0 h 31"/>
                  <a:gd name="T12" fmla="*/ 26 w 26"/>
                  <a:gd name="T13" fmla="*/ 9 h 31"/>
                  <a:gd name="T14" fmla="*/ 26 w 26"/>
                  <a:gd name="T15" fmla="*/ 23 h 31"/>
                  <a:gd name="T16" fmla="*/ 17 w 26"/>
                  <a:gd name="T17" fmla="*/ 31 h 31"/>
                  <a:gd name="T18" fmla="*/ 8 w 26"/>
                  <a:gd name="T19" fmla="*/ 4 h 31"/>
                  <a:gd name="T20" fmla="*/ 3 w 26"/>
                  <a:gd name="T21" fmla="*/ 9 h 31"/>
                  <a:gd name="T22" fmla="*/ 3 w 26"/>
                  <a:gd name="T23" fmla="*/ 23 h 31"/>
                  <a:gd name="T24" fmla="*/ 8 w 26"/>
                  <a:gd name="T25" fmla="*/ 28 h 31"/>
                  <a:gd name="T26" fmla="*/ 17 w 26"/>
                  <a:gd name="T27" fmla="*/ 28 h 31"/>
                  <a:gd name="T28" fmla="*/ 22 w 26"/>
                  <a:gd name="T29" fmla="*/ 23 h 31"/>
                  <a:gd name="T30" fmla="*/ 22 w 26"/>
                  <a:gd name="T31" fmla="*/ 9 h 31"/>
                  <a:gd name="T32" fmla="*/ 17 w 26"/>
                  <a:gd name="T33" fmla="*/ 4 h 31"/>
                  <a:gd name="T34" fmla="*/ 8 w 26"/>
                  <a:gd name="T35" fmla="*/ 4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1">
                    <a:moveTo>
                      <a:pt x="17" y="31"/>
                    </a:moveTo>
                    <a:cubicBezTo>
                      <a:pt x="8" y="31"/>
                      <a:pt x="8" y="31"/>
                      <a:pt x="8" y="31"/>
                    </a:cubicBezTo>
                    <a:cubicBezTo>
                      <a:pt x="4" y="31"/>
                      <a:pt x="0" y="27"/>
                      <a:pt x="0" y="23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4"/>
                      <a:pt x="4" y="0"/>
                      <a:pt x="8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2" y="0"/>
                      <a:pt x="26" y="4"/>
                      <a:pt x="26" y="9"/>
                    </a:cubicBezTo>
                    <a:cubicBezTo>
                      <a:pt x="26" y="23"/>
                      <a:pt x="26" y="23"/>
                      <a:pt x="26" y="23"/>
                    </a:cubicBezTo>
                    <a:cubicBezTo>
                      <a:pt x="26" y="27"/>
                      <a:pt x="22" y="31"/>
                      <a:pt x="17" y="31"/>
                    </a:cubicBezTo>
                    <a:close/>
                    <a:moveTo>
                      <a:pt x="8" y="4"/>
                    </a:moveTo>
                    <a:cubicBezTo>
                      <a:pt x="6" y="4"/>
                      <a:pt x="3" y="6"/>
                      <a:pt x="3" y="9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3" y="25"/>
                      <a:pt x="6" y="28"/>
                      <a:pt x="8" y="28"/>
                    </a:cubicBezTo>
                    <a:cubicBezTo>
                      <a:pt x="17" y="28"/>
                      <a:pt x="17" y="28"/>
                      <a:pt x="17" y="28"/>
                    </a:cubicBezTo>
                    <a:cubicBezTo>
                      <a:pt x="20" y="28"/>
                      <a:pt x="22" y="25"/>
                      <a:pt x="22" y="23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6"/>
                      <a:pt x="20" y="4"/>
                      <a:pt x="17" y="4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46B3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84" name="Freeform 774">
                <a:extLst>
                  <a:ext uri="{FF2B5EF4-FFF2-40B4-BE49-F238E27FC236}">
                    <a16:creationId xmlns="" xmlns:a16="http://schemas.microsoft.com/office/drawing/2014/main" id="{84A7C1E0-9E4E-48BA-9DB9-2DD30A234FE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646363" y="2873376"/>
                <a:ext cx="31750" cy="39688"/>
              </a:xfrm>
              <a:custGeom>
                <a:avLst/>
                <a:gdLst>
                  <a:gd name="T0" fmla="*/ 17 w 26"/>
                  <a:gd name="T1" fmla="*/ 31 h 31"/>
                  <a:gd name="T2" fmla="*/ 8 w 26"/>
                  <a:gd name="T3" fmla="*/ 31 h 31"/>
                  <a:gd name="T4" fmla="*/ 0 w 26"/>
                  <a:gd name="T5" fmla="*/ 23 h 31"/>
                  <a:gd name="T6" fmla="*/ 0 w 26"/>
                  <a:gd name="T7" fmla="*/ 9 h 31"/>
                  <a:gd name="T8" fmla="*/ 8 w 26"/>
                  <a:gd name="T9" fmla="*/ 0 h 31"/>
                  <a:gd name="T10" fmla="*/ 17 w 26"/>
                  <a:gd name="T11" fmla="*/ 0 h 31"/>
                  <a:gd name="T12" fmla="*/ 26 w 26"/>
                  <a:gd name="T13" fmla="*/ 9 h 31"/>
                  <a:gd name="T14" fmla="*/ 26 w 26"/>
                  <a:gd name="T15" fmla="*/ 23 h 31"/>
                  <a:gd name="T16" fmla="*/ 17 w 26"/>
                  <a:gd name="T17" fmla="*/ 31 h 31"/>
                  <a:gd name="T18" fmla="*/ 8 w 26"/>
                  <a:gd name="T19" fmla="*/ 4 h 31"/>
                  <a:gd name="T20" fmla="*/ 3 w 26"/>
                  <a:gd name="T21" fmla="*/ 9 h 31"/>
                  <a:gd name="T22" fmla="*/ 3 w 26"/>
                  <a:gd name="T23" fmla="*/ 23 h 31"/>
                  <a:gd name="T24" fmla="*/ 8 w 26"/>
                  <a:gd name="T25" fmla="*/ 28 h 31"/>
                  <a:gd name="T26" fmla="*/ 17 w 26"/>
                  <a:gd name="T27" fmla="*/ 28 h 31"/>
                  <a:gd name="T28" fmla="*/ 22 w 26"/>
                  <a:gd name="T29" fmla="*/ 23 h 31"/>
                  <a:gd name="T30" fmla="*/ 22 w 26"/>
                  <a:gd name="T31" fmla="*/ 9 h 31"/>
                  <a:gd name="T32" fmla="*/ 17 w 26"/>
                  <a:gd name="T33" fmla="*/ 4 h 31"/>
                  <a:gd name="T34" fmla="*/ 8 w 26"/>
                  <a:gd name="T35" fmla="*/ 4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1">
                    <a:moveTo>
                      <a:pt x="17" y="31"/>
                    </a:moveTo>
                    <a:cubicBezTo>
                      <a:pt x="8" y="31"/>
                      <a:pt x="8" y="31"/>
                      <a:pt x="8" y="31"/>
                    </a:cubicBezTo>
                    <a:cubicBezTo>
                      <a:pt x="4" y="31"/>
                      <a:pt x="0" y="27"/>
                      <a:pt x="0" y="23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4"/>
                      <a:pt x="4" y="0"/>
                      <a:pt x="8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2" y="0"/>
                      <a:pt x="26" y="4"/>
                      <a:pt x="26" y="9"/>
                    </a:cubicBezTo>
                    <a:cubicBezTo>
                      <a:pt x="26" y="23"/>
                      <a:pt x="26" y="23"/>
                      <a:pt x="26" y="23"/>
                    </a:cubicBezTo>
                    <a:cubicBezTo>
                      <a:pt x="26" y="27"/>
                      <a:pt x="22" y="31"/>
                      <a:pt x="17" y="31"/>
                    </a:cubicBezTo>
                    <a:close/>
                    <a:moveTo>
                      <a:pt x="8" y="4"/>
                    </a:moveTo>
                    <a:cubicBezTo>
                      <a:pt x="6" y="4"/>
                      <a:pt x="3" y="6"/>
                      <a:pt x="3" y="9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3" y="25"/>
                      <a:pt x="6" y="28"/>
                      <a:pt x="8" y="28"/>
                    </a:cubicBezTo>
                    <a:cubicBezTo>
                      <a:pt x="17" y="28"/>
                      <a:pt x="17" y="28"/>
                      <a:pt x="17" y="28"/>
                    </a:cubicBezTo>
                    <a:cubicBezTo>
                      <a:pt x="20" y="28"/>
                      <a:pt x="22" y="25"/>
                      <a:pt x="22" y="23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6"/>
                      <a:pt x="20" y="4"/>
                      <a:pt x="17" y="4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46B3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85" name="Freeform 775">
                <a:extLst>
                  <a:ext uri="{FF2B5EF4-FFF2-40B4-BE49-F238E27FC236}">
                    <a16:creationId xmlns="" xmlns:a16="http://schemas.microsoft.com/office/drawing/2014/main" id="{99ACBA7E-66B9-4303-9EC5-A0B1F504E79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803525" y="2873376"/>
                <a:ext cx="33338" cy="39688"/>
              </a:xfrm>
              <a:custGeom>
                <a:avLst/>
                <a:gdLst>
                  <a:gd name="T0" fmla="*/ 18 w 26"/>
                  <a:gd name="T1" fmla="*/ 31 h 31"/>
                  <a:gd name="T2" fmla="*/ 9 w 26"/>
                  <a:gd name="T3" fmla="*/ 31 h 31"/>
                  <a:gd name="T4" fmla="*/ 0 w 26"/>
                  <a:gd name="T5" fmla="*/ 23 h 31"/>
                  <a:gd name="T6" fmla="*/ 0 w 26"/>
                  <a:gd name="T7" fmla="*/ 9 h 31"/>
                  <a:gd name="T8" fmla="*/ 9 w 26"/>
                  <a:gd name="T9" fmla="*/ 0 h 31"/>
                  <a:gd name="T10" fmla="*/ 18 w 26"/>
                  <a:gd name="T11" fmla="*/ 0 h 31"/>
                  <a:gd name="T12" fmla="*/ 26 w 26"/>
                  <a:gd name="T13" fmla="*/ 9 h 31"/>
                  <a:gd name="T14" fmla="*/ 26 w 26"/>
                  <a:gd name="T15" fmla="*/ 23 h 31"/>
                  <a:gd name="T16" fmla="*/ 18 w 26"/>
                  <a:gd name="T17" fmla="*/ 31 h 31"/>
                  <a:gd name="T18" fmla="*/ 9 w 26"/>
                  <a:gd name="T19" fmla="*/ 4 h 31"/>
                  <a:gd name="T20" fmla="*/ 4 w 26"/>
                  <a:gd name="T21" fmla="*/ 9 h 31"/>
                  <a:gd name="T22" fmla="*/ 4 w 26"/>
                  <a:gd name="T23" fmla="*/ 23 h 31"/>
                  <a:gd name="T24" fmla="*/ 9 w 26"/>
                  <a:gd name="T25" fmla="*/ 28 h 31"/>
                  <a:gd name="T26" fmla="*/ 18 w 26"/>
                  <a:gd name="T27" fmla="*/ 28 h 31"/>
                  <a:gd name="T28" fmla="*/ 22 w 26"/>
                  <a:gd name="T29" fmla="*/ 23 h 31"/>
                  <a:gd name="T30" fmla="*/ 22 w 26"/>
                  <a:gd name="T31" fmla="*/ 9 h 31"/>
                  <a:gd name="T32" fmla="*/ 18 w 26"/>
                  <a:gd name="T33" fmla="*/ 4 h 31"/>
                  <a:gd name="T34" fmla="*/ 9 w 26"/>
                  <a:gd name="T35" fmla="*/ 4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1">
                    <a:moveTo>
                      <a:pt x="18" y="31"/>
                    </a:moveTo>
                    <a:cubicBezTo>
                      <a:pt x="9" y="31"/>
                      <a:pt x="9" y="31"/>
                      <a:pt x="9" y="31"/>
                    </a:cubicBezTo>
                    <a:cubicBezTo>
                      <a:pt x="4" y="31"/>
                      <a:pt x="0" y="27"/>
                      <a:pt x="0" y="23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4"/>
                      <a:pt x="4" y="0"/>
                      <a:pt x="9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2" y="0"/>
                      <a:pt x="26" y="4"/>
                      <a:pt x="26" y="9"/>
                    </a:cubicBezTo>
                    <a:cubicBezTo>
                      <a:pt x="26" y="23"/>
                      <a:pt x="26" y="23"/>
                      <a:pt x="26" y="23"/>
                    </a:cubicBezTo>
                    <a:cubicBezTo>
                      <a:pt x="26" y="27"/>
                      <a:pt x="22" y="31"/>
                      <a:pt x="18" y="31"/>
                    </a:cubicBezTo>
                    <a:close/>
                    <a:moveTo>
                      <a:pt x="9" y="4"/>
                    </a:moveTo>
                    <a:cubicBezTo>
                      <a:pt x="6" y="4"/>
                      <a:pt x="4" y="6"/>
                      <a:pt x="4" y="9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4" y="25"/>
                      <a:pt x="6" y="28"/>
                      <a:pt x="9" y="28"/>
                    </a:cubicBezTo>
                    <a:cubicBezTo>
                      <a:pt x="18" y="28"/>
                      <a:pt x="18" y="28"/>
                      <a:pt x="18" y="28"/>
                    </a:cubicBezTo>
                    <a:cubicBezTo>
                      <a:pt x="20" y="28"/>
                      <a:pt x="22" y="25"/>
                      <a:pt x="22" y="23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6"/>
                      <a:pt x="20" y="4"/>
                      <a:pt x="18" y="4"/>
                    </a:cubicBezTo>
                    <a:lnTo>
                      <a:pt x="9" y="4"/>
                    </a:lnTo>
                    <a:close/>
                  </a:path>
                </a:pathLst>
              </a:custGeom>
              <a:solidFill>
                <a:srgbClr val="46B3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86" name="Freeform 776">
                <a:extLst>
                  <a:ext uri="{FF2B5EF4-FFF2-40B4-BE49-F238E27FC236}">
                    <a16:creationId xmlns="" xmlns:a16="http://schemas.microsoft.com/office/drawing/2014/main" id="{FDCB2A0F-BE79-41A8-B62F-47317A2C813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568575" y="2873376"/>
                <a:ext cx="31750" cy="39688"/>
              </a:xfrm>
              <a:custGeom>
                <a:avLst/>
                <a:gdLst>
                  <a:gd name="T0" fmla="*/ 17 w 25"/>
                  <a:gd name="T1" fmla="*/ 31 h 31"/>
                  <a:gd name="T2" fmla="*/ 8 w 25"/>
                  <a:gd name="T3" fmla="*/ 31 h 31"/>
                  <a:gd name="T4" fmla="*/ 0 w 25"/>
                  <a:gd name="T5" fmla="*/ 23 h 31"/>
                  <a:gd name="T6" fmla="*/ 0 w 25"/>
                  <a:gd name="T7" fmla="*/ 9 h 31"/>
                  <a:gd name="T8" fmla="*/ 8 w 25"/>
                  <a:gd name="T9" fmla="*/ 0 h 31"/>
                  <a:gd name="T10" fmla="*/ 17 w 25"/>
                  <a:gd name="T11" fmla="*/ 0 h 31"/>
                  <a:gd name="T12" fmla="*/ 25 w 25"/>
                  <a:gd name="T13" fmla="*/ 9 h 31"/>
                  <a:gd name="T14" fmla="*/ 25 w 25"/>
                  <a:gd name="T15" fmla="*/ 23 h 31"/>
                  <a:gd name="T16" fmla="*/ 17 w 25"/>
                  <a:gd name="T17" fmla="*/ 31 h 31"/>
                  <a:gd name="T18" fmla="*/ 8 w 25"/>
                  <a:gd name="T19" fmla="*/ 4 h 31"/>
                  <a:gd name="T20" fmla="*/ 3 w 25"/>
                  <a:gd name="T21" fmla="*/ 9 h 31"/>
                  <a:gd name="T22" fmla="*/ 3 w 25"/>
                  <a:gd name="T23" fmla="*/ 23 h 31"/>
                  <a:gd name="T24" fmla="*/ 8 w 25"/>
                  <a:gd name="T25" fmla="*/ 28 h 31"/>
                  <a:gd name="T26" fmla="*/ 17 w 25"/>
                  <a:gd name="T27" fmla="*/ 28 h 31"/>
                  <a:gd name="T28" fmla="*/ 22 w 25"/>
                  <a:gd name="T29" fmla="*/ 23 h 31"/>
                  <a:gd name="T30" fmla="*/ 22 w 25"/>
                  <a:gd name="T31" fmla="*/ 9 h 31"/>
                  <a:gd name="T32" fmla="*/ 17 w 25"/>
                  <a:gd name="T33" fmla="*/ 4 h 31"/>
                  <a:gd name="T34" fmla="*/ 8 w 25"/>
                  <a:gd name="T35" fmla="*/ 4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5" h="31">
                    <a:moveTo>
                      <a:pt x="17" y="31"/>
                    </a:moveTo>
                    <a:cubicBezTo>
                      <a:pt x="8" y="31"/>
                      <a:pt x="8" y="31"/>
                      <a:pt x="8" y="31"/>
                    </a:cubicBezTo>
                    <a:cubicBezTo>
                      <a:pt x="3" y="31"/>
                      <a:pt x="0" y="27"/>
                      <a:pt x="0" y="23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4"/>
                      <a:pt x="3" y="0"/>
                      <a:pt x="8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2" y="0"/>
                      <a:pt x="25" y="4"/>
                      <a:pt x="25" y="9"/>
                    </a:cubicBezTo>
                    <a:cubicBezTo>
                      <a:pt x="25" y="23"/>
                      <a:pt x="25" y="23"/>
                      <a:pt x="25" y="23"/>
                    </a:cubicBezTo>
                    <a:cubicBezTo>
                      <a:pt x="25" y="27"/>
                      <a:pt x="22" y="31"/>
                      <a:pt x="17" y="31"/>
                    </a:cubicBezTo>
                    <a:close/>
                    <a:moveTo>
                      <a:pt x="8" y="4"/>
                    </a:moveTo>
                    <a:cubicBezTo>
                      <a:pt x="5" y="4"/>
                      <a:pt x="3" y="6"/>
                      <a:pt x="3" y="9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3" y="25"/>
                      <a:pt x="5" y="28"/>
                      <a:pt x="8" y="28"/>
                    </a:cubicBezTo>
                    <a:cubicBezTo>
                      <a:pt x="17" y="28"/>
                      <a:pt x="17" y="28"/>
                      <a:pt x="17" y="28"/>
                    </a:cubicBezTo>
                    <a:cubicBezTo>
                      <a:pt x="20" y="28"/>
                      <a:pt x="22" y="25"/>
                      <a:pt x="22" y="23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6"/>
                      <a:pt x="20" y="4"/>
                      <a:pt x="17" y="4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46B3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87" name="Freeform 777">
                <a:extLst>
                  <a:ext uri="{FF2B5EF4-FFF2-40B4-BE49-F238E27FC236}">
                    <a16:creationId xmlns="" xmlns:a16="http://schemas.microsoft.com/office/drawing/2014/main" id="{2C55AF61-28FD-4520-AC3B-68D3BBFEAABD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378075" y="2873376"/>
                <a:ext cx="31750" cy="39688"/>
              </a:xfrm>
              <a:custGeom>
                <a:avLst/>
                <a:gdLst>
                  <a:gd name="T0" fmla="*/ 18 w 26"/>
                  <a:gd name="T1" fmla="*/ 31 h 31"/>
                  <a:gd name="T2" fmla="*/ 9 w 26"/>
                  <a:gd name="T3" fmla="*/ 31 h 31"/>
                  <a:gd name="T4" fmla="*/ 0 w 26"/>
                  <a:gd name="T5" fmla="*/ 23 h 31"/>
                  <a:gd name="T6" fmla="*/ 0 w 26"/>
                  <a:gd name="T7" fmla="*/ 9 h 31"/>
                  <a:gd name="T8" fmla="*/ 9 w 26"/>
                  <a:gd name="T9" fmla="*/ 0 h 31"/>
                  <a:gd name="T10" fmla="*/ 18 w 26"/>
                  <a:gd name="T11" fmla="*/ 0 h 31"/>
                  <a:gd name="T12" fmla="*/ 26 w 26"/>
                  <a:gd name="T13" fmla="*/ 9 h 31"/>
                  <a:gd name="T14" fmla="*/ 26 w 26"/>
                  <a:gd name="T15" fmla="*/ 23 h 31"/>
                  <a:gd name="T16" fmla="*/ 18 w 26"/>
                  <a:gd name="T17" fmla="*/ 31 h 31"/>
                  <a:gd name="T18" fmla="*/ 9 w 26"/>
                  <a:gd name="T19" fmla="*/ 4 h 31"/>
                  <a:gd name="T20" fmla="*/ 4 w 26"/>
                  <a:gd name="T21" fmla="*/ 9 h 31"/>
                  <a:gd name="T22" fmla="*/ 4 w 26"/>
                  <a:gd name="T23" fmla="*/ 23 h 31"/>
                  <a:gd name="T24" fmla="*/ 9 w 26"/>
                  <a:gd name="T25" fmla="*/ 28 h 31"/>
                  <a:gd name="T26" fmla="*/ 18 w 26"/>
                  <a:gd name="T27" fmla="*/ 28 h 31"/>
                  <a:gd name="T28" fmla="*/ 22 w 26"/>
                  <a:gd name="T29" fmla="*/ 23 h 31"/>
                  <a:gd name="T30" fmla="*/ 22 w 26"/>
                  <a:gd name="T31" fmla="*/ 9 h 31"/>
                  <a:gd name="T32" fmla="*/ 18 w 26"/>
                  <a:gd name="T33" fmla="*/ 4 h 31"/>
                  <a:gd name="T34" fmla="*/ 9 w 26"/>
                  <a:gd name="T35" fmla="*/ 4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1">
                    <a:moveTo>
                      <a:pt x="18" y="31"/>
                    </a:moveTo>
                    <a:cubicBezTo>
                      <a:pt x="9" y="31"/>
                      <a:pt x="9" y="31"/>
                      <a:pt x="9" y="31"/>
                    </a:cubicBezTo>
                    <a:cubicBezTo>
                      <a:pt x="4" y="31"/>
                      <a:pt x="0" y="27"/>
                      <a:pt x="0" y="23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4"/>
                      <a:pt x="4" y="0"/>
                      <a:pt x="9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2" y="0"/>
                      <a:pt x="26" y="4"/>
                      <a:pt x="26" y="9"/>
                    </a:cubicBezTo>
                    <a:cubicBezTo>
                      <a:pt x="26" y="23"/>
                      <a:pt x="26" y="23"/>
                      <a:pt x="26" y="23"/>
                    </a:cubicBezTo>
                    <a:cubicBezTo>
                      <a:pt x="26" y="27"/>
                      <a:pt x="22" y="31"/>
                      <a:pt x="18" y="31"/>
                    </a:cubicBezTo>
                    <a:close/>
                    <a:moveTo>
                      <a:pt x="9" y="4"/>
                    </a:moveTo>
                    <a:cubicBezTo>
                      <a:pt x="6" y="4"/>
                      <a:pt x="4" y="6"/>
                      <a:pt x="4" y="9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4" y="25"/>
                      <a:pt x="6" y="28"/>
                      <a:pt x="9" y="28"/>
                    </a:cubicBezTo>
                    <a:cubicBezTo>
                      <a:pt x="18" y="28"/>
                      <a:pt x="18" y="28"/>
                      <a:pt x="18" y="28"/>
                    </a:cubicBezTo>
                    <a:cubicBezTo>
                      <a:pt x="20" y="28"/>
                      <a:pt x="22" y="25"/>
                      <a:pt x="22" y="23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6"/>
                      <a:pt x="20" y="4"/>
                      <a:pt x="18" y="4"/>
                    </a:cubicBezTo>
                    <a:lnTo>
                      <a:pt x="9" y="4"/>
                    </a:lnTo>
                    <a:close/>
                  </a:path>
                </a:pathLst>
              </a:custGeom>
              <a:solidFill>
                <a:srgbClr val="46B3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88" name="Freeform 778">
                <a:extLst>
                  <a:ext uri="{FF2B5EF4-FFF2-40B4-BE49-F238E27FC236}">
                    <a16:creationId xmlns="" xmlns:a16="http://schemas.microsoft.com/office/drawing/2014/main" id="{E912E35F-06F6-4A89-BEDA-80FBB2632A93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328863" y="2873376"/>
                <a:ext cx="31750" cy="39688"/>
              </a:xfrm>
              <a:custGeom>
                <a:avLst/>
                <a:gdLst>
                  <a:gd name="T0" fmla="*/ 18 w 26"/>
                  <a:gd name="T1" fmla="*/ 31 h 31"/>
                  <a:gd name="T2" fmla="*/ 9 w 26"/>
                  <a:gd name="T3" fmla="*/ 31 h 31"/>
                  <a:gd name="T4" fmla="*/ 0 w 26"/>
                  <a:gd name="T5" fmla="*/ 23 h 31"/>
                  <a:gd name="T6" fmla="*/ 0 w 26"/>
                  <a:gd name="T7" fmla="*/ 9 h 31"/>
                  <a:gd name="T8" fmla="*/ 9 w 26"/>
                  <a:gd name="T9" fmla="*/ 0 h 31"/>
                  <a:gd name="T10" fmla="*/ 18 w 26"/>
                  <a:gd name="T11" fmla="*/ 0 h 31"/>
                  <a:gd name="T12" fmla="*/ 26 w 26"/>
                  <a:gd name="T13" fmla="*/ 9 h 31"/>
                  <a:gd name="T14" fmla="*/ 26 w 26"/>
                  <a:gd name="T15" fmla="*/ 23 h 31"/>
                  <a:gd name="T16" fmla="*/ 18 w 26"/>
                  <a:gd name="T17" fmla="*/ 31 h 31"/>
                  <a:gd name="T18" fmla="*/ 9 w 26"/>
                  <a:gd name="T19" fmla="*/ 4 h 31"/>
                  <a:gd name="T20" fmla="*/ 4 w 26"/>
                  <a:gd name="T21" fmla="*/ 9 h 31"/>
                  <a:gd name="T22" fmla="*/ 4 w 26"/>
                  <a:gd name="T23" fmla="*/ 23 h 31"/>
                  <a:gd name="T24" fmla="*/ 9 w 26"/>
                  <a:gd name="T25" fmla="*/ 28 h 31"/>
                  <a:gd name="T26" fmla="*/ 18 w 26"/>
                  <a:gd name="T27" fmla="*/ 28 h 31"/>
                  <a:gd name="T28" fmla="*/ 22 w 26"/>
                  <a:gd name="T29" fmla="*/ 23 h 31"/>
                  <a:gd name="T30" fmla="*/ 22 w 26"/>
                  <a:gd name="T31" fmla="*/ 9 h 31"/>
                  <a:gd name="T32" fmla="*/ 18 w 26"/>
                  <a:gd name="T33" fmla="*/ 4 h 31"/>
                  <a:gd name="T34" fmla="*/ 9 w 26"/>
                  <a:gd name="T35" fmla="*/ 4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1">
                    <a:moveTo>
                      <a:pt x="18" y="31"/>
                    </a:moveTo>
                    <a:cubicBezTo>
                      <a:pt x="9" y="31"/>
                      <a:pt x="9" y="31"/>
                      <a:pt x="9" y="31"/>
                    </a:cubicBezTo>
                    <a:cubicBezTo>
                      <a:pt x="4" y="31"/>
                      <a:pt x="0" y="27"/>
                      <a:pt x="0" y="23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4"/>
                      <a:pt x="4" y="0"/>
                      <a:pt x="9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2" y="0"/>
                      <a:pt x="26" y="4"/>
                      <a:pt x="26" y="9"/>
                    </a:cubicBezTo>
                    <a:cubicBezTo>
                      <a:pt x="26" y="23"/>
                      <a:pt x="26" y="23"/>
                      <a:pt x="26" y="23"/>
                    </a:cubicBezTo>
                    <a:cubicBezTo>
                      <a:pt x="26" y="27"/>
                      <a:pt x="22" y="31"/>
                      <a:pt x="18" y="31"/>
                    </a:cubicBezTo>
                    <a:close/>
                    <a:moveTo>
                      <a:pt x="9" y="4"/>
                    </a:moveTo>
                    <a:cubicBezTo>
                      <a:pt x="6" y="4"/>
                      <a:pt x="4" y="6"/>
                      <a:pt x="4" y="9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4" y="25"/>
                      <a:pt x="6" y="28"/>
                      <a:pt x="9" y="28"/>
                    </a:cubicBezTo>
                    <a:cubicBezTo>
                      <a:pt x="18" y="28"/>
                      <a:pt x="18" y="28"/>
                      <a:pt x="18" y="28"/>
                    </a:cubicBezTo>
                    <a:cubicBezTo>
                      <a:pt x="20" y="28"/>
                      <a:pt x="22" y="25"/>
                      <a:pt x="22" y="23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6"/>
                      <a:pt x="20" y="4"/>
                      <a:pt x="18" y="4"/>
                    </a:cubicBezTo>
                    <a:lnTo>
                      <a:pt x="9" y="4"/>
                    </a:lnTo>
                    <a:close/>
                  </a:path>
                </a:pathLst>
              </a:custGeom>
              <a:solidFill>
                <a:srgbClr val="46B3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89" name="Freeform 779">
                <a:extLst>
                  <a:ext uri="{FF2B5EF4-FFF2-40B4-BE49-F238E27FC236}">
                    <a16:creationId xmlns="" xmlns:a16="http://schemas.microsoft.com/office/drawing/2014/main" id="{A83F8A34-B88F-47DE-A100-974B9B8D4A36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489200" y="2873376"/>
                <a:ext cx="30163" cy="39688"/>
              </a:xfrm>
              <a:custGeom>
                <a:avLst/>
                <a:gdLst>
                  <a:gd name="T0" fmla="*/ 17 w 25"/>
                  <a:gd name="T1" fmla="*/ 31 h 31"/>
                  <a:gd name="T2" fmla="*/ 8 w 25"/>
                  <a:gd name="T3" fmla="*/ 31 h 31"/>
                  <a:gd name="T4" fmla="*/ 0 w 25"/>
                  <a:gd name="T5" fmla="*/ 23 h 31"/>
                  <a:gd name="T6" fmla="*/ 0 w 25"/>
                  <a:gd name="T7" fmla="*/ 9 h 31"/>
                  <a:gd name="T8" fmla="*/ 8 w 25"/>
                  <a:gd name="T9" fmla="*/ 0 h 31"/>
                  <a:gd name="T10" fmla="*/ 17 w 25"/>
                  <a:gd name="T11" fmla="*/ 0 h 31"/>
                  <a:gd name="T12" fmla="*/ 25 w 25"/>
                  <a:gd name="T13" fmla="*/ 9 h 31"/>
                  <a:gd name="T14" fmla="*/ 25 w 25"/>
                  <a:gd name="T15" fmla="*/ 23 h 31"/>
                  <a:gd name="T16" fmla="*/ 17 w 25"/>
                  <a:gd name="T17" fmla="*/ 31 h 31"/>
                  <a:gd name="T18" fmla="*/ 8 w 25"/>
                  <a:gd name="T19" fmla="*/ 4 h 31"/>
                  <a:gd name="T20" fmla="*/ 3 w 25"/>
                  <a:gd name="T21" fmla="*/ 9 h 31"/>
                  <a:gd name="T22" fmla="*/ 3 w 25"/>
                  <a:gd name="T23" fmla="*/ 23 h 31"/>
                  <a:gd name="T24" fmla="*/ 8 w 25"/>
                  <a:gd name="T25" fmla="*/ 28 h 31"/>
                  <a:gd name="T26" fmla="*/ 17 w 25"/>
                  <a:gd name="T27" fmla="*/ 28 h 31"/>
                  <a:gd name="T28" fmla="*/ 22 w 25"/>
                  <a:gd name="T29" fmla="*/ 23 h 31"/>
                  <a:gd name="T30" fmla="*/ 22 w 25"/>
                  <a:gd name="T31" fmla="*/ 9 h 31"/>
                  <a:gd name="T32" fmla="*/ 17 w 25"/>
                  <a:gd name="T33" fmla="*/ 4 h 31"/>
                  <a:gd name="T34" fmla="*/ 8 w 25"/>
                  <a:gd name="T35" fmla="*/ 4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5" h="31">
                    <a:moveTo>
                      <a:pt x="17" y="31"/>
                    </a:moveTo>
                    <a:cubicBezTo>
                      <a:pt x="8" y="31"/>
                      <a:pt x="8" y="31"/>
                      <a:pt x="8" y="31"/>
                    </a:cubicBezTo>
                    <a:cubicBezTo>
                      <a:pt x="3" y="31"/>
                      <a:pt x="0" y="27"/>
                      <a:pt x="0" y="23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4"/>
                      <a:pt x="3" y="0"/>
                      <a:pt x="8" y="0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22" y="0"/>
                      <a:pt x="25" y="4"/>
                      <a:pt x="25" y="9"/>
                    </a:cubicBezTo>
                    <a:cubicBezTo>
                      <a:pt x="25" y="23"/>
                      <a:pt x="25" y="23"/>
                      <a:pt x="25" y="23"/>
                    </a:cubicBezTo>
                    <a:cubicBezTo>
                      <a:pt x="25" y="27"/>
                      <a:pt x="22" y="31"/>
                      <a:pt x="17" y="31"/>
                    </a:cubicBezTo>
                    <a:close/>
                    <a:moveTo>
                      <a:pt x="8" y="4"/>
                    </a:moveTo>
                    <a:cubicBezTo>
                      <a:pt x="5" y="4"/>
                      <a:pt x="3" y="6"/>
                      <a:pt x="3" y="9"/>
                    </a:cubicBezTo>
                    <a:cubicBezTo>
                      <a:pt x="3" y="23"/>
                      <a:pt x="3" y="23"/>
                      <a:pt x="3" y="23"/>
                    </a:cubicBezTo>
                    <a:cubicBezTo>
                      <a:pt x="3" y="25"/>
                      <a:pt x="5" y="28"/>
                      <a:pt x="8" y="28"/>
                    </a:cubicBezTo>
                    <a:cubicBezTo>
                      <a:pt x="17" y="28"/>
                      <a:pt x="17" y="28"/>
                      <a:pt x="17" y="28"/>
                    </a:cubicBezTo>
                    <a:cubicBezTo>
                      <a:pt x="20" y="28"/>
                      <a:pt x="22" y="25"/>
                      <a:pt x="22" y="23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6"/>
                      <a:pt x="20" y="4"/>
                      <a:pt x="17" y="4"/>
                    </a:cubicBezTo>
                    <a:lnTo>
                      <a:pt x="8" y="4"/>
                    </a:lnTo>
                    <a:close/>
                  </a:path>
                </a:pathLst>
              </a:custGeom>
              <a:solidFill>
                <a:srgbClr val="46B3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90" name="Freeform 780">
                <a:extLst>
                  <a:ext uri="{FF2B5EF4-FFF2-40B4-BE49-F238E27FC236}">
                    <a16:creationId xmlns="" xmlns:a16="http://schemas.microsoft.com/office/drawing/2014/main" id="{CC5CB3A6-4C84-4DF7-988B-1C499BDC73FB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327400" y="2873376"/>
                <a:ext cx="26988" cy="38100"/>
              </a:xfrm>
              <a:custGeom>
                <a:avLst/>
                <a:gdLst>
                  <a:gd name="T0" fmla="*/ 20 w 22"/>
                  <a:gd name="T1" fmla="*/ 5 h 30"/>
                  <a:gd name="T2" fmla="*/ 22 w 22"/>
                  <a:gd name="T3" fmla="*/ 9 h 30"/>
                  <a:gd name="T4" fmla="*/ 22 w 22"/>
                  <a:gd name="T5" fmla="*/ 23 h 30"/>
                  <a:gd name="T6" fmla="*/ 17 w 22"/>
                  <a:gd name="T7" fmla="*/ 28 h 30"/>
                  <a:gd name="T8" fmla="*/ 8 w 22"/>
                  <a:gd name="T9" fmla="*/ 28 h 30"/>
                  <a:gd name="T10" fmla="*/ 6 w 22"/>
                  <a:gd name="T11" fmla="*/ 27 h 30"/>
                  <a:gd name="T12" fmla="*/ 8 w 22"/>
                  <a:gd name="T13" fmla="*/ 28 h 30"/>
                  <a:gd name="T14" fmla="*/ 17 w 22"/>
                  <a:gd name="T15" fmla="*/ 28 h 30"/>
                  <a:gd name="T16" fmla="*/ 22 w 22"/>
                  <a:gd name="T17" fmla="*/ 23 h 30"/>
                  <a:gd name="T18" fmla="*/ 22 w 22"/>
                  <a:gd name="T19" fmla="*/ 9 h 30"/>
                  <a:gd name="T20" fmla="*/ 20 w 22"/>
                  <a:gd name="T21" fmla="*/ 5 h 30"/>
                  <a:gd name="T22" fmla="*/ 17 w 22"/>
                  <a:gd name="T23" fmla="*/ 0 h 30"/>
                  <a:gd name="T24" fmla="*/ 8 w 22"/>
                  <a:gd name="T25" fmla="*/ 0 h 30"/>
                  <a:gd name="T26" fmla="*/ 0 w 22"/>
                  <a:gd name="T27" fmla="*/ 9 h 30"/>
                  <a:gd name="T28" fmla="*/ 0 w 22"/>
                  <a:gd name="T29" fmla="*/ 23 h 30"/>
                  <a:gd name="T30" fmla="*/ 4 w 22"/>
                  <a:gd name="T31" fmla="*/ 30 h 30"/>
                  <a:gd name="T32" fmla="*/ 0 w 22"/>
                  <a:gd name="T33" fmla="*/ 23 h 30"/>
                  <a:gd name="T34" fmla="*/ 0 w 22"/>
                  <a:gd name="T35" fmla="*/ 9 h 30"/>
                  <a:gd name="T36" fmla="*/ 8 w 22"/>
                  <a:gd name="T37" fmla="*/ 1 h 30"/>
                  <a:gd name="T38" fmla="*/ 17 w 22"/>
                  <a:gd name="T39" fmla="*/ 1 h 30"/>
                  <a:gd name="T40" fmla="*/ 22 w 22"/>
                  <a:gd name="T41" fmla="*/ 2 h 30"/>
                  <a:gd name="T42" fmla="*/ 17 w 22"/>
                  <a:gd name="T43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2" h="30">
                    <a:moveTo>
                      <a:pt x="20" y="5"/>
                    </a:moveTo>
                    <a:cubicBezTo>
                      <a:pt x="21" y="6"/>
                      <a:pt x="22" y="7"/>
                      <a:pt x="22" y="9"/>
                    </a:cubicBezTo>
                    <a:cubicBezTo>
                      <a:pt x="22" y="23"/>
                      <a:pt x="22" y="23"/>
                      <a:pt x="22" y="23"/>
                    </a:cubicBezTo>
                    <a:cubicBezTo>
                      <a:pt x="22" y="25"/>
                      <a:pt x="20" y="28"/>
                      <a:pt x="17" y="28"/>
                    </a:cubicBezTo>
                    <a:cubicBezTo>
                      <a:pt x="8" y="28"/>
                      <a:pt x="8" y="28"/>
                      <a:pt x="8" y="28"/>
                    </a:cubicBezTo>
                    <a:cubicBezTo>
                      <a:pt x="7" y="28"/>
                      <a:pt x="6" y="27"/>
                      <a:pt x="6" y="27"/>
                    </a:cubicBezTo>
                    <a:cubicBezTo>
                      <a:pt x="7" y="27"/>
                      <a:pt x="7" y="28"/>
                      <a:pt x="8" y="28"/>
                    </a:cubicBezTo>
                    <a:cubicBezTo>
                      <a:pt x="17" y="28"/>
                      <a:pt x="17" y="28"/>
                      <a:pt x="17" y="28"/>
                    </a:cubicBezTo>
                    <a:cubicBezTo>
                      <a:pt x="20" y="28"/>
                      <a:pt x="22" y="26"/>
                      <a:pt x="22" y="23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7"/>
                      <a:pt x="21" y="6"/>
                      <a:pt x="20" y="5"/>
                    </a:cubicBezTo>
                    <a:moveTo>
                      <a:pt x="17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4" y="0"/>
                      <a:pt x="0" y="4"/>
                      <a:pt x="0" y="9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0" y="26"/>
                      <a:pt x="1" y="28"/>
                      <a:pt x="4" y="30"/>
                    </a:cubicBezTo>
                    <a:cubicBezTo>
                      <a:pt x="1" y="28"/>
                      <a:pt x="0" y="26"/>
                      <a:pt x="0" y="23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4"/>
                      <a:pt x="4" y="1"/>
                      <a:pt x="8" y="1"/>
                    </a:cubicBezTo>
                    <a:cubicBezTo>
                      <a:pt x="17" y="1"/>
                      <a:pt x="17" y="1"/>
                      <a:pt x="17" y="1"/>
                    </a:cubicBezTo>
                    <a:cubicBezTo>
                      <a:pt x="19" y="1"/>
                      <a:pt x="21" y="1"/>
                      <a:pt x="22" y="2"/>
                    </a:cubicBezTo>
                    <a:cubicBezTo>
                      <a:pt x="21" y="1"/>
                      <a:pt x="19" y="0"/>
                      <a:pt x="17" y="0"/>
                    </a:cubicBezTo>
                  </a:path>
                </a:pathLst>
              </a:custGeom>
              <a:solidFill>
                <a:srgbClr val="219CB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91" name="Freeform 781">
                <a:extLst>
                  <a:ext uri="{FF2B5EF4-FFF2-40B4-BE49-F238E27FC236}">
                    <a16:creationId xmlns="" xmlns:a16="http://schemas.microsoft.com/office/drawing/2014/main" id="{0E1197FC-38EE-4DCA-802D-88855192626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327400" y="2874963"/>
                <a:ext cx="31750" cy="38100"/>
              </a:xfrm>
              <a:custGeom>
                <a:avLst/>
                <a:gdLst>
                  <a:gd name="T0" fmla="*/ 6 w 26"/>
                  <a:gd name="T1" fmla="*/ 26 h 30"/>
                  <a:gd name="T2" fmla="*/ 3 w 26"/>
                  <a:gd name="T3" fmla="*/ 22 h 30"/>
                  <a:gd name="T4" fmla="*/ 3 w 26"/>
                  <a:gd name="T5" fmla="*/ 8 h 30"/>
                  <a:gd name="T6" fmla="*/ 8 w 26"/>
                  <a:gd name="T7" fmla="*/ 3 h 30"/>
                  <a:gd name="T8" fmla="*/ 17 w 26"/>
                  <a:gd name="T9" fmla="*/ 3 h 30"/>
                  <a:gd name="T10" fmla="*/ 20 w 26"/>
                  <a:gd name="T11" fmla="*/ 4 h 30"/>
                  <a:gd name="T12" fmla="*/ 22 w 26"/>
                  <a:gd name="T13" fmla="*/ 8 h 30"/>
                  <a:gd name="T14" fmla="*/ 22 w 26"/>
                  <a:gd name="T15" fmla="*/ 22 h 30"/>
                  <a:gd name="T16" fmla="*/ 17 w 26"/>
                  <a:gd name="T17" fmla="*/ 27 h 30"/>
                  <a:gd name="T18" fmla="*/ 8 w 26"/>
                  <a:gd name="T19" fmla="*/ 27 h 30"/>
                  <a:gd name="T20" fmla="*/ 6 w 26"/>
                  <a:gd name="T21" fmla="*/ 26 h 30"/>
                  <a:gd name="T22" fmla="*/ 17 w 26"/>
                  <a:gd name="T23" fmla="*/ 0 h 30"/>
                  <a:gd name="T24" fmla="*/ 8 w 26"/>
                  <a:gd name="T25" fmla="*/ 0 h 30"/>
                  <a:gd name="T26" fmla="*/ 0 w 26"/>
                  <a:gd name="T27" fmla="*/ 8 h 30"/>
                  <a:gd name="T28" fmla="*/ 0 w 26"/>
                  <a:gd name="T29" fmla="*/ 22 h 30"/>
                  <a:gd name="T30" fmla="*/ 4 w 26"/>
                  <a:gd name="T31" fmla="*/ 29 h 30"/>
                  <a:gd name="T32" fmla="*/ 8 w 26"/>
                  <a:gd name="T33" fmla="*/ 30 h 30"/>
                  <a:gd name="T34" fmla="*/ 17 w 26"/>
                  <a:gd name="T35" fmla="*/ 30 h 30"/>
                  <a:gd name="T36" fmla="*/ 26 w 26"/>
                  <a:gd name="T37" fmla="*/ 22 h 30"/>
                  <a:gd name="T38" fmla="*/ 26 w 26"/>
                  <a:gd name="T39" fmla="*/ 8 h 30"/>
                  <a:gd name="T40" fmla="*/ 22 w 26"/>
                  <a:gd name="T41" fmla="*/ 1 h 30"/>
                  <a:gd name="T42" fmla="*/ 17 w 26"/>
                  <a:gd name="T43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6" h="30">
                    <a:moveTo>
                      <a:pt x="6" y="26"/>
                    </a:moveTo>
                    <a:cubicBezTo>
                      <a:pt x="4" y="25"/>
                      <a:pt x="3" y="24"/>
                      <a:pt x="3" y="22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5"/>
                      <a:pt x="6" y="3"/>
                      <a:pt x="8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18" y="3"/>
                      <a:pt x="19" y="3"/>
                      <a:pt x="20" y="4"/>
                    </a:cubicBezTo>
                    <a:cubicBezTo>
                      <a:pt x="21" y="5"/>
                      <a:pt x="22" y="6"/>
                      <a:pt x="22" y="8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5"/>
                      <a:pt x="20" y="27"/>
                      <a:pt x="17" y="27"/>
                    </a:cubicBezTo>
                    <a:cubicBezTo>
                      <a:pt x="8" y="27"/>
                      <a:pt x="8" y="27"/>
                      <a:pt x="8" y="27"/>
                    </a:cubicBezTo>
                    <a:cubicBezTo>
                      <a:pt x="7" y="27"/>
                      <a:pt x="7" y="26"/>
                      <a:pt x="6" y="26"/>
                    </a:cubicBezTo>
                    <a:moveTo>
                      <a:pt x="17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4" y="0"/>
                      <a:pt x="0" y="3"/>
                      <a:pt x="0" y="8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5"/>
                      <a:pt x="1" y="27"/>
                      <a:pt x="4" y="29"/>
                    </a:cubicBezTo>
                    <a:cubicBezTo>
                      <a:pt x="5" y="30"/>
                      <a:pt x="7" y="30"/>
                      <a:pt x="8" y="30"/>
                    </a:cubicBezTo>
                    <a:cubicBezTo>
                      <a:pt x="17" y="30"/>
                      <a:pt x="17" y="30"/>
                      <a:pt x="17" y="30"/>
                    </a:cubicBezTo>
                    <a:cubicBezTo>
                      <a:pt x="22" y="30"/>
                      <a:pt x="26" y="26"/>
                      <a:pt x="26" y="22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5"/>
                      <a:pt x="24" y="2"/>
                      <a:pt x="22" y="1"/>
                    </a:cubicBezTo>
                    <a:cubicBezTo>
                      <a:pt x="21" y="0"/>
                      <a:pt x="19" y="0"/>
                      <a:pt x="17" y="0"/>
                    </a:cubicBezTo>
                  </a:path>
                </a:pathLst>
              </a:custGeom>
              <a:solidFill>
                <a:srgbClr val="76C6D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92" name="Freeform 782">
                <a:extLst>
                  <a:ext uri="{FF2B5EF4-FFF2-40B4-BE49-F238E27FC236}">
                    <a16:creationId xmlns="" xmlns:a16="http://schemas.microsoft.com/office/drawing/2014/main" id="{EBCC927D-5B62-4CD7-B0EA-42AC6738AE6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135313" y="2873376"/>
                <a:ext cx="33338" cy="39688"/>
              </a:xfrm>
              <a:custGeom>
                <a:avLst/>
                <a:gdLst>
                  <a:gd name="T0" fmla="*/ 18 w 26"/>
                  <a:gd name="T1" fmla="*/ 0 h 31"/>
                  <a:gd name="T2" fmla="*/ 9 w 26"/>
                  <a:gd name="T3" fmla="*/ 0 h 31"/>
                  <a:gd name="T4" fmla="*/ 0 w 26"/>
                  <a:gd name="T5" fmla="*/ 9 h 31"/>
                  <a:gd name="T6" fmla="*/ 0 w 26"/>
                  <a:gd name="T7" fmla="*/ 23 h 31"/>
                  <a:gd name="T8" fmla="*/ 9 w 26"/>
                  <a:gd name="T9" fmla="*/ 31 h 31"/>
                  <a:gd name="T10" fmla="*/ 11 w 26"/>
                  <a:gd name="T11" fmla="*/ 31 h 31"/>
                  <a:gd name="T12" fmla="*/ 11 w 26"/>
                  <a:gd name="T13" fmla="*/ 28 h 31"/>
                  <a:gd name="T14" fmla="*/ 9 w 26"/>
                  <a:gd name="T15" fmla="*/ 28 h 31"/>
                  <a:gd name="T16" fmla="*/ 4 w 26"/>
                  <a:gd name="T17" fmla="*/ 23 h 31"/>
                  <a:gd name="T18" fmla="*/ 4 w 26"/>
                  <a:gd name="T19" fmla="*/ 9 h 31"/>
                  <a:gd name="T20" fmla="*/ 1 w 26"/>
                  <a:gd name="T21" fmla="*/ 9 h 31"/>
                  <a:gd name="T22" fmla="*/ 10 w 26"/>
                  <a:gd name="T23" fmla="*/ 1 h 31"/>
                  <a:gd name="T24" fmla="*/ 15 w 26"/>
                  <a:gd name="T25" fmla="*/ 1 h 31"/>
                  <a:gd name="T26" fmla="*/ 15 w 26"/>
                  <a:gd name="T27" fmla="*/ 1 h 31"/>
                  <a:gd name="T28" fmla="*/ 15 w 26"/>
                  <a:gd name="T29" fmla="*/ 4 h 31"/>
                  <a:gd name="T30" fmla="*/ 18 w 26"/>
                  <a:gd name="T31" fmla="*/ 4 h 31"/>
                  <a:gd name="T32" fmla="*/ 23 w 26"/>
                  <a:gd name="T33" fmla="*/ 9 h 31"/>
                  <a:gd name="T34" fmla="*/ 23 w 26"/>
                  <a:gd name="T35" fmla="*/ 23 h 31"/>
                  <a:gd name="T36" fmla="*/ 18 w 26"/>
                  <a:gd name="T37" fmla="*/ 28 h 31"/>
                  <a:gd name="T38" fmla="*/ 15 w 26"/>
                  <a:gd name="T39" fmla="*/ 28 h 31"/>
                  <a:gd name="T40" fmla="*/ 15 w 26"/>
                  <a:gd name="T41" fmla="*/ 31 h 31"/>
                  <a:gd name="T42" fmla="*/ 18 w 26"/>
                  <a:gd name="T43" fmla="*/ 31 h 31"/>
                  <a:gd name="T44" fmla="*/ 26 w 26"/>
                  <a:gd name="T45" fmla="*/ 23 h 31"/>
                  <a:gd name="T46" fmla="*/ 26 w 26"/>
                  <a:gd name="T47" fmla="*/ 9 h 31"/>
                  <a:gd name="T48" fmla="*/ 18 w 26"/>
                  <a:gd name="T49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26" h="31">
                    <a:moveTo>
                      <a:pt x="18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4" y="0"/>
                      <a:pt x="0" y="4"/>
                      <a:pt x="0" y="9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0" y="27"/>
                      <a:pt x="4" y="31"/>
                      <a:pt x="9" y="31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1" y="28"/>
                      <a:pt x="11" y="28"/>
                      <a:pt x="11" y="28"/>
                    </a:cubicBezTo>
                    <a:cubicBezTo>
                      <a:pt x="9" y="28"/>
                      <a:pt x="9" y="28"/>
                      <a:pt x="9" y="28"/>
                    </a:cubicBezTo>
                    <a:cubicBezTo>
                      <a:pt x="6" y="28"/>
                      <a:pt x="4" y="25"/>
                      <a:pt x="4" y="23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1" y="9"/>
                      <a:pt x="1" y="9"/>
                      <a:pt x="1" y="9"/>
                    </a:cubicBezTo>
                    <a:cubicBezTo>
                      <a:pt x="10" y="1"/>
                      <a:pt x="10" y="1"/>
                      <a:pt x="10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8" y="4"/>
                      <a:pt x="18" y="4"/>
                      <a:pt x="18" y="4"/>
                    </a:cubicBezTo>
                    <a:cubicBezTo>
                      <a:pt x="20" y="4"/>
                      <a:pt x="23" y="6"/>
                      <a:pt x="23" y="9"/>
                    </a:cubicBezTo>
                    <a:cubicBezTo>
                      <a:pt x="23" y="23"/>
                      <a:pt x="23" y="23"/>
                      <a:pt x="23" y="23"/>
                    </a:cubicBezTo>
                    <a:cubicBezTo>
                      <a:pt x="23" y="25"/>
                      <a:pt x="20" y="28"/>
                      <a:pt x="18" y="28"/>
                    </a:cubicBezTo>
                    <a:cubicBezTo>
                      <a:pt x="15" y="28"/>
                      <a:pt x="15" y="28"/>
                      <a:pt x="15" y="28"/>
                    </a:cubicBezTo>
                    <a:cubicBezTo>
                      <a:pt x="15" y="31"/>
                      <a:pt x="15" y="31"/>
                      <a:pt x="15" y="31"/>
                    </a:cubicBezTo>
                    <a:cubicBezTo>
                      <a:pt x="18" y="31"/>
                      <a:pt x="18" y="31"/>
                      <a:pt x="18" y="31"/>
                    </a:cubicBezTo>
                    <a:cubicBezTo>
                      <a:pt x="23" y="31"/>
                      <a:pt x="26" y="27"/>
                      <a:pt x="26" y="23"/>
                    </a:cubicBezTo>
                    <a:cubicBezTo>
                      <a:pt x="26" y="9"/>
                      <a:pt x="26" y="9"/>
                      <a:pt x="26" y="9"/>
                    </a:cubicBezTo>
                    <a:cubicBezTo>
                      <a:pt x="26" y="4"/>
                      <a:pt x="23" y="0"/>
                      <a:pt x="18" y="0"/>
                    </a:cubicBezTo>
                  </a:path>
                </a:pathLst>
              </a:custGeom>
              <a:solidFill>
                <a:srgbClr val="36A9C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93" name="Freeform 783">
                <a:extLst>
                  <a:ext uri="{FF2B5EF4-FFF2-40B4-BE49-F238E27FC236}">
                    <a16:creationId xmlns="" xmlns:a16="http://schemas.microsoft.com/office/drawing/2014/main" id="{6066D74A-2ACB-4571-AE92-C58D9B1576F2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136900" y="2874963"/>
                <a:ext cx="17463" cy="38100"/>
              </a:xfrm>
              <a:custGeom>
                <a:avLst/>
                <a:gdLst>
                  <a:gd name="T0" fmla="*/ 14 w 14"/>
                  <a:gd name="T1" fmla="*/ 27 h 30"/>
                  <a:gd name="T2" fmla="*/ 10 w 14"/>
                  <a:gd name="T3" fmla="*/ 27 h 30"/>
                  <a:gd name="T4" fmla="*/ 10 w 14"/>
                  <a:gd name="T5" fmla="*/ 30 h 30"/>
                  <a:gd name="T6" fmla="*/ 14 w 14"/>
                  <a:gd name="T7" fmla="*/ 30 h 30"/>
                  <a:gd name="T8" fmla="*/ 14 w 14"/>
                  <a:gd name="T9" fmla="*/ 27 h 30"/>
                  <a:gd name="T10" fmla="*/ 14 w 14"/>
                  <a:gd name="T11" fmla="*/ 0 h 30"/>
                  <a:gd name="T12" fmla="*/ 9 w 14"/>
                  <a:gd name="T13" fmla="*/ 0 h 30"/>
                  <a:gd name="T14" fmla="*/ 0 w 14"/>
                  <a:gd name="T15" fmla="*/ 8 h 30"/>
                  <a:gd name="T16" fmla="*/ 3 w 14"/>
                  <a:gd name="T17" fmla="*/ 8 h 30"/>
                  <a:gd name="T18" fmla="*/ 3 w 14"/>
                  <a:gd name="T19" fmla="*/ 8 h 30"/>
                  <a:gd name="T20" fmla="*/ 8 w 14"/>
                  <a:gd name="T21" fmla="*/ 3 h 30"/>
                  <a:gd name="T22" fmla="*/ 14 w 14"/>
                  <a:gd name="T23" fmla="*/ 3 h 30"/>
                  <a:gd name="T24" fmla="*/ 14 w 14"/>
                  <a:gd name="T25" fmla="*/ 0 h 30"/>
                  <a:gd name="T26" fmla="*/ 14 w 14"/>
                  <a:gd name="T27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14" h="30">
                    <a:moveTo>
                      <a:pt x="14" y="27"/>
                    </a:moveTo>
                    <a:cubicBezTo>
                      <a:pt x="10" y="27"/>
                      <a:pt x="10" y="27"/>
                      <a:pt x="10" y="27"/>
                    </a:cubicBezTo>
                    <a:cubicBezTo>
                      <a:pt x="10" y="30"/>
                      <a:pt x="10" y="30"/>
                      <a:pt x="10" y="30"/>
                    </a:cubicBezTo>
                    <a:cubicBezTo>
                      <a:pt x="14" y="30"/>
                      <a:pt x="14" y="30"/>
                      <a:pt x="14" y="30"/>
                    </a:cubicBezTo>
                    <a:cubicBezTo>
                      <a:pt x="14" y="27"/>
                      <a:pt x="14" y="27"/>
                      <a:pt x="14" y="27"/>
                    </a:cubicBezTo>
                    <a:moveTo>
                      <a:pt x="14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3" y="5"/>
                      <a:pt x="5" y="3"/>
                      <a:pt x="8" y="3"/>
                    </a:cubicBezTo>
                    <a:cubicBezTo>
                      <a:pt x="14" y="3"/>
                      <a:pt x="14" y="3"/>
                      <a:pt x="14" y="3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14" y="0"/>
                      <a:pt x="14" y="0"/>
                      <a:pt x="14" y="0"/>
                    </a:cubicBezTo>
                  </a:path>
                </a:pathLst>
              </a:custGeom>
              <a:solidFill>
                <a:srgbClr val="5BBBC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94" name="Freeform 784">
                <a:extLst>
                  <a:ext uri="{FF2B5EF4-FFF2-40B4-BE49-F238E27FC236}">
                    <a16:creationId xmlns="" xmlns:a16="http://schemas.microsoft.com/office/drawing/2014/main" id="{6D675374-5D6C-42F9-A182-FE55925B8F9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089275" y="2873376"/>
                <a:ext cx="28575" cy="39688"/>
              </a:xfrm>
              <a:custGeom>
                <a:avLst/>
                <a:gdLst>
                  <a:gd name="T0" fmla="*/ 16 w 23"/>
                  <a:gd name="T1" fmla="*/ 0 h 31"/>
                  <a:gd name="T2" fmla="*/ 7 w 23"/>
                  <a:gd name="T3" fmla="*/ 0 h 31"/>
                  <a:gd name="T4" fmla="*/ 0 w 23"/>
                  <a:gd name="T5" fmla="*/ 4 h 31"/>
                  <a:gd name="T6" fmla="*/ 1 w 23"/>
                  <a:gd name="T7" fmla="*/ 9 h 31"/>
                  <a:gd name="T8" fmla="*/ 1 w 23"/>
                  <a:gd name="T9" fmla="*/ 23 h 31"/>
                  <a:gd name="T10" fmla="*/ 0 w 23"/>
                  <a:gd name="T11" fmla="*/ 28 h 31"/>
                  <a:gd name="T12" fmla="*/ 7 w 23"/>
                  <a:gd name="T13" fmla="*/ 31 h 31"/>
                  <a:gd name="T14" fmla="*/ 16 w 23"/>
                  <a:gd name="T15" fmla="*/ 31 h 31"/>
                  <a:gd name="T16" fmla="*/ 23 w 23"/>
                  <a:gd name="T17" fmla="*/ 28 h 31"/>
                  <a:gd name="T18" fmla="*/ 23 w 23"/>
                  <a:gd name="T19" fmla="*/ 5 h 31"/>
                  <a:gd name="T20" fmla="*/ 20 w 23"/>
                  <a:gd name="T21" fmla="*/ 7 h 31"/>
                  <a:gd name="T22" fmla="*/ 21 w 23"/>
                  <a:gd name="T23" fmla="*/ 9 h 31"/>
                  <a:gd name="T24" fmla="*/ 21 w 23"/>
                  <a:gd name="T25" fmla="*/ 23 h 31"/>
                  <a:gd name="T26" fmla="*/ 16 w 23"/>
                  <a:gd name="T27" fmla="*/ 28 h 31"/>
                  <a:gd name="T28" fmla="*/ 7 w 23"/>
                  <a:gd name="T29" fmla="*/ 28 h 31"/>
                  <a:gd name="T30" fmla="*/ 2 w 23"/>
                  <a:gd name="T31" fmla="*/ 23 h 31"/>
                  <a:gd name="T32" fmla="*/ 2 w 23"/>
                  <a:gd name="T33" fmla="*/ 9 h 31"/>
                  <a:gd name="T34" fmla="*/ 7 w 23"/>
                  <a:gd name="T35" fmla="*/ 4 h 31"/>
                  <a:gd name="T36" fmla="*/ 16 w 23"/>
                  <a:gd name="T37" fmla="*/ 4 h 31"/>
                  <a:gd name="T38" fmla="*/ 18 w 23"/>
                  <a:gd name="T39" fmla="*/ 4 h 31"/>
                  <a:gd name="T40" fmla="*/ 20 w 23"/>
                  <a:gd name="T41" fmla="*/ 2 h 31"/>
                  <a:gd name="T42" fmla="*/ 16 w 23"/>
                  <a:gd name="T43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3" h="31">
                    <a:moveTo>
                      <a:pt x="16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4" y="0"/>
                      <a:pt x="1" y="2"/>
                      <a:pt x="0" y="4"/>
                    </a:cubicBezTo>
                    <a:cubicBezTo>
                      <a:pt x="1" y="6"/>
                      <a:pt x="1" y="7"/>
                      <a:pt x="1" y="9"/>
                    </a:cubicBezTo>
                    <a:cubicBezTo>
                      <a:pt x="1" y="23"/>
                      <a:pt x="1" y="23"/>
                      <a:pt x="1" y="23"/>
                    </a:cubicBezTo>
                    <a:cubicBezTo>
                      <a:pt x="1" y="25"/>
                      <a:pt x="1" y="26"/>
                      <a:pt x="0" y="28"/>
                    </a:cubicBezTo>
                    <a:cubicBezTo>
                      <a:pt x="1" y="30"/>
                      <a:pt x="4" y="31"/>
                      <a:pt x="7" y="31"/>
                    </a:cubicBezTo>
                    <a:cubicBezTo>
                      <a:pt x="16" y="31"/>
                      <a:pt x="16" y="31"/>
                      <a:pt x="16" y="31"/>
                    </a:cubicBezTo>
                    <a:cubicBezTo>
                      <a:pt x="19" y="31"/>
                      <a:pt x="21" y="30"/>
                      <a:pt x="23" y="28"/>
                    </a:cubicBezTo>
                    <a:cubicBezTo>
                      <a:pt x="23" y="5"/>
                      <a:pt x="23" y="5"/>
                      <a:pt x="23" y="5"/>
                    </a:cubicBezTo>
                    <a:cubicBezTo>
                      <a:pt x="20" y="7"/>
                      <a:pt x="20" y="7"/>
                      <a:pt x="20" y="7"/>
                    </a:cubicBezTo>
                    <a:cubicBezTo>
                      <a:pt x="20" y="8"/>
                      <a:pt x="21" y="8"/>
                      <a:pt x="21" y="9"/>
                    </a:cubicBezTo>
                    <a:cubicBezTo>
                      <a:pt x="21" y="23"/>
                      <a:pt x="21" y="23"/>
                      <a:pt x="21" y="23"/>
                    </a:cubicBezTo>
                    <a:cubicBezTo>
                      <a:pt x="21" y="25"/>
                      <a:pt x="18" y="28"/>
                      <a:pt x="16" y="28"/>
                    </a:cubicBezTo>
                    <a:cubicBezTo>
                      <a:pt x="7" y="28"/>
                      <a:pt x="7" y="28"/>
                      <a:pt x="7" y="28"/>
                    </a:cubicBezTo>
                    <a:cubicBezTo>
                      <a:pt x="4" y="28"/>
                      <a:pt x="2" y="25"/>
                      <a:pt x="2" y="23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6"/>
                      <a:pt x="4" y="4"/>
                      <a:pt x="7" y="4"/>
                    </a:cubicBezTo>
                    <a:cubicBezTo>
                      <a:pt x="16" y="4"/>
                      <a:pt x="16" y="4"/>
                      <a:pt x="16" y="4"/>
                    </a:cubicBezTo>
                    <a:cubicBezTo>
                      <a:pt x="16" y="4"/>
                      <a:pt x="17" y="4"/>
                      <a:pt x="18" y="4"/>
                    </a:cubicBezTo>
                    <a:cubicBezTo>
                      <a:pt x="20" y="2"/>
                      <a:pt x="20" y="2"/>
                      <a:pt x="20" y="2"/>
                    </a:cubicBezTo>
                    <a:cubicBezTo>
                      <a:pt x="19" y="1"/>
                      <a:pt x="17" y="0"/>
                      <a:pt x="16" y="0"/>
                    </a:cubicBezTo>
                  </a:path>
                </a:pathLst>
              </a:custGeom>
              <a:solidFill>
                <a:srgbClr val="3AAB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95" name="Freeform 785">
                <a:extLst>
                  <a:ext uri="{FF2B5EF4-FFF2-40B4-BE49-F238E27FC236}">
                    <a16:creationId xmlns="" xmlns:a16="http://schemas.microsoft.com/office/drawing/2014/main" id="{E30A1DA4-8267-4DC4-ACC5-E2952966C20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087688" y="2878138"/>
                <a:ext cx="3175" cy="30163"/>
              </a:xfrm>
              <a:custGeom>
                <a:avLst/>
                <a:gdLst>
                  <a:gd name="T0" fmla="*/ 2 w 3"/>
                  <a:gd name="T1" fmla="*/ 0 h 24"/>
                  <a:gd name="T2" fmla="*/ 0 w 3"/>
                  <a:gd name="T3" fmla="*/ 5 h 24"/>
                  <a:gd name="T4" fmla="*/ 0 w 3"/>
                  <a:gd name="T5" fmla="*/ 19 h 24"/>
                  <a:gd name="T6" fmla="*/ 2 w 3"/>
                  <a:gd name="T7" fmla="*/ 24 h 24"/>
                  <a:gd name="T8" fmla="*/ 3 w 3"/>
                  <a:gd name="T9" fmla="*/ 19 h 24"/>
                  <a:gd name="T10" fmla="*/ 3 w 3"/>
                  <a:gd name="T11" fmla="*/ 5 h 24"/>
                  <a:gd name="T12" fmla="*/ 2 w 3"/>
                  <a:gd name="T1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" h="24">
                    <a:moveTo>
                      <a:pt x="2" y="0"/>
                    </a:moveTo>
                    <a:cubicBezTo>
                      <a:pt x="1" y="2"/>
                      <a:pt x="0" y="3"/>
                      <a:pt x="0" y="5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21"/>
                      <a:pt x="1" y="22"/>
                      <a:pt x="2" y="24"/>
                    </a:cubicBezTo>
                    <a:cubicBezTo>
                      <a:pt x="3" y="22"/>
                      <a:pt x="3" y="21"/>
                      <a:pt x="3" y="19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3" y="3"/>
                      <a:pt x="3" y="2"/>
                      <a:pt x="2" y="0"/>
                    </a:cubicBezTo>
                  </a:path>
                </a:pathLst>
              </a:custGeom>
              <a:solidFill>
                <a:srgbClr val="56B9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96" name="Freeform 786">
                <a:extLst>
                  <a:ext uri="{FF2B5EF4-FFF2-40B4-BE49-F238E27FC236}">
                    <a16:creationId xmlns="" xmlns:a16="http://schemas.microsoft.com/office/drawing/2014/main" id="{3A7F10F9-0B05-4747-9E6E-92353E0E6C9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111500" y="2876551"/>
                <a:ext cx="7938" cy="31750"/>
              </a:xfrm>
              <a:custGeom>
                <a:avLst/>
                <a:gdLst>
                  <a:gd name="T0" fmla="*/ 2 w 6"/>
                  <a:gd name="T1" fmla="*/ 0 h 26"/>
                  <a:gd name="T2" fmla="*/ 0 w 6"/>
                  <a:gd name="T3" fmla="*/ 2 h 26"/>
                  <a:gd name="T4" fmla="*/ 2 w 6"/>
                  <a:gd name="T5" fmla="*/ 5 h 26"/>
                  <a:gd name="T6" fmla="*/ 5 w 6"/>
                  <a:gd name="T7" fmla="*/ 3 h 26"/>
                  <a:gd name="T8" fmla="*/ 5 w 6"/>
                  <a:gd name="T9" fmla="*/ 26 h 26"/>
                  <a:gd name="T10" fmla="*/ 6 w 6"/>
                  <a:gd name="T11" fmla="*/ 21 h 26"/>
                  <a:gd name="T12" fmla="*/ 6 w 6"/>
                  <a:gd name="T13" fmla="*/ 7 h 26"/>
                  <a:gd name="T14" fmla="*/ 2 w 6"/>
                  <a:gd name="T15" fmla="*/ 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" h="26">
                    <a:moveTo>
                      <a:pt x="2" y="0"/>
                    </a:moveTo>
                    <a:cubicBezTo>
                      <a:pt x="0" y="2"/>
                      <a:pt x="0" y="2"/>
                      <a:pt x="0" y="2"/>
                    </a:cubicBezTo>
                    <a:cubicBezTo>
                      <a:pt x="1" y="3"/>
                      <a:pt x="2" y="4"/>
                      <a:pt x="2" y="5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26"/>
                      <a:pt x="5" y="26"/>
                      <a:pt x="5" y="26"/>
                    </a:cubicBezTo>
                    <a:cubicBezTo>
                      <a:pt x="6" y="25"/>
                      <a:pt x="6" y="23"/>
                      <a:pt x="6" y="21"/>
                    </a:cubicBezTo>
                    <a:cubicBezTo>
                      <a:pt x="6" y="7"/>
                      <a:pt x="6" y="7"/>
                      <a:pt x="6" y="7"/>
                    </a:cubicBezTo>
                    <a:cubicBezTo>
                      <a:pt x="6" y="4"/>
                      <a:pt x="5" y="1"/>
                      <a:pt x="2" y="0"/>
                    </a:cubicBezTo>
                  </a:path>
                </a:pathLst>
              </a:custGeom>
              <a:solidFill>
                <a:srgbClr val="56B9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97" name="Freeform 787">
                <a:extLst>
                  <a:ext uri="{FF2B5EF4-FFF2-40B4-BE49-F238E27FC236}">
                    <a16:creationId xmlns="" xmlns:a16="http://schemas.microsoft.com/office/drawing/2014/main" id="{79920F65-3E2A-4256-BDEE-5C62B823AE79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246438" y="2873376"/>
                <a:ext cx="30163" cy="39688"/>
              </a:xfrm>
              <a:custGeom>
                <a:avLst/>
                <a:gdLst>
                  <a:gd name="T0" fmla="*/ 19 w 24"/>
                  <a:gd name="T1" fmla="*/ 4 h 31"/>
                  <a:gd name="T2" fmla="*/ 18 w 24"/>
                  <a:gd name="T3" fmla="*/ 4 h 31"/>
                  <a:gd name="T4" fmla="*/ 22 w 24"/>
                  <a:gd name="T5" fmla="*/ 9 h 31"/>
                  <a:gd name="T6" fmla="*/ 22 w 24"/>
                  <a:gd name="T7" fmla="*/ 23 h 31"/>
                  <a:gd name="T8" fmla="*/ 17 w 24"/>
                  <a:gd name="T9" fmla="*/ 28 h 31"/>
                  <a:gd name="T10" fmla="*/ 9 w 24"/>
                  <a:gd name="T11" fmla="*/ 28 h 31"/>
                  <a:gd name="T12" fmla="*/ 10 w 24"/>
                  <a:gd name="T13" fmla="*/ 28 h 31"/>
                  <a:gd name="T14" fmla="*/ 19 w 24"/>
                  <a:gd name="T15" fmla="*/ 28 h 31"/>
                  <a:gd name="T16" fmla="*/ 24 w 24"/>
                  <a:gd name="T17" fmla="*/ 23 h 31"/>
                  <a:gd name="T18" fmla="*/ 24 w 24"/>
                  <a:gd name="T19" fmla="*/ 9 h 31"/>
                  <a:gd name="T20" fmla="*/ 19 w 24"/>
                  <a:gd name="T21" fmla="*/ 4 h 31"/>
                  <a:gd name="T22" fmla="*/ 17 w 24"/>
                  <a:gd name="T23" fmla="*/ 0 h 31"/>
                  <a:gd name="T24" fmla="*/ 8 w 24"/>
                  <a:gd name="T25" fmla="*/ 0 h 31"/>
                  <a:gd name="T26" fmla="*/ 0 w 24"/>
                  <a:gd name="T27" fmla="*/ 9 h 31"/>
                  <a:gd name="T28" fmla="*/ 0 w 24"/>
                  <a:gd name="T29" fmla="*/ 23 h 31"/>
                  <a:gd name="T30" fmla="*/ 8 w 24"/>
                  <a:gd name="T31" fmla="*/ 31 h 31"/>
                  <a:gd name="T32" fmla="*/ 9 w 24"/>
                  <a:gd name="T33" fmla="*/ 31 h 31"/>
                  <a:gd name="T34" fmla="*/ 2 w 24"/>
                  <a:gd name="T35" fmla="*/ 23 h 31"/>
                  <a:gd name="T36" fmla="*/ 2 w 24"/>
                  <a:gd name="T37" fmla="*/ 9 h 31"/>
                  <a:gd name="T38" fmla="*/ 10 w 24"/>
                  <a:gd name="T39" fmla="*/ 1 h 31"/>
                  <a:gd name="T40" fmla="*/ 19 w 24"/>
                  <a:gd name="T41" fmla="*/ 1 h 31"/>
                  <a:gd name="T42" fmla="*/ 17 w 24"/>
                  <a:gd name="T43" fmla="*/ 0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4" h="31">
                    <a:moveTo>
                      <a:pt x="19" y="4"/>
                    </a:moveTo>
                    <a:cubicBezTo>
                      <a:pt x="18" y="4"/>
                      <a:pt x="18" y="4"/>
                      <a:pt x="18" y="4"/>
                    </a:cubicBezTo>
                    <a:cubicBezTo>
                      <a:pt x="20" y="5"/>
                      <a:pt x="22" y="7"/>
                      <a:pt x="22" y="9"/>
                    </a:cubicBezTo>
                    <a:cubicBezTo>
                      <a:pt x="22" y="23"/>
                      <a:pt x="22" y="23"/>
                      <a:pt x="22" y="23"/>
                    </a:cubicBezTo>
                    <a:cubicBezTo>
                      <a:pt x="22" y="25"/>
                      <a:pt x="20" y="28"/>
                      <a:pt x="17" y="28"/>
                    </a:cubicBezTo>
                    <a:cubicBezTo>
                      <a:pt x="9" y="28"/>
                      <a:pt x="9" y="28"/>
                      <a:pt x="9" y="28"/>
                    </a:cubicBezTo>
                    <a:cubicBezTo>
                      <a:pt x="9" y="28"/>
                      <a:pt x="10" y="28"/>
                      <a:pt x="10" y="28"/>
                    </a:cubicBezTo>
                    <a:cubicBezTo>
                      <a:pt x="19" y="28"/>
                      <a:pt x="19" y="28"/>
                      <a:pt x="19" y="28"/>
                    </a:cubicBezTo>
                    <a:cubicBezTo>
                      <a:pt x="22" y="28"/>
                      <a:pt x="24" y="26"/>
                      <a:pt x="24" y="23"/>
                    </a:cubicBezTo>
                    <a:cubicBezTo>
                      <a:pt x="24" y="9"/>
                      <a:pt x="24" y="9"/>
                      <a:pt x="24" y="9"/>
                    </a:cubicBezTo>
                    <a:cubicBezTo>
                      <a:pt x="24" y="6"/>
                      <a:pt x="22" y="4"/>
                      <a:pt x="19" y="4"/>
                    </a:cubicBezTo>
                    <a:moveTo>
                      <a:pt x="17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4" y="0"/>
                      <a:pt x="0" y="4"/>
                      <a:pt x="0" y="9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0" y="27"/>
                      <a:pt x="4" y="31"/>
                      <a:pt x="8" y="31"/>
                    </a:cubicBezTo>
                    <a:cubicBezTo>
                      <a:pt x="9" y="31"/>
                      <a:pt x="9" y="31"/>
                      <a:pt x="9" y="31"/>
                    </a:cubicBezTo>
                    <a:cubicBezTo>
                      <a:pt x="5" y="31"/>
                      <a:pt x="2" y="27"/>
                      <a:pt x="2" y="23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2" y="4"/>
                      <a:pt x="5" y="1"/>
                      <a:pt x="10" y="1"/>
                    </a:cubicBezTo>
                    <a:cubicBezTo>
                      <a:pt x="19" y="1"/>
                      <a:pt x="19" y="1"/>
                      <a:pt x="19" y="1"/>
                    </a:cubicBezTo>
                    <a:cubicBezTo>
                      <a:pt x="18" y="0"/>
                      <a:pt x="18" y="0"/>
                      <a:pt x="17" y="0"/>
                    </a:cubicBezTo>
                  </a:path>
                </a:pathLst>
              </a:custGeom>
              <a:solidFill>
                <a:srgbClr val="29A1B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98" name="Freeform 788">
                <a:extLst>
                  <a:ext uri="{FF2B5EF4-FFF2-40B4-BE49-F238E27FC236}">
                    <a16:creationId xmlns="" xmlns:a16="http://schemas.microsoft.com/office/drawing/2014/main" id="{7FF2C71F-5F35-4977-85D6-B9ADDF10168C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249613" y="2874963"/>
                <a:ext cx="30163" cy="38100"/>
              </a:xfrm>
              <a:custGeom>
                <a:avLst/>
                <a:gdLst>
                  <a:gd name="T0" fmla="*/ 6 w 24"/>
                  <a:gd name="T1" fmla="*/ 27 h 30"/>
                  <a:gd name="T2" fmla="*/ 1 w 24"/>
                  <a:gd name="T3" fmla="*/ 22 h 30"/>
                  <a:gd name="T4" fmla="*/ 1 w 24"/>
                  <a:gd name="T5" fmla="*/ 8 h 30"/>
                  <a:gd name="T6" fmla="*/ 6 w 24"/>
                  <a:gd name="T7" fmla="*/ 3 h 30"/>
                  <a:gd name="T8" fmla="*/ 15 w 24"/>
                  <a:gd name="T9" fmla="*/ 3 h 30"/>
                  <a:gd name="T10" fmla="*/ 16 w 24"/>
                  <a:gd name="T11" fmla="*/ 3 h 30"/>
                  <a:gd name="T12" fmla="*/ 17 w 24"/>
                  <a:gd name="T13" fmla="*/ 3 h 30"/>
                  <a:gd name="T14" fmla="*/ 22 w 24"/>
                  <a:gd name="T15" fmla="*/ 8 h 30"/>
                  <a:gd name="T16" fmla="*/ 22 w 24"/>
                  <a:gd name="T17" fmla="*/ 22 h 30"/>
                  <a:gd name="T18" fmla="*/ 17 w 24"/>
                  <a:gd name="T19" fmla="*/ 27 h 30"/>
                  <a:gd name="T20" fmla="*/ 8 w 24"/>
                  <a:gd name="T21" fmla="*/ 27 h 30"/>
                  <a:gd name="T22" fmla="*/ 7 w 24"/>
                  <a:gd name="T23" fmla="*/ 27 h 30"/>
                  <a:gd name="T24" fmla="*/ 6 w 24"/>
                  <a:gd name="T25" fmla="*/ 27 h 30"/>
                  <a:gd name="T26" fmla="*/ 17 w 24"/>
                  <a:gd name="T27" fmla="*/ 0 h 30"/>
                  <a:gd name="T28" fmla="*/ 8 w 24"/>
                  <a:gd name="T29" fmla="*/ 0 h 30"/>
                  <a:gd name="T30" fmla="*/ 0 w 24"/>
                  <a:gd name="T31" fmla="*/ 8 h 30"/>
                  <a:gd name="T32" fmla="*/ 0 w 24"/>
                  <a:gd name="T33" fmla="*/ 22 h 30"/>
                  <a:gd name="T34" fmla="*/ 7 w 24"/>
                  <a:gd name="T35" fmla="*/ 30 h 30"/>
                  <a:gd name="T36" fmla="*/ 15 w 24"/>
                  <a:gd name="T37" fmla="*/ 30 h 30"/>
                  <a:gd name="T38" fmla="*/ 24 w 24"/>
                  <a:gd name="T39" fmla="*/ 22 h 30"/>
                  <a:gd name="T40" fmla="*/ 24 w 24"/>
                  <a:gd name="T41" fmla="*/ 8 h 30"/>
                  <a:gd name="T42" fmla="*/ 17 w 24"/>
                  <a:gd name="T43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4" h="30">
                    <a:moveTo>
                      <a:pt x="6" y="27"/>
                    </a:moveTo>
                    <a:cubicBezTo>
                      <a:pt x="4" y="27"/>
                      <a:pt x="1" y="24"/>
                      <a:pt x="1" y="22"/>
                    </a:cubicBezTo>
                    <a:cubicBezTo>
                      <a:pt x="1" y="8"/>
                      <a:pt x="1" y="8"/>
                      <a:pt x="1" y="8"/>
                    </a:cubicBezTo>
                    <a:cubicBezTo>
                      <a:pt x="1" y="5"/>
                      <a:pt x="4" y="3"/>
                      <a:pt x="6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6" y="3"/>
                      <a:pt x="16" y="3"/>
                      <a:pt x="16" y="3"/>
                    </a:cubicBezTo>
                    <a:cubicBezTo>
                      <a:pt x="17" y="3"/>
                      <a:pt x="17" y="3"/>
                      <a:pt x="17" y="3"/>
                    </a:cubicBezTo>
                    <a:cubicBezTo>
                      <a:pt x="20" y="3"/>
                      <a:pt x="22" y="5"/>
                      <a:pt x="22" y="8"/>
                    </a:cubicBezTo>
                    <a:cubicBezTo>
                      <a:pt x="22" y="22"/>
                      <a:pt x="22" y="22"/>
                      <a:pt x="22" y="22"/>
                    </a:cubicBezTo>
                    <a:cubicBezTo>
                      <a:pt x="22" y="25"/>
                      <a:pt x="20" y="27"/>
                      <a:pt x="17" y="27"/>
                    </a:cubicBezTo>
                    <a:cubicBezTo>
                      <a:pt x="8" y="27"/>
                      <a:pt x="8" y="27"/>
                      <a:pt x="8" y="27"/>
                    </a:cubicBezTo>
                    <a:cubicBezTo>
                      <a:pt x="8" y="27"/>
                      <a:pt x="7" y="27"/>
                      <a:pt x="7" y="27"/>
                    </a:cubicBezTo>
                    <a:cubicBezTo>
                      <a:pt x="6" y="27"/>
                      <a:pt x="6" y="27"/>
                      <a:pt x="6" y="27"/>
                    </a:cubicBezTo>
                    <a:moveTo>
                      <a:pt x="17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3" y="0"/>
                      <a:pt x="0" y="3"/>
                      <a:pt x="0" y="8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6"/>
                      <a:pt x="3" y="30"/>
                      <a:pt x="7" y="30"/>
                    </a:cubicBezTo>
                    <a:cubicBezTo>
                      <a:pt x="15" y="30"/>
                      <a:pt x="15" y="30"/>
                      <a:pt x="15" y="30"/>
                    </a:cubicBezTo>
                    <a:cubicBezTo>
                      <a:pt x="20" y="30"/>
                      <a:pt x="24" y="26"/>
                      <a:pt x="24" y="22"/>
                    </a:cubicBezTo>
                    <a:cubicBezTo>
                      <a:pt x="24" y="8"/>
                      <a:pt x="24" y="8"/>
                      <a:pt x="24" y="8"/>
                    </a:cubicBezTo>
                    <a:cubicBezTo>
                      <a:pt x="24" y="4"/>
                      <a:pt x="21" y="0"/>
                      <a:pt x="17" y="0"/>
                    </a:cubicBezTo>
                  </a:path>
                </a:pathLst>
              </a:custGeom>
              <a:solidFill>
                <a:srgbClr val="6BC2D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99" name="Freeform 789">
                <a:extLst>
                  <a:ext uri="{FF2B5EF4-FFF2-40B4-BE49-F238E27FC236}">
                    <a16:creationId xmlns="" xmlns:a16="http://schemas.microsoft.com/office/drawing/2014/main" id="{93315763-6046-4327-9D51-43D86E9F4E02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292475" y="2874963"/>
                <a:ext cx="17463" cy="38100"/>
              </a:xfrm>
              <a:custGeom>
                <a:avLst/>
                <a:gdLst>
                  <a:gd name="T0" fmla="*/ 9 w 11"/>
                  <a:gd name="T1" fmla="*/ 3 h 24"/>
                  <a:gd name="T2" fmla="*/ 7 w 11"/>
                  <a:gd name="T3" fmla="*/ 5 h 24"/>
                  <a:gd name="T4" fmla="*/ 7 w 11"/>
                  <a:gd name="T5" fmla="*/ 24 h 24"/>
                  <a:gd name="T6" fmla="*/ 9 w 11"/>
                  <a:gd name="T7" fmla="*/ 24 h 24"/>
                  <a:gd name="T8" fmla="*/ 9 w 11"/>
                  <a:gd name="T9" fmla="*/ 3 h 24"/>
                  <a:gd name="T10" fmla="*/ 11 w 11"/>
                  <a:gd name="T11" fmla="*/ 0 h 24"/>
                  <a:gd name="T12" fmla="*/ 7 w 11"/>
                  <a:gd name="T13" fmla="*/ 0 h 24"/>
                  <a:gd name="T14" fmla="*/ 0 w 11"/>
                  <a:gd name="T15" fmla="*/ 6 h 24"/>
                  <a:gd name="T16" fmla="*/ 2 w 11"/>
                  <a:gd name="T17" fmla="*/ 6 h 24"/>
                  <a:gd name="T18" fmla="*/ 8 w 11"/>
                  <a:gd name="T19" fmla="*/ 0 h 24"/>
                  <a:gd name="T20" fmla="*/ 11 w 11"/>
                  <a:gd name="T21" fmla="*/ 0 h 24"/>
                  <a:gd name="T22" fmla="*/ 11 w 11"/>
                  <a:gd name="T2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1" h="24">
                    <a:moveTo>
                      <a:pt x="9" y="3"/>
                    </a:moveTo>
                    <a:lnTo>
                      <a:pt x="7" y="5"/>
                    </a:lnTo>
                    <a:lnTo>
                      <a:pt x="7" y="24"/>
                    </a:lnTo>
                    <a:lnTo>
                      <a:pt x="9" y="24"/>
                    </a:lnTo>
                    <a:lnTo>
                      <a:pt x="9" y="3"/>
                    </a:lnTo>
                    <a:close/>
                    <a:moveTo>
                      <a:pt x="11" y="0"/>
                    </a:moveTo>
                    <a:lnTo>
                      <a:pt x="7" y="0"/>
                    </a:lnTo>
                    <a:lnTo>
                      <a:pt x="0" y="6"/>
                    </a:lnTo>
                    <a:lnTo>
                      <a:pt x="2" y="6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259E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00" name="Freeform 790">
                <a:extLst>
                  <a:ext uri="{FF2B5EF4-FFF2-40B4-BE49-F238E27FC236}">
                    <a16:creationId xmlns="" xmlns:a16="http://schemas.microsoft.com/office/drawing/2014/main" id="{AD3D21ED-F213-423E-91BE-C6591D36D8A6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292475" y="2874963"/>
                <a:ext cx="17463" cy="38100"/>
              </a:xfrm>
              <a:custGeom>
                <a:avLst/>
                <a:gdLst>
                  <a:gd name="T0" fmla="*/ 9 w 11"/>
                  <a:gd name="T1" fmla="*/ 3 h 24"/>
                  <a:gd name="T2" fmla="*/ 7 w 11"/>
                  <a:gd name="T3" fmla="*/ 5 h 24"/>
                  <a:gd name="T4" fmla="*/ 7 w 11"/>
                  <a:gd name="T5" fmla="*/ 24 h 24"/>
                  <a:gd name="T6" fmla="*/ 9 w 11"/>
                  <a:gd name="T7" fmla="*/ 24 h 24"/>
                  <a:gd name="T8" fmla="*/ 9 w 11"/>
                  <a:gd name="T9" fmla="*/ 3 h 24"/>
                  <a:gd name="T10" fmla="*/ 11 w 11"/>
                  <a:gd name="T11" fmla="*/ 0 h 24"/>
                  <a:gd name="T12" fmla="*/ 7 w 11"/>
                  <a:gd name="T13" fmla="*/ 0 h 24"/>
                  <a:gd name="T14" fmla="*/ 0 w 11"/>
                  <a:gd name="T15" fmla="*/ 6 h 24"/>
                  <a:gd name="T16" fmla="*/ 2 w 11"/>
                  <a:gd name="T17" fmla="*/ 6 h 24"/>
                  <a:gd name="T18" fmla="*/ 8 w 11"/>
                  <a:gd name="T19" fmla="*/ 0 h 24"/>
                  <a:gd name="T20" fmla="*/ 11 w 11"/>
                  <a:gd name="T21" fmla="*/ 0 h 24"/>
                  <a:gd name="T22" fmla="*/ 11 w 11"/>
                  <a:gd name="T2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1" h="24">
                    <a:moveTo>
                      <a:pt x="9" y="3"/>
                    </a:moveTo>
                    <a:lnTo>
                      <a:pt x="7" y="5"/>
                    </a:lnTo>
                    <a:lnTo>
                      <a:pt x="7" y="24"/>
                    </a:lnTo>
                    <a:lnTo>
                      <a:pt x="9" y="24"/>
                    </a:lnTo>
                    <a:lnTo>
                      <a:pt x="9" y="3"/>
                    </a:lnTo>
                    <a:moveTo>
                      <a:pt x="11" y="0"/>
                    </a:moveTo>
                    <a:lnTo>
                      <a:pt x="7" y="0"/>
                    </a:lnTo>
                    <a:lnTo>
                      <a:pt x="0" y="6"/>
                    </a:lnTo>
                    <a:lnTo>
                      <a:pt x="2" y="6"/>
                    </a:lnTo>
                    <a:lnTo>
                      <a:pt x="8" y="0"/>
                    </a:lnTo>
                    <a:lnTo>
                      <a:pt x="11" y="0"/>
                    </a:lnTo>
                    <a:lnTo>
                      <a:pt x="11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01" name="Freeform 791">
                <a:extLst>
                  <a:ext uri="{FF2B5EF4-FFF2-40B4-BE49-F238E27FC236}">
                    <a16:creationId xmlns="" xmlns:a16="http://schemas.microsoft.com/office/drawing/2014/main" id="{18CBEBFF-9BF5-4F4F-9566-19A42792639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295650" y="2874963"/>
                <a:ext cx="14288" cy="38100"/>
              </a:xfrm>
              <a:custGeom>
                <a:avLst/>
                <a:gdLst>
                  <a:gd name="T0" fmla="*/ 9 w 9"/>
                  <a:gd name="T1" fmla="*/ 0 h 24"/>
                  <a:gd name="T2" fmla="*/ 6 w 9"/>
                  <a:gd name="T3" fmla="*/ 0 h 24"/>
                  <a:gd name="T4" fmla="*/ 0 w 9"/>
                  <a:gd name="T5" fmla="*/ 6 h 24"/>
                  <a:gd name="T6" fmla="*/ 2 w 9"/>
                  <a:gd name="T7" fmla="*/ 6 h 24"/>
                  <a:gd name="T8" fmla="*/ 5 w 9"/>
                  <a:gd name="T9" fmla="*/ 2 h 24"/>
                  <a:gd name="T10" fmla="*/ 5 w 9"/>
                  <a:gd name="T11" fmla="*/ 5 h 24"/>
                  <a:gd name="T12" fmla="*/ 7 w 9"/>
                  <a:gd name="T13" fmla="*/ 3 h 24"/>
                  <a:gd name="T14" fmla="*/ 7 w 9"/>
                  <a:gd name="T15" fmla="*/ 24 h 24"/>
                  <a:gd name="T16" fmla="*/ 9 w 9"/>
                  <a:gd name="T17" fmla="*/ 24 h 24"/>
                  <a:gd name="T18" fmla="*/ 9 w 9"/>
                  <a:gd name="T19" fmla="*/ 0 h 24"/>
                  <a:gd name="T20" fmla="*/ 9 w 9"/>
                  <a:gd name="T2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24">
                    <a:moveTo>
                      <a:pt x="9" y="0"/>
                    </a:moveTo>
                    <a:lnTo>
                      <a:pt x="6" y="0"/>
                    </a:lnTo>
                    <a:lnTo>
                      <a:pt x="0" y="6"/>
                    </a:lnTo>
                    <a:lnTo>
                      <a:pt x="2" y="6"/>
                    </a:lnTo>
                    <a:lnTo>
                      <a:pt x="5" y="2"/>
                    </a:lnTo>
                    <a:lnTo>
                      <a:pt x="5" y="5"/>
                    </a:lnTo>
                    <a:lnTo>
                      <a:pt x="7" y="3"/>
                    </a:lnTo>
                    <a:lnTo>
                      <a:pt x="7" y="24"/>
                    </a:lnTo>
                    <a:lnTo>
                      <a:pt x="9" y="24"/>
                    </a:lnTo>
                    <a:lnTo>
                      <a:pt x="9" y="0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70C4D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02" name="Freeform 792">
                <a:extLst>
                  <a:ext uri="{FF2B5EF4-FFF2-40B4-BE49-F238E27FC236}">
                    <a16:creationId xmlns="" xmlns:a16="http://schemas.microsoft.com/office/drawing/2014/main" id="{0B2A5AC9-5102-4A6E-8979-C9107F497FD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295650" y="2874963"/>
                <a:ext cx="14288" cy="38100"/>
              </a:xfrm>
              <a:custGeom>
                <a:avLst/>
                <a:gdLst>
                  <a:gd name="T0" fmla="*/ 9 w 9"/>
                  <a:gd name="T1" fmla="*/ 0 h 24"/>
                  <a:gd name="T2" fmla="*/ 6 w 9"/>
                  <a:gd name="T3" fmla="*/ 0 h 24"/>
                  <a:gd name="T4" fmla="*/ 0 w 9"/>
                  <a:gd name="T5" fmla="*/ 6 h 24"/>
                  <a:gd name="T6" fmla="*/ 2 w 9"/>
                  <a:gd name="T7" fmla="*/ 6 h 24"/>
                  <a:gd name="T8" fmla="*/ 5 w 9"/>
                  <a:gd name="T9" fmla="*/ 2 h 24"/>
                  <a:gd name="T10" fmla="*/ 5 w 9"/>
                  <a:gd name="T11" fmla="*/ 5 h 24"/>
                  <a:gd name="T12" fmla="*/ 7 w 9"/>
                  <a:gd name="T13" fmla="*/ 3 h 24"/>
                  <a:gd name="T14" fmla="*/ 7 w 9"/>
                  <a:gd name="T15" fmla="*/ 24 h 24"/>
                  <a:gd name="T16" fmla="*/ 9 w 9"/>
                  <a:gd name="T17" fmla="*/ 24 h 24"/>
                  <a:gd name="T18" fmla="*/ 9 w 9"/>
                  <a:gd name="T19" fmla="*/ 0 h 24"/>
                  <a:gd name="T20" fmla="*/ 9 w 9"/>
                  <a:gd name="T2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24">
                    <a:moveTo>
                      <a:pt x="9" y="0"/>
                    </a:moveTo>
                    <a:lnTo>
                      <a:pt x="6" y="0"/>
                    </a:lnTo>
                    <a:lnTo>
                      <a:pt x="0" y="6"/>
                    </a:lnTo>
                    <a:lnTo>
                      <a:pt x="2" y="6"/>
                    </a:lnTo>
                    <a:lnTo>
                      <a:pt x="5" y="2"/>
                    </a:lnTo>
                    <a:lnTo>
                      <a:pt x="5" y="5"/>
                    </a:lnTo>
                    <a:lnTo>
                      <a:pt x="7" y="3"/>
                    </a:lnTo>
                    <a:lnTo>
                      <a:pt x="7" y="24"/>
                    </a:lnTo>
                    <a:lnTo>
                      <a:pt x="9" y="24"/>
                    </a:lnTo>
                    <a:lnTo>
                      <a:pt x="9" y="0"/>
                    </a:lnTo>
                    <a:lnTo>
                      <a:pt x="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03" name="Freeform 793">
                <a:extLst>
                  <a:ext uri="{FF2B5EF4-FFF2-40B4-BE49-F238E27FC236}">
                    <a16:creationId xmlns="" xmlns:a16="http://schemas.microsoft.com/office/drawing/2014/main" id="{4D9E78A7-E2FB-4CD5-840A-C3098E9EE534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214688" y="2874963"/>
                <a:ext cx="15875" cy="38100"/>
              </a:xfrm>
              <a:custGeom>
                <a:avLst/>
                <a:gdLst>
                  <a:gd name="T0" fmla="*/ 8 w 10"/>
                  <a:gd name="T1" fmla="*/ 3 h 24"/>
                  <a:gd name="T2" fmla="*/ 8 w 10"/>
                  <a:gd name="T3" fmla="*/ 3 h 24"/>
                  <a:gd name="T4" fmla="*/ 8 w 10"/>
                  <a:gd name="T5" fmla="*/ 24 h 24"/>
                  <a:gd name="T6" fmla="*/ 8 w 10"/>
                  <a:gd name="T7" fmla="*/ 24 h 24"/>
                  <a:gd name="T8" fmla="*/ 8 w 10"/>
                  <a:gd name="T9" fmla="*/ 3 h 24"/>
                  <a:gd name="T10" fmla="*/ 10 w 10"/>
                  <a:gd name="T11" fmla="*/ 0 h 24"/>
                  <a:gd name="T12" fmla="*/ 6 w 10"/>
                  <a:gd name="T13" fmla="*/ 0 h 24"/>
                  <a:gd name="T14" fmla="*/ 0 w 10"/>
                  <a:gd name="T15" fmla="*/ 6 h 24"/>
                  <a:gd name="T16" fmla="*/ 1 w 10"/>
                  <a:gd name="T17" fmla="*/ 6 h 24"/>
                  <a:gd name="T18" fmla="*/ 7 w 10"/>
                  <a:gd name="T19" fmla="*/ 0 h 24"/>
                  <a:gd name="T20" fmla="*/ 10 w 10"/>
                  <a:gd name="T21" fmla="*/ 0 h 24"/>
                  <a:gd name="T22" fmla="*/ 10 w 10"/>
                  <a:gd name="T2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" h="24">
                    <a:moveTo>
                      <a:pt x="8" y="3"/>
                    </a:moveTo>
                    <a:lnTo>
                      <a:pt x="8" y="3"/>
                    </a:lnTo>
                    <a:lnTo>
                      <a:pt x="8" y="24"/>
                    </a:lnTo>
                    <a:lnTo>
                      <a:pt x="8" y="24"/>
                    </a:lnTo>
                    <a:lnTo>
                      <a:pt x="8" y="3"/>
                    </a:lnTo>
                    <a:close/>
                    <a:moveTo>
                      <a:pt x="10" y="0"/>
                    </a:moveTo>
                    <a:lnTo>
                      <a:pt x="6" y="0"/>
                    </a:lnTo>
                    <a:lnTo>
                      <a:pt x="0" y="6"/>
                    </a:lnTo>
                    <a:lnTo>
                      <a:pt x="1" y="6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2DA3B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04" name="Freeform 794">
                <a:extLst>
                  <a:ext uri="{FF2B5EF4-FFF2-40B4-BE49-F238E27FC236}">
                    <a16:creationId xmlns="" xmlns:a16="http://schemas.microsoft.com/office/drawing/2014/main" id="{DE313BCE-1EC4-4FBD-8A27-5671E32DE1F4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214688" y="2874963"/>
                <a:ext cx="15875" cy="38100"/>
              </a:xfrm>
              <a:custGeom>
                <a:avLst/>
                <a:gdLst>
                  <a:gd name="T0" fmla="*/ 8 w 10"/>
                  <a:gd name="T1" fmla="*/ 3 h 24"/>
                  <a:gd name="T2" fmla="*/ 8 w 10"/>
                  <a:gd name="T3" fmla="*/ 3 h 24"/>
                  <a:gd name="T4" fmla="*/ 8 w 10"/>
                  <a:gd name="T5" fmla="*/ 24 h 24"/>
                  <a:gd name="T6" fmla="*/ 8 w 10"/>
                  <a:gd name="T7" fmla="*/ 24 h 24"/>
                  <a:gd name="T8" fmla="*/ 8 w 10"/>
                  <a:gd name="T9" fmla="*/ 3 h 24"/>
                  <a:gd name="T10" fmla="*/ 10 w 10"/>
                  <a:gd name="T11" fmla="*/ 0 h 24"/>
                  <a:gd name="T12" fmla="*/ 6 w 10"/>
                  <a:gd name="T13" fmla="*/ 0 h 24"/>
                  <a:gd name="T14" fmla="*/ 0 w 10"/>
                  <a:gd name="T15" fmla="*/ 6 h 24"/>
                  <a:gd name="T16" fmla="*/ 1 w 10"/>
                  <a:gd name="T17" fmla="*/ 6 h 24"/>
                  <a:gd name="T18" fmla="*/ 7 w 10"/>
                  <a:gd name="T19" fmla="*/ 0 h 24"/>
                  <a:gd name="T20" fmla="*/ 10 w 10"/>
                  <a:gd name="T21" fmla="*/ 0 h 24"/>
                  <a:gd name="T22" fmla="*/ 10 w 10"/>
                  <a:gd name="T23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0" h="24">
                    <a:moveTo>
                      <a:pt x="8" y="3"/>
                    </a:moveTo>
                    <a:lnTo>
                      <a:pt x="8" y="3"/>
                    </a:lnTo>
                    <a:lnTo>
                      <a:pt x="8" y="24"/>
                    </a:lnTo>
                    <a:lnTo>
                      <a:pt x="8" y="24"/>
                    </a:lnTo>
                    <a:lnTo>
                      <a:pt x="8" y="3"/>
                    </a:lnTo>
                    <a:moveTo>
                      <a:pt x="10" y="0"/>
                    </a:moveTo>
                    <a:lnTo>
                      <a:pt x="6" y="0"/>
                    </a:lnTo>
                    <a:lnTo>
                      <a:pt x="0" y="6"/>
                    </a:lnTo>
                    <a:lnTo>
                      <a:pt x="1" y="6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0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05" name="Freeform 795">
                <a:extLst>
                  <a:ext uri="{FF2B5EF4-FFF2-40B4-BE49-F238E27FC236}">
                    <a16:creationId xmlns="" xmlns:a16="http://schemas.microsoft.com/office/drawing/2014/main" id="{57F5D03C-05B2-419C-9035-2BEBBE0519E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216275" y="2874963"/>
                <a:ext cx="14288" cy="38100"/>
              </a:xfrm>
              <a:custGeom>
                <a:avLst/>
                <a:gdLst>
                  <a:gd name="T0" fmla="*/ 9 w 9"/>
                  <a:gd name="T1" fmla="*/ 0 h 24"/>
                  <a:gd name="T2" fmla="*/ 6 w 9"/>
                  <a:gd name="T3" fmla="*/ 0 h 24"/>
                  <a:gd name="T4" fmla="*/ 0 w 9"/>
                  <a:gd name="T5" fmla="*/ 6 h 24"/>
                  <a:gd name="T6" fmla="*/ 3 w 9"/>
                  <a:gd name="T7" fmla="*/ 6 h 24"/>
                  <a:gd name="T8" fmla="*/ 7 w 9"/>
                  <a:gd name="T9" fmla="*/ 2 h 24"/>
                  <a:gd name="T10" fmla="*/ 7 w 9"/>
                  <a:gd name="T11" fmla="*/ 3 h 24"/>
                  <a:gd name="T12" fmla="*/ 7 w 9"/>
                  <a:gd name="T13" fmla="*/ 3 h 24"/>
                  <a:gd name="T14" fmla="*/ 7 w 9"/>
                  <a:gd name="T15" fmla="*/ 24 h 24"/>
                  <a:gd name="T16" fmla="*/ 9 w 9"/>
                  <a:gd name="T17" fmla="*/ 24 h 24"/>
                  <a:gd name="T18" fmla="*/ 9 w 9"/>
                  <a:gd name="T19" fmla="*/ 0 h 24"/>
                  <a:gd name="T20" fmla="*/ 9 w 9"/>
                  <a:gd name="T2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24">
                    <a:moveTo>
                      <a:pt x="9" y="0"/>
                    </a:moveTo>
                    <a:lnTo>
                      <a:pt x="6" y="0"/>
                    </a:lnTo>
                    <a:lnTo>
                      <a:pt x="0" y="6"/>
                    </a:lnTo>
                    <a:lnTo>
                      <a:pt x="3" y="6"/>
                    </a:lnTo>
                    <a:lnTo>
                      <a:pt x="7" y="2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24"/>
                    </a:lnTo>
                    <a:lnTo>
                      <a:pt x="9" y="24"/>
                    </a:lnTo>
                    <a:lnTo>
                      <a:pt x="9" y="0"/>
                    </a:ln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66C0D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06" name="Freeform 796">
                <a:extLst>
                  <a:ext uri="{FF2B5EF4-FFF2-40B4-BE49-F238E27FC236}">
                    <a16:creationId xmlns="" xmlns:a16="http://schemas.microsoft.com/office/drawing/2014/main" id="{B3E387B6-ABEF-42D7-9C34-7CD4621771E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216275" y="2874963"/>
                <a:ext cx="14288" cy="38100"/>
              </a:xfrm>
              <a:custGeom>
                <a:avLst/>
                <a:gdLst>
                  <a:gd name="T0" fmla="*/ 9 w 9"/>
                  <a:gd name="T1" fmla="*/ 0 h 24"/>
                  <a:gd name="T2" fmla="*/ 6 w 9"/>
                  <a:gd name="T3" fmla="*/ 0 h 24"/>
                  <a:gd name="T4" fmla="*/ 0 w 9"/>
                  <a:gd name="T5" fmla="*/ 6 h 24"/>
                  <a:gd name="T6" fmla="*/ 3 w 9"/>
                  <a:gd name="T7" fmla="*/ 6 h 24"/>
                  <a:gd name="T8" fmla="*/ 7 w 9"/>
                  <a:gd name="T9" fmla="*/ 2 h 24"/>
                  <a:gd name="T10" fmla="*/ 7 w 9"/>
                  <a:gd name="T11" fmla="*/ 3 h 24"/>
                  <a:gd name="T12" fmla="*/ 7 w 9"/>
                  <a:gd name="T13" fmla="*/ 3 h 24"/>
                  <a:gd name="T14" fmla="*/ 7 w 9"/>
                  <a:gd name="T15" fmla="*/ 24 h 24"/>
                  <a:gd name="T16" fmla="*/ 9 w 9"/>
                  <a:gd name="T17" fmla="*/ 24 h 24"/>
                  <a:gd name="T18" fmla="*/ 9 w 9"/>
                  <a:gd name="T19" fmla="*/ 0 h 24"/>
                  <a:gd name="T20" fmla="*/ 9 w 9"/>
                  <a:gd name="T21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9" h="24">
                    <a:moveTo>
                      <a:pt x="9" y="0"/>
                    </a:moveTo>
                    <a:lnTo>
                      <a:pt x="6" y="0"/>
                    </a:lnTo>
                    <a:lnTo>
                      <a:pt x="0" y="6"/>
                    </a:lnTo>
                    <a:lnTo>
                      <a:pt x="3" y="6"/>
                    </a:lnTo>
                    <a:lnTo>
                      <a:pt x="7" y="2"/>
                    </a:lnTo>
                    <a:lnTo>
                      <a:pt x="7" y="3"/>
                    </a:lnTo>
                    <a:lnTo>
                      <a:pt x="7" y="3"/>
                    </a:lnTo>
                    <a:lnTo>
                      <a:pt x="7" y="24"/>
                    </a:lnTo>
                    <a:lnTo>
                      <a:pt x="9" y="24"/>
                    </a:lnTo>
                    <a:lnTo>
                      <a:pt x="9" y="0"/>
                    </a:lnTo>
                    <a:lnTo>
                      <a:pt x="9" y="0"/>
                    </a:lnTo>
                  </a:path>
                </a:pathLst>
              </a:cu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07" name="Freeform 797">
                <a:extLst>
                  <a:ext uri="{FF2B5EF4-FFF2-40B4-BE49-F238E27FC236}">
                    <a16:creationId xmlns="" xmlns:a16="http://schemas.microsoft.com/office/drawing/2014/main" id="{DE740E1F-721C-4AAF-AD5A-EF9B9CD16992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182938" y="2874963"/>
                <a:ext cx="15875" cy="38100"/>
              </a:xfrm>
              <a:custGeom>
                <a:avLst/>
                <a:gdLst>
                  <a:gd name="T0" fmla="*/ 13 w 13"/>
                  <a:gd name="T1" fmla="*/ 27 h 30"/>
                  <a:gd name="T2" fmla="*/ 9 w 13"/>
                  <a:gd name="T3" fmla="*/ 30 h 30"/>
                  <a:gd name="T4" fmla="*/ 9 w 13"/>
                  <a:gd name="T5" fmla="*/ 30 h 30"/>
                  <a:gd name="T6" fmla="*/ 13 w 13"/>
                  <a:gd name="T7" fmla="*/ 30 h 30"/>
                  <a:gd name="T8" fmla="*/ 13 w 13"/>
                  <a:gd name="T9" fmla="*/ 27 h 30"/>
                  <a:gd name="T10" fmla="*/ 9 w 13"/>
                  <a:gd name="T11" fmla="*/ 4 h 30"/>
                  <a:gd name="T12" fmla="*/ 9 w 13"/>
                  <a:gd name="T13" fmla="*/ 26 h 30"/>
                  <a:gd name="T14" fmla="*/ 11 w 13"/>
                  <a:gd name="T15" fmla="*/ 22 h 30"/>
                  <a:gd name="T16" fmla="*/ 11 w 13"/>
                  <a:gd name="T17" fmla="*/ 8 h 30"/>
                  <a:gd name="T18" fmla="*/ 9 w 13"/>
                  <a:gd name="T19" fmla="*/ 4 h 30"/>
                  <a:gd name="T20" fmla="*/ 6 w 13"/>
                  <a:gd name="T21" fmla="*/ 3 h 30"/>
                  <a:gd name="T22" fmla="*/ 4 w 13"/>
                  <a:gd name="T23" fmla="*/ 3 h 30"/>
                  <a:gd name="T24" fmla="*/ 0 w 13"/>
                  <a:gd name="T25" fmla="*/ 8 h 30"/>
                  <a:gd name="T26" fmla="*/ 5 w 13"/>
                  <a:gd name="T27" fmla="*/ 8 h 30"/>
                  <a:gd name="T28" fmla="*/ 9 w 13"/>
                  <a:gd name="T29" fmla="*/ 4 h 30"/>
                  <a:gd name="T30" fmla="*/ 6 w 13"/>
                  <a:gd name="T31" fmla="*/ 3 h 30"/>
                  <a:gd name="T32" fmla="*/ 13 w 13"/>
                  <a:gd name="T33" fmla="*/ 0 h 30"/>
                  <a:gd name="T34" fmla="*/ 8 w 13"/>
                  <a:gd name="T35" fmla="*/ 0 h 30"/>
                  <a:gd name="T36" fmla="*/ 8 w 13"/>
                  <a:gd name="T37" fmla="*/ 0 h 30"/>
                  <a:gd name="T38" fmla="*/ 13 w 13"/>
                  <a:gd name="T39" fmla="*/ 3 h 30"/>
                  <a:gd name="T40" fmla="*/ 13 w 13"/>
                  <a:gd name="T41" fmla="*/ 0 h 30"/>
                  <a:gd name="T42" fmla="*/ 13 w 13"/>
                  <a:gd name="T43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13" h="30">
                    <a:moveTo>
                      <a:pt x="13" y="27"/>
                    </a:moveTo>
                    <a:cubicBezTo>
                      <a:pt x="12" y="28"/>
                      <a:pt x="11" y="29"/>
                      <a:pt x="9" y="30"/>
                    </a:cubicBezTo>
                    <a:cubicBezTo>
                      <a:pt x="9" y="30"/>
                      <a:pt x="9" y="30"/>
                      <a:pt x="9" y="30"/>
                    </a:cubicBezTo>
                    <a:cubicBezTo>
                      <a:pt x="13" y="30"/>
                      <a:pt x="13" y="30"/>
                      <a:pt x="13" y="30"/>
                    </a:cubicBezTo>
                    <a:cubicBezTo>
                      <a:pt x="13" y="27"/>
                      <a:pt x="13" y="27"/>
                      <a:pt x="13" y="27"/>
                    </a:cubicBezTo>
                    <a:moveTo>
                      <a:pt x="9" y="4"/>
                    </a:moveTo>
                    <a:cubicBezTo>
                      <a:pt x="9" y="26"/>
                      <a:pt x="9" y="26"/>
                      <a:pt x="9" y="26"/>
                    </a:cubicBezTo>
                    <a:cubicBezTo>
                      <a:pt x="10" y="25"/>
                      <a:pt x="11" y="23"/>
                      <a:pt x="11" y="22"/>
                    </a:cubicBezTo>
                    <a:cubicBezTo>
                      <a:pt x="11" y="8"/>
                      <a:pt x="11" y="8"/>
                      <a:pt x="11" y="8"/>
                    </a:cubicBezTo>
                    <a:cubicBezTo>
                      <a:pt x="11" y="7"/>
                      <a:pt x="10" y="5"/>
                      <a:pt x="9" y="4"/>
                    </a:cubicBezTo>
                    <a:moveTo>
                      <a:pt x="6" y="3"/>
                    </a:moveTo>
                    <a:cubicBezTo>
                      <a:pt x="4" y="3"/>
                      <a:pt x="4" y="3"/>
                      <a:pt x="4" y="3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9" y="4"/>
                      <a:pt x="9" y="4"/>
                      <a:pt x="9" y="4"/>
                    </a:cubicBezTo>
                    <a:cubicBezTo>
                      <a:pt x="8" y="3"/>
                      <a:pt x="7" y="3"/>
                      <a:pt x="6" y="3"/>
                    </a:cubicBezTo>
                    <a:moveTo>
                      <a:pt x="13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10" y="0"/>
                      <a:pt x="12" y="1"/>
                      <a:pt x="13" y="3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</a:path>
                </a:pathLst>
              </a:custGeom>
              <a:solidFill>
                <a:srgbClr val="32A6B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08" name="Freeform 798">
                <a:extLst>
                  <a:ext uri="{FF2B5EF4-FFF2-40B4-BE49-F238E27FC236}">
                    <a16:creationId xmlns="" xmlns:a16="http://schemas.microsoft.com/office/drawing/2014/main" id="{38E4F636-8576-4A0F-9B90-85A5D3A28F8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187700" y="2874963"/>
                <a:ext cx="11113" cy="38100"/>
              </a:xfrm>
              <a:custGeom>
                <a:avLst/>
                <a:gdLst>
                  <a:gd name="T0" fmla="*/ 4 w 9"/>
                  <a:gd name="T1" fmla="*/ 0 h 30"/>
                  <a:gd name="T2" fmla="*/ 0 w 9"/>
                  <a:gd name="T3" fmla="*/ 3 h 30"/>
                  <a:gd name="T4" fmla="*/ 2 w 9"/>
                  <a:gd name="T5" fmla="*/ 3 h 30"/>
                  <a:gd name="T6" fmla="*/ 5 w 9"/>
                  <a:gd name="T7" fmla="*/ 4 h 30"/>
                  <a:gd name="T8" fmla="*/ 5 w 9"/>
                  <a:gd name="T9" fmla="*/ 3 h 30"/>
                  <a:gd name="T10" fmla="*/ 5 w 9"/>
                  <a:gd name="T11" fmla="*/ 4 h 30"/>
                  <a:gd name="T12" fmla="*/ 7 w 9"/>
                  <a:gd name="T13" fmla="*/ 8 h 30"/>
                  <a:gd name="T14" fmla="*/ 7 w 9"/>
                  <a:gd name="T15" fmla="*/ 22 h 30"/>
                  <a:gd name="T16" fmla="*/ 5 w 9"/>
                  <a:gd name="T17" fmla="*/ 26 h 30"/>
                  <a:gd name="T18" fmla="*/ 5 w 9"/>
                  <a:gd name="T19" fmla="*/ 30 h 30"/>
                  <a:gd name="T20" fmla="*/ 9 w 9"/>
                  <a:gd name="T21" fmla="*/ 27 h 30"/>
                  <a:gd name="T22" fmla="*/ 9 w 9"/>
                  <a:gd name="T23" fmla="*/ 3 h 30"/>
                  <a:gd name="T24" fmla="*/ 4 w 9"/>
                  <a:gd name="T25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" h="30">
                    <a:moveTo>
                      <a:pt x="4" y="0"/>
                    </a:moveTo>
                    <a:cubicBezTo>
                      <a:pt x="0" y="3"/>
                      <a:pt x="0" y="3"/>
                      <a:pt x="0" y="3"/>
                    </a:cubicBezTo>
                    <a:cubicBezTo>
                      <a:pt x="2" y="3"/>
                      <a:pt x="2" y="3"/>
                      <a:pt x="2" y="3"/>
                    </a:cubicBezTo>
                    <a:cubicBezTo>
                      <a:pt x="3" y="3"/>
                      <a:pt x="4" y="3"/>
                      <a:pt x="5" y="4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6" y="5"/>
                      <a:pt x="7" y="7"/>
                      <a:pt x="7" y="8"/>
                    </a:cubicBezTo>
                    <a:cubicBezTo>
                      <a:pt x="7" y="22"/>
                      <a:pt x="7" y="22"/>
                      <a:pt x="7" y="22"/>
                    </a:cubicBezTo>
                    <a:cubicBezTo>
                      <a:pt x="7" y="23"/>
                      <a:pt x="6" y="25"/>
                      <a:pt x="5" y="26"/>
                    </a:cubicBezTo>
                    <a:cubicBezTo>
                      <a:pt x="5" y="30"/>
                      <a:pt x="5" y="30"/>
                      <a:pt x="5" y="30"/>
                    </a:cubicBezTo>
                    <a:cubicBezTo>
                      <a:pt x="7" y="29"/>
                      <a:pt x="8" y="28"/>
                      <a:pt x="9" y="27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8" y="1"/>
                      <a:pt x="6" y="0"/>
                      <a:pt x="4" y="0"/>
                    </a:cubicBezTo>
                  </a:path>
                </a:pathLst>
              </a:custGeom>
              <a:solidFill>
                <a:srgbClr val="60BD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09" name="Freeform 799">
                <a:extLst>
                  <a:ext uri="{FF2B5EF4-FFF2-40B4-BE49-F238E27FC236}">
                    <a16:creationId xmlns="" xmlns:a16="http://schemas.microsoft.com/office/drawing/2014/main" id="{D127761A-7D0D-4B2A-9908-C7CB9E64E8C7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055938" y="2874963"/>
                <a:ext cx="15875" cy="33338"/>
              </a:xfrm>
              <a:custGeom>
                <a:avLst/>
                <a:gdLst>
                  <a:gd name="T0" fmla="*/ 3 w 13"/>
                  <a:gd name="T1" fmla="*/ 5 h 27"/>
                  <a:gd name="T2" fmla="*/ 0 w 13"/>
                  <a:gd name="T3" fmla="*/ 8 h 27"/>
                  <a:gd name="T4" fmla="*/ 2 w 13"/>
                  <a:gd name="T5" fmla="*/ 8 h 27"/>
                  <a:gd name="T6" fmla="*/ 2 w 13"/>
                  <a:gd name="T7" fmla="*/ 8 h 27"/>
                  <a:gd name="T8" fmla="*/ 3 w 13"/>
                  <a:gd name="T9" fmla="*/ 5 h 27"/>
                  <a:gd name="T10" fmla="*/ 13 w 13"/>
                  <a:gd name="T11" fmla="*/ 3 h 27"/>
                  <a:gd name="T12" fmla="*/ 11 w 13"/>
                  <a:gd name="T13" fmla="*/ 3 h 27"/>
                  <a:gd name="T14" fmla="*/ 6 w 13"/>
                  <a:gd name="T15" fmla="*/ 7 h 27"/>
                  <a:gd name="T16" fmla="*/ 9 w 13"/>
                  <a:gd name="T17" fmla="*/ 3 h 27"/>
                  <a:gd name="T18" fmla="*/ 9 w 13"/>
                  <a:gd name="T19" fmla="*/ 26 h 27"/>
                  <a:gd name="T20" fmla="*/ 11 w 13"/>
                  <a:gd name="T21" fmla="*/ 27 h 27"/>
                  <a:gd name="T22" fmla="*/ 13 w 13"/>
                  <a:gd name="T23" fmla="*/ 27 h 27"/>
                  <a:gd name="T24" fmla="*/ 13 w 13"/>
                  <a:gd name="T25" fmla="*/ 3 h 27"/>
                  <a:gd name="T26" fmla="*/ 13 w 13"/>
                  <a:gd name="T27" fmla="*/ 0 h 27"/>
                  <a:gd name="T28" fmla="*/ 8 w 13"/>
                  <a:gd name="T29" fmla="*/ 0 h 27"/>
                  <a:gd name="T30" fmla="*/ 8 w 13"/>
                  <a:gd name="T31" fmla="*/ 0 h 27"/>
                  <a:gd name="T32" fmla="*/ 11 w 13"/>
                  <a:gd name="T33" fmla="*/ 0 h 27"/>
                  <a:gd name="T34" fmla="*/ 13 w 13"/>
                  <a:gd name="T35" fmla="*/ 0 h 27"/>
                  <a:gd name="T36" fmla="*/ 13 w 13"/>
                  <a:gd name="T37" fmla="*/ 0 h 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</a:cxnLst>
                <a:rect l="0" t="0" r="r" b="b"/>
                <a:pathLst>
                  <a:path w="13" h="27">
                    <a:moveTo>
                      <a:pt x="3" y="5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2" y="7"/>
                      <a:pt x="3" y="6"/>
                      <a:pt x="3" y="5"/>
                    </a:cubicBezTo>
                    <a:moveTo>
                      <a:pt x="13" y="3"/>
                    </a:moveTo>
                    <a:cubicBezTo>
                      <a:pt x="11" y="3"/>
                      <a:pt x="11" y="3"/>
                      <a:pt x="11" y="3"/>
                    </a:cubicBezTo>
                    <a:cubicBezTo>
                      <a:pt x="9" y="3"/>
                      <a:pt x="7" y="5"/>
                      <a:pt x="6" y="7"/>
                    </a:cubicBezTo>
                    <a:cubicBezTo>
                      <a:pt x="9" y="3"/>
                      <a:pt x="9" y="3"/>
                      <a:pt x="9" y="3"/>
                    </a:cubicBezTo>
                    <a:cubicBezTo>
                      <a:pt x="9" y="26"/>
                      <a:pt x="9" y="26"/>
                      <a:pt x="9" y="26"/>
                    </a:cubicBezTo>
                    <a:cubicBezTo>
                      <a:pt x="10" y="27"/>
                      <a:pt x="10" y="27"/>
                      <a:pt x="11" y="27"/>
                    </a:cubicBezTo>
                    <a:cubicBezTo>
                      <a:pt x="13" y="27"/>
                      <a:pt x="13" y="27"/>
                      <a:pt x="13" y="27"/>
                    </a:cubicBezTo>
                    <a:cubicBezTo>
                      <a:pt x="13" y="3"/>
                      <a:pt x="13" y="3"/>
                      <a:pt x="13" y="3"/>
                    </a:cubicBezTo>
                    <a:moveTo>
                      <a:pt x="13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9" y="0"/>
                      <a:pt x="10" y="0"/>
                      <a:pt x="11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</a:path>
                </a:pathLst>
              </a:custGeom>
              <a:solidFill>
                <a:srgbClr val="3EAE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10" name="Freeform 800">
                <a:extLst>
                  <a:ext uri="{FF2B5EF4-FFF2-40B4-BE49-F238E27FC236}">
                    <a16:creationId xmlns="" xmlns:a16="http://schemas.microsoft.com/office/drawing/2014/main" id="{5BFCAA6A-D8EF-4BD9-8321-9601033093C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059113" y="2874963"/>
                <a:ext cx="12700" cy="38100"/>
              </a:xfrm>
              <a:custGeom>
                <a:avLst/>
                <a:gdLst>
                  <a:gd name="T0" fmla="*/ 7 w 11"/>
                  <a:gd name="T1" fmla="*/ 26 h 30"/>
                  <a:gd name="T2" fmla="*/ 7 w 11"/>
                  <a:gd name="T3" fmla="*/ 30 h 30"/>
                  <a:gd name="T4" fmla="*/ 11 w 11"/>
                  <a:gd name="T5" fmla="*/ 30 h 30"/>
                  <a:gd name="T6" fmla="*/ 11 w 11"/>
                  <a:gd name="T7" fmla="*/ 27 h 30"/>
                  <a:gd name="T8" fmla="*/ 9 w 11"/>
                  <a:gd name="T9" fmla="*/ 27 h 30"/>
                  <a:gd name="T10" fmla="*/ 7 w 11"/>
                  <a:gd name="T11" fmla="*/ 26 h 30"/>
                  <a:gd name="T12" fmla="*/ 11 w 11"/>
                  <a:gd name="T13" fmla="*/ 0 h 30"/>
                  <a:gd name="T14" fmla="*/ 9 w 11"/>
                  <a:gd name="T15" fmla="*/ 0 h 30"/>
                  <a:gd name="T16" fmla="*/ 6 w 11"/>
                  <a:gd name="T17" fmla="*/ 0 h 30"/>
                  <a:gd name="T18" fmla="*/ 1 w 11"/>
                  <a:gd name="T19" fmla="*/ 5 h 30"/>
                  <a:gd name="T20" fmla="*/ 0 w 11"/>
                  <a:gd name="T21" fmla="*/ 8 h 30"/>
                  <a:gd name="T22" fmla="*/ 0 w 11"/>
                  <a:gd name="T23" fmla="*/ 8 h 30"/>
                  <a:gd name="T24" fmla="*/ 3 w 11"/>
                  <a:gd name="T25" fmla="*/ 8 h 30"/>
                  <a:gd name="T26" fmla="*/ 4 w 11"/>
                  <a:gd name="T27" fmla="*/ 7 h 30"/>
                  <a:gd name="T28" fmla="*/ 9 w 11"/>
                  <a:gd name="T29" fmla="*/ 3 h 30"/>
                  <a:gd name="T30" fmla="*/ 11 w 11"/>
                  <a:gd name="T31" fmla="*/ 3 h 30"/>
                  <a:gd name="T32" fmla="*/ 11 w 11"/>
                  <a:gd name="T33" fmla="*/ 0 h 30"/>
                  <a:gd name="T34" fmla="*/ 11 w 11"/>
                  <a:gd name="T35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1" h="30">
                    <a:moveTo>
                      <a:pt x="7" y="26"/>
                    </a:moveTo>
                    <a:cubicBezTo>
                      <a:pt x="7" y="30"/>
                      <a:pt x="7" y="30"/>
                      <a:pt x="7" y="30"/>
                    </a:cubicBezTo>
                    <a:cubicBezTo>
                      <a:pt x="11" y="30"/>
                      <a:pt x="11" y="30"/>
                      <a:pt x="11" y="30"/>
                    </a:cubicBezTo>
                    <a:cubicBezTo>
                      <a:pt x="11" y="27"/>
                      <a:pt x="11" y="27"/>
                      <a:pt x="11" y="27"/>
                    </a:cubicBezTo>
                    <a:cubicBezTo>
                      <a:pt x="9" y="27"/>
                      <a:pt x="9" y="27"/>
                      <a:pt x="9" y="27"/>
                    </a:cubicBezTo>
                    <a:cubicBezTo>
                      <a:pt x="8" y="27"/>
                      <a:pt x="8" y="27"/>
                      <a:pt x="7" y="26"/>
                    </a:cubicBezTo>
                    <a:moveTo>
                      <a:pt x="11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8" y="0"/>
                      <a:pt x="7" y="0"/>
                      <a:pt x="6" y="0"/>
                    </a:cubicBezTo>
                    <a:cubicBezTo>
                      <a:pt x="1" y="5"/>
                      <a:pt x="1" y="5"/>
                      <a:pt x="1" y="5"/>
                    </a:cubicBezTo>
                    <a:cubicBezTo>
                      <a:pt x="1" y="6"/>
                      <a:pt x="0" y="7"/>
                      <a:pt x="0" y="8"/>
                    </a:cubicBezTo>
                    <a:cubicBezTo>
                      <a:pt x="0" y="8"/>
                      <a:pt x="0" y="8"/>
                      <a:pt x="0" y="8"/>
                    </a:cubicBezTo>
                    <a:cubicBezTo>
                      <a:pt x="3" y="8"/>
                      <a:pt x="3" y="8"/>
                      <a:pt x="3" y="8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5" y="5"/>
                      <a:pt x="7" y="3"/>
                      <a:pt x="9" y="3"/>
                    </a:cubicBezTo>
                    <a:cubicBezTo>
                      <a:pt x="11" y="3"/>
                      <a:pt x="11" y="3"/>
                      <a:pt x="11" y="3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0"/>
                      <a:pt x="11" y="0"/>
                      <a:pt x="11" y="0"/>
                    </a:cubicBezTo>
                  </a:path>
                </a:pathLst>
              </a:custGeom>
              <a:solidFill>
                <a:srgbClr val="51B7C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11" name="Freeform 801">
                <a:extLst>
                  <a:ext uri="{FF2B5EF4-FFF2-40B4-BE49-F238E27FC236}">
                    <a16:creationId xmlns="" xmlns:a16="http://schemas.microsoft.com/office/drawing/2014/main" id="{A99B5363-E3CB-402A-AFD0-3D1E25EA9FD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976563" y="2874963"/>
                <a:ext cx="15875" cy="38100"/>
              </a:xfrm>
              <a:custGeom>
                <a:avLst/>
                <a:gdLst>
                  <a:gd name="T0" fmla="*/ 10 w 10"/>
                  <a:gd name="T1" fmla="*/ 0 h 24"/>
                  <a:gd name="T2" fmla="*/ 6 w 10"/>
                  <a:gd name="T3" fmla="*/ 0 h 24"/>
                  <a:gd name="T4" fmla="*/ 0 w 10"/>
                  <a:gd name="T5" fmla="*/ 6 h 24"/>
                  <a:gd name="T6" fmla="*/ 4 w 10"/>
                  <a:gd name="T7" fmla="*/ 6 h 24"/>
                  <a:gd name="T8" fmla="*/ 8 w 10"/>
                  <a:gd name="T9" fmla="*/ 2 h 24"/>
                  <a:gd name="T10" fmla="*/ 8 w 10"/>
                  <a:gd name="T11" fmla="*/ 24 h 24"/>
                  <a:gd name="T12" fmla="*/ 10 w 10"/>
                  <a:gd name="T13" fmla="*/ 24 h 24"/>
                  <a:gd name="T14" fmla="*/ 10 w 10"/>
                  <a:gd name="T15" fmla="*/ 0 h 24"/>
                  <a:gd name="T16" fmla="*/ 10 w 10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24">
                    <a:moveTo>
                      <a:pt x="10" y="0"/>
                    </a:moveTo>
                    <a:lnTo>
                      <a:pt x="6" y="0"/>
                    </a:lnTo>
                    <a:lnTo>
                      <a:pt x="0" y="6"/>
                    </a:lnTo>
                    <a:lnTo>
                      <a:pt x="4" y="6"/>
                    </a:lnTo>
                    <a:lnTo>
                      <a:pt x="8" y="2"/>
                    </a:lnTo>
                    <a:lnTo>
                      <a:pt x="8" y="24"/>
                    </a:lnTo>
                    <a:lnTo>
                      <a:pt x="10" y="24"/>
                    </a:lnTo>
                    <a:lnTo>
                      <a:pt x="10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46B3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12" name="Freeform 802">
                <a:extLst>
                  <a:ext uri="{FF2B5EF4-FFF2-40B4-BE49-F238E27FC236}">
                    <a16:creationId xmlns="" xmlns:a16="http://schemas.microsoft.com/office/drawing/2014/main" id="{4567E77A-9F38-41E5-9A36-9DC8BF442FD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849563" y="2874963"/>
                <a:ext cx="17463" cy="38100"/>
              </a:xfrm>
              <a:custGeom>
                <a:avLst/>
                <a:gdLst>
                  <a:gd name="T0" fmla="*/ 11 w 11"/>
                  <a:gd name="T1" fmla="*/ 0 h 24"/>
                  <a:gd name="T2" fmla="*/ 7 w 11"/>
                  <a:gd name="T3" fmla="*/ 0 h 24"/>
                  <a:gd name="T4" fmla="*/ 0 w 11"/>
                  <a:gd name="T5" fmla="*/ 6 h 24"/>
                  <a:gd name="T6" fmla="*/ 4 w 11"/>
                  <a:gd name="T7" fmla="*/ 6 h 24"/>
                  <a:gd name="T8" fmla="*/ 8 w 11"/>
                  <a:gd name="T9" fmla="*/ 2 h 24"/>
                  <a:gd name="T10" fmla="*/ 8 w 11"/>
                  <a:gd name="T11" fmla="*/ 24 h 24"/>
                  <a:gd name="T12" fmla="*/ 11 w 11"/>
                  <a:gd name="T13" fmla="*/ 24 h 24"/>
                  <a:gd name="T14" fmla="*/ 11 w 11"/>
                  <a:gd name="T15" fmla="*/ 0 h 24"/>
                  <a:gd name="T16" fmla="*/ 11 w 11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24">
                    <a:moveTo>
                      <a:pt x="11" y="0"/>
                    </a:moveTo>
                    <a:lnTo>
                      <a:pt x="7" y="0"/>
                    </a:lnTo>
                    <a:lnTo>
                      <a:pt x="0" y="6"/>
                    </a:lnTo>
                    <a:lnTo>
                      <a:pt x="4" y="6"/>
                    </a:lnTo>
                    <a:lnTo>
                      <a:pt x="8" y="2"/>
                    </a:lnTo>
                    <a:lnTo>
                      <a:pt x="8" y="24"/>
                    </a:lnTo>
                    <a:lnTo>
                      <a:pt x="11" y="24"/>
                    </a:lnTo>
                    <a:lnTo>
                      <a:pt x="11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46B3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13" name="Freeform 803">
                <a:extLst>
                  <a:ext uri="{FF2B5EF4-FFF2-40B4-BE49-F238E27FC236}">
                    <a16:creationId xmlns="" xmlns:a16="http://schemas.microsoft.com/office/drawing/2014/main" id="{458C9D11-6CB8-4892-8C9B-79CFA476AF1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73363" y="2874963"/>
                <a:ext cx="15875" cy="38100"/>
              </a:xfrm>
              <a:custGeom>
                <a:avLst/>
                <a:gdLst>
                  <a:gd name="T0" fmla="*/ 10 w 10"/>
                  <a:gd name="T1" fmla="*/ 0 h 24"/>
                  <a:gd name="T2" fmla="*/ 6 w 10"/>
                  <a:gd name="T3" fmla="*/ 0 h 24"/>
                  <a:gd name="T4" fmla="*/ 0 w 10"/>
                  <a:gd name="T5" fmla="*/ 6 h 24"/>
                  <a:gd name="T6" fmla="*/ 4 w 10"/>
                  <a:gd name="T7" fmla="*/ 6 h 24"/>
                  <a:gd name="T8" fmla="*/ 7 w 10"/>
                  <a:gd name="T9" fmla="*/ 2 h 24"/>
                  <a:gd name="T10" fmla="*/ 7 w 10"/>
                  <a:gd name="T11" fmla="*/ 24 h 24"/>
                  <a:gd name="T12" fmla="*/ 10 w 10"/>
                  <a:gd name="T13" fmla="*/ 24 h 24"/>
                  <a:gd name="T14" fmla="*/ 10 w 10"/>
                  <a:gd name="T15" fmla="*/ 0 h 24"/>
                  <a:gd name="T16" fmla="*/ 10 w 10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24">
                    <a:moveTo>
                      <a:pt x="10" y="0"/>
                    </a:moveTo>
                    <a:lnTo>
                      <a:pt x="6" y="0"/>
                    </a:lnTo>
                    <a:lnTo>
                      <a:pt x="0" y="6"/>
                    </a:lnTo>
                    <a:lnTo>
                      <a:pt x="4" y="6"/>
                    </a:lnTo>
                    <a:lnTo>
                      <a:pt x="7" y="2"/>
                    </a:lnTo>
                    <a:lnTo>
                      <a:pt x="7" y="24"/>
                    </a:lnTo>
                    <a:lnTo>
                      <a:pt x="10" y="24"/>
                    </a:lnTo>
                    <a:lnTo>
                      <a:pt x="10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46B3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14" name="Freeform 804">
                <a:extLst>
                  <a:ext uri="{FF2B5EF4-FFF2-40B4-BE49-F238E27FC236}">
                    <a16:creationId xmlns="" xmlns:a16="http://schemas.microsoft.com/office/drawing/2014/main" id="{D70924BB-0F49-4171-9A1E-9E2936CCEBD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740025" y="2874963"/>
                <a:ext cx="17463" cy="38100"/>
              </a:xfrm>
              <a:custGeom>
                <a:avLst/>
                <a:gdLst>
                  <a:gd name="T0" fmla="*/ 11 w 11"/>
                  <a:gd name="T1" fmla="*/ 0 h 24"/>
                  <a:gd name="T2" fmla="*/ 7 w 11"/>
                  <a:gd name="T3" fmla="*/ 0 h 24"/>
                  <a:gd name="T4" fmla="*/ 0 w 11"/>
                  <a:gd name="T5" fmla="*/ 6 h 24"/>
                  <a:gd name="T6" fmla="*/ 5 w 11"/>
                  <a:gd name="T7" fmla="*/ 6 h 24"/>
                  <a:gd name="T8" fmla="*/ 8 w 11"/>
                  <a:gd name="T9" fmla="*/ 2 h 24"/>
                  <a:gd name="T10" fmla="*/ 8 w 11"/>
                  <a:gd name="T11" fmla="*/ 24 h 24"/>
                  <a:gd name="T12" fmla="*/ 11 w 11"/>
                  <a:gd name="T13" fmla="*/ 24 h 24"/>
                  <a:gd name="T14" fmla="*/ 11 w 11"/>
                  <a:gd name="T15" fmla="*/ 0 h 24"/>
                  <a:gd name="T16" fmla="*/ 11 w 11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24">
                    <a:moveTo>
                      <a:pt x="11" y="0"/>
                    </a:moveTo>
                    <a:lnTo>
                      <a:pt x="7" y="0"/>
                    </a:lnTo>
                    <a:lnTo>
                      <a:pt x="0" y="6"/>
                    </a:lnTo>
                    <a:lnTo>
                      <a:pt x="5" y="6"/>
                    </a:lnTo>
                    <a:lnTo>
                      <a:pt x="8" y="2"/>
                    </a:lnTo>
                    <a:lnTo>
                      <a:pt x="8" y="24"/>
                    </a:lnTo>
                    <a:lnTo>
                      <a:pt x="11" y="24"/>
                    </a:lnTo>
                    <a:lnTo>
                      <a:pt x="11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46B3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15" name="Freeform 805">
                <a:extLst>
                  <a:ext uri="{FF2B5EF4-FFF2-40B4-BE49-F238E27FC236}">
                    <a16:creationId xmlns="" xmlns:a16="http://schemas.microsoft.com/office/drawing/2014/main" id="{93FCC1E0-FB38-4BFA-AAE1-E68C54321CB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614613" y="2874963"/>
                <a:ext cx="15875" cy="38100"/>
              </a:xfrm>
              <a:custGeom>
                <a:avLst/>
                <a:gdLst>
                  <a:gd name="T0" fmla="*/ 10 w 10"/>
                  <a:gd name="T1" fmla="*/ 0 h 24"/>
                  <a:gd name="T2" fmla="*/ 6 w 10"/>
                  <a:gd name="T3" fmla="*/ 0 h 24"/>
                  <a:gd name="T4" fmla="*/ 0 w 10"/>
                  <a:gd name="T5" fmla="*/ 6 h 24"/>
                  <a:gd name="T6" fmla="*/ 4 w 10"/>
                  <a:gd name="T7" fmla="*/ 6 h 24"/>
                  <a:gd name="T8" fmla="*/ 7 w 10"/>
                  <a:gd name="T9" fmla="*/ 2 h 24"/>
                  <a:gd name="T10" fmla="*/ 7 w 10"/>
                  <a:gd name="T11" fmla="*/ 24 h 24"/>
                  <a:gd name="T12" fmla="*/ 10 w 10"/>
                  <a:gd name="T13" fmla="*/ 24 h 24"/>
                  <a:gd name="T14" fmla="*/ 10 w 10"/>
                  <a:gd name="T15" fmla="*/ 0 h 24"/>
                  <a:gd name="T16" fmla="*/ 10 w 10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24">
                    <a:moveTo>
                      <a:pt x="10" y="0"/>
                    </a:moveTo>
                    <a:lnTo>
                      <a:pt x="6" y="0"/>
                    </a:lnTo>
                    <a:lnTo>
                      <a:pt x="0" y="6"/>
                    </a:lnTo>
                    <a:lnTo>
                      <a:pt x="4" y="6"/>
                    </a:lnTo>
                    <a:lnTo>
                      <a:pt x="7" y="2"/>
                    </a:lnTo>
                    <a:lnTo>
                      <a:pt x="7" y="24"/>
                    </a:lnTo>
                    <a:lnTo>
                      <a:pt x="10" y="24"/>
                    </a:lnTo>
                    <a:lnTo>
                      <a:pt x="10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46B3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16" name="Freeform 806">
                <a:extLst>
                  <a:ext uri="{FF2B5EF4-FFF2-40B4-BE49-F238E27FC236}">
                    <a16:creationId xmlns="" xmlns:a16="http://schemas.microsoft.com/office/drawing/2014/main" id="{DA75C280-B258-41DD-86AF-5B8C86A9CBC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533650" y="2874963"/>
                <a:ext cx="17463" cy="38100"/>
              </a:xfrm>
              <a:custGeom>
                <a:avLst/>
                <a:gdLst>
                  <a:gd name="T0" fmla="*/ 11 w 11"/>
                  <a:gd name="T1" fmla="*/ 0 h 24"/>
                  <a:gd name="T2" fmla="*/ 7 w 11"/>
                  <a:gd name="T3" fmla="*/ 0 h 24"/>
                  <a:gd name="T4" fmla="*/ 0 w 11"/>
                  <a:gd name="T5" fmla="*/ 6 h 24"/>
                  <a:gd name="T6" fmla="*/ 4 w 11"/>
                  <a:gd name="T7" fmla="*/ 6 h 24"/>
                  <a:gd name="T8" fmla="*/ 8 w 11"/>
                  <a:gd name="T9" fmla="*/ 2 h 24"/>
                  <a:gd name="T10" fmla="*/ 8 w 11"/>
                  <a:gd name="T11" fmla="*/ 24 h 24"/>
                  <a:gd name="T12" fmla="*/ 11 w 11"/>
                  <a:gd name="T13" fmla="*/ 24 h 24"/>
                  <a:gd name="T14" fmla="*/ 11 w 11"/>
                  <a:gd name="T15" fmla="*/ 0 h 24"/>
                  <a:gd name="T16" fmla="*/ 11 w 11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24">
                    <a:moveTo>
                      <a:pt x="11" y="0"/>
                    </a:moveTo>
                    <a:lnTo>
                      <a:pt x="7" y="0"/>
                    </a:lnTo>
                    <a:lnTo>
                      <a:pt x="0" y="6"/>
                    </a:lnTo>
                    <a:lnTo>
                      <a:pt x="4" y="6"/>
                    </a:lnTo>
                    <a:lnTo>
                      <a:pt x="8" y="2"/>
                    </a:lnTo>
                    <a:lnTo>
                      <a:pt x="8" y="24"/>
                    </a:lnTo>
                    <a:lnTo>
                      <a:pt x="11" y="24"/>
                    </a:lnTo>
                    <a:lnTo>
                      <a:pt x="11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46B3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17" name="Freeform 807">
                <a:extLst>
                  <a:ext uri="{FF2B5EF4-FFF2-40B4-BE49-F238E27FC236}">
                    <a16:creationId xmlns="" xmlns:a16="http://schemas.microsoft.com/office/drawing/2014/main" id="{CC96C6AE-3A08-4157-836D-032380AB1C8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55863" y="2874963"/>
                <a:ext cx="15875" cy="38100"/>
              </a:xfrm>
              <a:custGeom>
                <a:avLst/>
                <a:gdLst>
                  <a:gd name="T0" fmla="*/ 10 w 10"/>
                  <a:gd name="T1" fmla="*/ 0 h 24"/>
                  <a:gd name="T2" fmla="*/ 6 w 10"/>
                  <a:gd name="T3" fmla="*/ 0 h 24"/>
                  <a:gd name="T4" fmla="*/ 0 w 10"/>
                  <a:gd name="T5" fmla="*/ 6 h 24"/>
                  <a:gd name="T6" fmla="*/ 4 w 10"/>
                  <a:gd name="T7" fmla="*/ 6 h 24"/>
                  <a:gd name="T8" fmla="*/ 8 w 10"/>
                  <a:gd name="T9" fmla="*/ 2 h 24"/>
                  <a:gd name="T10" fmla="*/ 8 w 10"/>
                  <a:gd name="T11" fmla="*/ 24 h 24"/>
                  <a:gd name="T12" fmla="*/ 10 w 10"/>
                  <a:gd name="T13" fmla="*/ 24 h 24"/>
                  <a:gd name="T14" fmla="*/ 10 w 10"/>
                  <a:gd name="T15" fmla="*/ 0 h 24"/>
                  <a:gd name="T16" fmla="*/ 10 w 10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24">
                    <a:moveTo>
                      <a:pt x="10" y="0"/>
                    </a:moveTo>
                    <a:lnTo>
                      <a:pt x="6" y="0"/>
                    </a:lnTo>
                    <a:lnTo>
                      <a:pt x="0" y="6"/>
                    </a:lnTo>
                    <a:lnTo>
                      <a:pt x="4" y="6"/>
                    </a:lnTo>
                    <a:lnTo>
                      <a:pt x="8" y="2"/>
                    </a:lnTo>
                    <a:lnTo>
                      <a:pt x="8" y="24"/>
                    </a:lnTo>
                    <a:lnTo>
                      <a:pt x="10" y="24"/>
                    </a:lnTo>
                    <a:lnTo>
                      <a:pt x="10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46B3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18" name="Freeform 808">
                <a:extLst>
                  <a:ext uri="{FF2B5EF4-FFF2-40B4-BE49-F238E27FC236}">
                    <a16:creationId xmlns="" xmlns:a16="http://schemas.microsoft.com/office/drawing/2014/main" id="{FFF3D1F1-EA90-4A80-B195-941B718030C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425700" y="2874963"/>
                <a:ext cx="15875" cy="38100"/>
              </a:xfrm>
              <a:custGeom>
                <a:avLst/>
                <a:gdLst>
                  <a:gd name="T0" fmla="*/ 10 w 10"/>
                  <a:gd name="T1" fmla="*/ 0 h 24"/>
                  <a:gd name="T2" fmla="*/ 6 w 10"/>
                  <a:gd name="T3" fmla="*/ 0 h 24"/>
                  <a:gd name="T4" fmla="*/ 0 w 10"/>
                  <a:gd name="T5" fmla="*/ 6 h 24"/>
                  <a:gd name="T6" fmla="*/ 3 w 10"/>
                  <a:gd name="T7" fmla="*/ 6 h 24"/>
                  <a:gd name="T8" fmla="*/ 7 w 10"/>
                  <a:gd name="T9" fmla="*/ 2 h 24"/>
                  <a:gd name="T10" fmla="*/ 7 w 10"/>
                  <a:gd name="T11" fmla="*/ 24 h 24"/>
                  <a:gd name="T12" fmla="*/ 10 w 10"/>
                  <a:gd name="T13" fmla="*/ 24 h 24"/>
                  <a:gd name="T14" fmla="*/ 10 w 10"/>
                  <a:gd name="T15" fmla="*/ 0 h 24"/>
                  <a:gd name="T16" fmla="*/ 10 w 10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0" h="24">
                    <a:moveTo>
                      <a:pt x="10" y="0"/>
                    </a:moveTo>
                    <a:lnTo>
                      <a:pt x="6" y="0"/>
                    </a:lnTo>
                    <a:lnTo>
                      <a:pt x="0" y="6"/>
                    </a:lnTo>
                    <a:lnTo>
                      <a:pt x="3" y="6"/>
                    </a:lnTo>
                    <a:lnTo>
                      <a:pt x="7" y="2"/>
                    </a:lnTo>
                    <a:lnTo>
                      <a:pt x="7" y="24"/>
                    </a:lnTo>
                    <a:lnTo>
                      <a:pt x="10" y="24"/>
                    </a:lnTo>
                    <a:lnTo>
                      <a:pt x="10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46B3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19" name="Freeform 810">
                <a:extLst>
                  <a:ext uri="{FF2B5EF4-FFF2-40B4-BE49-F238E27FC236}">
                    <a16:creationId xmlns="" xmlns:a16="http://schemas.microsoft.com/office/drawing/2014/main" id="{B83F73D9-A461-4988-BC84-5DA43789A9E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297113" y="2874963"/>
                <a:ext cx="17463" cy="38100"/>
              </a:xfrm>
              <a:custGeom>
                <a:avLst/>
                <a:gdLst>
                  <a:gd name="T0" fmla="*/ 11 w 11"/>
                  <a:gd name="T1" fmla="*/ 0 h 24"/>
                  <a:gd name="T2" fmla="*/ 7 w 11"/>
                  <a:gd name="T3" fmla="*/ 0 h 24"/>
                  <a:gd name="T4" fmla="*/ 0 w 11"/>
                  <a:gd name="T5" fmla="*/ 6 h 24"/>
                  <a:gd name="T6" fmla="*/ 4 w 11"/>
                  <a:gd name="T7" fmla="*/ 6 h 24"/>
                  <a:gd name="T8" fmla="*/ 7 w 11"/>
                  <a:gd name="T9" fmla="*/ 2 h 24"/>
                  <a:gd name="T10" fmla="*/ 7 w 11"/>
                  <a:gd name="T11" fmla="*/ 24 h 24"/>
                  <a:gd name="T12" fmla="*/ 11 w 11"/>
                  <a:gd name="T13" fmla="*/ 24 h 24"/>
                  <a:gd name="T14" fmla="*/ 11 w 11"/>
                  <a:gd name="T15" fmla="*/ 0 h 24"/>
                  <a:gd name="T16" fmla="*/ 11 w 11"/>
                  <a:gd name="T17" fmla="*/ 0 h 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1" h="24">
                    <a:moveTo>
                      <a:pt x="11" y="0"/>
                    </a:moveTo>
                    <a:lnTo>
                      <a:pt x="7" y="0"/>
                    </a:lnTo>
                    <a:lnTo>
                      <a:pt x="0" y="6"/>
                    </a:lnTo>
                    <a:lnTo>
                      <a:pt x="4" y="6"/>
                    </a:lnTo>
                    <a:lnTo>
                      <a:pt x="7" y="2"/>
                    </a:lnTo>
                    <a:lnTo>
                      <a:pt x="7" y="24"/>
                    </a:lnTo>
                    <a:lnTo>
                      <a:pt x="11" y="24"/>
                    </a:lnTo>
                    <a:lnTo>
                      <a:pt x="11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46B3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20" name="Freeform 811">
                <a:extLst>
                  <a:ext uri="{FF2B5EF4-FFF2-40B4-BE49-F238E27FC236}">
                    <a16:creationId xmlns="" xmlns:a16="http://schemas.microsoft.com/office/drawing/2014/main" id="{B800EC2E-F3F0-4F18-8FBE-A6259E471580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009900" y="2873375"/>
                <a:ext cx="28575" cy="38100"/>
              </a:xfrm>
              <a:custGeom>
                <a:avLst/>
                <a:gdLst>
                  <a:gd name="T0" fmla="*/ 20 w 23"/>
                  <a:gd name="T1" fmla="*/ 5 h 30"/>
                  <a:gd name="T2" fmla="*/ 22 w 23"/>
                  <a:gd name="T3" fmla="*/ 9 h 30"/>
                  <a:gd name="T4" fmla="*/ 22 w 23"/>
                  <a:gd name="T5" fmla="*/ 23 h 30"/>
                  <a:gd name="T6" fmla="*/ 18 w 23"/>
                  <a:gd name="T7" fmla="*/ 28 h 30"/>
                  <a:gd name="T8" fmla="*/ 9 w 23"/>
                  <a:gd name="T9" fmla="*/ 28 h 30"/>
                  <a:gd name="T10" fmla="*/ 6 w 23"/>
                  <a:gd name="T11" fmla="*/ 27 h 30"/>
                  <a:gd name="T12" fmla="*/ 9 w 23"/>
                  <a:gd name="T13" fmla="*/ 28 h 30"/>
                  <a:gd name="T14" fmla="*/ 18 w 23"/>
                  <a:gd name="T15" fmla="*/ 28 h 30"/>
                  <a:gd name="T16" fmla="*/ 23 w 23"/>
                  <a:gd name="T17" fmla="*/ 23 h 30"/>
                  <a:gd name="T18" fmla="*/ 23 w 23"/>
                  <a:gd name="T19" fmla="*/ 9 h 30"/>
                  <a:gd name="T20" fmla="*/ 20 w 23"/>
                  <a:gd name="T21" fmla="*/ 5 h 30"/>
                  <a:gd name="T22" fmla="*/ 18 w 23"/>
                  <a:gd name="T23" fmla="*/ 0 h 30"/>
                  <a:gd name="T24" fmla="*/ 9 w 23"/>
                  <a:gd name="T25" fmla="*/ 0 h 30"/>
                  <a:gd name="T26" fmla="*/ 0 w 23"/>
                  <a:gd name="T27" fmla="*/ 9 h 30"/>
                  <a:gd name="T28" fmla="*/ 0 w 23"/>
                  <a:gd name="T29" fmla="*/ 23 h 30"/>
                  <a:gd name="T30" fmla="*/ 4 w 23"/>
                  <a:gd name="T31" fmla="*/ 30 h 30"/>
                  <a:gd name="T32" fmla="*/ 0 w 23"/>
                  <a:gd name="T33" fmla="*/ 23 h 30"/>
                  <a:gd name="T34" fmla="*/ 0 w 23"/>
                  <a:gd name="T35" fmla="*/ 9 h 30"/>
                  <a:gd name="T36" fmla="*/ 9 w 23"/>
                  <a:gd name="T37" fmla="*/ 1 h 30"/>
                  <a:gd name="T38" fmla="*/ 18 w 23"/>
                  <a:gd name="T39" fmla="*/ 1 h 30"/>
                  <a:gd name="T40" fmla="*/ 22 w 23"/>
                  <a:gd name="T41" fmla="*/ 2 h 30"/>
                  <a:gd name="T42" fmla="*/ 18 w 23"/>
                  <a:gd name="T43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3" h="30">
                    <a:moveTo>
                      <a:pt x="20" y="5"/>
                    </a:moveTo>
                    <a:cubicBezTo>
                      <a:pt x="22" y="6"/>
                      <a:pt x="22" y="7"/>
                      <a:pt x="22" y="9"/>
                    </a:cubicBezTo>
                    <a:cubicBezTo>
                      <a:pt x="22" y="23"/>
                      <a:pt x="22" y="23"/>
                      <a:pt x="22" y="23"/>
                    </a:cubicBezTo>
                    <a:cubicBezTo>
                      <a:pt x="22" y="25"/>
                      <a:pt x="20" y="28"/>
                      <a:pt x="18" y="28"/>
                    </a:cubicBezTo>
                    <a:cubicBezTo>
                      <a:pt x="9" y="28"/>
                      <a:pt x="9" y="28"/>
                      <a:pt x="9" y="28"/>
                    </a:cubicBezTo>
                    <a:cubicBezTo>
                      <a:pt x="8" y="28"/>
                      <a:pt x="7" y="27"/>
                      <a:pt x="6" y="27"/>
                    </a:cubicBezTo>
                    <a:cubicBezTo>
                      <a:pt x="7" y="27"/>
                      <a:pt x="8" y="28"/>
                      <a:pt x="9" y="28"/>
                    </a:cubicBezTo>
                    <a:cubicBezTo>
                      <a:pt x="18" y="28"/>
                      <a:pt x="18" y="28"/>
                      <a:pt x="18" y="28"/>
                    </a:cubicBezTo>
                    <a:cubicBezTo>
                      <a:pt x="20" y="28"/>
                      <a:pt x="23" y="26"/>
                      <a:pt x="23" y="23"/>
                    </a:cubicBezTo>
                    <a:cubicBezTo>
                      <a:pt x="23" y="9"/>
                      <a:pt x="23" y="9"/>
                      <a:pt x="23" y="9"/>
                    </a:cubicBezTo>
                    <a:cubicBezTo>
                      <a:pt x="23" y="7"/>
                      <a:pt x="22" y="6"/>
                      <a:pt x="20" y="5"/>
                    </a:cubicBezTo>
                    <a:moveTo>
                      <a:pt x="18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4" y="0"/>
                      <a:pt x="0" y="4"/>
                      <a:pt x="0" y="9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0" y="26"/>
                      <a:pt x="2" y="28"/>
                      <a:pt x="4" y="30"/>
                    </a:cubicBezTo>
                    <a:cubicBezTo>
                      <a:pt x="2" y="28"/>
                      <a:pt x="0" y="26"/>
                      <a:pt x="0" y="23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4"/>
                      <a:pt x="4" y="1"/>
                      <a:pt x="9" y="1"/>
                    </a:cubicBezTo>
                    <a:cubicBezTo>
                      <a:pt x="18" y="1"/>
                      <a:pt x="18" y="1"/>
                      <a:pt x="18" y="1"/>
                    </a:cubicBezTo>
                    <a:cubicBezTo>
                      <a:pt x="19" y="1"/>
                      <a:pt x="21" y="1"/>
                      <a:pt x="22" y="2"/>
                    </a:cubicBezTo>
                    <a:cubicBezTo>
                      <a:pt x="21" y="1"/>
                      <a:pt x="19" y="0"/>
                      <a:pt x="18" y="0"/>
                    </a:cubicBezTo>
                  </a:path>
                </a:pathLst>
              </a:custGeom>
              <a:solidFill>
                <a:srgbClr val="42B0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21" name="Freeform 812">
                <a:extLst>
                  <a:ext uri="{FF2B5EF4-FFF2-40B4-BE49-F238E27FC236}">
                    <a16:creationId xmlns="" xmlns:a16="http://schemas.microsoft.com/office/drawing/2014/main" id="{739DB11B-0950-4FC3-A18F-72FF64782BCE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3009900" y="2874963"/>
                <a:ext cx="31750" cy="38100"/>
              </a:xfrm>
              <a:custGeom>
                <a:avLst/>
                <a:gdLst>
                  <a:gd name="T0" fmla="*/ 6 w 26"/>
                  <a:gd name="T1" fmla="*/ 26 h 30"/>
                  <a:gd name="T2" fmla="*/ 4 w 26"/>
                  <a:gd name="T3" fmla="*/ 22 h 30"/>
                  <a:gd name="T4" fmla="*/ 4 w 26"/>
                  <a:gd name="T5" fmla="*/ 8 h 30"/>
                  <a:gd name="T6" fmla="*/ 9 w 26"/>
                  <a:gd name="T7" fmla="*/ 3 h 30"/>
                  <a:gd name="T8" fmla="*/ 18 w 26"/>
                  <a:gd name="T9" fmla="*/ 3 h 30"/>
                  <a:gd name="T10" fmla="*/ 20 w 26"/>
                  <a:gd name="T11" fmla="*/ 4 h 30"/>
                  <a:gd name="T12" fmla="*/ 23 w 26"/>
                  <a:gd name="T13" fmla="*/ 8 h 30"/>
                  <a:gd name="T14" fmla="*/ 23 w 26"/>
                  <a:gd name="T15" fmla="*/ 22 h 30"/>
                  <a:gd name="T16" fmla="*/ 18 w 26"/>
                  <a:gd name="T17" fmla="*/ 27 h 30"/>
                  <a:gd name="T18" fmla="*/ 9 w 26"/>
                  <a:gd name="T19" fmla="*/ 27 h 30"/>
                  <a:gd name="T20" fmla="*/ 6 w 26"/>
                  <a:gd name="T21" fmla="*/ 26 h 30"/>
                  <a:gd name="T22" fmla="*/ 18 w 26"/>
                  <a:gd name="T23" fmla="*/ 0 h 30"/>
                  <a:gd name="T24" fmla="*/ 9 w 26"/>
                  <a:gd name="T25" fmla="*/ 0 h 30"/>
                  <a:gd name="T26" fmla="*/ 0 w 26"/>
                  <a:gd name="T27" fmla="*/ 8 h 30"/>
                  <a:gd name="T28" fmla="*/ 0 w 26"/>
                  <a:gd name="T29" fmla="*/ 22 h 30"/>
                  <a:gd name="T30" fmla="*/ 4 w 26"/>
                  <a:gd name="T31" fmla="*/ 29 h 30"/>
                  <a:gd name="T32" fmla="*/ 9 w 26"/>
                  <a:gd name="T33" fmla="*/ 30 h 30"/>
                  <a:gd name="T34" fmla="*/ 18 w 26"/>
                  <a:gd name="T35" fmla="*/ 30 h 30"/>
                  <a:gd name="T36" fmla="*/ 26 w 26"/>
                  <a:gd name="T37" fmla="*/ 22 h 30"/>
                  <a:gd name="T38" fmla="*/ 26 w 26"/>
                  <a:gd name="T39" fmla="*/ 8 h 30"/>
                  <a:gd name="T40" fmla="*/ 22 w 26"/>
                  <a:gd name="T41" fmla="*/ 1 h 30"/>
                  <a:gd name="T42" fmla="*/ 18 w 26"/>
                  <a:gd name="T43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26" h="30">
                    <a:moveTo>
                      <a:pt x="6" y="26"/>
                    </a:moveTo>
                    <a:cubicBezTo>
                      <a:pt x="5" y="25"/>
                      <a:pt x="4" y="23"/>
                      <a:pt x="4" y="22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4" y="5"/>
                      <a:pt x="6" y="3"/>
                      <a:pt x="9" y="3"/>
                    </a:cubicBezTo>
                    <a:cubicBezTo>
                      <a:pt x="18" y="3"/>
                      <a:pt x="18" y="3"/>
                      <a:pt x="18" y="3"/>
                    </a:cubicBezTo>
                    <a:cubicBezTo>
                      <a:pt x="19" y="3"/>
                      <a:pt x="20" y="3"/>
                      <a:pt x="20" y="4"/>
                    </a:cubicBezTo>
                    <a:cubicBezTo>
                      <a:pt x="22" y="5"/>
                      <a:pt x="23" y="6"/>
                      <a:pt x="23" y="8"/>
                    </a:cubicBezTo>
                    <a:cubicBezTo>
                      <a:pt x="23" y="22"/>
                      <a:pt x="23" y="22"/>
                      <a:pt x="23" y="22"/>
                    </a:cubicBezTo>
                    <a:cubicBezTo>
                      <a:pt x="23" y="25"/>
                      <a:pt x="20" y="27"/>
                      <a:pt x="18" y="27"/>
                    </a:cubicBezTo>
                    <a:cubicBezTo>
                      <a:pt x="9" y="27"/>
                      <a:pt x="9" y="27"/>
                      <a:pt x="9" y="27"/>
                    </a:cubicBezTo>
                    <a:cubicBezTo>
                      <a:pt x="8" y="27"/>
                      <a:pt x="7" y="26"/>
                      <a:pt x="6" y="26"/>
                    </a:cubicBezTo>
                    <a:moveTo>
                      <a:pt x="18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4" y="0"/>
                      <a:pt x="0" y="3"/>
                      <a:pt x="0" y="8"/>
                    </a:cubicBezTo>
                    <a:cubicBezTo>
                      <a:pt x="0" y="22"/>
                      <a:pt x="0" y="22"/>
                      <a:pt x="0" y="22"/>
                    </a:cubicBezTo>
                    <a:cubicBezTo>
                      <a:pt x="0" y="25"/>
                      <a:pt x="2" y="27"/>
                      <a:pt x="4" y="29"/>
                    </a:cubicBezTo>
                    <a:cubicBezTo>
                      <a:pt x="5" y="30"/>
                      <a:pt x="7" y="30"/>
                      <a:pt x="9" y="30"/>
                    </a:cubicBezTo>
                    <a:cubicBezTo>
                      <a:pt x="18" y="30"/>
                      <a:pt x="18" y="30"/>
                      <a:pt x="18" y="30"/>
                    </a:cubicBezTo>
                    <a:cubicBezTo>
                      <a:pt x="22" y="30"/>
                      <a:pt x="26" y="26"/>
                      <a:pt x="26" y="22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5"/>
                      <a:pt x="25" y="2"/>
                      <a:pt x="22" y="1"/>
                    </a:cubicBezTo>
                    <a:cubicBezTo>
                      <a:pt x="21" y="0"/>
                      <a:pt x="19" y="0"/>
                      <a:pt x="18" y="0"/>
                    </a:cubicBezTo>
                  </a:path>
                </a:pathLst>
              </a:custGeom>
              <a:solidFill>
                <a:srgbClr val="4BB5C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22" name="Freeform 813">
                <a:extLst>
                  <a:ext uri="{FF2B5EF4-FFF2-40B4-BE49-F238E27FC236}">
                    <a16:creationId xmlns="" xmlns:a16="http://schemas.microsoft.com/office/drawing/2014/main" id="{3477DA4C-B032-4B44-BA6C-EFB5C25CB7B6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2930525" y="2873375"/>
                <a:ext cx="31750" cy="39688"/>
              </a:xfrm>
              <a:custGeom>
                <a:avLst/>
                <a:gdLst>
                  <a:gd name="T0" fmla="*/ 18 w 26"/>
                  <a:gd name="T1" fmla="*/ 31 h 31"/>
                  <a:gd name="T2" fmla="*/ 9 w 26"/>
                  <a:gd name="T3" fmla="*/ 31 h 31"/>
                  <a:gd name="T4" fmla="*/ 0 w 26"/>
                  <a:gd name="T5" fmla="*/ 23 h 31"/>
                  <a:gd name="T6" fmla="*/ 0 w 26"/>
                  <a:gd name="T7" fmla="*/ 9 h 31"/>
                  <a:gd name="T8" fmla="*/ 9 w 26"/>
                  <a:gd name="T9" fmla="*/ 0 h 31"/>
                  <a:gd name="T10" fmla="*/ 18 w 26"/>
                  <a:gd name="T11" fmla="*/ 0 h 31"/>
                  <a:gd name="T12" fmla="*/ 26 w 26"/>
                  <a:gd name="T13" fmla="*/ 9 h 31"/>
                  <a:gd name="T14" fmla="*/ 26 w 26"/>
                  <a:gd name="T15" fmla="*/ 23 h 31"/>
                  <a:gd name="T16" fmla="*/ 18 w 26"/>
                  <a:gd name="T17" fmla="*/ 31 h 31"/>
                  <a:gd name="T18" fmla="*/ 9 w 26"/>
                  <a:gd name="T19" fmla="*/ 4 h 31"/>
                  <a:gd name="T20" fmla="*/ 4 w 26"/>
                  <a:gd name="T21" fmla="*/ 9 h 31"/>
                  <a:gd name="T22" fmla="*/ 4 w 26"/>
                  <a:gd name="T23" fmla="*/ 23 h 31"/>
                  <a:gd name="T24" fmla="*/ 9 w 26"/>
                  <a:gd name="T25" fmla="*/ 28 h 31"/>
                  <a:gd name="T26" fmla="*/ 18 w 26"/>
                  <a:gd name="T27" fmla="*/ 28 h 31"/>
                  <a:gd name="T28" fmla="*/ 22 w 26"/>
                  <a:gd name="T29" fmla="*/ 23 h 31"/>
                  <a:gd name="T30" fmla="*/ 22 w 26"/>
                  <a:gd name="T31" fmla="*/ 9 h 31"/>
                  <a:gd name="T32" fmla="*/ 18 w 26"/>
                  <a:gd name="T33" fmla="*/ 4 h 31"/>
                  <a:gd name="T34" fmla="*/ 9 w 26"/>
                  <a:gd name="T35" fmla="*/ 4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26" h="31">
                    <a:moveTo>
                      <a:pt x="18" y="31"/>
                    </a:moveTo>
                    <a:cubicBezTo>
                      <a:pt x="9" y="31"/>
                      <a:pt x="9" y="31"/>
                      <a:pt x="9" y="31"/>
                    </a:cubicBezTo>
                    <a:cubicBezTo>
                      <a:pt x="4" y="31"/>
                      <a:pt x="0" y="27"/>
                      <a:pt x="0" y="23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4"/>
                      <a:pt x="4" y="0"/>
                      <a:pt x="9" y="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22" y="0"/>
                      <a:pt x="26" y="4"/>
                      <a:pt x="26" y="9"/>
                    </a:cubicBezTo>
                    <a:cubicBezTo>
                      <a:pt x="26" y="23"/>
                      <a:pt x="26" y="23"/>
                      <a:pt x="26" y="23"/>
                    </a:cubicBezTo>
                    <a:cubicBezTo>
                      <a:pt x="26" y="27"/>
                      <a:pt x="22" y="31"/>
                      <a:pt x="18" y="31"/>
                    </a:cubicBezTo>
                    <a:close/>
                    <a:moveTo>
                      <a:pt x="9" y="4"/>
                    </a:moveTo>
                    <a:cubicBezTo>
                      <a:pt x="6" y="4"/>
                      <a:pt x="4" y="6"/>
                      <a:pt x="4" y="9"/>
                    </a:cubicBezTo>
                    <a:cubicBezTo>
                      <a:pt x="4" y="23"/>
                      <a:pt x="4" y="23"/>
                      <a:pt x="4" y="23"/>
                    </a:cubicBezTo>
                    <a:cubicBezTo>
                      <a:pt x="4" y="25"/>
                      <a:pt x="6" y="28"/>
                      <a:pt x="9" y="28"/>
                    </a:cubicBezTo>
                    <a:cubicBezTo>
                      <a:pt x="18" y="28"/>
                      <a:pt x="18" y="28"/>
                      <a:pt x="18" y="28"/>
                    </a:cubicBezTo>
                    <a:cubicBezTo>
                      <a:pt x="20" y="28"/>
                      <a:pt x="22" y="25"/>
                      <a:pt x="22" y="23"/>
                    </a:cubicBezTo>
                    <a:cubicBezTo>
                      <a:pt x="22" y="9"/>
                      <a:pt x="22" y="9"/>
                      <a:pt x="22" y="9"/>
                    </a:cubicBezTo>
                    <a:cubicBezTo>
                      <a:pt x="22" y="6"/>
                      <a:pt x="20" y="4"/>
                      <a:pt x="18" y="4"/>
                    </a:cubicBezTo>
                    <a:lnTo>
                      <a:pt x="9" y="4"/>
                    </a:lnTo>
                    <a:close/>
                  </a:path>
                </a:pathLst>
              </a:custGeom>
              <a:solidFill>
                <a:srgbClr val="46B3C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23" name="Freeform 843">
                <a:extLst>
                  <a:ext uri="{FF2B5EF4-FFF2-40B4-BE49-F238E27FC236}">
                    <a16:creationId xmlns="" xmlns:a16="http://schemas.microsoft.com/office/drawing/2014/main" id="{C76C92BA-240C-46B8-A682-769137B72E1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83000" y="2500313"/>
                <a:ext cx="34925" cy="68263"/>
              </a:xfrm>
              <a:custGeom>
                <a:avLst/>
                <a:gdLst>
                  <a:gd name="T0" fmla="*/ 22 w 22"/>
                  <a:gd name="T1" fmla="*/ 43 h 43"/>
                  <a:gd name="T2" fmla="*/ 0 w 22"/>
                  <a:gd name="T3" fmla="*/ 22 h 43"/>
                  <a:gd name="T4" fmla="*/ 22 w 22"/>
                  <a:gd name="T5" fmla="*/ 0 h 43"/>
                  <a:gd name="T6" fmla="*/ 22 w 22"/>
                  <a:gd name="T7" fmla="*/ 4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43">
                    <a:moveTo>
                      <a:pt x="22" y="43"/>
                    </a:moveTo>
                    <a:lnTo>
                      <a:pt x="0" y="22"/>
                    </a:lnTo>
                    <a:lnTo>
                      <a:pt x="22" y="0"/>
                    </a:lnTo>
                    <a:lnTo>
                      <a:pt x="22" y="43"/>
                    </a:lnTo>
                    <a:close/>
                  </a:path>
                </a:pathLst>
              </a:custGeom>
              <a:solidFill>
                <a:srgbClr val="C3E6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24" name="Freeform 844">
                <a:extLst>
                  <a:ext uri="{FF2B5EF4-FFF2-40B4-BE49-F238E27FC236}">
                    <a16:creationId xmlns="" xmlns:a16="http://schemas.microsoft.com/office/drawing/2014/main" id="{540745BA-A4C4-45FD-AFAF-4379E9C2A41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636963" y="2500313"/>
                <a:ext cx="34925" cy="68263"/>
              </a:xfrm>
              <a:custGeom>
                <a:avLst/>
                <a:gdLst>
                  <a:gd name="T0" fmla="*/ 22 w 22"/>
                  <a:gd name="T1" fmla="*/ 43 h 43"/>
                  <a:gd name="T2" fmla="*/ 0 w 22"/>
                  <a:gd name="T3" fmla="*/ 22 h 43"/>
                  <a:gd name="T4" fmla="*/ 22 w 22"/>
                  <a:gd name="T5" fmla="*/ 0 h 43"/>
                  <a:gd name="T6" fmla="*/ 22 w 22"/>
                  <a:gd name="T7" fmla="*/ 43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22" h="43">
                    <a:moveTo>
                      <a:pt x="22" y="43"/>
                    </a:moveTo>
                    <a:lnTo>
                      <a:pt x="0" y="22"/>
                    </a:lnTo>
                    <a:lnTo>
                      <a:pt x="22" y="0"/>
                    </a:lnTo>
                    <a:lnTo>
                      <a:pt x="22" y="43"/>
                    </a:lnTo>
                    <a:close/>
                  </a:path>
                </a:pathLst>
              </a:custGeom>
              <a:solidFill>
                <a:srgbClr val="C3E6E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56" name="Group 7">
              <a:extLst>
                <a:ext uri="{FF2B5EF4-FFF2-40B4-BE49-F238E27FC236}">
                  <a16:creationId xmlns="" xmlns:a16="http://schemas.microsoft.com/office/drawing/2014/main" id="{653553B9-E7E6-4A21-B0D5-E361E4B4A029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7000096" y="9525"/>
              <a:ext cx="1763782" cy="5259962"/>
              <a:chOff x="6550025" y="3950961"/>
              <a:chExt cx="892175" cy="2660650"/>
            </a:xfrm>
          </p:grpSpPr>
          <p:sp>
            <p:nvSpPr>
              <p:cNvPr id="57" name="Freeform 875">
                <a:extLst>
                  <a:ext uri="{FF2B5EF4-FFF2-40B4-BE49-F238E27FC236}">
                    <a16:creationId xmlns="" xmlns:a16="http://schemas.microsoft.com/office/drawing/2014/main" id="{C416DF52-3158-4B53-85CE-359841308D0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550025" y="5046336"/>
                <a:ext cx="103188" cy="138113"/>
              </a:xfrm>
              <a:custGeom>
                <a:avLst/>
                <a:gdLst>
                  <a:gd name="T0" fmla="*/ 23 w 34"/>
                  <a:gd name="T1" fmla="*/ 0 h 46"/>
                  <a:gd name="T2" fmla="*/ 22 w 34"/>
                  <a:gd name="T3" fmla="*/ 4 h 46"/>
                  <a:gd name="T4" fmla="*/ 0 w 34"/>
                  <a:gd name="T5" fmla="*/ 21 h 46"/>
                  <a:gd name="T6" fmla="*/ 8 w 34"/>
                  <a:gd name="T7" fmla="*/ 21 h 46"/>
                  <a:gd name="T8" fmla="*/ 15 w 34"/>
                  <a:gd name="T9" fmla="*/ 19 h 46"/>
                  <a:gd name="T10" fmla="*/ 14 w 34"/>
                  <a:gd name="T11" fmla="*/ 29 h 46"/>
                  <a:gd name="T12" fmla="*/ 11 w 34"/>
                  <a:gd name="T13" fmla="*/ 42 h 46"/>
                  <a:gd name="T14" fmla="*/ 14 w 34"/>
                  <a:gd name="T15" fmla="*/ 44 h 46"/>
                  <a:gd name="T16" fmla="*/ 16 w 34"/>
                  <a:gd name="T17" fmla="*/ 46 h 46"/>
                  <a:gd name="T18" fmla="*/ 23 w 34"/>
                  <a:gd name="T19" fmla="*/ 36 h 46"/>
                  <a:gd name="T20" fmla="*/ 22 w 34"/>
                  <a:gd name="T21" fmla="*/ 45 h 46"/>
                  <a:gd name="T22" fmla="*/ 27 w 34"/>
                  <a:gd name="T23" fmla="*/ 34 h 46"/>
                  <a:gd name="T24" fmla="*/ 32 w 34"/>
                  <a:gd name="T25" fmla="*/ 21 h 46"/>
                  <a:gd name="T26" fmla="*/ 33 w 34"/>
                  <a:gd name="T27" fmla="*/ 8 h 46"/>
                  <a:gd name="T28" fmla="*/ 34 w 34"/>
                  <a:gd name="T29" fmla="*/ 3 h 46"/>
                  <a:gd name="T30" fmla="*/ 23 w 34"/>
                  <a:gd name="T31" fmla="*/ 0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34" h="46">
                    <a:moveTo>
                      <a:pt x="23" y="0"/>
                    </a:moveTo>
                    <a:cubicBezTo>
                      <a:pt x="23" y="2"/>
                      <a:pt x="23" y="2"/>
                      <a:pt x="22" y="4"/>
                    </a:cubicBezTo>
                    <a:cubicBezTo>
                      <a:pt x="20" y="6"/>
                      <a:pt x="0" y="21"/>
                      <a:pt x="0" y="21"/>
                    </a:cubicBezTo>
                    <a:cubicBezTo>
                      <a:pt x="0" y="21"/>
                      <a:pt x="4" y="25"/>
                      <a:pt x="8" y="21"/>
                    </a:cubicBezTo>
                    <a:cubicBezTo>
                      <a:pt x="13" y="17"/>
                      <a:pt x="15" y="19"/>
                      <a:pt x="15" y="19"/>
                    </a:cubicBezTo>
                    <a:cubicBezTo>
                      <a:pt x="15" y="19"/>
                      <a:pt x="15" y="20"/>
                      <a:pt x="14" y="29"/>
                    </a:cubicBezTo>
                    <a:cubicBezTo>
                      <a:pt x="11" y="33"/>
                      <a:pt x="10" y="39"/>
                      <a:pt x="11" y="42"/>
                    </a:cubicBezTo>
                    <a:cubicBezTo>
                      <a:pt x="11" y="43"/>
                      <a:pt x="12" y="45"/>
                      <a:pt x="14" y="44"/>
                    </a:cubicBezTo>
                    <a:cubicBezTo>
                      <a:pt x="14" y="45"/>
                      <a:pt x="16" y="46"/>
                      <a:pt x="16" y="46"/>
                    </a:cubicBezTo>
                    <a:cubicBezTo>
                      <a:pt x="18" y="46"/>
                      <a:pt x="20" y="40"/>
                      <a:pt x="23" y="36"/>
                    </a:cubicBezTo>
                    <a:cubicBezTo>
                      <a:pt x="22" y="39"/>
                      <a:pt x="19" y="45"/>
                      <a:pt x="22" y="45"/>
                    </a:cubicBezTo>
                    <a:cubicBezTo>
                      <a:pt x="23" y="43"/>
                      <a:pt x="27" y="35"/>
                      <a:pt x="27" y="34"/>
                    </a:cubicBezTo>
                    <a:cubicBezTo>
                      <a:pt x="27" y="33"/>
                      <a:pt x="31" y="26"/>
                      <a:pt x="32" y="21"/>
                    </a:cubicBezTo>
                    <a:cubicBezTo>
                      <a:pt x="33" y="15"/>
                      <a:pt x="33" y="8"/>
                      <a:pt x="33" y="8"/>
                    </a:cubicBezTo>
                    <a:cubicBezTo>
                      <a:pt x="34" y="3"/>
                      <a:pt x="34" y="3"/>
                      <a:pt x="34" y="3"/>
                    </a:cubicBezTo>
                    <a:cubicBezTo>
                      <a:pt x="34" y="3"/>
                      <a:pt x="30" y="1"/>
                      <a:pt x="23" y="0"/>
                    </a:cubicBezTo>
                    <a:close/>
                  </a:path>
                </a:pathLst>
              </a:custGeom>
              <a:solidFill>
                <a:srgbClr val="D3ED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8" name="Freeform 876">
                <a:extLst>
                  <a:ext uri="{FF2B5EF4-FFF2-40B4-BE49-F238E27FC236}">
                    <a16:creationId xmlns="" xmlns:a16="http://schemas.microsoft.com/office/drawing/2014/main" id="{60E2A935-6EE9-44A7-8943-8106A767551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613525" y="4208136"/>
                <a:ext cx="211138" cy="855663"/>
              </a:xfrm>
              <a:custGeom>
                <a:avLst/>
                <a:gdLst>
                  <a:gd name="T0" fmla="*/ 12 w 70"/>
                  <a:gd name="T1" fmla="*/ 72 h 283"/>
                  <a:gd name="T2" fmla="*/ 15 w 70"/>
                  <a:gd name="T3" fmla="*/ 167 h 283"/>
                  <a:gd name="T4" fmla="*/ 0 w 70"/>
                  <a:gd name="T5" fmla="*/ 278 h 283"/>
                  <a:gd name="T6" fmla="*/ 15 w 70"/>
                  <a:gd name="T7" fmla="*/ 283 h 283"/>
                  <a:gd name="T8" fmla="*/ 50 w 70"/>
                  <a:gd name="T9" fmla="*/ 180 h 283"/>
                  <a:gd name="T10" fmla="*/ 56 w 70"/>
                  <a:gd name="T11" fmla="*/ 110 h 283"/>
                  <a:gd name="T12" fmla="*/ 49 w 70"/>
                  <a:gd name="T13" fmla="*/ 15 h 283"/>
                  <a:gd name="T14" fmla="*/ 12 w 70"/>
                  <a:gd name="T15" fmla="*/ 72 h 2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0" h="283">
                    <a:moveTo>
                      <a:pt x="12" y="72"/>
                    </a:moveTo>
                    <a:cubicBezTo>
                      <a:pt x="16" y="106"/>
                      <a:pt x="17" y="131"/>
                      <a:pt x="15" y="167"/>
                    </a:cubicBezTo>
                    <a:cubicBezTo>
                      <a:pt x="13" y="207"/>
                      <a:pt x="0" y="278"/>
                      <a:pt x="0" y="278"/>
                    </a:cubicBezTo>
                    <a:cubicBezTo>
                      <a:pt x="15" y="283"/>
                      <a:pt x="15" y="283"/>
                      <a:pt x="15" y="283"/>
                    </a:cubicBezTo>
                    <a:cubicBezTo>
                      <a:pt x="15" y="283"/>
                      <a:pt x="40" y="227"/>
                      <a:pt x="50" y="180"/>
                    </a:cubicBezTo>
                    <a:cubicBezTo>
                      <a:pt x="55" y="154"/>
                      <a:pt x="56" y="110"/>
                      <a:pt x="56" y="110"/>
                    </a:cubicBezTo>
                    <a:cubicBezTo>
                      <a:pt x="56" y="110"/>
                      <a:pt x="70" y="0"/>
                      <a:pt x="49" y="15"/>
                    </a:cubicBezTo>
                    <a:cubicBezTo>
                      <a:pt x="38" y="22"/>
                      <a:pt x="8" y="37"/>
                      <a:pt x="12" y="72"/>
                    </a:cubicBezTo>
                    <a:close/>
                  </a:path>
                </a:pathLst>
              </a:custGeom>
              <a:solidFill>
                <a:srgbClr val="D3ED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59" name="Freeform 877">
                <a:extLst>
                  <a:ext uri="{FF2B5EF4-FFF2-40B4-BE49-F238E27FC236}">
                    <a16:creationId xmlns="" xmlns:a16="http://schemas.microsoft.com/office/drawing/2014/main" id="{C97E4196-4516-4C70-B5C3-96147743851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064375" y="4516111"/>
                <a:ext cx="50800" cy="182563"/>
              </a:xfrm>
              <a:custGeom>
                <a:avLst/>
                <a:gdLst>
                  <a:gd name="T0" fmla="*/ 13 w 17"/>
                  <a:gd name="T1" fmla="*/ 60 h 60"/>
                  <a:gd name="T2" fmla="*/ 4 w 17"/>
                  <a:gd name="T3" fmla="*/ 5 h 60"/>
                  <a:gd name="T4" fmla="*/ 17 w 17"/>
                  <a:gd name="T5" fmla="*/ 42 h 60"/>
                  <a:gd name="T6" fmla="*/ 13 w 17"/>
                  <a:gd name="T7" fmla="*/ 60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7" h="60">
                    <a:moveTo>
                      <a:pt x="13" y="60"/>
                    </a:moveTo>
                    <a:cubicBezTo>
                      <a:pt x="13" y="60"/>
                      <a:pt x="0" y="10"/>
                      <a:pt x="4" y="5"/>
                    </a:cubicBezTo>
                    <a:cubicBezTo>
                      <a:pt x="8" y="0"/>
                      <a:pt x="17" y="42"/>
                      <a:pt x="17" y="42"/>
                    </a:cubicBezTo>
                    <a:lnTo>
                      <a:pt x="13" y="60"/>
                    </a:lnTo>
                    <a:close/>
                  </a:path>
                </a:pathLst>
              </a:custGeom>
              <a:solidFill>
                <a:srgbClr val="5CBCD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0" name="Freeform 878">
                <a:extLst>
                  <a:ext uri="{FF2B5EF4-FFF2-40B4-BE49-F238E27FC236}">
                    <a16:creationId xmlns="" xmlns:a16="http://schemas.microsoft.com/office/drawing/2014/main" id="{04BFBB3D-8C09-4A12-B9D1-62FC7C0443B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661150" y="4198611"/>
                <a:ext cx="412750" cy="817563"/>
              </a:xfrm>
              <a:custGeom>
                <a:avLst/>
                <a:gdLst>
                  <a:gd name="T0" fmla="*/ 18 w 136"/>
                  <a:gd name="T1" fmla="*/ 262 h 270"/>
                  <a:gd name="T2" fmla="*/ 6 w 136"/>
                  <a:gd name="T3" fmla="*/ 117 h 270"/>
                  <a:gd name="T4" fmla="*/ 49 w 136"/>
                  <a:gd name="T5" fmla="*/ 1 h 270"/>
                  <a:gd name="T6" fmla="*/ 76 w 136"/>
                  <a:gd name="T7" fmla="*/ 0 h 270"/>
                  <a:gd name="T8" fmla="*/ 131 w 136"/>
                  <a:gd name="T9" fmla="*/ 109 h 270"/>
                  <a:gd name="T10" fmla="*/ 134 w 136"/>
                  <a:gd name="T11" fmla="*/ 210 h 270"/>
                  <a:gd name="T12" fmla="*/ 135 w 136"/>
                  <a:gd name="T13" fmla="*/ 270 h 270"/>
                  <a:gd name="T14" fmla="*/ 18 w 136"/>
                  <a:gd name="T15" fmla="*/ 262 h 2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36" h="270">
                    <a:moveTo>
                      <a:pt x="18" y="262"/>
                    </a:moveTo>
                    <a:cubicBezTo>
                      <a:pt x="18" y="262"/>
                      <a:pt x="14" y="191"/>
                      <a:pt x="6" y="117"/>
                    </a:cubicBezTo>
                    <a:cubicBezTo>
                      <a:pt x="0" y="56"/>
                      <a:pt x="49" y="1"/>
                      <a:pt x="49" y="1"/>
                    </a:cubicBezTo>
                    <a:cubicBezTo>
                      <a:pt x="76" y="0"/>
                      <a:pt x="76" y="0"/>
                      <a:pt x="76" y="0"/>
                    </a:cubicBezTo>
                    <a:cubicBezTo>
                      <a:pt x="76" y="0"/>
                      <a:pt x="122" y="50"/>
                      <a:pt x="131" y="109"/>
                    </a:cubicBezTo>
                    <a:cubicBezTo>
                      <a:pt x="136" y="145"/>
                      <a:pt x="134" y="210"/>
                      <a:pt x="134" y="210"/>
                    </a:cubicBezTo>
                    <a:cubicBezTo>
                      <a:pt x="135" y="270"/>
                      <a:pt x="135" y="270"/>
                      <a:pt x="135" y="270"/>
                    </a:cubicBezTo>
                    <a:lnTo>
                      <a:pt x="18" y="262"/>
                    </a:lnTo>
                    <a:close/>
                  </a:path>
                </a:pathLst>
              </a:custGeom>
              <a:solidFill>
                <a:srgbClr val="D3ED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1" name="Freeform 879">
                <a:extLst>
                  <a:ext uri="{FF2B5EF4-FFF2-40B4-BE49-F238E27FC236}">
                    <a16:creationId xmlns="" xmlns:a16="http://schemas.microsoft.com/office/drawing/2014/main" id="{1ABE47D5-A721-4AC2-A2CB-021A56419FD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04013" y="4204961"/>
                <a:ext cx="457200" cy="841375"/>
              </a:xfrm>
              <a:custGeom>
                <a:avLst/>
                <a:gdLst>
                  <a:gd name="T0" fmla="*/ 125 w 151"/>
                  <a:gd name="T1" fmla="*/ 261 h 278"/>
                  <a:gd name="T2" fmla="*/ 133 w 151"/>
                  <a:gd name="T3" fmla="*/ 161 h 278"/>
                  <a:gd name="T4" fmla="*/ 148 w 151"/>
                  <a:gd name="T5" fmla="*/ 47 h 278"/>
                  <a:gd name="T6" fmla="*/ 136 w 151"/>
                  <a:gd name="T7" fmla="*/ 35 h 278"/>
                  <a:gd name="T8" fmla="*/ 65 w 151"/>
                  <a:gd name="T9" fmla="*/ 0 h 278"/>
                  <a:gd name="T10" fmla="*/ 23 w 151"/>
                  <a:gd name="T11" fmla="*/ 33 h 278"/>
                  <a:gd name="T12" fmla="*/ 24 w 151"/>
                  <a:gd name="T13" fmla="*/ 204 h 278"/>
                  <a:gd name="T14" fmla="*/ 31 w 151"/>
                  <a:gd name="T15" fmla="*/ 263 h 278"/>
                  <a:gd name="T16" fmla="*/ 125 w 151"/>
                  <a:gd name="T17" fmla="*/ 261 h 2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51" h="278">
                    <a:moveTo>
                      <a:pt x="125" y="261"/>
                    </a:moveTo>
                    <a:cubicBezTo>
                      <a:pt x="125" y="261"/>
                      <a:pt x="123" y="214"/>
                      <a:pt x="133" y="161"/>
                    </a:cubicBezTo>
                    <a:cubicBezTo>
                      <a:pt x="103" y="51"/>
                      <a:pt x="151" y="67"/>
                      <a:pt x="148" y="47"/>
                    </a:cubicBezTo>
                    <a:cubicBezTo>
                      <a:pt x="145" y="42"/>
                      <a:pt x="141" y="38"/>
                      <a:pt x="136" y="35"/>
                    </a:cubicBezTo>
                    <a:cubicBezTo>
                      <a:pt x="93" y="13"/>
                      <a:pt x="65" y="0"/>
                      <a:pt x="65" y="0"/>
                    </a:cubicBezTo>
                    <a:cubicBezTo>
                      <a:pt x="65" y="0"/>
                      <a:pt x="29" y="21"/>
                      <a:pt x="23" y="33"/>
                    </a:cubicBezTo>
                    <a:cubicBezTo>
                      <a:pt x="0" y="74"/>
                      <a:pt x="9" y="166"/>
                      <a:pt x="24" y="204"/>
                    </a:cubicBezTo>
                    <a:cubicBezTo>
                      <a:pt x="34" y="230"/>
                      <a:pt x="26" y="247"/>
                      <a:pt x="31" y="263"/>
                    </a:cubicBezTo>
                    <a:cubicBezTo>
                      <a:pt x="58" y="278"/>
                      <a:pt x="125" y="261"/>
                      <a:pt x="125" y="261"/>
                    </a:cubicBezTo>
                    <a:close/>
                  </a:path>
                </a:pathLst>
              </a:custGeom>
              <a:solidFill>
                <a:srgbClr val="D3ED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2" name="Freeform 880">
                <a:extLst>
                  <a:ext uri="{FF2B5EF4-FFF2-40B4-BE49-F238E27FC236}">
                    <a16:creationId xmlns="" xmlns:a16="http://schemas.microsoft.com/office/drawing/2014/main" id="{5E688C0F-89AC-4A5C-8903-E6A8B666C6C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31000" y="4598661"/>
                <a:ext cx="76200" cy="419100"/>
              </a:xfrm>
              <a:custGeom>
                <a:avLst/>
                <a:gdLst>
                  <a:gd name="T0" fmla="*/ 16 w 25"/>
                  <a:gd name="T1" fmla="*/ 138 h 139"/>
                  <a:gd name="T2" fmla="*/ 13 w 25"/>
                  <a:gd name="T3" fmla="*/ 74 h 139"/>
                  <a:gd name="T4" fmla="*/ 3 w 25"/>
                  <a:gd name="T5" fmla="*/ 0 h 139"/>
                  <a:gd name="T6" fmla="*/ 15 w 25"/>
                  <a:gd name="T7" fmla="*/ 70 h 139"/>
                  <a:gd name="T8" fmla="*/ 24 w 25"/>
                  <a:gd name="T9" fmla="*/ 139 h 139"/>
                  <a:gd name="T10" fmla="*/ 16 w 25"/>
                  <a:gd name="T11" fmla="*/ 138 h 1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" h="139">
                    <a:moveTo>
                      <a:pt x="16" y="138"/>
                    </a:moveTo>
                    <a:cubicBezTo>
                      <a:pt x="16" y="138"/>
                      <a:pt x="25" y="98"/>
                      <a:pt x="13" y="74"/>
                    </a:cubicBezTo>
                    <a:cubicBezTo>
                      <a:pt x="0" y="49"/>
                      <a:pt x="3" y="0"/>
                      <a:pt x="3" y="0"/>
                    </a:cubicBezTo>
                    <a:cubicBezTo>
                      <a:pt x="3" y="0"/>
                      <a:pt x="5" y="40"/>
                      <a:pt x="15" y="70"/>
                    </a:cubicBezTo>
                    <a:cubicBezTo>
                      <a:pt x="24" y="100"/>
                      <a:pt x="24" y="139"/>
                      <a:pt x="24" y="139"/>
                    </a:cubicBezTo>
                    <a:lnTo>
                      <a:pt x="16" y="138"/>
                    </a:lnTo>
                    <a:close/>
                  </a:path>
                </a:pathLst>
              </a:custGeom>
              <a:solidFill>
                <a:srgbClr val="A6D1D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3" name="Freeform 881">
                <a:extLst>
                  <a:ext uri="{FF2B5EF4-FFF2-40B4-BE49-F238E27FC236}">
                    <a16:creationId xmlns="" xmlns:a16="http://schemas.microsoft.com/office/drawing/2014/main" id="{31C6A9AA-B0A1-4B81-8F54-DB7DD07B923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04013" y="4244649"/>
                <a:ext cx="112713" cy="658813"/>
              </a:xfrm>
              <a:custGeom>
                <a:avLst/>
                <a:gdLst>
                  <a:gd name="T0" fmla="*/ 26 w 37"/>
                  <a:gd name="T1" fmla="*/ 0 h 218"/>
                  <a:gd name="T2" fmla="*/ 20 w 37"/>
                  <a:gd name="T3" fmla="*/ 10 h 218"/>
                  <a:gd name="T4" fmla="*/ 21 w 37"/>
                  <a:gd name="T5" fmla="*/ 18 h 218"/>
                  <a:gd name="T6" fmla="*/ 3 w 37"/>
                  <a:gd name="T7" fmla="*/ 82 h 218"/>
                  <a:gd name="T8" fmla="*/ 3 w 37"/>
                  <a:gd name="T9" fmla="*/ 196 h 218"/>
                  <a:gd name="T10" fmla="*/ 26 w 37"/>
                  <a:gd name="T11" fmla="*/ 218 h 218"/>
                  <a:gd name="T12" fmla="*/ 37 w 37"/>
                  <a:gd name="T13" fmla="*/ 193 h 218"/>
                  <a:gd name="T14" fmla="*/ 19 w 37"/>
                  <a:gd name="T15" fmla="*/ 80 h 218"/>
                  <a:gd name="T16" fmla="*/ 26 w 37"/>
                  <a:gd name="T17" fmla="*/ 19 h 218"/>
                  <a:gd name="T18" fmla="*/ 35 w 37"/>
                  <a:gd name="T19" fmla="*/ 12 h 218"/>
                  <a:gd name="T20" fmla="*/ 26 w 37"/>
                  <a:gd name="T21" fmla="*/ 0 h 2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7" h="218">
                    <a:moveTo>
                      <a:pt x="26" y="0"/>
                    </a:moveTo>
                    <a:cubicBezTo>
                      <a:pt x="26" y="0"/>
                      <a:pt x="21" y="2"/>
                      <a:pt x="20" y="10"/>
                    </a:cubicBezTo>
                    <a:cubicBezTo>
                      <a:pt x="19" y="14"/>
                      <a:pt x="21" y="18"/>
                      <a:pt x="21" y="18"/>
                    </a:cubicBezTo>
                    <a:cubicBezTo>
                      <a:pt x="21" y="18"/>
                      <a:pt x="4" y="43"/>
                      <a:pt x="3" y="82"/>
                    </a:cubicBezTo>
                    <a:cubicBezTo>
                      <a:pt x="0" y="141"/>
                      <a:pt x="3" y="196"/>
                      <a:pt x="3" y="196"/>
                    </a:cubicBezTo>
                    <a:cubicBezTo>
                      <a:pt x="26" y="218"/>
                      <a:pt x="26" y="218"/>
                      <a:pt x="26" y="218"/>
                    </a:cubicBezTo>
                    <a:cubicBezTo>
                      <a:pt x="37" y="193"/>
                      <a:pt x="37" y="193"/>
                      <a:pt x="37" y="193"/>
                    </a:cubicBezTo>
                    <a:cubicBezTo>
                      <a:pt x="37" y="193"/>
                      <a:pt x="24" y="137"/>
                      <a:pt x="19" y="80"/>
                    </a:cubicBezTo>
                    <a:cubicBezTo>
                      <a:pt x="16" y="40"/>
                      <a:pt x="26" y="19"/>
                      <a:pt x="26" y="19"/>
                    </a:cubicBezTo>
                    <a:cubicBezTo>
                      <a:pt x="26" y="19"/>
                      <a:pt x="30" y="16"/>
                      <a:pt x="35" y="12"/>
                    </a:cubicBezTo>
                    <a:cubicBezTo>
                      <a:pt x="28" y="6"/>
                      <a:pt x="26" y="0"/>
                      <a:pt x="26" y="0"/>
                    </a:cubicBezTo>
                    <a:close/>
                  </a:path>
                </a:pathLst>
              </a:custGeom>
              <a:solidFill>
                <a:srgbClr val="42619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4" name="Freeform 882">
                <a:extLst>
                  <a:ext uri="{FF2B5EF4-FFF2-40B4-BE49-F238E27FC236}">
                    <a16:creationId xmlns="" xmlns:a16="http://schemas.microsoft.com/office/drawing/2014/main" id="{6A0DAC80-F1E1-49F6-ACEF-5D0D7D7B925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04013" y="4074786"/>
                <a:ext cx="187325" cy="173038"/>
              </a:xfrm>
              <a:custGeom>
                <a:avLst/>
                <a:gdLst>
                  <a:gd name="T0" fmla="*/ 62 w 62"/>
                  <a:gd name="T1" fmla="*/ 40 h 57"/>
                  <a:gd name="T2" fmla="*/ 59 w 62"/>
                  <a:gd name="T3" fmla="*/ 16 h 57"/>
                  <a:gd name="T4" fmla="*/ 43 w 62"/>
                  <a:gd name="T5" fmla="*/ 2 h 57"/>
                  <a:gd name="T6" fmla="*/ 34 w 62"/>
                  <a:gd name="T7" fmla="*/ 23 h 57"/>
                  <a:gd name="T8" fmla="*/ 20 w 62"/>
                  <a:gd name="T9" fmla="*/ 36 h 57"/>
                  <a:gd name="T10" fmla="*/ 0 w 62"/>
                  <a:gd name="T11" fmla="*/ 36 h 57"/>
                  <a:gd name="T12" fmla="*/ 26 w 62"/>
                  <a:gd name="T13" fmla="*/ 55 h 57"/>
                  <a:gd name="T14" fmla="*/ 62 w 62"/>
                  <a:gd name="T15" fmla="*/ 40 h 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62" h="57">
                    <a:moveTo>
                      <a:pt x="62" y="40"/>
                    </a:moveTo>
                    <a:cubicBezTo>
                      <a:pt x="62" y="40"/>
                      <a:pt x="58" y="32"/>
                      <a:pt x="59" y="16"/>
                    </a:cubicBezTo>
                    <a:cubicBezTo>
                      <a:pt x="61" y="0"/>
                      <a:pt x="43" y="2"/>
                      <a:pt x="43" y="2"/>
                    </a:cubicBezTo>
                    <a:cubicBezTo>
                      <a:pt x="43" y="2"/>
                      <a:pt x="36" y="15"/>
                      <a:pt x="34" y="23"/>
                    </a:cubicBezTo>
                    <a:cubicBezTo>
                      <a:pt x="32" y="30"/>
                      <a:pt x="24" y="35"/>
                      <a:pt x="20" y="36"/>
                    </a:cubicBezTo>
                    <a:cubicBezTo>
                      <a:pt x="13" y="36"/>
                      <a:pt x="0" y="36"/>
                      <a:pt x="0" y="36"/>
                    </a:cubicBezTo>
                    <a:cubicBezTo>
                      <a:pt x="0" y="36"/>
                      <a:pt x="21" y="41"/>
                      <a:pt x="26" y="55"/>
                    </a:cubicBezTo>
                    <a:cubicBezTo>
                      <a:pt x="44" y="57"/>
                      <a:pt x="62" y="40"/>
                      <a:pt x="62" y="40"/>
                    </a:cubicBezTo>
                    <a:close/>
                  </a:path>
                </a:pathLst>
              </a:custGeom>
              <a:solidFill>
                <a:srgbClr val="9ED6E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5" name="Freeform 883">
                <a:extLst>
                  <a:ext uri="{FF2B5EF4-FFF2-40B4-BE49-F238E27FC236}">
                    <a16:creationId xmlns="" xmlns:a16="http://schemas.microsoft.com/office/drawing/2014/main" id="{C62EB578-2069-47C6-9E60-3BD2F69F1CC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686550" y="3981124"/>
                <a:ext cx="160338" cy="203200"/>
              </a:xfrm>
              <a:custGeom>
                <a:avLst/>
                <a:gdLst>
                  <a:gd name="T0" fmla="*/ 7 w 53"/>
                  <a:gd name="T1" fmla="*/ 67 h 67"/>
                  <a:gd name="T2" fmla="*/ 29 w 53"/>
                  <a:gd name="T3" fmla="*/ 67 h 67"/>
                  <a:gd name="T4" fmla="*/ 39 w 53"/>
                  <a:gd name="T5" fmla="*/ 58 h 67"/>
                  <a:gd name="T6" fmla="*/ 44 w 53"/>
                  <a:gd name="T7" fmla="*/ 45 h 67"/>
                  <a:gd name="T8" fmla="*/ 50 w 53"/>
                  <a:gd name="T9" fmla="*/ 40 h 67"/>
                  <a:gd name="T10" fmla="*/ 47 w 53"/>
                  <a:gd name="T11" fmla="*/ 30 h 67"/>
                  <a:gd name="T12" fmla="*/ 47 w 53"/>
                  <a:gd name="T13" fmla="*/ 4 h 67"/>
                  <a:gd name="T14" fmla="*/ 34 w 53"/>
                  <a:gd name="T15" fmla="*/ 0 h 67"/>
                  <a:gd name="T16" fmla="*/ 22 w 53"/>
                  <a:gd name="T17" fmla="*/ 6 h 67"/>
                  <a:gd name="T18" fmla="*/ 1 w 53"/>
                  <a:gd name="T19" fmla="*/ 37 h 67"/>
                  <a:gd name="T20" fmla="*/ 3 w 53"/>
                  <a:gd name="T21" fmla="*/ 39 h 67"/>
                  <a:gd name="T22" fmla="*/ 8 w 53"/>
                  <a:gd name="T23" fmla="*/ 40 h 67"/>
                  <a:gd name="T24" fmla="*/ 3 w 53"/>
                  <a:gd name="T25" fmla="*/ 64 h 67"/>
                  <a:gd name="T26" fmla="*/ 7 w 53"/>
                  <a:gd name="T27" fmla="*/ 67 h 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53" h="67">
                    <a:moveTo>
                      <a:pt x="7" y="67"/>
                    </a:moveTo>
                    <a:cubicBezTo>
                      <a:pt x="13" y="67"/>
                      <a:pt x="23" y="67"/>
                      <a:pt x="29" y="67"/>
                    </a:cubicBezTo>
                    <a:cubicBezTo>
                      <a:pt x="37" y="66"/>
                      <a:pt x="39" y="58"/>
                      <a:pt x="39" y="58"/>
                    </a:cubicBezTo>
                    <a:cubicBezTo>
                      <a:pt x="44" y="45"/>
                      <a:pt x="44" y="45"/>
                      <a:pt x="44" y="45"/>
                    </a:cubicBezTo>
                    <a:cubicBezTo>
                      <a:pt x="44" y="45"/>
                      <a:pt x="47" y="43"/>
                      <a:pt x="50" y="40"/>
                    </a:cubicBezTo>
                    <a:cubicBezTo>
                      <a:pt x="51" y="39"/>
                      <a:pt x="53" y="33"/>
                      <a:pt x="47" y="30"/>
                    </a:cubicBezTo>
                    <a:cubicBezTo>
                      <a:pt x="38" y="26"/>
                      <a:pt x="47" y="4"/>
                      <a:pt x="47" y="4"/>
                    </a:cubicBezTo>
                    <a:cubicBezTo>
                      <a:pt x="34" y="0"/>
                      <a:pt x="34" y="0"/>
                      <a:pt x="34" y="0"/>
                    </a:cubicBezTo>
                    <a:cubicBezTo>
                      <a:pt x="22" y="6"/>
                      <a:pt x="22" y="6"/>
                      <a:pt x="22" y="6"/>
                    </a:cubicBezTo>
                    <a:cubicBezTo>
                      <a:pt x="1" y="37"/>
                      <a:pt x="1" y="37"/>
                      <a:pt x="1" y="37"/>
                    </a:cubicBezTo>
                    <a:cubicBezTo>
                      <a:pt x="1" y="37"/>
                      <a:pt x="0" y="38"/>
                      <a:pt x="3" y="39"/>
                    </a:cubicBezTo>
                    <a:cubicBezTo>
                      <a:pt x="5" y="39"/>
                      <a:pt x="8" y="40"/>
                      <a:pt x="8" y="40"/>
                    </a:cubicBezTo>
                    <a:cubicBezTo>
                      <a:pt x="8" y="40"/>
                      <a:pt x="3" y="63"/>
                      <a:pt x="3" y="64"/>
                    </a:cubicBezTo>
                    <a:cubicBezTo>
                      <a:pt x="3" y="65"/>
                      <a:pt x="4" y="67"/>
                      <a:pt x="7" y="67"/>
                    </a:cubicBezTo>
                    <a:close/>
                  </a:path>
                </a:pathLst>
              </a:custGeom>
              <a:solidFill>
                <a:srgbClr val="D3ED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6" name="Freeform 884">
                <a:extLst>
                  <a:ext uri="{FF2B5EF4-FFF2-40B4-BE49-F238E27FC236}">
                    <a16:creationId xmlns="" xmlns:a16="http://schemas.microsoft.com/office/drawing/2014/main" id="{635ECB62-849C-4CD6-9344-42E29248DBE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27825" y="4047799"/>
                <a:ext cx="28575" cy="19050"/>
              </a:xfrm>
              <a:custGeom>
                <a:avLst/>
                <a:gdLst>
                  <a:gd name="T0" fmla="*/ 0 w 9"/>
                  <a:gd name="T1" fmla="*/ 4 h 6"/>
                  <a:gd name="T2" fmla="*/ 2 w 9"/>
                  <a:gd name="T3" fmla="*/ 6 h 6"/>
                  <a:gd name="T4" fmla="*/ 9 w 9"/>
                  <a:gd name="T5" fmla="*/ 6 h 6"/>
                  <a:gd name="T6" fmla="*/ 1 w 9"/>
                  <a:gd name="T7" fmla="*/ 1 h 6"/>
                  <a:gd name="T8" fmla="*/ 0 w 9"/>
                  <a:gd name="T9" fmla="*/ 4 h 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" h="6">
                    <a:moveTo>
                      <a:pt x="0" y="4"/>
                    </a:moveTo>
                    <a:cubicBezTo>
                      <a:pt x="0" y="6"/>
                      <a:pt x="1" y="6"/>
                      <a:pt x="2" y="6"/>
                    </a:cubicBezTo>
                    <a:cubicBezTo>
                      <a:pt x="4" y="6"/>
                      <a:pt x="9" y="6"/>
                      <a:pt x="9" y="6"/>
                    </a:cubicBezTo>
                    <a:cubicBezTo>
                      <a:pt x="9" y="5"/>
                      <a:pt x="6" y="4"/>
                      <a:pt x="1" y="1"/>
                    </a:cubicBezTo>
                    <a:cubicBezTo>
                      <a:pt x="0" y="0"/>
                      <a:pt x="0" y="2"/>
                      <a:pt x="0" y="4"/>
                    </a:cubicBezTo>
                    <a:close/>
                  </a:path>
                </a:pathLst>
              </a:custGeom>
              <a:solidFill>
                <a:srgbClr val="172B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7" name="Freeform 885">
                <a:extLst>
                  <a:ext uri="{FF2B5EF4-FFF2-40B4-BE49-F238E27FC236}">
                    <a16:creationId xmlns="" xmlns:a16="http://schemas.microsoft.com/office/drawing/2014/main" id="{FDCFAD2E-9B84-4AA8-AA8D-5BE7F38E2F6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46875" y="3950961"/>
                <a:ext cx="153988" cy="179388"/>
              </a:xfrm>
              <a:custGeom>
                <a:avLst/>
                <a:gdLst>
                  <a:gd name="T0" fmla="*/ 49 w 51"/>
                  <a:gd name="T1" fmla="*/ 21 h 59"/>
                  <a:gd name="T2" fmla="*/ 1 w 51"/>
                  <a:gd name="T3" fmla="*/ 8 h 59"/>
                  <a:gd name="T4" fmla="*/ 2 w 51"/>
                  <a:gd name="T5" fmla="*/ 16 h 59"/>
                  <a:gd name="T6" fmla="*/ 19 w 51"/>
                  <a:gd name="T7" fmla="*/ 22 h 59"/>
                  <a:gd name="T8" fmla="*/ 16 w 51"/>
                  <a:gd name="T9" fmla="*/ 49 h 59"/>
                  <a:gd name="T10" fmla="*/ 30 w 51"/>
                  <a:gd name="T11" fmla="*/ 42 h 59"/>
                  <a:gd name="T12" fmla="*/ 45 w 51"/>
                  <a:gd name="T13" fmla="*/ 59 h 59"/>
                  <a:gd name="T14" fmla="*/ 49 w 51"/>
                  <a:gd name="T15" fmla="*/ 21 h 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1" h="59">
                    <a:moveTo>
                      <a:pt x="49" y="21"/>
                    </a:moveTo>
                    <a:cubicBezTo>
                      <a:pt x="18" y="1"/>
                      <a:pt x="5" y="0"/>
                      <a:pt x="1" y="8"/>
                    </a:cubicBezTo>
                    <a:cubicBezTo>
                      <a:pt x="0" y="10"/>
                      <a:pt x="0" y="14"/>
                      <a:pt x="2" y="16"/>
                    </a:cubicBezTo>
                    <a:cubicBezTo>
                      <a:pt x="13" y="15"/>
                      <a:pt x="23" y="16"/>
                      <a:pt x="19" y="22"/>
                    </a:cubicBezTo>
                    <a:cubicBezTo>
                      <a:pt x="19" y="25"/>
                      <a:pt x="7" y="48"/>
                      <a:pt x="16" y="49"/>
                    </a:cubicBezTo>
                    <a:cubicBezTo>
                      <a:pt x="18" y="46"/>
                      <a:pt x="24" y="38"/>
                      <a:pt x="30" y="42"/>
                    </a:cubicBezTo>
                    <a:cubicBezTo>
                      <a:pt x="33" y="44"/>
                      <a:pt x="28" y="55"/>
                      <a:pt x="45" y="59"/>
                    </a:cubicBezTo>
                    <a:cubicBezTo>
                      <a:pt x="47" y="45"/>
                      <a:pt x="51" y="27"/>
                      <a:pt x="49" y="21"/>
                    </a:cubicBezTo>
                    <a:close/>
                  </a:path>
                </a:pathLst>
              </a:custGeom>
              <a:solidFill>
                <a:srgbClr val="1628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8" name="Freeform 886">
                <a:extLst>
                  <a:ext uri="{FF2B5EF4-FFF2-40B4-BE49-F238E27FC236}">
                    <a16:creationId xmlns="" xmlns:a16="http://schemas.microsoft.com/office/drawing/2014/main" id="{4E40E341-7C5B-4D1E-9643-32CE0E48C85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073900" y="6052811"/>
                <a:ext cx="111125" cy="41275"/>
              </a:xfrm>
              <a:custGeom>
                <a:avLst/>
                <a:gdLst>
                  <a:gd name="T0" fmla="*/ 37 w 37"/>
                  <a:gd name="T1" fmla="*/ 1 h 14"/>
                  <a:gd name="T2" fmla="*/ 37 w 37"/>
                  <a:gd name="T3" fmla="*/ 13 h 14"/>
                  <a:gd name="T4" fmla="*/ 27 w 37"/>
                  <a:gd name="T5" fmla="*/ 13 h 14"/>
                  <a:gd name="T6" fmla="*/ 27 w 37"/>
                  <a:gd name="T7" fmla="*/ 9 h 14"/>
                  <a:gd name="T8" fmla="*/ 14 w 37"/>
                  <a:gd name="T9" fmla="*/ 14 h 14"/>
                  <a:gd name="T10" fmla="*/ 1 w 37"/>
                  <a:gd name="T11" fmla="*/ 14 h 14"/>
                  <a:gd name="T12" fmla="*/ 2 w 37"/>
                  <a:gd name="T13" fmla="*/ 11 h 14"/>
                  <a:gd name="T14" fmla="*/ 14 w 37"/>
                  <a:gd name="T15" fmla="*/ 7 h 14"/>
                  <a:gd name="T16" fmla="*/ 25 w 37"/>
                  <a:gd name="T17" fmla="*/ 0 h 14"/>
                  <a:gd name="T18" fmla="*/ 37 w 37"/>
                  <a:gd name="T19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7" h="14">
                    <a:moveTo>
                      <a:pt x="37" y="1"/>
                    </a:moveTo>
                    <a:cubicBezTo>
                      <a:pt x="37" y="13"/>
                      <a:pt x="37" y="13"/>
                      <a:pt x="37" y="13"/>
                    </a:cubicBezTo>
                    <a:cubicBezTo>
                      <a:pt x="27" y="13"/>
                      <a:pt x="27" y="13"/>
                      <a:pt x="27" y="13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14" y="14"/>
                      <a:pt x="14" y="14"/>
                      <a:pt x="14" y="1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" y="14"/>
                      <a:pt x="0" y="11"/>
                      <a:pt x="2" y="11"/>
                    </a:cubicBezTo>
                    <a:cubicBezTo>
                      <a:pt x="2" y="11"/>
                      <a:pt x="14" y="7"/>
                      <a:pt x="14" y="7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37" y="1"/>
                      <a:pt x="37" y="1"/>
                      <a:pt x="37" y="1"/>
                    </a:cubicBezTo>
                  </a:path>
                </a:pathLst>
              </a:custGeom>
              <a:solidFill>
                <a:srgbClr val="1423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69" name="Freeform 887">
                <a:extLst>
                  <a:ext uri="{FF2B5EF4-FFF2-40B4-BE49-F238E27FC236}">
                    <a16:creationId xmlns="" xmlns:a16="http://schemas.microsoft.com/office/drawing/2014/main" id="{97ABA25A-C832-406B-B7F9-FB9415D91CF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53225" y="6052811"/>
                <a:ext cx="114300" cy="41275"/>
              </a:xfrm>
              <a:custGeom>
                <a:avLst/>
                <a:gdLst>
                  <a:gd name="T0" fmla="*/ 37 w 38"/>
                  <a:gd name="T1" fmla="*/ 1 h 14"/>
                  <a:gd name="T2" fmla="*/ 38 w 38"/>
                  <a:gd name="T3" fmla="*/ 13 h 14"/>
                  <a:gd name="T4" fmla="*/ 28 w 38"/>
                  <a:gd name="T5" fmla="*/ 13 h 14"/>
                  <a:gd name="T6" fmla="*/ 28 w 38"/>
                  <a:gd name="T7" fmla="*/ 9 h 14"/>
                  <a:gd name="T8" fmla="*/ 15 w 38"/>
                  <a:gd name="T9" fmla="*/ 14 h 14"/>
                  <a:gd name="T10" fmla="*/ 2 w 38"/>
                  <a:gd name="T11" fmla="*/ 14 h 14"/>
                  <a:gd name="T12" fmla="*/ 3 w 38"/>
                  <a:gd name="T13" fmla="*/ 11 h 14"/>
                  <a:gd name="T14" fmla="*/ 15 w 38"/>
                  <a:gd name="T15" fmla="*/ 7 h 14"/>
                  <a:gd name="T16" fmla="*/ 27 w 38"/>
                  <a:gd name="T17" fmla="*/ 0 h 14"/>
                  <a:gd name="T18" fmla="*/ 37 w 38"/>
                  <a:gd name="T19" fmla="*/ 1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38" h="14">
                    <a:moveTo>
                      <a:pt x="37" y="1"/>
                    </a:moveTo>
                    <a:cubicBezTo>
                      <a:pt x="38" y="13"/>
                      <a:pt x="38" y="13"/>
                      <a:pt x="38" y="13"/>
                    </a:cubicBezTo>
                    <a:cubicBezTo>
                      <a:pt x="28" y="13"/>
                      <a:pt x="28" y="13"/>
                      <a:pt x="28" y="13"/>
                    </a:cubicBezTo>
                    <a:cubicBezTo>
                      <a:pt x="28" y="9"/>
                      <a:pt x="28" y="9"/>
                      <a:pt x="28" y="9"/>
                    </a:cubicBezTo>
                    <a:cubicBezTo>
                      <a:pt x="15" y="14"/>
                      <a:pt x="15" y="14"/>
                      <a:pt x="15" y="14"/>
                    </a:cubicBezTo>
                    <a:cubicBezTo>
                      <a:pt x="2" y="14"/>
                      <a:pt x="2" y="14"/>
                      <a:pt x="2" y="14"/>
                    </a:cubicBezTo>
                    <a:cubicBezTo>
                      <a:pt x="2" y="14"/>
                      <a:pt x="0" y="11"/>
                      <a:pt x="3" y="11"/>
                    </a:cubicBezTo>
                    <a:cubicBezTo>
                      <a:pt x="3" y="11"/>
                      <a:pt x="15" y="7"/>
                      <a:pt x="15" y="7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37" y="1"/>
                      <a:pt x="37" y="1"/>
                      <a:pt x="37" y="1"/>
                    </a:cubicBezTo>
                  </a:path>
                </a:pathLst>
              </a:custGeom>
              <a:solidFill>
                <a:srgbClr val="1423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0" name="Freeform 888">
                <a:extLst>
                  <a:ext uri="{FF2B5EF4-FFF2-40B4-BE49-F238E27FC236}">
                    <a16:creationId xmlns="" xmlns:a16="http://schemas.microsoft.com/office/drawing/2014/main" id="{5E253664-A6AF-4B15-ADA9-72FE3DF223F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16713" y="4987599"/>
                <a:ext cx="280988" cy="1082675"/>
              </a:xfrm>
              <a:custGeom>
                <a:avLst/>
                <a:gdLst>
                  <a:gd name="T0" fmla="*/ 32 w 93"/>
                  <a:gd name="T1" fmla="*/ 353 h 358"/>
                  <a:gd name="T2" fmla="*/ 56 w 93"/>
                  <a:gd name="T3" fmla="*/ 358 h 358"/>
                  <a:gd name="T4" fmla="*/ 62 w 93"/>
                  <a:gd name="T5" fmla="*/ 180 h 358"/>
                  <a:gd name="T6" fmla="*/ 93 w 93"/>
                  <a:gd name="T7" fmla="*/ 1 h 358"/>
                  <a:gd name="T8" fmla="*/ 0 w 93"/>
                  <a:gd name="T9" fmla="*/ 0 h 358"/>
                  <a:gd name="T10" fmla="*/ 32 w 93"/>
                  <a:gd name="T11" fmla="*/ 353 h 3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93" h="358">
                    <a:moveTo>
                      <a:pt x="32" y="353"/>
                    </a:moveTo>
                    <a:cubicBezTo>
                      <a:pt x="32" y="353"/>
                      <a:pt x="42" y="357"/>
                      <a:pt x="56" y="358"/>
                    </a:cubicBezTo>
                    <a:cubicBezTo>
                      <a:pt x="60" y="288"/>
                      <a:pt x="79" y="236"/>
                      <a:pt x="62" y="180"/>
                    </a:cubicBezTo>
                    <a:cubicBezTo>
                      <a:pt x="67" y="92"/>
                      <a:pt x="93" y="1"/>
                      <a:pt x="93" y="1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2" y="353"/>
                    </a:lnTo>
                    <a:close/>
                  </a:path>
                </a:pathLst>
              </a:custGeom>
              <a:solidFill>
                <a:srgbClr val="1628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1" name="Freeform 889">
                <a:extLst>
                  <a:ext uri="{FF2B5EF4-FFF2-40B4-BE49-F238E27FC236}">
                    <a16:creationId xmlns="" xmlns:a16="http://schemas.microsoft.com/office/drawing/2014/main" id="{9BA9F2D2-F701-4E5F-B8A5-E88EB2F126B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880225" y="5097136"/>
                <a:ext cx="44450" cy="274638"/>
              </a:xfrm>
              <a:custGeom>
                <a:avLst/>
                <a:gdLst>
                  <a:gd name="T0" fmla="*/ 15 w 15"/>
                  <a:gd name="T1" fmla="*/ 72 h 91"/>
                  <a:gd name="T2" fmla="*/ 13 w 15"/>
                  <a:gd name="T3" fmla="*/ 91 h 91"/>
                  <a:gd name="T4" fmla="*/ 1 w 15"/>
                  <a:gd name="T5" fmla="*/ 32 h 91"/>
                  <a:gd name="T6" fmla="*/ 15 w 15"/>
                  <a:gd name="T7" fmla="*/ 72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15" h="91">
                    <a:moveTo>
                      <a:pt x="15" y="72"/>
                    </a:moveTo>
                    <a:cubicBezTo>
                      <a:pt x="13" y="91"/>
                      <a:pt x="13" y="91"/>
                      <a:pt x="13" y="91"/>
                    </a:cubicBezTo>
                    <a:cubicBezTo>
                      <a:pt x="13" y="91"/>
                      <a:pt x="0" y="54"/>
                      <a:pt x="1" y="32"/>
                    </a:cubicBezTo>
                    <a:cubicBezTo>
                      <a:pt x="1" y="0"/>
                      <a:pt x="15" y="72"/>
                      <a:pt x="15" y="72"/>
                    </a:cubicBezTo>
                    <a:close/>
                  </a:path>
                </a:pathLst>
              </a:custGeom>
              <a:solidFill>
                <a:srgbClr val="405C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2" name="Freeform 890">
                <a:extLst>
                  <a:ext uri="{FF2B5EF4-FFF2-40B4-BE49-F238E27FC236}">
                    <a16:creationId xmlns="" xmlns:a16="http://schemas.microsoft.com/office/drawing/2014/main" id="{9D958440-CA9D-4BB1-9478-5D1F233A7ED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821488" y="4990774"/>
                <a:ext cx="366713" cy="1073150"/>
              </a:xfrm>
              <a:custGeom>
                <a:avLst/>
                <a:gdLst>
                  <a:gd name="T0" fmla="*/ 0 w 121"/>
                  <a:gd name="T1" fmla="*/ 0 h 355"/>
                  <a:gd name="T2" fmla="*/ 100 w 121"/>
                  <a:gd name="T3" fmla="*/ 355 h 355"/>
                  <a:gd name="T4" fmla="*/ 121 w 121"/>
                  <a:gd name="T5" fmla="*/ 354 h 355"/>
                  <a:gd name="T6" fmla="*/ 98 w 121"/>
                  <a:gd name="T7" fmla="*/ 179 h 355"/>
                  <a:gd name="T8" fmla="*/ 86 w 121"/>
                  <a:gd name="T9" fmla="*/ 0 h 355"/>
                  <a:gd name="T10" fmla="*/ 0 w 121"/>
                  <a:gd name="T11" fmla="*/ 0 h 3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21" h="355">
                    <a:moveTo>
                      <a:pt x="0" y="0"/>
                    </a:moveTo>
                    <a:cubicBezTo>
                      <a:pt x="100" y="355"/>
                      <a:pt x="100" y="355"/>
                      <a:pt x="100" y="355"/>
                    </a:cubicBezTo>
                    <a:cubicBezTo>
                      <a:pt x="100" y="355"/>
                      <a:pt x="116" y="355"/>
                      <a:pt x="121" y="354"/>
                    </a:cubicBezTo>
                    <a:cubicBezTo>
                      <a:pt x="119" y="289"/>
                      <a:pt x="118" y="211"/>
                      <a:pt x="98" y="179"/>
                    </a:cubicBezTo>
                    <a:cubicBezTo>
                      <a:pt x="90" y="81"/>
                      <a:pt x="93" y="52"/>
                      <a:pt x="86" y="0"/>
                    </a:cubicBezTo>
                    <a:cubicBezTo>
                      <a:pt x="42" y="1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rgbClr val="1628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3" name="Freeform 891">
                <a:extLst>
                  <a:ext uri="{FF2B5EF4-FFF2-40B4-BE49-F238E27FC236}">
                    <a16:creationId xmlns="" xmlns:a16="http://schemas.microsoft.com/office/drawing/2014/main" id="{735A83AF-B684-447F-89E9-7484503BFF0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031038" y="5181274"/>
                <a:ext cx="387350" cy="277813"/>
              </a:xfrm>
              <a:custGeom>
                <a:avLst/>
                <a:gdLst>
                  <a:gd name="T0" fmla="*/ 0 w 128"/>
                  <a:gd name="T1" fmla="*/ 77 h 92"/>
                  <a:gd name="T2" fmla="*/ 12 w 128"/>
                  <a:gd name="T3" fmla="*/ 89 h 92"/>
                  <a:gd name="T4" fmla="*/ 114 w 128"/>
                  <a:gd name="T5" fmla="*/ 92 h 92"/>
                  <a:gd name="T6" fmla="*/ 126 w 128"/>
                  <a:gd name="T7" fmla="*/ 80 h 92"/>
                  <a:gd name="T8" fmla="*/ 128 w 128"/>
                  <a:gd name="T9" fmla="*/ 16 h 92"/>
                  <a:gd name="T10" fmla="*/ 117 w 128"/>
                  <a:gd name="T11" fmla="*/ 3 h 92"/>
                  <a:gd name="T12" fmla="*/ 14 w 128"/>
                  <a:gd name="T13" fmla="*/ 1 h 92"/>
                  <a:gd name="T14" fmla="*/ 2 w 128"/>
                  <a:gd name="T15" fmla="*/ 12 h 92"/>
                  <a:gd name="T16" fmla="*/ 0 w 128"/>
                  <a:gd name="T17" fmla="*/ 77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8" h="92">
                    <a:moveTo>
                      <a:pt x="0" y="77"/>
                    </a:moveTo>
                    <a:cubicBezTo>
                      <a:pt x="0" y="83"/>
                      <a:pt x="5" y="89"/>
                      <a:pt x="12" y="89"/>
                    </a:cubicBezTo>
                    <a:cubicBezTo>
                      <a:pt x="114" y="92"/>
                      <a:pt x="114" y="92"/>
                      <a:pt x="114" y="92"/>
                    </a:cubicBezTo>
                    <a:cubicBezTo>
                      <a:pt x="121" y="92"/>
                      <a:pt x="126" y="87"/>
                      <a:pt x="126" y="80"/>
                    </a:cubicBezTo>
                    <a:cubicBezTo>
                      <a:pt x="128" y="16"/>
                      <a:pt x="128" y="16"/>
                      <a:pt x="128" y="16"/>
                    </a:cubicBezTo>
                    <a:cubicBezTo>
                      <a:pt x="128" y="9"/>
                      <a:pt x="123" y="4"/>
                      <a:pt x="117" y="3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8" y="0"/>
                      <a:pt x="2" y="6"/>
                      <a:pt x="2" y="12"/>
                    </a:cubicBezTo>
                    <a:lnTo>
                      <a:pt x="0" y="77"/>
                    </a:lnTo>
                    <a:close/>
                  </a:path>
                </a:pathLst>
              </a:custGeom>
              <a:solidFill>
                <a:srgbClr val="405C9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4" name="Freeform 892">
                <a:extLst>
                  <a:ext uri="{FF2B5EF4-FFF2-40B4-BE49-F238E27FC236}">
                    <a16:creationId xmlns="" xmlns:a16="http://schemas.microsoft.com/office/drawing/2014/main" id="{38833AF8-22B2-48AC-9439-3F11AFADF48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054850" y="5184449"/>
                <a:ext cx="387350" cy="274638"/>
              </a:xfrm>
              <a:custGeom>
                <a:avLst/>
                <a:gdLst>
                  <a:gd name="T0" fmla="*/ 0 w 128"/>
                  <a:gd name="T1" fmla="*/ 76 h 91"/>
                  <a:gd name="T2" fmla="*/ 12 w 128"/>
                  <a:gd name="T3" fmla="*/ 88 h 91"/>
                  <a:gd name="T4" fmla="*/ 114 w 128"/>
                  <a:gd name="T5" fmla="*/ 91 h 91"/>
                  <a:gd name="T6" fmla="*/ 126 w 128"/>
                  <a:gd name="T7" fmla="*/ 80 h 91"/>
                  <a:gd name="T8" fmla="*/ 128 w 128"/>
                  <a:gd name="T9" fmla="*/ 15 h 91"/>
                  <a:gd name="T10" fmla="*/ 116 w 128"/>
                  <a:gd name="T11" fmla="*/ 3 h 91"/>
                  <a:gd name="T12" fmla="*/ 14 w 128"/>
                  <a:gd name="T13" fmla="*/ 0 h 91"/>
                  <a:gd name="T14" fmla="*/ 2 w 128"/>
                  <a:gd name="T15" fmla="*/ 11 h 91"/>
                  <a:gd name="T16" fmla="*/ 0 w 128"/>
                  <a:gd name="T17" fmla="*/ 76 h 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8" h="91">
                    <a:moveTo>
                      <a:pt x="0" y="76"/>
                    </a:moveTo>
                    <a:cubicBezTo>
                      <a:pt x="0" y="83"/>
                      <a:pt x="5" y="88"/>
                      <a:pt x="12" y="88"/>
                    </a:cubicBezTo>
                    <a:cubicBezTo>
                      <a:pt x="114" y="91"/>
                      <a:pt x="114" y="91"/>
                      <a:pt x="114" y="91"/>
                    </a:cubicBezTo>
                    <a:cubicBezTo>
                      <a:pt x="121" y="91"/>
                      <a:pt x="126" y="86"/>
                      <a:pt x="126" y="80"/>
                    </a:cubicBezTo>
                    <a:cubicBezTo>
                      <a:pt x="128" y="15"/>
                      <a:pt x="128" y="15"/>
                      <a:pt x="128" y="15"/>
                    </a:cubicBezTo>
                    <a:cubicBezTo>
                      <a:pt x="128" y="8"/>
                      <a:pt x="123" y="3"/>
                      <a:pt x="116" y="3"/>
                    </a:cubicBezTo>
                    <a:cubicBezTo>
                      <a:pt x="14" y="0"/>
                      <a:pt x="14" y="0"/>
                      <a:pt x="14" y="0"/>
                    </a:cubicBezTo>
                    <a:cubicBezTo>
                      <a:pt x="7" y="0"/>
                      <a:pt x="2" y="5"/>
                      <a:pt x="2" y="11"/>
                    </a:cubicBezTo>
                    <a:lnTo>
                      <a:pt x="0" y="76"/>
                    </a:lnTo>
                    <a:close/>
                  </a:path>
                </a:pathLst>
              </a:custGeom>
              <a:solidFill>
                <a:srgbClr val="1628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5" name="Freeform 893">
                <a:extLst>
                  <a:ext uri="{FF2B5EF4-FFF2-40B4-BE49-F238E27FC236}">
                    <a16:creationId xmlns="" xmlns:a16="http://schemas.microsoft.com/office/drawing/2014/main" id="{05E4AA93-158C-4FA6-8117-A92F4F7C7F6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178675" y="5139999"/>
                <a:ext cx="146050" cy="93663"/>
              </a:xfrm>
              <a:custGeom>
                <a:avLst/>
                <a:gdLst>
                  <a:gd name="T0" fmla="*/ 3 w 48"/>
                  <a:gd name="T1" fmla="*/ 15 h 31"/>
                  <a:gd name="T2" fmla="*/ 0 w 48"/>
                  <a:gd name="T3" fmla="*/ 15 h 31"/>
                  <a:gd name="T4" fmla="*/ 0 w 48"/>
                  <a:gd name="T5" fmla="*/ 15 h 31"/>
                  <a:gd name="T6" fmla="*/ 15 w 48"/>
                  <a:gd name="T7" fmla="*/ 31 h 31"/>
                  <a:gd name="T8" fmla="*/ 32 w 48"/>
                  <a:gd name="T9" fmla="*/ 31 h 31"/>
                  <a:gd name="T10" fmla="*/ 33 w 48"/>
                  <a:gd name="T11" fmla="*/ 31 h 31"/>
                  <a:gd name="T12" fmla="*/ 48 w 48"/>
                  <a:gd name="T13" fmla="*/ 16 h 31"/>
                  <a:gd name="T14" fmla="*/ 48 w 48"/>
                  <a:gd name="T15" fmla="*/ 16 h 31"/>
                  <a:gd name="T16" fmla="*/ 33 w 48"/>
                  <a:gd name="T17" fmla="*/ 0 h 31"/>
                  <a:gd name="T18" fmla="*/ 15 w 48"/>
                  <a:gd name="T19" fmla="*/ 0 h 31"/>
                  <a:gd name="T20" fmla="*/ 15 w 48"/>
                  <a:gd name="T21" fmla="*/ 0 h 31"/>
                  <a:gd name="T22" fmla="*/ 0 w 48"/>
                  <a:gd name="T23" fmla="*/ 15 h 31"/>
                  <a:gd name="T24" fmla="*/ 3 w 48"/>
                  <a:gd name="T25" fmla="*/ 15 h 31"/>
                  <a:gd name="T26" fmla="*/ 5 w 48"/>
                  <a:gd name="T27" fmla="*/ 15 h 31"/>
                  <a:gd name="T28" fmla="*/ 15 w 48"/>
                  <a:gd name="T29" fmla="*/ 6 h 31"/>
                  <a:gd name="T30" fmla="*/ 15 w 48"/>
                  <a:gd name="T31" fmla="*/ 6 h 31"/>
                  <a:gd name="T32" fmla="*/ 33 w 48"/>
                  <a:gd name="T33" fmla="*/ 6 h 31"/>
                  <a:gd name="T34" fmla="*/ 42 w 48"/>
                  <a:gd name="T35" fmla="*/ 16 h 31"/>
                  <a:gd name="T36" fmla="*/ 42 w 48"/>
                  <a:gd name="T37" fmla="*/ 16 h 31"/>
                  <a:gd name="T38" fmla="*/ 33 w 48"/>
                  <a:gd name="T39" fmla="*/ 25 h 31"/>
                  <a:gd name="T40" fmla="*/ 33 w 48"/>
                  <a:gd name="T41" fmla="*/ 25 h 31"/>
                  <a:gd name="T42" fmla="*/ 15 w 48"/>
                  <a:gd name="T43" fmla="*/ 25 h 31"/>
                  <a:gd name="T44" fmla="*/ 5 w 48"/>
                  <a:gd name="T45" fmla="*/ 15 h 31"/>
                  <a:gd name="T46" fmla="*/ 5 w 48"/>
                  <a:gd name="T47" fmla="*/ 15 h 31"/>
                  <a:gd name="T48" fmla="*/ 3 w 48"/>
                  <a:gd name="T49" fmla="*/ 15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48" h="31">
                    <a:moveTo>
                      <a:pt x="3" y="15"/>
                    </a:moveTo>
                    <a:cubicBezTo>
                      <a:pt x="0" y="15"/>
                      <a:pt x="0" y="15"/>
                      <a:pt x="0" y="15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0" y="24"/>
                      <a:pt x="6" y="30"/>
                      <a:pt x="15" y="31"/>
                    </a:cubicBezTo>
                    <a:cubicBezTo>
                      <a:pt x="32" y="31"/>
                      <a:pt x="32" y="31"/>
                      <a:pt x="32" y="31"/>
                    </a:cubicBezTo>
                    <a:cubicBezTo>
                      <a:pt x="33" y="31"/>
                      <a:pt x="33" y="31"/>
                      <a:pt x="33" y="31"/>
                    </a:cubicBezTo>
                    <a:cubicBezTo>
                      <a:pt x="41" y="31"/>
                      <a:pt x="48" y="24"/>
                      <a:pt x="48" y="16"/>
                    </a:cubicBezTo>
                    <a:cubicBezTo>
                      <a:pt x="48" y="16"/>
                      <a:pt x="48" y="16"/>
                      <a:pt x="48" y="16"/>
                    </a:cubicBezTo>
                    <a:cubicBezTo>
                      <a:pt x="48" y="8"/>
                      <a:pt x="42" y="1"/>
                      <a:pt x="33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7" y="0"/>
                      <a:pt x="0" y="7"/>
                      <a:pt x="0" y="15"/>
                    </a:cubicBezTo>
                    <a:cubicBezTo>
                      <a:pt x="3" y="15"/>
                      <a:pt x="3" y="15"/>
                      <a:pt x="3" y="15"/>
                    </a:cubicBezTo>
                    <a:cubicBezTo>
                      <a:pt x="5" y="15"/>
                      <a:pt x="5" y="15"/>
                      <a:pt x="5" y="15"/>
                    </a:cubicBezTo>
                    <a:cubicBezTo>
                      <a:pt x="6" y="10"/>
                      <a:pt x="10" y="6"/>
                      <a:pt x="15" y="6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33" y="6"/>
                      <a:pt x="33" y="6"/>
                      <a:pt x="33" y="6"/>
                    </a:cubicBezTo>
                    <a:cubicBezTo>
                      <a:pt x="38" y="6"/>
                      <a:pt x="42" y="11"/>
                      <a:pt x="42" y="16"/>
                    </a:cubicBezTo>
                    <a:cubicBezTo>
                      <a:pt x="42" y="16"/>
                      <a:pt x="42" y="16"/>
                      <a:pt x="42" y="16"/>
                    </a:cubicBezTo>
                    <a:cubicBezTo>
                      <a:pt x="42" y="21"/>
                      <a:pt x="38" y="25"/>
                      <a:pt x="33" y="25"/>
                    </a:cubicBezTo>
                    <a:cubicBezTo>
                      <a:pt x="33" y="25"/>
                      <a:pt x="33" y="25"/>
                      <a:pt x="33" y="25"/>
                    </a:cubicBezTo>
                    <a:cubicBezTo>
                      <a:pt x="15" y="25"/>
                      <a:pt x="15" y="25"/>
                      <a:pt x="15" y="25"/>
                    </a:cubicBezTo>
                    <a:cubicBezTo>
                      <a:pt x="10" y="25"/>
                      <a:pt x="5" y="20"/>
                      <a:pt x="5" y="15"/>
                    </a:cubicBezTo>
                    <a:cubicBezTo>
                      <a:pt x="5" y="15"/>
                      <a:pt x="5" y="15"/>
                      <a:pt x="5" y="15"/>
                    </a:cubicBezTo>
                    <a:lnTo>
                      <a:pt x="3" y="15"/>
                    </a:lnTo>
                    <a:close/>
                  </a:path>
                </a:pathLst>
              </a:custGeom>
              <a:solidFill>
                <a:srgbClr val="16286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6" name="Freeform 894">
                <a:extLst>
                  <a:ext uri="{FF2B5EF4-FFF2-40B4-BE49-F238E27FC236}">
                    <a16:creationId xmlns="" xmlns:a16="http://schemas.microsoft.com/office/drawing/2014/main" id="{0D2D1C1F-9849-4BEC-B4C4-3D434E291BE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21538" y="5305099"/>
                <a:ext cx="53975" cy="55563"/>
              </a:xfrm>
              <a:custGeom>
                <a:avLst/>
                <a:gdLst>
                  <a:gd name="T0" fmla="*/ 0 w 18"/>
                  <a:gd name="T1" fmla="*/ 0 h 18"/>
                  <a:gd name="T2" fmla="*/ 0 w 18"/>
                  <a:gd name="T3" fmla="*/ 9 h 18"/>
                  <a:gd name="T4" fmla="*/ 9 w 18"/>
                  <a:gd name="T5" fmla="*/ 17 h 18"/>
                  <a:gd name="T6" fmla="*/ 17 w 18"/>
                  <a:gd name="T7" fmla="*/ 9 h 18"/>
                  <a:gd name="T8" fmla="*/ 18 w 18"/>
                  <a:gd name="T9" fmla="*/ 1 h 18"/>
                  <a:gd name="T10" fmla="*/ 0 w 18"/>
                  <a:gd name="T11" fmla="*/ 0 h 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8" h="18">
                    <a:moveTo>
                      <a:pt x="0" y="0"/>
                    </a:moveTo>
                    <a:cubicBezTo>
                      <a:pt x="0" y="9"/>
                      <a:pt x="0" y="9"/>
                      <a:pt x="0" y="9"/>
                    </a:cubicBezTo>
                    <a:cubicBezTo>
                      <a:pt x="0" y="13"/>
                      <a:pt x="4" y="17"/>
                      <a:pt x="9" y="17"/>
                    </a:cubicBezTo>
                    <a:cubicBezTo>
                      <a:pt x="13" y="18"/>
                      <a:pt x="17" y="14"/>
                      <a:pt x="17" y="9"/>
                    </a:cubicBezTo>
                    <a:cubicBezTo>
                      <a:pt x="18" y="1"/>
                      <a:pt x="18" y="1"/>
                      <a:pt x="18" y="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7" name="Freeform 895">
                <a:extLst>
                  <a:ext uri="{FF2B5EF4-FFF2-40B4-BE49-F238E27FC236}">
                    <a16:creationId xmlns="" xmlns:a16="http://schemas.microsoft.com/office/drawing/2014/main" id="{4384C717-FB64-4534-B1FC-907259A8042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181850" y="5081261"/>
                <a:ext cx="93663" cy="96838"/>
              </a:xfrm>
              <a:custGeom>
                <a:avLst/>
                <a:gdLst>
                  <a:gd name="T0" fmla="*/ 24 w 31"/>
                  <a:gd name="T1" fmla="*/ 0 h 32"/>
                  <a:gd name="T2" fmla="*/ 16 w 31"/>
                  <a:gd name="T3" fmla="*/ 6 h 32"/>
                  <a:gd name="T4" fmla="*/ 1 w 31"/>
                  <a:gd name="T5" fmla="*/ 19 h 32"/>
                  <a:gd name="T6" fmla="*/ 7 w 31"/>
                  <a:gd name="T7" fmla="*/ 21 h 32"/>
                  <a:gd name="T8" fmla="*/ 16 w 31"/>
                  <a:gd name="T9" fmla="*/ 18 h 32"/>
                  <a:gd name="T10" fmla="*/ 17 w 31"/>
                  <a:gd name="T11" fmla="*/ 25 h 32"/>
                  <a:gd name="T12" fmla="*/ 13 w 31"/>
                  <a:gd name="T13" fmla="*/ 25 h 32"/>
                  <a:gd name="T14" fmla="*/ 17 w 31"/>
                  <a:gd name="T15" fmla="*/ 30 h 32"/>
                  <a:gd name="T16" fmla="*/ 20 w 31"/>
                  <a:gd name="T17" fmla="*/ 31 h 32"/>
                  <a:gd name="T18" fmla="*/ 22 w 31"/>
                  <a:gd name="T19" fmla="*/ 30 h 32"/>
                  <a:gd name="T20" fmla="*/ 26 w 31"/>
                  <a:gd name="T21" fmla="*/ 30 h 32"/>
                  <a:gd name="T22" fmla="*/ 30 w 31"/>
                  <a:gd name="T23" fmla="*/ 28 h 32"/>
                  <a:gd name="T24" fmla="*/ 31 w 31"/>
                  <a:gd name="T25" fmla="*/ 26 h 32"/>
                  <a:gd name="T26" fmla="*/ 30 w 31"/>
                  <a:gd name="T27" fmla="*/ 18 h 32"/>
                  <a:gd name="T28" fmla="*/ 28 w 31"/>
                  <a:gd name="T29" fmla="*/ 6 h 32"/>
                  <a:gd name="T30" fmla="*/ 28 w 31"/>
                  <a:gd name="T31" fmla="*/ 3 h 32"/>
                  <a:gd name="T32" fmla="*/ 24 w 31"/>
                  <a:gd name="T33" fmla="*/ 0 h 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1" h="32">
                    <a:moveTo>
                      <a:pt x="24" y="0"/>
                    </a:moveTo>
                    <a:cubicBezTo>
                      <a:pt x="24" y="0"/>
                      <a:pt x="17" y="5"/>
                      <a:pt x="16" y="6"/>
                    </a:cubicBezTo>
                    <a:cubicBezTo>
                      <a:pt x="13" y="8"/>
                      <a:pt x="10" y="14"/>
                      <a:pt x="1" y="19"/>
                    </a:cubicBezTo>
                    <a:cubicBezTo>
                      <a:pt x="0" y="20"/>
                      <a:pt x="5" y="22"/>
                      <a:pt x="7" y="21"/>
                    </a:cubicBezTo>
                    <a:cubicBezTo>
                      <a:pt x="12" y="18"/>
                      <a:pt x="16" y="18"/>
                      <a:pt x="16" y="18"/>
                    </a:cubicBezTo>
                    <a:cubicBezTo>
                      <a:pt x="17" y="25"/>
                      <a:pt x="17" y="25"/>
                      <a:pt x="17" y="25"/>
                    </a:cubicBezTo>
                    <a:cubicBezTo>
                      <a:pt x="13" y="25"/>
                      <a:pt x="13" y="25"/>
                      <a:pt x="13" y="25"/>
                    </a:cubicBezTo>
                    <a:cubicBezTo>
                      <a:pt x="13" y="25"/>
                      <a:pt x="15" y="28"/>
                      <a:pt x="17" y="30"/>
                    </a:cubicBezTo>
                    <a:cubicBezTo>
                      <a:pt x="18" y="32"/>
                      <a:pt x="20" y="31"/>
                      <a:pt x="20" y="31"/>
                    </a:cubicBezTo>
                    <a:cubicBezTo>
                      <a:pt x="21" y="30"/>
                      <a:pt x="21" y="30"/>
                      <a:pt x="22" y="30"/>
                    </a:cubicBezTo>
                    <a:cubicBezTo>
                      <a:pt x="24" y="30"/>
                      <a:pt x="25" y="31"/>
                      <a:pt x="26" y="30"/>
                    </a:cubicBezTo>
                    <a:cubicBezTo>
                      <a:pt x="28" y="29"/>
                      <a:pt x="29" y="29"/>
                      <a:pt x="30" y="28"/>
                    </a:cubicBezTo>
                    <a:cubicBezTo>
                      <a:pt x="31" y="28"/>
                      <a:pt x="31" y="26"/>
                      <a:pt x="31" y="26"/>
                    </a:cubicBezTo>
                    <a:cubicBezTo>
                      <a:pt x="31" y="26"/>
                      <a:pt x="31" y="22"/>
                      <a:pt x="30" y="18"/>
                    </a:cubicBezTo>
                    <a:cubicBezTo>
                      <a:pt x="29" y="13"/>
                      <a:pt x="28" y="6"/>
                      <a:pt x="28" y="6"/>
                    </a:cubicBezTo>
                    <a:cubicBezTo>
                      <a:pt x="28" y="3"/>
                      <a:pt x="28" y="3"/>
                      <a:pt x="28" y="3"/>
                    </a:cubicBezTo>
                    <a:lnTo>
                      <a:pt x="24" y="0"/>
                    </a:lnTo>
                    <a:close/>
                  </a:path>
                </a:pathLst>
              </a:custGeom>
              <a:solidFill>
                <a:srgbClr val="D3ED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8" name="Freeform 896">
                <a:extLst>
                  <a:ext uri="{FF2B5EF4-FFF2-40B4-BE49-F238E27FC236}">
                    <a16:creationId xmlns="" xmlns:a16="http://schemas.microsoft.com/office/drawing/2014/main" id="{D609D940-1498-4B54-9C17-B46201E484C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048500" y="4224011"/>
                <a:ext cx="246063" cy="882650"/>
              </a:xfrm>
              <a:custGeom>
                <a:avLst/>
                <a:gdLst>
                  <a:gd name="T0" fmla="*/ 76 w 81"/>
                  <a:gd name="T1" fmla="*/ 292 h 292"/>
                  <a:gd name="T2" fmla="*/ 53 w 81"/>
                  <a:gd name="T3" fmla="*/ 291 h 292"/>
                  <a:gd name="T4" fmla="*/ 0 w 81"/>
                  <a:gd name="T5" fmla="*/ 83 h 292"/>
                  <a:gd name="T6" fmla="*/ 37 w 81"/>
                  <a:gd name="T7" fmla="*/ 47 h 292"/>
                  <a:gd name="T8" fmla="*/ 76 w 81"/>
                  <a:gd name="T9" fmla="*/ 292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81" h="292">
                    <a:moveTo>
                      <a:pt x="76" y="292"/>
                    </a:moveTo>
                    <a:cubicBezTo>
                      <a:pt x="53" y="291"/>
                      <a:pt x="53" y="291"/>
                      <a:pt x="53" y="291"/>
                    </a:cubicBezTo>
                    <a:cubicBezTo>
                      <a:pt x="53" y="291"/>
                      <a:pt x="47" y="197"/>
                      <a:pt x="0" y="83"/>
                    </a:cubicBezTo>
                    <a:cubicBezTo>
                      <a:pt x="0" y="81"/>
                      <a:pt x="18" y="0"/>
                      <a:pt x="37" y="47"/>
                    </a:cubicBezTo>
                    <a:cubicBezTo>
                      <a:pt x="81" y="158"/>
                      <a:pt x="76" y="292"/>
                      <a:pt x="76" y="292"/>
                    </a:cubicBezTo>
                    <a:close/>
                  </a:path>
                </a:pathLst>
              </a:custGeom>
              <a:solidFill>
                <a:srgbClr val="D3EDF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79" name="Freeform 897">
                <a:extLst>
                  <a:ext uri="{FF2B5EF4-FFF2-40B4-BE49-F238E27FC236}">
                    <a16:creationId xmlns="" xmlns:a16="http://schemas.microsoft.com/office/drawing/2014/main" id="{7CF954DF-07DB-41B7-B688-986B8AB3471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86563" y="4198611"/>
                <a:ext cx="114300" cy="92075"/>
              </a:xfrm>
              <a:custGeom>
                <a:avLst/>
                <a:gdLst>
                  <a:gd name="T0" fmla="*/ 36 w 38"/>
                  <a:gd name="T1" fmla="*/ 0 h 30"/>
                  <a:gd name="T2" fmla="*/ 38 w 38"/>
                  <a:gd name="T3" fmla="*/ 2 h 30"/>
                  <a:gd name="T4" fmla="*/ 13 w 38"/>
                  <a:gd name="T5" fmla="*/ 30 h 30"/>
                  <a:gd name="T6" fmla="*/ 0 w 38"/>
                  <a:gd name="T7" fmla="*/ 15 h 30"/>
                  <a:gd name="T8" fmla="*/ 36 w 38"/>
                  <a:gd name="T9" fmla="*/ 0 h 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8" h="30">
                    <a:moveTo>
                      <a:pt x="36" y="0"/>
                    </a:moveTo>
                    <a:cubicBezTo>
                      <a:pt x="38" y="2"/>
                      <a:pt x="38" y="2"/>
                      <a:pt x="38" y="2"/>
                    </a:cubicBezTo>
                    <a:cubicBezTo>
                      <a:pt x="13" y="30"/>
                      <a:pt x="13" y="30"/>
                      <a:pt x="13" y="30"/>
                    </a:cubicBezTo>
                    <a:cubicBezTo>
                      <a:pt x="13" y="30"/>
                      <a:pt x="5" y="26"/>
                      <a:pt x="0" y="15"/>
                    </a:cubicBezTo>
                    <a:cubicBezTo>
                      <a:pt x="21" y="16"/>
                      <a:pt x="36" y="0"/>
                      <a:pt x="36" y="0"/>
                    </a:cubicBezTo>
                    <a:close/>
                  </a:path>
                </a:pathLst>
              </a:custGeom>
              <a:solidFill>
                <a:srgbClr val="9ED7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0" name="Freeform 898">
                <a:extLst>
                  <a:ext uri="{FF2B5EF4-FFF2-40B4-BE49-F238E27FC236}">
                    <a16:creationId xmlns="" xmlns:a16="http://schemas.microsoft.com/office/drawing/2014/main" id="{E0672F2A-F38C-47C3-85D6-165417B0552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015163" y="6090911"/>
                <a:ext cx="176213" cy="520700"/>
              </a:xfrm>
              <a:custGeom>
                <a:avLst/>
                <a:gdLst>
                  <a:gd name="T0" fmla="*/ 46 w 58"/>
                  <a:gd name="T1" fmla="*/ 0 h 172"/>
                  <a:gd name="T2" fmla="*/ 46 w 58"/>
                  <a:gd name="T3" fmla="*/ 0 h 172"/>
                  <a:gd name="T4" fmla="*/ 46 w 58"/>
                  <a:gd name="T5" fmla="*/ 4 h 172"/>
                  <a:gd name="T6" fmla="*/ 33 w 58"/>
                  <a:gd name="T7" fmla="*/ 0 h 172"/>
                  <a:gd name="T8" fmla="*/ 33 w 58"/>
                  <a:gd name="T9" fmla="*/ 1 h 172"/>
                  <a:gd name="T10" fmla="*/ 20 w 58"/>
                  <a:gd name="T11" fmla="*/ 1 h 172"/>
                  <a:gd name="T12" fmla="*/ 20 w 58"/>
                  <a:gd name="T13" fmla="*/ 1 h 172"/>
                  <a:gd name="T14" fmla="*/ 20 w 58"/>
                  <a:gd name="T15" fmla="*/ 1 h 172"/>
                  <a:gd name="T16" fmla="*/ 21 w 58"/>
                  <a:gd name="T17" fmla="*/ 4 h 172"/>
                  <a:gd name="T18" fmla="*/ 33 w 58"/>
                  <a:gd name="T19" fmla="*/ 8 h 172"/>
                  <a:gd name="T20" fmla="*/ 39 w 58"/>
                  <a:gd name="T21" fmla="*/ 11 h 172"/>
                  <a:gd name="T22" fmla="*/ 36 w 58"/>
                  <a:gd name="T23" fmla="*/ 11 h 172"/>
                  <a:gd name="T24" fmla="*/ 0 w 58"/>
                  <a:gd name="T25" fmla="*/ 129 h 172"/>
                  <a:gd name="T26" fmla="*/ 13 w 58"/>
                  <a:gd name="T27" fmla="*/ 149 h 172"/>
                  <a:gd name="T28" fmla="*/ 14 w 58"/>
                  <a:gd name="T29" fmla="*/ 148 h 172"/>
                  <a:gd name="T30" fmla="*/ 29 w 58"/>
                  <a:gd name="T31" fmla="*/ 134 h 172"/>
                  <a:gd name="T32" fmla="*/ 29 w 58"/>
                  <a:gd name="T33" fmla="*/ 137 h 172"/>
                  <a:gd name="T34" fmla="*/ 37 w 58"/>
                  <a:gd name="T35" fmla="*/ 172 h 172"/>
                  <a:gd name="T36" fmla="*/ 58 w 58"/>
                  <a:gd name="T37" fmla="*/ 10 h 172"/>
                  <a:gd name="T38" fmla="*/ 55 w 58"/>
                  <a:gd name="T39" fmla="*/ 10 h 172"/>
                  <a:gd name="T40" fmla="*/ 56 w 58"/>
                  <a:gd name="T41" fmla="*/ 0 h 172"/>
                  <a:gd name="T42" fmla="*/ 46 w 58"/>
                  <a:gd name="T43" fmla="*/ 0 h 172"/>
                  <a:gd name="T44" fmla="*/ 46 w 58"/>
                  <a:gd name="T45" fmla="*/ 0 h 1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58" h="172">
                    <a:moveTo>
                      <a:pt x="46" y="0"/>
                    </a:moveTo>
                    <a:cubicBezTo>
                      <a:pt x="46" y="0"/>
                      <a:pt x="46" y="0"/>
                      <a:pt x="46" y="0"/>
                    </a:cubicBezTo>
                    <a:cubicBezTo>
                      <a:pt x="46" y="4"/>
                      <a:pt x="46" y="4"/>
                      <a:pt x="46" y="4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3" y="1"/>
                      <a:pt x="33" y="1"/>
                      <a:pt x="33" y="1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20" y="1"/>
                      <a:pt x="20" y="1"/>
                      <a:pt x="20" y="1"/>
                    </a:cubicBezTo>
                    <a:cubicBezTo>
                      <a:pt x="20" y="1"/>
                      <a:pt x="18" y="3"/>
                      <a:pt x="21" y="4"/>
                    </a:cubicBezTo>
                    <a:cubicBezTo>
                      <a:pt x="21" y="4"/>
                      <a:pt x="33" y="8"/>
                      <a:pt x="33" y="8"/>
                    </a:cubicBezTo>
                    <a:cubicBezTo>
                      <a:pt x="39" y="11"/>
                      <a:pt x="39" y="11"/>
                      <a:pt x="39" y="11"/>
                    </a:cubicBezTo>
                    <a:cubicBezTo>
                      <a:pt x="37" y="11"/>
                      <a:pt x="36" y="11"/>
                      <a:pt x="36" y="11"/>
                    </a:cubicBezTo>
                    <a:cubicBezTo>
                      <a:pt x="0" y="129"/>
                      <a:pt x="0" y="129"/>
                      <a:pt x="0" y="129"/>
                    </a:cubicBezTo>
                    <a:cubicBezTo>
                      <a:pt x="9" y="138"/>
                      <a:pt x="9" y="149"/>
                      <a:pt x="13" y="149"/>
                    </a:cubicBezTo>
                    <a:cubicBezTo>
                      <a:pt x="13" y="149"/>
                      <a:pt x="13" y="149"/>
                      <a:pt x="14" y="148"/>
                    </a:cubicBezTo>
                    <a:cubicBezTo>
                      <a:pt x="19" y="144"/>
                      <a:pt x="27" y="134"/>
                      <a:pt x="29" y="134"/>
                    </a:cubicBezTo>
                    <a:cubicBezTo>
                      <a:pt x="30" y="134"/>
                      <a:pt x="30" y="135"/>
                      <a:pt x="29" y="137"/>
                    </a:cubicBezTo>
                    <a:cubicBezTo>
                      <a:pt x="28" y="143"/>
                      <a:pt x="28" y="158"/>
                      <a:pt x="37" y="172"/>
                    </a:cubicBezTo>
                    <a:cubicBezTo>
                      <a:pt x="51" y="134"/>
                      <a:pt x="54" y="66"/>
                      <a:pt x="58" y="10"/>
                    </a:cubicBezTo>
                    <a:cubicBezTo>
                      <a:pt x="57" y="10"/>
                      <a:pt x="56" y="10"/>
                      <a:pt x="55" y="10"/>
                    </a:cubicBezTo>
                    <a:cubicBezTo>
                      <a:pt x="56" y="0"/>
                      <a:pt x="56" y="0"/>
                      <a:pt x="56" y="0"/>
                    </a:cubicBezTo>
                    <a:cubicBezTo>
                      <a:pt x="46" y="0"/>
                      <a:pt x="46" y="0"/>
                      <a:pt x="46" y="0"/>
                    </a:cubicBezTo>
                    <a:cubicBezTo>
                      <a:pt x="46" y="0"/>
                      <a:pt x="46" y="0"/>
                      <a:pt x="46" y="0"/>
                    </a:cubicBezTo>
                  </a:path>
                </a:pathLst>
              </a:custGeom>
              <a:gradFill>
                <a:gsLst>
                  <a:gs pos="1000">
                    <a:srgbClr val="20B1C4"/>
                  </a:gs>
                  <a:gs pos="100000">
                    <a:srgbClr val="BEDFE4">
                      <a:alpha val="0"/>
                    </a:srgbClr>
                  </a:gs>
                </a:gsLst>
                <a:path path="circle">
                  <a:fillToRect r="100000" b="10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1" name="Freeform 899">
                <a:extLst>
                  <a:ext uri="{FF2B5EF4-FFF2-40B4-BE49-F238E27FC236}">
                    <a16:creationId xmlns="" xmlns:a16="http://schemas.microsoft.com/office/drawing/2014/main" id="{9864F5B5-592D-4718-84DF-135A2C418C5A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7077075" y="6090911"/>
                <a:ext cx="107950" cy="3175"/>
              </a:xfrm>
              <a:custGeom>
                <a:avLst/>
                <a:gdLst>
                  <a:gd name="T0" fmla="*/ 12 w 36"/>
                  <a:gd name="T1" fmla="*/ 0 h 1"/>
                  <a:gd name="T2" fmla="*/ 0 w 36"/>
                  <a:gd name="T3" fmla="*/ 1 h 1"/>
                  <a:gd name="T4" fmla="*/ 0 w 36"/>
                  <a:gd name="T5" fmla="*/ 1 h 1"/>
                  <a:gd name="T6" fmla="*/ 13 w 36"/>
                  <a:gd name="T7" fmla="*/ 1 h 1"/>
                  <a:gd name="T8" fmla="*/ 13 w 36"/>
                  <a:gd name="T9" fmla="*/ 0 h 1"/>
                  <a:gd name="T10" fmla="*/ 12 w 36"/>
                  <a:gd name="T11" fmla="*/ 0 h 1"/>
                  <a:gd name="T12" fmla="*/ 36 w 36"/>
                  <a:gd name="T13" fmla="*/ 0 h 1"/>
                  <a:gd name="T14" fmla="*/ 26 w 36"/>
                  <a:gd name="T15" fmla="*/ 0 h 1"/>
                  <a:gd name="T16" fmla="*/ 26 w 36"/>
                  <a:gd name="T17" fmla="*/ 0 h 1"/>
                  <a:gd name="T18" fmla="*/ 36 w 36"/>
                  <a:gd name="T19" fmla="*/ 0 h 1"/>
                  <a:gd name="T20" fmla="*/ 36 w 36"/>
                  <a:gd name="T21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6" h="1">
                    <a:moveTo>
                      <a:pt x="12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2" y="0"/>
                      <a:pt x="12" y="0"/>
                      <a:pt x="12" y="0"/>
                    </a:cubicBezTo>
                    <a:moveTo>
                      <a:pt x="36" y="0"/>
                    </a:moveTo>
                    <a:cubicBezTo>
                      <a:pt x="26" y="0"/>
                      <a:pt x="26" y="0"/>
                      <a:pt x="26" y="0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36" y="0"/>
                      <a:pt x="36" y="0"/>
                      <a:pt x="36" y="0"/>
                    </a:cubicBezTo>
                    <a:cubicBezTo>
                      <a:pt x="36" y="0"/>
                      <a:pt x="36" y="0"/>
                      <a:pt x="36" y="0"/>
                    </a:cubicBezTo>
                  </a:path>
                </a:pathLst>
              </a:custGeom>
              <a:solidFill>
                <a:srgbClr val="0914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2" name="Freeform 900">
                <a:extLst>
                  <a:ext uri="{FF2B5EF4-FFF2-40B4-BE49-F238E27FC236}">
                    <a16:creationId xmlns="" xmlns:a16="http://schemas.microsoft.com/office/drawing/2014/main" id="{AC17D6CC-1F88-4242-937C-BBF43BE77F7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756400" y="6090911"/>
                <a:ext cx="157163" cy="377825"/>
              </a:xfrm>
              <a:custGeom>
                <a:avLst/>
                <a:gdLst>
                  <a:gd name="T0" fmla="*/ 37 w 52"/>
                  <a:gd name="T1" fmla="*/ 0 h 125"/>
                  <a:gd name="T2" fmla="*/ 27 w 52"/>
                  <a:gd name="T3" fmla="*/ 0 h 125"/>
                  <a:gd name="T4" fmla="*/ 27 w 52"/>
                  <a:gd name="T5" fmla="*/ 4 h 125"/>
                  <a:gd name="T6" fmla="*/ 14 w 52"/>
                  <a:gd name="T7" fmla="*/ 1 h 125"/>
                  <a:gd name="T8" fmla="*/ 14 w 52"/>
                  <a:gd name="T9" fmla="*/ 1 h 125"/>
                  <a:gd name="T10" fmla="*/ 1 w 52"/>
                  <a:gd name="T11" fmla="*/ 1 h 125"/>
                  <a:gd name="T12" fmla="*/ 1 w 52"/>
                  <a:gd name="T13" fmla="*/ 1 h 125"/>
                  <a:gd name="T14" fmla="*/ 2 w 52"/>
                  <a:gd name="T15" fmla="*/ 3 h 125"/>
                  <a:gd name="T16" fmla="*/ 15 w 52"/>
                  <a:gd name="T17" fmla="*/ 8 h 125"/>
                  <a:gd name="T18" fmla="*/ 22 w 52"/>
                  <a:gd name="T19" fmla="*/ 12 h 125"/>
                  <a:gd name="T20" fmla="*/ 20 w 52"/>
                  <a:gd name="T21" fmla="*/ 13 h 125"/>
                  <a:gd name="T22" fmla="*/ 6 w 52"/>
                  <a:gd name="T23" fmla="*/ 125 h 125"/>
                  <a:gd name="T24" fmla="*/ 41 w 52"/>
                  <a:gd name="T25" fmla="*/ 116 h 125"/>
                  <a:gd name="T26" fmla="*/ 52 w 52"/>
                  <a:gd name="T27" fmla="*/ 117 h 125"/>
                  <a:gd name="T28" fmla="*/ 43 w 52"/>
                  <a:gd name="T29" fmla="*/ 8 h 125"/>
                  <a:gd name="T30" fmla="*/ 37 w 52"/>
                  <a:gd name="T31" fmla="*/ 8 h 125"/>
                  <a:gd name="T32" fmla="*/ 37 w 52"/>
                  <a:gd name="T33" fmla="*/ 0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52" h="125">
                    <a:moveTo>
                      <a:pt x="37" y="0"/>
                    </a:moveTo>
                    <a:cubicBezTo>
                      <a:pt x="27" y="0"/>
                      <a:pt x="27" y="0"/>
                      <a:pt x="27" y="0"/>
                    </a:cubicBezTo>
                    <a:cubicBezTo>
                      <a:pt x="27" y="4"/>
                      <a:pt x="27" y="4"/>
                      <a:pt x="27" y="4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0" y="3"/>
                      <a:pt x="2" y="3"/>
                    </a:cubicBezTo>
                    <a:cubicBezTo>
                      <a:pt x="2" y="3"/>
                      <a:pt x="15" y="8"/>
                      <a:pt x="15" y="8"/>
                    </a:cubicBezTo>
                    <a:cubicBezTo>
                      <a:pt x="22" y="12"/>
                      <a:pt x="22" y="12"/>
                      <a:pt x="22" y="12"/>
                    </a:cubicBezTo>
                    <a:cubicBezTo>
                      <a:pt x="20" y="13"/>
                      <a:pt x="20" y="13"/>
                      <a:pt x="20" y="13"/>
                    </a:cubicBezTo>
                    <a:cubicBezTo>
                      <a:pt x="6" y="125"/>
                      <a:pt x="6" y="125"/>
                      <a:pt x="6" y="125"/>
                    </a:cubicBezTo>
                    <a:cubicBezTo>
                      <a:pt x="14" y="120"/>
                      <a:pt x="25" y="116"/>
                      <a:pt x="41" y="116"/>
                    </a:cubicBezTo>
                    <a:cubicBezTo>
                      <a:pt x="44" y="116"/>
                      <a:pt x="48" y="117"/>
                      <a:pt x="52" y="117"/>
                    </a:cubicBezTo>
                    <a:cubicBezTo>
                      <a:pt x="51" y="84"/>
                      <a:pt x="45" y="49"/>
                      <a:pt x="43" y="8"/>
                    </a:cubicBezTo>
                    <a:cubicBezTo>
                      <a:pt x="41" y="8"/>
                      <a:pt x="39" y="8"/>
                      <a:pt x="37" y="8"/>
                    </a:cubicBezTo>
                    <a:cubicBezTo>
                      <a:pt x="37" y="0"/>
                      <a:pt x="37" y="0"/>
                      <a:pt x="37" y="0"/>
                    </a:cubicBezTo>
                  </a:path>
                </a:pathLst>
              </a:custGeom>
              <a:gradFill>
                <a:gsLst>
                  <a:gs pos="1000">
                    <a:srgbClr val="20B1C4"/>
                  </a:gs>
                  <a:gs pos="100000">
                    <a:srgbClr val="BEDFE4">
                      <a:alpha val="0"/>
                    </a:srgbClr>
                  </a:gs>
                </a:gsLst>
                <a:path path="circle">
                  <a:fillToRect r="100000" b="100000"/>
                </a:path>
              </a:gra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  <p:sp>
            <p:nvSpPr>
              <p:cNvPr id="83" name="Freeform 901">
                <a:extLst>
                  <a:ext uri="{FF2B5EF4-FFF2-40B4-BE49-F238E27FC236}">
                    <a16:creationId xmlns="" xmlns:a16="http://schemas.microsoft.com/office/drawing/2014/main" id="{5E298DC6-5A18-43D6-89B3-D4F0883A467F}"/>
                  </a:ext>
                </a:extLst>
              </p:cNvPr>
              <p:cNvSpPr>
                <a:spLocks noChangeAspect="1" noEditPoints="1"/>
              </p:cNvSpPr>
              <p:nvPr/>
            </p:nvSpPr>
            <p:spPr bwMode="auto">
              <a:xfrm>
                <a:off x="6757988" y="6090911"/>
                <a:ext cx="109538" cy="3175"/>
              </a:xfrm>
              <a:custGeom>
                <a:avLst/>
                <a:gdLst>
                  <a:gd name="T0" fmla="*/ 0 w 36"/>
                  <a:gd name="T1" fmla="*/ 0 h 1"/>
                  <a:gd name="T2" fmla="*/ 0 w 36"/>
                  <a:gd name="T3" fmla="*/ 1 h 1"/>
                  <a:gd name="T4" fmla="*/ 0 w 36"/>
                  <a:gd name="T5" fmla="*/ 1 h 1"/>
                  <a:gd name="T6" fmla="*/ 13 w 36"/>
                  <a:gd name="T7" fmla="*/ 1 h 1"/>
                  <a:gd name="T8" fmla="*/ 13 w 36"/>
                  <a:gd name="T9" fmla="*/ 1 h 1"/>
                  <a:gd name="T10" fmla="*/ 12 w 36"/>
                  <a:gd name="T11" fmla="*/ 0 h 1"/>
                  <a:gd name="T12" fmla="*/ 0 w 36"/>
                  <a:gd name="T13" fmla="*/ 0 h 1"/>
                  <a:gd name="T14" fmla="*/ 36 w 36"/>
                  <a:gd name="T15" fmla="*/ 0 h 1"/>
                  <a:gd name="T16" fmla="*/ 26 w 36"/>
                  <a:gd name="T17" fmla="*/ 0 h 1"/>
                  <a:gd name="T18" fmla="*/ 26 w 36"/>
                  <a:gd name="T19" fmla="*/ 0 h 1"/>
                  <a:gd name="T20" fmla="*/ 36 w 36"/>
                  <a:gd name="T21" fmla="*/ 0 h 1"/>
                  <a:gd name="T22" fmla="*/ 36 w 36"/>
                  <a:gd name="T23" fmla="*/ 0 h 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6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3" y="1"/>
                      <a:pt x="13" y="1"/>
                      <a:pt x="13" y="1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0" y="0"/>
                      <a:pt x="0" y="0"/>
                      <a:pt x="0" y="0"/>
                    </a:cubicBezTo>
                    <a:moveTo>
                      <a:pt x="36" y="0"/>
                    </a:moveTo>
                    <a:cubicBezTo>
                      <a:pt x="26" y="0"/>
                      <a:pt x="26" y="0"/>
                      <a:pt x="26" y="0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36" y="0"/>
                      <a:pt x="36" y="0"/>
                      <a:pt x="36" y="0"/>
                    </a:cubicBezTo>
                    <a:cubicBezTo>
                      <a:pt x="36" y="0"/>
                      <a:pt x="36" y="0"/>
                      <a:pt x="36" y="0"/>
                    </a:cubicBezTo>
                  </a:path>
                </a:pathLst>
              </a:custGeom>
              <a:solidFill>
                <a:srgbClr val="09143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</a:endParaRPr>
              </a:p>
            </p:txBody>
          </p:sp>
        </p:grpSp>
      </p:grpSp>
      <p:sp>
        <p:nvSpPr>
          <p:cNvPr id="2" name="Номер слайда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0F071709-FA2F-480E-A171-7B5B5D7B36B1}" type="slidenum">
              <a:rPr lang="ru-RU" altLang="ru-RU" smtClean="0"/>
              <a:pPr>
                <a:defRPr/>
              </a:pPr>
              <a:t>14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2191437578"/>
      </p:ext>
    </p:extLst>
  </p:cSld>
  <p:clrMapOvr>
    <a:masterClrMapping/>
  </p:clrMapOvr>
  <p:transition spd="slow" advClick="0" advTm="9000">
    <p:wipe/>
  </p:transition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5395" name="Rectangle 9"/>
          <p:cNvSpPr>
            <a:spLocks noChangeArrowheads="1"/>
          </p:cNvSpPr>
          <p:nvPr/>
        </p:nvSpPr>
        <p:spPr bwMode="auto">
          <a:xfrm>
            <a:off x="12" y="942601"/>
            <a:ext cx="65" cy="276999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>
            <a:spAutoFit/>
          </a:bodyPr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defTabSz="913095" fontAlgn="base">
              <a:spcBef>
                <a:spcPct val="0"/>
              </a:spcBef>
              <a:spcAft>
                <a:spcPct val="0"/>
              </a:spcAft>
              <a:buNone/>
            </a:pPr>
            <a:endParaRPr lang="ru-RU" altLang="ru-RU" sz="1800" dirty="0">
              <a:solidFill>
                <a:prstClr val="black"/>
              </a:solidFill>
              <a:cs typeface="Times New Roman" pitchFamily="18" charset="0"/>
            </a:endParaRPr>
          </a:p>
        </p:txBody>
      </p:sp>
      <p:sp>
        <p:nvSpPr>
          <p:cNvPr id="315396" name="Rectangle 4"/>
          <p:cNvSpPr>
            <a:spLocks noChangeArrowheads="1"/>
          </p:cNvSpPr>
          <p:nvPr/>
        </p:nvSpPr>
        <p:spPr bwMode="auto">
          <a:xfrm>
            <a:off x="1331924" y="96448"/>
            <a:ext cx="6911975" cy="399978"/>
          </a:xfrm>
          <a:prstGeom prst="rect">
            <a:avLst/>
          </a:prstGeom>
          <a:solidFill>
            <a:schemeClr val="bg1">
              <a:alpha val="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310" tIns="45655" rIns="91310" bIns="45655">
            <a:spAutoFit/>
          </a:bodyPr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 defTabSz="913095" fontAlgn="base">
              <a:spcBef>
                <a:spcPct val="0"/>
              </a:spcBef>
              <a:spcAft>
                <a:spcPct val="0"/>
              </a:spcAft>
              <a:buNone/>
            </a:pPr>
            <a:endParaRPr lang="ru-RU" altLang="ru-RU" sz="2000" i="1" dirty="0">
              <a:solidFill>
                <a:prstClr val="white"/>
              </a:solidFill>
              <a:cs typeface="Times New Roman" pitchFamily="18" charset="0"/>
            </a:endParaRPr>
          </a:p>
        </p:txBody>
      </p:sp>
      <p:sp>
        <p:nvSpPr>
          <p:cNvPr id="315397" name="AutoShape 18" descr="Картинки по запросу КАМЕНЬ НА НАБЕРЕЖНОЙ КОМСОМОЛЬСКА"/>
          <p:cNvSpPr>
            <a:spLocks noChangeAspect="1" noChangeArrowheads="1"/>
          </p:cNvSpPr>
          <p:nvPr/>
        </p:nvSpPr>
        <p:spPr bwMode="auto">
          <a:xfrm>
            <a:off x="4352344" y="3376888"/>
            <a:ext cx="304800" cy="2274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310" tIns="45655" rIns="91310" bIns="45655"/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defTabSz="913095" fontAlgn="base">
              <a:spcBef>
                <a:spcPct val="0"/>
              </a:spcBef>
              <a:spcAft>
                <a:spcPct val="0"/>
              </a:spcAft>
              <a:buNone/>
            </a:pPr>
            <a:endParaRPr lang="ru-RU" altLang="ru-RU" sz="1800" dirty="0">
              <a:solidFill>
                <a:prstClr val="black"/>
              </a:solidFill>
              <a:cs typeface="Times New Roman" pitchFamily="18" charset="0"/>
            </a:endParaRPr>
          </a:p>
        </p:txBody>
      </p:sp>
      <p:sp>
        <p:nvSpPr>
          <p:cNvPr id="315398" name="AutoShape 20" descr="Камень на месте высадки комсомольцев"/>
          <p:cNvSpPr>
            <a:spLocks noChangeAspect="1" noChangeArrowheads="1"/>
          </p:cNvSpPr>
          <p:nvPr/>
        </p:nvSpPr>
        <p:spPr bwMode="auto">
          <a:xfrm>
            <a:off x="4419600" y="3370661"/>
            <a:ext cx="304800" cy="2274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310" tIns="45655" rIns="91310" bIns="45655"/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defTabSz="913095" fontAlgn="base">
              <a:spcBef>
                <a:spcPct val="0"/>
              </a:spcBef>
              <a:spcAft>
                <a:spcPct val="0"/>
              </a:spcAft>
              <a:buNone/>
            </a:pPr>
            <a:endParaRPr lang="ru-RU" altLang="ru-RU" sz="1800" dirty="0">
              <a:solidFill>
                <a:prstClr val="black"/>
              </a:solidFill>
              <a:cs typeface="Times New Roman" pitchFamily="18" charset="0"/>
            </a:endParaRPr>
          </a:p>
        </p:txBody>
      </p:sp>
      <p:sp>
        <p:nvSpPr>
          <p:cNvPr id="315399" name="AutoShape 22" descr=" "/>
          <p:cNvSpPr>
            <a:spLocks noChangeAspect="1" noChangeArrowheads="1"/>
          </p:cNvSpPr>
          <p:nvPr/>
        </p:nvSpPr>
        <p:spPr bwMode="auto">
          <a:xfrm>
            <a:off x="4419600" y="3370661"/>
            <a:ext cx="304800" cy="2274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310" tIns="45655" rIns="91310" bIns="45655"/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defTabSz="913095" fontAlgn="base">
              <a:spcBef>
                <a:spcPct val="0"/>
              </a:spcBef>
              <a:spcAft>
                <a:spcPct val="0"/>
              </a:spcAft>
              <a:buNone/>
            </a:pPr>
            <a:endParaRPr lang="ru-RU" altLang="ru-RU" sz="1800" dirty="0">
              <a:solidFill>
                <a:prstClr val="black"/>
              </a:solidFill>
              <a:cs typeface="Times New Roman" pitchFamily="18" charset="0"/>
            </a:endParaRPr>
          </a:p>
        </p:txBody>
      </p:sp>
      <p:sp>
        <p:nvSpPr>
          <p:cNvPr id="24" name="Freeform 39"/>
          <p:cNvSpPr>
            <a:spLocks noEditPoints="1"/>
          </p:cNvSpPr>
          <p:nvPr/>
        </p:nvSpPr>
        <p:spPr bwMode="auto">
          <a:xfrm>
            <a:off x="1361362" y="42353"/>
            <a:ext cx="6450998" cy="997050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088" tIns="45546" rIns="91088" bIns="45546" numCol="1" anchor="t" anchorCtr="0" compatLnSpc="1">
            <a:prstTxWarp prst="textNoShape">
              <a:avLst/>
            </a:prstTxWarp>
          </a:bodyPr>
          <a:lstStyle/>
          <a:p>
            <a:pPr defTabSz="910733">
              <a:defRPr/>
            </a:pPr>
            <a:endParaRPr lang="en-US" kern="0">
              <a:solidFill>
                <a:srgbClr val="5B9BD5">
                  <a:lumMod val="75000"/>
                </a:srgbClr>
              </a:solidFill>
            </a:endParaRPr>
          </a:p>
        </p:txBody>
      </p:sp>
      <p:sp>
        <p:nvSpPr>
          <p:cNvPr id="26" name="Google Shape;63;p13"/>
          <p:cNvSpPr txBox="1">
            <a:spLocks/>
          </p:cNvSpPr>
          <p:nvPr/>
        </p:nvSpPr>
        <p:spPr>
          <a:xfrm>
            <a:off x="233387" y="762780"/>
            <a:ext cx="7247853" cy="60146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021" tIns="91021" rIns="91021" bIns="91021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24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cs typeface="Raleway" panose="020B0604020202020204" charset="0"/>
              </a:rPr>
              <a:t>ОБЪЁМ ПРОМЫШЛЕННОГО ПРОИЗВОДСТВА </a:t>
            </a:r>
          </a:p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24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cs typeface="Raleway" panose="020B0604020202020204" charset="0"/>
              </a:rPr>
              <a:t>ПО ОТДЕЛЬНЫМ ВИДАМ ЭКОНОМИЧЕСКОЙ ДЕЯТЕЛЬНОСТИ</a:t>
            </a:r>
          </a:p>
        </p:txBody>
      </p:sp>
      <p:sp>
        <p:nvSpPr>
          <p:cNvPr id="7" name="Прямоугольник 6"/>
          <p:cNvSpPr/>
          <p:nvPr/>
        </p:nvSpPr>
        <p:spPr>
          <a:xfrm>
            <a:off x="100416" y="3129729"/>
            <a:ext cx="1224136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913095" fontAlgn="base">
              <a:spcBef>
                <a:spcPct val="0"/>
              </a:spcBef>
              <a:spcAft>
                <a:spcPct val="0"/>
              </a:spcAft>
              <a:defRPr/>
            </a:pPr>
            <a:endParaRPr lang="ru-RU" altLang="ru-RU" sz="1600" b="1" i="1" dirty="0">
              <a:cs typeface="Times New Roman" pitchFamily="18" charset="0"/>
            </a:endParaRPr>
          </a:p>
        </p:txBody>
      </p:sp>
      <p:sp>
        <p:nvSpPr>
          <p:cNvPr id="32" name="Arrow: Chevron 3">
            <a:extLst>
              <a:ext uri="{FF2B5EF4-FFF2-40B4-BE49-F238E27FC236}">
                <a16:creationId xmlns:a16="http://schemas.microsoft.com/office/drawing/2014/main" xmlns="" id="{B74DCDE5-F6FF-490A-B8D2-396498CA034B}"/>
              </a:ext>
            </a:extLst>
          </p:cNvPr>
          <p:cNvSpPr/>
          <p:nvPr/>
        </p:nvSpPr>
        <p:spPr>
          <a:xfrm>
            <a:off x="7150045" y="52089"/>
            <a:ext cx="2028833" cy="370307"/>
          </a:xfrm>
          <a:prstGeom prst="chevron">
            <a:avLst/>
          </a:prstGeom>
          <a:solidFill>
            <a:srgbClr val="769BC9">
              <a:lumMod val="50000"/>
              <a:alpha val="70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91204" tIns="45604" rIns="91204" bIns="45604" rtlCol="0" anchor="ctr"/>
          <a:lstStyle/>
          <a:p>
            <a:pPr defTabSz="912031">
              <a:defRPr/>
            </a:pPr>
            <a:r>
              <a:rPr lang="ru-RU" b="1" kern="0" dirty="0">
                <a:solidFill>
                  <a:srgbClr val="FFFFFF"/>
                </a:solidFill>
              </a:rPr>
              <a:t>   млрд рублей</a:t>
            </a:r>
          </a:p>
        </p:txBody>
      </p:sp>
      <p:grpSp>
        <p:nvGrpSpPr>
          <p:cNvPr id="34" name="Group 57">
            <a:extLst>
              <a:ext uri="{FF2B5EF4-FFF2-40B4-BE49-F238E27FC236}">
                <a16:creationId xmlns:a16="http://schemas.microsoft.com/office/drawing/2014/main" xmlns="" id="{EE4EA1F8-2E82-4BD3-8FEE-7C36ADF445AB}"/>
              </a:ext>
            </a:extLst>
          </p:cNvPr>
          <p:cNvGrpSpPr/>
          <p:nvPr/>
        </p:nvGrpSpPr>
        <p:grpSpPr>
          <a:xfrm>
            <a:off x="7327893" y="94239"/>
            <a:ext cx="289122" cy="276780"/>
            <a:chOff x="4892675" y="2516188"/>
            <a:chExt cx="287338" cy="285750"/>
          </a:xfrm>
          <a:solidFill>
            <a:sysClr val="window" lastClr="FFFFFF"/>
          </a:solidFill>
        </p:grpSpPr>
        <p:sp>
          <p:nvSpPr>
            <p:cNvPr id="35" name="Freeform 1161">
              <a:extLst>
                <a:ext uri="{FF2B5EF4-FFF2-40B4-BE49-F238E27FC236}">
                  <a16:creationId xmlns:a16="http://schemas.microsoft.com/office/drawing/2014/main" xmlns="" id="{DECD2C4C-30A1-4095-BAEF-0291C42CC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675" y="2554288"/>
              <a:ext cx="200025" cy="220663"/>
            </a:xfrm>
            <a:custGeom>
              <a:avLst/>
              <a:gdLst>
                <a:gd name="T0" fmla="*/ 411 w 506"/>
                <a:gd name="T1" fmla="*/ 506 h 554"/>
                <a:gd name="T2" fmla="*/ 506 w 506"/>
                <a:gd name="T3" fmla="*/ 410 h 554"/>
                <a:gd name="T4" fmla="*/ 506 w 506"/>
                <a:gd name="T5" fmla="*/ 11 h 554"/>
                <a:gd name="T6" fmla="*/ 505 w 506"/>
                <a:gd name="T7" fmla="*/ 7 h 554"/>
                <a:gd name="T8" fmla="*/ 503 w 506"/>
                <a:gd name="T9" fmla="*/ 3 h 554"/>
                <a:gd name="T10" fmla="*/ 499 w 506"/>
                <a:gd name="T11" fmla="*/ 1 h 554"/>
                <a:gd name="T12" fmla="*/ 494 w 506"/>
                <a:gd name="T13" fmla="*/ 0 h 554"/>
                <a:gd name="T14" fmla="*/ 410 w 506"/>
                <a:gd name="T15" fmla="*/ 0 h 554"/>
                <a:gd name="T16" fmla="*/ 410 w 506"/>
                <a:gd name="T17" fmla="*/ 71 h 554"/>
                <a:gd name="T18" fmla="*/ 434 w 506"/>
                <a:gd name="T19" fmla="*/ 71 h 554"/>
                <a:gd name="T20" fmla="*/ 434 w 506"/>
                <a:gd name="T21" fmla="*/ 481 h 554"/>
                <a:gd name="T22" fmla="*/ 73 w 506"/>
                <a:gd name="T23" fmla="*/ 481 h 554"/>
                <a:gd name="T24" fmla="*/ 73 w 506"/>
                <a:gd name="T25" fmla="*/ 71 h 554"/>
                <a:gd name="T26" fmla="*/ 97 w 506"/>
                <a:gd name="T27" fmla="*/ 71 h 554"/>
                <a:gd name="T28" fmla="*/ 97 w 506"/>
                <a:gd name="T29" fmla="*/ 0 h 554"/>
                <a:gd name="T30" fmla="*/ 12 w 506"/>
                <a:gd name="T31" fmla="*/ 0 h 554"/>
                <a:gd name="T32" fmla="*/ 7 w 506"/>
                <a:gd name="T33" fmla="*/ 1 h 554"/>
                <a:gd name="T34" fmla="*/ 4 w 506"/>
                <a:gd name="T35" fmla="*/ 3 h 554"/>
                <a:gd name="T36" fmla="*/ 1 w 506"/>
                <a:gd name="T37" fmla="*/ 7 h 554"/>
                <a:gd name="T38" fmla="*/ 0 w 506"/>
                <a:gd name="T39" fmla="*/ 11 h 554"/>
                <a:gd name="T40" fmla="*/ 0 w 506"/>
                <a:gd name="T41" fmla="*/ 494 h 554"/>
                <a:gd name="T42" fmla="*/ 0 w 506"/>
                <a:gd name="T43" fmla="*/ 501 h 554"/>
                <a:gd name="T44" fmla="*/ 1 w 506"/>
                <a:gd name="T45" fmla="*/ 508 h 554"/>
                <a:gd name="T46" fmla="*/ 2 w 506"/>
                <a:gd name="T47" fmla="*/ 514 h 554"/>
                <a:gd name="T48" fmla="*/ 4 w 506"/>
                <a:gd name="T49" fmla="*/ 520 h 554"/>
                <a:gd name="T50" fmla="*/ 6 w 506"/>
                <a:gd name="T51" fmla="*/ 525 h 554"/>
                <a:gd name="T52" fmla="*/ 9 w 506"/>
                <a:gd name="T53" fmla="*/ 530 h 554"/>
                <a:gd name="T54" fmla="*/ 12 w 506"/>
                <a:gd name="T55" fmla="*/ 534 h 554"/>
                <a:gd name="T56" fmla="*/ 15 w 506"/>
                <a:gd name="T57" fmla="*/ 538 h 554"/>
                <a:gd name="T58" fmla="*/ 20 w 506"/>
                <a:gd name="T59" fmla="*/ 542 h 554"/>
                <a:gd name="T60" fmla="*/ 24 w 506"/>
                <a:gd name="T61" fmla="*/ 546 h 554"/>
                <a:gd name="T62" fmla="*/ 29 w 506"/>
                <a:gd name="T63" fmla="*/ 548 h 554"/>
                <a:gd name="T64" fmla="*/ 35 w 506"/>
                <a:gd name="T65" fmla="*/ 550 h 554"/>
                <a:gd name="T66" fmla="*/ 40 w 506"/>
                <a:gd name="T67" fmla="*/ 552 h 554"/>
                <a:gd name="T68" fmla="*/ 46 w 506"/>
                <a:gd name="T69" fmla="*/ 553 h 554"/>
                <a:gd name="T70" fmla="*/ 53 w 506"/>
                <a:gd name="T71" fmla="*/ 554 h 554"/>
                <a:gd name="T72" fmla="*/ 60 w 506"/>
                <a:gd name="T73" fmla="*/ 554 h 554"/>
                <a:gd name="T74" fmla="*/ 396 w 506"/>
                <a:gd name="T75" fmla="*/ 554 h 554"/>
                <a:gd name="T76" fmla="*/ 408 w 506"/>
                <a:gd name="T77" fmla="*/ 512 h 554"/>
                <a:gd name="T78" fmla="*/ 409 w 506"/>
                <a:gd name="T79" fmla="*/ 509 h 554"/>
                <a:gd name="T80" fmla="*/ 411 w 506"/>
                <a:gd name="T81" fmla="*/ 506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06" h="554">
                  <a:moveTo>
                    <a:pt x="411" y="506"/>
                  </a:moveTo>
                  <a:lnTo>
                    <a:pt x="506" y="410"/>
                  </a:lnTo>
                  <a:lnTo>
                    <a:pt x="506" y="11"/>
                  </a:lnTo>
                  <a:lnTo>
                    <a:pt x="505" y="7"/>
                  </a:lnTo>
                  <a:lnTo>
                    <a:pt x="503" y="3"/>
                  </a:lnTo>
                  <a:lnTo>
                    <a:pt x="499" y="1"/>
                  </a:lnTo>
                  <a:lnTo>
                    <a:pt x="494" y="0"/>
                  </a:lnTo>
                  <a:lnTo>
                    <a:pt x="410" y="0"/>
                  </a:lnTo>
                  <a:lnTo>
                    <a:pt x="410" y="71"/>
                  </a:lnTo>
                  <a:lnTo>
                    <a:pt x="434" y="71"/>
                  </a:lnTo>
                  <a:lnTo>
                    <a:pt x="434" y="481"/>
                  </a:lnTo>
                  <a:lnTo>
                    <a:pt x="73" y="481"/>
                  </a:lnTo>
                  <a:lnTo>
                    <a:pt x="73" y="71"/>
                  </a:lnTo>
                  <a:lnTo>
                    <a:pt x="97" y="71"/>
                  </a:lnTo>
                  <a:lnTo>
                    <a:pt x="97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0" y="494"/>
                  </a:lnTo>
                  <a:lnTo>
                    <a:pt x="0" y="501"/>
                  </a:lnTo>
                  <a:lnTo>
                    <a:pt x="1" y="508"/>
                  </a:lnTo>
                  <a:lnTo>
                    <a:pt x="2" y="514"/>
                  </a:lnTo>
                  <a:lnTo>
                    <a:pt x="4" y="520"/>
                  </a:lnTo>
                  <a:lnTo>
                    <a:pt x="6" y="525"/>
                  </a:lnTo>
                  <a:lnTo>
                    <a:pt x="9" y="530"/>
                  </a:lnTo>
                  <a:lnTo>
                    <a:pt x="12" y="534"/>
                  </a:lnTo>
                  <a:lnTo>
                    <a:pt x="15" y="538"/>
                  </a:lnTo>
                  <a:lnTo>
                    <a:pt x="20" y="542"/>
                  </a:lnTo>
                  <a:lnTo>
                    <a:pt x="24" y="546"/>
                  </a:lnTo>
                  <a:lnTo>
                    <a:pt x="29" y="548"/>
                  </a:lnTo>
                  <a:lnTo>
                    <a:pt x="35" y="550"/>
                  </a:lnTo>
                  <a:lnTo>
                    <a:pt x="40" y="552"/>
                  </a:lnTo>
                  <a:lnTo>
                    <a:pt x="46" y="553"/>
                  </a:lnTo>
                  <a:lnTo>
                    <a:pt x="53" y="554"/>
                  </a:lnTo>
                  <a:lnTo>
                    <a:pt x="60" y="554"/>
                  </a:lnTo>
                  <a:lnTo>
                    <a:pt x="396" y="554"/>
                  </a:lnTo>
                  <a:lnTo>
                    <a:pt x="408" y="512"/>
                  </a:lnTo>
                  <a:lnTo>
                    <a:pt x="409" y="509"/>
                  </a:lnTo>
                  <a:lnTo>
                    <a:pt x="411" y="50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37" name="Freeform 1162">
              <a:extLst>
                <a:ext uri="{FF2B5EF4-FFF2-40B4-BE49-F238E27FC236}">
                  <a16:creationId xmlns:a16="http://schemas.microsoft.com/office/drawing/2014/main" xmlns="" id="{ACA6B076-61E2-4FF2-A002-3BAC97091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22550"/>
              <a:ext cx="69850" cy="9525"/>
            </a:xfrm>
            <a:custGeom>
              <a:avLst/>
              <a:gdLst>
                <a:gd name="T0" fmla="*/ 164 w 176"/>
                <a:gd name="T1" fmla="*/ 0 h 25"/>
                <a:gd name="T2" fmla="*/ 12 w 176"/>
                <a:gd name="T3" fmla="*/ 0 h 25"/>
                <a:gd name="T4" fmla="*/ 7 w 176"/>
                <a:gd name="T5" fmla="*/ 1 h 25"/>
                <a:gd name="T6" fmla="*/ 4 w 176"/>
                <a:gd name="T7" fmla="*/ 4 h 25"/>
                <a:gd name="T8" fmla="*/ 1 w 176"/>
                <a:gd name="T9" fmla="*/ 7 h 25"/>
                <a:gd name="T10" fmla="*/ 0 w 176"/>
                <a:gd name="T11" fmla="*/ 12 h 25"/>
                <a:gd name="T12" fmla="*/ 1 w 176"/>
                <a:gd name="T13" fmla="*/ 18 h 25"/>
                <a:gd name="T14" fmla="*/ 4 w 176"/>
                <a:gd name="T15" fmla="*/ 21 h 25"/>
                <a:gd name="T16" fmla="*/ 7 w 176"/>
                <a:gd name="T17" fmla="*/ 24 h 25"/>
                <a:gd name="T18" fmla="*/ 12 w 176"/>
                <a:gd name="T19" fmla="*/ 25 h 25"/>
                <a:gd name="T20" fmla="*/ 164 w 176"/>
                <a:gd name="T21" fmla="*/ 25 h 25"/>
                <a:gd name="T22" fmla="*/ 168 w 176"/>
                <a:gd name="T23" fmla="*/ 24 h 25"/>
                <a:gd name="T24" fmla="*/ 172 w 176"/>
                <a:gd name="T25" fmla="*/ 21 h 25"/>
                <a:gd name="T26" fmla="*/ 175 w 176"/>
                <a:gd name="T27" fmla="*/ 18 h 25"/>
                <a:gd name="T28" fmla="*/ 176 w 176"/>
                <a:gd name="T29" fmla="*/ 12 h 25"/>
                <a:gd name="T30" fmla="*/ 175 w 176"/>
                <a:gd name="T31" fmla="*/ 7 h 25"/>
                <a:gd name="T32" fmla="*/ 172 w 176"/>
                <a:gd name="T33" fmla="*/ 4 h 25"/>
                <a:gd name="T34" fmla="*/ 168 w 176"/>
                <a:gd name="T35" fmla="*/ 1 h 25"/>
                <a:gd name="T36" fmla="*/ 164 w 176"/>
                <a:gd name="T3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5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4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8"/>
                  </a:lnTo>
                  <a:lnTo>
                    <a:pt x="4" y="21"/>
                  </a:lnTo>
                  <a:lnTo>
                    <a:pt x="7" y="24"/>
                  </a:lnTo>
                  <a:lnTo>
                    <a:pt x="12" y="25"/>
                  </a:lnTo>
                  <a:lnTo>
                    <a:pt x="164" y="25"/>
                  </a:lnTo>
                  <a:lnTo>
                    <a:pt x="168" y="24"/>
                  </a:lnTo>
                  <a:lnTo>
                    <a:pt x="172" y="21"/>
                  </a:lnTo>
                  <a:lnTo>
                    <a:pt x="175" y="18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4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38" name="Freeform 1163">
              <a:extLst>
                <a:ext uri="{FF2B5EF4-FFF2-40B4-BE49-F238E27FC236}">
                  <a16:creationId xmlns:a16="http://schemas.microsoft.com/office/drawing/2014/main" xmlns="" id="{430041FE-A5BC-456F-85E7-0E6E667DE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300" y="2516188"/>
              <a:ext cx="104775" cy="82550"/>
            </a:xfrm>
            <a:custGeom>
              <a:avLst/>
              <a:gdLst>
                <a:gd name="T0" fmla="*/ 253 w 266"/>
                <a:gd name="T1" fmla="*/ 205 h 205"/>
                <a:gd name="T2" fmla="*/ 263 w 266"/>
                <a:gd name="T3" fmla="*/ 202 h 205"/>
                <a:gd name="T4" fmla="*/ 266 w 266"/>
                <a:gd name="T5" fmla="*/ 193 h 205"/>
                <a:gd name="T6" fmla="*/ 265 w 266"/>
                <a:gd name="T7" fmla="*/ 56 h 205"/>
                <a:gd name="T8" fmla="*/ 258 w 266"/>
                <a:gd name="T9" fmla="*/ 49 h 205"/>
                <a:gd name="T10" fmla="*/ 217 w 266"/>
                <a:gd name="T11" fmla="*/ 48 h 205"/>
                <a:gd name="T12" fmla="*/ 205 w 266"/>
                <a:gd name="T13" fmla="*/ 43 h 205"/>
                <a:gd name="T14" fmla="*/ 200 w 266"/>
                <a:gd name="T15" fmla="*/ 32 h 205"/>
                <a:gd name="T16" fmla="*/ 192 w 266"/>
                <a:gd name="T17" fmla="*/ 19 h 205"/>
                <a:gd name="T18" fmla="*/ 178 w 266"/>
                <a:gd name="T19" fmla="*/ 9 h 205"/>
                <a:gd name="T20" fmla="*/ 169 w 266"/>
                <a:gd name="T21" fmla="*/ 5 h 205"/>
                <a:gd name="T22" fmla="*/ 166 w 266"/>
                <a:gd name="T23" fmla="*/ 4 h 205"/>
                <a:gd name="T24" fmla="*/ 162 w 266"/>
                <a:gd name="T25" fmla="*/ 4 h 205"/>
                <a:gd name="T26" fmla="*/ 158 w 266"/>
                <a:gd name="T27" fmla="*/ 3 h 205"/>
                <a:gd name="T28" fmla="*/ 154 w 266"/>
                <a:gd name="T29" fmla="*/ 2 h 205"/>
                <a:gd name="T30" fmla="*/ 150 w 266"/>
                <a:gd name="T31" fmla="*/ 1 h 205"/>
                <a:gd name="T32" fmla="*/ 145 w 266"/>
                <a:gd name="T33" fmla="*/ 1 h 205"/>
                <a:gd name="T34" fmla="*/ 140 w 266"/>
                <a:gd name="T35" fmla="*/ 0 h 205"/>
                <a:gd name="T36" fmla="*/ 131 w 266"/>
                <a:gd name="T37" fmla="*/ 0 h 205"/>
                <a:gd name="T38" fmla="*/ 125 w 266"/>
                <a:gd name="T39" fmla="*/ 1 h 205"/>
                <a:gd name="T40" fmla="*/ 121 w 266"/>
                <a:gd name="T41" fmla="*/ 1 h 205"/>
                <a:gd name="T42" fmla="*/ 117 w 266"/>
                <a:gd name="T43" fmla="*/ 2 h 205"/>
                <a:gd name="T44" fmla="*/ 113 w 266"/>
                <a:gd name="T45" fmla="*/ 3 h 205"/>
                <a:gd name="T46" fmla="*/ 110 w 266"/>
                <a:gd name="T47" fmla="*/ 4 h 205"/>
                <a:gd name="T48" fmla="*/ 106 w 266"/>
                <a:gd name="T49" fmla="*/ 4 h 205"/>
                <a:gd name="T50" fmla="*/ 102 w 266"/>
                <a:gd name="T51" fmla="*/ 5 h 205"/>
                <a:gd name="T52" fmla="*/ 92 w 266"/>
                <a:gd name="T53" fmla="*/ 9 h 205"/>
                <a:gd name="T54" fmla="*/ 79 w 266"/>
                <a:gd name="T55" fmla="*/ 19 h 205"/>
                <a:gd name="T56" fmla="*/ 70 w 266"/>
                <a:gd name="T57" fmla="*/ 32 h 205"/>
                <a:gd name="T58" fmla="*/ 65 w 266"/>
                <a:gd name="T59" fmla="*/ 43 h 205"/>
                <a:gd name="T60" fmla="*/ 55 w 266"/>
                <a:gd name="T61" fmla="*/ 48 h 205"/>
                <a:gd name="T62" fmla="*/ 9 w 266"/>
                <a:gd name="T63" fmla="*/ 49 h 205"/>
                <a:gd name="T64" fmla="*/ 1 w 266"/>
                <a:gd name="T65" fmla="*/ 56 h 205"/>
                <a:gd name="T66" fmla="*/ 0 w 266"/>
                <a:gd name="T67" fmla="*/ 193 h 205"/>
                <a:gd name="T68" fmla="*/ 5 w 266"/>
                <a:gd name="T69" fmla="*/ 202 h 205"/>
                <a:gd name="T70" fmla="*/ 13 w 266"/>
                <a:gd name="T71" fmla="*/ 205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66" h="205">
                  <a:moveTo>
                    <a:pt x="13" y="205"/>
                  </a:moveTo>
                  <a:lnTo>
                    <a:pt x="253" y="205"/>
                  </a:lnTo>
                  <a:lnTo>
                    <a:pt x="258" y="204"/>
                  </a:lnTo>
                  <a:lnTo>
                    <a:pt x="263" y="202"/>
                  </a:lnTo>
                  <a:lnTo>
                    <a:pt x="265" y="198"/>
                  </a:lnTo>
                  <a:lnTo>
                    <a:pt x="266" y="193"/>
                  </a:lnTo>
                  <a:lnTo>
                    <a:pt x="266" y="60"/>
                  </a:lnTo>
                  <a:lnTo>
                    <a:pt x="265" y="56"/>
                  </a:lnTo>
                  <a:lnTo>
                    <a:pt x="263" y="52"/>
                  </a:lnTo>
                  <a:lnTo>
                    <a:pt x="258" y="49"/>
                  </a:lnTo>
                  <a:lnTo>
                    <a:pt x="253" y="48"/>
                  </a:lnTo>
                  <a:lnTo>
                    <a:pt x="217" y="48"/>
                  </a:lnTo>
                  <a:lnTo>
                    <a:pt x="207" y="48"/>
                  </a:lnTo>
                  <a:lnTo>
                    <a:pt x="205" y="43"/>
                  </a:lnTo>
                  <a:lnTo>
                    <a:pt x="203" y="38"/>
                  </a:lnTo>
                  <a:lnTo>
                    <a:pt x="200" y="32"/>
                  </a:lnTo>
                  <a:lnTo>
                    <a:pt x="197" y="26"/>
                  </a:lnTo>
                  <a:lnTo>
                    <a:pt x="192" y="19"/>
                  </a:lnTo>
                  <a:lnTo>
                    <a:pt x="186" y="14"/>
                  </a:lnTo>
                  <a:lnTo>
                    <a:pt x="178" y="9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6" y="4"/>
                  </a:lnTo>
                  <a:lnTo>
                    <a:pt x="163" y="4"/>
                  </a:lnTo>
                  <a:lnTo>
                    <a:pt x="162" y="4"/>
                  </a:lnTo>
                  <a:lnTo>
                    <a:pt x="161" y="4"/>
                  </a:lnTo>
                  <a:lnTo>
                    <a:pt x="158" y="3"/>
                  </a:lnTo>
                  <a:lnTo>
                    <a:pt x="155" y="2"/>
                  </a:lnTo>
                  <a:lnTo>
                    <a:pt x="154" y="2"/>
                  </a:lnTo>
                  <a:lnTo>
                    <a:pt x="153" y="1"/>
                  </a:lnTo>
                  <a:lnTo>
                    <a:pt x="150" y="1"/>
                  </a:lnTo>
                  <a:lnTo>
                    <a:pt x="147" y="1"/>
                  </a:lnTo>
                  <a:lnTo>
                    <a:pt x="145" y="1"/>
                  </a:lnTo>
                  <a:lnTo>
                    <a:pt x="144" y="1"/>
                  </a:lnTo>
                  <a:lnTo>
                    <a:pt x="140" y="0"/>
                  </a:lnTo>
                  <a:lnTo>
                    <a:pt x="135" y="0"/>
                  </a:lnTo>
                  <a:lnTo>
                    <a:pt x="131" y="0"/>
                  </a:lnTo>
                  <a:lnTo>
                    <a:pt x="126" y="1"/>
                  </a:lnTo>
                  <a:lnTo>
                    <a:pt x="125" y="1"/>
                  </a:lnTo>
                  <a:lnTo>
                    <a:pt x="124" y="1"/>
                  </a:lnTo>
                  <a:lnTo>
                    <a:pt x="121" y="1"/>
                  </a:lnTo>
                  <a:lnTo>
                    <a:pt x="118" y="1"/>
                  </a:lnTo>
                  <a:lnTo>
                    <a:pt x="117" y="2"/>
                  </a:lnTo>
                  <a:lnTo>
                    <a:pt x="116" y="2"/>
                  </a:lnTo>
                  <a:lnTo>
                    <a:pt x="113" y="3"/>
                  </a:lnTo>
                  <a:lnTo>
                    <a:pt x="110" y="4"/>
                  </a:lnTo>
                  <a:lnTo>
                    <a:pt x="110" y="4"/>
                  </a:lnTo>
                  <a:lnTo>
                    <a:pt x="109" y="4"/>
                  </a:lnTo>
                  <a:lnTo>
                    <a:pt x="106" y="4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1" y="5"/>
                  </a:lnTo>
                  <a:lnTo>
                    <a:pt x="92" y="9"/>
                  </a:lnTo>
                  <a:lnTo>
                    <a:pt x="85" y="14"/>
                  </a:lnTo>
                  <a:lnTo>
                    <a:pt x="79" y="19"/>
                  </a:lnTo>
                  <a:lnTo>
                    <a:pt x="74" y="26"/>
                  </a:lnTo>
                  <a:lnTo>
                    <a:pt x="70" y="32"/>
                  </a:lnTo>
                  <a:lnTo>
                    <a:pt x="67" y="38"/>
                  </a:lnTo>
                  <a:lnTo>
                    <a:pt x="65" y="43"/>
                  </a:lnTo>
                  <a:lnTo>
                    <a:pt x="64" y="48"/>
                  </a:lnTo>
                  <a:lnTo>
                    <a:pt x="55" y="48"/>
                  </a:lnTo>
                  <a:lnTo>
                    <a:pt x="13" y="48"/>
                  </a:lnTo>
                  <a:lnTo>
                    <a:pt x="9" y="49"/>
                  </a:lnTo>
                  <a:lnTo>
                    <a:pt x="5" y="52"/>
                  </a:lnTo>
                  <a:lnTo>
                    <a:pt x="1" y="56"/>
                  </a:lnTo>
                  <a:lnTo>
                    <a:pt x="0" y="60"/>
                  </a:lnTo>
                  <a:lnTo>
                    <a:pt x="0" y="193"/>
                  </a:lnTo>
                  <a:lnTo>
                    <a:pt x="1" y="198"/>
                  </a:lnTo>
                  <a:lnTo>
                    <a:pt x="5" y="202"/>
                  </a:lnTo>
                  <a:lnTo>
                    <a:pt x="9" y="204"/>
                  </a:lnTo>
                  <a:lnTo>
                    <a:pt x="13" y="20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39" name="Freeform 1164">
              <a:extLst>
                <a:ext uri="{FF2B5EF4-FFF2-40B4-BE49-F238E27FC236}">
                  <a16:creationId xmlns:a16="http://schemas.microsoft.com/office/drawing/2014/main" xmlns="" id="{796704C1-487B-43FB-8336-10F28D9A4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1425" y="2767013"/>
              <a:ext cx="34925" cy="34925"/>
            </a:xfrm>
            <a:custGeom>
              <a:avLst/>
              <a:gdLst>
                <a:gd name="T0" fmla="*/ 0 w 88"/>
                <a:gd name="T1" fmla="*/ 88 h 88"/>
                <a:gd name="T2" fmla="*/ 88 w 88"/>
                <a:gd name="T3" fmla="*/ 64 h 88"/>
                <a:gd name="T4" fmla="*/ 25 w 88"/>
                <a:gd name="T5" fmla="*/ 0 h 88"/>
                <a:gd name="T6" fmla="*/ 0 w 88"/>
                <a:gd name="T7" fmla="*/ 8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88">
                  <a:moveTo>
                    <a:pt x="0" y="88"/>
                  </a:moveTo>
                  <a:lnTo>
                    <a:pt x="88" y="64"/>
                  </a:lnTo>
                  <a:lnTo>
                    <a:pt x="25" y="0"/>
                  </a:lnTo>
                  <a:lnTo>
                    <a:pt x="0" y="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40" name="Freeform 1165">
              <a:extLst>
                <a:ext uri="{FF2B5EF4-FFF2-40B4-BE49-F238E27FC236}">
                  <a16:creationId xmlns:a16="http://schemas.microsoft.com/office/drawing/2014/main" xmlns="" id="{C8AE7332-B168-4839-9413-70CF47DC3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5713" y="2701925"/>
              <a:ext cx="87313" cy="85725"/>
            </a:xfrm>
            <a:custGeom>
              <a:avLst/>
              <a:gdLst>
                <a:gd name="T0" fmla="*/ 0 w 218"/>
                <a:gd name="T1" fmla="*/ 145 h 218"/>
                <a:gd name="T2" fmla="*/ 73 w 218"/>
                <a:gd name="T3" fmla="*/ 218 h 218"/>
                <a:gd name="T4" fmla="*/ 218 w 218"/>
                <a:gd name="T5" fmla="*/ 74 h 218"/>
                <a:gd name="T6" fmla="*/ 144 w 218"/>
                <a:gd name="T7" fmla="*/ 0 h 218"/>
                <a:gd name="T8" fmla="*/ 0 w 218"/>
                <a:gd name="T9" fmla="*/ 145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8" h="218">
                  <a:moveTo>
                    <a:pt x="0" y="145"/>
                  </a:moveTo>
                  <a:lnTo>
                    <a:pt x="73" y="218"/>
                  </a:lnTo>
                  <a:lnTo>
                    <a:pt x="218" y="74"/>
                  </a:lnTo>
                  <a:lnTo>
                    <a:pt x="144" y="0"/>
                  </a:lnTo>
                  <a:lnTo>
                    <a:pt x="0" y="14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41" name="Freeform 1166">
              <a:extLst>
                <a:ext uri="{FF2B5EF4-FFF2-40B4-BE49-F238E27FC236}">
                  <a16:creationId xmlns:a16="http://schemas.microsoft.com/office/drawing/2014/main" xmlns="" id="{A26445E2-D268-4050-86CC-6EB1E5803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0800" y="2674938"/>
              <a:ext cx="49213" cy="49213"/>
            </a:xfrm>
            <a:custGeom>
              <a:avLst/>
              <a:gdLst>
                <a:gd name="T0" fmla="*/ 50 w 123"/>
                <a:gd name="T1" fmla="*/ 0 h 123"/>
                <a:gd name="T2" fmla="*/ 0 w 123"/>
                <a:gd name="T3" fmla="*/ 50 h 123"/>
                <a:gd name="T4" fmla="*/ 73 w 123"/>
                <a:gd name="T5" fmla="*/ 123 h 123"/>
                <a:gd name="T6" fmla="*/ 123 w 123"/>
                <a:gd name="T7" fmla="*/ 73 h 123"/>
                <a:gd name="T8" fmla="*/ 50 w 123"/>
                <a:gd name="T9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3" h="123">
                  <a:moveTo>
                    <a:pt x="50" y="0"/>
                  </a:moveTo>
                  <a:lnTo>
                    <a:pt x="0" y="50"/>
                  </a:lnTo>
                  <a:lnTo>
                    <a:pt x="73" y="123"/>
                  </a:lnTo>
                  <a:lnTo>
                    <a:pt x="123" y="73"/>
                  </a:lnTo>
                  <a:lnTo>
                    <a:pt x="5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42" name="Freeform 1167">
              <a:extLst>
                <a:ext uri="{FF2B5EF4-FFF2-40B4-BE49-F238E27FC236}">
                  <a16:creationId xmlns:a16="http://schemas.microsoft.com/office/drawing/2014/main" xmlns="" id="{4316318C-71C4-4159-B0E7-B80F0216B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51125"/>
              <a:ext cx="69850" cy="9525"/>
            </a:xfrm>
            <a:custGeom>
              <a:avLst/>
              <a:gdLst>
                <a:gd name="T0" fmla="*/ 164 w 176"/>
                <a:gd name="T1" fmla="*/ 0 h 23"/>
                <a:gd name="T2" fmla="*/ 12 w 176"/>
                <a:gd name="T3" fmla="*/ 0 h 23"/>
                <a:gd name="T4" fmla="*/ 7 w 176"/>
                <a:gd name="T5" fmla="*/ 1 h 23"/>
                <a:gd name="T6" fmla="*/ 4 w 176"/>
                <a:gd name="T7" fmla="*/ 3 h 23"/>
                <a:gd name="T8" fmla="*/ 1 w 176"/>
                <a:gd name="T9" fmla="*/ 7 h 23"/>
                <a:gd name="T10" fmla="*/ 0 w 176"/>
                <a:gd name="T11" fmla="*/ 12 h 23"/>
                <a:gd name="T12" fmla="*/ 1 w 176"/>
                <a:gd name="T13" fmla="*/ 16 h 23"/>
                <a:gd name="T14" fmla="*/ 4 w 176"/>
                <a:gd name="T15" fmla="*/ 20 h 23"/>
                <a:gd name="T16" fmla="*/ 7 w 176"/>
                <a:gd name="T17" fmla="*/ 23 h 23"/>
                <a:gd name="T18" fmla="*/ 12 w 176"/>
                <a:gd name="T19" fmla="*/ 23 h 23"/>
                <a:gd name="T20" fmla="*/ 164 w 176"/>
                <a:gd name="T21" fmla="*/ 23 h 23"/>
                <a:gd name="T22" fmla="*/ 168 w 176"/>
                <a:gd name="T23" fmla="*/ 23 h 23"/>
                <a:gd name="T24" fmla="*/ 172 w 176"/>
                <a:gd name="T25" fmla="*/ 20 h 23"/>
                <a:gd name="T26" fmla="*/ 175 w 176"/>
                <a:gd name="T27" fmla="*/ 16 h 23"/>
                <a:gd name="T28" fmla="*/ 176 w 176"/>
                <a:gd name="T29" fmla="*/ 12 h 23"/>
                <a:gd name="T30" fmla="*/ 175 w 176"/>
                <a:gd name="T31" fmla="*/ 7 h 23"/>
                <a:gd name="T32" fmla="*/ 172 w 176"/>
                <a:gd name="T33" fmla="*/ 3 h 23"/>
                <a:gd name="T34" fmla="*/ 168 w 176"/>
                <a:gd name="T35" fmla="*/ 1 h 23"/>
                <a:gd name="T36" fmla="*/ 164 w 176"/>
                <a:gd name="T3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3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3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43" name="Freeform 1168">
              <a:extLst>
                <a:ext uri="{FF2B5EF4-FFF2-40B4-BE49-F238E27FC236}">
                  <a16:creationId xmlns:a16="http://schemas.microsoft.com/office/drawing/2014/main" xmlns="" id="{527DBA08-4A05-4BCA-B844-A187DF7ED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79700"/>
              <a:ext cx="69850" cy="9525"/>
            </a:xfrm>
            <a:custGeom>
              <a:avLst/>
              <a:gdLst>
                <a:gd name="T0" fmla="*/ 176 w 176"/>
                <a:gd name="T1" fmla="*/ 11 h 23"/>
                <a:gd name="T2" fmla="*/ 175 w 176"/>
                <a:gd name="T3" fmla="*/ 7 h 23"/>
                <a:gd name="T4" fmla="*/ 172 w 176"/>
                <a:gd name="T5" fmla="*/ 3 h 23"/>
                <a:gd name="T6" fmla="*/ 168 w 176"/>
                <a:gd name="T7" fmla="*/ 1 h 23"/>
                <a:gd name="T8" fmla="*/ 164 w 176"/>
                <a:gd name="T9" fmla="*/ 0 h 23"/>
                <a:gd name="T10" fmla="*/ 12 w 176"/>
                <a:gd name="T11" fmla="*/ 0 h 23"/>
                <a:gd name="T12" fmla="*/ 7 w 176"/>
                <a:gd name="T13" fmla="*/ 1 h 23"/>
                <a:gd name="T14" fmla="*/ 4 w 176"/>
                <a:gd name="T15" fmla="*/ 3 h 23"/>
                <a:gd name="T16" fmla="*/ 1 w 176"/>
                <a:gd name="T17" fmla="*/ 7 h 23"/>
                <a:gd name="T18" fmla="*/ 0 w 176"/>
                <a:gd name="T19" fmla="*/ 11 h 23"/>
                <a:gd name="T20" fmla="*/ 1 w 176"/>
                <a:gd name="T21" fmla="*/ 16 h 23"/>
                <a:gd name="T22" fmla="*/ 4 w 176"/>
                <a:gd name="T23" fmla="*/ 20 h 23"/>
                <a:gd name="T24" fmla="*/ 7 w 176"/>
                <a:gd name="T25" fmla="*/ 22 h 23"/>
                <a:gd name="T26" fmla="*/ 12 w 176"/>
                <a:gd name="T27" fmla="*/ 23 h 23"/>
                <a:gd name="T28" fmla="*/ 164 w 176"/>
                <a:gd name="T29" fmla="*/ 23 h 23"/>
                <a:gd name="T30" fmla="*/ 168 w 176"/>
                <a:gd name="T31" fmla="*/ 22 h 23"/>
                <a:gd name="T32" fmla="*/ 172 w 176"/>
                <a:gd name="T33" fmla="*/ 20 h 23"/>
                <a:gd name="T34" fmla="*/ 175 w 176"/>
                <a:gd name="T35" fmla="*/ 16 h 23"/>
                <a:gd name="T36" fmla="*/ 176 w 176"/>
                <a:gd name="T37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76" y="11"/>
                  </a:move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2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2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44" name="Freeform 1169">
              <a:extLst>
                <a:ext uri="{FF2B5EF4-FFF2-40B4-BE49-F238E27FC236}">
                  <a16:creationId xmlns:a16="http://schemas.microsoft.com/office/drawing/2014/main" xmlns="" id="{4C89D2D4-8C61-4BC8-9EBB-1CC3995E9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708275"/>
              <a:ext cx="46038" cy="9525"/>
            </a:xfrm>
            <a:custGeom>
              <a:avLst/>
              <a:gdLst>
                <a:gd name="T0" fmla="*/ 12 w 115"/>
                <a:gd name="T1" fmla="*/ 0 h 24"/>
                <a:gd name="T2" fmla="*/ 7 w 115"/>
                <a:gd name="T3" fmla="*/ 1 h 24"/>
                <a:gd name="T4" fmla="*/ 4 w 115"/>
                <a:gd name="T5" fmla="*/ 3 h 24"/>
                <a:gd name="T6" fmla="*/ 1 w 115"/>
                <a:gd name="T7" fmla="*/ 8 h 24"/>
                <a:gd name="T8" fmla="*/ 0 w 115"/>
                <a:gd name="T9" fmla="*/ 12 h 24"/>
                <a:gd name="T10" fmla="*/ 1 w 115"/>
                <a:gd name="T11" fmla="*/ 17 h 24"/>
                <a:gd name="T12" fmla="*/ 4 w 115"/>
                <a:gd name="T13" fmla="*/ 21 h 24"/>
                <a:gd name="T14" fmla="*/ 7 w 115"/>
                <a:gd name="T15" fmla="*/ 23 h 24"/>
                <a:gd name="T16" fmla="*/ 12 w 115"/>
                <a:gd name="T17" fmla="*/ 24 h 24"/>
                <a:gd name="T18" fmla="*/ 103 w 115"/>
                <a:gd name="T19" fmla="*/ 24 h 24"/>
                <a:gd name="T20" fmla="*/ 108 w 115"/>
                <a:gd name="T21" fmla="*/ 23 h 24"/>
                <a:gd name="T22" fmla="*/ 112 w 115"/>
                <a:gd name="T23" fmla="*/ 21 h 24"/>
                <a:gd name="T24" fmla="*/ 114 w 115"/>
                <a:gd name="T25" fmla="*/ 17 h 24"/>
                <a:gd name="T26" fmla="*/ 115 w 115"/>
                <a:gd name="T27" fmla="*/ 12 h 24"/>
                <a:gd name="T28" fmla="*/ 114 w 115"/>
                <a:gd name="T29" fmla="*/ 8 h 24"/>
                <a:gd name="T30" fmla="*/ 112 w 115"/>
                <a:gd name="T31" fmla="*/ 3 h 24"/>
                <a:gd name="T32" fmla="*/ 108 w 115"/>
                <a:gd name="T33" fmla="*/ 1 h 24"/>
                <a:gd name="T34" fmla="*/ 103 w 115"/>
                <a:gd name="T35" fmla="*/ 0 h 24"/>
                <a:gd name="T36" fmla="*/ 12 w 115"/>
                <a:gd name="T3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5" h="24">
                  <a:moveTo>
                    <a:pt x="12" y="0"/>
                  </a:moveTo>
                  <a:lnTo>
                    <a:pt x="7" y="1"/>
                  </a:lnTo>
                  <a:lnTo>
                    <a:pt x="4" y="3"/>
                  </a:lnTo>
                  <a:lnTo>
                    <a:pt x="1" y="8"/>
                  </a:lnTo>
                  <a:lnTo>
                    <a:pt x="0" y="12"/>
                  </a:lnTo>
                  <a:lnTo>
                    <a:pt x="1" y="17"/>
                  </a:lnTo>
                  <a:lnTo>
                    <a:pt x="4" y="21"/>
                  </a:lnTo>
                  <a:lnTo>
                    <a:pt x="7" y="23"/>
                  </a:lnTo>
                  <a:lnTo>
                    <a:pt x="12" y="24"/>
                  </a:lnTo>
                  <a:lnTo>
                    <a:pt x="103" y="24"/>
                  </a:lnTo>
                  <a:lnTo>
                    <a:pt x="108" y="23"/>
                  </a:lnTo>
                  <a:lnTo>
                    <a:pt x="112" y="21"/>
                  </a:lnTo>
                  <a:lnTo>
                    <a:pt x="114" y="17"/>
                  </a:lnTo>
                  <a:lnTo>
                    <a:pt x="115" y="12"/>
                  </a:lnTo>
                  <a:lnTo>
                    <a:pt x="114" y="8"/>
                  </a:lnTo>
                  <a:lnTo>
                    <a:pt x="112" y="3"/>
                  </a:lnTo>
                  <a:lnTo>
                    <a:pt x="108" y="1"/>
                  </a:lnTo>
                  <a:lnTo>
                    <a:pt x="103" y="0"/>
                  </a:lnTo>
                  <a:lnTo>
                    <a:pt x="1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</p:grpSp>
      <p:sp>
        <p:nvSpPr>
          <p:cNvPr id="3" name="Прямоугольник 2"/>
          <p:cNvSpPr/>
          <p:nvPr/>
        </p:nvSpPr>
        <p:spPr>
          <a:xfrm>
            <a:off x="3193843" y="2673155"/>
            <a:ext cx="1225757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913095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ru-RU" altLang="ru-RU" sz="1600" b="1" dirty="0">
                <a:cs typeface="Times New Roman" pitchFamily="18" charset="0"/>
              </a:rPr>
              <a:t>2023</a:t>
            </a:r>
          </a:p>
          <a:p>
            <a:pPr algn="ctr" defTabSz="913095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ru-RU" altLang="ru-RU" sz="1600" b="1" i="1" dirty="0">
                <a:cs typeface="Times New Roman" pitchFamily="18" charset="0"/>
              </a:rPr>
              <a:t>(факт)</a:t>
            </a:r>
          </a:p>
        </p:txBody>
      </p:sp>
      <p:sp>
        <p:nvSpPr>
          <p:cNvPr id="4" name="Прямоугольник 3"/>
          <p:cNvSpPr/>
          <p:nvPr/>
        </p:nvSpPr>
        <p:spPr>
          <a:xfrm>
            <a:off x="4305046" y="2673154"/>
            <a:ext cx="1310872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913095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ru-RU" altLang="ru-RU" sz="1600" b="1" dirty="0">
                <a:cs typeface="Times New Roman" pitchFamily="18" charset="0"/>
              </a:rPr>
              <a:t>2024</a:t>
            </a:r>
          </a:p>
          <a:p>
            <a:pPr algn="ctr" defTabSz="913095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ru-RU" altLang="ru-RU" sz="1600" b="1" i="1" dirty="0">
                <a:cs typeface="Times New Roman" pitchFamily="18" charset="0"/>
              </a:rPr>
              <a:t>(оценка)</a:t>
            </a:r>
          </a:p>
        </p:txBody>
      </p:sp>
      <p:sp>
        <p:nvSpPr>
          <p:cNvPr id="5" name="Прямоугольник 4"/>
          <p:cNvSpPr/>
          <p:nvPr/>
        </p:nvSpPr>
        <p:spPr>
          <a:xfrm>
            <a:off x="6372200" y="2653020"/>
            <a:ext cx="1569933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913095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ru-RU" altLang="ru-RU" sz="1600" b="1" dirty="0" smtClean="0">
                <a:cs typeface="Times New Roman" pitchFamily="18" charset="0"/>
              </a:rPr>
              <a:t>2026</a:t>
            </a:r>
            <a:endParaRPr lang="ru-RU" altLang="ru-RU" sz="1600" b="1" dirty="0">
              <a:cs typeface="Times New Roman" pitchFamily="18" charset="0"/>
            </a:endParaRPr>
          </a:p>
          <a:p>
            <a:pPr algn="ctr" defTabSz="913095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ru-RU" altLang="ru-RU" sz="1600" b="1" i="1" dirty="0">
                <a:cs typeface="Times New Roman" pitchFamily="18" charset="0"/>
              </a:rPr>
              <a:t>(прогноз)</a:t>
            </a:r>
          </a:p>
        </p:txBody>
      </p:sp>
      <p:sp>
        <p:nvSpPr>
          <p:cNvPr id="6" name="Прямоугольник 5"/>
          <p:cNvSpPr/>
          <p:nvPr/>
        </p:nvSpPr>
        <p:spPr>
          <a:xfrm>
            <a:off x="4497823" y="2653019"/>
            <a:ext cx="3066662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913095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ru-RU" altLang="ru-RU" sz="1600" b="1" dirty="0">
                <a:cs typeface="Times New Roman" pitchFamily="18" charset="0"/>
              </a:rPr>
              <a:t>2025</a:t>
            </a:r>
          </a:p>
          <a:p>
            <a:pPr algn="ctr" defTabSz="913095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ru-RU" altLang="ru-RU" sz="1600" b="1" i="1" dirty="0">
                <a:cs typeface="Times New Roman" pitchFamily="18" charset="0"/>
              </a:rPr>
              <a:t>(прогноз)</a:t>
            </a:r>
          </a:p>
        </p:txBody>
      </p:sp>
      <p:sp>
        <p:nvSpPr>
          <p:cNvPr id="12" name="Прямоугольник 11"/>
          <p:cNvSpPr/>
          <p:nvPr/>
        </p:nvSpPr>
        <p:spPr>
          <a:xfrm>
            <a:off x="7665500" y="2683398"/>
            <a:ext cx="1339105" cy="60213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913095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ru-RU" altLang="ru-RU" sz="1600" b="1" dirty="0" smtClean="0">
                <a:cs typeface="Times New Roman" pitchFamily="18" charset="0"/>
              </a:rPr>
              <a:t>2027</a:t>
            </a:r>
            <a:endParaRPr lang="ru-RU" altLang="ru-RU" sz="1600" b="1" dirty="0">
              <a:cs typeface="Times New Roman" pitchFamily="18" charset="0"/>
            </a:endParaRPr>
          </a:p>
          <a:p>
            <a:pPr algn="ctr" defTabSz="913095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ru-RU" altLang="ru-RU" sz="1600" b="1" i="1" dirty="0">
                <a:cs typeface="Times New Roman" pitchFamily="18" charset="0"/>
              </a:rPr>
              <a:t>(прогноз)</a:t>
            </a:r>
          </a:p>
        </p:txBody>
      </p:sp>
      <p:sp>
        <p:nvSpPr>
          <p:cNvPr id="13" name="Минус 12"/>
          <p:cNvSpPr/>
          <p:nvPr/>
        </p:nvSpPr>
        <p:spPr>
          <a:xfrm>
            <a:off x="2267744" y="2571750"/>
            <a:ext cx="7488832" cy="45719"/>
          </a:xfrm>
          <a:prstGeom prst="mathMinus">
            <a:avLst/>
          </a:prstGeom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schemeClr val="tx1"/>
              </a:solidFill>
            </a:endParaRPr>
          </a:p>
        </p:txBody>
      </p:sp>
      <p:sp>
        <p:nvSpPr>
          <p:cNvPr id="892" name="AutoShape 6"/>
          <p:cNvSpPr>
            <a:spLocks noChangeArrowheads="1"/>
          </p:cNvSpPr>
          <p:nvPr/>
        </p:nvSpPr>
        <p:spPr bwMode="auto">
          <a:xfrm>
            <a:off x="6701005" y="1325406"/>
            <a:ext cx="804195" cy="1202898"/>
          </a:xfrm>
          <a:prstGeom prst="can">
            <a:avLst>
              <a:gd name="adj" fmla="val 13917"/>
            </a:avLst>
          </a:prstGeom>
          <a:gradFill rotWithShape="1">
            <a:gsLst>
              <a:gs pos="35000">
                <a:srgbClr val="FF9999"/>
              </a:gs>
              <a:gs pos="98000">
                <a:schemeClr val="bg1"/>
              </a:gs>
              <a:gs pos="2000">
                <a:srgbClr val="C00000"/>
              </a:gs>
            </a:gsLst>
            <a:lin ang="5400000" scaled="1"/>
          </a:gradFill>
          <a:ln>
            <a:noFill/>
          </a:ln>
          <a:effectLst/>
        </p:spPr>
        <p:txBody>
          <a:bodyPr wrap="none" lIns="91204" tIns="45604" rIns="91204" bIns="45604" anchor="ctr"/>
          <a:lstStyle/>
          <a:p>
            <a:pPr algn="ctr" defTabSz="91251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ru-RU" b="1" dirty="0" smtClean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160,0</a:t>
            </a:r>
            <a:endParaRPr lang="ru-RU" b="1" dirty="0">
              <a:solidFill>
                <a:prstClr val="black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893" name="AutoShape 6"/>
          <p:cNvSpPr>
            <a:spLocks noChangeArrowheads="1"/>
          </p:cNvSpPr>
          <p:nvPr/>
        </p:nvSpPr>
        <p:spPr bwMode="auto">
          <a:xfrm>
            <a:off x="7841801" y="1325406"/>
            <a:ext cx="804195" cy="1202898"/>
          </a:xfrm>
          <a:prstGeom prst="can">
            <a:avLst>
              <a:gd name="adj" fmla="val 13917"/>
            </a:avLst>
          </a:prstGeom>
          <a:gradFill rotWithShape="1">
            <a:gsLst>
              <a:gs pos="35000">
                <a:srgbClr val="FF9999"/>
              </a:gs>
              <a:gs pos="98000">
                <a:schemeClr val="bg1"/>
              </a:gs>
              <a:gs pos="2000">
                <a:srgbClr val="C00000"/>
              </a:gs>
            </a:gsLst>
            <a:lin ang="5400000" scaled="1"/>
          </a:gradFill>
          <a:ln>
            <a:noFill/>
          </a:ln>
          <a:effectLst/>
        </p:spPr>
        <p:txBody>
          <a:bodyPr wrap="none" lIns="91204" tIns="45604" rIns="91204" bIns="45604" anchor="ctr"/>
          <a:lstStyle/>
          <a:p>
            <a:pPr algn="ctr" defTabSz="91251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ru-RU" b="1" dirty="0" smtClean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161,7</a:t>
            </a:r>
            <a:endParaRPr lang="ru-RU" b="1" dirty="0">
              <a:solidFill>
                <a:prstClr val="black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894" name="AutoShape 6"/>
          <p:cNvSpPr>
            <a:spLocks noChangeArrowheads="1"/>
          </p:cNvSpPr>
          <p:nvPr/>
        </p:nvSpPr>
        <p:spPr bwMode="auto">
          <a:xfrm>
            <a:off x="4484667" y="1325406"/>
            <a:ext cx="804195" cy="1202898"/>
          </a:xfrm>
          <a:prstGeom prst="can">
            <a:avLst>
              <a:gd name="adj" fmla="val 13917"/>
            </a:avLst>
          </a:prstGeom>
          <a:gradFill rotWithShape="1">
            <a:gsLst>
              <a:gs pos="35000">
                <a:srgbClr val="FF9999"/>
              </a:gs>
              <a:gs pos="98000">
                <a:schemeClr val="bg1"/>
              </a:gs>
              <a:gs pos="2000">
                <a:srgbClr val="C00000"/>
              </a:gs>
            </a:gsLst>
            <a:lin ang="5400000" scaled="1"/>
          </a:gradFill>
          <a:ln>
            <a:noFill/>
          </a:ln>
          <a:effectLst/>
        </p:spPr>
        <p:txBody>
          <a:bodyPr wrap="none" lIns="91204" tIns="45604" rIns="91204" bIns="45604" anchor="ctr"/>
          <a:lstStyle/>
          <a:p>
            <a:pPr algn="ctr" defTabSz="91251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ru-RU" b="1" dirty="0" smtClean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154,3</a:t>
            </a:r>
            <a:endParaRPr lang="ru-RU" b="1" dirty="0">
              <a:solidFill>
                <a:prstClr val="black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895" name="AutoShape 6"/>
          <p:cNvSpPr>
            <a:spLocks noChangeArrowheads="1"/>
          </p:cNvSpPr>
          <p:nvPr/>
        </p:nvSpPr>
        <p:spPr bwMode="auto">
          <a:xfrm>
            <a:off x="5619189" y="1325406"/>
            <a:ext cx="804195" cy="1202898"/>
          </a:xfrm>
          <a:prstGeom prst="can">
            <a:avLst>
              <a:gd name="adj" fmla="val 13917"/>
            </a:avLst>
          </a:prstGeom>
          <a:gradFill rotWithShape="1">
            <a:gsLst>
              <a:gs pos="35000">
                <a:srgbClr val="FF9999"/>
              </a:gs>
              <a:gs pos="98000">
                <a:schemeClr val="bg1"/>
              </a:gs>
              <a:gs pos="2000">
                <a:srgbClr val="C00000"/>
              </a:gs>
            </a:gsLst>
            <a:lin ang="5400000" scaled="1"/>
          </a:gradFill>
          <a:ln>
            <a:noFill/>
          </a:ln>
          <a:effectLst/>
        </p:spPr>
        <p:txBody>
          <a:bodyPr wrap="none" lIns="91204" tIns="45604" rIns="91204" bIns="45604" anchor="ctr"/>
          <a:lstStyle/>
          <a:p>
            <a:pPr algn="ctr" defTabSz="91251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ru-RU" b="1" dirty="0" smtClean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156,7</a:t>
            </a:r>
            <a:endParaRPr lang="ru-RU" b="1" dirty="0">
              <a:solidFill>
                <a:prstClr val="black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sp>
        <p:nvSpPr>
          <p:cNvPr id="896" name="AutoShape 6"/>
          <p:cNvSpPr>
            <a:spLocks noChangeArrowheads="1"/>
          </p:cNvSpPr>
          <p:nvPr/>
        </p:nvSpPr>
        <p:spPr bwMode="auto">
          <a:xfrm>
            <a:off x="3347864" y="1325406"/>
            <a:ext cx="804195" cy="1202898"/>
          </a:xfrm>
          <a:prstGeom prst="can">
            <a:avLst>
              <a:gd name="adj" fmla="val 13917"/>
            </a:avLst>
          </a:prstGeom>
          <a:gradFill rotWithShape="1">
            <a:gsLst>
              <a:gs pos="35000">
                <a:srgbClr val="FF9999"/>
              </a:gs>
              <a:gs pos="98000">
                <a:schemeClr val="bg1"/>
              </a:gs>
              <a:gs pos="2000">
                <a:srgbClr val="C00000"/>
              </a:gs>
            </a:gsLst>
            <a:lin ang="5400000" scaled="1"/>
          </a:gradFill>
          <a:ln>
            <a:noFill/>
          </a:ln>
          <a:effectLst/>
        </p:spPr>
        <p:txBody>
          <a:bodyPr wrap="none" lIns="91204" tIns="45604" rIns="91204" bIns="45604" anchor="ctr"/>
          <a:lstStyle/>
          <a:p>
            <a:pPr algn="ctr" defTabSz="91251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ru-RU" b="1" dirty="0" smtClean="0">
                <a:solidFill>
                  <a:prstClr val="black"/>
                </a:solidFill>
                <a:latin typeface="Calibri" panose="020F0502020204030204" pitchFamily="34" charset="0"/>
                <a:cs typeface="Calibri" panose="020F0502020204030204" pitchFamily="34" charset="0"/>
              </a:rPr>
              <a:t>149,1</a:t>
            </a:r>
            <a:endParaRPr lang="ru-RU" b="1" dirty="0">
              <a:solidFill>
                <a:prstClr val="black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pic>
        <p:nvPicPr>
          <p:cNvPr id="897" name="Рисунок 896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2079" y="1491630"/>
            <a:ext cx="3131764" cy="3402162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pic>
        <p:nvPicPr>
          <p:cNvPr id="898" name="Рисунок 897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949531" y="3129729"/>
            <a:ext cx="4411124" cy="2013709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sp>
        <p:nvSpPr>
          <p:cNvPr id="2" name="Номер слайда 1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0F071709-FA2F-480E-A171-7B5B5D7B36B1}" type="slidenum">
              <a:rPr lang="ru-RU" altLang="ru-RU" smtClean="0"/>
              <a:pPr>
                <a:defRPr/>
              </a:pPr>
              <a:t>15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2357186447"/>
      </p:ext>
    </p:extLst>
  </p:cSld>
  <p:clrMapOvr>
    <a:masterClrMapping/>
  </p:clrMapOvr>
  <p:transition spd="slow" advClick="0" advTm="9000">
    <p:wipe/>
  </p:transition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alphaModFix amt="88000"/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Freeform 39"/>
          <p:cNvSpPr>
            <a:spLocks noEditPoints="1"/>
          </p:cNvSpPr>
          <p:nvPr/>
        </p:nvSpPr>
        <p:spPr bwMode="auto">
          <a:xfrm>
            <a:off x="265235" y="101643"/>
            <a:ext cx="5040371" cy="901460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>
            <a:noFill/>
          </a:ln>
        </p:spPr>
        <p:txBody>
          <a:bodyPr vert="horz" wrap="square" lIns="91324" tIns="45662" rIns="91324" bIns="45662" numCol="1" anchor="t" anchorCtr="0" compatLnSpc="1">
            <a:prstTxWarp prst="textNoShape">
              <a:avLst/>
            </a:prstTxWarp>
          </a:bodyPr>
          <a:lstStyle/>
          <a:p>
            <a:pPr defTabSz="913095">
              <a:defRPr/>
            </a:pPr>
            <a:endParaRPr lang="en-US" kern="0">
              <a:solidFill>
                <a:srgbClr val="4472C4">
                  <a:lumMod val="75000"/>
                </a:srgbClr>
              </a:solidFill>
            </a:endParaRPr>
          </a:p>
        </p:txBody>
      </p:sp>
      <p:pic>
        <p:nvPicPr>
          <p:cNvPr id="11" name="Picture Placeholder 10">
            <a:extLst>
              <a:ext uri="{FF2B5EF4-FFF2-40B4-BE49-F238E27FC236}">
                <a16:creationId xmlns="" xmlns:a16="http://schemas.microsoft.com/office/drawing/2014/main" id="{43C0FE82-9EFD-4442-A018-988BDA91CBEC}"/>
              </a:ext>
            </a:extLst>
          </p:cNvPr>
          <p:cNvPicPr>
            <a:picLocks noGrp="1" noChangeAspect="1"/>
          </p:cNvPicPr>
          <p:nvPr>
            <p:ph type="pic" sz="quarter" idx="12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1184" r="41184"/>
          <a:stretch>
            <a:fillRect/>
          </a:stretch>
        </p:blipFill>
        <p:spPr>
          <a:xfrm>
            <a:off x="8405015" y="2193687"/>
            <a:ext cx="686172" cy="2590397"/>
          </a:xfrm>
        </p:spPr>
      </p:pic>
      <p:pic>
        <p:nvPicPr>
          <p:cNvPr id="5" name="Picture Placeholder 4">
            <a:extLst>
              <a:ext uri="{FF2B5EF4-FFF2-40B4-BE49-F238E27FC236}">
                <a16:creationId xmlns="" xmlns:a16="http://schemas.microsoft.com/office/drawing/2014/main" id="{DF7BA9E4-C61F-4AA2-A87A-1DCC2CB51EF4}"/>
              </a:ext>
            </a:extLst>
          </p:cNvPr>
          <p:cNvPicPr>
            <a:picLocks noGrp="1" noChangeAspect="1"/>
          </p:cNvPicPr>
          <p:nvPr>
            <p:ph type="pic" sz="quarter" idx="11"/>
          </p:nvPr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0124" r="30124"/>
          <a:stretch>
            <a:fillRect/>
          </a:stretch>
        </p:blipFill>
        <p:spPr>
          <a:xfrm>
            <a:off x="6521656" y="903484"/>
            <a:ext cx="1883360" cy="3156783"/>
          </a:xfrm>
        </p:spPr>
      </p:pic>
      <p:pic>
        <p:nvPicPr>
          <p:cNvPr id="8" name="Picture Placeholder 7">
            <a:extLst>
              <a:ext uri="{FF2B5EF4-FFF2-40B4-BE49-F238E27FC236}">
                <a16:creationId xmlns="" xmlns:a16="http://schemas.microsoft.com/office/drawing/2014/main" id="{ED0F9242-8E21-4338-BCC0-FAD3FBEB2548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5">
            <a:extLst>
              <a:ext uri="{BEBA8EAE-BF5A-486C-A8C5-ECC9F3942E4B}">
                <a14:imgProps xmlns:a14="http://schemas.microsoft.com/office/drawing/2010/main">
                  <a14:imgLayer r:embed="rId6">
                    <a14:imgEffect>
                      <a14:sharpenSoften amount="50000"/>
                    </a14:imgEffect>
                    <a14:imgEffect>
                      <a14:brightnessContrast bright="4000" contrast="11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24443" r="24443"/>
          <a:stretch>
            <a:fillRect/>
          </a:stretch>
        </p:blipFill>
        <p:spPr>
          <a:xfrm>
            <a:off x="5084164" y="478060"/>
            <a:ext cx="1437492" cy="1872624"/>
          </a:xfrm>
          <a:blipFill>
            <a:blip r:embed="rId7"/>
            <a:stretch>
              <a:fillRect/>
            </a:stretch>
          </a:blipFill>
        </p:spPr>
      </p:pic>
      <p:pic>
        <p:nvPicPr>
          <p:cNvPr id="45" name="Picture 345" descr="shadow_1_m">
            <a:extLst>
              <a:ext uri="{FF2B5EF4-FFF2-40B4-BE49-F238E27FC236}">
                <a16:creationId xmlns="" xmlns:a16="http://schemas.microsoft.com/office/drawing/2014/main" id="{2BDD1E07-3EB5-4F6D-AA75-16C93778AA2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1411"/>
          <a:stretch>
            <a:fillRect/>
          </a:stretch>
        </p:blipFill>
        <p:spPr bwMode="gray">
          <a:xfrm rot="10800000">
            <a:off x="6273890" y="349285"/>
            <a:ext cx="145896" cy="424511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46" name="Picture 345" descr="shadow_1_m">
            <a:extLst>
              <a:ext uri="{FF2B5EF4-FFF2-40B4-BE49-F238E27FC236}">
                <a16:creationId xmlns="" xmlns:a16="http://schemas.microsoft.com/office/drawing/2014/main" id="{19CB3D10-78FC-4473-9EFE-CA856DAD14E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>
            <a:grayscl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1411"/>
          <a:stretch>
            <a:fillRect/>
          </a:stretch>
        </p:blipFill>
        <p:spPr bwMode="gray">
          <a:xfrm>
            <a:off x="8405016" y="389375"/>
            <a:ext cx="145896" cy="424511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" name="Google Shape;63;p13"/>
          <p:cNvSpPr txBox="1">
            <a:spLocks/>
          </p:cNvSpPr>
          <p:nvPr/>
        </p:nvSpPr>
        <p:spPr>
          <a:xfrm>
            <a:off x="22934" y="335625"/>
            <a:ext cx="5766371" cy="8017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7" tIns="91257" rIns="91257" bIns="91257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pPr algn="ctr" defTabSz="913095">
              <a:spcBef>
                <a:spcPct val="0"/>
              </a:spcBef>
              <a:buClr>
                <a:prstClr val="white"/>
              </a:buClr>
              <a:defRPr/>
            </a:pPr>
            <a:endParaRPr lang="ru-RU" altLang="ru-RU" sz="2000" dirty="0" smtClean="0">
              <a:solidFill>
                <a:srgbClr val="FFFF00"/>
              </a:solidFill>
              <a:effectLst>
                <a:glow rad="127000">
                  <a:prstClr val="black"/>
                </a:glow>
              </a:effectLst>
              <a:latin typeface="Calibri"/>
              <a:ea typeface="+mn-ea"/>
              <a:cs typeface="Raleway" panose="020B0604020202020204" charset="0"/>
            </a:endParaRPr>
          </a:p>
          <a:p>
            <a:pPr algn="ctr" defTabSz="913095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2000" dirty="0" smtClean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ОСНОВНЫЕ ХАРАКТЕРИСТИКИ  </a:t>
            </a:r>
            <a:endParaRPr lang="ru-RU" altLang="ru-RU" sz="2000" dirty="0">
              <a:solidFill>
                <a:srgbClr val="FFFF00"/>
              </a:solidFill>
              <a:effectLst>
                <a:glow rad="127000">
                  <a:prstClr val="black"/>
                </a:glow>
              </a:effectLst>
              <a:latin typeface="Calibri"/>
              <a:ea typeface="+mn-ea"/>
              <a:cs typeface="Raleway" panose="020B0604020202020204" charset="0"/>
            </a:endParaRPr>
          </a:p>
          <a:p>
            <a:pPr algn="ctr" defTabSz="913095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2000" dirty="0" smtClean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БЮДЖЕТА ГОРОДА КОМСОМОЛЬСКА-НА-АМУРЕ НА 2025-2027 ГОДЫ</a:t>
            </a:r>
            <a:endParaRPr lang="ru-RU" altLang="ru-RU" sz="2000" dirty="0">
              <a:solidFill>
                <a:srgbClr val="FFFF00"/>
              </a:solidFill>
              <a:effectLst>
                <a:glow rad="127000">
                  <a:prstClr val="black"/>
                </a:glow>
              </a:effectLst>
              <a:latin typeface="Calibri"/>
              <a:ea typeface="+mn-ea"/>
              <a:cs typeface="Raleway" panose="020B0604020202020204" charset="0"/>
            </a:endParaRPr>
          </a:p>
        </p:txBody>
      </p:sp>
      <p:pic>
        <p:nvPicPr>
          <p:cNvPr id="14" name="Picture Placeholder 10">
            <a:extLst>
              <a:ext uri="{FF2B5EF4-FFF2-40B4-BE49-F238E27FC236}">
                <a16:creationId xmlns="" xmlns:a16="http://schemas.microsoft.com/office/drawing/2014/main" id="{43C0FE82-9EFD-4442-A018-988BDA91CBE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1184" r="41184"/>
          <a:stretch>
            <a:fillRect/>
          </a:stretch>
        </p:blipFill>
        <p:spPr>
          <a:xfrm>
            <a:off x="8400960" y="2189451"/>
            <a:ext cx="686172" cy="2590397"/>
          </a:xfrm>
          <a:custGeom>
            <a:avLst/>
            <a:gdLst>
              <a:gd name="connsiteX0" fmla="*/ 0 w 1830031"/>
              <a:gd name="connsiteY0" fmla="*/ 0 h 6907725"/>
              <a:gd name="connsiteX1" fmla="*/ 310808 w 1830031"/>
              <a:gd name="connsiteY1" fmla="*/ 232418 h 6907725"/>
              <a:gd name="connsiteX2" fmla="*/ 1830031 w 1830031"/>
              <a:gd name="connsiteY2" fmla="*/ 3453863 h 6907725"/>
              <a:gd name="connsiteX3" fmla="*/ 310808 w 1830031"/>
              <a:gd name="connsiteY3" fmla="*/ 6675308 h 6907725"/>
              <a:gd name="connsiteX4" fmla="*/ 0 w 1830031"/>
              <a:gd name="connsiteY4" fmla="*/ 6907725 h 6907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30031" h="6907725">
                <a:moveTo>
                  <a:pt x="0" y="0"/>
                </a:moveTo>
                <a:lnTo>
                  <a:pt x="310808" y="232418"/>
                </a:lnTo>
                <a:cubicBezTo>
                  <a:pt x="1238636" y="998129"/>
                  <a:pt x="1830031" y="2156932"/>
                  <a:pt x="1830031" y="3453863"/>
                </a:cubicBezTo>
                <a:cubicBezTo>
                  <a:pt x="1830031" y="4750795"/>
                  <a:pt x="1238636" y="5909596"/>
                  <a:pt x="310808" y="6675308"/>
                </a:cubicBezTo>
                <a:lnTo>
                  <a:pt x="0" y="6907725"/>
                </a:lnTo>
                <a:close/>
              </a:path>
            </a:pathLst>
          </a:custGeom>
        </p:spPr>
      </p:pic>
      <p:pic>
        <p:nvPicPr>
          <p:cNvPr id="15" name="Picture Placeholder 4">
            <a:extLst>
              <a:ext uri="{FF2B5EF4-FFF2-40B4-BE49-F238E27FC236}">
                <a16:creationId xmlns="" xmlns:a16="http://schemas.microsoft.com/office/drawing/2014/main" id="{DF7BA9E4-C61F-4AA2-A87A-1DCC2CB51EF4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0124" r="30124"/>
          <a:stretch>
            <a:fillRect/>
          </a:stretch>
        </p:blipFill>
        <p:spPr>
          <a:xfrm>
            <a:off x="6517603" y="899203"/>
            <a:ext cx="1883360" cy="3156783"/>
          </a:xfrm>
          <a:custGeom>
            <a:avLst/>
            <a:gdLst>
              <a:gd name="connsiteX0" fmla="*/ 1944918 w 6081092"/>
              <a:gd name="connsiteY0" fmla="*/ 0 h 10191461"/>
              <a:gd name="connsiteX1" fmla="*/ 5877031 w 6081092"/>
              <a:gd name="connsiteY1" fmla="*/ 1854373 h 10191461"/>
              <a:gd name="connsiteX2" fmla="*/ 6081092 w 6081092"/>
              <a:gd name="connsiteY2" fmla="*/ 2127260 h 10191461"/>
              <a:gd name="connsiteX3" fmla="*/ 6081092 w 6081092"/>
              <a:gd name="connsiteY3" fmla="*/ 8064200 h 10191461"/>
              <a:gd name="connsiteX4" fmla="*/ 5877031 w 6081092"/>
              <a:gd name="connsiteY4" fmla="*/ 8337088 h 10191461"/>
              <a:gd name="connsiteX5" fmla="*/ 1944918 w 6081092"/>
              <a:gd name="connsiteY5" fmla="*/ 10191461 h 10191461"/>
              <a:gd name="connsiteX6" fmla="*/ 429603 w 6081092"/>
              <a:gd name="connsiteY6" fmla="*/ 9962366 h 10191461"/>
              <a:gd name="connsiteX7" fmla="*/ 0 w 6081092"/>
              <a:gd name="connsiteY7" fmla="*/ 9805130 h 10191461"/>
              <a:gd name="connsiteX8" fmla="*/ 0 w 6081092"/>
              <a:gd name="connsiteY8" fmla="*/ 386330 h 10191461"/>
              <a:gd name="connsiteX9" fmla="*/ 429603 w 6081092"/>
              <a:gd name="connsiteY9" fmla="*/ 229093 h 10191461"/>
              <a:gd name="connsiteX10" fmla="*/ 1944918 w 6081092"/>
              <a:gd name="connsiteY10" fmla="*/ 0 h 101914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6081092" h="10191461">
                <a:moveTo>
                  <a:pt x="1944918" y="0"/>
                </a:moveTo>
                <a:cubicBezTo>
                  <a:pt x="3527959" y="0"/>
                  <a:pt x="4942399" y="721860"/>
                  <a:pt x="5877031" y="1854373"/>
                </a:cubicBezTo>
                <a:lnTo>
                  <a:pt x="6081092" y="2127260"/>
                </a:lnTo>
                <a:lnTo>
                  <a:pt x="6081092" y="8064200"/>
                </a:lnTo>
                <a:lnTo>
                  <a:pt x="5877031" y="8337088"/>
                </a:lnTo>
                <a:cubicBezTo>
                  <a:pt x="4942399" y="9469599"/>
                  <a:pt x="3527959" y="10191461"/>
                  <a:pt x="1944918" y="10191461"/>
                </a:cubicBezTo>
                <a:cubicBezTo>
                  <a:pt x="1417238" y="10191461"/>
                  <a:pt x="908291" y="10111255"/>
                  <a:pt x="429603" y="9962366"/>
                </a:cubicBezTo>
                <a:lnTo>
                  <a:pt x="0" y="9805130"/>
                </a:lnTo>
                <a:lnTo>
                  <a:pt x="0" y="386330"/>
                </a:lnTo>
                <a:lnTo>
                  <a:pt x="429603" y="229093"/>
                </a:lnTo>
                <a:cubicBezTo>
                  <a:pt x="908291" y="80206"/>
                  <a:pt x="1417238" y="0"/>
                  <a:pt x="1944918" y="0"/>
                </a:cubicBezTo>
                <a:close/>
              </a:path>
            </a:pathLst>
          </a:custGeom>
        </p:spPr>
      </p:pic>
      <p:pic>
        <p:nvPicPr>
          <p:cNvPr id="16" name="Picture Placeholder 10">
            <a:extLst>
              <a:ext uri="{FF2B5EF4-FFF2-40B4-BE49-F238E27FC236}">
                <a16:creationId xmlns="" xmlns:a16="http://schemas.microsoft.com/office/drawing/2014/main" id="{43C0FE82-9EFD-4442-A018-988BDA91CBEC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BEBA8EAE-BF5A-486C-A8C5-ECC9F3942E4B}">
                <a14:imgProps xmlns:a14="http://schemas.microsoft.com/office/drawing/2010/main">
                  <a14:imgLayer r:embed="rId10">
                    <a14:imgEffect>
                      <a14:sharpenSoften amount="50000"/>
                    </a14:imgEffect>
                    <a14:imgEffect>
                      <a14:brightnessContrast bright="4000" contrast="11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41184" r="41184"/>
          <a:stretch>
            <a:fillRect/>
          </a:stretch>
        </p:blipFill>
        <p:spPr>
          <a:xfrm>
            <a:off x="8400959" y="2189451"/>
            <a:ext cx="686172" cy="2590397"/>
          </a:xfrm>
          <a:custGeom>
            <a:avLst/>
            <a:gdLst>
              <a:gd name="connsiteX0" fmla="*/ 0 w 1830031"/>
              <a:gd name="connsiteY0" fmla="*/ 0 h 6907725"/>
              <a:gd name="connsiteX1" fmla="*/ 310808 w 1830031"/>
              <a:gd name="connsiteY1" fmla="*/ 232418 h 6907725"/>
              <a:gd name="connsiteX2" fmla="*/ 1830031 w 1830031"/>
              <a:gd name="connsiteY2" fmla="*/ 3453863 h 6907725"/>
              <a:gd name="connsiteX3" fmla="*/ 310808 w 1830031"/>
              <a:gd name="connsiteY3" fmla="*/ 6675308 h 6907725"/>
              <a:gd name="connsiteX4" fmla="*/ 0 w 1830031"/>
              <a:gd name="connsiteY4" fmla="*/ 6907725 h 6907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830031" h="6907725">
                <a:moveTo>
                  <a:pt x="0" y="0"/>
                </a:moveTo>
                <a:lnTo>
                  <a:pt x="310808" y="232418"/>
                </a:lnTo>
                <a:cubicBezTo>
                  <a:pt x="1238636" y="998129"/>
                  <a:pt x="1830031" y="2156932"/>
                  <a:pt x="1830031" y="3453863"/>
                </a:cubicBezTo>
                <a:cubicBezTo>
                  <a:pt x="1830031" y="4750795"/>
                  <a:pt x="1238636" y="5909596"/>
                  <a:pt x="310808" y="6675308"/>
                </a:cubicBezTo>
                <a:lnTo>
                  <a:pt x="0" y="6907725"/>
                </a:lnTo>
                <a:close/>
              </a:path>
            </a:pathLst>
          </a:custGeom>
        </p:spPr>
      </p:pic>
      <p:pic>
        <p:nvPicPr>
          <p:cNvPr id="17" name="Picture Placeholder 4">
            <a:extLst>
              <a:ext uri="{FF2B5EF4-FFF2-40B4-BE49-F238E27FC236}">
                <a16:creationId xmlns="" xmlns:a16="http://schemas.microsoft.com/office/drawing/2014/main" id="{DF7BA9E4-C61F-4AA2-A87A-1DCC2CB51EF4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BEBA8EAE-BF5A-486C-A8C5-ECC9F3942E4B}">
                <a14:imgProps xmlns:a14="http://schemas.microsoft.com/office/drawing/2010/main">
                  <a14:imgLayer r:embed="rId12">
                    <a14:imgEffect>
                      <a14:sharpenSoften amount="50000"/>
                    </a14:imgEffect>
                    <a14:imgEffect>
                      <a14:brightnessContrast bright="4000" contrast="11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30124" r="30124"/>
          <a:stretch>
            <a:fillRect/>
          </a:stretch>
        </p:blipFill>
        <p:spPr>
          <a:xfrm>
            <a:off x="6517600" y="899203"/>
            <a:ext cx="1883360" cy="3156783"/>
          </a:xfrm>
          <a:custGeom>
            <a:avLst/>
            <a:gdLst>
              <a:gd name="connsiteX0" fmla="*/ 1944918 w 6081092"/>
              <a:gd name="connsiteY0" fmla="*/ 0 h 10191461"/>
              <a:gd name="connsiteX1" fmla="*/ 5877031 w 6081092"/>
              <a:gd name="connsiteY1" fmla="*/ 1854373 h 10191461"/>
              <a:gd name="connsiteX2" fmla="*/ 6081092 w 6081092"/>
              <a:gd name="connsiteY2" fmla="*/ 2127260 h 10191461"/>
              <a:gd name="connsiteX3" fmla="*/ 6081092 w 6081092"/>
              <a:gd name="connsiteY3" fmla="*/ 8064200 h 10191461"/>
              <a:gd name="connsiteX4" fmla="*/ 5877031 w 6081092"/>
              <a:gd name="connsiteY4" fmla="*/ 8337088 h 10191461"/>
              <a:gd name="connsiteX5" fmla="*/ 1944918 w 6081092"/>
              <a:gd name="connsiteY5" fmla="*/ 10191461 h 10191461"/>
              <a:gd name="connsiteX6" fmla="*/ 429603 w 6081092"/>
              <a:gd name="connsiteY6" fmla="*/ 9962366 h 10191461"/>
              <a:gd name="connsiteX7" fmla="*/ 0 w 6081092"/>
              <a:gd name="connsiteY7" fmla="*/ 9805130 h 10191461"/>
              <a:gd name="connsiteX8" fmla="*/ 0 w 6081092"/>
              <a:gd name="connsiteY8" fmla="*/ 386330 h 10191461"/>
              <a:gd name="connsiteX9" fmla="*/ 429603 w 6081092"/>
              <a:gd name="connsiteY9" fmla="*/ 229093 h 10191461"/>
              <a:gd name="connsiteX10" fmla="*/ 1944918 w 6081092"/>
              <a:gd name="connsiteY10" fmla="*/ 0 h 101914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6081092" h="10191461">
                <a:moveTo>
                  <a:pt x="1944918" y="0"/>
                </a:moveTo>
                <a:cubicBezTo>
                  <a:pt x="3527959" y="0"/>
                  <a:pt x="4942399" y="721860"/>
                  <a:pt x="5877031" y="1854373"/>
                </a:cubicBezTo>
                <a:lnTo>
                  <a:pt x="6081092" y="2127260"/>
                </a:lnTo>
                <a:lnTo>
                  <a:pt x="6081092" y="8064200"/>
                </a:lnTo>
                <a:lnTo>
                  <a:pt x="5877031" y="8337088"/>
                </a:lnTo>
                <a:cubicBezTo>
                  <a:pt x="4942399" y="9469599"/>
                  <a:pt x="3527959" y="10191461"/>
                  <a:pt x="1944918" y="10191461"/>
                </a:cubicBezTo>
                <a:cubicBezTo>
                  <a:pt x="1417238" y="10191461"/>
                  <a:pt x="908291" y="10111255"/>
                  <a:pt x="429603" y="9962366"/>
                </a:cubicBezTo>
                <a:lnTo>
                  <a:pt x="0" y="9805130"/>
                </a:lnTo>
                <a:lnTo>
                  <a:pt x="0" y="386330"/>
                </a:lnTo>
                <a:lnTo>
                  <a:pt x="429603" y="229093"/>
                </a:lnTo>
                <a:cubicBezTo>
                  <a:pt x="908291" y="80206"/>
                  <a:pt x="1417238" y="0"/>
                  <a:pt x="1944918" y="0"/>
                </a:cubicBezTo>
                <a:close/>
              </a:path>
            </a:pathLst>
          </a:custGeom>
        </p:spPr>
      </p:pic>
      <p:sp>
        <p:nvSpPr>
          <p:cNvPr id="21" name="Скругленный прямоугольник 4"/>
          <p:cNvSpPr>
            <a:spLocks noChangeArrowheads="1"/>
          </p:cNvSpPr>
          <p:nvPr/>
        </p:nvSpPr>
        <p:spPr bwMode="auto">
          <a:xfrm>
            <a:off x="5162624" y="1901206"/>
            <a:ext cx="1752600" cy="366455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defTabSz="912510" eaLnBrk="1" fontAlgn="base" hangingPunct="1">
              <a:spcBef>
                <a:spcPct val="0"/>
              </a:spcBef>
              <a:spcAft>
                <a:spcPct val="0"/>
              </a:spcAft>
              <a:buFontTx/>
              <a:buNone/>
            </a:pPr>
            <a:endParaRPr lang="ru-RU" altLang="ru-RU" sz="2000" b="1" i="1" dirty="0">
              <a:solidFill>
                <a:srgbClr val="FFFFFF"/>
              </a:solidFill>
              <a:latin typeface="Calibri" pitchFamily="34" charset="0"/>
              <a:cs typeface="Times New Roman" pitchFamily="18" charset="0"/>
            </a:endParaRPr>
          </a:p>
        </p:txBody>
      </p:sp>
      <p:sp>
        <p:nvSpPr>
          <p:cNvPr id="22" name="Line 19"/>
          <p:cNvSpPr>
            <a:spLocks noChangeShapeType="1"/>
          </p:cNvSpPr>
          <p:nvPr/>
        </p:nvSpPr>
        <p:spPr bwMode="auto">
          <a:xfrm>
            <a:off x="1606465" y="4513657"/>
            <a:ext cx="935831" cy="0"/>
          </a:xfrm>
          <a:prstGeom prst="line">
            <a:avLst/>
          </a:prstGeom>
          <a:ln>
            <a:headEnd/>
            <a:tailEnd/>
          </a:ln>
          <a:extLst/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  <p:txBody>
          <a:bodyPr/>
          <a:lstStyle/>
          <a:p>
            <a:pPr defTabSz="912510" fontAlgn="base">
              <a:spcBef>
                <a:spcPct val="0"/>
              </a:spcBef>
              <a:spcAft>
                <a:spcPct val="0"/>
              </a:spcAft>
            </a:pPr>
            <a:endParaRPr lang="ru-RU" b="1" dirty="0">
              <a:ln>
                <a:solidFill>
                  <a:prstClr val="black"/>
                </a:solidFill>
              </a:ln>
              <a:solidFill>
                <a:srgbClr val="000000"/>
              </a:solidFill>
              <a:cs typeface="Arial" charset="0"/>
            </a:endParaRPr>
          </a:p>
        </p:txBody>
      </p:sp>
      <p:sp>
        <p:nvSpPr>
          <p:cNvPr id="23" name="AutoShape 3"/>
          <p:cNvSpPr>
            <a:spLocks noChangeArrowheads="1"/>
          </p:cNvSpPr>
          <p:nvPr/>
        </p:nvSpPr>
        <p:spPr bwMode="auto">
          <a:xfrm>
            <a:off x="1632701" y="3075807"/>
            <a:ext cx="849905" cy="1067480"/>
          </a:xfrm>
          <a:prstGeom prst="can">
            <a:avLst>
              <a:gd name="adj" fmla="val 13669"/>
            </a:avLst>
          </a:prstGeom>
          <a:gradFill>
            <a:gsLst>
              <a:gs pos="73000">
                <a:srgbClr val="FFCC66"/>
              </a:gs>
              <a:gs pos="12000">
                <a:schemeClr val="accent2">
                  <a:lumMod val="75000"/>
                </a:schemeClr>
              </a:gs>
            </a:gsLst>
            <a:lin ang="5400000" scaled="1"/>
          </a:gradFill>
          <a:ln>
            <a:noFill/>
          </a:ln>
          <a:extLst/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defTabSz="912510"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endParaRPr lang="ru-RU" altLang="ru-RU" sz="1600" b="1" dirty="0">
              <a:solidFill>
                <a:srgbClr val="92D050"/>
              </a:solidFill>
              <a:latin typeface="Calibri" pitchFamily="34" charset="0"/>
              <a:cs typeface="Arial" charset="0"/>
            </a:endParaRPr>
          </a:p>
        </p:txBody>
      </p:sp>
      <p:sp>
        <p:nvSpPr>
          <p:cNvPr id="25" name="Скругленный прямоугольник 4"/>
          <p:cNvSpPr>
            <a:spLocks noChangeArrowheads="1"/>
          </p:cNvSpPr>
          <p:nvPr/>
        </p:nvSpPr>
        <p:spPr bwMode="auto">
          <a:xfrm>
            <a:off x="1331640" y="3261310"/>
            <a:ext cx="1253827" cy="705310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/>
        </p:spPr>
        <p:txBody>
          <a:bodyPr anchor="ctr"/>
          <a:lstStyle/>
          <a:p>
            <a:pPr algn="ctr" defTabSz="91251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ru-RU" b="1" dirty="0" smtClean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  </a:t>
            </a:r>
            <a:r>
              <a:rPr lang="ru-RU" sz="1400" b="1" dirty="0" smtClean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11 394,5</a:t>
            </a:r>
            <a:endParaRPr lang="ru-RU" sz="1400" b="1" dirty="0">
              <a:solidFill>
                <a:prstClr val="black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37" name="Rectangle 68"/>
          <p:cNvSpPr>
            <a:spLocks noChangeArrowheads="1"/>
          </p:cNvSpPr>
          <p:nvPr/>
        </p:nvSpPr>
        <p:spPr bwMode="auto">
          <a:xfrm>
            <a:off x="1293217" y="3988128"/>
            <a:ext cx="1535112" cy="496778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anchor="ctr"/>
          <a:lstStyle/>
          <a:p>
            <a:pPr algn="ctr" defTabSz="912510" fontAlgn="base">
              <a:spcBef>
                <a:spcPct val="0"/>
              </a:spcBef>
              <a:spcAft>
                <a:spcPct val="0"/>
              </a:spcAft>
              <a:defRPr/>
            </a:pPr>
            <a:endParaRPr lang="ru-RU" sz="2600" b="1" i="1" dirty="0" smtClean="0">
              <a:solidFill>
                <a:srgbClr val="FFFFFF"/>
              </a:solidFill>
              <a:effectLst>
                <a:outerShdw blurRad="38100" dist="38100" dir="2700000" algn="tl">
                  <a:srgbClr val="C0C0C0"/>
                </a:outerShdw>
              </a:effectLst>
              <a:cs typeface="Times New Roman" panose="02020603050405020304" pitchFamily="18" charset="0"/>
            </a:endParaRPr>
          </a:p>
          <a:p>
            <a:pPr algn="ctr" defTabSz="912510" fontAlgn="base">
              <a:spcBef>
                <a:spcPct val="0"/>
              </a:spcBef>
              <a:spcAft>
                <a:spcPct val="0"/>
              </a:spcAft>
              <a:defRPr/>
            </a:pPr>
            <a:endParaRPr lang="ru-RU" b="1" dirty="0" smtClean="0">
              <a:solidFill>
                <a:prstClr val="black"/>
              </a:solidFill>
              <a:latin typeface="Arial Black" panose="020B0A04020102020204" pitchFamily="34" charset="0"/>
              <a:cs typeface="Times New Roman" pitchFamily="18" charset="0"/>
            </a:endParaRPr>
          </a:p>
          <a:p>
            <a:pPr algn="ctr" defTabSz="912510" fontAlgn="base">
              <a:spcBef>
                <a:spcPct val="0"/>
              </a:spcBef>
              <a:spcAft>
                <a:spcPct val="0"/>
              </a:spcAft>
              <a:defRPr/>
            </a:pPr>
            <a:endParaRPr lang="ru-RU" sz="2600" b="1" i="1" dirty="0">
              <a:solidFill>
                <a:srgbClr val="FFFFFF"/>
              </a:solidFill>
              <a:effectLst>
                <a:outerShdw blurRad="38100" dist="38100" dir="2700000" algn="tl">
                  <a:srgbClr val="C0C0C0"/>
                </a:outerShdw>
              </a:effectLst>
              <a:cs typeface="Times New Roman" panose="02020603050405020304" pitchFamily="18" charset="0"/>
            </a:endParaRPr>
          </a:p>
        </p:txBody>
      </p:sp>
      <p:sp>
        <p:nvSpPr>
          <p:cNvPr id="39" name="Rectangle 68"/>
          <p:cNvSpPr>
            <a:spLocks noChangeArrowheads="1"/>
          </p:cNvSpPr>
          <p:nvPr/>
        </p:nvSpPr>
        <p:spPr bwMode="auto">
          <a:xfrm>
            <a:off x="6926740" y="3966620"/>
            <a:ext cx="1225550" cy="5384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anchor="ctr"/>
          <a:lstStyle/>
          <a:p>
            <a:pPr algn="ctr" defTabSz="912510" fontAlgn="base">
              <a:spcBef>
                <a:spcPct val="0"/>
              </a:spcBef>
              <a:spcAft>
                <a:spcPct val="0"/>
              </a:spcAft>
              <a:defRPr/>
            </a:pPr>
            <a:endParaRPr lang="ru-RU" sz="2600" b="1" i="1" dirty="0">
              <a:solidFill>
                <a:srgbClr val="FFFFFF"/>
              </a:solidFill>
              <a:effectLst>
                <a:outerShdw blurRad="38100" dist="38100" dir="2700000" algn="tl">
                  <a:srgbClr val="C0C0C0"/>
                </a:outerShdw>
              </a:effectLst>
              <a:cs typeface="Times New Roman" panose="02020603050405020304" pitchFamily="18" charset="0"/>
            </a:endParaRPr>
          </a:p>
        </p:txBody>
      </p:sp>
      <p:sp>
        <p:nvSpPr>
          <p:cNvPr id="49" name="Rectangle 14"/>
          <p:cNvSpPr>
            <a:spLocks noChangeArrowheads="1"/>
          </p:cNvSpPr>
          <p:nvPr/>
        </p:nvSpPr>
        <p:spPr bwMode="auto">
          <a:xfrm>
            <a:off x="1485027" y="4624135"/>
            <a:ext cx="1337733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defTabSz="91440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altLang="ru-RU" sz="1600" b="1" dirty="0" smtClean="0">
                <a:solidFill>
                  <a:prstClr val="black"/>
                </a:solidFill>
                <a:latin typeface="Arial Black" panose="020B0A04020102020204" pitchFamily="34" charset="0"/>
              </a:rPr>
              <a:t>20</a:t>
            </a:r>
            <a:r>
              <a:rPr lang="ru-RU" altLang="ru-RU" sz="1600" b="1" dirty="0" smtClean="0">
                <a:solidFill>
                  <a:prstClr val="black"/>
                </a:solidFill>
                <a:latin typeface="Arial Black" panose="020B0A04020102020204" pitchFamily="34" charset="0"/>
              </a:rPr>
              <a:t>25</a:t>
            </a:r>
            <a:r>
              <a:rPr lang="en-US" altLang="ru-RU" sz="1600" b="1" dirty="0" smtClean="0">
                <a:solidFill>
                  <a:prstClr val="black"/>
                </a:solidFill>
                <a:latin typeface="Arial Black" panose="020B0A04020102020204" pitchFamily="34" charset="0"/>
              </a:rPr>
              <a:t> </a:t>
            </a:r>
            <a:r>
              <a:rPr lang="ru-RU" altLang="ru-RU" sz="1600" b="1" dirty="0" smtClean="0">
                <a:solidFill>
                  <a:prstClr val="black"/>
                </a:solidFill>
                <a:latin typeface="Arial Black" panose="020B0A04020102020204" pitchFamily="34" charset="0"/>
              </a:rPr>
              <a:t>ГОД</a:t>
            </a:r>
            <a:endParaRPr lang="ru-RU" altLang="ru-RU" sz="1600" b="1" dirty="0">
              <a:solidFill>
                <a:prstClr val="black"/>
              </a:solidFill>
              <a:latin typeface="Arial Black" panose="020B0A04020102020204" pitchFamily="34" charset="0"/>
            </a:endParaRPr>
          </a:p>
        </p:txBody>
      </p:sp>
      <p:sp>
        <p:nvSpPr>
          <p:cNvPr id="60" name="Rectangle 68"/>
          <p:cNvSpPr>
            <a:spLocks noChangeArrowheads="1"/>
          </p:cNvSpPr>
          <p:nvPr/>
        </p:nvSpPr>
        <p:spPr bwMode="auto">
          <a:xfrm>
            <a:off x="2586520" y="4068516"/>
            <a:ext cx="1535112" cy="435687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anchor="ctr"/>
          <a:lstStyle/>
          <a:p>
            <a:pPr algn="ctr" defTabSz="912510" fontAlgn="base">
              <a:spcBef>
                <a:spcPct val="0"/>
              </a:spcBef>
              <a:spcAft>
                <a:spcPct val="0"/>
              </a:spcAft>
              <a:defRPr/>
            </a:pPr>
            <a:endParaRPr lang="ru-RU" b="1" dirty="0">
              <a:solidFill>
                <a:prstClr val="black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66" name="Rectangle 14"/>
          <p:cNvSpPr>
            <a:spLocks noChangeArrowheads="1"/>
          </p:cNvSpPr>
          <p:nvPr/>
        </p:nvSpPr>
        <p:spPr bwMode="auto">
          <a:xfrm>
            <a:off x="2783899" y="4634312"/>
            <a:ext cx="1337733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defTabSz="91440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altLang="ru-RU" sz="1600" b="1" dirty="0" smtClean="0">
                <a:solidFill>
                  <a:prstClr val="black"/>
                </a:solidFill>
                <a:latin typeface="Arial Black" panose="020B0A04020102020204" pitchFamily="34" charset="0"/>
              </a:rPr>
              <a:t>20</a:t>
            </a:r>
            <a:r>
              <a:rPr lang="ru-RU" altLang="ru-RU" sz="1600" b="1" dirty="0" smtClean="0">
                <a:solidFill>
                  <a:prstClr val="black"/>
                </a:solidFill>
                <a:latin typeface="Arial Black" panose="020B0A04020102020204" pitchFamily="34" charset="0"/>
              </a:rPr>
              <a:t>26</a:t>
            </a:r>
            <a:r>
              <a:rPr lang="en-US" altLang="ru-RU" sz="1600" b="1" dirty="0" smtClean="0">
                <a:solidFill>
                  <a:prstClr val="black"/>
                </a:solidFill>
                <a:latin typeface="Arial Black" panose="020B0A04020102020204" pitchFamily="34" charset="0"/>
              </a:rPr>
              <a:t> </a:t>
            </a:r>
            <a:r>
              <a:rPr lang="ru-RU" altLang="ru-RU" sz="1600" b="1" dirty="0" smtClean="0">
                <a:solidFill>
                  <a:prstClr val="black"/>
                </a:solidFill>
                <a:latin typeface="Arial Black" panose="020B0A04020102020204" pitchFamily="34" charset="0"/>
              </a:rPr>
              <a:t>ГОД</a:t>
            </a:r>
            <a:endParaRPr lang="ru-RU" altLang="ru-RU" sz="1600" b="1" dirty="0">
              <a:solidFill>
                <a:prstClr val="black"/>
              </a:solidFill>
              <a:latin typeface="Arial Black" panose="020B0A04020102020204" pitchFamily="34" charset="0"/>
            </a:endParaRPr>
          </a:p>
        </p:txBody>
      </p:sp>
      <p:sp>
        <p:nvSpPr>
          <p:cNvPr id="67" name="Rectangle 14"/>
          <p:cNvSpPr>
            <a:spLocks noChangeArrowheads="1"/>
          </p:cNvSpPr>
          <p:nvPr/>
        </p:nvSpPr>
        <p:spPr bwMode="auto">
          <a:xfrm>
            <a:off x="4042911" y="4634312"/>
            <a:ext cx="1337733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defTabSz="91440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en-US" altLang="ru-RU" sz="1600" b="1" dirty="0" smtClean="0">
                <a:solidFill>
                  <a:prstClr val="black"/>
                </a:solidFill>
                <a:latin typeface="Arial Black" panose="020B0A04020102020204" pitchFamily="34" charset="0"/>
              </a:rPr>
              <a:t>20</a:t>
            </a:r>
            <a:r>
              <a:rPr lang="ru-RU" altLang="ru-RU" sz="1600" b="1" dirty="0" smtClean="0">
                <a:solidFill>
                  <a:prstClr val="black"/>
                </a:solidFill>
                <a:latin typeface="Arial Black" panose="020B0A04020102020204" pitchFamily="34" charset="0"/>
              </a:rPr>
              <a:t>27</a:t>
            </a:r>
            <a:r>
              <a:rPr lang="en-US" altLang="ru-RU" sz="1600" b="1" dirty="0" smtClean="0">
                <a:solidFill>
                  <a:prstClr val="black"/>
                </a:solidFill>
                <a:latin typeface="Arial Black" panose="020B0A04020102020204" pitchFamily="34" charset="0"/>
              </a:rPr>
              <a:t> </a:t>
            </a:r>
            <a:r>
              <a:rPr lang="ru-RU" altLang="ru-RU" sz="1600" b="1" dirty="0" smtClean="0">
                <a:solidFill>
                  <a:prstClr val="black"/>
                </a:solidFill>
                <a:latin typeface="Arial Black" panose="020B0A04020102020204" pitchFamily="34" charset="0"/>
              </a:rPr>
              <a:t>ГОД</a:t>
            </a:r>
            <a:endParaRPr lang="ru-RU" altLang="ru-RU" sz="1600" b="1" dirty="0">
              <a:solidFill>
                <a:prstClr val="black"/>
              </a:solidFill>
              <a:latin typeface="Arial Black" panose="020B0A04020102020204" pitchFamily="34" charset="0"/>
            </a:endParaRPr>
          </a:p>
        </p:txBody>
      </p:sp>
      <p:sp>
        <p:nvSpPr>
          <p:cNvPr id="68" name="Line 19"/>
          <p:cNvSpPr>
            <a:spLocks noChangeShapeType="1"/>
          </p:cNvSpPr>
          <p:nvPr/>
        </p:nvSpPr>
        <p:spPr bwMode="auto">
          <a:xfrm>
            <a:off x="2906120" y="4524931"/>
            <a:ext cx="935831" cy="0"/>
          </a:xfrm>
          <a:prstGeom prst="line">
            <a:avLst/>
          </a:prstGeom>
          <a:ln>
            <a:headEnd/>
            <a:tailEnd/>
          </a:ln>
          <a:extLst/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  <p:txBody>
          <a:bodyPr/>
          <a:lstStyle/>
          <a:p>
            <a:pPr defTabSz="912510" fontAlgn="base">
              <a:spcBef>
                <a:spcPct val="0"/>
              </a:spcBef>
              <a:spcAft>
                <a:spcPct val="0"/>
              </a:spcAft>
            </a:pPr>
            <a:endParaRPr lang="ru-RU" b="1" dirty="0">
              <a:ln>
                <a:solidFill>
                  <a:prstClr val="black"/>
                </a:solidFill>
              </a:ln>
              <a:solidFill>
                <a:srgbClr val="000000"/>
              </a:solidFill>
              <a:cs typeface="Arial" charset="0"/>
            </a:endParaRPr>
          </a:p>
        </p:txBody>
      </p:sp>
      <p:sp>
        <p:nvSpPr>
          <p:cNvPr id="69" name="Line 19"/>
          <p:cNvSpPr>
            <a:spLocks noChangeShapeType="1"/>
          </p:cNvSpPr>
          <p:nvPr/>
        </p:nvSpPr>
        <p:spPr bwMode="auto">
          <a:xfrm>
            <a:off x="4189732" y="4517311"/>
            <a:ext cx="935831" cy="0"/>
          </a:xfrm>
          <a:prstGeom prst="line">
            <a:avLst/>
          </a:prstGeom>
          <a:ln>
            <a:headEnd/>
            <a:tailEnd/>
          </a:ln>
          <a:extLst/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  <p:txBody>
          <a:bodyPr/>
          <a:lstStyle/>
          <a:p>
            <a:pPr defTabSz="912510" fontAlgn="base">
              <a:spcBef>
                <a:spcPct val="0"/>
              </a:spcBef>
              <a:spcAft>
                <a:spcPct val="0"/>
              </a:spcAft>
            </a:pPr>
            <a:endParaRPr lang="ru-RU" b="1" dirty="0">
              <a:ln>
                <a:solidFill>
                  <a:prstClr val="black"/>
                </a:solidFill>
              </a:ln>
              <a:solidFill>
                <a:srgbClr val="000000"/>
              </a:solidFill>
              <a:cs typeface="Arial" charset="0"/>
            </a:endParaRPr>
          </a:p>
        </p:txBody>
      </p:sp>
      <p:sp>
        <p:nvSpPr>
          <p:cNvPr id="53" name="AutoShape 3"/>
          <p:cNvSpPr>
            <a:spLocks noChangeArrowheads="1"/>
          </p:cNvSpPr>
          <p:nvPr/>
        </p:nvSpPr>
        <p:spPr bwMode="auto">
          <a:xfrm>
            <a:off x="4199866" y="2988862"/>
            <a:ext cx="849600" cy="1122755"/>
          </a:xfrm>
          <a:prstGeom prst="can">
            <a:avLst>
              <a:gd name="adj" fmla="val 13669"/>
            </a:avLst>
          </a:prstGeom>
          <a:gradFill>
            <a:gsLst>
              <a:gs pos="73000">
                <a:srgbClr val="FFCC66"/>
              </a:gs>
              <a:gs pos="12000">
                <a:schemeClr val="accent2">
                  <a:lumMod val="75000"/>
                </a:schemeClr>
              </a:gs>
            </a:gsLst>
            <a:lin ang="5400000" scaled="1"/>
          </a:gradFill>
          <a:ln>
            <a:noFill/>
          </a:ln>
          <a:extLst/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defTabSz="912510"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endParaRPr lang="ru-RU" altLang="ru-RU" sz="1600" b="1" dirty="0">
              <a:solidFill>
                <a:srgbClr val="92D050"/>
              </a:solidFill>
              <a:latin typeface="Calibri" pitchFamily="34" charset="0"/>
              <a:cs typeface="Arial" charset="0"/>
            </a:endParaRPr>
          </a:p>
        </p:txBody>
      </p:sp>
      <p:sp>
        <p:nvSpPr>
          <p:cNvPr id="54" name="AutoShape 3"/>
          <p:cNvSpPr>
            <a:spLocks noChangeArrowheads="1"/>
          </p:cNvSpPr>
          <p:nvPr/>
        </p:nvSpPr>
        <p:spPr bwMode="auto">
          <a:xfrm>
            <a:off x="2951477" y="3136638"/>
            <a:ext cx="849600" cy="955059"/>
          </a:xfrm>
          <a:prstGeom prst="can">
            <a:avLst>
              <a:gd name="adj" fmla="val 13669"/>
            </a:avLst>
          </a:prstGeom>
          <a:gradFill>
            <a:gsLst>
              <a:gs pos="73000">
                <a:srgbClr val="FFCC66"/>
              </a:gs>
              <a:gs pos="12000">
                <a:schemeClr val="accent2">
                  <a:lumMod val="75000"/>
                </a:schemeClr>
              </a:gs>
            </a:gsLst>
            <a:lin ang="5400000" scaled="1"/>
          </a:gradFill>
          <a:ln>
            <a:noFill/>
          </a:ln>
          <a:extLst/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defTabSz="912510"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endParaRPr lang="ru-RU" altLang="ru-RU" sz="1600" b="1" dirty="0">
              <a:solidFill>
                <a:srgbClr val="92D050"/>
              </a:solidFill>
              <a:latin typeface="Calibri" pitchFamily="34" charset="0"/>
              <a:cs typeface="Arial" charset="0"/>
            </a:endParaRPr>
          </a:p>
        </p:txBody>
      </p:sp>
      <p:sp>
        <p:nvSpPr>
          <p:cNvPr id="64" name="Скругленный прямоугольник 4"/>
          <p:cNvSpPr>
            <a:spLocks noChangeArrowheads="1"/>
          </p:cNvSpPr>
          <p:nvPr/>
        </p:nvSpPr>
        <p:spPr bwMode="auto">
          <a:xfrm>
            <a:off x="2832942" y="3261310"/>
            <a:ext cx="1085637" cy="379586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/>
        </p:spPr>
        <p:txBody>
          <a:bodyPr anchor="ctr"/>
          <a:lstStyle/>
          <a:p>
            <a:pPr algn="ctr" defTabSz="912510" fontAlgn="base">
              <a:spcBef>
                <a:spcPct val="0"/>
              </a:spcBef>
              <a:spcAft>
                <a:spcPct val="0"/>
              </a:spcAft>
              <a:defRPr/>
            </a:pPr>
            <a:endParaRPr lang="ru-RU" b="1" dirty="0" smtClean="0">
              <a:solidFill>
                <a:prstClr val="black"/>
              </a:solidFill>
              <a:latin typeface="Arial Black" panose="020B0A04020102020204" pitchFamily="34" charset="0"/>
              <a:cs typeface="Times New Roman" pitchFamily="18" charset="0"/>
            </a:endParaRPr>
          </a:p>
          <a:p>
            <a:pPr algn="ctr" defTabSz="91251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ru-RU" sz="1400" b="1" dirty="0" smtClean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11 013,0</a:t>
            </a:r>
            <a:endParaRPr lang="ru-RU" sz="1400" b="1" dirty="0">
              <a:solidFill>
                <a:prstClr val="black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65" name="Скругленный прямоугольник 4"/>
          <p:cNvSpPr>
            <a:spLocks noChangeArrowheads="1"/>
          </p:cNvSpPr>
          <p:nvPr/>
        </p:nvSpPr>
        <p:spPr bwMode="auto">
          <a:xfrm>
            <a:off x="4076626" y="3294856"/>
            <a:ext cx="1082652" cy="379586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/>
        </p:spPr>
        <p:txBody>
          <a:bodyPr anchor="ctr"/>
          <a:lstStyle/>
          <a:p>
            <a:pPr algn="ctr" defTabSz="912510" fontAlgn="base">
              <a:spcBef>
                <a:spcPct val="0"/>
              </a:spcBef>
              <a:spcAft>
                <a:spcPct val="0"/>
              </a:spcAft>
              <a:defRPr/>
            </a:pPr>
            <a:endParaRPr lang="ru-RU" b="1" dirty="0" smtClean="0">
              <a:solidFill>
                <a:prstClr val="black"/>
              </a:solidFill>
              <a:latin typeface="Arial Black" panose="020B0A04020102020204" pitchFamily="34" charset="0"/>
              <a:cs typeface="Times New Roman" pitchFamily="18" charset="0"/>
            </a:endParaRPr>
          </a:p>
          <a:p>
            <a:pPr algn="ctr" defTabSz="91251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ru-RU" sz="1400" b="1" dirty="0" smtClean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11 512,3</a:t>
            </a:r>
            <a:endParaRPr lang="ru-RU" sz="1400" b="1" dirty="0">
              <a:solidFill>
                <a:prstClr val="black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20" name="AutoShape 3"/>
          <p:cNvSpPr>
            <a:spLocks noChangeArrowheads="1"/>
          </p:cNvSpPr>
          <p:nvPr/>
        </p:nvSpPr>
        <p:spPr bwMode="auto">
          <a:xfrm>
            <a:off x="1692395" y="1707653"/>
            <a:ext cx="849901" cy="1147369"/>
          </a:xfrm>
          <a:prstGeom prst="can">
            <a:avLst>
              <a:gd name="adj" fmla="val 17287"/>
            </a:avLst>
          </a:prstGeom>
          <a:gradFill>
            <a:gsLst>
              <a:gs pos="75000">
                <a:schemeClr val="accent6">
                  <a:lumMod val="60000"/>
                  <a:lumOff val="40000"/>
                </a:schemeClr>
              </a:gs>
              <a:gs pos="26000">
                <a:srgbClr val="339933"/>
              </a:gs>
            </a:gsLst>
            <a:lin ang="5400000" scaled="1"/>
          </a:gradFill>
          <a:ln>
            <a:noFill/>
          </a:ln>
          <a:extLst/>
        </p:spPr>
        <p:txBody>
          <a:bodyPr wrap="none" anchor="ctr"/>
          <a:lstStyle/>
          <a:p>
            <a:pPr defTabSz="912510">
              <a:spcBef>
                <a:spcPct val="0"/>
              </a:spcBef>
            </a:pPr>
            <a:endParaRPr lang="ru-RU" altLang="ru-RU" dirty="0">
              <a:solidFill>
                <a:srgbClr val="9BCAE3"/>
              </a:solidFill>
              <a:latin typeface="Arial" charset="0"/>
            </a:endParaRPr>
          </a:p>
        </p:txBody>
      </p:sp>
      <p:sp>
        <p:nvSpPr>
          <p:cNvPr id="24" name="Скругленный прямоугольник 4"/>
          <p:cNvSpPr>
            <a:spLocks noChangeArrowheads="1"/>
          </p:cNvSpPr>
          <p:nvPr/>
        </p:nvSpPr>
        <p:spPr bwMode="auto">
          <a:xfrm>
            <a:off x="1552786" y="1901206"/>
            <a:ext cx="1147006" cy="610726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anchor="ctr"/>
          <a:lstStyle/>
          <a:p>
            <a:pPr algn="ctr" defTabSz="912510" fontAlgn="base">
              <a:spcBef>
                <a:spcPct val="0"/>
              </a:spcBef>
              <a:spcAft>
                <a:spcPct val="0"/>
              </a:spcAft>
              <a:defRPr/>
            </a:pPr>
            <a:endParaRPr lang="ru-RU" sz="2600" b="1" i="1" dirty="0" smtClean="0">
              <a:solidFill>
                <a:srgbClr val="FFFFFF"/>
              </a:solidFill>
              <a:effectLst>
                <a:outerShdw blurRad="38100" dist="38100" dir="2700000" algn="tl">
                  <a:srgbClr val="C0C0C0"/>
                </a:outerShdw>
              </a:effectLst>
              <a:cs typeface="Times New Roman" panose="02020603050405020304" pitchFamily="18" charset="0"/>
            </a:endParaRPr>
          </a:p>
          <a:p>
            <a:pPr algn="ctr" defTabSz="912510" fontAlgn="base">
              <a:spcBef>
                <a:spcPct val="0"/>
              </a:spcBef>
              <a:spcAft>
                <a:spcPct val="0"/>
              </a:spcAft>
              <a:defRPr/>
            </a:pPr>
            <a:endParaRPr lang="ru-RU" b="1" dirty="0" smtClean="0">
              <a:solidFill>
                <a:prstClr val="black"/>
              </a:solidFill>
              <a:latin typeface="Arial Black" panose="020B0A04020102020204" pitchFamily="34" charset="0"/>
              <a:cs typeface="Times New Roman" pitchFamily="18" charset="0"/>
            </a:endParaRPr>
          </a:p>
          <a:p>
            <a:pPr algn="ctr" defTabSz="91251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ru-RU" sz="1400" b="1" dirty="0" smtClean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11 503,6</a:t>
            </a:r>
            <a:endParaRPr lang="ru-RU" sz="1400" b="1" dirty="0">
              <a:solidFill>
                <a:prstClr val="black"/>
              </a:solidFill>
              <a:latin typeface="Arial Black" panose="020B0A04020102020204" pitchFamily="34" charset="0"/>
              <a:cs typeface="Times New Roman" pitchFamily="18" charset="0"/>
            </a:endParaRPr>
          </a:p>
          <a:p>
            <a:pPr algn="ctr" defTabSz="912510" fontAlgn="base">
              <a:spcBef>
                <a:spcPct val="0"/>
              </a:spcBef>
              <a:spcAft>
                <a:spcPct val="0"/>
              </a:spcAft>
              <a:defRPr/>
            </a:pPr>
            <a:endParaRPr lang="ru-RU" sz="2600" b="1" i="1" dirty="0">
              <a:solidFill>
                <a:srgbClr val="FFFFFF"/>
              </a:solidFill>
              <a:effectLst>
                <a:outerShdw blurRad="38100" dist="38100" dir="2700000" algn="tl">
                  <a:srgbClr val="C0C0C0"/>
                </a:outerShdw>
              </a:effectLst>
              <a:cs typeface="Times New Roman" panose="02020603050405020304" pitchFamily="18" charset="0"/>
            </a:endParaRPr>
          </a:p>
        </p:txBody>
      </p:sp>
      <p:sp>
        <p:nvSpPr>
          <p:cNvPr id="44" name="AutoShape 3"/>
          <p:cNvSpPr>
            <a:spLocks noChangeArrowheads="1"/>
          </p:cNvSpPr>
          <p:nvPr/>
        </p:nvSpPr>
        <p:spPr bwMode="auto">
          <a:xfrm>
            <a:off x="2906120" y="1848905"/>
            <a:ext cx="894957" cy="1139957"/>
          </a:xfrm>
          <a:prstGeom prst="can">
            <a:avLst>
              <a:gd name="adj" fmla="val 17287"/>
            </a:avLst>
          </a:prstGeom>
          <a:gradFill>
            <a:gsLst>
              <a:gs pos="75000">
                <a:schemeClr val="accent6">
                  <a:lumMod val="60000"/>
                  <a:lumOff val="40000"/>
                </a:schemeClr>
              </a:gs>
              <a:gs pos="26000">
                <a:srgbClr val="339933"/>
              </a:gs>
            </a:gsLst>
            <a:lin ang="5400000" scaled="1"/>
          </a:gradFill>
          <a:ln>
            <a:noFill/>
          </a:ln>
          <a:extLst/>
        </p:spPr>
        <p:txBody>
          <a:bodyPr wrap="none" anchor="ctr"/>
          <a:lstStyle/>
          <a:p>
            <a:pPr defTabSz="912510">
              <a:spcBef>
                <a:spcPct val="0"/>
              </a:spcBef>
            </a:pPr>
            <a:endParaRPr lang="ru-RU" altLang="ru-RU" dirty="0">
              <a:solidFill>
                <a:srgbClr val="9BCAE3"/>
              </a:solidFill>
              <a:latin typeface="Arial" charset="0"/>
            </a:endParaRPr>
          </a:p>
        </p:txBody>
      </p:sp>
      <p:sp>
        <p:nvSpPr>
          <p:cNvPr id="62" name="Скругленный прямоугольник 4"/>
          <p:cNvSpPr>
            <a:spLocks noChangeArrowheads="1"/>
          </p:cNvSpPr>
          <p:nvPr/>
        </p:nvSpPr>
        <p:spPr bwMode="auto">
          <a:xfrm>
            <a:off x="2817507" y="1659112"/>
            <a:ext cx="1058237" cy="379586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anchor="ctr"/>
          <a:lstStyle/>
          <a:p>
            <a:pPr algn="ctr" defTabSz="912510" fontAlgn="base">
              <a:spcBef>
                <a:spcPct val="0"/>
              </a:spcBef>
              <a:spcAft>
                <a:spcPct val="0"/>
              </a:spcAft>
              <a:defRPr/>
            </a:pPr>
            <a:endParaRPr lang="ru-RU" sz="2600" b="1" i="1" dirty="0" smtClean="0">
              <a:solidFill>
                <a:srgbClr val="FFFFFF"/>
              </a:solidFill>
              <a:effectLst>
                <a:outerShdw blurRad="38100" dist="38100" dir="2700000" algn="tl">
                  <a:srgbClr val="C0C0C0"/>
                </a:outerShdw>
              </a:effectLst>
              <a:cs typeface="Times New Roman" panose="02020603050405020304" pitchFamily="18" charset="0"/>
            </a:endParaRPr>
          </a:p>
          <a:p>
            <a:pPr algn="ctr" defTabSz="912510" fontAlgn="base">
              <a:spcBef>
                <a:spcPct val="0"/>
              </a:spcBef>
              <a:spcAft>
                <a:spcPct val="0"/>
              </a:spcAft>
              <a:defRPr/>
            </a:pPr>
            <a:endParaRPr lang="ru-RU" b="1" dirty="0" smtClean="0">
              <a:solidFill>
                <a:prstClr val="black"/>
              </a:solidFill>
              <a:latin typeface="Arial Black" panose="020B0A04020102020204" pitchFamily="34" charset="0"/>
              <a:cs typeface="Times New Roman" pitchFamily="18" charset="0"/>
            </a:endParaRPr>
          </a:p>
          <a:p>
            <a:pPr algn="ctr" defTabSz="912510" fontAlgn="base">
              <a:spcBef>
                <a:spcPct val="0"/>
              </a:spcBef>
              <a:spcAft>
                <a:spcPct val="0"/>
              </a:spcAft>
              <a:defRPr/>
            </a:pPr>
            <a:endParaRPr lang="ru-RU" b="1" dirty="0">
              <a:solidFill>
                <a:prstClr val="black"/>
              </a:solidFill>
              <a:latin typeface="Arial Black" panose="020B0A04020102020204" pitchFamily="34" charset="0"/>
              <a:cs typeface="Times New Roman" pitchFamily="18" charset="0"/>
            </a:endParaRPr>
          </a:p>
          <a:p>
            <a:pPr algn="ctr" defTabSz="912510" fontAlgn="base">
              <a:spcBef>
                <a:spcPct val="0"/>
              </a:spcBef>
              <a:spcAft>
                <a:spcPct val="0"/>
              </a:spcAft>
              <a:defRPr/>
            </a:pPr>
            <a:endParaRPr lang="ru-RU" b="1" dirty="0" smtClean="0">
              <a:solidFill>
                <a:prstClr val="black"/>
              </a:solidFill>
              <a:latin typeface="Arial Black" panose="020B0A04020102020204" pitchFamily="34" charset="0"/>
              <a:cs typeface="Times New Roman" pitchFamily="18" charset="0"/>
            </a:endParaRPr>
          </a:p>
          <a:p>
            <a:pPr algn="ctr" defTabSz="912510" fontAlgn="base">
              <a:spcBef>
                <a:spcPct val="0"/>
              </a:spcBef>
              <a:spcAft>
                <a:spcPct val="0"/>
              </a:spcAft>
              <a:defRPr/>
            </a:pPr>
            <a:endParaRPr lang="ru-RU" b="1" dirty="0" smtClean="0">
              <a:solidFill>
                <a:prstClr val="black"/>
              </a:solidFill>
              <a:latin typeface="Arial Black" panose="020B0A04020102020204" pitchFamily="34" charset="0"/>
              <a:cs typeface="Times New Roman" pitchFamily="18" charset="0"/>
            </a:endParaRPr>
          </a:p>
          <a:p>
            <a:pPr algn="ctr" defTabSz="91251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ru-RU" sz="1400" b="1" dirty="0" smtClean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11 170,0</a:t>
            </a:r>
            <a:endParaRPr lang="ru-RU" sz="1400" b="1" dirty="0">
              <a:solidFill>
                <a:prstClr val="black"/>
              </a:solidFill>
              <a:latin typeface="Arial Black" panose="020B0A04020102020204" pitchFamily="34" charset="0"/>
              <a:cs typeface="Times New Roman" pitchFamily="18" charset="0"/>
            </a:endParaRPr>
          </a:p>
          <a:p>
            <a:pPr algn="ctr" defTabSz="912510" fontAlgn="base">
              <a:spcBef>
                <a:spcPct val="0"/>
              </a:spcBef>
              <a:spcAft>
                <a:spcPct val="0"/>
              </a:spcAft>
              <a:defRPr/>
            </a:pPr>
            <a:endParaRPr lang="ru-RU" sz="2600" b="1" i="1" dirty="0">
              <a:solidFill>
                <a:srgbClr val="FFFFFF"/>
              </a:solidFill>
              <a:effectLst>
                <a:outerShdw blurRad="38100" dist="38100" dir="2700000" algn="tl">
                  <a:srgbClr val="C0C0C0"/>
                </a:outerShdw>
              </a:effectLst>
              <a:cs typeface="Times New Roman" panose="02020603050405020304" pitchFamily="18" charset="0"/>
            </a:endParaRPr>
          </a:p>
        </p:txBody>
      </p:sp>
      <p:sp>
        <p:nvSpPr>
          <p:cNvPr id="43" name="AutoShape 3"/>
          <p:cNvSpPr>
            <a:spLocks noChangeArrowheads="1"/>
          </p:cNvSpPr>
          <p:nvPr/>
        </p:nvSpPr>
        <p:spPr bwMode="auto">
          <a:xfrm>
            <a:off x="4168664" y="1678674"/>
            <a:ext cx="849600" cy="1296145"/>
          </a:xfrm>
          <a:prstGeom prst="can">
            <a:avLst>
              <a:gd name="adj" fmla="val 17287"/>
            </a:avLst>
          </a:prstGeom>
          <a:gradFill>
            <a:gsLst>
              <a:gs pos="75000">
                <a:schemeClr val="accent6">
                  <a:lumMod val="60000"/>
                  <a:lumOff val="40000"/>
                </a:schemeClr>
              </a:gs>
              <a:gs pos="26000">
                <a:srgbClr val="339933"/>
              </a:gs>
            </a:gsLst>
            <a:lin ang="5400000" scaled="1"/>
          </a:gradFill>
          <a:ln>
            <a:noFill/>
          </a:ln>
          <a:extLst/>
        </p:spPr>
        <p:txBody>
          <a:bodyPr wrap="none" anchor="ctr"/>
          <a:lstStyle/>
          <a:p>
            <a:pPr defTabSz="912510">
              <a:spcBef>
                <a:spcPct val="0"/>
              </a:spcBef>
            </a:pPr>
            <a:endParaRPr lang="ru-RU" altLang="ru-RU" dirty="0">
              <a:solidFill>
                <a:srgbClr val="9BCAE3"/>
              </a:solidFill>
              <a:latin typeface="Arial" charset="0"/>
            </a:endParaRPr>
          </a:p>
        </p:txBody>
      </p:sp>
      <p:sp>
        <p:nvSpPr>
          <p:cNvPr id="63" name="Скругленный прямоугольник 4"/>
          <p:cNvSpPr>
            <a:spLocks noChangeArrowheads="1"/>
          </p:cNvSpPr>
          <p:nvPr/>
        </p:nvSpPr>
        <p:spPr bwMode="auto">
          <a:xfrm>
            <a:off x="4076626" y="2150042"/>
            <a:ext cx="1058237" cy="379586"/>
          </a:xfrm>
          <a:prstGeom prst="roundRect">
            <a:avLst>
              <a:gd name="adj" fmla="val 16667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anchor="ctr"/>
          <a:lstStyle/>
          <a:p>
            <a:pPr algn="ctr" defTabSz="912510" fontAlgn="base">
              <a:spcBef>
                <a:spcPct val="0"/>
              </a:spcBef>
              <a:spcAft>
                <a:spcPct val="0"/>
              </a:spcAft>
              <a:defRPr/>
            </a:pPr>
            <a:endParaRPr lang="ru-RU" b="1" dirty="0" smtClean="0">
              <a:solidFill>
                <a:prstClr val="black"/>
              </a:solidFill>
              <a:latin typeface="Arial Black" panose="020B0A04020102020204" pitchFamily="34" charset="0"/>
              <a:cs typeface="Times New Roman" pitchFamily="18" charset="0"/>
            </a:endParaRPr>
          </a:p>
          <a:p>
            <a:pPr algn="ctr" defTabSz="91251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ru-RU" sz="1400" b="1" dirty="0" smtClean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11 669,3</a:t>
            </a:r>
            <a:endParaRPr lang="ru-RU" sz="1400" b="1" dirty="0">
              <a:solidFill>
                <a:prstClr val="black"/>
              </a:solidFill>
              <a:latin typeface="Arial Black" panose="020B0A04020102020204" pitchFamily="34" charset="0"/>
              <a:cs typeface="Times New Roman" pitchFamily="18" charset="0"/>
            </a:endParaRPr>
          </a:p>
          <a:p>
            <a:pPr algn="ctr" defTabSz="912510" fontAlgn="base">
              <a:spcBef>
                <a:spcPct val="0"/>
              </a:spcBef>
              <a:spcAft>
                <a:spcPct val="0"/>
              </a:spcAft>
              <a:defRPr/>
            </a:pPr>
            <a:endParaRPr lang="ru-RU" sz="1400" b="1" i="1" dirty="0">
              <a:solidFill>
                <a:srgbClr val="FFFFFF"/>
              </a:solidFill>
              <a:effectLst>
                <a:outerShdw blurRad="38100" dist="38100" dir="2700000" algn="tl">
                  <a:srgbClr val="C0C0C0"/>
                </a:outerShdw>
              </a:effectLst>
              <a:cs typeface="Times New Roman" panose="02020603050405020304" pitchFamily="18" charset="0"/>
            </a:endParaRPr>
          </a:p>
        </p:txBody>
      </p:sp>
      <p:sp>
        <p:nvSpPr>
          <p:cNvPr id="59" name="Freeform 1259"/>
          <p:cNvSpPr>
            <a:spLocks/>
          </p:cNvSpPr>
          <p:nvPr/>
        </p:nvSpPr>
        <p:spPr bwMode="auto">
          <a:xfrm>
            <a:off x="61098" y="1908094"/>
            <a:ext cx="1423929" cy="418653"/>
          </a:xfrm>
          <a:custGeom>
            <a:avLst/>
            <a:gdLst>
              <a:gd name="T0" fmla="*/ 970 w 1032"/>
              <a:gd name="T1" fmla="*/ 166 h 244"/>
              <a:gd name="T2" fmla="*/ 980 w 1032"/>
              <a:gd name="T3" fmla="*/ 154 h 244"/>
              <a:gd name="T4" fmla="*/ 988 w 1032"/>
              <a:gd name="T5" fmla="*/ 146 h 244"/>
              <a:gd name="T6" fmla="*/ 994 w 1032"/>
              <a:gd name="T7" fmla="*/ 134 h 244"/>
              <a:gd name="T8" fmla="*/ 1012 w 1032"/>
              <a:gd name="T9" fmla="*/ 128 h 244"/>
              <a:gd name="T10" fmla="*/ 960 w 1032"/>
              <a:gd name="T11" fmla="*/ 122 h 244"/>
              <a:gd name="T12" fmla="*/ 970 w 1032"/>
              <a:gd name="T13" fmla="*/ 120 h 244"/>
              <a:gd name="T14" fmla="*/ 952 w 1032"/>
              <a:gd name="T15" fmla="*/ 114 h 244"/>
              <a:gd name="T16" fmla="*/ 984 w 1032"/>
              <a:gd name="T17" fmla="*/ 102 h 244"/>
              <a:gd name="T18" fmla="*/ 968 w 1032"/>
              <a:gd name="T19" fmla="*/ 100 h 244"/>
              <a:gd name="T20" fmla="*/ 932 w 1032"/>
              <a:gd name="T21" fmla="*/ 94 h 244"/>
              <a:gd name="T22" fmla="*/ 950 w 1032"/>
              <a:gd name="T23" fmla="*/ 90 h 244"/>
              <a:gd name="T24" fmla="*/ 928 w 1032"/>
              <a:gd name="T25" fmla="*/ 86 h 244"/>
              <a:gd name="T26" fmla="*/ 920 w 1032"/>
              <a:gd name="T27" fmla="*/ 80 h 244"/>
              <a:gd name="T28" fmla="*/ 920 w 1032"/>
              <a:gd name="T29" fmla="*/ 74 h 244"/>
              <a:gd name="T30" fmla="*/ 922 w 1032"/>
              <a:gd name="T31" fmla="*/ 64 h 244"/>
              <a:gd name="T32" fmla="*/ 984 w 1032"/>
              <a:gd name="T33" fmla="*/ 56 h 244"/>
              <a:gd name="T34" fmla="*/ 996 w 1032"/>
              <a:gd name="T35" fmla="*/ 52 h 244"/>
              <a:gd name="T36" fmla="*/ 1026 w 1032"/>
              <a:gd name="T37" fmla="*/ 42 h 244"/>
              <a:gd name="T38" fmla="*/ 1000 w 1032"/>
              <a:gd name="T39" fmla="*/ 36 h 244"/>
              <a:gd name="T40" fmla="*/ 870 w 1032"/>
              <a:gd name="T41" fmla="*/ 22 h 244"/>
              <a:gd name="T42" fmla="*/ 588 w 1032"/>
              <a:gd name="T43" fmla="*/ 0 h 244"/>
              <a:gd name="T44" fmla="*/ 328 w 1032"/>
              <a:gd name="T45" fmla="*/ 2 h 244"/>
              <a:gd name="T46" fmla="*/ 88 w 1032"/>
              <a:gd name="T47" fmla="*/ 26 h 244"/>
              <a:gd name="T48" fmla="*/ 38 w 1032"/>
              <a:gd name="T49" fmla="*/ 48 h 244"/>
              <a:gd name="T50" fmla="*/ 54 w 1032"/>
              <a:gd name="T51" fmla="*/ 58 h 244"/>
              <a:gd name="T52" fmla="*/ 60 w 1032"/>
              <a:gd name="T53" fmla="*/ 80 h 244"/>
              <a:gd name="T54" fmla="*/ 48 w 1032"/>
              <a:gd name="T55" fmla="*/ 82 h 244"/>
              <a:gd name="T56" fmla="*/ 56 w 1032"/>
              <a:gd name="T57" fmla="*/ 86 h 244"/>
              <a:gd name="T58" fmla="*/ 74 w 1032"/>
              <a:gd name="T59" fmla="*/ 92 h 244"/>
              <a:gd name="T60" fmla="*/ 62 w 1032"/>
              <a:gd name="T61" fmla="*/ 96 h 244"/>
              <a:gd name="T62" fmla="*/ 72 w 1032"/>
              <a:gd name="T63" fmla="*/ 100 h 244"/>
              <a:gd name="T64" fmla="*/ 48 w 1032"/>
              <a:gd name="T65" fmla="*/ 108 h 244"/>
              <a:gd name="T66" fmla="*/ 34 w 1032"/>
              <a:gd name="T67" fmla="*/ 112 h 244"/>
              <a:gd name="T68" fmla="*/ 56 w 1032"/>
              <a:gd name="T69" fmla="*/ 124 h 244"/>
              <a:gd name="T70" fmla="*/ 56 w 1032"/>
              <a:gd name="T71" fmla="*/ 138 h 244"/>
              <a:gd name="T72" fmla="*/ 30 w 1032"/>
              <a:gd name="T73" fmla="*/ 144 h 244"/>
              <a:gd name="T74" fmla="*/ 0 w 1032"/>
              <a:gd name="T75" fmla="*/ 152 h 244"/>
              <a:gd name="T76" fmla="*/ 6 w 1032"/>
              <a:gd name="T77" fmla="*/ 164 h 244"/>
              <a:gd name="T78" fmla="*/ 14 w 1032"/>
              <a:gd name="T79" fmla="*/ 178 h 244"/>
              <a:gd name="T80" fmla="*/ 32 w 1032"/>
              <a:gd name="T81" fmla="*/ 200 h 244"/>
              <a:gd name="T82" fmla="*/ 56 w 1032"/>
              <a:gd name="T83" fmla="*/ 216 h 244"/>
              <a:gd name="T84" fmla="*/ 78 w 1032"/>
              <a:gd name="T85" fmla="*/ 232 h 244"/>
              <a:gd name="T86" fmla="*/ 118 w 1032"/>
              <a:gd name="T87" fmla="*/ 236 h 244"/>
              <a:gd name="T88" fmla="*/ 144 w 1032"/>
              <a:gd name="T89" fmla="*/ 238 h 244"/>
              <a:gd name="T90" fmla="*/ 168 w 1032"/>
              <a:gd name="T91" fmla="*/ 240 h 244"/>
              <a:gd name="T92" fmla="*/ 200 w 1032"/>
              <a:gd name="T93" fmla="*/ 242 h 244"/>
              <a:gd name="T94" fmla="*/ 246 w 1032"/>
              <a:gd name="T95" fmla="*/ 244 h 244"/>
              <a:gd name="T96" fmla="*/ 306 w 1032"/>
              <a:gd name="T97" fmla="*/ 238 h 244"/>
              <a:gd name="T98" fmla="*/ 362 w 1032"/>
              <a:gd name="T99" fmla="*/ 238 h 244"/>
              <a:gd name="T100" fmla="*/ 374 w 1032"/>
              <a:gd name="T101" fmla="*/ 238 h 244"/>
              <a:gd name="T102" fmla="*/ 522 w 1032"/>
              <a:gd name="T103" fmla="*/ 238 h 244"/>
              <a:gd name="T104" fmla="*/ 582 w 1032"/>
              <a:gd name="T105" fmla="*/ 236 h 244"/>
              <a:gd name="T106" fmla="*/ 848 w 1032"/>
              <a:gd name="T107" fmla="*/ 234 h 244"/>
              <a:gd name="T108" fmla="*/ 922 w 1032"/>
              <a:gd name="T109" fmla="*/ 232 h 244"/>
              <a:gd name="T110" fmla="*/ 880 w 1032"/>
              <a:gd name="T111" fmla="*/ 230 h 244"/>
              <a:gd name="T112" fmla="*/ 858 w 1032"/>
              <a:gd name="T113" fmla="*/ 230 h 244"/>
              <a:gd name="T114" fmla="*/ 854 w 1032"/>
              <a:gd name="T115" fmla="*/ 228 h 244"/>
              <a:gd name="T116" fmla="*/ 920 w 1032"/>
              <a:gd name="T117" fmla="*/ 228 h 244"/>
              <a:gd name="T118" fmla="*/ 992 w 1032"/>
              <a:gd name="T119" fmla="*/ 226 h 244"/>
              <a:gd name="T120" fmla="*/ 1032 w 1032"/>
              <a:gd name="T121" fmla="*/ 208 h 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032" h="244">
                <a:moveTo>
                  <a:pt x="1032" y="172"/>
                </a:moveTo>
                <a:lnTo>
                  <a:pt x="1032" y="172"/>
                </a:lnTo>
                <a:lnTo>
                  <a:pt x="964" y="174"/>
                </a:lnTo>
                <a:lnTo>
                  <a:pt x="964" y="174"/>
                </a:lnTo>
                <a:lnTo>
                  <a:pt x="966" y="170"/>
                </a:lnTo>
                <a:lnTo>
                  <a:pt x="970" y="166"/>
                </a:lnTo>
                <a:lnTo>
                  <a:pt x="970" y="166"/>
                </a:lnTo>
                <a:lnTo>
                  <a:pt x="976" y="164"/>
                </a:lnTo>
                <a:lnTo>
                  <a:pt x="978" y="162"/>
                </a:lnTo>
                <a:lnTo>
                  <a:pt x="982" y="158"/>
                </a:lnTo>
                <a:lnTo>
                  <a:pt x="982" y="158"/>
                </a:lnTo>
                <a:lnTo>
                  <a:pt x="980" y="154"/>
                </a:lnTo>
                <a:lnTo>
                  <a:pt x="980" y="152"/>
                </a:lnTo>
                <a:lnTo>
                  <a:pt x="982" y="150"/>
                </a:lnTo>
                <a:lnTo>
                  <a:pt x="982" y="150"/>
                </a:lnTo>
                <a:lnTo>
                  <a:pt x="984" y="148"/>
                </a:lnTo>
                <a:lnTo>
                  <a:pt x="988" y="146"/>
                </a:lnTo>
                <a:lnTo>
                  <a:pt x="988" y="146"/>
                </a:lnTo>
                <a:lnTo>
                  <a:pt x="996" y="140"/>
                </a:lnTo>
                <a:lnTo>
                  <a:pt x="998" y="136"/>
                </a:lnTo>
                <a:lnTo>
                  <a:pt x="996" y="136"/>
                </a:lnTo>
                <a:lnTo>
                  <a:pt x="992" y="134"/>
                </a:lnTo>
                <a:lnTo>
                  <a:pt x="992" y="134"/>
                </a:lnTo>
                <a:lnTo>
                  <a:pt x="994" y="134"/>
                </a:lnTo>
                <a:lnTo>
                  <a:pt x="996" y="132"/>
                </a:lnTo>
                <a:lnTo>
                  <a:pt x="1002" y="132"/>
                </a:lnTo>
                <a:lnTo>
                  <a:pt x="1008" y="130"/>
                </a:lnTo>
                <a:lnTo>
                  <a:pt x="1010" y="130"/>
                </a:lnTo>
                <a:lnTo>
                  <a:pt x="1012" y="128"/>
                </a:lnTo>
                <a:lnTo>
                  <a:pt x="1012" y="128"/>
                </a:lnTo>
                <a:lnTo>
                  <a:pt x="1004" y="126"/>
                </a:lnTo>
                <a:lnTo>
                  <a:pt x="986" y="126"/>
                </a:lnTo>
                <a:lnTo>
                  <a:pt x="958" y="126"/>
                </a:lnTo>
                <a:lnTo>
                  <a:pt x="958" y="126"/>
                </a:lnTo>
                <a:lnTo>
                  <a:pt x="960" y="124"/>
                </a:lnTo>
                <a:lnTo>
                  <a:pt x="960" y="122"/>
                </a:lnTo>
                <a:lnTo>
                  <a:pt x="966" y="122"/>
                </a:lnTo>
                <a:lnTo>
                  <a:pt x="970" y="124"/>
                </a:lnTo>
                <a:lnTo>
                  <a:pt x="974" y="122"/>
                </a:lnTo>
                <a:lnTo>
                  <a:pt x="974" y="122"/>
                </a:lnTo>
                <a:lnTo>
                  <a:pt x="972" y="120"/>
                </a:lnTo>
                <a:lnTo>
                  <a:pt x="970" y="120"/>
                </a:lnTo>
                <a:lnTo>
                  <a:pt x="964" y="120"/>
                </a:lnTo>
                <a:lnTo>
                  <a:pt x="956" y="118"/>
                </a:lnTo>
                <a:lnTo>
                  <a:pt x="952" y="118"/>
                </a:lnTo>
                <a:lnTo>
                  <a:pt x="952" y="118"/>
                </a:lnTo>
                <a:lnTo>
                  <a:pt x="954" y="114"/>
                </a:lnTo>
                <a:lnTo>
                  <a:pt x="952" y="114"/>
                </a:lnTo>
                <a:lnTo>
                  <a:pt x="950" y="112"/>
                </a:lnTo>
                <a:lnTo>
                  <a:pt x="950" y="112"/>
                </a:lnTo>
                <a:lnTo>
                  <a:pt x="956" y="108"/>
                </a:lnTo>
                <a:lnTo>
                  <a:pt x="960" y="106"/>
                </a:lnTo>
                <a:lnTo>
                  <a:pt x="972" y="104"/>
                </a:lnTo>
                <a:lnTo>
                  <a:pt x="984" y="102"/>
                </a:lnTo>
                <a:lnTo>
                  <a:pt x="994" y="98"/>
                </a:lnTo>
                <a:lnTo>
                  <a:pt x="994" y="98"/>
                </a:lnTo>
                <a:lnTo>
                  <a:pt x="990" y="96"/>
                </a:lnTo>
                <a:lnTo>
                  <a:pt x="982" y="96"/>
                </a:lnTo>
                <a:lnTo>
                  <a:pt x="968" y="100"/>
                </a:lnTo>
                <a:lnTo>
                  <a:pt x="968" y="100"/>
                </a:lnTo>
                <a:lnTo>
                  <a:pt x="946" y="100"/>
                </a:lnTo>
                <a:lnTo>
                  <a:pt x="936" y="100"/>
                </a:lnTo>
                <a:lnTo>
                  <a:pt x="930" y="98"/>
                </a:lnTo>
                <a:lnTo>
                  <a:pt x="928" y="96"/>
                </a:lnTo>
                <a:lnTo>
                  <a:pt x="928" y="96"/>
                </a:lnTo>
                <a:lnTo>
                  <a:pt x="932" y="94"/>
                </a:lnTo>
                <a:lnTo>
                  <a:pt x="942" y="94"/>
                </a:lnTo>
                <a:lnTo>
                  <a:pt x="950" y="92"/>
                </a:lnTo>
                <a:lnTo>
                  <a:pt x="952" y="92"/>
                </a:lnTo>
                <a:lnTo>
                  <a:pt x="952" y="92"/>
                </a:lnTo>
                <a:lnTo>
                  <a:pt x="952" y="90"/>
                </a:lnTo>
                <a:lnTo>
                  <a:pt x="950" y="90"/>
                </a:lnTo>
                <a:lnTo>
                  <a:pt x="940" y="90"/>
                </a:lnTo>
                <a:lnTo>
                  <a:pt x="930" y="90"/>
                </a:lnTo>
                <a:lnTo>
                  <a:pt x="928" y="88"/>
                </a:lnTo>
                <a:lnTo>
                  <a:pt x="926" y="86"/>
                </a:lnTo>
                <a:lnTo>
                  <a:pt x="926" y="86"/>
                </a:lnTo>
                <a:lnTo>
                  <a:pt x="928" y="86"/>
                </a:lnTo>
                <a:lnTo>
                  <a:pt x="928" y="84"/>
                </a:lnTo>
                <a:lnTo>
                  <a:pt x="928" y="80"/>
                </a:lnTo>
                <a:lnTo>
                  <a:pt x="928" y="80"/>
                </a:lnTo>
                <a:lnTo>
                  <a:pt x="928" y="82"/>
                </a:lnTo>
                <a:lnTo>
                  <a:pt x="924" y="82"/>
                </a:lnTo>
                <a:lnTo>
                  <a:pt x="920" y="80"/>
                </a:lnTo>
                <a:lnTo>
                  <a:pt x="918" y="78"/>
                </a:lnTo>
                <a:lnTo>
                  <a:pt x="918" y="78"/>
                </a:lnTo>
                <a:lnTo>
                  <a:pt x="920" y="78"/>
                </a:lnTo>
                <a:lnTo>
                  <a:pt x="922" y="76"/>
                </a:lnTo>
                <a:lnTo>
                  <a:pt x="922" y="76"/>
                </a:lnTo>
                <a:lnTo>
                  <a:pt x="920" y="74"/>
                </a:lnTo>
                <a:lnTo>
                  <a:pt x="914" y="74"/>
                </a:lnTo>
                <a:lnTo>
                  <a:pt x="904" y="72"/>
                </a:lnTo>
                <a:lnTo>
                  <a:pt x="904" y="72"/>
                </a:lnTo>
                <a:lnTo>
                  <a:pt x="906" y="70"/>
                </a:lnTo>
                <a:lnTo>
                  <a:pt x="910" y="68"/>
                </a:lnTo>
                <a:lnTo>
                  <a:pt x="922" y="64"/>
                </a:lnTo>
                <a:lnTo>
                  <a:pt x="942" y="60"/>
                </a:lnTo>
                <a:lnTo>
                  <a:pt x="942" y="60"/>
                </a:lnTo>
                <a:lnTo>
                  <a:pt x="970" y="56"/>
                </a:lnTo>
                <a:lnTo>
                  <a:pt x="970" y="56"/>
                </a:lnTo>
                <a:lnTo>
                  <a:pt x="984" y="56"/>
                </a:lnTo>
                <a:lnTo>
                  <a:pt x="984" y="56"/>
                </a:lnTo>
                <a:lnTo>
                  <a:pt x="990" y="56"/>
                </a:lnTo>
                <a:lnTo>
                  <a:pt x="998" y="54"/>
                </a:lnTo>
                <a:lnTo>
                  <a:pt x="998" y="54"/>
                </a:lnTo>
                <a:lnTo>
                  <a:pt x="998" y="54"/>
                </a:lnTo>
                <a:lnTo>
                  <a:pt x="998" y="52"/>
                </a:lnTo>
                <a:lnTo>
                  <a:pt x="996" y="52"/>
                </a:lnTo>
                <a:lnTo>
                  <a:pt x="996" y="52"/>
                </a:lnTo>
                <a:lnTo>
                  <a:pt x="1002" y="46"/>
                </a:lnTo>
                <a:lnTo>
                  <a:pt x="1010" y="42"/>
                </a:lnTo>
                <a:lnTo>
                  <a:pt x="1010" y="42"/>
                </a:lnTo>
                <a:lnTo>
                  <a:pt x="1022" y="42"/>
                </a:lnTo>
                <a:lnTo>
                  <a:pt x="1026" y="42"/>
                </a:lnTo>
                <a:lnTo>
                  <a:pt x="1032" y="40"/>
                </a:lnTo>
                <a:lnTo>
                  <a:pt x="1032" y="40"/>
                </a:lnTo>
                <a:lnTo>
                  <a:pt x="1026" y="38"/>
                </a:lnTo>
                <a:lnTo>
                  <a:pt x="1016" y="36"/>
                </a:lnTo>
                <a:lnTo>
                  <a:pt x="1000" y="36"/>
                </a:lnTo>
                <a:lnTo>
                  <a:pt x="1000" y="36"/>
                </a:lnTo>
                <a:lnTo>
                  <a:pt x="970" y="36"/>
                </a:lnTo>
                <a:lnTo>
                  <a:pt x="970" y="36"/>
                </a:lnTo>
                <a:lnTo>
                  <a:pt x="944" y="32"/>
                </a:lnTo>
                <a:lnTo>
                  <a:pt x="916" y="30"/>
                </a:lnTo>
                <a:lnTo>
                  <a:pt x="916" y="30"/>
                </a:lnTo>
                <a:lnTo>
                  <a:pt x="870" y="22"/>
                </a:lnTo>
                <a:lnTo>
                  <a:pt x="822" y="16"/>
                </a:lnTo>
                <a:lnTo>
                  <a:pt x="822" y="16"/>
                </a:lnTo>
                <a:lnTo>
                  <a:pt x="714" y="8"/>
                </a:lnTo>
                <a:lnTo>
                  <a:pt x="714" y="8"/>
                </a:lnTo>
                <a:lnTo>
                  <a:pt x="650" y="2"/>
                </a:lnTo>
                <a:lnTo>
                  <a:pt x="588" y="0"/>
                </a:lnTo>
                <a:lnTo>
                  <a:pt x="588" y="0"/>
                </a:lnTo>
                <a:lnTo>
                  <a:pt x="500" y="0"/>
                </a:lnTo>
                <a:lnTo>
                  <a:pt x="416" y="2"/>
                </a:lnTo>
                <a:lnTo>
                  <a:pt x="416" y="2"/>
                </a:lnTo>
                <a:lnTo>
                  <a:pt x="358" y="2"/>
                </a:lnTo>
                <a:lnTo>
                  <a:pt x="328" y="2"/>
                </a:lnTo>
                <a:lnTo>
                  <a:pt x="300" y="6"/>
                </a:lnTo>
                <a:lnTo>
                  <a:pt x="300" y="6"/>
                </a:lnTo>
                <a:lnTo>
                  <a:pt x="248" y="10"/>
                </a:lnTo>
                <a:lnTo>
                  <a:pt x="194" y="14"/>
                </a:lnTo>
                <a:lnTo>
                  <a:pt x="140" y="18"/>
                </a:lnTo>
                <a:lnTo>
                  <a:pt x="88" y="26"/>
                </a:lnTo>
                <a:lnTo>
                  <a:pt x="88" y="26"/>
                </a:lnTo>
                <a:lnTo>
                  <a:pt x="72" y="28"/>
                </a:lnTo>
                <a:lnTo>
                  <a:pt x="52" y="36"/>
                </a:lnTo>
                <a:lnTo>
                  <a:pt x="44" y="40"/>
                </a:lnTo>
                <a:lnTo>
                  <a:pt x="38" y="44"/>
                </a:lnTo>
                <a:lnTo>
                  <a:pt x="38" y="48"/>
                </a:lnTo>
                <a:lnTo>
                  <a:pt x="38" y="50"/>
                </a:lnTo>
                <a:lnTo>
                  <a:pt x="38" y="52"/>
                </a:lnTo>
                <a:lnTo>
                  <a:pt x="42" y="56"/>
                </a:lnTo>
                <a:lnTo>
                  <a:pt x="42" y="56"/>
                </a:lnTo>
                <a:lnTo>
                  <a:pt x="48" y="58"/>
                </a:lnTo>
                <a:lnTo>
                  <a:pt x="54" y="58"/>
                </a:lnTo>
                <a:lnTo>
                  <a:pt x="54" y="58"/>
                </a:lnTo>
                <a:lnTo>
                  <a:pt x="58" y="66"/>
                </a:lnTo>
                <a:lnTo>
                  <a:pt x="60" y="72"/>
                </a:lnTo>
                <a:lnTo>
                  <a:pt x="60" y="72"/>
                </a:lnTo>
                <a:lnTo>
                  <a:pt x="62" y="76"/>
                </a:lnTo>
                <a:lnTo>
                  <a:pt x="60" y="80"/>
                </a:lnTo>
                <a:lnTo>
                  <a:pt x="60" y="80"/>
                </a:lnTo>
                <a:lnTo>
                  <a:pt x="54" y="80"/>
                </a:lnTo>
                <a:lnTo>
                  <a:pt x="48" y="80"/>
                </a:lnTo>
                <a:lnTo>
                  <a:pt x="48" y="80"/>
                </a:lnTo>
                <a:lnTo>
                  <a:pt x="48" y="82"/>
                </a:lnTo>
                <a:lnTo>
                  <a:pt x="48" y="82"/>
                </a:lnTo>
                <a:lnTo>
                  <a:pt x="54" y="84"/>
                </a:lnTo>
                <a:lnTo>
                  <a:pt x="62" y="82"/>
                </a:lnTo>
                <a:lnTo>
                  <a:pt x="62" y="82"/>
                </a:lnTo>
                <a:lnTo>
                  <a:pt x="62" y="84"/>
                </a:lnTo>
                <a:lnTo>
                  <a:pt x="60" y="86"/>
                </a:lnTo>
                <a:lnTo>
                  <a:pt x="56" y="86"/>
                </a:lnTo>
                <a:lnTo>
                  <a:pt x="50" y="86"/>
                </a:lnTo>
                <a:lnTo>
                  <a:pt x="46" y="88"/>
                </a:lnTo>
                <a:lnTo>
                  <a:pt x="46" y="88"/>
                </a:lnTo>
                <a:lnTo>
                  <a:pt x="62" y="88"/>
                </a:lnTo>
                <a:lnTo>
                  <a:pt x="72" y="90"/>
                </a:lnTo>
                <a:lnTo>
                  <a:pt x="74" y="92"/>
                </a:lnTo>
                <a:lnTo>
                  <a:pt x="76" y="94"/>
                </a:lnTo>
                <a:lnTo>
                  <a:pt x="76" y="94"/>
                </a:lnTo>
                <a:lnTo>
                  <a:pt x="74" y="96"/>
                </a:lnTo>
                <a:lnTo>
                  <a:pt x="72" y="96"/>
                </a:lnTo>
                <a:lnTo>
                  <a:pt x="66" y="96"/>
                </a:lnTo>
                <a:lnTo>
                  <a:pt x="62" y="96"/>
                </a:lnTo>
                <a:lnTo>
                  <a:pt x="58" y="96"/>
                </a:lnTo>
                <a:lnTo>
                  <a:pt x="58" y="98"/>
                </a:lnTo>
                <a:lnTo>
                  <a:pt x="58" y="98"/>
                </a:lnTo>
                <a:lnTo>
                  <a:pt x="64" y="98"/>
                </a:lnTo>
                <a:lnTo>
                  <a:pt x="72" y="100"/>
                </a:lnTo>
                <a:lnTo>
                  <a:pt x="72" y="100"/>
                </a:lnTo>
                <a:lnTo>
                  <a:pt x="58" y="102"/>
                </a:lnTo>
                <a:lnTo>
                  <a:pt x="42" y="102"/>
                </a:lnTo>
                <a:lnTo>
                  <a:pt x="42" y="102"/>
                </a:lnTo>
                <a:lnTo>
                  <a:pt x="44" y="104"/>
                </a:lnTo>
                <a:lnTo>
                  <a:pt x="46" y="104"/>
                </a:lnTo>
                <a:lnTo>
                  <a:pt x="48" y="108"/>
                </a:lnTo>
                <a:lnTo>
                  <a:pt x="48" y="108"/>
                </a:lnTo>
                <a:lnTo>
                  <a:pt x="48" y="110"/>
                </a:lnTo>
                <a:lnTo>
                  <a:pt x="46" y="110"/>
                </a:lnTo>
                <a:lnTo>
                  <a:pt x="38" y="110"/>
                </a:lnTo>
                <a:lnTo>
                  <a:pt x="34" y="110"/>
                </a:lnTo>
                <a:lnTo>
                  <a:pt x="34" y="112"/>
                </a:lnTo>
                <a:lnTo>
                  <a:pt x="34" y="116"/>
                </a:lnTo>
                <a:lnTo>
                  <a:pt x="34" y="116"/>
                </a:lnTo>
                <a:lnTo>
                  <a:pt x="38" y="120"/>
                </a:lnTo>
                <a:lnTo>
                  <a:pt x="44" y="122"/>
                </a:lnTo>
                <a:lnTo>
                  <a:pt x="50" y="122"/>
                </a:lnTo>
                <a:lnTo>
                  <a:pt x="56" y="124"/>
                </a:lnTo>
                <a:lnTo>
                  <a:pt x="56" y="124"/>
                </a:lnTo>
                <a:lnTo>
                  <a:pt x="52" y="128"/>
                </a:lnTo>
                <a:lnTo>
                  <a:pt x="52" y="134"/>
                </a:lnTo>
                <a:lnTo>
                  <a:pt x="52" y="134"/>
                </a:lnTo>
                <a:lnTo>
                  <a:pt x="54" y="136"/>
                </a:lnTo>
                <a:lnTo>
                  <a:pt x="56" y="138"/>
                </a:lnTo>
                <a:lnTo>
                  <a:pt x="56" y="138"/>
                </a:lnTo>
                <a:lnTo>
                  <a:pt x="54" y="142"/>
                </a:lnTo>
                <a:lnTo>
                  <a:pt x="54" y="142"/>
                </a:lnTo>
                <a:lnTo>
                  <a:pt x="48" y="144"/>
                </a:lnTo>
                <a:lnTo>
                  <a:pt x="42" y="144"/>
                </a:lnTo>
                <a:lnTo>
                  <a:pt x="30" y="144"/>
                </a:lnTo>
                <a:lnTo>
                  <a:pt x="30" y="144"/>
                </a:lnTo>
                <a:lnTo>
                  <a:pt x="16" y="144"/>
                </a:lnTo>
                <a:lnTo>
                  <a:pt x="10" y="144"/>
                </a:lnTo>
                <a:lnTo>
                  <a:pt x="4" y="148"/>
                </a:lnTo>
                <a:lnTo>
                  <a:pt x="4" y="148"/>
                </a:lnTo>
                <a:lnTo>
                  <a:pt x="0" y="152"/>
                </a:lnTo>
                <a:lnTo>
                  <a:pt x="0" y="152"/>
                </a:lnTo>
                <a:lnTo>
                  <a:pt x="0" y="158"/>
                </a:lnTo>
                <a:lnTo>
                  <a:pt x="0" y="164"/>
                </a:lnTo>
                <a:lnTo>
                  <a:pt x="0" y="164"/>
                </a:lnTo>
                <a:lnTo>
                  <a:pt x="4" y="164"/>
                </a:lnTo>
                <a:lnTo>
                  <a:pt x="6" y="164"/>
                </a:lnTo>
                <a:lnTo>
                  <a:pt x="12" y="164"/>
                </a:lnTo>
                <a:lnTo>
                  <a:pt x="12" y="164"/>
                </a:lnTo>
                <a:lnTo>
                  <a:pt x="14" y="168"/>
                </a:lnTo>
                <a:lnTo>
                  <a:pt x="14" y="172"/>
                </a:lnTo>
                <a:lnTo>
                  <a:pt x="14" y="174"/>
                </a:lnTo>
                <a:lnTo>
                  <a:pt x="14" y="178"/>
                </a:lnTo>
                <a:lnTo>
                  <a:pt x="14" y="178"/>
                </a:lnTo>
                <a:lnTo>
                  <a:pt x="24" y="190"/>
                </a:lnTo>
                <a:lnTo>
                  <a:pt x="24" y="190"/>
                </a:lnTo>
                <a:lnTo>
                  <a:pt x="30" y="196"/>
                </a:lnTo>
                <a:lnTo>
                  <a:pt x="30" y="196"/>
                </a:lnTo>
                <a:lnTo>
                  <a:pt x="32" y="200"/>
                </a:lnTo>
                <a:lnTo>
                  <a:pt x="36" y="206"/>
                </a:lnTo>
                <a:lnTo>
                  <a:pt x="36" y="206"/>
                </a:lnTo>
                <a:lnTo>
                  <a:pt x="40" y="208"/>
                </a:lnTo>
                <a:lnTo>
                  <a:pt x="46" y="210"/>
                </a:lnTo>
                <a:lnTo>
                  <a:pt x="56" y="216"/>
                </a:lnTo>
                <a:lnTo>
                  <a:pt x="56" y="216"/>
                </a:lnTo>
                <a:lnTo>
                  <a:pt x="66" y="226"/>
                </a:lnTo>
                <a:lnTo>
                  <a:pt x="66" y="226"/>
                </a:lnTo>
                <a:lnTo>
                  <a:pt x="70" y="228"/>
                </a:lnTo>
                <a:lnTo>
                  <a:pt x="70" y="230"/>
                </a:lnTo>
                <a:lnTo>
                  <a:pt x="78" y="232"/>
                </a:lnTo>
                <a:lnTo>
                  <a:pt x="78" y="232"/>
                </a:lnTo>
                <a:lnTo>
                  <a:pt x="80" y="228"/>
                </a:lnTo>
                <a:lnTo>
                  <a:pt x="80" y="228"/>
                </a:lnTo>
                <a:lnTo>
                  <a:pt x="114" y="236"/>
                </a:lnTo>
                <a:lnTo>
                  <a:pt x="114" y="236"/>
                </a:lnTo>
                <a:lnTo>
                  <a:pt x="116" y="236"/>
                </a:lnTo>
                <a:lnTo>
                  <a:pt x="118" y="236"/>
                </a:lnTo>
                <a:lnTo>
                  <a:pt x="120" y="234"/>
                </a:lnTo>
                <a:lnTo>
                  <a:pt x="120" y="234"/>
                </a:lnTo>
                <a:lnTo>
                  <a:pt x="130" y="234"/>
                </a:lnTo>
                <a:lnTo>
                  <a:pt x="140" y="238"/>
                </a:lnTo>
                <a:lnTo>
                  <a:pt x="140" y="238"/>
                </a:lnTo>
                <a:lnTo>
                  <a:pt x="144" y="238"/>
                </a:lnTo>
                <a:lnTo>
                  <a:pt x="150" y="238"/>
                </a:lnTo>
                <a:lnTo>
                  <a:pt x="150" y="238"/>
                </a:lnTo>
                <a:lnTo>
                  <a:pt x="154" y="238"/>
                </a:lnTo>
                <a:lnTo>
                  <a:pt x="158" y="238"/>
                </a:lnTo>
                <a:lnTo>
                  <a:pt x="168" y="240"/>
                </a:lnTo>
                <a:lnTo>
                  <a:pt x="168" y="240"/>
                </a:lnTo>
                <a:lnTo>
                  <a:pt x="184" y="242"/>
                </a:lnTo>
                <a:lnTo>
                  <a:pt x="194" y="242"/>
                </a:lnTo>
                <a:lnTo>
                  <a:pt x="200" y="240"/>
                </a:lnTo>
                <a:lnTo>
                  <a:pt x="200" y="240"/>
                </a:lnTo>
                <a:lnTo>
                  <a:pt x="198" y="242"/>
                </a:lnTo>
                <a:lnTo>
                  <a:pt x="200" y="242"/>
                </a:lnTo>
                <a:lnTo>
                  <a:pt x="206" y="244"/>
                </a:lnTo>
                <a:lnTo>
                  <a:pt x="218" y="242"/>
                </a:lnTo>
                <a:lnTo>
                  <a:pt x="218" y="242"/>
                </a:lnTo>
                <a:lnTo>
                  <a:pt x="234" y="242"/>
                </a:lnTo>
                <a:lnTo>
                  <a:pt x="242" y="242"/>
                </a:lnTo>
                <a:lnTo>
                  <a:pt x="246" y="244"/>
                </a:lnTo>
                <a:lnTo>
                  <a:pt x="246" y="244"/>
                </a:lnTo>
                <a:lnTo>
                  <a:pt x="252" y="242"/>
                </a:lnTo>
                <a:lnTo>
                  <a:pt x="262" y="240"/>
                </a:lnTo>
                <a:lnTo>
                  <a:pt x="280" y="238"/>
                </a:lnTo>
                <a:lnTo>
                  <a:pt x="280" y="238"/>
                </a:lnTo>
                <a:lnTo>
                  <a:pt x="306" y="238"/>
                </a:lnTo>
                <a:lnTo>
                  <a:pt x="306" y="238"/>
                </a:lnTo>
                <a:lnTo>
                  <a:pt x="324" y="236"/>
                </a:lnTo>
                <a:lnTo>
                  <a:pt x="340" y="238"/>
                </a:lnTo>
                <a:lnTo>
                  <a:pt x="340" y="238"/>
                </a:lnTo>
                <a:lnTo>
                  <a:pt x="354" y="240"/>
                </a:lnTo>
                <a:lnTo>
                  <a:pt x="362" y="238"/>
                </a:lnTo>
                <a:lnTo>
                  <a:pt x="366" y="238"/>
                </a:lnTo>
                <a:lnTo>
                  <a:pt x="366" y="238"/>
                </a:lnTo>
                <a:lnTo>
                  <a:pt x="370" y="236"/>
                </a:lnTo>
                <a:lnTo>
                  <a:pt x="370" y="236"/>
                </a:lnTo>
                <a:lnTo>
                  <a:pt x="374" y="238"/>
                </a:lnTo>
                <a:lnTo>
                  <a:pt x="374" y="238"/>
                </a:lnTo>
                <a:lnTo>
                  <a:pt x="382" y="238"/>
                </a:lnTo>
                <a:lnTo>
                  <a:pt x="390" y="238"/>
                </a:lnTo>
                <a:lnTo>
                  <a:pt x="390" y="238"/>
                </a:lnTo>
                <a:lnTo>
                  <a:pt x="450" y="236"/>
                </a:lnTo>
                <a:lnTo>
                  <a:pt x="450" y="236"/>
                </a:lnTo>
                <a:lnTo>
                  <a:pt x="522" y="238"/>
                </a:lnTo>
                <a:lnTo>
                  <a:pt x="522" y="238"/>
                </a:lnTo>
                <a:lnTo>
                  <a:pt x="536" y="236"/>
                </a:lnTo>
                <a:lnTo>
                  <a:pt x="550" y="238"/>
                </a:lnTo>
                <a:lnTo>
                  <a:pt x="550" y="238"/>
                </a:lnTo>
                <a:lnTo>
                  <a:pt x="568" y="238"/>
                </a:lnTo>
                <a:lnTo>
                  <a:pt x="582" y="236"/>
                </a:lnTo>
                <a:lnTo>
                  <a:pt x="582" y="236"/>
                </a:lnTo>
                <a:lnTo>
                  <a:pt x="668" y="236"/>
                </a:lnTo>
                <a:lnTo>
                  <a:pt x="758" y="234"/>
                </a:lnTo>
                <a:lnTo>
                  <a:pt x="758" y="234"/>
                </a:lnTo>
                <a:lnTo>
                  <a:pt x="802" y="234"/>
                </a:lnTo>
                <a:lnTo>
                  <a:pt x="848" y="234"/>
                </a:lnTo>
                <a:lnTo>
                  <a:pt x="848" y="234"/>
                </a:lnTo>
                <a:lnTo>
                  <a:pt x="892" y="236"/>
                </a:lnTo>
                <a:lnTo>
                  <a:pt x="920" y="236"/>
                </a:lnTo>
                <a:lnTo>
                  <a:pt x="932" y="234"/>
                </a:lnTo>
                <a:lnTo>
                  <a:pt x="932" y="234"/>
                </a:lnTo>
                <a:lnTo>
                  <a:pt x="922" y="232"/>
                </a:lnTo>
                <a:lnTo>
                  <a:pt x="912" y="232"/>
                </a:lnTo>
                <a:lnTo>
                  <a:pt x="912" y="232"/>
                </a:lnTo>
                <a:lnTo>
                  <a:pt x="906" y="232"/>
                </a:lnTo>
                <a:lnTo>
                  <a:pt x="898" y="232"/>
                </a:lnTo>
                <a:lnTo>
                  <a:pt x="898" y="232"/>
                </a:lnTo>
                <a:lnTo>
                  <a:pt x="880" y="230"/>
                </a:lnTo>
                <a:lnTo>
                  <a:pt x="880" y="230"/>
                </a:lnTo>
                <a:lnTo>
                  <a:pt x="868" y="232"/>
                </a:lnTo>
                <a:lnTo>
                  <a:pt x="868" y="232"/>
                </a:lnTo>
                <a:lnTo>
                  <a:pt x="860" y="230"/>
                </a:lnTo>
                <a:lnTo>
                  <a:pt x="860" y="230"/>
                </a:lnTo>
                <a:lnTo>
                  <a:pt x="858" y="230"/>
                </a:lnTo>
                <a:lnTo>
                  <a:pt x="858" y="230"/>
                </a:lnTo>
                <a:lnTo>
                  <a:pt x="856" y="232"/>
                </a:lnTo>
                <a:lnTo>
                  <a:pt x="856" y="232"/>
                </a:lnTo>
                <a:lnTo>
                  <a:pt x="856" y="232"/>
                </a:lnTo>
                <a:lnTo>
                  <a:pt x="854" y="230"/>
                </a:lnTo>
                <a:lnTo>
                  <a:pt x="854" y="228"/>
                </a:lnTo>
                <a:lnTo>
                  <a:pt x="854" y="228"/>
                </a:lnTo>
                <a:lnTo>
                  <a:pt x="856" y="228"/>
                </a:lnTo>
                <a:lnTo>
                  <a:pt x="864" y="226"/>
                </a:lnTo>
                <a:lnTo>
                  <a:pt x="886" y="226"/>
                </a:lnTo>
                <a:lnTo>
                  <a:pt x="920" y="228"/>
                </a:lnTo>
                <a:lnTo>
                  <a:pt x="920" y="228"/>
                </a:lnTo>
                <a:lnTo>
                  <a:pt x="930" y="226"/>
                </a:lnTo>
                <a:lnTo>
                  <a:pt x="930" y="226"/>
                </a:lnTo>
                <a:lnTo>
                  <a:pt x="946" y="226"/>
                </a:lnTo>
                <a:lnTo>
                  <a:pt x="946" y="226"/>
                </a:lnTo>
                <a:lnTo>
                  <a:pt x="968" y="228"/>
                </a:lnTo>
                <a:lnTo>
                  <a:pt x="992" y="226"/>
                </a:lnTo>
                <a:lnTo>
                  <a:pt x="992" y="226"/>
                </a:lnTo>
                <a:lnTo>
                  <a:pt x="1016" y="220"/>
                </a:lnTo>
                <a:lnTo>
                  <a:pt x="1030" y="214"/>
                </a:lnTo>
                <a:lnTo>
                  <a:pt x="1032" y="210"/>
                </a:lnTo>
                <a:lnTo>
                  <a:pt x="1032" y="208"/>
                </a:lnTo>
                <a:lnTo>
                  <a:pt x="1032" y="208"/>
                </a:lnTo>
                <a:lnTo>
                  <a:pt x="1022" y="208"/>
                </a:lnTo>
                <a:lnTo>
                  <a:pt x="1022" y="208"/>
                </a:lnTo>
                <a:lnTo>
                  <a:pt x="1028" y="188"/>
                </a:lnTo>
                <a:lnTo>
                  <a:pt x="1032" y="172"/>
                </a:lnTo>
                <a:lnTo>
                  <a:pt x="1032" y="172"/>
                </a:lnTo>
                <a:close/>
              </a:path>
            </a:pathLst>
          </a:custGeom>
          <a:gradFill>
            <a:gsLst>
              <a:gs pos="75000">
                <a:schemeClr val="accent6">
                  <a:lumMod val="60000"/>
                  <a:lumOff val="40000"/>
                </a:schemeClr>
              </a:gs>
              <a:gs pos="26000">
                <a:srgbClr val="339933"/>
              </a:gs>
            </a:gsLst>
            <a:lin ang="5400000" scaled="1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 defTabSz="912510"/>
            <a:r>
              <a:rPr lang="ru-RU" b="1" dirty="0" smtClean="0">
                <a:solidFill>
                  <a:srgbClr val="000000"/>
                </a:solidFill>
                <a:latin typeface="Arial Black" panose="020B0A04020102020204" pitchFamily="34" charset="0"/>
              </a:rPr>
              <a:t>Доходы</a:t>
            </a:r>
          </a:p>
        </p:txBody>
      </p:sp>
      <p:sp>
        <p:nvSpPr>
          <p:cNvPr id="61" name="Freeform 1259"/>
          <p:cNvSpPr>
            <a:spLocks/>
          </p:cNvSpPr>
          <p:nvPr/>
        </p:nvSpPr>
        <p:spPr bwMode="auto">
          <a:xfrm>
            <a:off x="130410" y="3136638"/>
            <a:ext cx="1343055" cy="412354"/>
          </a:xfrm>
          <a:custGeom>
            <a:avLst/>
            <a:gdLst>
              <a:gd name="T0" fmla="*/ 970 w 1032"/>
              <a:gd name="T1" fmla="*/ 166 h 244"/>
              <a:gd name="T2" fmla="*/ 980 w 1032"/>
              <a:gd name="T3" fmla="*/ 154 h 244"/>
              <a:gd name="T4" fmla="*/ 988 w 1032"/>
              <a:gd name="T5" fmla="*/ 146 h 244"/>
              <a:gd name="T6" fmla="*/ 994 w 1032"/>
              <a:gd name="T7" fmla="*/ 134 h 244"/>
              <a:gd name="T8" fmla="*/ 1012 w 1032"/>
              <a:gd name="T9" fmla="*/ 128 h 244"/>
              <a:gd name="T10" fmla="*/ 960 w 1032"/>
              <a:gd name="T11" fmla="*/ 122 h 244"/>
              <a:gd name="T12" fmla="*/ 970 w 1032"/>
              <a:gd name="T13" fmla="*/ 120 h 244"/>
              <a:gd name="T14" fmla="*/ 952 w 1032"/>
              <a:gd name="T15" fmla="*/ 114 h 244"/>
              <a:gd name="T16" fmla="*/ 984 w 1032"/>
              <a:gd name="T17" fmla="*/ 102 h 244"/>
              <a:gd name="T18" fmla="*/ 968 w 1032"/>
              <a:gd name="T19" fmla="*/ 100 h 244"/>
              <a:gd name="T20" fmla="*/ 932 w 1032"/>
              <a:gd name="T21" fmla="*/ 94 h 244"/>
              <a:gd name="T22" fmla="*/ 950 w 1032"/>
              <a:gd name="T23" fmla="*/ 90 h 244"/>
              <a:gd name="T24" fmla="*/ 928 w 1032"/>
              <a:gd name="T25" fmla="*/ 86 h 244"/>
              <a:gd name="T26" fmla="*/ 920 w 1032"/>
              <a:gd name="T27" fmla="*/ 80 h 244"/>
              <a:gd name="T28" fmla="*/ 920 w 1032"/>
              <a:gd name="T29" fmla="*/ 74 h 244"/>
              <a:gd name="T30" fmla="*/ 922 w 1032"/>
              <a:gd name="T31" fmla="*/ 64 h 244"/>
              <a:gd name="T32" fmla="*/ 984 w 1032"/>
              <a:gd name="T33" fmla="*/ 56 h 244"/>
              <a:gd name="T34" fmla="*/ 996 w 1032"/>
              <a:gd name="T35" fmla="*/ 52 h 244"/>
              <a:gd name="T36" fmla="*/ 1026 w 1032"/>
              <a:gd name="T37" fmla="*/ 42 h 244"/>
              <a:gd name="T38" fmla="*/ 1000 w 1032"/>
              <a:gd name="T39" fmla="*/ 36 h 244"/>
              <a:gd name="T40" fmla="*/ 870 w 1032"/>
              <a:gd name="T41" fmla="*/ 22 h 244"/>
              <a:gd name="T42" fmla="*/ 588 w 1032"/>
              <a:gd name="T43" fmla="*/ 0 h 244"/>
              <a:gd name="T44" fmla="*/ 328 w 1032"/>
              <a:gd name="T45" fmla="*/ 2 h 244"/>
              <a:gd name="T46" fmla="*/ 88 w 1032"/>
              <a:gd name="T47" fmla="*/ 26 h 244"/>
              <a:gd name="T48" fmla="*/ 38 w 1032"/>
              <a:gd name="T49" fmla="*/ 48 h 244"/>
              <a:gd name="T50" fmla="*/ 54 w 1032"/>
              <a:gd name="T51" fmla="*/ 58 h 244"/>
              <a:gd name="T52" fmla="*/ 60 w 1032"/>
              <a:gd name="T53" fmla="*/ 80 h 244"/>
              <a:gd name="T54" fmla="*/ 48 w 1032"/>
              <a:gd name="T55" fmla="*/ 82 h 244"/>
              <a:gd name="T56" fmla="*/ 56 w 1032"/>
              <a:gd name="T57" fmla="*/ 86 h 244"/>
              <a:gd name="T58" fmla="*/ 74 w 1032"/>
              <a:gd name="T59" fmla="*/ 92 h 244"/>
              <a:gd name="T60" fmla="*/ 62 w 1032"/>
              <a:gd name="T61" fmla="*/ 96 h 244"/>
              <a:gd name="T62" fmla="*/ 72 w 1032"/>
              <a:gd name="T63" fmla="*/ 100 h 244"/>
              <a:gd name="T64" fmla="*/ 48 w 1032"/>
              <a:gd name="T65" fmla="*/ 108 h 244"/>
              <a:gd name="T66" fmla="*/ 34 w 1032"/>
              <a:gd name="T67" fmla="*/ 112 h 244"/>
              <a:gd name="T68" fmla="*/ 56 w 1032"/>
              <a:gd name="T69" fmla="*/ 124 h 244"/>
              <a:gd name="T70" fmla="*/ 56 w 1032"/>
              <a:gd name="T71" fmla="*/ 138 h 244"/>
              <a:gd name="T72" fmla="*/ 30 w 1032"/>
              <a:gd name="T73" fmla="*/ 144 h 244"/>
              <a:gd name="T74" fmla="*/ 0 w 1032"/>
              <a:gd name="T75" fmla="*/ 152 h 244"/>
              <a:gd name="T76" fmla="*/ 6 w 1032"/>
              <a:gd name="T77" fmla="*/ 164 h 244"/>
              <a:gd name="T78" fmla="*/ 14 w 1032"/>
              <a:gd name="T79" fmla="*/ 178 h 244"/>
              <a:gd name="T80" fmla="*/ 32 w 1032"/>
              <a:gd name="T81" fmla="*/ 200 h 244"/>
              <a:gd name="T82" fmla="*/ 56 w 1032"/>
              <a:gd name="T83" fmla="*/ 216 h 244"/>
              <a:gd name="T84" fmla="*/ 78 w 1032"/>
              <a:gd name="T85" fmla="*/ 232 h 244"/>
              <a:gd name="T86" fmla="*/ 118 w 1032"/>
              <a:gd name="T87" fmla="*/ 236 h 244"/>
              <a:gd name="T88" fmla="*/ 144 w 1032"/>
              <a:gd name="T89" fmla="*/ 238 h 244"/>
              <a:gd name="T90" fmla="*/ 168 w 1032"/>
              <a:gd name="T91" fmla="*/ 240 h 244"/>
              <a:gd name="T92" fmla="*/ 200 w 1032"/>
              <a:gd name="T93" fmla="*/ 242 h 244"/>
              <a:gd name="T94" fmla="*/ 246 w 1032"/>
              <a:gd name="T95" fmla="*/ 244 h 244"/>
              <a:gd name="T96" fmla="*/ 306 w 1032"/>
              <a:gd name="T97" fmla="*/ 238 h 244"/>
              <a:gd name="T98" fmla="*/ 362 w 1032"/>
              <a:gd name="T99" fmla="*/ 238 h 244"/>
              <a:gd name="T100" fmla="*/ 374 w 1032"/>
              <a:gd name="T101" fmla="*/ 238 h 244"/>
              <a:gd name="T102" fmla="*/ 522 w 1032"/>
              <a:gd name="T103" fmla="*/ 238 h 244"/>
              <a:gd name="T104" fmla="*/ 582 w 1032"/>
              <a:gd name="T105" fmla="*/ 236 h 244"/>
              <a:gd name="T106" fmla="*/ 848 w 1032"/>
              <a:gd name="T107" fmla="*/ 234 h 244"/>
              <a:gd name="T108" fmla="*/ 922 w 1032"/>
              <a:gd name="T109" fmla="*/ 232 h 244"/>
              <a:gd name="T110" fmla="*/ 880 w 1032"/>
              <a:gd name="T111" fmla="*/ 230 h 244"/>
              <a:gd name="T112" fmla="*/ 858 w 1032"/>
              <a:gd name="T113" fmla="*/ 230 h 244"/>
              <a:gd name="T114" fmla="*/ 854 w 1032"/>
              <a:gd name="T115" fmla="*/ 228 h 244"/>
              <a:gd name="T116" fmla="*/ 920 w 1032"/>
              <a:gd name="T117" fmla="*/ 228 h 244"/>
              <a:gd name="T118" fmla="*/ 992 w 1032"/>
              <a:gd name="T119" fmla="*/ 226 h 244"/>
              <a:gd name="T120" fmla="*/ 1032 w 1032"/>
              <a:gd name="T121" fmla="*/ 208 h 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032" h="244">
                <a:moveTo>
                  <a:pt x="1032" y="172"/>
                </a:moveTo>
                <a:lnTo>
                  <a:pt x="1032" y="172"/>
                </a:lnTo>
                <a:lnTo>
                  <a:pt x="964" y="174"/>
                </a:lnTo>
                <a:lnTo>
                  <a:pt x="964" y="174"/>
                </a:lnTo>
                <a:lnTo>
                  <a:pt x="966" y="170"/>
                </a:lnTo>
                <a:lnTo>
                  <a:pt x="970" y="166"/>
                </a:lnTo>
                <a:lnTo>
                  <a:pt x="970" y="166"/>
                </a:lnTo>
                <a:lnTo>
                  <a:pt x="976" y="164"/>
                </a:lnTo>
                <a:lnTo>
                  <a:pt x="978" y="162"/>
                </a:lnTo>
                <a:lnTo>
                  <a:pt x="982" y="158"/>
                </a:lnTo>
                <a:lnTo>
                  <a:pt x="982" y="158"/>
                </a:lnTo>
                <a:lnTo>
                  <a:pt x="980" y="154"/>
                </a:lnTo>
                <a:lnTo>
                  <a:pt x="980" y="152"/>
                </a:lnTo>
                <a:lnTo>
                  <a:pt x="982" y="150"/>
                </a:lnTo>
                <a:lnTo>
                  <a:pt x="982" y="150"/>
                </a:lnTo>
                <a:lnTo>
                  <a:pt x="984" y="148"/>
                </a:lnTo>
                <a:lnTo>
                  <a:pt x="988" y="146"/>
                </a:lnTo>
                <a:lnTo>
                  <a:pt x="988" y="146"/>
                </a:lnTo>
                <a:lnTo>
                  <a:pt x="996" y="140"/>
                </a:lnTo>
                <a:lnTo>
                  <a:pt x="998" y="136"/>
                </a:lnTo>
                <a:lnTo>
                  <a:pt x="996" y="136"/>
                </a:lnTo>
                <a:lnTo>
                  <a:pt x="992" y="134"/>
                </a:lnTo>
                <a:lnTo>
                  <a:pt x="992" y="134"/>
                </a:lnTo>
                <a:lnTo>
                  <a:pt x="994" y="134"/>
                </a:lnTo>
                <a:lnTo>
                  <a:pt x="996" y="132"/>
                </a:lnTo>
                <a:lnTo>
                  <a:pt x="1002" y="132"/>
                </a:lnTo>
                <a:lnTo>
                  <a:pt x="1008" y="130"/>
                </a:lnTo>
                <a:lnTo>
                  <a:pt x="1010" y="130"/>
                </a:lnTo>
                <a:lnTo>
                  <a:pt x="1012" y="128"/>
                </a:lnTo>
                <a:lnTo>
                  <a:pt x="1012" y="128"/>
                </a:lnTo>
                <a:lnTo>
                  <a:pt x="1004" y="126"/>
                </a:lnTo>
                <a:lnTo>
                  <a:pt x="986" y="126"/>
                </a:lnTo>
                <a:lnTo>
                  <a:pt x="958" y="126"/>
                </a:lnTo>
                <a:lnTo>
                  <a:pt x="958" y="126"/>
                </a:lnTo>
                <a:lnTo>
                  <a:pt x="960" y="124"/>
                </a:lnTo>
                <a:lnTo>
                  <a:pt x="960" y="122"/>
                </a:lnTo>
                <a:lnTo>
                  <a:pt x="966" y="122"/>
                </a:lnTo>
                <a:lnTo>
                  <a:pt x="970" y="124"/>
                </a:lnTo>
                <a:lnTo>
                  <a:pt x="974" y="122"/>
                </a:lnTo>
                <a:lnTo>
                  <a:pt x="974" y="122"/>
                </a:lnTo>
                <a:lnTo>
                  <a:pt x="972" y="120"/>
                </a:lnTo>
                <a:lnTo>
                  <a:pt x="970" y="120"/>
                </a:lnTo>
                <a:lnTo>
                  <a:pt x="964" y="120"/>
                </a:lnTo>
                <a:lnTo>
                  <a:pt x="956" y="118"/>
                </a:lnTo>
                <a:lnTo>
                  <a:pt x="952" y="118"/>
                </a:lnTo>
                <a:lnTo>
                  <a:pt x="952" y="118"/>
                </a:lnTo>
                <a:lnTo>
                  <a:pt x="954" y="114"/>
                </a:lnTo>
                <a:lnTo>
                  <a:pt x="952" y="114"/>
                </a:lnTo>
                <a:lnTo>
                  <a:pt x="950" y="112"/>
                </a:lnTo>
                <a:lnTo>
                  <a:pt x="950" y="112"/>
                </a:lnTo>
                <a:lnTo>
                  <a:pt x="956" y="108"/>
                </a:lnTo>
                <a:lnTo>
                  <a:pt x="960" y="106"/>
                </a:lnTo>
                <a:lnTo>
                  <a:pt x="972" y="104"/>
                </a:lnTo>
                <a:lnTo>
                  <a:pt x="984" y="102"/>
                </a:lnTo>
                <a:lnTo>
                  <a:pt x="994" y="98"/>
                </a:lnTo>
                <a:lnTo>
                  <a:pt x="994" y="98"/>
                </a:lnTo>
                <a:lnTo>
                  <a:pt x="990" y="96"/>
                </a:lnTo>
                <a:lnTo>
                  <a:pt x="982" y="96"/>
                </a:lnTo>
                <a:lnTo>
                  <a:pt x="968" y="100"/>
                </a:lnTo>
                <a:lnTo>
                  <a:pt x="968" y="100"/>
                </a:lnTo>
                <a:lnTo>
                  <a:pt x="946" y="100"/>
                </a:lnTo>
                <a:lnTo>
                  <a:pt x="936" y="100"/>
                </a:lnTo>
                <a:lnTo>
                  <a:pt x="930" y="98"/>
                </a:lnTo>
                <a:lnTo>
                  <a:pt x="928" y="96"/>
                </a:lnTo>
                <a:lnTo>
                  <a:pt x="928" y="96"/>
                </a:lnTo>
                <a:lnTo>
                  <a:pt x="932" y="94"/>
                </a:lnTo>
                <a:lnTo>
                  <a:pt x="942" y="94"/>
                </a:lnTo>
                <a:lnTo>
                  <a:pt x="950" y="92"/>
                </a:lnTo>
                <a:lnTo>
                  <a:pt x="952" y="92"/>
                </a:lnTo>
                <a:lnTo>
                  <a:pt x="952" y="92"/>
                </a:lnTo>
                <a:lnTo>
                  <a:pt x="952" y="90"/>
                </a:lnTo>
                <a:lnTo>
                  <a:pt x="950" y="90"/>
                </a:lnTo>
                <a:lnTo>
                  <a:pt x="940" y="90"/>
                </a:lnTo>
                <a:lnTo>
                  <a:pt x="930" y="90"/>
                </a:lnTo>
                <a:lnTo>
                  <a:pt x="928" y="88"/>
                </a:lnTo>
                <a:lnTo>
                  <a:pt x="926" y="86"/>
                </a:lnTo>
                <a:lnTo>
                  <a:pt x="926" y="86"/>
                </a:lnTo>
                <a:lnTo>
                  <a:pt x="928" y="86"/>
                </a:lnTo>
                <a:lnTo>
                  <a:pt x="928" y="84"/>
                </a:lnTo>
                <a:lnTo>
                  <a:pt x="928" y="80"/>
                </a:lnTo>
                <a:lnTo>
                  <a:pt x="928" y="80"/>
                </a:lnTo>
                <a:lnTo>
                  <a:pt x="928" y="82"/>
                </a:lnTo>
                <a:lnTo>
                  <a:pt x="924" y="82"/>
                </a:lnTo>
                <a:lnTo>
                  <a:pt x="920" y="80"/>
                </a:lnTo>
                <a:lnTo>
                  <a:pt x="918" y="78"/>
                </a:lnTo>
                <a:lnTo>
                  <a:pt x="918" y="78"/>
                </a:lnTo>
                <a:lnTo>
                  <a:pt x="920" y="78"/>
                </a:lnTo>
                <a:lnTo>
                  <a:pt x="922" y="76"/>
                </a:lnTo>
                <a:lnTo>
                  <a:pt x="922" y="76"/>
                </a:lnTo>
                <a:lnTo>
                  <a:pt x="920" y="74"/>
                </a:lnTo>
                <a:lnTo>
                  <a:pt x="914" y="74"/>
                </a:lnTo>
                <a:lnTo>
                  <a:pt x="904" y="72"/>
                </a:lnTo>
                <a:lnTo>
                  <a:pt x="904" y="72"/>
                </a:lnTo>
                <a:lnTo>
                  <a:pt x="906" y="70"/>
                </a:lnTo>
                <a:lnTo>
                  <a:pt x="910" y="68"/>
                </a:lnTo>
                <a:lnTo>
                  <a:pt x="922" y="64"/>
                </a:lnTo>
                <a:lnTo>
                  <a:pt x="942" y="60"/>
                </a:lnTo>
                <a:lnTo>
                  <a:pt x="942" y="60"/>
                </a:lnTo>
                <a:lnTo>
                  <a:pt x="970" y="56"/>
                </a:lnTo>
                <a:lnTo>
                  <a:pt x="970" y="56"/>
                </a:lnTo>
                <a:lnTo>
                  <a:pt x="984" y="56"/>
                </a:lnTo>
                <a:lnTo>
                  <a:pt x="984" y="56"/>
                </a:lnTo>
                <a:lnTo>
                  <a:pt x="990" y="56"/>
                </a:lnTo>
                <a:lnTo>
                  <a:pt x="998" y="54"/>
                </a:lnTo>
                <a:lnTo>
                  <a:pt x="998" y="54"/>
                </a:lnTo>
                <a:lnTo>
                  <a:pt x="998" y="54"/>
                </a:lnTo>
                <a:lnTo>
                  <a:pt x="998" y="52"/>
                </a:lnTo>
                <a:lnTo>
                  <a:pt x="996" y="52"/>
                </a:lnTo>
                <a:lnTo>
                  <a:pt x="996" y="52"/>
                </a:lnTo>
                <a:lnTo>
                  <a:pt x="1002" y="46"/>
                </a:lnTo>
                <a:lnTo>
                  <a:pt x="1010" y="42"/>
                </a:lnTo>
                <a:lnTo>
                  <a:pt x="1010" y="42"/>
                </a:lnTo>
                <a:lnTo>
                  <a:pt x="1022" y="42"/>
                </a:lnTo>
                <a:lnTo>
                  <a:pt x="1026" y="42"/>
                </a:lnTo>
                <a:lnTo>
                  <a:pt x="1032" y="40"/>
                </a:lnTo>
                <a:lnTo>
                  <a:pt x="1032" y="40"/>
                </a:lnTo>
                <a:lnTo>
                  <a:pt x="1026" y="38"/>
                </a:lnTo>
                <a:lnTo>
                  <a:pt x="1016" y="36"/>
                </a:lnTo>
                <a:lnTo>
                  <a:pt x="1000" y="36"/>
                </a:lnTo>
                <a:lnTo>
                  <a:pt x="1000" y="36"/>
                </a:lnTo>
                <a:lnTo>
                  <a:pt x="970" y="36"/>
                </a:lnTo>
                <a:lnTo>
                  <a:pt x="970" y="36"/>
                </a:lnTo>
                <a:lnTo>
                  <a:pt x="944" y="32"/>
                </a:lnTo>
                <a:lnTo>
                  <a:pt x="916" y="30"/>
                </a:lnTo>
                <a:lnTo>
                  <a:pt x="916" y="30"/>
                </a:lnTo>
                <a:lnTo>
                  <a:pt x="870" y="22"/>
                </a:lnTo>
                <a:lnTo>
                  <a:pt x="822" y="16"/>
                </a:lnTo>
                <a:lnTo>
                  <a:pt x="822" y="16"/>
                </a:lnTo>
                <a:lnTo>
                  <a:pt x="714" y="8"/>
                </a:lnTo>
                <a:lnTo>
                  <a:pt x="714" y="8"/>
                </a:lnTo>
                <a:lnTo>
                  <a:pt x="650" y="2"/>
                </a:lnTo>
                <a:lnTo>
                  <a:pt x="588" y="0"/>
                </a:lnTo>
                <a:lnTo>
                  <a:pt x="588" y="0"/>
                </a:lnTo>
                <a:lnTo>
                  <a:pt x="500" y="0"/>
                </a:lnTo>
                <a:lnTo>
                  <a:pt x="416" y="2"/>
                </a:lnTo>
                <a:lnTo>
                  <a:pt x="416" y="2"/>
                </a:lnTo>
                <a:lnTo>
                  <a:pt x="358" y="2"/>
                </a:lnTo>
                <a:lnTo>
                  <a:pt x="328" y="2"/>
                </a:lnTo>
                <a:lnTo>
                  <a:pt x="300" y="6"/>
                </a:lnTo>
                <a:lnTo>
                  <a:pt x="300" y="6"/>
                </a:lnTo>
                <a:lnTo>
                  <a:pt x="248" y="10"/>
                </a:lnTo>
                <a:lnTo>
                  <a:pt x="194" y="14"/>
                </a:lnTo>
                <a:lnTo>
                  <a:pt x="140" y="18"/>
                </a:lnTo>
                <a:lnTo>
                  <a:pt x="88" y="26"/>
                </a:lnTo>
                <a:lnTo>
                  <a:pt x="88" y="26"/>
                </a:lnTo>
                <a:lnTo>
                  <a:pt x="72" y="28"/>
                </a:lnTo>
                <a:lnTo>
                  <a:pt x="52" y="36"/>
                </a:lnTo>
                <a:lnTo>
                  <a:pt x="44" y="40"/>
                </a:lnTo>
                <a:lnTo>
                  <a:pt x="38" y="44"/>
                </a:lnTo>
                <a:lnTo>
                  <a:pt x="38" y="48"/>
                </a:lnTo>
                <a:lnTo>
                  <a:pt x="38" y="50"/>
                </a:lnTo>
                <a:lnTo>
                  <a:pt x="38" y="52"/>
                </a:lnTo>
                <a:lnTo>
                  <a:pt x="42" y="56"/>
                </a:lnTo>
                <a:lnTo>
                  <a:pt x="42" y="56"/>
                </a:lnTo>
                <a:lnTo>
                  <a:pt x="48" y="58"/>
                </a:lnTo>
                <a:lnTo>
                  <a:pt x="54" y="58"/>
                </a:lnTo>
                <a:lnTo>
                  <a:pt x="54" y="58"/>
                </a:lnTo>
                <a:lnTo>
                  <a:pt x="58" y="66"/>
                </a:lnTo>
                <a:lnTo>
                  <a:pt x="60" y="72"/>
                </a:lnTo>
                <a:lnTo>
                  <a:pt x="60" y="72"/>
                </a:lnTo>
                <a:lnTo>
                  <a:pt x="62" y="76"/>
                </a:lnTo>
                <a:lnTo>
                  <a:pt x="60" y="80"/>
                </a:lnTo>
                <a:lnTo>
                  <a:pt x="60" y="80"/>
                </a:lnTo>
                <a:lnTo>
                  <a:pt x="54" y="80"/>
                </a:lnTo>
                <a:lnTo>
                  <a:pt x="48" y="80"/>
                </a:lnTo>
                <a:lnTo>
                  <a:pt x="48" y="80"/>
                </a:lnTo>
                <a:lnTo>
                  <a:pt x="48" y="82"/>
                </a:lnTo>
                <a:lnTo>
                  <a:pt x="48" y="82"/>
                </a:lnTo>
                <a:lnTo>
                  <a:pt x="54" y="84"/>
                </a:lnTo>
                <a:lnTo>
                  <a:pt x="62" y="82"/>
                </a:lnTo>
                <a:lnTo>
                  <a:pt x="62" y="82"/>
                </a:lnTo>
                <a:lnTo>
                  <a:pt x="62" y="84"/>
                </a:lnTo>
                <a:lnTo>
                  <a:pt x="60" y="86"/>
                </a:lnTo>
                <a:lnTo>
                  <a:pt x="56" y="86"/>
                </a:lnTo>
                <a:lnTo>
                  <a:pt x="50" y="86"/>
                </a:lnTo>
                <a:lnTo>
                  <a:pt x="46" y="88"/>
                </a:lnTo>
                <a:lnTo>
                  <a:pt x="46" y="88"/>
                </a:lnTo>
                <a:lnTo>
                  <a:pt x="62" y="88"/>
                </a:lnTo>
                <a:lnTo>
                  <a:pt x="72" y="90"/>
                </a:lnTo>
                <a:lnTo>
                  <a:pt x="74" y="92"/>
                </a:lnTo>
                <a:lnTo>
                  <a:pt x="76" y="94"/>
                </a:lnTo>
                <a:lnTo>
                  <a:pt x="76" y="94"/>
                </a:lnTo>
                <a:lnTo>
                  <a:pt x="74" y="96"/>
                </a:lnTo>
                <a:lnTo>
                  <a:pt x="72" y="96"/>
                </a:lnTo>
                <a:lnTo>
                  <a:pt x="66" y="96"/>
                </a:lnTo>
                <a:lnTo>
                  <a:pt x="62" y="96"/>
                </a:lnTo>
                <a:lnTo>
                  <a:pt x="58" y="96"/>
                </a:lnTo>
                <a:lnTo>
                  <a:pt x="58" y="98"/>
                </a:lnTo>
                <a:lnTo>
                  <a:pt x="58" y="98"/>
                </a:lnTo>
                <a:lnTo>
                  <a:pt x="64" y="98"/>
                </a:lnTo>
                <a:lnTo>
                  <a:pt x="72" y="100"/>
                </a:lnTo>
                <a:lnTo>
                  <a:pt x="72" y="100"/>
                </a:lnTo>
                <a:lnTo>
                  <a:pt x="58" y="102"/>
                </a:lnTo>
                <a:lnTo>
                  <a:pt x="42" y="102"/>
                </a:lnTo>
                <a:lnTo>
                  <a:pt x="42" y="102"/>
                </a:lnTo>
                <a:lnTo>
                  <a:pt x="44" y="104"/>
                </a:lnTo>
                <a:lnTo>
                  <a:pt x="46" y="104"/>
                </a:lnTo>
                <a:lnTo>
                  <a:pt x="48" y="108"/>
                </a:lnTo>
                <a:lnTo>
                  <a:pt x="48" y="108"/>
                </a:lnTo>
                <a:lnTo>
                  <a:pt x="48" y="110"/>
                </a:lnTo>
                <a:lnTo>
                  <a:pt x="46" y="110"/>
                </a:lnTo>
                <a:lnTo>
                  <a:pt x="38" y="110"/>
                </a:lnTo>
                <a:lnTo>
                  <a:pt x="34" y="110"/>
                </a:lnTo>
                <a:lnTo>
                  <a:pt x="34" y="112"/>
                </a:lnTo>
                <a:lnTo>
                  <a:pt x="34" y="116"/>
                </a:lnTo>
                <a:lnTo>
                  <a:pt x="34" y="116"/>
                </a:lnTo>
                <a:lnTo>
                  <a:pt x="38" y="120"/>
                </a:lnTo>
                <a:lnTo>
                  <a:pt x="44" y="122"/>
                </a:lnTo>
                <a:lnTo>
                  <a:pt x="50" y="122"/>
                </a:lnTo>
                <a:lnTo>
                  <a:pt x="56" y="124"/>
                </a:lnTo>
                <a:lnTo>
                  <a:pt x="56" y="124"/>
                </a:lnTo>
                <a:lnTo>
                  <a:pt x="52" y="128"/>
                </a:lnTo>
                <a:lnTo>
                  <a:pt x="52" y="134"/>
                </a:lnTo>
                <a:lnTo>
                  <a:pt x="52" y="134"/>
                </a:lnTo>
                <a:lnTo>
                  <a:pt x="54" y="136"/>
                </a:lnTo>
                <a:lnTo>
                  <a:pt x="56" y="138"/>
                </a:lnTo>
                <a:lnTo>
                  <a:pt x="56" y="138"/>
                </a:lnTo>
                <a:lnTo>
                  <a:pt x="54" y="142"/>
                </a:lnTo>
                <a:lnTo>
                  <a:pt x="54" y="142"/>
                </a:lnTo>
                <a:lnTo>
                  <a:pt x="48" y="144"/>
                </a:lnTo>
                <a:lnTo>
                  <a:pt x="42" y="144"/>
                </a:lnTo>
                <a:lnTo>
                  <a:pt x="30" y="144"/>
                </a:lnTo>
                <a:lnTo>
                  <a:pt x="30" y="144"/>
                </a:lnTo>
                <a:lnTo>
                  <a:pt x="16" y="144"/>
                </a:lnTo>
                <a:lnTo>
                  <a:pt x="10" y="144"/>
                </a:lnTo>
                <a:lnTo>
                  <a:pt x="4" y="148"/>
                </a:lnTo>
                <a:lnTo>
                  <a:pt x="4" y="148"/>
                </a:lnTo>
                <a:lnTo>
                  <a:pt x="0" y="152"/>
                </a:lnTo>
                <a:lnTo>
                  <a:pt x="0" y="152"/>
                </a:lnTo>
                <a:lnTo>
                  <a:pt x="0" y="158"/>
                </a:lnTo>
                <a:lnTo>
                  <a:pt x="0" y="164"/>
                </a:lnTo>
                <a:lnTo>
                  <a:pt x="0" y="164"/>
                </a:lnTo>
                <a:lnTo>
                  <a:pt x="4" y="164"/>
                </a:lnTo>
                <a:lnTo>
                  <a:pt x="6" y="164"/>
                </a:lnTo>
                <a:lnTo>
                  <a:pt x="12" y="164"/>
                </a:lnTo>
                <a:lnTo>
                  <a:pt x="12" y="164"/>
                </a:lnTo>
                <a:lnTo>
                  <a:pt x="14" y="168"/>
                </a:lnTo>
                <a:lnTo>
                  <a:pt x="14" y="172"/>
                </a:lnTo>
                <a:lnTo>
                  <a:pt x="14" y="174"/>
                </a:lnTo>
                <a:lnTo>
                  <a:pt x="14" y="178"/>
                </a:lnTo>
                <a:lnTo>
                  <a:pt x="14" y="178"/>
                </a:lnTo>
                <a:lnTo>
                  <a:pt x="24" y="190"/>
                </a:lnTo>
                <a:lnTo>
                  <a:pt x="24" y="190"/>
                </a:lnTo>
                <a:lnTo>
                  <a:pt x="30" y="196"/>
                </a:lnTo>
                <a:lnTo>
                  <a:pt x="30" y="196"/>
                </a:lnTo>
                <a:lnTo>
                  <a:pt x="32" y="200"/>
                </a:lnTo>
                <a:lnTo>
                  <a:pt x="36" y="206"/>
                </a:lnTo>
                <a:lnTo>
                  <a:pt x="36" y="206"/>
                </a:lnTo>
                <a:lnTo>
                  <a:pt x="40" y="208"/>
                </a:lnTo>
                <a:lnTo>
                  <a:pt x="46" y="210"/>
                </a:lnTo>
                <a:lnTo>
                  <a:pt x="56" y="216"/>
                </a:lnTo>
                <a:lnTo>
                  <a:pt x="56" y="216"/>
                </a:lnTo>
                <a:lnTo>
                  <a:pt x="66" y="226"/>
                </a:lnTo>
                <a:lnTo>
                  <a:pt x="66" y="226"/>
                </a:lnTo>
                <a:lnTo>
                  <a:pt x="70" y="228"/>
                </a:lnTo>
                <a:lnTo>
                  <a:pt x="70" y="230"/>
                </a:lnTo>
                <a:lnTo>
                  <a:pt x="78" y="232"/>
                </a:lnTo>
                <a:lnTo>
                  <a:pt x="78" y="232"/>
                </a:lnTo>
                <a:lnTo>
                  <a:pt x="80" y="228"/>
                </a:lnTo>
                <a:lnTo>
                  <a:pt x="80" y="228"/>
                </a:lnTo>
                <a:lnTo>
                  <a:pt x="114" y="236"/>
                </a:lnTo>
                <a:lnTo>
                  <a:pt x="114" y="236"/>
                </a:lnTo>
                <a:lnTo>
                  <a:pt x="116" y="236"/>
                </a:lnTo>
                <a:lnTo>
                  <a:pt x="118" y="236"/>
                </a:lnTo>
                <a:lnTo>
                  <a:pt x="120" y="234"/>
                </a:lnTo>
                <a:lnTo>
                  <a:pt x="120" y="234"/>
                </a:lnTo>
                <a:lnTo>
                  <a:pt x="130" y="234"/>
                </a:lnTo>
                <a:lnTo>
                  <a:pt x="140" y="238"/>
                </a:lnTo>
                <a:lnTo>
                  <a:pt x="140" y="238"/>
                </a:lnTo>
                <a:lnTo>
                  <a:pt x="144" y="238"/>
                </a:lnTo>
                <a:lnTo>
                  <a:pt x="150" y="238"/>
                </a:lnTo>
                <a:lnTo>
                  <a:pt x="150" y="238"/>
                </a:lnTo>
                <a:lnTo>
                  <a:pt x="154" y="238"/>
                </a:lnTo>
                <a:lnTo>
                  <a:pt x="158" y="238"/>
                </a:lnTo>
                <a:lnTo>
                  <a:pt x="168" y="240"/>
                </a:lnTo>
                <a:lnTo>
                  <a:pt x="168" y="240"/>
                </a:lnTo>
                <a:lnTo>
                  <a:pt x="184" y="242"/>
                </a:lnTo>
                <a:lnTo>
                  <a:pt x="194" y="242"/>
                </a:lnTo>
                <a:lnTo>
                  <a:pt x="200" y="240"/>
                </a:lnTo>
                <a:lnTo>
                  <a:pt x="200" y="240"/>
                </a:lnTo>
                <a:lnTo>
                  <a:pt x="198" y="242"/>
                </a:lnTo>
                <a:lnTo>
                  <a:pt x="200" y="242"/>
                </a:lnTo>
                <a:lnTo>
                  <a:pt x="206" y="244"/>
                </a:lnTo>
                <a:lnTo>
                  <a:pt x="218" y="242"/>
                </a:lnTo>
                <a:lnTo>
                  <a:pt x="218" y="242"/>
                </a:lnTo>
                <a:lnTo>
                  <a:pt x="234" y="242"/>
                </a:lnTo>
                <a:lnTo>
                  <a:pt x="242" y="242"/>
                </a:lnTo>
                <a:lnTo>
                  <a:pt x="246" y="244"/>
                </a:lnTo>
                <a:lnTo>
                  <a:pt x="246" y="244"/>
                </a:lnTo>
                <a:lnTo>
                  <a:pt x="252" y="242"/>
                </a:lnTo>
                <a:lnTo>
                  <a:pt x="262" y="240"/>
                </a:lnTo>
                <a:lnTo>
                  <a:pt x="280" y="238"/>
                </a:lnTo>
                <a:lnTo>
                  <a:pt x="280" y="238"/>
                </a:lnTo>
                <a:lnTo>
                  <a:pt x="306" y="238"/>
                </a:lnTo>
                <a:lnTo>
                  <a:pt x="306" y="238"/>
                </a:lnTo>
                <a:lnTo>
                  <a:pt x="324" y="236"/>
                </a:lnTo>
                <a:lnTo>
                  <a:pt x="340" y="238"/>
                </a:lnTo>
                <a:lnTo>
                  <a:pt x="340" y="238"/>
                </a:lnTo>
                <a:lnTo>
                  <a:pt x="354" y="240"/>
                </a:lnTo>
                <a:lnTo>
                  <a:pt x="362" y="238"/>
                </a:lnTo>
                <a:lnTo>
                  <a:pt x="366" y="238"/>
                </a:lnTo>
                <a:lnTo>
                  <a:pt x="366" y="238"/>
                </a:lnTo>
                <a:lnTo>
                  <a:pt x="370" y="236"/>
                </a:lnTo>
                <a:lnTo>
                  <a:pt x="370" y="236"/>
                </a:lnTo>
                <a:lnTo>
                  <a:pt x="374" y="238"/>
                </a:lnTo>
                <a:lnTo>
                  <a:pt x="374" y="238"/>
                </a:lnTo>
                <a:lnTo>
                  <a:pt x="382" y="238"/>
                </a:lnTo>
                <a:lnTo>
                  <a:pt x="390" y="238"/>
                </a:lnTo>
                <a:lnTo>
                  <a:pt x="390" y="238"/>
                </a:lnTo>
                <a:lnTo>
                  <a:pt x="450" y="236"/>
                </a:lnTo>
                <a:lnTo>
                  <a:pt x="450" y="236"/>
                </a:lnTo>
                <a:lnTo>
                  <a:pt x="522" y="238"/>
                </a:lnTo>
                <a:lnTo>
                  <a:pt x="522" y="238"/>
                </a:lnTo>
                <a:lnTo>
                  <a:pt x="536" y="236"/>
                </a:lnTo>
                <a:lnTo>
                  <a:pt x="550" y="238"/>
                </a:lnTo>
                <a:lnTo>
                  <a:pt x="550" y="238"/>
                </a:lnTo>
                <a:lnTo>
                  <a:pt x="568" y="238"/>
                </a:lnTo>
                <a:lnTo>
                  <a:pt x="582" y="236"/>
                </a:lnTo>
                <a:lnTo>
                  <a:pt x="582" y="236"/>
                </a:lnTo>
                <a:lnTo>
                  <a:pt x="668" y="236"/>
                </a:lnTo>
                <a:lnTo>
                  <a:pt x="758" y="234"/>
                </a:lnTo>
                <a:lnTo>
                  <a:pt x="758" y="234"/>
                </a:lnTo>
                <a:lnTo>
                  <a:pt x="802" y="234"/>
                </a:lnTo>
                <a:lnTo>
                  <a:pt x="848" y="234"/>
                </a:lnTo>
                <a:lnTo>
                  <a:pt x="848" y="234"/>
                </a:lnTo>
                <a:lnTo>
                  <a:pt x="892" y="236"/>
                </a:lnTo>
                <a:lnTo>
                  <a:pt x="920" y="236"/>
                </a:lnTo>
                <a:lnTo>
                  <a:pt x="932" y="234"/>
                </a:lnTo>
                <a:lnTo>
                  <a:pt x="932" y="234"/>
                </a:lnTo>
                <a:lnTo>
                  <a:pt x="922" y="232"/>
                </a:lnTo>
                <a:lnTo>
                  <a:pt x="912" y="232"/>
                </a:lnTo>
                <a:lnTo>
                  <a:pt x="912" y="232"/>
                </a:lnTo>
                <a:lnTo>
                  <a:pt x="906" y="232"/>
                </a:lnTo>
                <a:lnTo>
                  <a:pt x="898" y="232"/>
                </a:lnTo>
                <a:lnTo>
                  <a:pt x="898" y="232"/>
                </a:lnTo>
                <a:lnTo>
                  <a:pt x="880" y="230"/>
                </a:lnTo>
                <a:lnTo>
                  <a:pt x="880" y="230"/>
                </a:lnTo>
                <a:lnTo>
                  <a:pt x="868" y="232"/>
                </a:lnTo>
                <a:lnTo>
                  <a:pt x="868" y="232"/>
                </a:lnTo>
                <a:lnTo>
                  <a:pt x="860" y="230"/>
                </a:lnTo>
                <a:lnTo>
                  <a:pt x="860" y="230"/>
                </a:lnTo>
                <a:lnTo>
                  <a:pt x="858" y="230"/>
                </a:lnTo>
                <a:lnTo>
                  <a:pt x="858" y="230"/>
                </a:lnTo>
                <a:lnTo>
                  <a:pt x="856" y="232"/>
                </a:lnTo>
                <a:lnTo>
                  <a:pt x="856" y="232"/>
                </a:lnTo>
                <a:lnTo>
                  <a:pt x="856" y="232"/>
                </a:lnTo>
                <a:lnTo>
                  <a:pt x="854" y="230"/>
                </a:lnTo>
                <a:lnTo>
                  <a:pt x="854" y="228"/>
                </a:lnTo>
                <a:lnTo>
                  <a:pt x="854" y="228"/>
                </a:lnTo>
                <a:lnTo>
                  <a:pt x="856" y="228"/>
                </a:lnTo>
                <a:lnTo>
                  <a:pt x="864" y="226"/>
                </a:lnTo>
                <a:lnTo>
                  <a:pt x="886" y="226"/>
                </a:lnTo>
                <a:lnTo>
                  <a:pt x="920" y="228"/>
                </a:lnTo>
                <a:lnTo>
                  <a:pt x="920" y="228"/>
                </a:lnTo>
                <a:lnTo>
                  <a:pt x="930" y="226"/>
                </a:lnTo>
                <a:lnTo>
                  <a:pt x="930" y="226"/>
                </a:lnTo>
                <a:lnTo>
                  <a:pt x="946" y="226"/>
                </a:lnTo>
                <a:lnTo>
                  <a:pt x="946" y="226"/>
                </a:lnTo>
                <a:lnTo>
                  <a:pt x="968" y="228"/>
                </a:lnTo>
                <a:lnTo>
                  <a:pt x="992" y="226"/>
                </a:lnTo>
                <a:lnTo>
                  <a:pt x="992" y="226"/>
                </a:lnTo>
                <a:lnTo>
                  <a:pt x="1016" y="220"/>
                </a:lnTo>
                <a:lnTo>
                  <a:pt x="1030" y="214"/>
                </a:lnTo>
                <a:lnTo>
                  <a:pt x="1032" y="210"/>
                </a:lnTo>
                <a:lnTo>
                  <a:pt x="1032" y="208"/>
                </a:lnTo>
                <a:lnTo>
                  <a:pt x="1032" y="208"/>
                </a:lnTo>
                <a:lnTo>
                  <a:pt x="1022" y="208"/>
                </a:lnTo>
                <a:lnTo>
                  <a:pt x="1022" y="208"/>
                </a:lnTo>
                <a:lnTo>
                  <a:pt x="1028" y="188"/>
                </a:lnTo>
                <a:lnTo>
                  <a:pt x="1032" y="172"/>
                </a:lnTo>
                <a:lnTo>
                  <a:pt x="1032" y="172"/>
                </a:lnTo>
                <a:close/>
              </a:path>
            </a:pathLst>
          </a:custGeom>
          <a:gradFill>
            <a:gsLst>
              <a:gs pos="2000">
                <a:schemeClr val="accent2">
                  <a:lumMod val="75000"/>
                </a:schemeClr>
              </a:gs>
              <a:gs pos="97000">
                <a:srgbClr val="FFCC66"/>
              </a:gs>
            </a:gsLst>
            <a:lin ang="54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 defTabSz="912510"/>
            <a:r>
              <a:rPr lang="ru-RU" b="1" dirty="0" smtClean="0">
                <a:solidFill>
                  <a:srgbClr val="000000"/>
                </a:solidFill>
                <a:latin typeface="Arial Black" panose="020B0A04020102020204" pitchFamily="34" charset="0"/>
              </a:rPr>
              <a:t>Расходы</a:t>
            </a:r>
          </a:p>
        </p:txBody>
      </p:sp>
      <p:sp>
        <p:nvSpPr>
          <p:cNvPr id="70" name="Freeform 1259"/>
          <p:cNvSpPr>
            <a:spLocks/>
          </p:cNvSpPr>
          <p:nvPr/>
        </p:nvSpPr>
        <p:spPr bwMode="auto">
          <a:xfrm>
            <a:off x="61098" y="4166434"/>
            <a:ext cx="1491688" cy="358497"/>
          </a:xfrm>
          <a:custGeom>
            <a:avLst/>
            <a:gdLst>
              <a:gd name="T0" fmla="*/ 970 w 1032"/>
              <a:gd name="T1" fmla="*/ 166 h 244"/>
              <a:gd name="T2" fmla="*/ 980 w 1032"/>
              <a:gd name="T3" fmla="*/ 154 h 244"/>
              <a:gd name="T4" fmla="*/ 988 w 1032"/>
              <a:gd name="T5" fmla="*/ 146 h 244"/>
              <a:gd name="T6" fmla="*/ 994 w 1032"/>
              <a:gd name="T7" fmla="*/ 134 h 244"/>
              <a:gd name="T8" fmla="*/ 1012 w 1032"/>
              <a:gd name="T9" fmla="*/ 128 h 244"/>
              <a:gd name="T10" fmla="*/ 960 w 1032"/>
              <a:gd name="T11" fmla="*/ 122 h 244"/>
              <a:gd name="T12" fmla="*/ 970 w 1032"/>
              <a:gd name="T13" fmla="*/ 120 h 244"/>
              <a:gd name="T14" fmla="*/ 952 w 1032"/>
              <a:gd name="T15" fmla="*/ 114 h 244"/>
              <a:gd name="T16" fmla="*/ 984 w 1032"/>
              <a:gd name="T17" fmla="*/ 102 h 244"/>
              <a:gd name="T18" fmla="*/ 968 w 1032"/>
              <a:gd name="T19" fmla="*/ 100 h 244"/>
              <a:gd name="T20" fmla="*/ 932 w 1032"/>
              <a:gd name="T21" fmla="*/ 94 h 244"/>
              <a:gd name="T22" fmla="*/ 950 w 1032"/>
              <a:gd name="T23" fmla="*/ 90 h 244"/>
              <a:gd name="T24" fmla="*/ 928 w 1032"/>
              <a:gd name="T25" fmla="*/ 86 h 244"/>
              <a:gd name="T26" fmla="*/ 920 w 1032"/>
              <a:gd name="T27" fmla="*/ 80 h 244"/>
              <a:gd name="T28" fmla="*/ 920 w 1032"/>
              <a:gd name="T29" fmla="*/ 74 h 244"/>
              <a:gd name="T30" fmla="*/ 922 w 1032"/>
              <a:gd name="T31" fmla="*/ 64 h 244"/>
              <a:gd name="T32" fmla="*/ 984 w 1032"/>
              <a:gd name="T33" fmla="*/ 56 h 244"/>
              <a:gd name="T34" fmla="*/ 996 w 1032"/>
              <a:gd name="T35" fmla="*/ 52 h 244"/>
              <a:gd name="T36" fmla="*/ 1026 w 1032"/>
              <a:gd name="T37" fmla="*/ 42 h 244"/>
              <a:gd name="T38" fmla="*/ 1000 w 1032"/>
              <a:gd name="T39" fmla="*/ 36 h 244"/>
              <a:gd name="T40" fmla="*/ 870 w 1032"/>
              <a:gd name="T41" fmla="*/ 22 h 244"/>
              <a:gd name="T42" fmla="*/ 588 w 1032"/>
              <a:gd name="T43" fmla="*/ 0 h 244"/>
              <a:gd name="T44" fmla="*/ 328 w 1032"/>
              <a:gd name="T45" fmla="*/ 2 h 244"/>
              <a:gd name="T46" fmla="*/ 88 w 1032"/>
              <a:gd name="T47" fmla="*/ 26 h 244"/>
              <a:gd name="T48" fmla="*/ 38 w 1032"/>
              <a:gd name="T49" fmla="*/ 48 h 244"/>
              <a:gd name="T50" fmla="*/ 54 w 1032"/>
              <a:gd name="T51" fmla="*/ 58 h 244"/>
              <a:gd name="T52" fmla="*/ 60 w 1032"/>
              <a:gd name="T53" fmla="*/ 80 h 244"/>
              <a:gd name="T54" fmla="*/ 48 w 1032"/>
              <a:gd name="T55" fmla="*/ 82 h 244"/>
              <a:gd name="T56" fmla="*/ 56 w 1032"/>
              <a:gd name="T57" fmla="*/ 86 h 244"/>
              <a:gd name="T58" fmla="*/ 74 w 1032"/>
              <a:gd name="T59" fmla="*/ 92 h 244"/>
              <a:gd name="T60" fmla="*/ 62 w 1032"/>
              <a:gd name="T61" fmla="*/ 96 h 244"/>
              <a:gd name="T62" fmla="*/ 72 w 1032"/>
              <a:gd name="T63" fmla="*/ 100 h 244"/>
              <a:gd name="T64" fmla="*/ 48 w 1032"/>
              <a:gd name="T65" fmla="*/ 108 h 244"/>
              <a:gd name="T66" fmla="*/ 34 w 1032"/>
              <a:gd name="T67" fmla="*/ 112 h 244"/>
              <a:gd name="T68" fmla="*/ 56 w 1032"/>
              <a:gd name="T69" fmla="*/ 124 h 244"/>
              <a:gd name="T70" fmla="*/ 56 w 1032"/>
              <a:gd name="T71" fmla="*/ 138 h 244"/>
              <a:gd name="T72" fmla="*/ 30 w 1032"/>
              <a:gd name="T73" fmla="*/ 144 h 244"/>
              <a:gd name="T74" fmla="*/ 0 w 1032"/>
              <a:gd name="T75" fmla="*/ 152 h 244"/>
              <a:gd name="T76" fmla="*/ 6 w 1032"/>
              <a:gd name="T77" fmla="*/ 164 h 244"/>
              <a:gd name="T78" fmla="*/ 14 w 1032"/>
              <a:gd name="T79" fmla="*/ 178 h 244"/>
              <a:gd name="T80" fmla="*/ 32 w 1032"/>
              <a:gd name="T81" fmla="*/ 200 h 244"/>
              <a:gd name="T82" fmla="*/ 56 w 1032"/>
              <a:gd name="T83" fmla="*/ 216 h 244"/>
              <a:gd name="T84" fmla="*/ 78 w 1032"/>
              <a:gd name="T85" fmla="*/ 232 h 244"/>
              <a:gd name="T86" fmla="*/ 118 w 1032"/>
              <a:gd name="T87" fmla="*/ 236 h 244"/>
              <a:gd name="T88" fmla="*/ 144 w 1032"/>
              <a:gd name="T89" fmla="*/ 238 h 244"/>
              <a:gd name="T90" fmla="*/ 168 w 1032"/>
              <a:gd name="T91" fmla="*/ 240 h 244"/>
              <a:gd name="T92" fmla="*/ 200 w 1032"/>
              <a:gd name="T93" fmla="*/ 242 h 244"/>
              <a:gd name="T94" fmla="*/ 246 w 1032"/>
              <a:gd name="T95" fmla="*/ 244 h 244"/>
              <a:gd name="T96" fmla="*/ 306 w 1032"/>
              <a:gd name="T97" fmla="*/ 238 h 244"/>
              <a:gd name="T98" fmla="*/ 362 w 1032"/>
              <a:gd name="T99" fmla="*/ 238 h 244"/>
              <a:gd name="T100" fmla="*/ 374 w 1032"/>
              <a:gd name="T101" fmla="*/ 238 h 244"/>
              <a:gd name="T102" fmla="*/ 522 w 1032"/>
              <a:gd name="T103" fmla="*/ 238 h 244"/>
              <a:gd name="T104" fmla="*/ 582 w 1032"/>
              <a:gd name="T105" fmla="*/ 236 h 244"/>
              <a:gd name="T106" fmla="*/ 848 w 1032"/>
              <a:gd name="T107" fmla="*/ 234 h 244"/>
              <a:gd name="T108" fmla="*/ 922 w 1032"/>
              <a:gd name="T109" fmla="*/ 232 h 244"/>
              <a:gd name="T110" fmla="*/ 880 w 1032"/>
              <a:gd name="T111" fmla="*/ 230 h 244"/>
              <a:gd name="T112" fmla="*/ 858 w 1032"/>
              <a:gd name="T113" fmla="*/ 230 h 244"/>
              <a:gd name="T114" fmla="*/ 854 w 1032"/>
              <a:gd name="T115" fmla="*/ 228 h 244"/>
              <a:gd name="T116" fmla="*/ 920 w 1032"/>
              <a:gd name="T117" fmla="*/ 228 h 244"/>
              <a:gd name="T118" fmla="*/ 992 w 1032"/>
              <a:gd name="T119" fmla="*/ 226 h 244"/>
              <a:gd name="T120" fmla="*/ 1032 w 1032"/>
              <a:gd name="T121" fmla="*/ 208 h 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032" h="244">
                <a:moveTo>
                  <a:pt x="1032" y="172"/>
                </a:moveTo>
                <a:lnTo>
                  <a:pt x="1032" y="172"/>
                </a:lnTo>
                <a:lnTo>
                  <a:pt x="964" y="174"/>
                </a:lnTo>
                <a:lnTo>
                  <a:pt x="964" y="174"/>
                </a:lnTo>
                <a:lnTo>
                  <a:pt x="966" y="170"/>
                </a:lnTo>
                <a:lnTo>
                  <a:pt x="970" y="166"/>
                </a:lnTo>
                <a:lnTo>
                  <a:pt x="970" y="166"/>
                </a:lnTo>
                <a:lnTo>
                  <a:pt x="976" y="164"/>
                </a:lnTo>
                <a:lnTo>
                  <a:pt x="978" y="162"/>
                </a:lnTo>
                <a:lnTo>
                  <a:pt x="982" y="158"/>
                </a:lnTo>
                <a:lnTo>
                  <a:pt x="982" y="158"/>
                </a:lnTo>
                <a:lnTo>
                  <a:pt x="980" y="154"/>
                </a:lnTo>
                <a:lnTo>
                  <a:pt x="980" y="152"/>
                </a:lnTo>
                <a:lnTo>
                  <a:pt x="982" y="150"/>
                </a:lnTo>
                <a:lnTo>
                  <a:pt x="982" y="150"/>
                </a:lnTo>
                <a:lnTo>
                  <a:pt x="984" y="148"/>
                </a:lnTo>
                <a:lnTo>
                  <a:pt x="988" y="146"/>
                </a:lnTo>
                <a:lnTo>
                  <a:pt x="988" y="146"/>
                </a:lnTo>
                <a:lnTo>
                  <a:pt x="996" y="140"/>
                </a:lnTo>
                <a:lnTo>
                  <a:pt x="998" y="136"/>
                </a:lnTo>
                <a:lnTo>
                  <a:pt x="996" y="136"/>
                </a:lnTo>
                <a:lnTo>
                  <a:pt x="992" y="134"/>
                </a:lnTo>
                <a:lnTo>
                  <a:pt x="992" y="134"/>
                </a:lnTo>
                <a:lnTo>
                  <a:pt x="994" y="134"/>
                </a:lnTo>
                <a:lnTo>
                  <a:pt x="996" y="132"/>
                </a:lnTo>
                <a:lnTo>
                  <a:pt x="1002" y="132"/>
                </a:lnTo>
                <a:lnTo>
                  <a:pt x="1008" y="130"/>
                </a:lnTo>
                <a:lnTo>
                  <a:pt x="1010" y="130"/>
                </a:lnTo>
                <a:lnTo>
                  <a:pt x="1012" y="128"/>
                </a:lnTo>
                <a:lnTo>
                  <a:pt x="1012" y="128"/>
                </a:lnTo>
                <a:lnTo>
                  <a:pt x="1004" y="126"/>
                </a:lnTo>
                <a:lnTo>
                  <a:pt x="986" y="126"/>
                </a:lnTo>
                <a:lnTo>
                  <a:pt x="958" y="126"/>
                </a:lnTo>
                <a:lnTo>
                  <a:pt x="958" y="126"/>
                </a:lnTo>
                <a:lnTo>
                  <a:pt x="960" y="124"/>
                </a:lnTo>
                <a:lnTo>
                  <a:pt x="960" y="122"/>
                </a:lnTo>
                <a:lnTo>
                  <a:pt x="966" y="122"/>
                </a:lnTo>
                <a:lnTo>
                  <a:pt x="970" y="124"/>
                </a:lnTo>
                <a:lnTo>
                  <a:pt x="974" y="122"/>
                </a:lnTo>
                <a:lnTo>
                  <a:pt x="974" y="122"/>
                </a:lnTo>
                <a:lnTo>
                  <a:pt x="972" y="120"/>
                </a:lnTo>
                <a:lnTo>
                  <a:pt x="970" y="120"/>
                </a:lnTo>
                <a:lnTo>
                  <a:pt x="964" y="120"/>
                </a:lnTo>
                <a:lnTo>
                  <a:pt x="956" y="118"/>
                </a:lnTo>
                <a:lnTo>
                  <a:pt x="952" y="118"/>
                </a:lnTo>
                <a:lnTo>
                  <a:pt x="952" y="118"/>
                </a:lnTo>
                <a:lnTo>
                  <a:pt x="954" y="114"/>
                </a:lnTo>
                <a:lnTo>
                  <a:pt x="952" y="114"/>
                </a:lnTo>
                <a:lnTo>
                  <a:pt x="950" y="112"/>
                </a:lnTo>
                <a:lnTo>
                  <a:pt x="950" y="112"/>
                </a:lnTo>
                <a:lnTo>
                  <a:pt x="956" y="108"/>
                </a:lnTo>
                <a:lnTo>
                  <a:pt x="960" y="106"/>
                </a:lnTo>
                <a:lnTo>
                  <a:pt x="972" y="104"/>
                </a:lnTo>
                <a:lnTo>
                  <a:pt x="984" y="102"/>
                </a:lnTo>
                <a:lnTo>
                  <a:pt x="994" y="98"/>
                </a:lnTo>
                <a:lnTo>
                  <a:pt x="994" y="98"/>
                </a:lnTo>
                <a:lnTo>
                  <a:pt x="990" y="96"/>
                </a:lnTo>
                <a:lnTo>
                  <a:pt x="982" y="96"/>
                </a:lnTo>
                <a:lnTo>
                  <a:pt x="968" y="100"/>
                </a:lnTo>
                <a:lnTo>
                  <a:pt x="968" y="100"/>
                </a:lnTo>
                <a:lnTo>
                  <a:pt x="946" y="100"/>
                </a:lnTo>
                <a:lnTo>
                  <a:pt x="936" y="100"/>
                </a:lnTo>
                <a:lnTo>
                  <a:pt x="930" y="98"/>
                </a:lnTo>
                <a:lnTo>
                  <a:pt x="928" y="96"/>
                </a:lnTo>
                <a:lnTo>
                  <a:pt x="928" y="96"/>
                </a:lnTo>
                <a:lnTo>
                  <a:pt x="932" y="94"/>
                </a:lnTo>
                <a:lnTo>
                  <a:pt x="942" y="94"/>
                </a:lnTo>
                <a:lnTo>
                  <a:pt x="950" y="92"/>
                </a:lnTo>
                <a:lnTo>
                  <a:pt x="952" y="92"/>
                </a:lnTo>
                <a:lnTo>
                  <a:pt x="952" y="92"/>
                </a:lnTo>
                <a:lnTo>
                  <a:pt x="952" y="90"/>
                </a:lnTo>
                <a:lnTo>
                  <a:pt x="950" y="90"/>
                </a:lnTo>
                <a:lnTo>
                  <a:pt x="940" y="90"/>
                </a:lnTo>
                <a:lnTo>
                  <a:pt x="930" y="90"/>
                </a:lnTo>
                <a:lnTo>
                  <a:pt x="928" y="88"/>
                </a:lnTo>
                <a:lnTo>
                  <a:pt x="926" y="86"/>
                </a:lnTo>
                <a:lnTo>
                  <a:pt x="926" y="86"/>
                </a:lnTo>
                <a:lnTo>
                  <a:pt x="928" y="86"/>
                </a:lnTo>
                <a:lnTo>
                  <a:pt x="928" y="84"/>
                </a:lnTo>
                <a:lnTo>
                  <a:pt x="928" y="80"/>
                </a:lnTo>
                <a:lnTo>
                  <a:pt x="928" y="80"/>
                </a:lnTo>
                <a:lnTo>
                  <a:pt x="928" y="82"/>
                </a:lnTo>
                <a:lnTo>
                  <a:pt x="924" y="82"/>
                </a:lnTo>
                <a:lnTo>
                  <a:pt x="920" y="80"/>
                </a:lnTo>
                <a:lnTo>
                  <a:pt x="918" y="78"/>
                </a:lnTo>
                <a:lnTo>
                  <a:pt x="918" y="78"/>
                </a:lnTo>
                <a:lnTo>
                  <a:pt x="920" y="78"/>
                </a:lnTo>
                <a:lnTo>
                  <a:pt x="922" y="76"/>
                </a:lnTo>
                <a:lnTo>
                  <a:pt x="922" y="76"/>
                </a:lnTo>
                <a:lnTo>
                  <a:pt x="920" y="74"/>
                </a:lnTo>
                <a:lnTo>
                  <a:pt x="914" y="74"/>
                </a:lnTo>
                <a:lnTo>
                  <a:pt x="904" y="72"/>
                </a:lnTo>
                <a:lnTo>
                  <a:pt x="904" y="72"/>
                </a:lnTo>
                <a:lnTo>
                  <a:pt x="906" y="70"/>
                </a:lnTo>
                <a:lnTo>
                  <a:pt x="910" y="68"/>
                </a:lnTo>
                <a:lnTo>
                  <a:pt x="922" y="64"/>
                </a:lnTo>
                <a:lnTo>
                  <a:pt x="942" y="60"/>
                </a:lnTo>
                <a:lnTo>
                  <a:pt x="942" y="60"/>
                </a:lnTo>
                <a:lnTo>
                  <a:pt x="970" y="56"/>
                </a:lnTo>
                <a:lnTo>
                  <a:pt x="970" y="56"/>
                </a:lnTo>
                <a:lnTo>
                  <a:pt x="984" y="56"/>
                </a:lnTo>
                <a:lnTo>
                  <a:pt x="984" y="56"/>
                </a:lnTo>
                <a:lnTo>
                  <a:pt x="990" y="56"/>
                </a:lnTo>
                <a:lnTo>
                  <a:pt x="998" y="54"/>
                </a:lnTo>
                <a:lnTo>
                  <a:pt x="998" y="54"/>
                </a:lnTo>
                <a:lnTo>
                  <a:pt x="998" y="54"/>
                </a:lnTo>
                <a:lnTo>
                  <a:pt x="998" y="52"/>
                </a:lnTo>
                <a:lnTo>
                  <a:pt x="996" y="52"/>
                </a:lnTo>
                <a:lnTo>
                  <a:pt x="996" y="52"/>
                </a:lnTo>
                <a:lnTo>
                  <a:pt x="1002" y="46"/>
                </a:lnTo>
                <a:lnTo>
                  <a:pt x="1010" y="42"/>
                </a:lnTo>
                <a:lnTo>
                  <a:pt x="1010" y="42"/>
                </a:lnTo>
                <a:lnTo>
                  <a:pt x="1022" y="42"/>
                </a:lnTo>
                <a:lnTo>
                  <a:pt x="1026" y="42"/>
                </a:lnTo>
                <a:lnTo>
                  <a:pt x="1032" y="40"/>
                </a:lnTo>
                <a:lnTo>
                  <a:pt x="1032" y="40"/>
                </a:lnTo>
                <a:lnTo>
                  <a:pt x="1026" y="38"/>
                </a:lnTo>
                <a:lnTo>
                  <a:pt x="1016" y="36"/>
                </a:lnTo>
                <a:lnTo>
                  <a:pt x="1000" y="36"/>
                </a:lnTo>
                <a:lnTo>
                  <a:pt x="1000" y="36"/>
                </a:lnTo>
                <a:lnTo>
                  <a:pt x="970" y="36"/>
                </a:lnTo>
                <a:lnTo>
                  <a:pt x="970" y="36"/>
                </a:lnTo>
                <a:lnTo>
                  <a:pt x="944" y="32"/>
                </a:lnTo>
                <a:lnTo>
                  <a:pt x="916" y="30"/>
                </a:lnTo>
                <a:lnTo>
                  <a:pt x="916" y="30"/>
                </a:lnTo>
                <a:lnTo>
                  <a:pt x="870" y="22"/>
                </a:lnTo>
                <a:lnTo>
                  <a:pt x="822" y="16"/>
                </a:lnTo>
                <a:lnTo>
                  <a:pt x="822" y="16"/>
                </a:lnTo>
                <a:lnTo>
                  <a:pt x="714" y="8"/>
                </a:lnTo>
                <a:lnTo>
                  <a:pt x="714" y="8"/>
                </a:lnTo>
                <a:lnTo>
                  <a:pt x="650" y="2"/>
                </a:lnTo>
                <a:lnTo>
                  <a:pt x="588" y="0"/>
                </a:lnTo>
                <a:lnTo>
                  <a:pt x="588" y="0"/>
                </a:lnTo>
                <a:lnTo>
                  <a:pt x="500" y="0"/>
                </a:lnTo>
                <a:lnTo>
                  <a:pt x="416" y="2"/>
                </a:lnTo>
                <a:lnTo>
                  <a:pt x="416" y="2"/>
                </a:lnTo>
                <a:lnTo>
                  <a:pt x="358" y="2"/>
                </a:lnTo>
                <a:lnTo>
                  <a:pt x="328" y="2"/>
                </a:lnTo>
                <a:lnTo>
                  <a:pt x="300" y="6"/>
                </a:lnTo>
                <a:lnTo>
                  <a:pt x="300" y="6"/>
                </a:lnTo>
                <a:lnTo>
                  <a:pt x="248" y="10"/>
                </a:lnTo>
                <a:lnTo>
                  <a:pt x="194" y="14"/>
                </a:lnTo>
                <a:lnTo>
                  <a:pt x="140" y="18"/>
                </a:lnTo>
                <a:lnTo>
                  <a:pt x="88" y="26"/>
                </a:lnTo>
                <a:lnTo>
                  <a:pt x="88" y="26"/>
                </a:lnTo>
                <a:lnTo>
                  <a:pt x="72" y="28"/>
                </a:lnTo>
                <a:lnTo>
                  <a:pt x="52" y="36"/>
                </a:lnTo>
                <a:lnTo>
                  <a:pt x="44" y="40"/>
                </a:lnTo>
                <a:lnTo>
                  <a:pt x="38" y="44"/>
                </a:lnTo>
                <a:lnTo>
                  <a:pt x="38" y="48"/>
                </a:lnTo>
                <a:lnTo>
                  <a:pt x="38" y="50"/>
                </a:lnTo>
                <a:lnTo>
                  <a:pt x="38" y="52"/>
                </a:lnTo>
                <a:lnTo>
                  <a:pt x="42" y="56"/>
                </a:lnTo>
                <a:lnTo>
                  <a:pt x="42" y="56"/>
                </a:lnTo>
                <a:lnTo>
                  <a:pt x="48" y="58"/>
                </a:lnTo>
                <a:lnTo>
                  <a:pt x="54" y="58"/>
                </a:lnTo>
                <a:lnTo>
                  <a:pt x="54" y="58"/>
                </a:lnTo>
                <a:lnTo>
                  <a:pt x="58" y="66"/>
                </a:lnTo>
                <a:lnTo>
                  <a:pt x="60" y="72"/>
                </a:lnTo>
                <a:lnTo>
                  <a:pt x="60" y="72"/>
                </a:lnTo>
                <a:lnTo>
                  <a:pt x="62" y="76"/>
                </a:lnTo>
                <a:lnTo>
                  <a:pt x="60" y="80"/>
                </a:lnTo>
                <a:lnTo>
                  <a:pt x="60" y="80"/>
                </a:lnTo>
                <a:lnTo>
                  <a:pt x="54" y="80"/>
                </a:lnTo>
                <a:lnTo>
                  <a:pt x="48" y="80"/>
                </a:lnTo>
                <a:lnTo>
                  <a:pt x="48" y="80"/>
                </a:lnTo>
                <a:lnTo>
                  <a:pt x="48" y="82"/>
                </a:lnTo>
                <a:lnTo>
                  <a:pt x="48" y="82"/>
                </a:lnTo>
                <a:lnTo>
                  <a:pt x="54" y="84"/>
                </a:lnTo>
                <a:lnTo>
                  <a:pt x="62" y="82"/>
                </a:lnTo>
                <a:lnTo>
                  <a:pt x="62" y="82"/>
                </a:lnTo>
                <a:lnTo>
                  <a:pt x="62" y="84"/>
                </a:lnTo>
                <a:lnTo>
                  <a:pt x="60" y="86"/>
                </a:lnTo>
                <a:lnTo>
                  <a:pt x="56" y="86"/>
                </a:lnTo>
                <a:lnTo>
                  <a:pt x="50" y="86"/>
                </a:lnTo>
                <a:lnTo>
                  <a:pt x="46" y="88"/>
                </a:lnTo>
                <a:lnTo>
                  <a:pt x="46" y="88"/>
                </a:lnTo>
                <a:lnTo>
                  <a:pt x="62" y="88"/>
                </a:lnTo>
                <a:lnTo>
                  <a:pt x="72" y="90"/>
                </a:lnTo>
                <a:lnTo>
                  <a:pt x="74" y="92"/>
                </a:lnTo>
                <a:lnTo>
                  <a:pt x="76" y="94"/>
                </a:lnTo>
                <a:lnTo>
                  <a:pt x="76" y="94"/>
                </a:lnTo>
                <a:lnTo>
                  <a:pt x="74" y="96"/>
                </a:lnTo>
                <a:lnTo>
                  <a:pt x="72" y="96"/>
                </a:lnTo>
                <a:lnTo>
                  <a:pt x="66" y="96"/>
                </a:lnTo>
                <a:lnTo>
                  <a:pt x="62" y="96"/>
                </a:lnTo>
                <a:lnTo>
                  <a:pt x="58" y="96"/>
                </a:lnTo>
                <a:lnTo>
                  <a:pt x="58" y="98"/>
                </a:lnTo>
                <a:lnTo>
                  <a:pt x="58" y="98"/>
                </a:lnTo>
                <a:lnTo>
                  <a:pt x="64" y="98"/>
                </a:lnTo>
                <a:lnTo>
                  <a:pt x="72" y="100"/>
                </a:lnTo>
                <a:lnTo>
                  <a:pt x="72" y="100"/>
                </a:lnTo>
                <a:lnTo>
                  <a:pt x="58" y="102"/>
                </a:lnTo>
                <a:lnTo>
                  <a:pt x="42" y="102"/>
                </a:lnTo>
                <a:lnTo>
                  <a:pt x="42" y="102"/>
                </a:lnTo>
                <a:lnTo>
                  <a:pt x="44" y="104"/>
                </a:lnTo>
                <a:lnTo>
                  <a:pt x="46" y="104"/>
                </a:lnTo>
                <a:lnTo>
                  <a:pt x="48" y="108"/>
                </a:lnTo>
                <a:lnTo>
                  <a:pt x="48" y="108"/>
                </a:lnTo>
                <a:lnTo>
                  <a:pt x="48" y="110"/>
                </a:lnTo>
                <a:lnTo>
                  <a:pt x="46" y="110"/>
                </a:lnTo>
                <a:lnTo>
                  <a:pt x="38" y="110"/>
                </a:lnTo>
                <a:lnTo>
                  <a:pt x="34" y="110"/>
                </a:lnTo>
                <a:lnTo>
                  <a:pt x="34" y="112"/>
                </a:lnTo>
                <a:lnTo>
                  <a:pt x="34" y="116"/>
                </a:lnTo>
                <a:lnTo>
                  <a:pt x="34" y="116"/>
                </a:lnTo>
                <a:lnTo>
                  <a:pt x="38" y="120"/>
                </a:lnTo>
                <a:lnTo>
                  <a:pt x="44" y="122"/>
                </a:lnTo>
                <a:lnTo>
                  <a:pt x="50" y="122"/>
                </a:lnTo>
                <a:lnTo>
                  <a:pt x="56" y="124"/>
                </a:lnTo>
                <a:lnTo>
                  <a:pt x="56" y="124"/>
                </a:lnTo>
                <a:lnTo>
                  <a:pt x="52" y="128"/>
                </a:lnTo>
                <a:lnTo>
                  <a:pt x="52" y="134"/>
                </a:lnTo>
                <a:lnTo>
                  <a:pt x="52" y="134"/>
                </a:lnTo>
                <a:lnTo>
                  <a:pt x="54" y="136"/>
                </a:lnTo>
                <a:lnTo>
                  <a:pt x="56" y="138"/>
                </a:lnTo>
                <a:lnTo>
                  <a:pt x="56" y="138"/>
                </a:lnTo>
                <a:lnTo>
                  <a:pt x="54" y="142"/>
                </a:lnTo>
                <a:lnTo>
                  <a:pt x="54" y="142"/>
                </a:lnTo>
                <a:lnTo>
                  <a:pt x="48" y="144"/>
                </a:lnTo>
                <a:lnTo>
                  <a:pt x="42" y="144"/>
                </a:lnTo>
                <a:lnTo>
                  <a:pt x="30" y="144"/>
                </a:lnTo>
                <a:lnTo>
                  <a:pt x="30" y="144"/>
                </a:lnTo>
                <a:lnTo>
                  <a:pt x="16" y="144"/>
                </a:lnTo>
                <a:lnTo>
                  <a:pt x="10" y="144"/>
                </a:lnTo>
                <a:lnTo>
                  <a:pt x="4" y="148"/>
                </a:lnTo>
                <a:lnTo>
                  <a:pt x="4" y="148"/>
                </a:lnTo>
                <a:lnTo>
                  <a:pt x="0" y="152"/>
                </a:lnTo>
                <a:lnTo>
                  <a:pt x="0" y="152"/>
                </a:lnTo>
                <a:lnTo>
                  <a:pt x="0" y="158"/>
                </a:lnTo>
                <a:lnTo>
                  <a:pt x="0" y="164"/>
                </a:lnTo>
                <a:lnTo>
                  <a:pt x="0" y="164"/>
                </a:lnTo>
                <a:lnTo>
                  <a:pt x="4" y="164"/>
                </a:lnTo>
                <a:lnTo>
                  <a:pt x="6" y="164"/>
                </a:lnTo>
                <a:lnTo>
                  <a:pt x="12" y="164"/>
                </a:lnTo>
                <a:lnTo>
                  <a:pt x="12" y="164"/>
                </a:lnTo>
                <a:lnTo>
                  <a:pt x="14" y="168"/>
                </a:lnTo>
                <a:lnTo>
                  <a:pt x="14" y="172"/>
                </a:lnTo>
                <a:lnTo>
                  <a:pt x="14" y="174"/>
                </a:lnTo>
                <a:lnTo>
                  <a:pt x="14" y="178"/>
                </a:lnTo>
                <a:lnTo>
                  <a:pt x="14" y="178"/>
                </a:lnTo>
                <a:lnTo>
                  <a:pt x="24" y="190"/>
                </a:lnTo>
                <a:lnTo>
                  <a:pt x="24" y="190"/>
                </a:lnTo>
                <a:lnTo>
                  <a:pt x="30" y="196"/>
                </a:lnTo>
                <a:lnTo>
                  <a:pt x="30" y="196"/>
                </a:lnTo>
                <a:lnTo>
                  <a:pt x="32" y="200"/>
                </a:lnTo>
                <a:lnTo>
                  <a:pt x="36" y="206"/>
                </a:lnTo>
                <a:lnTo>
                  <a:pt x="36" y="206"/>
                </a:lnTo>
                <a:lnTo>
                  <a:pt x="40" y="208"/>
                </a:lnTo>
                <a:lnTo>
                  <a:pt x="46" y="210"/>
                </a:lnTo>
                <a:lnTo>
                  <a:pt x="56" y="216"/>
                </a:lnTo>
                <a:lnTo>
                  <a:pt x="56" y="216"/>
                </a:lnTo>
                <a:lnTo>
                  <a:pt x="66" y="226"/>
                </a:lnTo>
                <a:lnTo>
                  <a:pt x="66" y="226"/>
                </a:lnTo>
                <a:lnTo>
                  <a:pt x="70" y="228"/>
                </a:lnTo>
                <a:lnTo>
                  <a:pt x="70" y="230"/>
                </a:lnTo>
                <a:lnTo>
                  <a:pt x="78" y="232"/>
                </a:lnTo>
                <a:lnTo>
                  <a:pt x="78" y="232"/>
                </a:lnTo>
                <a:lnTo>
                  <a:pt x="80" y="228"/>
                </a:lnTo>
                <a:lnTo>
                  <a:pt x="80" y="228"/>
                </a:lnTo>
                <a:lnTo>
                  <a:pt x="114" y="236"/>
                </a:lnTo>
                <a:lnTo>
                  <a:pt x="114" y="236"/>
                </a:lnTo>
                <a:lnTo>
                  <a:pt x="116" y="236"/>
                </a:lnTo>
                <a:lnTo>
                  <a:pt x="118" y="236"/>
                </a:lnTo>
                <a:lnTo>
                  <a:pt x="120" y="234"/>
                </a:lnTo>
                <a:lnTo>
                  <a:pt x="120" y="234"/>
                </a:lnTo>
                <a:lnTo>
                  <a:pt x="130" y="234"/>
                </a:lnTo>
                <a:lnTo>
                  <a:pt x="140" y="238"/>
                </a:lnTo>
                <a:lnTo>
                  <a:pt x="140" y="238"/>
                </a:lnTo>
                <a:lnTo>
                  <a:pt x="144" y="238"/>
                </a:lnTo>
                <a:lnTo>
                  <a:pt x="150" y="238"/>
                </a:lnTo>
                <a:lnTo>
                  <a:pt x="150" y="238"/>
                </a:lnTo>
                <a:lnTo>
                  <a:pt x="154" y="238"/>
                </a:lnTo>
                <a:lnTo>
                  <a:pt x="158" y="238"/>
                </a:lnTo>
                <a:lnTo>
                  <a:pt x="168" y="240"/>
                </a:lnTo>
                <a:lnTo>
                  <a:pt x="168" y="240"/>
                </a:lnTo>
                <a:lnTo>
                  <a:pt x="184" y="242"/>
                </a:lnTo>
                <a:lnTo>
                  <a:pt x="194" y="242"/>
                </a:lnTo>
                <a:lnTo>
                  <a:pt x="200" y="240"/>
                </a:lnTo>
                <a:lnTo>
                  <a:pt x="200" y="240"/>
                </a:lnTo>
                <a:lnTo>
                  <a:pt x="198" y="242"/>
                </a:lnTo>
                <a:lnTo>
                  <a:pt x="200" y="242"/>
                </a:lnTo>
                <a:lnTo>
                  <a:pt x="206" y="244"/>
                </a:lnTo>
                <a:lnTo>
                  <a:pt x="218" y="242"/>
                </a:lnTo>
                <a:lnTo>
                  <a:pt x="218" y="242"/>
                </a:lnTo>
                <a:lnTo>
                  <a:pt x="234" y="242"/>
                </a:lnTo>
                <a:lnTo>
                  <a:pt x="242" y="242"/>
                </a:lnTo>
                <a:lnTo>
                  <a:pt x="246" y="244"/>
                </a:lnTo>
                <a:lnTo>
                  <a:pt x="246" y="244"/>
                </a:lnTo>
                <a:lnTo>
                  <a:pt x="252" y="242"/>
                </a:lnTo>
                <a:lnTo>
                  <a:pt x="262" y="240"/>
                </a:lnTo>
                <a:lnTo>
                  <a:pt x="280" y="238"/>
                </a:lnTo>
                <a:lnTo>
                  <a:pt x="280" y="238"/>
                </a:lnTo>
                <a:lnTo>
                  <a:pt x="306" y="238"/>
                </a:lnTo>
                <a:lnTo>
                  <a:pt x="306" y="238"/>
                </a:lnTo>
                <a:lnTo>
                  <a:pt x="324" y="236"/>
                </a:lnTo>
                <a:lnTo>
                  <a:pt x="340" y="238"/>
                </a:lnTo>
                <a:lnTo>
                  <a:pt x="340" y="238"/>
                </a:lnTo>
                <a:lnTo>
                  <a:pt x="354" y="240"/>
                </a:lnTo>
                <a:lnTo>
                  <a:pt x="362" y="238"/>
                </a:lnTo>
                <a:lnTo>
                  <a:pt x="366" y="238"/>
                </a:lnTo>
                <a:lnTo>
                  <a:pt x="366" y="238"/>
                </a:lnTo>
                <a:lnTo>
                  <a:pt x="370" y="236"/>
                </a:lnTo>
                <a:lnTo>
                  <a:pt x="370" y="236"/>
                </a:lnTo>
                <a:lnTo>
                  <a:pt x="374" y="238"/>
                </a:lnTo>
                <a:lnTo>
                  <a:pt x="374" y="238"/>
                </a:lnTo>
                <a:lnTo>
                  <a:pt x="382" y="238"/>
                </a:lnTo>
                <a:lnTo>
                  <a:pt x="390" y="238"/>
                </a:lnTo>
                <a:lnTo>
                  <a:pt x="390" y="238"/>
                </a:lnTo>
                <a:lnTo>
                  <a:pt x="450" y="236"/>
                </a:lnTo>
                <a:lnTo>
                  <a:pt x="450" y="236"/>
                </a:lnTo>
                <a:lnTo>
                  <a:pt x="522" y="238"/>
                </a:lnTo>
                <a:lnTo>
                  <a:pt x="522" y="238"/>
                </a:lnTo>
                <a:lnTo>
                  <a:pt x="536" y="236"/>
                </a:lnTo>
                <a:lnTo>
                  <a:pt x="550" y="238"/>
                </a:lnTo>
                <a:lnTo>
                  <a:pt x="550" y="238"/>
                </a:lnTo>
                <a:lnTo>
                  <a:pt x="568" y="238"/>
                </a:lnTo>
                <a:lnTo>
                  <a:pt x="582" y="236"/>
                </a:lnTo>
                <a:lnTo>
                  <a:pt x="582" y="236"/>
                </a:lnTo>
                <a:lnTo>
                  <a:pt x="668" y="236"/>
                </a:lnTo>
                <a:lnTo>
                  <a:pt x="758" y="234"/>
                </a:lnTo>
                <a:lnTo>
                  <a:pt x="758" y="234"/>
                </a:lnTo>
                <a:lnTo>
                  <a:pt x="802" y="234"/>
                </a:lnTo>
                <a:lnTo>
                  <a:pt x="848" y="234"/>
                </a:lnTo>
                <a:lnTo>
                  <a:pt x="848" y="234"/>
                </a:lnTo>
                <a:lnTo>
                  <a:pt x="892" y="236"/>
                </a:lnTo>
                <a:lnTo>
                  <a:pt x="920" y="236"/>
                </a:lnTo>
                <a:lnTo>
                  <a:pt x="932" y="234"/>
                </a:lnTo>
                <a:lnTo>
                  <a:pt x="932" y="234"/>
                </a:lnTo>
                <a:lnTo>
                  <a:pt x="922" y="232"/>
                </a:lnTo>
                <a:lnTo>
                  <a:pt x="912" y="232"/>
                </a:lnTo>
                <a:lnTo>
                  <a:pt x="912" y="232"/>
                </a:lnTo>
                <a:lnTo>
                  <a:pt x="906" y="232"/>
                </a:lnTo>
                <a:lnTo>
                  <a:pt x="898" y="232"/>
                </a:lnTo>
                <a:lnTo>
                  <a:pt x="898" y="232"/>
                </a:lnTo>
                <a:lnTo>
                  <a:pt x="880" y="230"/>
                </a:lnTo>
                <a:lnTo>
                  <a:pt x="880" y="230"/>
                </a:lnTo>
                <a:lnTo>
                  <a:pt x="868" y="232"/>
                </a:lnTo>
                <a:lnTo>
                  <a:pt x="868" y="232"/>
                </a:lnTo>
                <a:lnTo>
                  <a:pt x="860" y="230"/>
                </a:lnTo>
                <a:lnTo>
                  <a:pt x="860" y="230"/>
                </a:lnTo>
                <a:lnTo>
                  <a:pt x="858" y="230"/>
                </a:lnTo>
                <a:lnTo>
                  <a:pt x="858" y="230"/>
                </a:lnTo>
                <a:lnTo>
                  <a:pt x="856" y="232"/>
                </a:lnTo>
                <a:lnTo>
                  <a:pt x="856" y="232"/>
                </a:lnTo>
                <a:lnTo>
                  <a:pt x="856" y="232"/>
                </a:lnTo>
                <a:lnTo>
                  <a:pt x="854" y="230"/>
                </a:lnTo>
                <a:lnTo>
                  <a:pt x="854" y="228"/>
                </a:lnTo>
                <a:lnTo>
                  <a:pt x="854" y="228"/>
                </a:lnTo>
                <a:lnTo>
                  <a:pt x="856" y="228"/>
                </a:lnTo>
                <a:lnTo>
                  <a:pt x="864" y="226"/>
                </a:lnTo>
                <a:lnTo>
                  <a:pt x="886" y="226"/>
                </a:lnTo>
                <a:lnTo>
                  <a:pt x="920" y="228"/>
                </a:lnTo>
                <a:lnTo>
                  <a:pt x="920" y="228"/>
                </a:lnTo>
                <a:lnTo>
                  <a:pt x="930" y="226"/>
                </a:lnTo>
                <a:lnTo>
                  <a:pt x="930" y="226"/>
                </a:lnTo>
                <a:lnTo>
                  <a:pt x="946" y="226"/>
                </a:lnTo>
                <a:lnTo>
                  <a:pt x="946" y="226"/>
                </a:lnTo>
                <a:lnTo>
                  <a:pt x="968" y="228"/>
                </a:lnTo>
                <a:lnTo>
                  <a:pt x="992" y="226"/>
                </a:lnTo>
                <a:lnTo>
                  <a:pt x="992" y="226"/>
                </a:lnTo>
                <a:lnTo>
                  <a:pt x="1016" y="220"/>
                </a:lnTo>
                <a:lnTo>
                  <a:pt x="1030" y="214"/>
                </a:lnTo>
                <a:lnTo>
                  <a:pt x="1032" y="210"/>
                </a:lnTo>
                <a:lnTo>
                  <a:pt x="1032" y="208"/>
                </a:lnTo>
                <a:lnTo>
                  <a:pt x="1032" y="208"/>
                </a:lnTo>
                <a:lnTo>
                  <a:pt x="1022" y="208"/>
                </a:lnTo>
                <a:lnTo>
                  <a:pt x="1022" y="208"/>
                </a:lnTo>
                <a:lnTo>
                  <a:pt x="1028" y="188"/>
                </a:lnTo>
                <a:lnTo>
                  <a:pt x="1032" y="172"/>
                </a:lnTo>
                <a:lnTo>
                  <a:pt x="1032" y="172"/>
                </a:lnTo>
                <a:close/>
              </a:path>
            </a:pathLst>
          </a:custGeom>
          <a:gradFill>
            <a:gsLst>
              <a:gs pos="0">
                <a:schemeClr val="accent1">
                  <a:tint val="66000"/>
                  <a:satMod val="160000"/>
                </a:schemeClr>
              </a:gs>
              <a:gs pos="68000">
                <a:schemeClr val="accent1">
                  <a:tint val="44500"/>
                  <a:satMod val="160000"/>
                </a:schemeClr>
              </a:gs>
              <a:gs pos="100000">
                <a:schemeClr val="accent1">
                  <a:tint val="23500"/>
                  <a:satMod val="160000"/>
                </a:schemeClr>
              </a:gs>
            </a:gsLst>
            <a:lin ang="5400000" scaled="0"/>
          </a:gra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 defTabSz="912510"/>
            <a:r>
              <a:rPr lang="ru-RU" sz="1500" b="1" dirty="0" smtClean="0">
                <a:solidFill>
                  <a:srgbClr val="000000"/>
                </a:solidFill>
                <a:latin typeface="Arial Black" panose="020B0A04020102020204" pitchFamily="34" charset="0"/>
              </a:rPr>
              <a:t>Профицит</a:t>
            </a:r>
          </a:p>
        </p:txBody>
      </p:sp>
      <p:sp>
        <p:nvSpPr>
          <p:cNvPr id="71" name="Arrow: Chevron 3">
            <a:extLst>
              <a:ext uri="{FF2B5EF4-FFF2-40B4-BE49-F238E27FC236}">
                <a16:creationId xmlns="" xmlns:a16="http://schemas.microsoft.com/office/drawing/2014/main" id="{B74DCDE5-F6FF-490A-B8D2-396498CA034B}"/>
              </a:ext>
            </a:extLst>
          </p:cNvPr>
          <p:cNvSpPr/>
          <p:nvPr/>
        </p:nvSpPr>
        <p:spPr>
          <a:xfrm>
            <a:off x="7094349" y="106652"/>
            <a:ext cx="1947474" cy="370307"/>
          </a:xfrm>
          <a:prstGeom prst="chevron">
            <a:avLst/>
          </a:prstGeom>
          <a:solidFill>
            <a:srgbClr val="769BC9">
              <a:lumMod val="50000"/>
              <a:alpha val="70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algn="ctr" defTabSz="914400"/>
            <a:endParaRPr lang="en-US" kern="0" smtClean="0">
              <a:solidFill>
                <a:prstClr val="black"/>
              </a:solidFill>
              <a:latin typeface="Calibri Light"/>
            </a:endParaRPr>
          </a:p>
        </p:txBody>
      </p:sp>
      <p:grpSp>
        <p:nvGrpSpPr>
          <p:cNvPr id="73" name="Group 57">
            <a:extLst>
              <a:ext uri="{FF2B5EF4-FFF2-40B4-BE49-F238E27FC236}">
                <a16:creationId xmlns="" xmlns:a16="http://schemas.microsoft.com/office/drawing/2014/main" id="{EE4EA1F8-2E82-4BD3-8FEE-7C36ADF445AB}"/>
              </a:ext>
            </a:extLst>
          </p:cNvPr>
          <p:cNvGrpSpPr/>
          <p:nvPr/>
        </p:nvGrpSpPr>
        <p:grpSpPr>
          <a:xfrm>
            <a:off x="7338631" y="134190"/>
            <a:ext cx="289122" cy="276780"/>
            <a:chOff x="4892675" y="2516188"/>
            <a:chExt cx="287338" cy="285750"/>
          </a:xfrm>
          <a:solidFill>
            <a:sysClr val="window" lastClr="FFFFFF"/>
          </a:solidFill>
        </p:grpSpPr>
        <p:sp>
          <p:nvSpPr>
            <p:cNvPr id="74" name="Freeform 1161">
              <a:extLst>
                <a:ext uri="{FF2B5EF4-FFF2-40B4-BE49-F238E27FC236}">
                  <a16:creationId xmlns="" xmlns:a16="http://schemas.microsoft.com/office/drawing/2014/main" id="{DECD2C4C-30A1-4095-BAEF-0291C42CC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675" y="2554288"/>
              <a:ext cx="200025" cy="220663"/>
            </a:xfrm>
            <a:custGeom>
              <a:avLst/>
              <a:gdLst>
                <a:gd name="T0" fmla="*/ 411 w 506"/>
                <a:gd name="T1" fmla="*/ 506 h 554"/>
                <a:gd name="T2" fmla="*/ 506 w 506"/>
                <a:gd name="T3" fmla="*/ 410 h 554"/>
                <a:gd name="T4" fmla="*/ 506 w 506"/>
                <a:gd name="T5" fmla="*/ 11 h 554"/>
                <a:gd name="T6" fmla="*/ 505 w 506"/>
                <a:gd name="T7" fmla="*/ 7 h 554"/>
                <a:gd name="T8" fmla="*/ 503 w 506"/>
                <a:gd name="T9" fmla="*/ 3 h 554"/>
                <a:gd name="T10" fmla="*/ 499 w 506"/>
                <a:gd name="T11" fmla="*/ 1 h 554"/>
                <a:gd name="T12" fmla="*/ 494 w 506"/>
                <a:gd name="T13" fmla="*/ 0 h 554"/>
                <a:gd name="T14" fmla="*/ 410 w 506"/>
                <a:gd name="T15" fmla="*/ 0 h 554"/>
                <a:gd name="T16" fmla="*/ 410 w 506"/>
                <a:gd name="T17" fmla="*/ 71 h 554"/>
                <a:gd name="T18" fmla="*/ 434 w 506"/>
                <a:gd name="T19" fmla="*/ 71 h 554"/>
                <a:gd name="T20" fmla="*/ 434 w 506"/>
                <a:gd name="T21" fmla="*/ 481 h 554"/>
                <a:gd name="T22" fmla="*/ 73 w 506"/>
                <a:gd name="T23" fmla="*/ 481 h 554"/>
                <a:gd name="T24" fmla="*/ 73 w 506"/>
                <a:gd name="T25" fmla="*/ 71 h 554"/>
                <a:gd name="T26" fmla="*/ 97 w 506"/>
                <a:gd name="T27" fmla="*/ 71 h 554"/>
                <a:gd name="T28" fmla="*/ 97 w 506"/>
                <a:gd name="T29" fmla="*/ 0 h 554"/>
                <a:gd name="T30" fmla="*/ 12 w 506"/>
                <a:gd name="T31" fmla="*/ 0 h 554"/>
                <a:gd name="T32" fmla="*/ 7 w 506"/>
                <a:gd name="T33" fmla="*/ 1 h 554"/>
                <a:gd name="T34" fmla="*/ 4 w 506"/>
                <a:gd name="T35" fmla="*/ 3 h 554"/>
                <a:gd name="T36" fmla="*/ 1 w 506"/>
                <a:gd name="T37" fmla="*/ 7 h 554"/>
                <a:gd name="T38" fmla="*/ 0 w 506"/>
                <a:gd name="T39" fmla="*/ 11 h 554"/>
                <a:gd name="T40" fmla="*/ 0 w 506"/>
                <a:gd name="T41" fmla="*/ 494 h 554"/>
                <a:gd name="T42" fmla="*/ 0 w 506"/>
                <a:gd name="T43" fmla="*/ 501 h 554"/>
                <a:gd name="T44" fmla="*/ 1 w 506"/>
                <a:gd name="T45" fmla="*/ 508 h 554"/>
                <a:gd name="T46" fmla="*/ 2 w 506"/>
                <a:gd name="T47" fmla="*/ 514 h 554"/>
                <a:gd name="T48" fmla="*/ 4 w 506"/>
                <a:gd name="T49" fmla="*/ 520 h 554"/>
                <a:gd name="T50" fmla="*/ 6 w 506"/>
                <a:gd name="T51" fmla="*/ 525 h 554"/>
                <a:gd name="T52" fmla="*/ 9 w 506"/>
                <a:gd name="T53" fmla="*/ 530 h 554"/>
                <a:gd name="T54" fmla="*/ 12 w 506"/>
                <a:gd name="T55" fmla="*/ 534 h 554"/>
                <a:gd name="T56" fmla="*/ 15 w 506"/>
                <a:gd name="T57" fmla="*/ 538 h 554"/>
                <a:gd name="T58" fmla="*/ 20 w 506"/>
                <a:gd name="T59" fmla="*/ 542 h 554"/>
                <a:gd name="T60" fmla="*/ 24 w 506"/>
                <a:gd name="T61" fmla="*/ 546 h 554"/>
                <a:gd name="T62" fmla="*/ 29 w 506"/>
                <a:gd name="T63" fmla="*/ 548 h 554"/>
                <a:gd name="T64" fmla="*/ 35 w 506"/>
                <a:gd name="T65" fmla="*/ 550 h 554"/>
                <a:gd name="T66" fmla="*/ 40 w 506"/>
                <a:gd name="T67" fmla="*/ 552 h 554"/>
                <a:gd name="T68" fmla="*/ 46 w 506"/>
                <a:gd name="T69" fmla="*/ 553 h 554"/>
                <a:gd name="T70" fmla="*/ 53 w 506"/>
                <a:gd name="T71" fmla="*/ 554 h 554"/>
                <a:gd name="T72" fmla="*/ 60 w 506"/>
                <a:gd name="T73" fmla="*/ 554 h 554"/>
                <a:gd name="T74" fmla="*/ 396 w 506"/>
                <a:gd name="T75" fmla="*/ 554 h 554"/>
                <a:gd name="T76" fmla="*/ 408 w 506"/>
                <a:gd name="T77" fmla="*/ 512 h 554"/>
                <a:gd name="T78" fmla="*/ 409 w 506"/>
                <a:gd name="T79" fmla="*/ 509 h 554"/>
                <a:gd name="T80" fmla="*/ 411 w 506"/>
                <a:gd name="T81" fmla="*/ 506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06" h="554">
                  <a:moveTo>
                    <a:pt x="411" y="506"/>
                  </a:moveTo>
                  <a:lnTo>
                    <a:pt x="506" y="410"/>
                  </a:lnTo>
                  <a:lnTo>
                    <a:pt x="506" y="11"/>
                  </a:lnTo>
                  <a:lnTo>
                    <a:pt x="505" y="7"/>
                  </a:lnTo>
                  <a:lnTo>
                    <a:pt x="503" y="3"/>
                  </a:lnTo>
                  <a:lnTo>
                    <a:pt x="499" y="1"/>
                  </a:lnTo>
                  <a:lnTo>
                    <a:pt x="494" y="0"/>
                  </a:lnTo>
                  <a:lnTo>
                    <a:pt x="410" y="0"/>
                  </a:lnTo>
                  <a:lnTo>
                    <a:pt x="410" y="71"/>
                  </a:lnTo>
                  <a:lnTo>
                    <a:pt x="434" y="71"/>
                  </a:lnTo>
                  <a:lnTo>
                    <a:pt x="434" y="481"/>
                  </a:lnTo>
                  <a:lnTo>
                    <a:pt x="73" y="481"/>
                  </a:lnTo>
                  <a:lnTo>
                    <a:pt x="73" y="71"/>
                  </a:lnTo>
                  <a:lnTo>
                    <a:pt x="97" y="71"/>
                  </a:lnTo>
                  <a:lnTo>
                    <a:pt x="97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0" y="494"/>
                  </a:lnTo>
                  <a:lnTo>
                    <a:pt x="0" y="501"/>
                  </a:lnTo>
                  <a:lnTo>
                    <a:pt x="1" y="508"/>
                  </a:lnTo>
                  <a:lnTo>
                    <a:pt x="2" y="514"/>
                  </a:lnTo>
                  <a:lnTo>
                    <a:pt x="4" y="520"/>
                  </a:lnTo>
                  <a:lnTo>
                    <a:pt x="6" y="525"/>
                  </a:lnTo>
                  <a:lnTo>
                    <a:pt x="9" y="530"/>
                  </a:lnTo>
                  <a:lnTo>
                    <a:pt x="12" y="534"/>
                  </a:lnTo>
                  <a:lnTo>
                    <a:pt x="15" y="538"/>
                  </a:lnTo>
                  <a:lnTo>
                    <a:pt x="20" y="542"/>
                  </a:lnTo>
                  <a:lnTo>
                    <a:pt x="24" y="546"/>
                  </a:lnTo>
                  <a:lnTo>
                    <a:pt x="29" y="548"/>
                  </a:lnTo>
                  <a:lnTo>
                    <a:pt x="35" y="550"/>
                  </a:lnTo>
                  <a:lnTo>
                    <a:pt x="40" y="552"/>
                  </a:lnTo>
                  <a:lnTo>
                    <a:pt x="46" y="553"/>
                  </a:lnTo>
                  <a:lnTo>
                    <a:pt x="53" y="554"/>
                  </a:lnTo>
                  <a:lnTo>
                    <a:pt x="60" y="554"/>
                  </a:lnTo>
                  <a:lnTo>
                    <a:pt x="396" y="554"/>
                  </a:lnTo>
                  <a:lnTo>
                    <a:pt x="408" y="512"/>
                  </a:lnTo>
                  <a:lnTo>
                    <a:pt x="409" y="509"/>
                  </a:lnTo>
                  <a:lnTo>
                    <a:pt x="411" y="50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75" name="Freeform 1162">
              <a:extLst>
                <a:ext uri="{FF2B5EF4-FFF2-40B4-BE49-F238E27FC236}">
                  <a16:creationId xmlns="" xmlns:a16="http://schemas.microsoft.com/office/drawing/2014/main" id="{ACA6B076-61E2-4FF2-A002-3BAC97091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22550"/>
              <a:ext cx="69850" cy="9525"/>
            </a:xfrm>
            <a:custGeom>
              <a:avLst/>
              <a:gdLst>
                <a:gd name="T0" fmla="*/ 164 w 176"/>
                <a:gd name="T1" fmla="*/ 0 h 25"/>
                <a:gd name="T2" fmla="*/ 12 w 176"/>
                <a:gd name="T3" fmla="*/ 0 h 25"/>
                <a:gd name="T4" fmla="*/ 7 w 176"/>
                <a:gd name="T5" fmla="*/ 1 h 25"/>
                <a:gd name="T6" fmla="*/ 4 w 176"/>
                <a:gd name="T7" fmla="*/ 4 h 25"/>
                <a:gd name="T8" fmla="*/ 1 w 176"/>
                <a:gd name="T9" fmla="*/ 7 h 25"/>
                <a:gd name="T10" fmla="*/ 0 w 176"/>
                <a:gd name="T11" fmla="*/ 12 h 25"/>
                <a:gd name="T12" fmla="*/ 1 w 176"/>
                <a:gd name="T13" fmla="*/ 18 h 25"/>
                <a:gd name="T14" fmla="*/ 4 w 176"/>
                <a:gd name="T15" fmla="*/ 21 h 25"/>
                <a:gd name="T16" fmla="*/ 7 w 176"/>
                <a:gd name="T17" fmla="*/ 24 h 25"/>
                <a:gd name="T18" fmla="*/ 12 w 176"/>
                <a:gd name="T19" fmla="*/ 25 h 25"/>
                <a:gd name="T20" fmla="*/ 164 w 176"/>
                <a:gd name="T21" fmla="*/ 25 h 25"/>
                <a:gd name="T22" fmla="*/ 168 w 176"/>
                <a:gd name="T23" fmla="*/ 24 h 25"/>
                <a:gd name="T24" fmla="*/ 172 w 176"/>
                <a:gd name="T25" fmla="*/ 21 h 25"/>
                <a:gd name="T26" fmla="*/ 175 w 176"/>
                <a:gd name="T27" fmla="*/ 18 h 25"/>
                <a:gd name="T28" fmla="*/ 176 w 176"/>
                <a:gd name="T29" fmla="*/ 12 h 25"/>
                <a:gd name="T30" fmla="*/ 175 w 176"/>
                <a:gd name="T31" fmla="*/ 7 h 25"/>
                <a:gd name="T32" fmla="*/ 172 w 176"/>
                <a:gd name="T33" fmla="*/ 4 h 25"/>
                <a:gd name="T34" fmla="*/ 168 w 176"/>
                <a:gd name="T35" fmla="*/ 1 h 25"/>
                <a:gd name="T36" fmla="*/ 164 w 176"/>
                <a:gd name="T3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5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4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8"/>
                  </a:lnTo>
                  <a:lnTo>
                    <a:pt x="4" y="21"/>
                  </a:lnTo>
                  <a:lnTo>
                    <a:pt x="7" y="24"/>
                  </a:lnTo>
                  <a:lnTo>
                    <a:pt x="12" y="25"/>
                  </a:lnTo>
                  <a:lnTo>
                    <a:pt x="164" y="25"/>
                  </a:lnTo>
                  <a:lnTo>
                    <a:pt x="168" y="24"/>
                  </a:lnTo>
                  <a:lnTo>
                    <a:pt x="172" y="21"/>
                  </a:lnTo>
                  <a:lnTo>
                    <a:pt x="175" y="18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4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76" name="Freeform 1163">
              <a:extLst>
                <a:ext uri="{FF2B5EF4-FFF2-40B4-BE49-F238E27FC236}">
                  <a16:creationId xmlns="" xmlns:a16="http://schemas.microsoft.com/office/drawing/2014/main" id="{430041FE-A5BC-456F-85E7-0E6E667DE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300" y="2516188"/>
              <a:ext cx="104775" cy="82550"/>
            </a:xfrm>
            <a:custGeom>
              <a:avLst/>
              <a:gdLst>
                <a:gd name="T0" fmla="*/ 253 w 266"/>
                <a:gd name="T1" fmla="*/ 205 h 205"/>
                <a:gd name="T2" fmla="*/ 263 w 266"/>
                <a:gd name="T3" fmla="*/ 202 h 205"/>
                <a:gd name="T4" fmla="*/ 266 w 266"/>
                <a:gd name="T5" fmla="*/ 193 h 205"/>
                <a:gd name="T6" fmla="*/ 265 w 266"/>
                <a:gd name="T7" fmla="*/ 56 h 205"/>
                <a:gd name="T8" fmla="*/ 258 w 266"/>
                <a:gd name="T9" fmla="*/ 49 h 205"/>
                <a:gd name="T10" fmla="*/ 217 w 266"/>
                <a:gd name="T11" fmla="*/ 48 h 205"/>
                <a:gd name="T12" fmla="*/ 205 w 266"/>
                <a:gd name="T13" fmla="*/ 43 h 205"/>
                <a:gd name="T14" fmla="*/ 200 w 266"/>
                <a:gd name="T15" fmla="*/ 32 h 205"/>
                <a:gd name="T16" fmla="*/ 192 w 266"/>
                <a:gd name="T17" fmla="*/ 19 h 205"/>
                <a:gd name="T18" fmla="*/ 178 w 266"/>
                <a:gd name="T19" fmla="*/ 9 h 205"/>
                <a:gd name="T20" fmla="*/ 169 w 266"/>
                <a:gd name="T21" fmla="*/ 5 h 205"/>
                <a:gd name="T22" fmla="*/ 166 w 266"/>
                <a:gd name="T23" fmla="*/ 4 h 205"/>
                <a:gd name="T24" fmla="*/ 162 w 266"/>
                <a:gd name="T25" fmla="*/ 4 h 205"/>
                <a:gd name="T26" fmla="*/ 158 w 266"/>
                <a:gd name="T27" fmla="*/ 3 h 205"/>
                <a:gd name="T28" fmla="*/ 154 w 266"/>
                <a:gd name="T29" fmla="*/ 2 h 205"/>
                <a:gd name="T30" fmla="*/ 150 w 266"/>
                <a:gd name="T31" fmla="*/ 1 h 205"/>
                <a:gd name="T32" fmla="*/ 145 w 266"/>
                <a:gd name="T33" fmla="*/ 1 h 205"/>
                <a:gd name="T34" fmla="*/ 140 w 266"/>
                <a:gd name="T35" fmla="*/ 0 h 205"/>
                <a:gd name="T36" fmla="*/ 131 w 266"/>
                <a:gd name="T37" fmla="*/ 0 h 205"/>
                <a:gd name="T38" fmla="*/ 125 w 266"/>
                <a:gd name="T39" fmla="*/ 1 h 205"/>
                <a:gd name="T40" fmla="*/ 121 w 266"/>
                <a:gd name="T41" fmla="*/ 1 h 205"/>
                <a:gd name="T42" fmla="*/ 117 w 266"/>
                <a:gd name="T43" fmla="*/ 2 h 205"/>
                <a:gd name="T44" fmla="*/ 113 w 266"/>
                <a:gd name="T45" fmla="*/ 3 h 205"/>
                <a:gd name="T46" fmla="*/ 110 w 266"/>
                <a:gd name="T47" fmla="*/ 4 h 205"/>
                <a:gd name="T48" fmla="*/ 106 w 266"/>
                <a:gd name="T49" fmla="*/ 4 h 205"/>
                <a:gd name="T50" fmla="*/ 102 w 266"/>
                <a:gd name="T51" fmla="*/ 5 h 205"/>
                <a:gd name="T52" fmla="*/ 92 w 266"/>
                <a:gd name="T53" fmla="*/ 9 h 205"/>
                <a:gd name="T54" fmla="*/ 79 w 266"/>
                <a:gd name="T55" fmla="*/ 19 h 205"/>
                <a:gd name="T56" fmla="*/ 70 w 266"/>
                <a:gd name="T57" fmla="*/ 32 h 205"/>
                <a:gd name="T58" fmla="*/ 65 w 266"/>
                <a:gd name="T59" fmla="*/ 43 h 205"/>
                <a:gd name="T60" fmla="*/ 55 w 266"/>
                <a:gd name="T61" fmla="*/ 48 h 205"/>
                <a:gd name="T62" fmla="*/ 9 w 266"/>
                <a:gd name="T63" fmla="*/ 49 h 205"/>
                <a:gd name="T64" fmla="*/ 1 w 266"/>
                <a:gd name="T65" fmla="*/ 56 h 205"/>
                <a:gd name="T66" fmla="*/ 0 w 266"/>
                <a:gd name="T67" fmla="*/ 193 h 205"/>
                <a:gd name="T68" fmla="*/ 5 w 266"/>
                <a:gd name="T69" fmla="*/ 202 h 205"/>
                <a:gd name="T70" fmla="*/ 13 w 266"/>
                <a:gd name="T71" fmla="*/ 205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66" h="205">
                  <a:moveTo>
                    <a:pt x="13" y="205"/>
                  </a:moveTo>
                  <a:lnTo>
                    <a:pt x="253" y="205"/>
                  </a:lnTo>
                  <a:lnTo>
                    <a:pt x="258" y="204"/>
                  </a:lnTo>
                  <a:lnTo>
                    <a:pt x="263" y="202"/>
                  </a:lnTo>
                  <a:lnTo>
                    <a:pt x="265" y="198"/>
                  </a:lnTo>
                  <a:lnTo>
                    <a:pt x="266" y="193"/>
                  </a:lnTo>
                  <a:lnTo>
                    <a:pt x="266" y="60"/>
                  </a:lnTo>
                  <a:lnTo>
                    <a:pt x="265" y="56"/>
                  </a:lnTo>
                  <a:lnTo>
                    <a:pt x="263" y="52"/>
                  </a:lnTo>
                  <a:lnTo>
                    <a:pt x="258" y="49"/>
                  </a:lnTo>
                  <a:lnTo>
                    <a:pt x="253" y="48"/>
                  </a:lnTo>
                  <a:lnTo>
                    <a:pt x="217" y="48"/>
                  </a:lnTo>
                  <a:lnTo>
                    <a:pt x="207" y="48"/>
                  </a:lnTo>
                  <a:lnTo>
                    <a:pt x="205" y="43"/>
                  </a:lnTo>
                  <a:lnTo>
                    <a:pt x="203" y="38"/>
                  </a:lnTo>
                  <a:lnTo>
                    <a:pt x="200" y="32"/>
                  </a:lnTo>
                  <a:lnTo>
                    <a:pt x="197" y="26"/>
                  </a:lnTo>
                  <a:lnTo>
                    <a:pt x="192" y="19"/>
                  </a:lnTo>
                  <a:lnTo>
                    <a:pt x="186" y="14"/>
                  </a:lnTo>
                  <a:lnTo>
                    <a:pt x="178" y="9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6" y="4"/>
                  </a:lnTo>
                  <a:lnTo>
                    <a:pt x="163" y="4"/>
                  </a:lnTo>
                  <a:lnTo>
                    <a:pt x="162" y="4"/>
                  </a:lnTo>
                  <a:lnTo>
                    <a:pt x="161" y="4"/>
                  </a:lnTo>
                  <a:lnTo>
                    <a:pt x="158" y="3"/>
                  </a:lnTo>
                  <a:lnTo>
                    <a:pt x="155" y="2"/>
                  </a:lnTo>
                  <a:lnTo>
                    <a:pt x="154" y="2"/>
                  </a:lnTo>
                  <a:lnTo>
                    <a:pt x="153" y="1"/>
                  </a:lnTo>
                  <a:lnTo>
                    <a:pt x="150" y="1"/>
                  </a:lnTo>
                  <a:lnTo>
                    <a:pt x="147" y="1"/>
                  </a:lnTo>
                  <a:lnTo>
                    <a:pt x="145" y="1"/>
                  </a:lnTo>
                  <a:lnTo>
                    <a:pt x="144" y="1"/>
                  </a:lnTo>
                  <a:lnTo>
                    <a:pt x="140" y="0"/>
                  </a:lnTo>
                  <a:lnTo>
                    <a:pt x="135" y="0"/>
                  </a:lnTo>
                  <a:lnTo>
                    <a:pt x="131" y="0"/>
                  </a:lnTo>
                  <a:lnTo>
                    <a:pt x="126" y="1"/>
                  </a:lnTo>
                  <a:lnTo>
                    <a:pt x="125" y="1"/>
                  </a:lnTo>
                  <a:lnTo>
                    <a:pt x="124" y="1"/>
                  </a:lnTo>
                  <a:lnTo>
                    <a:pt x="121" y="1"/>
                  </a:lnTo>
                  <a:lnTo>
                    <a:pt x="118" y="1"/>
                  </a:lnTo>
                  <a:lnTo>
                    <a:pt x="117" y="2"/>
                  </a:lnTo>
                  <a:lnTo>
                    <a:pt x="116" y="2"/>
                  </a:lnTo>
                  <a:lnTo>
                    <a:pt x="113" y="3"/>
                  </a:lnTo>
                  <a:lnTo>
                    <a:pt x="110" y="4"/>
                  </a:lnTo>
                  <a:lnTo>
                    <a:pt x="110" y="4"/>
                  </a:lnTo>
                  <a:lnTo>
                    <a:pt x="109" y="4"/>
                  </a:lnTo>
                  <a:lnTo>
                    <a:pt x="106" y="4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1" y="5"/>
                  </a:lnTo>
                  <a:lnTo>
                    <a:pt x="92" y="9"/>
                  </a:lnTo>
                  <a:lnTo>
                    <a:pt x="85" y="14"/>
                  </a:lnTo>
                  <a:lnTo>
                    <a:pt x="79" y="19"/>
                  </a:lnTo>
                  <a:lnTo>
                    <a:pt x="74" y="26"/>
                  </a:lnTo>
                  <a:lnTo>
                    <a:pt x="70" y="32"/>
                  </a:lnTo>
                  <a:lnTo>
                    <a:pt x="67" y="38"/>
                  </a:lnTo>
                  <a:lnTo>
                    <a:pt x="65" y="43"/>
                  </a:lnTo>
                  <a:lnTo>
                    <a:pt x="64" y="48"/>
                  </a:lnTo>
                  <a:lnTo>
                    <a:pt x="55" y="48"/>
                  </a:lnTo>
                  <a:lnTo>
                    <a:pt x="13" y="48"/>
                  </a:lnTo>
                  <a:lnTo>
                    <a:pt x="9" y="49"/>
                  </a:lnTo>
                  <a:lnTo>
                    <a:pt x="5" y="52"/>
                  </a:lnTo>
                  <a:lnTo>
                    <a:pt x="1" y="56"/>
                  </a:lnTo>
                  <a:lnTo>
                    <a:pt x="0" y="60"/>
                  </a:lnTo>
                  <a:lnTo>
                    <a:pt x="0" y="193"/>
                  </a:lnTo>
                  <a:lnTo>
                    <a:pt x="1" y="198"/>
                  </a:lnTo>
                  <a:lnTo>
                    <a:pt x="5" y="202"/>
                  </a:lnTo>
                  <a:lnTo>
                    <a:pt x="9" y="204"/>
                  </a:lnTo>
                  <a:lnTo>
                    <a:pt x="13" y="20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77" name="Freeform 1164">
              <a:extLst>
                <a:ext uri="{FF2B5EF4-FFF2-40B4-BE49-F238E27FC236}">
                  <a16:creationId xmlns="" xmlns:a16="http://schemas.microsoft.com/office/drawing/2014/main" id="{796704C1-487B-43FB-8336-10F28D9A4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1425" y="2767013"/>
              <a:ext cx="34925" cy="34925"/>
            </a:xfrm>
            <a:custGeom>
              <a:avLst/>
              <a:gdLst>
                <a:gd name="T0" fmla="*/ 0 w 88"/>
                <a:gd name="T1" fmla="*/ 88 h 88"/>
                <a:gd name="T2" fmla="*/ 88 w 88"/>
                <a:gd name="T3" fmla="*/ 64 h 88"/>
                <a:gd name="T4" fmla="*/ 25 w 88"/>
                <a:gd name="T5" fmla="*/ 0 h 88"/>
                <a:gd name="T6" fmla="*/ 0 w 88"/>
                <a:gd name="T7" fmla="*/ 8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88">
                  <a:moveTo>
                    <a:pt x="0" y="88"/>
                  </a:moveTo>
                  <a:lnTo>
                    <a:pt x="88" y="64"/>
                  </a:lnTo>
                  <a:lnTo>
                    <a:pt x="25" y="0"/>
                  </a:lnTo>
                  <a:lnTo>
                    <a:pt x="0" y="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78" name="Freeform 1165">
              <a:extLst>
                <a:ext uri="{FF2B5EF4-FFF2-40B4-BE49-F238E27FC236}">
                  <a16:creationId xmlns="" xmlns:a16="http://schemas.microsoft.com/office/drawing/2014/main" id="{C8AE7332-B168-4839-9413-70CF47DC3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5713" y="2701925"/>
              <a:ext cx="87313" cy="85725"/>
            </a:xfrm>
            <a:custGeom>
              <a:avLst/>
              <a:gdLst>
                <a:gd name="T0" fmla="*/ 0 w 218"/>
                <a:gd name="T1" fmla="*/ 145 h 218"/>
                <a:gd name="T2" fmla="*/ 73 w 218"/>
                <a:gd name="T3" fmla="*/ 218 h 218"/>
                <a:gd name="T4" fmla="*/ 218 w 218"/>
                <a:gd name="T5" fmla="*/ 74 h 218"/>
                <a:gd name="T6" fmla="*/ 144 w 218"/>
                <a:gd name="T7" fmla="*/ 0 h 218"/>
                <a:gd name="T8" fmla="*/ 0 w 218"/>
                <a:gd name="T9" fmla="*/ 145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8" h="218">
                  <a:moveTo>
                    <a:pt x="0" y="145"/>
                  </a:moveTo>
                  <a:lnTo>
                    <a:pt x="73" y="218"/>
                  </a:lnTo>
                  <a:lnTo>
                    <a:pt x="218" y="74"/>
                  </a:lnTo>
                  <a:lnTo>
                    <a:pt x="144" y="0"/>
                  </a:lnTo>
                  <a:lnTo>
                    <a:pt x="0" y="14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79" name="Freeform 1166">
              <a:extLst>
                <a:ext uri="{FF2B5EF4-FFF2-40B4-BE49-F238E27FC236}">
                  <a16:creationId xmlns="" xmlns:a16="http://schemas.microsoft.com/office/drawing/2014/main" id="{A26445E2-D268-4050-86CC-6EB1E5803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0800" y="2674938"/>
              <a:ext cx="49213" cy="49213"/>
            </a:xfrm>
            <a:custGeom>
              <a:avLst/>
              <a:gdLst>
                <a:gd name="T0" fmla="*/ 50 w 123"/>
                <a:gd name="T1" fmla="*/ 0 h 123"/>
                <a:gd name="T2" fmla="*/ 0 w 123"/>
                <a:gd name="T3" fmla="*/ 50 h 123"/>
                <a:gd name="T4" fmla="*/ 73 w 123"/>
                <a:gd name="T5" fmla="*/ 123 h 123"/>
                <a:gd name="T6" fmla="*/ 123 w 123"/>
                <a:gd name="T7" fmla="*/ 73 h 123"/>
                <a:gd name="T8" fmla="*/ 50 w 123"/>
                <a:gd name="T9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3" h="123">
                  <a:moveTo>
                    <a:pt x="50" y="0"/>
                  </a:moveTo>
                  <a:lnTo>
                    <a:pt x="0" y="50"/>
                  </a:lnTo>
                  <a:lnTo>
                    <a:pt x="73" y="123"/>
                  </a:lnTo>
                  <a:lnTo>
                    <a:pt x="123" y="73"/>
                  </a:lnTo>
                  <a:lnTo>
                    <a:pt x="5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80" name="Freeform 1167">
              <a:extLst>
                <a:ext uri="{FF2B5EF4-FFF2-40B4-BE49-F238E27FC236}">
                  <a16:creationId xmlns="" xmlns:a16="http://schemas.microsoft.com/office/drawing/2014/main" id="{4316318C-71C4-4159-B0E7-B80F0216B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51125"/>
              <a:ext cx="69850" cy="9525"/>
            </a:xfrm>
            <a:custGeom>
              <a:avLst/>
              <a:gdLst>
                <a:gd name="T0" fmla="*/ 164 w 176"/>
                <a:gd name="T1" fmla="*/ 0 h 23"/>
                <a:gd name="T2" fmla="*/ 12 w 176"/>
                <a:gd name="T3" fmla="*/ 0 h 23"/>
                <a:gd name="T4" fmla="*/ 7 w 176"/>
                <a:gd name="T5" fmla="*/ 1 h 23"/>
                <a:gd name="T6" fmla="*/ 4 w 176"/>
                <a:gd name="T7" fmla="*/ 3 h 23"/>
                <a:gd name="T8" fmla="*/ 1 w 176"/>
                <a:gd name="T9" fmla="*/ 7 h 23"/>
                <a:gd name="T10" fmla="*/ 0 w 176"/>
                <a:gd name="T11" fmla="*/ 12 h 23"/>
                <a:gd name="T12" fmla="*/ 1 w 176"/>
                <a:gd name="T13" fmla="*/ 16 h 23"/>
                <a:gd name="T14" fmla="*/ 4 w 176"/>
                <a:gd name="T15" fmla="*/ 20 h 23"/>
                <a:gd name="T16" fmla="*/ 7 w 176"/>
                <a:gd name="T17" fmla="*/ 23 h 23"/>
                <a:gd name="T18" fmla="*/ 12 w 176"/>
                <a:gd name="T19" fmla="*/ 23 h 23"/>
                <a:gd name="T20" fmla="*/ 164 w 176"/>
                <a:gd name="T21" fmla="*/ 23 h 23"/>
                <a:gd name="T22" fmla="*/ 168 w 176"/>
                <a:gd name="T23" fmla="*/ 23 h 23"/>
                <a:gd name="T24" fmla="*/ 172 w 176"/>
                <a:gd name="T25" fmla="*/ 20 h 23"/>
                <a:gd name="T26" fmla="*/ 175 w 176"/>
                <a:gd name="T27" fmla="*/ 16 h 23"/>
                <a:gd name="T28" fmla="*/ 176 w 176"/>
                <a:gd name="T29" fmla="*/ 12 h 23"/>
                <a:gd name="T30" fmla="*/ 175 w 176"/>
                <a:gd name="T31" fmla="*/ 7 h 23"/>
                <a:gd name="T32" fmla="*/ 172 w 176"/>
                <a:gd name="T33" fmla="*/ 3 h 23"/>
                <a:gd name="T34" fmla="*/ 168 w 176"/>
                <a:gd name="T35" fmla="*/ 1 h 23"/>
                <a:gd name="T36" fmla="*/ 164 w 176"/>
                <a:gd name="T3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3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3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81" name="Freeform 1168">
              <a:extLst>
                <a:ext uri="{FF2B5EF4-FFF2-40B4-BE49-F238E27FC236}">
                  <a16:creationId xmlns="" xmlns:a16="http://schemas.microsoft.com/office/drawing/2014/main" id="{527DBA08-4A05-4BCA-B844-A187DF7ED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79700"/>
              <a:ext cx="69850" cy="9525"/>
            </a:xfrm>
            <a:custGeom>
              <a:avLst/>
              <a:gdLst>
                <a:gd name="T0" fmla="*/ 176 w 176"/>
                <a:gd name="T1" fmla="*/ 11 h 23"/>
                <a:gd name="T2" fmla="*/ 175 w 176"/>
                <a:gd name="T3" fmla="*/ 7 h 23"/>
                <a:gd name="T4" fmla="*/ 172 w 176"/>
                <a:gd name="T5" fmla="*/ 3 h 23"/>
                <a:gd name="T6" fmla="*/ 168 w 176"/>
                <a:gd name="T7" fmla="*/ 1 h 23"/>
                <a:gd name="T8" fmla="*/ 164 w 176"/>
                <a:gd name="T9" fmla="*/ 0 h 23"/>
                <a:gd name="T10" fmla="*/ 12 w 176"/>
                <a:gd name="T11" fmla="*/ 0 h 23"/>
                <a:gd name="T12" fmla="*/ 7 w 176"/>
                <a:gd name="T13" fmla="*/ 1 h 23"/>
                <a:gd name="T14" fmla="*/ 4 w 176"/>
                <a:gd name="T15" fmla="*/ 3 h 23"/>
                <a:gd name="T16" fmla="*/ 1 w 176"/>
                <a:gd name="T17" fmla="*/ 7 h 23"/>
                <a:gd name="T18" fmla="*/ 0 w 176"/>
                <a:gd name="T19" fmla="*/ 11 h 23"/>
                <a:gd name="T20" fmla="*/ 1 w 176"/>
                <a:gd name="T21" fmla="*/ 16 h 23"/>
                <a:gd name="T22" fmla="*/ 4 w 176"/>
                <a:gd name="T23" fmla="*/ 20 h 23"/>
                <a:gd name="T24" fmla="*/ 7 w 176"/>
                <a:gd name="T25" fmla="*/ 22 h 23"/>
                <a:gd name="T26" fmla="*/ 12 w 176"/>
                <a:gd name="T27" fmla="*/ 23 h 23"/>
                <a:gd name="T28" fmla="*/ 164 w 176"/>
                <a:gd name="T29" fmla="*/ 23 h 23"/>
                <a:gd name="T30" fmla="*/ 168 w 176"/>
                <a:gd name="T31" fmla="*/ 22 h 23"/>
                <a:gd name="T32" fmla="*/ 172 w 176"/>
                <a:gd name="T33" fmla="*/ 20 h 23"/>
                <a:gd name="T34" fmla="*/ 175 w 176"/>
                <a:gd name="T35" fmla="*/ 16 h 23"/>
                <a:gd name="T36" fmla="*/ 176 w 176"/>
                <a:gd name="T37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76" y="11"/>
                  </a:move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2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2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82" name="Freeform 1169">
              <a:extLst>
                <a:ext uri="{FF2B5EF4-FFF2-40B4-BE49-F238E27FC236}">
                  <a16:creationId xmlns="" xmlns:a16="http://schemas.microsoft.com/office/drawing/2014/main" id="{4C89D2D4-8C61-4BC8-9EBB-1CC3995E9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708275"/>
              <a:ext cx="46038" cy="9525"/>
            </a:xfrm>
            <a:custGeom>
              <a:avLst/>
              <a:gdLst>
                <a:gd name="T0" fmla="*/ 12 w 115"/>
                <a:gd name="T1" fmla="*/ 0 h 24"/>
                <a:gd name="T2" fmla="*/ 7 w 115"/>
                <a:gd name="T3" fmla="*/ 1 h 24"/>
                <a:gd name="T4" fmla="*/ 4 w 115"/>
                <a:gd name="T5" fmla="*/ 3 h 24"/>
                <a:gd name="T6" fmla="*/ 1 w 115"/>
                <a:gd name="T7" fmla="*/ 8 h 24"/>
                <a:gd name="T8" fmla="*/ 0 w 115"/>
                <a:gd name="T9" fmla="*/ 12 h 24"/>
                <a:gd name="T10" fmla="*/ 1 w 115"/>
                <a:gd name="T11" fmla="*/ 17 h 24"/>
                <a:gd name="T12" fmla="*/ 4 w 115"/>
                <a:gd name="T13" fmla="*/ 21 h 24"/>
                <a:gd name="T14" fmla="*/ 7 w 115"/>
                <a:gd name="T15" fmla="*/ 23 h 24"/>
                <a:gd name="T16" fmla="*/ 12 w 115"/>
                <a:gd name="T17" fmla="*/ 24 h 24"/>
                <a:gd name="T18" fmla="*/ 103 w 115"/>
                <a:gd name="T19" fmla="*/ 24 h 24"/>
                <a:gd name="T20" fmla="*/ 108 w 115"/>
                <a:gd name="T21" fmla="*/ 23 h 24"/>
                <a:gd name="T22" fmla="*/ 112 w 115"/>
                <a:gd name="T23" fmla="*/ 21 h 24"/>
                <a:gd name="T24" fmla="*/ 114 w 115"/>
                <a:gd name="T25" fmla="*/ 17 h 24"/>
                <a:gd name="T26" fmla="*/ 115 w 115"/>
                <a:gd name="T27" fmla="*/ 12 h 24"/>
                <a:gd name="T28" fmla="*/ 114 w 115"/>
                <a:gd name="T29" fmla="*/ 8 h 24"/>
                <a:gd name="T30" fmla="*/ 112 w 115"/>
                <a:gd name="T31" fmla="*/ 3 h 24"/>
                <a:gd name="T32" fmla="*/ 108 w 115"/>
                <a:gd name="T33" fmla="*/ 1 h 24"/>
                <a:gd name="T34" fmla="*/ 103 w 115"/>
                <a:gd name="T35" fmla="*/ 0 h 24"/>
                <a:gd name="T36" fmla="*/ 12 w 115"/>
                <a:gd name="T3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5" h="24">
                  <a:moveTo>
                    <a:pt x="12" y="0"/>
                  </a:moveTo>
                  <a:lnTo>
                    <a:pt x="7" y="1"/>
                  </a:lnTo>
                  <a:lnTo>
                    <a:pt x="4" y="3"/>
                  </a:lnTo>
                  <a:lnTo>
                    <a:pt x="1" y="8"/>
                  </a:lnTo>
                  <a:lnTo>
                    <a:pt x="0" y="12"/>
                  </a:lnTo>
                  <a:lnTo>
                    <a:pt x="1" y="17"/>
                  </a:lnTo>
                  <a:lnTo>
                    <a:pt x="4" y="21"/>
                  </a:lnTo>
                  <a:lnTo>
                    <a:pt x="7" y="23"/>
                  </a:lnTo>
                  <a:lnTo>
                    <a:pt x="12" y="24"/>
                  </a:lnTo>
                  <a:lnTo>
                    <a:pt x="103" y="24"/>
                  </a:lnTo>
                  <a:lnTo>
                    <a:pt x="108" y="23"/>
                  </a:lnTo>
                  <a:lnTo>
                    <a:pt x="112" y="21"/>
                  </a:lnTo>
                  <a:lnTo>
                    <a:pt x="114" y="17"/>
                  </a:lnTo>
                  <a:lnTo>
                    <a:pt x="115" y="12"/>
                  </a:lnTo>
                  <a:lnTo>
                    <a:pt x="114" y="8"/>
                  </a:lnTo>
                  <a:lnTo>
                    <a:pt x="112" y="3"/>
                  </a:lnTo>
                  <a:lnTo>
                    <a:pt x="108" y="1"/>
                  </a:lnTo>
                  <a:lnTo>
                    <a:pt x="103" y="0"/>
                  </a:lnTo>
                  <a:lnTo>
                    <a:pt x="1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/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</p:grpSp>
      <p:sp>
        <p:nvSpPr>
          <p:cNvPr id="83" name="Oval 15">
            <a:extLst>
              <a:ext uri="{FF2B5EF4-FFF2-40B4-BE49-F238E27FC236}">
                <a16:creationId xmlns="" xmlns:a16="http://schemas.microsoft.com/office/drawing/2014/main" id="{BDB611C0-188C-4800-8C8D-7405100DC7C7}"/>
              </a:ext>
            </a:extLst>
          </p:cNvPr>
          <p:cNvSpPr/>
          <p:nvPr/>
        </p:nvSpPr>
        <p:spPr>
          <a:xfrm>
            <a:off x="8040749" y="433480"/>
            <a:ext cx="124037" cy="107451"/>
          </a:xfrm>
          <a:prstGeom prst="ellipse">
            <a:avLst/>
          </a:prstGeom>
          <a:solidFill>
            <a:srgbClr val="769BC9">
              <a:lumMod val="50000"/>
            </a:srgbClr>
          </a:solidFill>
          <a:ln w="38100" cap="flat" cmpd="sng" algn="ctr">
            <a:solidFill>
              <a:sysClr val="window" lastClr="FFFFFF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algn="ctr" defTabSz="914400"/>
            <a:endParaRPr lang="en-US" kern="0" smtClean="0">
              <a:solidFill>
                <a:prstClr val="white"/>
              </a:solidFill>
              <a:latin typeface="Calibri Light"/>
            </a:endParaRPr>
          </a:p>
        </p:txBody>
      </p:sp>
      <p:sp>
        <p:nvSpPr>
          <p:cNvPr id="84" name="TextBox 83"/>
          <p:cNvSpPr txBox="1"/>
          <p:nvPr/>
        </p:nvSpPr>
        <p:spPr>
          <a:xfrm>
            <a:off x="7599139" y="80225"/>
            <a:ext cx="148886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914400">
              <a:defRPr/>
            </a:pPr>
            <a:r>
              <a:rPr lang="ru-RU" b="1" kern="0" dirty="0" smtClean="0">
                <a:solidFill>
                  <a:srgbClr val="FFFFFF"/>
                </a:solidFill>
              </a:rPr>
              <a:t>млн рублей</a:t>
            </a:r>
          </a:p>
        </p:txBody>
      </p:sp>
      <p:sp>
        <p:nvSpPr>
          <p:cNvPr id="56" name="AutoShape 3"/>
          <p:cNvSpPr>
            <a:spLocks noChangeArrowheads="1"/>
          </p:cNvSpPr>
          <p:nvPr/>
        </p:nvSpPr>
        <p:spPr bwMode="auto">
          <a:xfrm>
            <a:off x="4193152" y="4166434"/>
            <a:ext cx="849600" cy="327600"/>
          </a:xfrm>
          <a:prstGeom prst="can">
            <a:avLst>
              <a:gd name="adj" fmla="val 21381"/>
            </a:avLst>
          </a:prstGeom>
          <a:gradFill>
            <a:gsLst>
              <a:gs pos="49000">
                <a:schemeClr val="accent1">
                  <a:lumMod val="60000"/>
                  <a:lumOff val="40000"/>
                </a:schemeClr>
              </a:gs>
              <a:gs pos="100000">
                <a:srgbClr val="E4EBF7"/>
              </a:gs>
              <a:gs pos="79000">
                <a:srgbClr val="C9D6EE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ffectLst/>
          <a:extLst/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defTabSz="912510"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endParaRPr lang="ru-RU" altLang="ru-RU" dirty="0">
              <a:solidFill>
                <a:prstClr val="black"/>
              </a:solidFill>
              <a:latin typeface="Arial" charset="0"/>
            </a:endParaRPr>
          </a:p>
        </p:txBody>
      </p:sp>
      <p:sp>
        <p:nvSpPr>
          <p:cNvPr id="57" name="Rectangle 68"/>
          <p:cNvSpPr>
            <a:spLocks noChangeArrowheads="1"/>
          </p:cNvSpPr>
          <p:nvPr/>
        </p:nvSpPr>
        <p:spPr bwMode="auto">
          <a:xfrm>
            <a:off x="3995936" y="4223754"/>
            <a:ext cx="1309670" cy="235597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anchor="ctr"/>
          <a:lstStyle/>
          <a:p>
            <a:pPr algn="ctr" defTabSz="91251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ru-RU" sz="1400" b="1" dirty="0" smtClean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157,0</a:t>
            </a:r>
            <a:endParaRPr lang="ru-RU" sz="1400" b="1" dirty="0">
              <a:solidFill>
                <a:prstClr val="black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58" name="AutoShape 3"/>
          <p:cNvSpPr>
            <a:spLocks noChangeArrowheads="1"/>
          </p:cNvSpPr>
          <p:nvPr/>
        </p:nvSpPr>
        <p:spPr bwMode="auto">
          <a:xfrm>
            <a:off x="2949235" y="4143287"/>
            <a:ext cx="849600" cy="327600"/>
          </a:xfrm>
          <a:prstGeom prst="can">
            <a:avLst>
              <a:gd name="adj" fmla="val 21381"/>
            </a:avLst>
          </a:prstGeom>
          <a:gradFill>
            <a:gsLst>
              <a:gs pos="49000">
                <a:schemeClr val="accent1">
                  <a:lumMod val="60000"/>
                  <a:lumOff val="40000"/>
                </a:schemeClr>
              </a:gs>
              <a:gs pos="100000">
                <a:srgbClr val="E4EBF7"/>
              </a:gs>
              <a:gs pos="79000">
                <a:srgbClr val="C9D6EE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ffectLst/>
          <a:extLst/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algn="ctr" defTabSz="912510"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ru-RU" altLang="ru-RU" sz="1400" b="1" dirty="0" smtClean="0">
                <a:solidFill>
                  <a:prstClr val="black"/>
                </a:solidFill>
                <a:latin typeface="Arial Black" panose="020B0A04020102020204" pitchFamily="34" charset="0"/>
              </a:rPr>
              <a:t>157,0</a:t>
            </a:r>
            <a:endParaRPr lang="ru-RU" altLang="ru-RU" sz="1400" b="1" dirty="0">
              <a:solidFill>
                <a:prstClr val="black"/>
              </a:solidFill>
              <a:latin typeface="Arial Black" panose="020B0A04020102020204" pitchFamily="34" charset="0"/>
            </a:endParaRPr>
          </a:p>
        </p:txBody>
      </p:sp>
      <p:sp>
        <p:nvSpPr>
          <p:cNvPr id="85" name="AutoShape 3"/>
          <p:cNvSpPr>
            <a:spLocks noChangeArrowheads="1"/>
          </p:cNvSpPr>
          <p:nvPr/>
        </p:nvSpPr>
        <p:spPr bwMode="auto">
          <a:xfrm>
            <a:off x="1649580" y="4223753"/>
            <a:ext cx="849600" cy="261317"/>
          </a:xfrm>
          <a:prstGeom prst="can">
            <a:avLst>
              <a:gd name="adj" fmla="val 21381"/>
            </a:avLst>
          </a:prstGeom>
          <a:gradFill>
            <a:gsLst>
              <a:gs pos="49000">
                <a:schemeClr val="accent1">
                  <a:lumMod val="60000"/>
                  <a:lumOff val="40000"/>
                </a:schemeClr>
              </a:gs>
              <a:gs pos="100000">
                <a:srgbClr val="E4EBF7"/>
              </a:gs>
              <a:gs pos="79000">
                <a:srgbClr val="C9D6EE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ffectLst/>
          <a:extLst/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algn="ctr" defTabSz="912510"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ru-RU" altLang="ru-RU" sz="1400" b="1" dirty="0" smtClean="0">
                <a:solidFill>
                  <a:prstClr val="black"/>
                </a:solidFill>
                <a:latin typeface="Arial Black" panose="020B0A04020102020204" pitchFamily="34" charset="0"/>
              </a:rPr>
              <a:t>109,1</a:t>
            </a:r>
            <a:endParaRPr lang="ru-RU" altLang="ru-RU" sz="1400" b="1" dirty="0">
              <a:solidFill>
                <a:prstClr val="black"/>
              </a:solidFill>
              <a:latin typeface="Arial Black" panose="020B0A040201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817201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14:prism isContent="1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alphaModFix amt="88000"/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Freeform 39"/>
          <p:cNvSpPr>
            <a:spLocks noEditPoints="1"/>
          </p:cNvSpPr>
          <p:nvPr/>
        </p:nvSpPr>
        <p:spPr bwMode="auto">
          <a:xfrm>
            <a:off x="323528" y="195487"/>
            <a:ext cx="5760318" cy="1152128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324" tIns="45662" rIns="91324" bIns="45662" numCol="1" anchor="t" anchorCtr="0" compatLnSpc="1">
            <a:prstTxWarp prst="textNoShape">
              <a:avLst/>
            </a:prstTxWarp>
          </a:bodyPr>
          <a:lstStyle/>
          <a:p>
            <a:pPr defTabSz="913095">
              <a:defRPr/>
            </a:pPr>
            <a:endParaRPr lang="en-US" kern="0">
              <a:solidFill>
                <a:srgbClr val="5B9BD5">
                  <a:lumMod val="75000"/>
                </a:srgbClr>
              </a:solidFill>
            </a:endParaRPr>
          </a:p>
        </p:txBody>
      </p:sp>
      <p:pic>
        <p:nvPicPr>
          <p:cNvPr id="4" name="Объект 2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938699" y="2231920"/>
            <a:ext cx="1480083" cy="1429064"/>
          </a:xfrm>
          <a:custGeom>
            <a:avLst/>
            <a:gdLst>
              <a:gd name="connsiteX0" fmla="*/ -16 w 6148387"/>
              <a:gd name="connsiteY0" fmla="*/ 3305778 h 5140326"/>
              <a:gd name="connsiteX1" fmla="*/ 608879 w 6148387"/>
              <a:gd name="connsiteY1" fmla="*/ 1018109 h 5140326"/>
              <a:gd name="connsiteX2" fmla="*/ 3074194 w 6148387"/>
              <a:gd name="connsiteY2" fmla="*/ 0 h 5140326"/>
              <a:gd name="connsiteX3" fmla="*/ 5539508 w 6148387"/>
              <a:gd name="connsiteY3" fmla="*/ 1018109 h 5140326"/>
              <a:gd name="connsiteX4" fmla="*/ 6148403 w 6148387"/>
              <a:gd name="connsiteY4" fmla="*/ 3305778 h 5140326"/>
              <a:gd name="connsiteX5" fmla="*/ 4442331 w 6148387"/>
              <a:gd name="connsiteY5" fmla="*/ 5140353 h 5140326"/>
              <a:gd name="connsiteX6" fmla="*/ 1706056 w 6148387"/>
              <a:gd name="connsiteY6" fmla="*/ 5140353 h 5140326"/>
              <a:gd name="connsiteX7" fmla="*/ -16 w 6148387"/>
              <a:gd name="connsiteY7" fmla="*/ 3305778 h 5140326"/>
              <a:gd name="connsiteX0" fmla="*/ 0 w 6148419"/>
              <a:gd name="connsiteY0" fmla="*/ 3400371 h 5234946"/>
              <a:gd name="connsiteX1" fmla="*/ 608895 w 6148419"/>
              <a:gd name="connsiteY1" fmla="*/ 1112702 h 5234946"/>
              <a:gd name="connsiteX2" fmla="*/ 2285934 w 6148419"/>
              <a:gd name="connsiteY2" fmla="*/ 0 h 5234946"/>
              <a:gd name="connsiteX3" fmla="*/ 5539524 w 6148419"/>
              <a:gd name="connsiteY3" fmla="*/ 1112702 h 5234946"/>
              <a:gd name="connsiteX4" fmla="*/ 6148419 w 6148419"/>
              <a:gd name="connsiteY4" fmla="*/ 3400371 h 5234946"/>
              <a:gd name="connsiteX5" fmla="*/ 4442347 w 6148419"/>
              <a:gd name="connsiteY5" fmla="*/ 5234946 h 5234946"/>
              <a:gd name="connsiteX6" fmla="*/ 1706072 w 6148419"/>
              <a:gd name="connsiteY6" fmla="*/ 5234946 h 5234946"/>
              <a:gd name="connsiteX7" fmla="*/ 0 w 6148419"/>
              <a:gd name="connsiteY7" fmla="*/ 3400371 h 5234946"/>
              <a:gd name="connsiteX0" fmla="*/ 945340 w 7093759"/>
              <a:gd name="connsiteY0" fmla="*/ 3400371 h 5234946"/>
              <a:gd name="connsiteX1" fmla="*/ 0 w 7093759"/>
              <a:gd name="connsiteY1" fmla="*/ 1128322 h 5234946"/>
              <a:gd name="connsiteX2" fmla="*/ 3231274 w 7093759"/>
              <a:gd name="connsiteY2" fmla="*/ 0 h 5234946"/>
              <a:gd name="connsiteX3" fmla="*/ 6484864 w 7093759"/>
              <a:gd name="connsiteY3" fmla="*/ 1112702 h 5234946"/>
              <a:gd name="connsiteX4" fmla="*/ 7093759 w 7093759"/>
              <a:gd name="connsiteY4" fmla="*/ 3400371 h 5234946"/>
              <a:gd name="connsiteX5" fmla="*/ 5387687 w 7093759"/>
              <a:gd name="connsiteY5" fmla="*/ 5234946 h 5234946"/>
              <a:gd name="connsiteX6" fmla="*/ 2651412 w 7093759"/>
              <a:gd name="connsiteY6" fmla="*/ 5234946 h 5234946"/>
              <a:gd name="connsiteX7" fmla="*/ 945340 w 7093759"/>
              <a:gd name="connsiteY7" fmla="*/ 3400371 h 5234946"/>
              <a:gd name="connsiteX0" fmla="*/ 945340 w 7093759"/>
              <a:gd name="connsiteY0" fmla="*/ 3415991 h 5250566"/>
              <a:gd name="connsiteX1" fmla="*/ 0 w 7093759"/>
              <a:gd name="connsiteY1" fmla="*/ 1143942 h 5250566"/>
              <a:gd name="connsiteX2" fmla="*/ 1989448 w 7093759"/>
              <a:gd name="connsiteY2" fmla="*/ 0 h 5250566"/>
              <a:gd name="connsiteX3" fmla="*/ 6484864 w 7093759"/>
              <a:gd name="connsiteY3" fmla="*/ 1128322 h 5250566"/>
              <a:gd name="connsiteX4" fmla="*/ 7093759 w 7093759"/>
              <a:gd name="connsiteY4" fmla="*/ 3415991 h 5250566"/>
              <a:gd name="connsiteX5" fmla="*/ 5387687 w 7093759"/>
              <a:gd name="connsiteY5" fmla="*/ 5250566 h 5250566"/>
              <a:gd name="connsiteX6" fmla="*/ 2651412 w 7093759"/>
              <a:gd name="connsiteY6" fmla="*/ 5250566 h 5250566"/>
              <a:gd name="connsiteX7" fmla="*/ 945340 w 7093759"/>
              <a:gd name="connsiteY7" fmla="*/ 3415991 h 5250566"/>
              <a:gd name="connsiteX0" fmla="*/ 0 w 7265281"/>
              <a:gd name="connsiteY0" fmla="*/ 1557157 h 5250566"/>
              <a:gd name="connsiteX1" fmla="*/ 171522 w 7265281"/>
              <a:gd name="connsiteY1" fmla="*/ 1143942 h 5250566"/>
              <a:gd name="connsiteX2" fmla="*/ 2160970 w 7265281"/>
              <a:gd name="connsiteY2" fmla="*/ 0 h 5250566"/>
              <a:gd name="connsiteX3" fmla="*/ 6656386 w 7265281"/>
              <a:gd name="connsiteY3" fmla="*/ 1128322 h 5250566"/>
              <a:gd name="connsiteX4" fmla="*/ 7265281 w 7265281"/>
              <a:gd name="connsiteY4" fmla="*/ 3415991 h 5250566"/>
              <a:gd name="connsiteX5" fmla="*/ 5559209 w 7265281"/>
              <a:gd name="connsiteY5" fmla="*/ 5250566 h 5250566"/>
              <a:gd name="connsiteX6" fmla="*/ 2822934 w 7265281"/>
              <a:gd name="connsiteY6" fmla="*/ 5250566 h 5250566"/>
              <a:gd name="connsiteX7" fmla="*/ 0 w 7265281"/>
              <a:gd name="connsiteY7" fmla="*/ 1557157 h 5250566"/>
              <a:gd name="connsiteX0" fmla="*/ 0 w 7265281"/>
              <a:gd name="connsiteY0" fmla="*/ 1557157 h 5250566"/>
              <a:gd name="connsiteX1" fmla="*/ 171522 w 7265281"/>
              <a:gd name="connsiteY1" fmla="*/ 1143942 h 5250566"/>
              <a:gd name="connsiteX2" fmla="*/ 2160970 w 7265281"/>
              <a:gd name="connsiteY2" fmla="*/ 0 h 5250566"/>
              <a:gd name="connsiteX3" fmla="*/ 6656386 w 7265281"/>
              <a:gd name="connsiteY3" fmla="*/ 1128322 h 5250566"/>
              <a:gd name="connsiteX4" fmla="*/ 7265281 w 7265281"/>
              <a:gd name="connsiteY4" fmla="*/ 3415991 h 5250566"/>
              <a:gd name="connsiteX5" fmla="*/ 5559209 w 7265281"/>
              <a:gd name="connsiteY5" fmla="*/ 5250566 h 5250566"/>
              <a:gd name="connsiteX6" fmla="*/ 2822934 w 7265281"/>
              <a:gd name="connsiteY6" fmla="*/ 5250566 h 5250566"/>
              <a:gd name="connsiteX7" fmla="*/ 0 w 7265281"/>
              <a:gd name="connsiteY7" fmla="*/ 1557157 h 5250566"/>
              <a:gd name="connsiteX0" fmla="*/ 0 w 7265281"/>
              <a:gd name="connsiteY0" fmla="*/ 1557157 h 5250566"/>
              <a:gd name="connsiteX1" fmla="*/ 171522 w 7265281"/>
              <a:gd name="connsiteY1" fmla="*/ 1143942 h 5250566"/>
              <a:gd name="connsiteX2" fmla="*/ 2160970 w 7265281"/>
              <a:gd name="connsiteY2" fmla="*/ 0 h 5250566"/>
              <a:gd name="connsiteX3" fmla="*/ 6656386 w 7265281"/>
              <a:gd name="connsiteY3" fmla="*/ 1128322 h 5250566"/>
              <a:gd name="connsiteX4" fmla="*/ 7265281 w 7265281"/>
              <a:gd name="connsiteY4" fmla="*/ 3415991 h 5250566"/>
              <a:gd name="connsiteX5" fmla="*/ 5559209 w 7265281"/>
              <a:gd name="connsiteY5" fmla="*/ 5250566 h 5250566"/>
              <a:gd name="connsiteX6" fmla="*/ 2822934 w 7265281"/>
              <a:gd name="connsiteY6" fmla="*/ 5250566 h 5250566"/>
              <a:gd name="connsiteX7" fmla="*/ 0 w 7265281"/>
              <a:gd name="connsiteY7" fmla="*/ 1557157 h 5250566"/>
              <a:gd name="connsiteX0" fmla="*/ 0 w 7265281"/>
              <a:gd name="connsiteY0" fmla="*/ 1557157 h 5250566"/>
              <a:gd name="connsiteX1" fmla="*/ 171522 w 7265281"/>
              <a:gd name="connsiteY1" fmla="*/ 1143942 h 5250566"/>
              <a:gd name="connsiteX2" fmla="*/ 2160970 w 7265281"/>
              <a:gd name="connsiteY2" fmla="*/ 0 h 5250566"/>
              <a:gd name="connsiteX3" fmla="*/ 6656386 w 7265281"/>
              <a:gd name="connsiteY3" fmla="*/ 1128322 h 5250566"/>
              <a:gd name="connsiteX4" fmla="*/ 7265281 w 7265281"/>
              <a:gd name="connsiteY4" fmla="*/ 3415991 h 5250566"/>
              <a:gd name="connsiteX5" fmla="*/ 5559209 w 7265281"/>
              <a:gd name="connsiteY5" fmla="*/ 5250566 h 5250566"/>
              <a:gd name="connsiteX6" fmla="*/ 3442 w 7265281"/>
              <a:gd name="connsiteY6" fmla="*/ 3735382 h 5250566"/>
              <a:gd name="connsiteX7" fmla="*/ 0 w 7265281"/>
              <a:gd name="connsiteY7" fmla="*/ 1557157 h 5250566"/>
              <a:gd name="connsiteX0" fmla="*/ 0 w 7265281"/>
              <a:gd name="connsiteY0" fmla="*/ 1557157 h 5250566"/>
              <a:gd name="connsiteX1" fmla="*/ 171522 w 7265281"/>
              <a:gd name="connsiteY1" fmla="*/ 1143942 h 5250566"/>
              <a:gd name="connsiteX2" fmla="*/ 2160970 w 7265281"/>
              <a:gd name="connsiteY2" fmla="*/ 0 h 5250566"/>
              <a:gd name="connsiteX3" fmla="*/ 6656386 w 7265281"/>
              <a:gd name="connsiteY3" fmla="*/ 1128322 h 5250566"/>
              <a:gd name="connsiteX4" fmla="*/ 7265281 w 7265281"/>
              <a:gd name="connsiteY4" fmla="*/ 3415991 h 5250566"/>
              <a:gd name="connsiteX5" fmla="*/ 5559209 w 7265281"/>
              <a:gd name="connsiteY5" fmla="*/ 5250566 h 5250566"/>
              <a:gd name="connsiteX6" fmla="*/ 3442 w 7265281"/>
              <a:gd name="connsiteY6" fmla="*/ 3735382 h 5250566"/>
              <a:gd name="connsiteX7" fmla="*/ 0 w 7265281"/>
              <a:gd name="connsiteY7" fmla="*/ 1557157 h 5250566"/>
              <a:gd name="connsiteX0" fmla="*/ 0 w 7265281"/>
              <a:gd name="connsiteY0" fmla="*/ 1557157 h 4219616"/>
              <a:gd name="connsiteX1" fmla="*/ 171522 w 7265281"/>
              <a:gd name="connsiteY1" fmla="*/ 1143942 h 4219616"/>
              <a:gd name="connsiteX2" fmla="*/ 2160970 w 7265281"/>
              <a:gd name="connsiteY2" fmla="*/ 0 h 4219616"/>
              <a:gd name="connsiteX3" fmla="*/ 6656386 w 7265281"/>
              <a:gd name="connsiteY3" fmla="*/ 1128322 h 4219616"/>
              <a:gd name="connsiteX4" fmla="*/ 7265281 w 7265281"/>
              <a:gd name="connsiteY4" fmla="*/ 3415991 h 4219616"/>
              <a:gd name="connsiteX5" fmla="*/ 256065 w 7265281"/>
              <a:gd name="connsiteY5" fmla="*/ 4219616 h 4219616"/>
              <a:gd name="connsiteX6" fmla="*/ 3442 w 7265281"/>
              <a:gd name="connsiteY6" fmla="*/ 3735382 h 4219616"/>
              <a:gd name="connsiteX7" fmla="*/ 0 w 7265281"/>
              <a:gd name="connsiteY7" fmla="*/ 1557157 h 4219616"/>
              <a:gd name="connsiteX0" fmla="*/ 0 w 7265281"/>
              <a:gd name="connsiteY0" fmla="*/ 1557157 h 4219616"/>
              <a:gd name="connsiteX1" fmla="*/ 171522 w 7265281"/>
              <a:gd name="connsiteY1" fmla="*/ 1143942 h 4219616"/>
              <a:gd name="connsiteX2" fmla="*/ 2160970 w 7265281"/>
              <a:gd name="connsiteY2" fmla="*/ 0 h 4219616"/>
              <a:gd name="connsiteX3" fmla="*/ 6656386 w 7265281"/>
              <a:gd name="connsiteY3" fmla="*/ 1128322 h 4219616"/>
              <a:gd name="connsiteX4" fmla="*/ 7265281 w 7265281"/>
              <a:gd name="connsiteY4" fmla="*/ 3415991 h 4219616"/>
              <a:gd name="connsiteX5" fmla="*/ 256065 w 7265281"/>
              <a:gd name="connsiteY5" fmla="*/ 4219616 h 4219616"/>
              <a:gd name="connsiteX6" fmla="*/ 3442 w 7265281"/>
              <a:gd name="connsiteY6" fmla="*/ 3735382 h 4219616"/>
              <a:gd name="connsiteX7" fmla="*/ 0 w 7265281"/>
              <a:gd name="connsiteY7" fmla="*/ 1557157 h 4219616"/>
              <a:gd name="connsiteX0" fmla="*/ 0 w 7265281"/>
              <a:gd name="connsiteY0" fmla="*/ 1557157 h 4556183"/>
              <a:gd name="connsiteX1" fmla="*/ 171522 w 7265281"/>
              <a:gd name="connsiteY1" fmla="*/ 1143942 h 4556183"/>
              <a:gd name="connsiteX2" fmla="*/ 2160970 w 7265281"/>
              <a:gd name="connsiteY2" fmla="*/ 0 h 4556183"/>
              <a:gd name="connsiteX3" fmla="*/ 6656386 w 7265281"/>
              <a:gd name="connsiteY3" fmla="*/ 1128322 h 4556183"/>
              <a:gd name="connsiteX4" fmla="*/ 7265281 w 7265281"/>
              <a:gd name="connsiteY4" fmla="*/ 3415991 h 4556183"/>
              <a:gd name="connsiteX5" fmla="*/ 256065 w 7265281"/>
              <a:gd name="connsiteY5" fmla="*/ 4219616 h 4556183"/>
              <a:gd name="connsiteX6" fmla="*/ 3442 w 7265281"/>
              <a:gd name="connsiteY6" fmla="*/ 3735382 h 4556183"/>
              <a:gd name="connsiteX7" fmla="*/ 0 w 7265281"/>
              <a:gd name="connsiteY7" fmla="*/ 1557157 h 4556183"/>
              <a:gd name="connsiteX0" fmla="*/ 0 w 7265281"/>
              <a:gd name="connsiteY0" fmla="*/ 1557157 h 4621387"/>
              <a:gd name="connsiteX1" fmla="*/ 171522 w 7265281"/>
              <a:gd name="connsiteY1" fmla="*/ 1143942 h 4621387"/>
              <a:gd name="connsiteX2" fmla="*/ 2160970 w 7265281"/>
              <a:gd name="connsiteY2" fmla="*/ 0 h 4621387"/>
              <a:gd name="connsiteX3" fmla="*/ 6656386 w 7265281"/>
              <a:gd name="connsiteY3" fmla="*/ 1128322 h 4621387"/>
              <a:gd name="connsiteX4" fmla="*/ 7265281 w 7265281"/>
              <a:gd name="connsiteY4" fmla="*/ 3415991 h 4621387"/>
              <a:gd name="connsiteX5" fmla="*/ 256065 w 7265281"/>
              <a:gd name="connsiteY5" fmla="*/ 4219616 h 4621387"/>
              <a:gd name="connsiteX6" fmla="*/ 3442 w 7265281"/>
              <a:gd name="connsiteY6" fmla="*/ 3735382 h 4621387"/>
              <a:gd name="connsiteX7" fmla="*/ 0 w 7265281"/>
              <a:gd name="connsiteY7" fmla="*/ 1557157 h 4621387"/>
              <a:gd name="connsiteX0" fmla="*/ 0 w 7265281"/>
              <a:gd name="connsiteY0" fmla="*/ 1557157 h 4252967"/>
              <a:gd name="connsiteX1" fmla="*/ 171522 w 7265281"/>
              <a:gd name="connsiteY1" fmla="*/ 1143942 h 4252967"/>
              <a:gd name="connsiteX2" fmla="*/ 2160970 w 7265281"/>
              <a:gd name="connsiteY2" fmla="*/ 0 h 4252967"/>
              <a:gd name="connsiteX3" fmla="*/ 6656386 w 7265281"/>
              <a:gd name="connsiteY3" fmla="*/ 1128322 h 4252967"/>
              <a:gd name="connsiteX4" fmla="*/ 7265281 w 7265281"/>
              <a:gd name="connsiteY4" fmla="*/ 3415991 h 4252967"/>
              <a:gd name="connsiteX5" fmla="*/ 256065 w 7265281"/>
              <a:gd name="connsiteY5" fmla="*/ 4219616 h 4252967"/>
              <a:gd name="connsiteX6" fmla="*/ 3442 w 7265281"/>
              <a:gd name="connsiteY6" fmla="*/ 3735382 h 4252967"/>
              <a:gd name="connsiteX7" fmla="*/ 0 w 7265281"/>
              <a:gd name="connsiteY7" fmla="*/ 1557157 h 4252967"/>
              <a:gd name="connsiteX0" fmla="*/ 0 w 7265281"/>
              <a:gd name="connsiteY0" fmla="*/ 1557157 h 4290251"/>
              <a:gd name="connsiteX1" fmla="*/ 171522 w 7265281"/>
              <a:gd name="connsiteY1" fmla="*/ 1143942 h 4290251"/>
              <a:gd name="connsiteX2" fmla="*/ 2160970 w 7265281"/>
              <a:gd name="connsiteY2" fmla="*/ 0 h 4290251"/>
              <a:gd name="connsiteX3" fmla="*/ 6656386 w 7265281"/>
              <a:gd name="connsiteY3" fmla="*/ 1128322 h 4290251"/>
              <a:gd name="connsiteX4" fmla="*/ 7265281 w 7265281"/>
              <a:gd name="connsiteY4" fmla="*/ 3415991 h 4290251"/>
              <a:gd name="connsiteX5" fmla="*/ 256065 w 7265281"/>
              <a:gd name="connsiteY5" fmla="*/ 4219616 h 4290251"/>
              <a:gd name="connsiteX6" fmla="*/ 3442 w 7265281"/>
              <a:gd name="connsiteY6" fmla="*/ 3735382 h 4290251"/>
              <a:gd name="connsiteX7" fmla="*/ 0 w 7265281"/>
              <a:gd name="connsiteY7" fmla="*/ 1557157 h 4290251"/>
              <a:gd name="connsiteX0" fmla="*/ 0 w 7265281"/>
              <a:gd name="connsiteY0" fmla="*/ 1557157 h 4219616"/>
              <a:gd name="connsiteX1" fmla="*/ 171522 w 7265281"/>
              <a:gd name="connsiteY1" fmla="*/ 1143942 h 4219616"/>
              <a:gd name="connsiteX2" fmla="*/ 2160970 w 7265281"/>
              <a:gd name="connsiteY2" fmla="*/ 0 h 4219616"/>
              <a:gd name="connsiteX3" fmla="*/ 6656386 w 7265281"/>
              <a:gd name="connsiteY3" fmla="*/ 1128322 h 4219616"/>
              <a:gd name="connsiteX4" fmla="*/ 7265281 w 7265281"/>
              <a:gd name="connsiteY4" fmla="*/ 3415991 h 4219616"/>
              <a:gd name="connsiteX5" fmla="*/ 256065 w 7265281"/>
              <a:gd name="connsiteY5" fmla="*/ 4219616 h 4219616"/>
              <a:gd name="connsiteX6" fmla="*/ 3442 w 7265281"/>
              <a:gd name="connsiteY6" fmla="*/ 3735382 h 4219616"/>
              <a:gd name="connsiteX7" fmla="*/ 0 w 7265281"/>
              <a:gd name="connsiteY7" fmla="*/ 1557157 h 4219616"/>
              <a:gd name="connsiteX0" fmla="*/ 0 w 7265281"/>
              <a:gd name="connsiteY0" fmla="*/ 1557157 h 4219616"/>
              <a:gd name="connsiteX1" fmla="*/ 171522 w 7265281"/>
              <a:gd name="connsiteY1" fmla="*/ 1143942 h 4219616"/>
              <a:gd name="connsiteX2" fmla="*/ 2160970 w 7265281"/>
              <a:gd name="connsiteY2" fmla="*/ 0 h 4219616"/>
              <a:gd name="connsiteX3" fmla="*/ 6656386 w 7265281"/>
              <a:gd name="connsiteY3" fmla="*/ 1128322 h 4219616"/>
              <a:gd name="connsiteX4" fmla="*/ 7265281 w 7265281"/>
              <a:gd name="connsiteY4" fmla="*/ 3415991 h 4219616"/>
              <a:gd name="connsiteX5" fmla="*/ 256065 w 7265281"/>
              <a:gd name="connsiteY5" fmla="*/ 4219616 h 4219616"/>
              <a:gd name="connsiteX6" fmla="*/ 3442 w 7265281"/>
              <a:gd name="connsiteY6" fmla="*/ 3735382 h 4219616"/>
              <a:gd name="connsiteX7" fmla="*/ 0 w 7265281"/>
              <a:gd name="connsiteY7" fmla="*/ 1557157 h 4219616"/>
              <a:gd name="connsiteX0" fmla="*/ 0 w 6656386"/>
              <a:gd name="connsiteY0" fmla="*/ 1557157 h 4951785"/>
              <a:gd name="connsiteX1" fmla="*/ 171522 w 6656386"/>
              <a:gd name="connsiteY1" fmla="*/ 1143942 h 4951785"/>
              <a:gd name="connsiteX2" fmla="*/ 2160970 w 6656386"/>
              <a:gd name="connsiteY2" fmla="*/ 0 h 4951785"/>
              <a:gd name="connsiteX3" fmla="*/ 6656386 w 6656386"/>
              <a:gd name="connsiteY3" fmla="*/ 1128322 h 4951785"/>
              <a:gd name="connsiteX4" fmla="*/ 2180823 w 6656386"/>
              <a:gd name="connsiteY4" fmla="*/ 4845263 h 4951785"/>
              <a:gd name="connsiteX5" fmla="*/ 256065 w 6656386"/>
              <a:gd name="connsiteY5" fmla="*/ 4219616 h 4951785"/>
              <a:gd name="connsiteX6" fmla="*/ 3442 w 6656386"/>
              <a:gd name="connsiteY6" fmla="*/ 3735382 h 4951785"/>
              <a:gd name="connsiteX7" fmla="*/ 0 w 6656386"/>
              <a:gd name="connsiteY7" fmla="*/ 1557157 h 4951785"/>
              <a:gd name="connsiteX0" fmla="*/ 0 w 6656386"/>
              <a:gd name="connsiteY0" fmla="*/ 1557157 h 4845263"/>
              <a:gd name="connsiteX1" fmla="*/ 171522 w 6656386"/>
              <a:gd name="connsiteY1" fmla="*/ 1143942 h 4845263"/>
              <a:gd name="connsiteX2" fmla="*/ 2160970 w 6656386"/>
              <a:gd name="connsiteY2" fmla="*/ 0 h 4845263"/>
              <a:gd name="connsiteX3" fmla="*/ 6656386 w 6656386"/>
              <a:gd name="connsiteY3" fmla="*/ 1128322 h 4845263"/>
              <a:gd name="connsiteX4" fmla="*/ 2180823 w 6656386"/>
              <a:gd name="connsiteY4" fmla="*/ 4845263 h 4845263"/>
              <a:gd name="connsiteX5" fmla="*/ 256065 w 6656386"/>
              <a:gd name="connsiteY5" fmla="*/ 4219616 h 4845263"/>
              <a:gd name="connsiteX6" fmla="*/ 3442 w 6656386"/>
              <a:gd name="connsiteY6" fmla="*/ 3735382 h 4845263"/>
              <a:gd name="connsiteX7" fmla="*/ 0 w 6656386"/>
              <a:gd name="connsiteY7" fmla="*/ 1557157 h 4845263"/>
              <a:gd name="connsiteX0" fmla="*/ 0 w 6656386"/>
              <a:gd name="connsiteY0" fmla="*/ 1557157 h 4972414"/>
              <a:gd name="connsiteX1" fmla="*/ 171522 w 6656386"/>
              <a:gd name="connsiteY1" fmla="*/ 1143942 h 4972414"/>
              <a:gd name="connsiteX2" fmla="*/ 2160970 w 6656386"/>
              <a:gd name="connsiteY2" fmla="*/ 0 h 4972414"/>
              <a:gd name="connsiteX3" fmla="*/ 6656386 w 6656386"/>
              <a:gd name="connsiteY3" fmla="*/ 1128322 h 4972414"/>
              <a:gd name="connsiteX4" fmla="*/ 2180823 w 6656386"/>
              <a:gd name="connsiteY4" fmla="*/ 4845263 h 4972414"/>
              <a:gd name="connsiteX5" fmla="*/ 1775769 w 6656386"/>
              <a:gd name="connsiteY5" fmla="*/ 4118846 h 4972414"/>
              <a:gd name="connsiteX6" fmla="*/ 256065 w 6656386"/>
              <a:gd name="connsiteY6" fmla="*/ 4219616 h 4972414"/>
              <a:gd name="connsiteX7" fmla="*/ 3442 w 6656386"/>
              <a:gd name="connsiteY7" fmla="*/ 3735382 h 4972414"/>
              <a:gd name="connsiteX8" fmla="*/ 0 w 6656386"/>
              <a:gd name="connsiteY8" fmla="*/ 1557157 h 4972414"/>
              <a:gd name="connsiteX0" fmla="*/ 0 w 6656386"/>
              <a:gd name="connsiteY0" fmla="*/ 1557157 h 4996609"/>
              <a:gd name="connsiteX1" fmla="*/ 171522 w 6656386"/>
              <a:gd name="connsiteY1" fmla="*/ 1143942 h 4996609"/>
              <a:gd name="connsiteX2" fmla="*/ 2160970 w 6656386"/>
              <a:gd name="connsiteY2" fmla="*/ 0 h 4996609"/>
              <a:gd name="connsiteX3" fmla="*/ 6656386 w 6656386"/>
              <a:gd name="connsiteY3" fmla="*/ 1128322 h 4996609"/>
              <a:gd name="connsiteX4" fmla="*/ 2180823 w 6656386"/>
              <a:gd name="connsiteY4" fmla="*/ 4845263 h 4996609"/>
              <a:gd name="connsiteX5" fmla="*/ 1775769 w 6656386"/>
              <a:gd name="connsiteY5" fmla="*/ 4118846 h 4996609"/>
              <a:gd name="connsiteX6" fmla="*/ 256065 w 6656386"/>
              <a:gd name="connsiteY6" fmla="*/ 4219616 h 4996609"/>
              <a:gd name="connsiteX7" fmla="*/ 3442 w 6656386"/>
              <a:gd name="connsiteY7" fmla="*/ 3735382 h 4996609"/>
              <a:gd name="connsiteX8" fmla="*/ 0 w 6656386"/>
              <a:gd name="connsiteY8" fmla="*/ 1557157 h 4996609"/>
              <a:gd name="connsiteX0" fmla="*/ 0 w 6656386"/>
              <a:gd name="connsiteY0" fmla="*/ 1557157 h 5322402"/>
              <a:gd name="connsiteX1" fmla="*/ 171522 w 6656386"/>
              <a:gd name="connsiteY1" fmla="*/ 1143942 h 5322402"/>
              <a:gd name="connsiteX2" fmla="*/ 2160970 w 6656386"/>
              <a:gd name="connsiteY2" fmla="*/ 0 h 5322402"/>
              <a:gd name="connsiteX3" fmla="*/ 6656386 w 6656386"/>
              <a:gd name="connsiteY3" fmla="*/ 1128322 h 5322402"/>
              <a:gd name="connsiteX4" fmla="*/ 2875933 w 6656386"/>
              <a:gd name="connsiteY4" fmla="*/ 5204533 h 5322402"/>
              <a:gd name="connsiteX5" fmla="*/ 1775769 w 6656386"/>
              <a:gd name="connsiteY5" fmla="*/ 4118846 h 5322402"/>
              <a:gd name="connsiteX6" fmla="*/ 256065 w 6656386"/>
              <a:gd name="connsiteY6" fmla="*/ 4219616 h 5322402"/>
              <a:gd name="connsiteX7" fmla="*/ 3442 w 6656386"/>
              <a:gd name="connsiteY7" fmla="*/ 3735382 h 5322402"/>
              <a:gd name="connsiteX8" fmla="*/ 0 w 6656386"/>
              <a:gd name="connsiteY8" fmla="*/ 1557157 h 5322402"/>
              <a:gd name="connsiteX0" fmla="*/ 0 w 6656386"/>
              <a:gd name="connsiteY0" fmla="*/ 1557157 h 5562760"/>
              <a:gd name="connsiteX1" fmla="*/ 171522 w 6656386"/>
              <a:gd name="connsiteY1" fmla="*/ 1143942 h 5562760"/>
              <a:gd name="connsiteX2" fmla="*/ 2160970 w 6656386"/>
              <a:gd name="connsiteY2" fmla="*/ 0 h 5562760"/>
              <a:gd name="connsiteX3" fmla="*/ 6656386 w 6656386"/>
              <a:gd name="connsiteY3" fmla="*/ 1128322 h 5562760"/>
              <a:gd name="connsiteX4" fmla="*/ 2875933 w 6656386"/>
              <a:gd name="connsiteY4" fmla="*/ 5204533 h 5562760"/>
              <a:gd name="connsiteX5" fmla="*/ 2142850 w 6656386"/>
              <a:gd name="connsiteY5" fmla="*/ 5274760 h 5562760"/>
              <a:gd name="connsiteX6" fmla="*/ 256065 w 6656386"/>
              <a:gd name="connsiteY6" fmla="*/ 4219616 h 5562760"/>
              <a:gd name="connsiteX7" fmla="*/ 3442 w 6656386"/>
              <a:gd name="connsiteY7" fmla="*/ 3735382 h 5562760"/>
              <a:gd name="connsiteX8" fmla="*/ 0 w 6656386"/>
              <a:gd name="connsiteY8" fmla="*/ 1557157 h 5562760"/>
              <a:gd name="connsiteX0" fmla="*/ 0 w 6656386"/>
              <a:gd name="connsiteY0" fmla="*/ 1557157 h 5562760"/>
              <a:gd name="connsiteX1" fmla="*/ 171522 w 6656386"/>
              <a:gd name="connsiteY1" fmla="*/ 1143942 h 5562760"/>
              <a:gd name="connsiteX2" fmla="*/ 2160970 w 6656386"/>
              <a:gd name="connsiteY2" fmla="*/ 0 h 5562760"/>
              <a:gd name="connsiteX3" fmla="*/ 6656386 w 6656386"/>
              <a:gd name="connsiteY3" fmla="*/ 1128322 h 5562760"/>
              <a:gd name="connsiteX4" fmla="*/ 2875933 w 6656386"/>
              <a:gd name="connsiteY4" fmla="*/ 5204533 h 5562760"/>
              <a:gd name="connsiteX5" fmla="*/ 2142850 w 6656386"/>
              <a:gd name="connsiteY5" fmla="*/ 5274760 h 5562760"/>
              <a:gd name="connsiteX6" fmla="*/ 256065 w 6656386"/>
              <a:gd name="connsiteY6" fmla="*/ 4219616 h 5562760"/>
              <a:gd name="connsiteX7" fmla="*/ 3442 w 6656386"/>
              <a:gd name="connsiteY7" fmla="*/ 3735382 h 5562760"/>
              <a:gd name="connsiteX8" fmla="*/ 0 w 6656386"/>
              <a:gd name="connsiteY8" fmla="*/ 1557157 h 5562760"/>
              <a:gd name="connsiteX0" fmla="*/ 0 w 6656386"/>
              <a:gd name="connsiteY0" fmla="*/ 1557157 h 5562760"/>
              <a:gd name="connsiteX1" fmla="*/ 171522 w 6656386"/>
              <a:gd name="connsiteY1" fmla="*/ 1143942 h 5562760"/>
              <a:gd name="connsiteX2" fmla="*/ 2160970 w 6656386"/>
              <a:gd name="connsiteY2" fmla="*/ 0 h 5562760"/>
              <a:gd name="connsiteX3" fmla="*/ 6656386 w 6656386"/>
              <a:gd name="connsiteY3" fmla="*/ 1128322 h 5562760"/>
              <a:gd name="connsiteX4" fmla="*/ 2875933 w 6656386"/>
              <a:gd name="connsiteY4" fmla="*/ 5204533 h 5562760"/>
              <a:gd name="connsiteX5" fmla="*/ 2142850 w 6656386"/>
              <a:gd name="connsiteY5" fmla="*/ 5274760 h 5562760"/>
              <a:gd name="connsiteX6" fmla="*/ 256065 w 6656386"/>
              <a:gd name="connsiteY6" fmla="*/ 4219616 h 5562760"/>
              <a:gd name="connsiteX7" fmla="*/ 3442 w 6656386"/>
              <a:gd name="connsiteY7" fmla="*/ 3735382 h 5562760"/>
              <a:gd name="connsiteX8" fmla="*/ 0 w 6656386"/>
              <a:gd name="connsiteY8" fmla="*/ 1557157 h 5562760"/>
              <a:gd name="connsiteX0" fmla="*/ 0 w 6656386"/>
              <a:gd name="connsiteY0" fmla="*/ 1557157 h 5562760"/>
              <a:gd name="connsiteX1" fmla="*/ 171522 w 6656386"/>
              <a:gd name="connsiteY1" fmla="*/ 1143942 h 5562760"/>
              <a:gd name="connsiteX2" fmla="*/ 2160970 w 6656386"/>
              <a:gd name="connsiteY2" fmla="*/ 0 h 5562760"/>
              <a:gd name="connsiteX3" fmla="*/ 6656386 w 6656386"/>
              <a:gd name="connsiteY3" fmla="*/ 1128322 h 5562760"/>
              <a:gd name="connsiteX4" fmla="*/ 2875933 w 6656386"/>
              <a:gd name="connsiteY4" fmla="*/ 5204533 h 5562760"/>
              <a:gd name="connsiteX5" fmla="*/ 2142850 w 6656386"/>
              <a:gd name="connsiteY5" fmla="*/ 5274760 h 5562760"/>
              <a:gd name="connsiteX6" fmla="*/ 232634 w 6656386"/>
              <a:gd name="connsiteY6" fmla="*/ 4196185 h 5562760"/>
              <a:gd name="connsiteX7" fmla="*/ 3442 w 6656386"/>
              <a:gd name="connsiteY7" fmla="*/ 3735382 h 5562760"/>
              <a:gd name="connsiteX8" fmla="*/ 0 w 6656386"/>
              <a:gd name="connsiteY8" fmla="*/ 1557157 h 5562760"/>
              <a:gd name="connsiteX0" fmla="*/ 0 w 6656386"/>
              <a:gd name="connsiteY0" fmla="*/ 1557157 h 5562760"/>
              <a:gd name="connsiteX1" fmla="*/ 171522 w 6656386"/>
              <a:gd name="connsiteY1" fmla="*/ 1143942 h 5562760"/>
              <a:gd name="connsiteX2" fmla="*/ 2160970 w 6656386"/>
              <a:gd name="connsiteY2" fmla="*/ 0 h 5562760"/>
              <a:gd name="connsiteX3" fmla="*/ 6656386 w 6656386"/>
              <a:gd name="connsiteY3" fmla="*/ 1128322 h 5562760"/>
              <a:gd name="connsiteX4" fmla="*/ 2875933 w 6656386"/>
              <a:gd name="connsiteY4" fmla="*/ 5204533 h 5562760"/>
              <a:gd name="connsiteX5" fmla="*/ 2142850 w 6656386"/>
              <a:gd name="connsiteY5" fmla="*/ 5274760 h 5562760"/>
              <a:gd name="connsiteX6" fmla="*/ 232634 w 6656386"/>
              <a:gd name="connsiteY6" fmla="*/ 4196185 h 5562760"/>
              <a:gd name="connsiteX7" fmla="*/ 3442 w 6656386"/>
              <a:gd name="connsiteY7" fmla="*/ 3735382 h 5562760"/>
              <a:gd name="connsiteX8" fmla="*/ 0 w 6656386"/>
              <a:gd name="connsiteY8" fmla="*/ 1557157 h 5562760"/>
              <a:gd name="connsiteX0" fmla="*/ 0 w 6656386"/>
              <a:gd name="connsiteY0" fmla="*/ 1557157 h 5599872"/>
              <a:gd name="connsiteX1" fmla="*/ 171522 w 6656386"/>
              <a:gd name="connsiteY1" fmla="*/ 1143942 h 5599872"/>
              <a:gd name="connsiteX2" fmla="*/ 2160970 w 6656386"/>
              <a:gd name="connsiteY2" fmla="*/ 0 h 5599872"/>
              <a:gd name="connsiteX3" fmla="*/ 6656386 w 6656386"/>
              <a:gd name="connsiteY3" fmla="*/ 1128322 h 5599872"/>
              <a:gd name="connsiteX4" fmla="*/ 2758780 w 6656386"/>
              <a:gd name="connsiteY4" fmla="*/ 5274825 h 5599872"/>
              <a:gd name="connsiteX5" fmla="*/ 2142850 w 6656386"/>
              <a:gd name="connsiteY5" fmla="*/ 5274760 h 5599872"/>
              <a:gd name="connsiteX6" fmla="*/ 232634 w 6656386"/>
              <a:gd name="connsiteY6" fmla="*/ 4196185 h 5599872"/>
              <a:gd name="connsiteX7" fmla="*/ 3442 w 6656386"/>
              <a:gd name="connsiteY7" fmla="*/ 3735382 h 5599872"/>
              <a:gd name="connsiteX8" fmla="*/ 0 w 6656386"/>
              <a:gd name="connsiteY8" fmla="*/ 1557157 h 5599872"/>
              <a:gd name="connsiteX0" fmla="*/ 0 w 6656386"/>
              <a:gd name="connsiteY0" fmla="*/ 1557157 h 5474041"/>
              <a:gd name="connsiteX1" fmla="*/ 171522 w 6656386"/>
              <a:gd name="connsiteY1" fmla="*/ 1143942 h 5474041"/>
              <a:gd name="connsiteX2" fmla="*/ 2160970 w 6656386"/>
              <a:gd name="connsiteY2" fmla="*/ 0 h 5474041"/>
              <a:gd name="connsiteX3" fmla="*/ 6656386 w 6656386"/>
              <a:gd name="connsiteY3" fmla="*/ 1128322 h 5474041"/>
              <a:gd name="connsiteX4" fmla="*/ 2758780 w 6656386"/>
              <a:gd name="connsiteY4" fmla="*/ 5274825 h 5474041"/>
              <a:gd name="connsiteX5" fmla="*/ 2142850 w 6656386"/>
              <a:gd name="connsiteY5" fmla="*/ 5274760 h 5474041"/>
              <a:gd name="connsiteX6" fmla="*/ 232634 w 6656386"/>
              <a:gd name="connsiteY6" fmla="*/ 4196185 h 5474041"/>
              <a:gd name="connsiteX7" fmla="*/ 3442 w 6656386"/>
              <a:gd name="connsiteY7" fmla="*/ 3735382 h 5474041"/>
              <a:gd name="connsiteX8" fmla="*/ 0 w 6656386"/>
              <a:gd name="connsiteY8" fmla="*/ 1557157 h 5474041"/>
              <a:gd name="connsiteX0" fmla="*/ 0 w 6656386"/>
              <a:gd name="connsiteY0" fmla="*/ 1557157 h 5387035"/>
              <a:gd name="connsiteX1" fmla="*/ 171522 w 6656386"/>
              <a:gd name="connsiteY1" fmla="*/ 1143942 h 5387035"/>
              <a:gd name="connsiteX2" fmla="*/ 2160970 w 6656386"/>
              <a:gd name="connsiteY2" fmla="*/ 0 h 5387035"/>
              <a:gd name="connsiteX3" fmla="*/ 6656386 w 6656386"/>
              <a:gd name="connsiteY3" fmla="*/ 1128322 h 5387035"/>
              <a:gd name="connsiteX4" fmla="*/ 2758780 w 6656386"/>
              <a:gd name="connsiteY4" fmla="*/ 5274825 h 5387035"/>
              <a:gd name="connsiteX5" fmla="*/ 2142850 w 6656386"/>
              <a:gd name="connsiteY5" fmla="*/ 5274760 h 5387035"/>
              <a:gd name="connsiteX6" fmla="*/ 232634 w 6656386"/>
              <a:gd name="connsiteY6" fmla="*/ 4196185 h 5387035"/>
              <a:gd name="connsiteX7" fmla="*/ 3442 w 6656386"/>
              <a:gd name="connsiteY7" fmla="*/ 3735382 h 5387035"/>
              <a:gd name="connsiteX8" fmla="*/ 0 w 6656386"/>
              <a:gd name="connsiteY8" fmla="*/ 1557157 h 5387035"/>
              <a:gd name="connsiteX0" fmla="*/ 0 w 6656386"/>
              <a:gd name="connsiteY0" fmla="*/ 1557157 h 5378518"/>
              <a:gd name="connsiteX1" fmla="*/ 171522 w 6656386"/>
              <a:gd name="connsiteY1" fmla="*/ 1143942 h 5378518"/>
              <a:gd name="connsiteX2" fmla="*/ 2160970 w 6656386"/>
              <a:gd name="connsiteY2" fmla="*/ 0 h 5378518"/>
              <a:gd name="connsiteX3" fmla="*/ 6656386 w 6656386"/>
              <a:gd name="connsiteY3" fmla="*/ 1128322 h 5378518"/>
              <a:gd name="connsiteX4" fmla="*/ 2758780 w 6656386"/>
              <a:gd name="connsiteY4" fmla="*/ 5274825 h 5378518"/>
              <a:gd name="connsiteX5" fmla="*/ 2142850 w 6656386"/>
              <a:gd name="connsiteY5" fmla="*/ 5274760 h 5378518"/>
              <a:gd name="connsiteX6" fmla="*/ 232634 w 6656386"/>
              <a:gd name="connsiteY6" fmla="*/ 4196185 h 5378518"/>
              <a:gd name="connsiteX7" fmla="*/ 3442 w 6656386"/>
              <a:gd name="connsiteY7" fmla="*/ 3735382 h 5378518"/>
              <a:gd name="connsiteX8" fmla="*/ 0 w 6656386"/>
              <a:gd name="connsiteY8" fmla="*/ 1557157 h 5378518"/>
              <a:gd name="connsiteX0" fmla="*/ 0 w 6656386"/>
              <a:gd name="connsiteY0" fmla="*/ 1557157 h 5378518"/>
              <a:gd name="connsiteX1" fmla="*/ 171522 w 6656386"/>
              <a:gd name="connsiteY1" fmla="*/ 1143942 h 5378518"/>
              <a:gd name="connsiteX2" fmla="*/ 2160970 w 6656386"/>
              <a:gd name="connsiteY2" fmla="*/ 0 h 5378518"/>
              <a:gd name="connsiteX3" fmla="*/ 6656386 w 6656386"/>
              <a:gd name="connsiteY3" fmla="*/ 1128322 h 5378518"/>
              <a:gd name="connsiteX4" fmla="*/ 2758780 w 6656386"/>
              <a:gd name="connsiteY4" fmla="*/ 5274825 h 5378518"/>
              <a:gd name="connsiteX5" fmla="*/ 2142850 w 6656386"/>
              <a:gd name="connsiteY5" fmla="*/ 5274760 h 5378518"/>
              <a:gd name="connsiteX6" fmla="*/ 232634 w 6656386"/>
              <a:gd name="connsiteY6" fmla="*/ 4196185 h 5378518"/>
              <a:gd name="connsiteX7" fmla="*/ 3442 w 6656386"/>
              <a:gd name="connsiteY7" fmla="*/ 3735382 h 5378518"/>
              <a:gd name="connsiteX8" fmla="*/ 0 w 6656386"/>
              <a:gd name="connsiteY8" fmla="*/ 1557157 h 5378518"/>
              <a:gd name="connsiteX0" fmla="*/ 0 w 6656386"/>
              <a:gd name="connsiteY0" fmla="*/ 1557157 h 5378518"/>
              <a:gd name="connsiteX1" fmla="*/ 171522 w 6656386"/>
              <a:gd name="connsiteY1" fmla="*/ 1143942 h 5378518"/>
              <a:gd name="connsiteX2" fmla="*/ 2160970 w 6656386"/>
              <a:gd name="connsiteY2" fmla="*/ 0 h 5378518"/>
              <a:gd name="connsiteX3" fmla="*/ 6656386 w 6656386"/>
              <a:gd name="connsiteY3" fmla="*/ 1128322 h 5378518"/>
              <a:gd name="connsiteX4" fmla="*/ 2758780 w 6656386"/>
              <a:gd name="connsiteY4" fmla="*/ 5274825 h 5378518"/>
              <a:gd name="connsiteX5" fmla="*/ 2142850 w 6656386"/>
              <a:gd name="connsiteY5" fmla="*/ 5274760 h 5378518"/>
              <a:gd name="connsiteX6" fmla="*/ 232634 w 6656386"/>
              <a:gd name="connsiteY6" fmla="*/ 4196185 h 5378518"/>
              <a:gd name="connsiteX7" fmla="*/ 3442 w 6656386"/>
              <a:gd name="connsiteY7" fmla="*/ 3735382 h 5378518"/>
              <a:gd name="connsiteX8" fmla="*/ 0 w 6656386"/>
              <a:gd name="connsiteY8" fmla="*/ 1557157 h 5378518"/>
              <a:gd name="connsiteX0" fmla="*/ 0 w 6688339"/>
              <a:gd name="connsiteY0" fmla="*/ 1557157 h 5378518"/>
              <a:gd name="connsiteX1" fmla="*/ 171522 w 6688339"/>
              <a:gd name="connsiteY1" fmla="*/ 1143942 h 5378518"/>
              <a:gd name="connsiteX2" fmla="*/ 2160970 w 6688339"/>
              <a:gd name="connsiteY2" fmla="*/ 0 h 5378518"/>
              <a:gd name="connsiteX3" fmla="*/ 6656386 w 6688339"/>
              <a:gd name="connsiteY3" fmla="*/ 1128322 h 5378518"/>
              <a:gd name="connsiteX4" fmla="*/ 4103217 w 6688339"/>
              <a:gd name="connsiteY4" fmla="*/ 3868919 h 5378518"/>
              <a:gd name="connsiteX5" fmla="*/ 2758780 w 6688339"/>
              <a:gd name="connsiteY5" fmla="*/ 5274825 h 5378518"/>
              <a:gd name="connsiteX6" fmla="*/ 2142850 w 6688339"/>
              <a:gd name="connsiteY6" fmla="*/ 5274760 h 5378518"/>
              <a:gd name="connsiteX7" fmla="*/ 232634 w 6688339"/>
              <a:gd name="connsiteY7" fmla="*/ 4196185 h 5378518"/>
              <a:gd name="connsiteX8" fmla="*/ 3442 w 6688339"/>
              <a:gd name="connsiteY8" fmla="*/ 3735382 h 5378518"/>
              <a:gd name="connsiteX9" fmla="*/ 0 w 6688339"/>
              <a:gd name="connsiteY9" fmla="*/ 1557157 h 5378518"/>
              <a:gd name="connsiteX0" fmla="*/ 0 w 6698680"/>
              <a:gd name="connsiteY0" fmla="*/ 1557157 h 5378518"/>
              <a:gd name="connsiteX1" fmla="*/ 171522 w 6698680"/>
              <a:gd name="connsiteY1" fmla="*/ 1143942 h 5378518"/>
              <a:gd name="connsiteX2" fmla="*/ 2160970 w 6698680"/>
              <a:gd name="connsiteY2" fmla="*/ 0 h 5378518"/>
              <a:gd name="connsiteX3" fmla="*/ 6656386 w 6698680"/>
              <a:gd name="connsiteY3" fmla="*/ 1128322 h 5378518"/>
              <a:gd name="connsiteX4" fmla="*/ 4103217 w 6698680"/>
              <a:gd name="connsiteY4" fmla="*/ 3868919 h 5378518"/>
              <a:gd name="connsiteX5" fmla="*/ 2758780 w 6698680"/>
              <a:gd name="connsiteY5" fmla="*/ 5274825 h 5378518"/>
              <a:gd name="connsiteX6" fmla="*/ 2142850 w 6698680"/>
              <a:gd name="connsiteY6" fmla="*/ 5274760 h 5378518"/>
              <a:gd name="connsiteX7" fmla="*/ 232634 w 6698680"/>
              <a:gd name="connsiteY7" fmla="*/ 4196185 h 5378518"/>
              <a:gd name="connsiteX8" fmla="*/ 3442 w 6698680"/>
              <a:gd name="connsiteY8" fmla="*/ 3735382 h 5378518"/>
              <a:gd name="connsiteX9" fmla="*/ 0 w 6698680"/>
              <a:gd name="connsiteY9" fmla="*/ 1557157 h 5378518"/>
              <a:gd name="connsiteX0" fmla="*/ 0 w 6710326"/>
              <a:gd name="connsiteY0" fmla="*/ 1557157 h 5378518"/>
              <a:gd name="connsiteX1" fmla="*/ 171522 w 6710326"/>
              <a:gd name="connsiteY1" fmla="*/ 1143942 h 5378518"/>
              <a:gd name="connsiteX2" fmla="*/ 2160970 w 6710326"/>
              <a:gd name="connsiteY2" fmla="*/ 0 h 5378518"/>
              <a:gd name="connsiteX3" fmla="*/ 6656386 w 6710326"/>
              <a:gd name="connsiteY3" fmla="*/ 1128322 h 5378518"/>
              <a:gd name="connsiteX4" fmla="*/ 4517159 w 6710326"/>
              <a:gd name="connsiteY4" fmla="*/ 4251620 h 5378518"/>
              <a:gd name="connsiteX5" fmla="*/ 2758780 w 6710326"/>
              <a:gd name="connsiteY5" fmla="*/ 5274825 h 5378518"/>
              <a:gd name="connsiteX6" fmla="*/ 2142850 w 6710326"/>
              <a:gd name="connsiteY6" fmla="*/ 5274760 h 5378518"/>
              <a:gd name="connsiteX7" fmla="*/ 232634 w 6710326"/>
              <a:gd name="connsiteY7" fmla="*/ 4196185 h 5378518"/>
              <a:gd name="connsiteX8" fmla="*/ 3442 w 6710326"/>
              <a:gd name="connsiteY8" fmla="*/ 3735382 h 5378518"/>
              <a:gd name="connsiteX9" fmla="*/ 0 w 6710326"/>
              <a:gd name="connsiteY9" fmla="*/ 1557157 h 5378518"/>
              <a:gd name="connsiteX0" fmla="*/ 0 w 6867584"/>
              <a:gd name="connsiteY0" fmla="*/ 1557157 h 5378518"/>
              <a:gd name="connsiteX1" fmla="*/ 171522 w 6867584"/>
              <a:gd name="connsiteY1" fmla="*/ 1143942 h 5378518"/>
              <a:gd name="connsiteX2" fmla="*/ 2160970 w 6867584"/>
              <a:gd name="connsiteY2" fmla="*/ 0 h 5378518"/>
              <a:gd name="connsiteX3" fmla="*/ 6656386 w 6867584"/>
              <a:gd name="connsiteY3" fmla="*/ 1128322 h 5378518"/>
              <a:gd name="connsiteX4" fmla="*/ 5969861 w 6867584"/>
              <a:gd name="connsiteY4" fmla="*/ 2666144 h 5378518"/>
              <a:gd name="connsiteX5" fmla="*/ 4517159 w 6867584"/>
              <a:gd name="connsiteY5" fmla="*/ 4251620 h 5378518"/>
              <a:gd name="connsiteX6" fmla="*/ 2758780 w 6867584"/>
              <a:gd name="connsiteY6" fmla="*/ 5274825 h 5378518"/>
              <a:gd name="connsiteX7" fmla="*/ 2142850 w 6867584"/>
              <a:gd name="connsiteY7" fmla="*/ 5274760 h 5378518"/>
              <a:gd name="connsiteX8" fmla="*/ 232634 w 6867584"/>
              <a:gd name="connsiteY8" fmla="*/ 4196185 h 5378518"/>
              <a:gd name="connsiteX9" fmla="*/ 3442 w 6867584"/>
              <a:gd name="connsiteY9" fmla="*/ 3735382 h 5378518"/>
              <a:gd name="connsiteX10" fmla="*/ 0 w 6867584"/>
              <a:gd name="connsiteY10" fmla="*/ 1557157 h 5378518"/>
              <a:gd name="connsiteX0" fmla="*/ 0 w 6776737"/>
              <a:gd name="connsiteY0" fmla="*/ 1557157 h 5378518"/>
              <a:gd name="connsiteX1" fmla="*/ 171522 w 6776737"/>
              <a:gd name="connsiteY1" fmla="*/ 1143942 h 5378518"/>
              <a:gd name="connsiteX2" fmla="*/ 2160970 w 6776737"/>
              <a:gd name="connsiteY2" fmla="*/ 0 h 5378518"/>
              <a:gd name="connsiteX3" fmla="*/ 6656386 w 6776737"/>
              <a:gd name="connsiteY3" fmla="*/ 1128322 h 5378518"/>
              <a:gd name="connsiteX4" fmla="*/ 4868619 w 6776737"/>
              <a:gd name="connsiteY4" fmla="*/ 3837678 h 5378518"/>
              <a:gd name="connsiteX5" fmla="*/ 4517159 w 6776737"/>
              <a:gd name="connsiteY5" fmla="*/ 4251620 h 5378518"/>
              <a:gd name="connsiteX6" fmla="*/ 2758780 w 6776737"/>
              <a:gd name="connsiteY6" fmla="*/ 5274825 h 5378518"/>
              <a:gd name="connsiteX7" fmla="*/ 2142850 w 6776737"/>
              <a:gd name="connsiteY7" fmla="*/ 5274760 h 5378518"/>
              <a:gd name="connsiteX8" fmla="*/ 232634 w 6776737"/>
              <a:gd name="connsiteY8" fmla="*/ 4196185 h 5378518"/>
              <a:gd name="connsiteX9" fmla="*/ 3442 w 6776737"/>
              <a:gd name="connsiteY9" fmla="*/ 3735382 h 5378518"/>
              <a:gd name="connsiteX10" fmla="*/ 0 w 6776737"/>
              <a:gd name="connsiteY10" fmla="*/ 1557157 h 5378518"/>
              <a:gd name="connsiteX0" fmla="*/ 0 w 6776737"/>
              <a:gd name="connsiteY0" fmla="*/ 1557157 h 5378518"/>
              <a:gd name="connsiteX1" fmla="*/ 171522 w 6776737"/>
              <a:gd name="connsiteY1" fmla="*/ 1143942 h 5378518"/>
              <a:gd name="connsiteX2" fmla="*/ 2160970 w 6776737"/>
              <a:gd name="connsiteY2" fmla="*/ 0 h 5378518"/>
              <a:gd name="connsiteX3" fmla="*/ 6656386 w 6776737"/>
              <a:gd name="connsiteY3" fmla="*/ 1128322 h 5378518"/>
              <a:gd name="connsiteX4" fmla="*/ 4868619 w 6776737"/>
              <a:gd name="connsiteY4" fmla="*/ 3837678 h 5378518"/>
              <a:gd name="connsiteX5" fmla="*/ 4517159 w 6776737"/>
              <a:gd name="connsiteY5" fmla="*/ 4251620 h 5378518"/>
              <a:gd name="connsiteX6" fmla="*/ 2758780 w 6776737"/>
              <a:gd name="connsiteY6" fmla="*/ 5274825 h 5378518"/>
              <a:gd name="connsiteX7" fmla="*/ 2142850 w 6776737"/>
              <a:gd name="connsiteY7" fmla="*/ 5274760 h 5378518"/>
              <a:gd name="connsiteX8" fmla="*/ 232634 w 6776737"/>
              <a:gd name="connsiteY8" fmla="*/ 4196185 h 5378518"/>
              <a:gd name="connsiteX9" fmla="*/ 3442 w 6776737"/>
              <a:gd name="connsiteY9" fmla="*/ 3735382 h 5378518"/>
              <a:gd name="connsiteX10" fmla="*/ 0 w 6776737"/>
              <a:gd name="connsiteY10" fmla="*/ 1557157 h 5378518"/>
              <a:gd name="connsiteX0" fmla="*/ 0 w 6776737"/>
              <a:gd name="connsiteY0" fmla="*/ 1557157 h 5378518"/>
              <a:gd name="connsiteX1" fmla="*/ 171522 w 6776737"/>
              <a:gd name="connsiteY1" fmla="*/ 1143942 h 5378518"/>
              <a:gd name="connsiteX2" fmla="*/ 2160970 w 6776737"/>
              <a:gd name="connsiteY2" fmla="*/ 0 h 5378518"/>
              <a:gd name="connsiteX3" fmla="*/ 6656386 w 6776737"/>
              <a:gd name="connsiteY3" fmla="*/ 1128322 h 5378518"/>
              <a:gd name="connsiteX4" fmla="*/ 4868619 w 6776737"/>
              <a:gd name="connsiteY4" fmla="*/ 3837678 h 5378518"/>
              <a:gd name="connsiteX5" fmla="*/ 4517159 w 6776737"/>
              <a:gd name="connsiteY5" fmla="*/ 4251620 h 5378518"/>
              <a:gd name="connsiteX6" fmla="*/ 2758780 w 6776737"/>
              <a:gd name="connsiteY6" fmla="*/ 5274825 h 5378518"/>
              <a:gd name="connsiteX7" fmla="*/ 2142850 w 6776737"/>
              <a:gd name="connsiteY7" fmla="*/ 5274760 h 5378518"/>
              <a:gd name="connsiteX8" fmla="*/ 232634 w 6776737"/>
              <a:gd name="connsiteY8" fmla="*/ 4196185 h 5378518"/>
              <a:gd name="connsiteX9" fmla="*/ 3442 w 6776737"/>
              <a:gd name="connsiteY9" fmla="*/ 3735382 h 5378518"/>
              <a:gd name="connsiteX10" fmla="*/ 0 w 6776737"/>
              <a:gd name="connsiteY10" fmla="*/ 1557157 h 5378518"/>
              <a:gd name="connsiteX0" fmla="*/ 0 w 6776737"/>
              <a:gd name="connsiteY0" fmla="*/ 1557157 h 5378518"/>
              <a:gd name="connsiteX1" fmla="*/ 171522 w 6776737"/>
              <a:gd name="connsiteY1" fmla="*/ 1143942 h 5378518"/>
              <a:gd name="connsiteX2" fmla="*/ 2160970 w 6776737"/>
              <a:gd name="connsiteY2" fmla="*/ 0 h 5378518"/>
              <a:gd name="connsiteX3" fmla="*/ 6656386 w 6776737"/>
              <a:gd name="connsiteY3" fmla="*/ 1128322 h 5378518"/>
              <a:gd name="connsiteX4" fmla="*/ 4868619 w 6776737"/>
              <a:gd name="connsiteY4" fmla="*/ 3837678 h 5378518"/>
              <a:gd name="connsiteX5" fmla="*/ 4517159 w 6776737"/>
              <a:gd name="connsiteY5" fmla="*/ 4251620 h 5378518"/>
              <a:gd name="connsiteX6" fmla="*/ 2758780 w 6776737"/>
              <a:gd name="connsiteY6" fmla="*/ 5274825 h 5378518"/>
              <a:gd name="connsiteX7" fmla="*/ 2142850 w 6776737"/>
              <a:gd name="connsiteY7" fmla="*/ 5274760 h 5378518"/>
              <a:gd name="connsiteX8" fmla="*/ 232634 w 6776737"/>
              <a:gd name="connsiteY8" fmla="*/ 4196185 h 5378518"/>
              <a:gd name="connsiteX9" fmla="*/ 3442 w 6776737"/>
              <a:gd name="connsiteY9" fmla="*/ 3735382 h 5378518"/>
              <a:gd name="connsiteX10" fmla="*/ 0 w 6776737"/>
              <a:gd name="connsiteY10" fmla="*/ 1557157 h 5378518"/>
              <a:gd name="connsiteX0" fmla="*/ 0 w 6776737"/>
              <a:gd name="connsiteY0" fmla="*/ 1557157 h 5378518"/>
              <a:gd name="connsiteX1" fmla="*/ 171522 w 6776737"/>
              <a:gd name="connsiteY1" fmla="*/ 1143942 h 5378518"/>
              <a:gd name="connsiteX2" fmla="*/ 2160970 w 6776737"/>
              <a:gd name="connsiteY2" fmla="*/ 0 h 5378518"/>
              <a:gd name="connsiteX3" fmla="*/ 6656386 w 6776737"/>
              <a:gd name="connsiteY3" fmla="*/ 1128322 h 5378518"/>
              <a:gd name="connsiteX4" fmla="*/ 4868619 w 6776737"/>
              <a:gd name="connsiteY4" fmla="*/ 3837678 h 5378518"/>
              <a:gd name="connsiteX5" fmla="*/ 4517159 w 6776737"/>
              <a:gd name="connsiteY5" fmla="*/ 4251620 h 5378518"/>
              <a:gd name="connsiteX6" fmla="*/ 2758780 w 6776737"/>
              <a:gd name="connsiteY6" fmla="*/ 5274825 h 5378518"/>
              <a:gd name="connsiteX7" fmla="*/ 2142850 w 6776737"/>
              <a:gd name="connsiteY7" fmla="*/ 5274760 h 5378518"/>
              <a:gd name="connsiteX8" fmla="*/ 232634 w 6776737"/>
              <a:gd name="connsiteY8" fmla="*/ 4196185 h 5378518"/>
              <a:gd name="connsiteX9" fmla="*/ 3442 w 6776737"/>
              <a:gd name="connsiteY9" fmla="*/ 3735382 h 5378518"/>
              <a:gd name="connsiteX10" fmla="*/ 0 w 6776737"/>
              <a:gd name="connsiteY10" fmla="*/ 1557157 h 5378518"/>
              <a:gd name="connsiteX0" fmla="*/ 0 w 6776737"/>
              <a:gd name="connsiteY0" fmla="*/ 1557157 h 5381312"/>
              <a:gd name="connsiteX1" fmla="*/ 171522 w 6776737"/>
              <a:gd name="connsiteY1" fmla="*/ 1143942 h 5381312"/>
              <a:gd name="connsiteX2" fmla="*/ 2160970 w 6776737"/>
              <a:gd name="connsiteY2" fmla="*/ 0 h 5381312"/>
              <a:gd name="connsiteX3" fmla="*/ 6656386 w 6776737"/>
              <a:gd name="connsiteY3" fmla="*/ 1128322 h 5381312"/>
              <a:gd name="connsiteX4" fmla="*/ 4868619 w 6776737"/>
              <a:gd name="connsiteY4" fmla="*/ 3837678 h 5381312"/>
              <a:gd name="connsiteX5" fmla="*/ 4517159 w 6776737"/>
              <a:gd name="connsiteY5" fmla="*/ 4251620 h 5381312"/>
              <a:gd name="connsiteX6" fmla="*/ 2758780 w 6776737"/>
              <a:gd name="connsiteY6" fmla="*/ 5274825 h 5381312"/>
              <a:gd name="connsiteX7" fmla="*/ 2142850 w 6776737"/>
              <a:gd name="connsiteY7" fmla="*/ 5274760 h 5381312"/>
              <a:gd name="connsiteX8" fmla="*/ 232634 w 6776737"/>
              <a:gd name="connsiteY8" fmla="*/ 4196185 h 5381312"/>
              <a:gd name="connsiteX9" fmla="*/ 3442 w 6776737"/>
              <a:gd name="connsiteY9" fmla="*/ 3735382 h 5381312"/>
              <a:gd name="connsiteX10" fmla="*/ 0 w 6776737"/>
              <a:gd name="connsiteY10" fmla="*/ 1557157 h 5381312"/>
              <a:gd name="connsiteX0" fmla="*/ 0 w 7076447"/>
              <a:gd name="connsiteY0" fmla="*/ 1557157 h 5381312"/>
              <a:gd name="connsiteX1" fmla="*/ 171522 w 7076447"/>
              <a:gd name="connsiteY1" fmla="*/ 1143942 h 5381312"/>
              <a:gd name="connsiteX2" fmla="*/ 2160970 w 7076447"/>
              <a:gd name="connsiteY2" fmla="*/ 0 h 5381312"/>
              <a:gd name="connsiteX3" fmla="*/ 6656386 w 7076447"/>
              <a:gd name="connsiteY3" fmla="*/ 1128322 h 5381312"/>
              <a:gd name="connsiteX4" fmla="*/ 6680591 w 7076447"/>
              <a:gd name="connsiteY4" fmla="*/ 1713296 h 5381312"/>
              <a:gd name="connsiteX5" fmla="*/ 4868619 w 7076447"/>
              <a:gd name="connsiteY5" fmla="*/ 3837678 h 5381312"/>
              <a:gd name="connsiteX6" fmla="*/ 4517159 w 7076447"/>
              <a:gd name="connsiteY6" fmla="*/ 4251620 h 5381312"/>
              <a:gd name="connsiteX7" fmla="*/ 2758780 w 7076447"/>
              <a:gd name="connsiteY7" fmla="*/ 5274825 h 5381312"/>
              <a:gd name="connsiteX8" fmla="*/ 2142850 w 7076447"/>
              <a:gd name="connsiteY8" fmla="*/ 5274760 h 5381312"/>
              <a:gd name="connsiteX9" fmla="*/ 232634 w 7076447"/>
              <a:gd name="connsiteY9" fmla="*/ 4196185 h 5381312"/>
              <a:gd name="connsiteX10" fmla="*/ 3442 w 7076447"/>
              <a:gd name="connsiteY10" fmla="*/ 3735382 h 5381312"/>
              <a:gd name="connsiteX11" fmla="*/ 0 w 7076447"/>
              <a:gd name="connsiteY11" fmla="*/ 1557157 h 5381312"/>
              <a:gd name="connsiteX0" fmla="*/ 0 w 6810174"/>
              <a:gd name="connsiteY0" fmla="*/ 1557157 h 5381312"/>
              <a:gd name="connsiteX1" fmla="*/ 171522 w 6810174"/>
              <a:gd name="connsiteY1" fmla="*/ 1143942 h 5381312"/>
              <a:gd name="connsiteX2" fmla="*/ 2160970 w 6810174"/>
              <a:gd name="connsiteY2" fmla="*/ 0 h 5381312"/>
              <a:gd name="connsiteX3" fmla="*/ 6656386 w 6810174"/>
              <a:gd name="connsiteY3" fmla="*/ 1128322 h 5381312"/>
              <a:gd name="connsiteX4" fmla="*/ 4868619 w 6810174"/>
              <a:gd name="connsiteY4" fmla="*/ 1486799 h 5381312"/>
              <a:gd name="connsiteX5" fmla="*/ 4868619 w 6810174"/>
              <a:gd name="connsiteY5" fmla="*/ 3837678 h 5381312"/>
              <a:gd name="connsiteX6" fmla="*/ 4517159 w 6810174"/>
              <a:gd name="connsiteY6" fmla="*/ 4251620 h 5381312"/>
              <a:gd name="connsiteX7" fmla="*/ 2758780 w 6810174"/>
              <a:gd name="connsiteY7" fmla="*/ 5274825 h 5381312"/>
              <a:gd name="connsiteX8" fmla="*/ 2142850 w 6810174"/>
              <a:gd name="connsiteY8" fmla="*/ 5274760 h 5381312"/>
              <a:gd name="connsiteX9" fmla="*/ 232634 w 6810174"/>
              <a:gd name="connsiteY9" fmla="*/ 4196185 h 5381312"/>
              <a:gd name="connsiteX10" fmla="*/ 3442 w 6810174"/>
              <a:gd name="connsiteY10" fmla="*/ 3735382 h 5381312"/>
              <a:gd name="connsiteX11" fmla="*/ 0 w 6810174"/>
              <a:gd name="connsiteY11" fmla="*/ 1557157 h 5381312"/>
              <a:gd name="connsiteX0" fmla="*/ 0 w 6810174"/>
              <a:gd name="connsiteY0" fmla="*/ 1557157 h 5381312"/>
              <a:gd name="connsiteX1" fmla="*/ 171522 w 6810174"/>
              <a:gd name="connsiteY1" fmla="*/ 1143942 h 5381312"/>
              <a:gd name="connsiteX2" fmla="*/ 2160970 w 6810174"/>
              <a:gd name="connsiteY2" fmla="*/ 0 h 5381312"/>
              <a:gd name="connsiteX3" fmla="*/ 6656386 w 6810174"/>
              <a:gd name="connsiteY3" fmla="*/ 1128322 h 5381312"/>
              <a:gd name="connsiteX4" fmla="*/ 4868619 w 6810174"/>
              <a:gd name="connsiteY4" fmla="*/ 1486799 h 5381312"/>
              <a:gd name="connsiteX5" fmla="*/ 4868619 w 6810174"/>
              <a:gd name="connsiteY5" fmla="*/ 3837678 h 5381312"/>
              <a:gd name="connsiteX6" fmla="*/ 4517159 w 6810174"/>
              <a:gd name="connsiteY6" fmla="*/ 4251620 h 5381312"/>
              <a:gd name="connsiteX7" fmla="*/ 2758780 w 6810174"/>
              <a:gd name="connsiteY7" fmla="*/ 5274825 h 5381312"/>
              <a:gd name="connsiteX8" fmla="*/ 2142850 w 6810174"/>
              <a:gd name="connsiteY8" fmla="*/ 5274760 h 5381312"/>
              <a:gd name="connsiteX9" fmla="*/ 232634 w 6810174"/>
              <a:gd name="connsiteY9" fmla="*/ 4196185 h 5381312"/>
              <a:gd name="connsiteX10" fmla="*/ 3442 w 6810174"/>
              <a:gd name="connsiteY10" fmla="*/ 3735382 h 5381312"/>
              <a:gd name="connsiteX11" fmla="*/ 0 w 6810174"/>
              <a:gd name="connsiteY11" fmla="*/ 1557157 h 5381312"/>
              <a:gd name="connsiteX0" fmla="*/ 0 w 6810174"/>
              <a:gd name="connsiteY0" fmla="*/ 1557157 h 5381312"/>
              <a:gd name="connsiteX1" fmla="*/ 171522 w 6810174"/>
              <a:gd name="connsiteY1" fmla="*/ 1143942 h 5381312"/>
              <a:gd name="connsiteX2" fmla="*/ 2160970 w 6810174"/>
              <a:gd name="connsiteY2" fmla="*/ 0 h 5381312"/>
              <a:gd name="connsiteX3" fmla="*/ 6656386 w 6810174"/>
              <a:gd name="connsiteY3" fmla="*/ 1128322 h 5381312"/>
              <a:gd name="connsiteX4" fmla="*/ 4868619 w 6810174"/>
              <a:gd name="connsiteY4" fmla="*/ 1486799 h 5381312"/>
              <a:gd name="connsiteX5" fmla="*/ 4868619 w 6810174"/>
              <a:gd name="connsiteY5" fmla="*/ 3837678 h 5381312"/>
              <a:gd name="connsiteX6" fmla="*/ 4517159 w 6810174"/>
              <a:gd name="connsiteY6" fmla="*/ 4251620 h 5381312"/>
              <a:gd name="connsiteX7" fmla="*/ 2758780 w 6810174"/>
              <a:gd name="connsiteY7" fmla="*/ 5274825 h 5381312"/>
              <a:gd name="connsiteX8" fmla="*/ 2142850 w 6810174"/>
              <a:gd name="connsiteY8" fmla="*/ 5274760 h 5381312"/>
              <a:gd name="connsiteX9" fmla="*/ 232634 w 6810174"/>
              <a:gd name="connsiteY9" fmla="*/ 4196185 h 5381312"/>
              <a:gd name="connsiteX10" fmla="*/ 3442 w 6810174"/>
              <a:gd name="connsiteY10" fmla="*/ 3735382 h 5381312"/>
              <a:gd name="connsiteX11" fmla="*/ 0 w 6810174"/>
              <a:gd name="connsiteY11" fmla="*/ 1557157 h 5381312"/>
              <a:gd name="connsiteX0" fmla="*/ 0 w 6810174"/>
              <a:gd name="connsiteY0" fmla="*/ 1557157 h 5381312"/>
              <a:gd name="connsiteX1" fmla="*/ 171522 w 6810174"/>
              <a:gd name="connsiteY1" fmla="*/ 1143942 h 5381312"/>
              <a:gd name="connsiteX2" fmla="*/ 2160970 w 6810174"/>
              <a:gd name="connsiteY2" fmla="*/ 0 h 5381312"/>
              <a:gd name="connsiteX3" fmla="*/ 4204749 w 6810174"/>
              <a:gd name="connsiteY3" fmla="*/ 502711 h 5381312"/>
              <a:gd name="connsiteX4" fmla="*/ 6656386 w 6810174"/>
              <a:gd name="connsiteY4" fmla="*/ 1128322 h 5381312"/>
              <a:gd name="connsiteX5" fmla="*/ 4868619 w 6810174"/>
              <a:gd name="connsiteY5" fmla="*/ 1486799 h 5381312"/>
              <a:gd name="connsiteX6" fmla="*/ 4868619 w 6810174"/>
              <a:gd name="connsiteY6" fmla="*/ 3837678 h 5381312"/>
              <a:gd name="connsiteX7" fmla="*/ 4517159 w 6810174"/>
              <a:gd name="connsiteY7" fmla="*/ 4251620 h 5381312"/>
              <a:gd name="connsiteX8" fmla="*/ 2758780 w 6810174"/>
              <a:gd name="connsiteY8" fmla="*/ 5274825 h 5381312"/>
              <a:gd name="connsiteX9" fmla="*/ 2142850 w 6810174"/>
              <a:gd name="connsiteY9" fmla="*/ 5274760 h 5381312"/>
              <a:gd name="connsiteX10" fmla="*/ 232634 w 6810174"/>
              <a:gd name="connsiteY10" fmla="*/ 4196185 h 5381312"/>
              <a:gd name="connsiteX11" fmla="*/ 3442 w 6810174"/>
              <a:gd name="connsiteY11" fmla="*/ 3735382 h 5381312"/>
              <a:gd name="connsiteX12" fmla="*/ 0 w 6810174"/>
              <a:gd name="connsiteY12" fmla="*/ 1557157 h 5381312"/>
              <a:gd name="connsiteX0" fmla="*/ 0 w 6810174"/>
              <a:gd name="connsiteY0" fmla="*/ 1569921 h 5394076"/>
              <a:gd name="connsiteX1" fmla="*/ 171522 w 6810174"/>
              <a:gd name="connsiteY1" fmla="*/ 1156706 h 5394076"/>
              <a:gd name="connsiteX2" fmla="*/ 2160970 w 6810174"/>
              <a:gd name="connsiteY2" fmla="*/ 12764 h 5394076"/>
              <a:gd name="connsiteX3" fmla="*/ 2658324 w 6810174"/>
              <a:gd name="connsiteY3" fmla="*/ 0 h 5394076"/>
              <a:gd name="connsiteX4" fmla="*/ 6656386 w 6810174"/>
              <a:gd name="connsiteY4" fmla="*/ 1141086 h 5394076"/>
              <a:gd name="connsiteX5" fmla="*/ 4868619 w 6810174"/>
              <a:gd name="connsiteY5" fmla="*/ 1499563 h 5394076"/>
              <a:gd name="connsiteX6" fmla="*/ 4868619 w 6810174"/>
              <a:gd name="connsiteY6" fmla="*/ 3850442 h 5394076"/>
              <a:gd name="connsiteX7" fmla="*/ 4517159 w 6810174"/>
              <a:gd name="connsiteY7" fmla="*/ 4264384 h 5394076"/>
              <a:gd name="connsiteX8" fmla="*/ 2758780 w 6810174"/>
              <a:gd name="connsiteY8" fmla="*/ 5287589 h 5394076"/>
              <a:gd name="connsiteX9" fmla="*/ 2142850 w 6810174"/>
              <a:gd name="connsiteY9" fmla="*/ 5287524 h 5394076"/>
              <a:gd name="connsiteX10" fmla="*/ 232634 w 6810174"/>
              <a:gd name="connsiteY10" fmla="*/ 4208949 h 5394076"/>
              <a:gd name="connsiteX11" fmla="*/ 3442 w 6810174"/>
              <a:gd name="connsiteY11" fmla="*/ 3748146 h 5394076"/>
              <a:gd name="connsiteX12" fmla="*/ 0 w 6810174"/>
              <a:gd name="connsiteY12" fmla="*/ 1569921 h 5394076"/>
              <a:gd name="connsiteX0" fmla="*/ 0 w 5137670"/>
              <a:gd name="connsiteY0" fmla="*/ 1569921 h 5394076"/>
              <a:gd name="connsiteX1" fmla="*/ 171522 w 5137670"/>
              <a:gd name="connsiteY1" fmla="*/ 1156706 h 5394076"/>
              <a:gd name="connsiteX2" fmla="*/ 2160970 w 5137670"/>
              <a:gd name="connsiteY2" fmla="*/ 12764 h 5394076"/>
              <a:gd name="connsiteX3" fmla="*/ 2658324 w 5137670"/>
              <a:gd name="connsiteY3" fmla="*/ 0 h 5394076"/>
              <a:gd name="connsiteX4" fmla="*/ 4617917 w 5137670"/>
              <a:gd name="connsiteY4" fmla="*/ 1117656 h 5394076"/>
              <a:gd name="connsiteX5" fmla="*/ 4868619 w 5137670"/>
              <a:gd name="connsiteY5" fmla="*/ 1499563 h 5394076"/>
              <a:gd name="connsiteX6" fmla="*/ 4868619 w 5137670"/>
              <a:gd name="connsiteY6" fmla="*/ 3850442 h 5394076"/>
              <a:gd name="connsiteX7" fmla="*/ 4517159 w 5137670"/>
              <a:gd name="connsiteY7" fmla="*/ 4264384 h 5394076"/>
              <a:gd name="connsiteX8" fmla="*/ 2758780 w 5137670"/>
              <a:gd name="connsiteY8" fmla="*/ 5287589 h 5394076"/>
              <a:gd name="connsiteX9" fmla="*/ 2142850 w 5137670"/>
              <a:gd name="connsiteY9" fmla="*/ 5287524 h 5394076"/>
              <a:gd name="connsiteX10" fmla="*/ 232634 w 5137670"/>
              <a:gd name="connsiteY10" fmla="*/ 4208949 h 5394076"/>
              <a:gd name="connsiteX11" fmla="*/ 3442 w 5137670"/>
              <a:gd name="connsiteY11" fmla="*/ 3748146 h 5394076"/>
              <a:gd name="connsiteX12" fmla="*/ 0 w 5137670"/>
              <a:gd name="connsiteY12" fmla="*/ 1569921 h 5394076"/>
              <a:gd name="connsiteX0" fmla="*/ 0 w 4972114"/>
              <a:gd name="connsiteY0" fmla="*/ 1569921 h 5394076"/>
              <a:gd name="connsiteX1" fmla="*/ 171522 w 4972114"/>
              <a:gd name="connsiteY1" fmla="*/ 1156706 h 5394076"/>
              <a:gd name="connsiteX2" fmla="*/ 2160970 w 4972114"/>
              <a:gd name="connsiteY2" fmla="*/ 12764 h 5394076"/>
              <a:gd name="connsiteX3" fmla="*/ 2658324 w 4972114"/>
              <a:gd name="connsiteY3" fmla="*/ 0 h 5394076"/>
              <a:gd name="connsiteX4" fmla="*/ 4617917 w 4972114"/>
              <a:gd name="connsiteY4" fmla="*/ 1117656 h 5394076"/>
              <a:gd name="connsiteX5" fmla="*/ 4868619 w 4972114"/>
              <a:gd name="connsiteY5" fmla="*/ 1499563 h 5394076"/>
              <a:gd name="connsiteX6" fmla="*/ 4868619 w 4972114"/>
              <a:gd name="connsiteY6" fmla="*/ 3850442 h 5394076"/>
              <a:gd name="connsiteX7" fmla="*/ 4517159 w 4972114"/>
              <a:gd name="connsiteY7" fmla="*/ 4264384 h 5394076"/>
              <a:gd name="connsiteX8" fmla="*/ 2758780 w 4972114"/>
              <a:gd name="connsiteY8" fmla="*/ 5287589 h 5394076"/>
              <a:gd name="connsiteX9" fmla="*/ 2142850 w 4972114"/>
              <a:gd name="connsiteY9" fmla="*/ 5287524 h 5394076"/>
              <a:gd name="connsiteX10" fmla="*/ 232634 w 4972114"/>
              <a:gd name="connsiteY10" fmla="*/ 4208949 h 5394076"/>
              <a:gd name="connsiteX11" fmla="*/ 3442 w 4972114"/>
              <a:gd name="connsiteY11" fmla="*/ 3748146 h 5394076"/>
              <a:gd name="connsiteX12" fmla="*/ 0 w 4972114"/>
              <a:gd name="connsiteY12" fmla="*/ 1569921 h 5394076"/>
              <a:gd name="connsiteX0" fmla="*/ 0 w 4869009"/>
              <a:gd name="connsiteY0" fmla="*/ 1569921 h 5394076"/>
              <a:gd name="connsiteX1" fmla="*/ 171522 w 4869009"/>
              <a:gd name="connsiteY1" fmla="*/ 1156706 h 5394076"/>
              <a:gd name="connsiteX2" fmla="*/ 2160970 w 4869009"/>
              <a:gd name="connsiteY2" fmla="*/ 12764 h 5394076"/>
              <a:gd name="connsiteX3" fmla="*/ 2658324 w 4869009"/>
              <a:gd name="connsiteY3" fmla="*/ 0 h 5394076"/>
              <a:gd name="connsiteX4" fmla="*/ 4617917 w 4869009"/>
              <a:gd name="connsiteY4" fmla="*/ 1117656 h 5394076"/>
              <a:gd name="connsiteX5" fmla="*/ 4868619 w 4869009"/>
              <a:gd name="connsiteY5" fmla="*/ 1499563 h 5394076"/>
              <a:gd name="connsiteX6" fmla="*/ 4868619 w 4869009"/>
              <a:gd name="connsiteY6" fmla="*/ 3850442 h 5394076"/>
              <a:gd name="connsiteX7" fmla="*/ 4517159 w 4869009"/>
              <a:gd name="connsiteY7" fmla="*/ 4264384 h 5394076"/>
              <a:gd name="connsiteX8" fmla="*/ 2758780 w 4869009"/>
              <a:gd name="connsiteY8" fmla="*/ 5287589 h 5394076"/>
              <a:gd name="connsiteX9" fmla="*/ 2142850 w 4869009"/>
              <a:gd name="connsiteY9" fmla="*/ 5287524 h 5394076"/>
              <a:gd name="connsiteX10" fmla="*/ 232634 w 4869009"/>
              <a:gd name="connsiteY10" fmla="*/ 4208949 h 5394076"/>
              <a:gd name="connsiteX11" fmla="*/ 3442 w 4869009"/>
              <a:gd name="connsiteY11" fmla="*/ 3748146 h 5394076"/>
              <a:gd name="connsiteX12" fmla="*/ 0 w 4869009"/>
              <a:gd name="connsiteY12" fmla="*/ 1569921 h 5394076"/>
              <a:gd name="connsiteX0" fmla="*/ 0 w 4869009"/>
              <a:gd name="connsiteY0" fmla="*/ 1569921 h 5394076"/>
              <a:gd name="connsiteX1" fmla="*/ 171522 w 4869009"/>
              <a:gd name="connsiteY1" fmla="*/ 1156706 h 5394076"/>
              <a:gd name="connsiteX2" fmla="*/ 2160970 w 4869009"/>
              <a:gd name="connsiteY2" fmla="*/ 12764 h 5394076"/>
              <a:gd name="connsiteX3" fmla="*/ 2658324 w 4869009"/>
              <a:gd name="connsiteY3" fmla="*/ 0 h 5394076"/>
              <a:gd name="connsiteX4" fmla="*/ 4617917 w 4869009"/>
              <a:gd name="connsiteY4" fmla="*/ 1117656 h 5394076"/>
              <a:gd name="connsiteX5" fmla="*/ 4868619 w 4869009"/>
              <a:gd name="connsiteY5" fmla="*/ 1499563 h 5394076"/>
              <a:gd name="connsiteX6" fmla="*/ 4868619 w 4869009"/>
              <a:gd name="connsiteY6" fmla="*/ 3850442 h 5394076"/>
              <a:gd name="connsiteX7" fmla="*/ 4517159 w 4869009"/>
              <a:gd name="connsiteY7" fmla="*/ 4264384 h 5394076"/>
              <a:gd name="connsiteX8" fmla="*/ 2758780 w 4869009"/>
              <a:gd name="connsiteY8" fmla="*/ 5287589 h 5394076"/>
              <a:gd name="connsiteX9" fmla="*/ 2142850 w 4869009"/>
              <a:gd name="connsiteY9" fmla="*/ 5287524 h 5394076"/>
              <a:gd name="connsiteX10" fmla="*/ 232634 w 4869009"/>
              <a:gd name="connsiteY10" fmla="*/ 4208949 h 5394076"/>
              <a:gd name="connsiteX11" fmla="*/ 3442 w 4869009"/>
              <a:gd name="connsiteY11" fmla="*/ 3748146 h 5394076"/>
              <a:gd name="connsiteX12" fmla="*/ 0 w 4869009"/>
              <a:gd name="connsiteY12" fmla="*/ 1569921 h 5394076"/>
              <a:gd name="connsiteX0" fmla="*/ 0 w 4869009"/>
              <a:gd name="connsiteY0" fmla="*/ 1569921 h 5394076"/>
              <a:gd name="connsiteX1" fmla="*/ 171522 w 4869009"/>
              <a:gd name="connsiteY1" fmla="*/ 1156706 h 5394076"/>
              <a:gd name="connsiteX2" fmla="*/ 2160970 w 4869009"/>
              <a:gd name="connsiteY2" fmla="*/ 12764 h 5394076"/>
              <a:gd name="connsiteX3" fmla="*/ 2658324 w 4869009"/>
              <a:gd name="connsiteY3" fmla="*/ 0 h 5394076"/>
              <a:gd name="connsiteX4" fmla="*/ 4617917 w 4869009"/>
              <a:gd name="connsiteY4" fmla="*/ 1117656 h 5394076"/>
              <a:gd name="connsiteX5" fmla="*/ 4868619 w 4869009"/>
              <a:gd name="connsiteY5" fmla="*/ 1499563 h 5394076"/>
              <a:gd name="connsiteX6" fmla="*/ 4868619 w 4869009"/>
              <a:gd name="connsiteY6" fmla="*/ 3850442 h 5394076"/>
              <a:gd name="connsiteX7" fmla="*/ 4517159 w 4869009"/>
              <a:gd name="connsiteY7" fmla="*/ 4264384 h 5394076"/>
              <a:gd name="connsiteX8" fmla="*/ 2758780 w 4869009"/>
              <a:gd name="connsiteY8" fmla="*/ 5287589 h 5394076"/>
              <a:gd name="connsiteX9" fmla="*/ 2142850 w 4869009"/>
              <a:gd name="connsiteY9" fmla="*/ 5287524 h 5394076"/>
              <a:gd name="connsiteX10" fmla="*/ 232634 w 4869009"/>
              <a:gd name="connsiteY10" fmla="*/ 4208949 h 5394076"/>
              <a:gd name="connsiteX11" fmla="*/ 3442 w 4869009"/>
              <a:gd name="connsiteY11" fmla="*/ 3748146 h 5394076"/>
              <a:gd name="connsiteX12" fmla="*/ 0 w 4869009"/>
              <a:gd name="connsiteY12" fmla="*/ 1569921 h 5394076"/>
              <a:gd name="connsiteX0" fmla="*/ 0 w 4869009"/>
              <a:gd name="connsiteY0" fmla="*/ 1569921 h 5394076"/>
              <a:gd name="connsiteX1" fmla="*/ 171522 w 4869009"/>
              <a:gd name="connsiteY1" fmla="*/ 1156706 h 5394076"/>
              <a:gd name="connsiteX2" fmla="*/ 2160970 w 4869009"/>
              <a:gd name="connsiteY2" fmla="*/ 12764 h 5394076"/>
              <a:gd name="connsiteX3" fmla="*/ 2658324 w 4869009"/>
              <a:gd name="connsiteY3" fmla="*/ 0 h 5394076"/>
              <a:gd name="connsiteX4" fmla="*/ 4617917 w 4869009"/>
              <a:gd name="connsiteY4" fmla="*/ 1117656 h 5394076"/>
              <a:gd name="connsiteX5" fmla="*/ 4868619 w 4869009"/>
              <a:gd name="connsiteY5" fmla="*/ 1499563 h 5394076"/>
              <a:gd name="connsiteX6" fmla="*/ 4868619 w 4869009"/>
              <a:gd name="connsiteY6" fmla="*/ 3828747 h 5394076"/>
              <a:gd name="connsiteX7" fmla="*/ 4517159 w 4869009"/>
              <a:gd name="connsiteY7" fmla="*/ 4264384 h 5394076"/>
              <a:gd name="connsiteX8" fmla="*/ 2758780 w 4869009"/>
              <a:gd name="connsiteY8" fmla="*/ 5287589 h 5394076"/>
              <a:gd name="connsiteX9" fmla="*/ 2142850 w 4869009"/>
              <a:gd name="connsiteY9" fmla="*/ 5287524 h 5394076"/>
              <a:gd name="connsiteX10" fmla="*/ 232634 w 4869009"/>
              <a:gd name="connsiteY10" fmla="*/ 4208949 h 5394076"/>
              <a:gd name="connsiteX11" fmla="*/ 3442 w 4869009"/>
              <a:gd name="connsiteY11" fmla="*/ 3748146 h 5394076"/>
              <a:gd name="connsiteX12" fmla="*/ 0 w 4869009"/>
              <a:gd name="connsiteY12" fmla="*/ 1569921 h 5394076"/>
              <a:gd name="connsiteX0" fmla="*/ 0 w 4869009"/>
              <a:gd name="connsiteY0" fmla="*/ 1569921 h 5394076"/>
              <a:gd name="connsiteX1" fmla="*/ 171522 w 4869009"/>
              <a:gd name="connsiteY1" fmla="*/ 1156706 h 5394076"/>
              <a:gd name="connsiteX2" fmla="*/ 2160970 w 4869009"/>
              <a:gd name="connsiteY2" fmla="*/ 12764 h 5394076"/>
              <a:gd name="connsiteX3" fmla="*/ 2658324 w 4869009"/>
              <a:gd name="connsiteY3" fmla="*/ 0 h 5394076"/>
              <a:gd name="connsiteX4" fmla="*/ 4617917 w 4869009"/>
              <a:gd name="connsiteY4" fmla="*/ 1117656 h 5394076"/>
              <a:gd name="connsiteX5" fmla="*/ 4868619 w 4869009"/>
              <a:gd name="connsiteY5" fmla="*/ 1499563 h 5394076"/>
              <a:gd name="connsiteX6" fmla="*/ 4868619 w 4869009"/>
              <a:gd name="connsiteY6" fmla="*/ 3828747 h 5394076"/>
              <a:gd name="connsiteX7" fmla="*/ 4517159 w 4869009"/>
              <a:gd name="connsiteY7" fmla="*/ 4264384 h 5394076"/>
              <a:gd name="connsiteX8" fmla="*/ 2758780 w 4869009"/>
              <a:gd name="connsiteY8" fmla="*/ 5287589 h 5394076"/>
              <a:gd name="connsiteX9" fmla="*/ 2142850 w 4869009"/>
              <a:gd name="connsiteY9" fmla="*/ 5287524 h 5394076"/>
              <a:gd name="connsiteX10" fmla="*/ 232634 w 4869009"/>
              <a:gd name="connsiteY10" fmla="*/ 4208949 h 5394076"/>
              <a:gd name="connsiteX11" fmla="*/ 3442 w 4869009"/>
              <a:gd name="connsiteY11" fmla="*/ 3748146 h 5394076"/>
              <a:gd name="connsiteX12" fmla="*/ 0 w 4869009"/>
              <a:gd name="connsiteY12" fmla="*/ 1569921 h 5394076"/>
              <a:gd name="connsiteX0" fmla="*/ 0 w 4869009"/>
              <a:gd name="connsiteY0" fmla="*/ 1569921 h 5394076"/>
              <a:gd name="connsiteX1" fmla="*/ 171522 w 4869009"/>
              <a:gd name="connsiteY1" fmla="*/ 1156706 h 5394076"/>
              <a:gd name="connsiteX2" fmla="*/ 2160970 w 4869009"/>
              <a:gd name="connsiteY2" fmla="*/ 12764 h 5394076"/>
              <a:gd name="connsiteX3" fmla="*/ 2658324 w 4869009"/>
              <a:gd name="connsiteY3" fmla="*/ 0 h 5394076"/>
              <a:gd name="connsiteX4" fmla="*/ 4617917 w 4869009"/>
              <a:gd name="connsiteY4" fmla="*/ 1117656 h 5394076"/>
              <a:gd name="connsiteX5" fmla="*/ 4868619 w 4869009"/>
              <a:gd name="connsiteY5" fmla="*/ 1499563 h 5394076"/>
              <a:gd name="connsiteX6" fmla="*/ 4868619 w 4869009"/>
              <a:gd name="connsiteY6" fmla="*/ 3828747 h 5394076"/>
              <a:gd name="connsiteX7" fmla="*/ 4517159 w 4869009"/>
              <a:gd name="connsiteY7" fmla="*/ 4264384 h 5394076"/>
              <a:gd name="connsiteX8" fmla="*/ 2758780 w 4869009"/>
              <a:gd name="connsiteY8" fmla="*/ 5287589 h 5394076"/>
              <a:gd name="connsiteX9" fmla="*/ 2142850 w 4869009"/>
              <a:gd name="connsiteY9" fmla="*/ 5287524 h 5394076"/>
              <a:gd name="connsiteX10" fmla="*/ 232634 w 4869009"/>
              <a:gd name="connsiteY10" fmla="*/ 4208949 h 5394076"/>
              <a:gd name="connsiteX11" fmla="*/ 3442 w 4869009"/>
              <a:gd name="connsiteY11" fmla="*/ 3748146 h 5394076"/>
              <a:gd name="connsiteX12" fmla="*/ 0 w 4869009"/>
              <a:gd name="connsiteY12" fmla="*/ 1569921 h 5394076"/>
              <a:gd name="connsiteX0" fmla="*/ 0 w 4869009"/>
              <a:gd name="connsiteY0" fmla="*/ 1559073 h 5383228"/>
              <a:gd name="connsiteX1" fmla="*/ 171522 w 4869009"/>
              <a:gd name="connsiteY1" fmla="*/ 1145858 h 5383228"/>
              <a:gd name="connsiteX2" fmla="*/ 2160970 w 4869009"/>
              <a:gd name="connsiteY2" fmla="*/ 1916 h 5383228"/>
              <a:gd name="connsiteX3" fmla="*/ 2701714 w 4869009"/>
              <a:gd name="connsiteY3" fmla="*/ 0 h 5383228"/>
              <a:gd name="connsiteX4" fmla="*/ 4617917 w 4869009"/>
              <a:gd name="connsiteY4" fmla="*/ 1106808 h 5383228"/>
              <a:gd name="connsiteX5" fmla="*/ 4868619 w 4869009"/>
              <a:gd name="connsiteY5" fmla="*/ 1488715 h 5383228"/>
              <a:gd name="connsiteX6" fmla="*/ 4868619 w 4869009"/>
              <a:gd name="connsiteY6" fmla="*/ 3817899 h 5383228"/>
              <a:gd name="connsiteX7" fmla="*/ 4517159 w 4869009"/>
              <a:gd name="connsiteY7" fmla="*/ 4253536 h 5383228"/>
              <a:gd name="connsiteX8" fmla="*/ 2758780 w 4869009"/>
              <a:gd name="connsiteY8" fmla="*/ 5276741 h 5383228"/>
              <a:gd name="connsiteX9" fmla="*/ 2142850 w 4869009"/>
              <a:gd name="connsiteY9" fmla="*/ 5276676 h 5383228"/>
              <a:gd name="connsiteX10" fmla="*/ 232634 w 4869009"/>
              <a:gd name="connsiteY10" fmla="*/ 4198101 h 5383228"/>
              <a:gd name="connsiteX11" fmla="*/ 3442 w 4869009"/>
              <a:gd name="connsiteY11" fmla="*/ 3737298 h 5383228"/>
              <a:gd name="connsiteX12" fmla="*/ 0 w 4869009"/>
              <a:gd name="connsiteY12" fmla="*/ 1559073 h 5383228"/>
              <a:gd name="connsiteX0" fmla="*/ 0 w 4869009"/>
              <a:gd name="connsiteY0" fmla="*/ 1635574 h 5459729"/>
              <a:gd name="connsiteX1" fmla="*/ 171522 w 4869009"/>
              <a:gd name="connsiteY1" fmla="*/ 1222359 h 5459729"/>
              <a:gd name="connsiteX2" fmla="*/ 2160970 w 4869009"/>
              <a:gd name="connsiteY2" fmla="*/ 78417 h 5459729"/>
              <a:gd name="connsiteX3" fmla="*/ 2701714 w 4869009"/>
              <a:gd name="connsiteY3" fmla="*/ 76501 h 5459729"/>
              <a:gd name="connsiteX4" fmla="*/ 4617917 w 4869009"/>
              <a:gd name="connsiteY4" fmla="*/ 1183309 h 5459729"/>
              <a:gd name="connsiteX5" fmla="*/ 4868619 w 4869009"/>
              <a:gd name="connsiteY5" fmla="*/ 1565216 h 5459729"/>
              <a:gd name="connsiteX6" fmla="*/ 4868619 w 4869009"/>
              <a:gd name="connsiteY6" fmla="*/ 3894400 h 5459729"/>
              <a:gd name="connsiteX7" fmla="*/ 4517159 w 4869009"/>
              <a:gd name="connsiteY7" fmla="*/ 4330037 h 5459729"/>
              <a:gd name="connsiteX8" fmla="*/ 2758780 w 4869009"/>
              <a:gd name="connsiteY8" fmla="*/ 5353242 h 5459729"/>
              <a:gd name="connsiteX9" fmla="*/ 2142850 w 4869009"/>
              <a:gd name="connsiteY9" fmla="*/ 5353177 h 5459729"/>
              <a:gd name="connsiteX10" fmla="*/ 232634 w 4869009"/>
              <a:gd name="connsiteY10" fmla="*/ 4274602 h 5459729"/>
              <a:gd name="connsiteX11" fmla="*/ 3442 w 4869009"/>
              <a:gd name="connsiteY11" fmla="*/ 3813799 h 5459729"/>
              <a:gd name="connsiteX12" fmla="*/ 0 w 4869009"/>
              <a:gd name="connsiteY12" fmla="*/ 1635574 h 5459729"/>
              <a:gd name="connsiteX0" fmla="*/ 0 w 4869009"/>
              <a:gd name="connsiteY0" fmla="*/ 1656817 h 5480972"/>
              <a:gd name="connsiteX1" fmla="*/ 171522 w 4869009"/>
              <a:gd name="connsiteY1" fmla="*/ 1243602 h 5480972"/>
              <a:gd name="connsiteX2" fmla="*/ 2160970 w 4869009"/>
              <a:gd name="connsiteY2" fmla="*/ 99660 h 5480972"/>
              <a:gd name="connsiteX3" fmla="*/ 2701714 w 4869009"/>
              <a:gd name="connsiteY3" fmla="*/ 97744 h 5480972"/>
              <a:gd name="connsiteX4" fmla="*/ 4617917 w 4869009"/>
              <a:gd name="connsiteY4" fmla="*/ 1204552 h 5480972"/>
              <a:gd name="connsiteX5" fmla="*/ 4868619 w 4869009"/>
              <a:gd name="connsiteY5" fmla="*/ 1586459 h 5480972"/>
              <a:gd name="connsiteX6" fmla="*/ 4868619 w 4869009"/>
              <a:gd name="connsiteY6" fmla="*/ 3915643 h 5480972"/>
              <a:gd name="connsiteX7" fmla="*/ 4517159 w 4869009"/>
              <a:gd name="connsiteY7" fmla="*/ 4351280 h 5480972"/>
              <a:gd name="connsiteX8" fmla="*/ 2758780 w 4869009"/>
              <a:gd name="connsiteY8" fmla="*/ 5374485 h 5480972"/>
              <a:gd name="connsiteX9" fmla="*/ 2142850 w 4869009"/>
              <a:gd name="connsiteY9" fmla="*/ 5374420 h 5480972"/>
              <a:gd name="connsiteX10" fmla="*/ 232634 w 4869009"/>
              <a:gd name="connsiteY10" fmla="*/ 4295845 h 5480972"/>
              <a:gd name="connsiteX11" fmla="*/ 3442 w 4869009"/>
              <a:gd name="connsiteY11" fmla="*/ 3835042 h 5480972"/>
              <a:gd name="connsiteX12" fmla="*/ 0 w 4869009"/>
              <a:gd name="connsiteY12" fmla="*/ 1656817 h 5480972"/>
              <a:gd name="connsiteX0" fmla="*/ 0 w 4869009"/>
              <a:gd name="connsiteY0" fmla="*/ 1656817 h 5480972"/>
              <a:gd name="connsiteX1" fmla="*/ 171522 w 4869009"/>
              <a:gd name="connsiteY1" fmla="*/ 1243602 h 5480972"/>
              <a:gd name="connsiteX2" fmla="*/ 2160970 w 4869009"/>
              <a:gd name="connsiteY2" fmla="*/ 99660 h 5480972"/>
              <a:gd name="connsiteX3" fmla="*/ 2701714 w 4869009"/>
              <a:gd name="connsiteY3" fmla="*/ 97744 h 5480972"/>
              <a:gd name="connsiteX4" fmla="*/ 4617917 w 4869009"/>
              <a:gd name="connsiteY4" fmla="*/ 1204552 h 5480972"/>
              <a:gd name="connsiteX5" fmla="*/ 4868619 w 4869009"/>
              <a:gd name="connsiteY5" fmla="*/ 1586459 h 5480972"/>
              <a:gd name="connsiteX6" fmla="*/ 4868619 w 4869009"/>
              <a:gd name="connsiteY6" fmla="*/ 3915643 h 5480972"/>
              <a:gd name="connsiteX7" fmla="*/ 4517159 w 4869009"/>
              <a:gd name="connsiteY7" fmla="*/ 4351280 h 5480972"/>
              <a:gd name="connsiteX8" fmla="*/ 2758780 w 4869009"/>
              <a:gd name="connsiteY8" fmla="*/ 5374485 h 5480972"/>
              <a:gd name="connsiteX9" fmla="*/ 2142850 w 4869009"/>
              <a:gd name="connsiteY9" fmla="*/ 5374420 h 5480972"/>
              <a:gd name="connsiteX10" fmla="*/ 232634 w 4869009"/>
              <a:gd name="connsiteY10" fmla="*/ 4295845 h 5480972"/>
              <a:gd name="connsiteX11" fmla="*/ 3442 w 4869009"/>
              <a:gd name="connsiteY11" fmla="*/ 3835042 h 5480972"/>
              <a:gd name="connsiteX12" fmla="*/ 0 w 4869009"/>
              <a:gd name="connsiteY12" fmla="*/ 1656817 h 5480972"/>
              <a:gd name="connsiteX0" fmla="*/ 2193 w 4871202"/>
              <a:gd name="connsiteY0" fmla="*/ 1656817 h 5480972"/>
              <a:gd name="connsiteX1" fmla="*/ 173715 w 4871202"/>
              <a:gd name="connsiteY1" fmla="*/ 1243602 h 5480972"/>
              <a:gd name="connsiteX2" fmla="*/ 2163163 w 4871202"/>
              <a:gd name="connsiteY2" fmla="*/ 99660 h 5480972"/>
              <a:gd name="connsiteX3" fmla="*/ 2703907 w 4871202"/>
              <a:gd name="connsiteY3" fmla="*/ 97744 h 5480972"/>
              <a:gd name="connsiteX4" fmla="*/ 4620110 w 4871202"/>
              <a:gd name="connsiteY4" fmla="*/ 1204552 h 5480972"/>
              <a:gd name="connsiteX5" fmla="*/ 4870812 w 4871202"/>
              <a:gd name="connsiteY5" fmla="*/ 1586459 h 5480972"/>
              <a:gd name="connsiteX6" fmla="*/ 4870812 w 4871202"/>
              <a:gd name="connsiteY6" fmla="*/ 3915643 h 5480972"/>
              <a:gd name="connsiteX7" fmla="*/ 4519352 w 4871202"/>
              <a:gd name="connsiteY7" fmla="*/ 4351280 h 5480972"/>
              <a:gd name="connsiteX8" fmla="*/ 2760973 w 4871202"/>
              <a:gd name="connsiteY8" fmla="*/ 5374485 h 5480972"/>
              <a:gd name="connsiteX9" fmla="*/ 2145043 w 4871202"/>
              <a:gd name="connsiteY9" fmla="*/ 5374420 h 5480972"/>
              <a:gd name="connsiteX10" fmla="*/ 234827 w 4871202"/>
              <a:gd name="connsiteY10" fmla="*/ 4295845 h 5480972"/>
              <a:gd name="connsiteX11" fmla="*/ 5635 w 4871202"/>
              <a:gd name="connsiteY11" fmla="*/ 3835042 h 5480972"/>
              <a:gd name="connsiteX12" fmla="*/ 2193 w 4871202"/>
              <a:gd name="connsiteY12" fmla="*/ 1656817 h 5480972"/>
              <a:gd name="connsiteX0" fmla="*/ 2193 w 4871202"/>
              <a:gd name="connsiteY0" fmla="*/ 1656817 h 5486847"/>
              <a:gd name="connsiteX1" fmla="*/ 173715 w 4871202"/>
              <a:gd name="connsiteY1" fmla="*/ 1243602 h 5486847"/>
              <a:gd name="connsiteX2" fmla="*/ 2163163 w 4871202"/>
              <a:gd name="connsiteY2" fmla="*/ 99660 h 5486847"/>
              <a:gd name="connsiteX3" fmla="*/ 2703907 w 4871202"/>
              <a:gd name="connsiteY3" fmla="*/ 97744 h 5486847"/>
              <a:gd name="connsiteX4" fmla="*/ 4620110 w 4871202"/>
              <a:gd name="connsiteY4" fmla="*/ 1204552 h 5486847"/>
              <a:gd name="connsiteX5" fmla="*/ 4870812 w 4871202"/>
              <a:gd name="connsiteY5" fmla="*/ 1586459 h 5486847"/>
              <a:gd name="connsiteX6" fmla="*/ 4870812 w 4871202"/>
              <a:gd name="connsiteY6" fmla="*/ 3915643 h 5486847"/>
              <a:gd name="connsiteX7" fmla="*/ 4519352 w 4871202"/>
              <a:gd name="connsiteY7" fmla="*/ 4351280 h 5486847"/>
              <a:gd name="connsiteX8" fmla="*/ 2760973 w 4871202"/>
              <a:gd name="connsiteY8" fmla="*/ 5374485 h 5486847"/>
              <a:gd name="connsiteX9" fmla="*/ 2134195 w 4871202"/>
              <a:gd name="connsiteY9" fmla="*/ 5385268 h 5486847"/>
              <a:gd name="connsiteX10" fmla="*/ 234827 w 4871202"/>
              <a:gd name="connsiteY10" fmla="*/ 4295845 h 5486847"/>
              <a:gd name="connsiteX11" fmla="*/ 5635 w 4871202"/>
              <a:gd name="connsiteY11" fmla="*/ 3835042 h 5486847"/>
              <a:gd name="connsiteX12" fmla="*/ 2193 w 4871202"/>
              <a:gd name="connsiteY12" fmla="*/ 1656817 h 5486847"/>
              <a:gd name="connsiteX0" fmla="*/ 2193 w 4871202"/>
              <a:gd name="connsiteY0" fmla="*/ 1656817 h 5486847"/>
              <a:gd name="connsiteX1" fmla="*/ 173715 w 4871202"/>
              <a:gd name="connsiteY1" fmla="*/ 1243602 h 5486847"/>
              <a:gd name="connsiteX2" fmla="*/ 2163163 w 4871202"/>
              <a:gd name="connsiteY2" fmla="*/ 99660 h 5486847"/>
              <a:gd name="connsiteX3" fmla="*/ 2703907 w 4871202"/>
              <a:gd name="connsiteY3" fmla="*/ 97744 h 5486847"/>
              <a:gd name="connsiteX4" fmla="*/ 4620110 w 4871202"/>
              <a:gd name="connsiteY4" fmla="*/ 1204552 h 5486847"/>
              <a:gd name="connsiteX5" fmla="*/ 4870812 w 4871202"/>
              <a:gd name="connsiteY5" fmla="*/ 1586459 h 5486847"/>
              <a:gd name="connsiteX6" fmla="*/ 4870812 w 4871202"/>
              <a:gd name="connsiteY6" fmla="*/ 3915643 h 5486847"/>
              <a:gd name="connsiteX7" fmla="*/ 4519352 w 4871202"/>
              <a:gd name="connsiteY7" fmla="*/ 4351280 h 5486847"/>
              <a:gd name="connsiteX8" fmla="*/ 2760973 w 4871202"/>
              <a:gd name="connsiteY8" fmla="*/ 5374485 h 5486847"/>
              <a:gd name="connsiteX9" fmla="*/ 2134195 w 4871202"/>
              <a:gd name="connsiteY9" fmla="*/ 5385268 h 5486847"/>
              <a:gd name="connsiteX10" fmla="*/ 234827 w 4871202"/>
              <a:gd name="connsiteY10" fmla="*/ 4295845 h 5486847"/>
              <a:gd name="connsiteX11" fmla="*/ 5635 w 4871202"/>
              <a:gd name="connsiteY11" fmla="*/ 3835042 h 5486847"/>
              <a:gd name="connsiteX12" fmla="*/ 2193 w 4871202"/>
              <a:gd name="connsiteY12" fmla="*/ 1656817 h 5486847"/>
              <a:gd name="connsiteX0" fmla="*/ 2193 w 4871202"/>
              <a:gd name="connsiteY0" fmla="*/ 1656817 h 5491218"/>
              <a:gd name="connsiteX1" fmla="*/ 173715 w 4871202"/>
              <a:gd name="connsiteY1" fmla="*/ 1243602 h 5491218"/>
              <a:gd name="connsiteX2" fmla="*/ 2163163 w 4871202"/>
              <a:gd name="connsiteY2" fmla="*/ 99660 h 5491218"/>
              <a:gd name="connsiteX3" fmla="*/ 2703907 w 4871202"/>
              <a:gd name="connsiteY3" fmla="*/ 97744 h 5491218"/>
              <a:gd name="connsiteX4" fmla="*/ 4620110 w 4871202"/>
              <a:gd name="connsiteY4" fmla="*/ 1204552 h 5491218"/>
              <a:gd name="connsiteX5" fmla="*/ 4870812 w 4871202"/>
              <a:gd name="connsiteY5" fmla="*/ 1586459 h 5491218"/>
              <a:gd name="connsiteX6" fmla="*/ 4870812 w 4871202"/>
              <a:gd name="connsiteY6" fmla="*/ 3915643 h 5491218"/>
              <a:gd name="connsiteX7" fmla="*/ 4519352 w 4871202"/>
              <a:gd name="connsiteY7" fmla="*/ 4351280 h 5491218"/>
              <a:gd name="connsiteX8" fmla="*/ 2760973 w 4871202"/>
              <a:gd name="connsiteY8" fmla="*/ 5374485 h 5491218"/>
              <a:gd name="connsiteX9" fmla="*/ 2134195 w 4871202"/>
              <a:gd name="connsiteY9" fmla="*/ 5385268 h 5491218"/>
              <a:gd name="connsiteX10" fmla="*/ 234827 w 4871202"/>
              <a:gd name="connsiteY10" fmla="*/ 4295845 h 5491218"/>
              <a:gd name="connsiteX11" fmla="*/ 5635 w 4871202"/>
              <a:gd name="connsiteY11" fmla="*/ 3835042 h 5491218"/>
              <a:gd name="connsiteX12" fmla="*/ 2193 w 4871202"/>
              <a:gd name="connsiteY12" fmla="*/ 1656817 h 5491218"/>
              <a:gd name="connsiteX0" fmla="*/ 2193 w 4871202"/>
              <a:gd name="connsiteY0" fmla="*/ 1656817 h 5491218"/>
              <a:gd name="connsiteX1" fmla="*/ 173715 w 4871202"/>
              <a:gd name="connsiteY1" fmla="*/ 1243602 h 5491218"/>
              <a:gd name="connsiteX2" fmla="*/ 2163163 w 4871202"/>
              <a:gd name="connsiteY2" fmla="*/ 99660 h 5491218"/>
              <a:gd name="connsiteX3" fmla="*/ 2703907 w 4871202"/>
              <a:gd name="connsiteY3" fmla="*/ 97744 h 5491218"/>
              <a:gd name="connsiteX4" fmla="*/ 4620110 w 4871202"/>
              <a:gd name="connsiteY4" fmla="*/ 1204552 h 5491218"/>
              <a:gd name="connsiteX5" fmla="*/ 4870812 w 4871202"/>
              <a:gd name="connsiteY5" fmla="*/ 1586459 h 5491218"/>
              <a:gd name="connsiteX6" fmla="*/ 4870812 w 4871202"/>
              <a:gd name="connsiteY6" fmla="*/ 3915643 h 5491218"/>
              <a:gd name="connsiteX7" fmla="*/ 4519352 w 4871202"/>
              <a:gd name="connsiteY7" fmla="*/ 4351280 h 5491218"/>
              <a:gd name="connsiteX8" fmla="*/ 2760973 w 4871202"/>
              <a:gd name="connsiteY8" fmla="*/ 5374485 h 5491218"/>
              <a:gd name="connsiteX9" fmla="*/ 2134195 w 4871202"/>
              <a:gd name="connsiteY9" fmla="*/ 5385268 h 5491218"/>
              <a:gd name="connsiteX10" fmla="*/ 234827 w 4871202"/>
              <a:gd name="connsiteY10" fmla="*/ 4295845 h 5491218"/>
              <a:gd name="connsiteX11" fmla="*/ 5635 w 4871202"/>
              <a:gd name="connsiteY11" fmla="*/ 3835042 h 5491218"/>
              <a:gd name="connsiteX12" fmla="*/ 2193 w 4871202"/>
              <a:gd name="connsiteY12" fmla="*/ 1656817 h 54912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4871202" h="5491218">
                <a:moveTo>
                  <a:pt x="2193" y="1656817"/>
                </a:moveTo>
                <a:cubicBezTo>
                  <a:pt x="-294" y="1513655"/>
                  <a:pt x="-24477" y="1408459"/>
                  <a:pt x="173715" y="1243602"/>
                </a:cubicBezTo>
                <a:lnTo>
                  <a:pt x="2163163" y="99660"/>
                </a:lnTo>
                <a:cubicBezTo>
                  <a:pt x="2305445" y="17665"/>
                  <a:pt x="2436879" y="-75178"/>
                  <a:pt x="2703907" y="97744"/>
                </a:cubicBezTo>
                <a:lnTo>
                  <a:pt x="4620110" y="1204552"/>
                </a:lnTo>
                <a:cubicBezTo>
                  <a:pt x="4751599" y="1291808"/>
                  <a:pt x="4853978" y="1352501"/>
                  <a:pt x="4870812" y="1586459"/>
                </a:cubicBezTo>
                <a:cubicBezTo>
                  <a:pt x="4869640" y="2147361"/>
                  <a:pt x="4872114" y="2906822"/>
                  <a:pt x="4870812" y="3915643"/>
                </a:cubicBezTo>
                <a:cubicBezTo>
                  <a:pt x="4850114" y="4147215"/>
                  <a:pt x="4773364" y="4213289"/>
                  <a:pt x="4519352" y="4351280"/>
                </a:cubicBezTo>
                <a:cubicBezTo>
                  <a:pt x="3705736" y="4839298"/>
                  <a:pt x="3126752" y="5163609"/>
                  <a:pt x="2760973" y="5374485"/>
                </a:cubicBezTo>
                <a:cubicBezTo>
                  <a:pt x="2541114" y="5505825"/>
                  <a:pt x="2400506" y="5548447"/>
                  <a:pt x="2134195" y="5385268"/>
                </a:cubicBezTo>
                <a:cubicBezTo>
                  <a:pt x="1589943" y="5089860"/>
                  <a:pt x="747165" y="4595365"/>
                  <a:pt x="234827" y="4295845"/>
                </a:cubicBezTo>
                <a:cubicBezTo>
                  <a:pt x="-27498" y="4106448"/>
                  <a:pt x="8486" y="3991029"/>
                  <a:pt x="5635" y="3835042"/>
                </a:cubicBezTo>
                <a:cubicBezTo>
                  <a:pt x="3914" y="2745929"/>
                  <a:pt x="3340" y="2382892"/>
                  <a:pt x="2193" y="1656817"/>
                </a:cubicBezTo>
                <a:close/>
              </a:path>
            </a:pathLst>
          </a:custGeom>
          <a:ln w="57150">
            <a:solidFill>
              <a:srgbClr val="FFCC66"/>
            </a:solidFill>
            <a:miter lim="400000"/>
          </a:ln>
          <a:extLst>
            <a:ext uri="{C572A759-6A51-4108-AA02-DFA0A04FC94B}">
              <ma14:wrappingTextBoxFlag xmlns:ma14="http://schemas.microsoft.com/office/mac/drawingml/2011/main" xmlns="" val="1"/>
            </a:ext>
          </a:extLst>
        </p:spPr>
      </p:pic>
      <p:pic>
        <p:nvPicPr>
          <p:cNvPr id="5" name="Объект 5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851709" y="1317106"/>
            <a:ext cx="931281" cy="1017278"/>
          </a:xfrm>
          <a:custGeom>
            <a:avLst/>
            <a:gdLst>
              <a:gd name="connsiteX0" fmla="*/ -16 w 6148387"/>
              <a:gd name="connsiteY0" fmla="*/ 3305778 h 5140326"/>
              <a:gd name="connsiteX1" fmla="*/ 608879 w 6148387"/>
              <a:gd name="connsiteY1" fmla="*/ 1018109 h 5140326"/>
              <a:gd name="connsiteX2" fmla="*/ 3074194 w 6148387"/>
              <a:gd name="connsiteY2" fmla="*/ 0 h 5140326"/>
              <a:gd name="connsiteX3" fmla="*/ 5539508 w 6148387"/>
              <a:gd name="connsiteY3" fmla="*/ 1018109 h 5140326"/>
              <a:gd name="connsiteX4" fmla="*/ 6148403 w 6148387"/>
              <a:gd name="connsiteY4" fmla="*/ 3305778 h 5140326"/>
              <a:gd name="connsiteX5" fmla="*/ 4442331 w 6148387"/>
              <a:gd name="connsiteY5" fmla="*/ 5140353 h 5140326"/>
              <a:gd name="connsiteX6" fmla="*/ 1706056 w 6148387"/>
              <a:gd name="connsiteY6" fmla="*/ 5140353 h 5140326"/>
              <a:gd name="connsiteX7" fmla="*/ -16 w 6148387"/>
              <a:gd name="connsiteY7" fmla="*/ 3305778 h 5140326"/>
              <a:gd name="connsiteX0" fmla="*/ 0 w 6148419"/>
              <a:gd name="connsiteY0" fmla="*/ 3400371 h 5234946"/>
              <a:gd name="connsiteX1" fmla="*/ 608895 w 6148419"/>
              <a:gd name="connsiteY1" fmla="*/ 1112702 h 5234946"/>
              <a:gd name="connsiteX2" fmla="*/ 2285934 w 6148419"/>
              <a:gd name="connsiteY2" fmla="*/ 0 h 5234946"/>
              <a:gd name="connsiteX3" fmla="*/ 5539524 w 6148419"/>
              <a:gd name="connsiteY3" fmla="*/ 1112702 h 5234946"/>
              <a:gd name="connsiteX4" fmla="*/ 6148419 w 6148419"/>
              <a:gd name="connsiteY4" fmla="*/ 3400371 h 5234946"/>
              <a:gd name="connsiteX5" fmla="*/ 4442347 w 6148419"/>
              <a:gd name="connsiteY5" fmla="*/ 5234946 h 5234946"/>
              <a:gd name="connsiteX6" fmla="*/ 1706072 w 6148419"/>
              <a:gd name="connsiteY6" fmla="*/ 5234946 h 5234946"/>
              <a:gd name="connsiteX7" fmla="*/ 0 w 6148419"/>
              <a:gd name="connsiteY7" fmla="*/ 3400371 h 5234946"/>
              <a:gd name="connsiteX0" fmla="*/ 945340 w 7093759"/>
              <a:gd name="connsiteY0" fmla="*/ 3400371 h 5234946"/>
              <a:gd name="connsiteX1" fmla="*/ 0 w 7093759"/>
              <a:gd name="connsiteY1" fmla="*/ 1128322 h 5234946"/>
              <a:gd name="connsiteX2" fmla="*/ 3231274 w 7093759"/>
              <a:gd name="connsiteY2" fmla="*/ 0 h 5234946"/>
              <a:gd name="connsiteX3" fmla="*/ 6484864 w 7093759"/>
              <a:gd name="connsiteY3" fmla="*/ 1112702 h 5234946"/>
              <a:gd name="connsiteX4" fmla="*/ 7093759 w 7093759"/>
              <a:gd name="connsiteY4" fmla="*/ 3400371 h 5234946"/>
              <a:gd name="connsiteX5" fmla="*/ 5387687 w 7093759"/>
              <a:gd name="connsiteY5" fmla="*/ 5234946 h 5234946"/>
              <a:gd name="connsiteX6" fmla="*/ 2651412 w 7093759"/>
              <a:gd name="connsiteY6" fmla="*/ 5234946 h 5234946"/>
              <a:gd name="connsiteX7" fmla="*/ 945340 w 7093759"/>
              <a:gd name="connsiteY7" fmla="*/ 3400371 h 5234946"/>
              <a:gd name="connsiteX0" fmla="*/ 945340 w 7093759"/>
              <a:gd name="connsiteY0" fmla="*/ 3415991 h 5250566"/>
              <a:gd name="connsiteX1" fmla="*/ 0 w 7093759"/>
              <a:gd name="connsiteY1" fmla="*/ 1143942 h 5250566"/>
              <a:gd name="connsiteX2" fmla="*/ 1989448 w 7093759"/>
              <a:gd name="connsiteY2" fmla="*/ 0 h 5250566"/>
              <a:gd name="connsiteX3" fmla="*/ 6484864 w 7093759"/>
              <a:gd name="connsiteY3" fmla="*/ 1128322 h 5250566"/>
              <a:gd name="connsiteX4" fmla="*/ 7093759 w 7093759"/>
              <a:gd name="connsiteY4" fmla="*/ 3415991 h 5250566"/>
              <a:gd name="connsiteX5" fmla="*/ 5387687 w 7093759"/>
              <a:gd name="connsiteY5" fmla="*/ 5250566 h 5250566"/>
              <a:gd name="connsiteX6" fmla="*/ 2651412 w 7093759"/>
              <a:gd name="connsiteY6" fmla="*/ 5250566 h 5250566"/>
              <a:gd name="connsiteX7" fmla="*/ 945340 w 7093759"/>
              <a:gd name="connsiteY7" fmla="*/ 3415991 h 5250566"/>
              <a:gd name="connsiteX0" fmla="*/ 0 w 7265281"/>
              <a:gd name="connsiteY0" fmla="*/ 1557157 h 5250566"/>
              <a:gd name="connsiteX1" fmla="*/ 171522 w 7265281"/>
              <a:gd name="connsiteY1" fmla="*/ 1143942 h 5250566"/>
              <a:gd name="connsiteX2" fmla="*/ 2160970 w 7265281"/>
              <a:gd name="connsiteY2" fmla="*/ 0 h 5250566"/>
              <a:gd name="connsiteX3" fmla="*/ 6656386 w 7265281"/>
              <a:gd name="connsiteY3" fmla="*/ 1128322 h 5250566"/>
              <a:gd name="connsiteX4" fmla="*/ 7265281 w 7265281"/>
              <a:gd name="connsiteY4" fmla="*/ 3415991 h 5250566"/>
              <a:gd name="connsiteX5" fmla="*/ 5559209 w 7265281"/>
              <a:gd name="connsiteY5" fmla="*/ 5250566 h 5250566"/>
              <a:gd name="connsiteX6" fmla="*/ 2822934 w 7265281"/>
              <a:gd name="connsiteY6" fmla="*/ 5250566 h 5250566"/>
              <a:gd name="connsiteX7" fmla="*/ 0 w 7265281"/>
              <a:gd name="connsiteY7" fmla="*/ 1557157 h 5250566"/>
              <a:gd name="connsiteX0" fmla="*/ 0 w 7265281"/>
              <a:gd name="connsiteY0" fmla="*/ 1557157 h 5250566"/>
              <a:gd name="connsiteX1" fmla="*/ 171522 w 7265281"/>
              <a:gd name="connsiteY1" fmla="*/ 1143942 h 5250566"/>
              <a:gd name="connsiteX2" fmla="*/ 2160970 w 7265281"/>
              <a:gd name="connsiteY2" fmla="*/ 0 h 5250566"/>
              <a:gd name="connsiteX3" fmla="*/ 6656386 w 7265281"/>
              <a:gd name="connsiteY3" fmla="*/ 1128322 h 5250566"/>
              <a:gd name="connsiteX4" fmla="*/ 7265281 w 7265281"/>
              <a:gd name="connsiteY4" fmla="*/ 3415991 h 5250566"/>
              <a:gd name="connsiteX5" fmla="*/ 5559209 w 7265281"/>
              <a:gd name="connsiteY5" fmla="*/ 5250566 h 5250566"/>
              <a:gd name="connsiteX6" fmla="*/ 2822934 w 7265281"/>
              <a:gd name="connsiteY6" fmla="*/ 5250566 h 5250566"/>
              <a:gd name="connsiteX7" fmla="*/ 0 w 7265281"/>
              <a:gd name="connsiteY7" fmla="*/ 1557157 h 5250566"/>
              <a:gd name="connsiteX0" fmla="*/ 0 w 7265281"/>
              <a:gd name="connsiteY0" fmla="*/ 1557157 h 5250566"/>
              <a:gd name="connsiteX1" fmla="*/ 171522 w 7265281"/>
              <a:gd name="connsiteY1" fmla="*/ 1143942 h 5250566"/>
              <a:gd name="connsiteX2" fmla="*/ 2160970 w 7265281"/>
              <a:gd name="connsiteY2" fmla="*/ 0 h 5250566"/>
              <a:gd name="connsiteX3" fmla="*/ 6656386 w 7265281"/>
              <a:gd name="connsiteY3" fmla="*/ 1128322 h 5250566"/>
              <a:gd name="connsiteX4" fmla="*/ 7265281 w 7265281"/>
              <a:gd name="connsiteY4" fmla="*/ 3415991 h 5250566"/>
              <a:gd name="connsiteX5" fmla="*/ 5559209 w 7265281"/>
              <a:gd name="connsiteY5" fmla="*/ 5250566 h 5250566"/>
              <a:gd name="connsiteX6" fmla="*/ 2822934 w 7265281"/>
              <a:gd name="connsiteY6" fmla="*/ 5250566 h 5250566"/>
              <a:gd name="connsiteX7" fmla="*/ 0 w 7265281"/>
              <a:gd name="connsiteY7" fmla="*/ 1557157 h 5250566"/>
              <a:gd name="connsiteX0" fmla="*/ 0 w 7265281"/>
              <a:gd name="connsiteY0" fmla="*/ 1557157 h 5250566"/>
              <a:gd name="connsiteX1" fmla="*/ 171522 w 7265281"/>
              <a:gd name="connsiteY1" fmla="*/ 1143942 h 5250566"/>
              <a:gd name="connsiteX2" fmla="*/ 2160970 w 7265281"/>
              <a:gd name="connsiteY2" fmla="*/ 0 h 5250566"/>
              <a:gd name="connsiteX3" fmla="*/ 6656386 w 7265281"/>
              <a:gd name="connsiteY3" fmla="*/ 1128322 h 5250566"/>
              <a:gd name="connsiteX4" fmla="*/ 7265281 w 7265281"/>
              <a:gd name="connsiteY4" fmla="*/ 3415991 h 5250566"/>
              <a:gd name="connsiteX5" fmla="*/ 5559209 w 7265281"/>
              <a:gd name="connsiteY5" fmla="*/ 5250566 h 5250566"/>
              <a:gd name="connsiteX6" fmla="*/ 3442 w 7265281"/>
              <a:gd name="connsiteY6" fmla="*/ 3735382 h 5250566"/>
              <a:gd name="connsiteX7" fmla="*/ 0 w 7265281"/>
              <a:gd name="connsiteY7" fmla="*/ 1557157 h 5250566"/>
              <a:gd name="connsiteX0" fmla="*/ 0 w 7265281"/>
              <a:gd name="connsiteY0" fmla="*/ 1557157 h 5250566"/>
              <a:gd name="connsiteX1" fmla="*/ 171522 w 7265281"/>
              <a:gd name="connsiteY1" fmla="*/ 1143942 h 5250566"/>
              <a:gd name="connsiteX2" fmla="*/ 2160970 w 7265281"/>
              <a:gd name="connsiteY2" fmla="*/ 0 h 5250566"/>
              <a:gd name="connsiteX3" fmla="*/ 6656386 w 7265281"/>
              <a:gd name="connsiteY3" fmla="*/ 1128322 h 5250566"/>
              <a:gd name="connsiteX4" fmla="*/ 7265281 w 7265281"/>
              <a:gd name="connsiteY4" fmla="*/ 3415991 h 5250566"/>
              <a:gd name="connsiteX5" fmla="*/ 5559209 w 7265281"/>
              <a:gd name="connsiteY5" fmla="*/ 5250566 h 5250566"/>
              <a:gd name="connsiteX6" fmla="*/ 3442 w 7265281"/>
              <a:gd name="connsiteY6" fmla="*/ 3735382 h 5250566"/>
              <a:gd name="connsiteX7" fmla="*/ 0 w 7265281"/>
              <a:gd name="connsiteY7" fmla="*/ 1557157 h 5250566"/>
              <a:gd name="connsiteX0" fmla="*/ 0 w 7265281"/>
              <a:gd name="connsiteY0" fmla="*/ 1557157 h 4219616"/>
              <a:gd name="connsiteX1" fmla="*/ 171522 w 7265281"/>
              <a:gd name="connsiteY1" fmla="*/ 1143942 h 4219616"/>
              <a:gd name="connsiteX2" fmla="*/ 2160970 w 7265281"/>
              <a:gd name="connsiteY2" fmla="*/ 0 h 4219616"/>
              <a:gd name="connsiteX3" fmla="*/ 6656386 w 7265281"/>
              <a:gd name="connsiteY3" fmla="*/ 1128322 h 4219616"/>
              <a:gd name="connsiteX4" fmla="*/ 7265281 w 7265281"/>
              <a:gd name="connsiteY4" fmla="*/ 3415991 h 4219616"/>
              <a:gd name="connsiteX5" fmla="*/ 256065 w 7265281"/>
              <a:gd name="connsiteY5" fmla="*/ 4219616 h 4219616"/>
              <a:gd name="connsiteX6" fmla="*/ 3442 w 7265281"/>
              <a:gd name="connsiteY6" fmla="*/ 3735382 h 4219616"/>
              <a:gd name="connsiteX7" fmla="*/ 0 w 7265281"/>
              <a:gd name="connsiteY7" fmla="*/ 1557157 h 4219616"/>
              <a:gd name="connsiteX0" fmla="*/ 0 w 7265281"/>
              <a:gd name="connsiteY0" fmla="*/ 1557157 h 4219616"/>
              <a:gd name="connsiteX1" fmla="*/ 171522 w 7265281"/>
              <a:gd name="connsiteY1" fmla="*/ 1143942 h 4219616"/>
              <a:gd name="connsiteX2" fmla="*/ 2160970 w 7265281"/>
              <a:gd name="connsiteY2" fmla="*/ 0 h 4219616"/>
              <a:gd name="connsiteX3" fmla="*/ 6656386 w 7265281"/>
              <a:gd name="connsiteY3" fmla="*/ 1128322 h 4219616"/>
              <a:gd name="connsiteX4" fmla="*/ 7265281 w 7265281"/>
              <a:gd name="connsiteY4" fmla="*/ 3415991 h 4219616"/>
              <a:gd name="connsiteX5" fmla="*/ 256065 w 7265281"/>
              <a:gd name="connsiteY5" fmla="*/ 4219616 h 4219616"/>
              <a:gd name="connsiteX6" fmla="*/ 3442 w 7265281"/>
              <a:gd name="connsiteY6" fmla="*/ 3735382 h 4219616"/>
              <a:gd name="connsiteX7" fmla="*/ 0 w 7265281"/>
              <a:gd name="connsiteY7" fmla="*/ 1557157 h 4219616"/>
              <a:gd name="connsiteX0" fmla="*/ 0 w 7265281"/>
              <a:gd name="connsiteY0" fmla="*/ 1557157 h 4556183"/>
              <a:gd name="connsiteX1" fmla="*/ 171522 w 7265281"/>
              <a:gd name="connsiteY1" fmla="*/ 1143942 h 4556183"/>
              <a:gd name="connsiteX2" fmla="*/ 2160970 w 7265281"/>
              <a:gd name="connsiteY2" fmla="*/ 0 h 4556183"/>
              <a:gd name="connsiteX3" fmla="*/ 6656386 w 7265281"/>
              <a:gd name="connsiteY3" fmla="*/ 1128322 h 4556183"/>
              <a:gd name="connsiteX4" fmla="*/ 7265281 w 7265281"/>
              <a:gd name="connsiteY4" fmla="*/ 3415991 h 4556183"/>
              <a:gd name="connsiteX5" fmla="*/ 256065 w 7265281"/>
              <a:gd name="connsiteY5" fmla="*/ 4219616 h 4556183"/>
              <a:gd name="connsiteX6" fmla="*/ 3442 w 7265281"/>
              <a:gd name="connsiteY6" fmla="*/ 3735382 h 4556183"/>
              <a:gd name="connsiteX7" fmla="*/ 0 w 7265281"/>
              <a:gd name="connsiteY7" fmla="*/ 1557157 h 4556183"/>
              <a:gd name="connsiteX0" fmla="*/ 0 w 7265281"/>
              <a:gd name="connsiteY0" fmla="*/ 1557157 h 4621387"/>
              <a:gd name="connsiteX1" fmla="*/ 171522 w 7265281"/>
              <a:gd name="connsiteY1" fmla="*/ 1143942 h 4621387"/>
              <a:gd name="connsiteX2" fmla="*/ 2160970 w 7265281"/>
              <a:gd name="connsiteY2" fmla="*/ 0 h 4621387"/>
              <a:gd name="connsiteX3" fmla="*/ 6656386 w 7265281"/>
              <a:gd name="connsiteY3" fmla="*/ 1128322 h 4621387"/>
              <a:gd name="connsiteX4" fmla="*/ 7265281 w 7265281"/>
              <a:gd name="connsiteY4" fmla="*/ 3415991 h 4621387"/>
              <a:gd name="connsiteX5" fmla="*/ 256065 w 7265281"/>
              <a:gd name="connsiteY5" fmla="*/ 4219616 h 4621387"/>
              <a:gd name="connsiteX6" fmla="*/ 3442 w 7265281"/>
              <a:gd name="connsiteY6" fmla="*/ 3735382 h 4621387"/>
              <a:gd name="connsiteX7" fmla="*/ 0 w 7265281"/>
              <a:gd name="connsiteY7" fmla="*/ 1557157 h 4621387"/>
              <a:gd name="connsiteX0" fmla="*/ 0 w 7265281"/>
              <a:gd name="connsiteY0" fmla="*/ 1557157 h 4252967"/>
              <a:gd name="connsiteX1" fmla="*/ 171522 w 7265281"/>
              <a:gd name="connsiteY1" fmla="*/ 1143942 h 4252967"/>
              <a:gd name="connsiteX2" fmla="*/ 2160970 w 7265281"/>
              <a:gd name="connsiteY2" fmla="*/ 0 h 4252967"/>
              <a:gd name="connsiteX3" fmla="*/ 6656386 w 7265281"/>
              <a:gd name="connsiteY3" fmla="*/ 1128322 h 4252967"/>
              <a:gd name="connsiteX4" fmla="*/ 7265281 w 7265281"/>
              <a:gd name="connsiteY4" fmla="*/ 3415991 h 4252967"/>
              <a:gd name="connsiteX5" fmla="*/ 256065 w 7265281"/>
              <a:gd name="connsiteY5" fmla="*/ 4219616 h 4252967"/>
              <a:gd name="connsiteX6" fmla="*/ 3442 w 7265281"/>
              <a:gd name="connsiteY6" fmla="*/ 3735382 h 4252967"/>
              <a:gd name="connsiteX7" fmla="*/ 0 w 7265281"/>
              <a:gd name="connsiteY7" fmla="*/ 1557157 h 4252967"/>
              <a:gd name="connsiteX0" fmla="*/ 0 w 7265281"/>
              <a:gd name="connsiteY0" fmla="*/ 1557157 h 4290251"/>
              <a:gd name="connsiteX1" fmla="*/ 171522 w 7265281"/>
              <a:gd name="connsiteY1" fmla="*/ 1143942 h 4290251"/>
              <a:gd name="connsiteX2" fmla="*/ 2160970 w 7265281"/>
              <a:gd name="connsiteY2" fmla="*/ 0 h 4290251"/>
              <a:gd name="connsiteX3" fmla="*/ 6656386 w 7265281"/>
              <a:gd name="connsiteY3" fmla="*/ 1128322 h 4290251"/>
              <a:gd name="connsiteX4" fmla="*/ 7265281 w 7265281"/>
              <a:gd name="connsiteY4" fmla="*/ 3415991 h 4290251"/>
              <a:gd name="connsiteX5" fmla="*/ 256065 w 7265281"/>
              <a:gd name="connsiteY5" fmla="*/ 4219616 h 4290251"/>
              <a:gd name="connsiteX6" fmla="*/ 3442 w 7265281"/>
              <a:gd name="connsiteY6" fmla="*/ 3735382 h 4290251"/>
              <a:gd name="connsiteX7" fmla="*/ 0 w 7265281"/>
              <a:gd name="connsiteY7" fmla="*/ 1557157 h 4290251"/>
              <a:gd name="connsiteX0" fmla="*/ 0 w 7265281"/>
              <a:gd name="connsiteY0" fmla="*/ 1557157 h 4219616"/>
              <a:gd name="connsiteX1" fmla="*/ 171522 w 7265281"/>
              <a:gd name="connsiteY1" fmla="*/ 1143942 h 4219616"/>
              <a:gd name="connsiteX2" fmla="*/ 2160970 w 7265281"/>
              <a:gd name="connsiteY2" fmla="*/ 0 h 4219616"/>
              <a:gd name="connsiteX3" fmla="*/ 6656386 w 7265281"/>
              <a:gd name="connsiteY3" fmla="*/ 1128322 h 4219616"/>
              <a:gd name="connsiteX4" fmla="*/ 7265281 w 7265281"/>
              <a:gd name="connsiteY4" fmla="*/ 3415991 h 4219616"/>
              <a:gd name="connsiteX5" fmla="*/ 256065 w 7265281"/>
              <a:gd name="connsiteY5" fmla="*/ 4219616 h 4219616"/>
              <a:gd name="connsiteX6" fmla="*/ 3442 w 7265281"/>
              <a:gd name="connsiteY6" fmla="*/ 3735382 h 4219616"/>
              <a:gd name="connsiteX7" fmla="*/ 0 w 7265281"/>
              <a:gd name="connsiteY7" fmla="*/ 1557157 h 4219616"/>
              <a:gd name="connsiteX0" fmla="*/ 0 w 7265281"/>
              <a:gd name="connsiteY0" fmla="*/ 1557157 h 4219616"/>
              <a:gd name="connsiteX1" fmla="*/ 171522 w 7265281"/>
              <a:gd name="connsiteY1" fmla="*/ 1143942 h 4219616"/>
              <a:gd name="connsiteX2" fmla="*/ 2160970 w 7265281"/>
              <a:gd name="connsiteY2" fmla="*/ 0 h 4219616"/>
              <a:gd name="connsiteX3" fmla="*/ 6656386 w 7265281"/>
              <a:gd name="connsiteY3" fmla="*/ 1128322 h 4219616"/>
              <a:gd name="connsiteX4" fmla="*/ 7265281 w 7265281"/>
              <a:gd name="connsiteY4" fmla="*/ 3415991 h 4219616"/>
              <a:gd name="connsiteX5" fmla="*/ 256065 w 7265281"/>
              <a:gd name="connsiteY5" fmla="*/ 4219616 h 4219616"/>
              <a:gd name="connsiteX6" fmla="*/ 3442 w 7265281"/>
              <a:gd name="connsiteY6" fmla="*/ 3735382 h 4219616"/>
              <a:gd name="connsiteX7" fmla="*/ 0 w 7265281"/>
              <a:gd name="connsiteY7" fmla="*/ 1557157 h 4219616"/>
              <a:gd name="connsiteX0" fmla="*/ 0 w 6656386"/>
              <a:gd name="connsiteY0" fmla="*/ 1557157 h 4951785"/>
              <a:gd name="connsiteX1" fmla="*/ 171522 w 6656386"/>
              <a:gd name="connsiteY1" fmla="*/ 1143942 h 4951785"/>
              <a:gd name="connsiteX2" fmla="*/ 2160970 w 6656386"/>
              <a:gd name="connsiteY2" fmla="*/ 0 h 4951785"/>
              <a:gd name="connsiteX3" fmla="*/ 6656386 w 6656386"/>
              <a:gd name="connsiteY3" fmla="*/ 1128322 h 4951785"/>
              <a:gd name="connsiteX4" fmla="*/ 2180823 w 6656386"/>
              <a:gd name="connsiteY4" fmla="*/ 4845263 h 4951785"/>
              <a:gd name="connsiteX5" fmla="*/ 256065 w 6656386"/>
              <a:gd name="connsiteY5" fmla="*/ 4219616 h 4951785"/>
              <a:gd name="connsiteX6" fmla="*/ 3442 w 6656386"/>
              <a:gd name="connsiteY6" fmla="*/ 3735382 h 4951785"/>
              <a:gd name="connsiteX7" fmla="*/ 0 w 6656386"/>
              <a:gd name="connsiteY7" fmla="*/ 1557157 h 4951785"/>
              <a:gd name="connsiteX0" fmla="*/ 0 w 6656386"/>
              <a:gd name="connsiteY0" fmla="*/ 1557157 h 4845263"/>
              <a:gd name="connsiteX1" fmla="*/ 171522 w 6656386"/>
              <a:gd name="connsiteY1" fmla="*/ 1143942 h 4845263"/>
              <a:gd name="connsiteX2" fmla="*/ 2160970 w 6656386"/>
              <a:gd name="connsiteY2" fmla="*/ 0 h 4845263"/>
              <a:gd name="connsiteX3" fmla="*/ 6656386 w 6656386"/>
              <a:gd name="connsiteY3" fmla="*/ 1128322 h 4845263"/>
              <a:gd name="connsiteX4" fmla="*/ 2180823 w 6656386"/>
              <a:gd name="connsiteY4" fmla="*/ 4845263 h 4845263"/>
              <a:gd name="connsiteX5" fmla="*/ 256065 w 6656386"/>
              <a:gd name="connsiteY5" fmla="*/ 4219616 h 4845263"/>
              <a:gd name="connsiteX6" fmla="*/ 3442 w 6656386"/>
              <a:gd name="connsiteY6" fmla="*/ 3735382 h 4845263"/>
              <a:gd name="connsiteX7" fmla="*/ 0 w 6656386"/>
              <a:gd name="connsiteY7" fmla="*/ 1557157 h 4845263"/>
              <a:gd name="connsiteX0" fmla="*/ 0 w 6656386"/>
              <a:gd name="connsiteY0" fmla="*/ 1557157 h 4972414"/>
              <a:gd name="connsiteX1" fmla="*/ 171522 w 6656386"/>
              <a:gd name="connsiteY1" fmla="*/ 1143942 h 4972414"/>
              <a:gd name="connsiteX2" fmla="*/ 2160970 w 6656386"/>
              <a:gd name="connsiteY2" fmla="*/ 0 h 4972414"/>
              <a:gd name="connsiteX3" fmla="*/ 6656386 w 6656386"/>
              <a:gd name="connsiteY3" fmla="*/ 1128322 h 4972414"/>
              <a:gd name="connsiteX4" fmla="*/ 2180823 w 6656386"/>
              <a:gd name="connsiteY4" fmla="*/ 4845263 h 4972414"/>
              <a:gd name="connsiteX5" fmla="*/ 1775769 w 6656386"/>
              <a:gd name="connsiteY5" fmla="*/ 4118846 h 4972414"/>
              <a:gd name="connsiteX6" fmla="*/ 256065 w 6656386"/>
              <a:gd name="connsiteY6" fmla="*/ 4219616 h 4972414"/>
              <a:gd name="connsiteX7" fmla="*/ 3442 w 6656386"/>
              <a:gd name="connsiteY7" fmla="*/ 3735382 h 4972414"/>
              <a:gd name="connsiteX8" fmla="*/ 0 w 6656386"/>
              <a:gd name="connsiteY8" fmla="*/ 1557157 h 4972414"/>
              <a:gd name="connsiteX0" fmla="*/ 0 w 6656386"/>
              <a:gd name="connsiteY0" fmla="*/ 1557157 h 4996609"/>
              <a:gd name="connsiteX1" fmla="*/ 171522 w 6656386"/>
              <a:gd name="connsiteY1" fmla="*/ 1143942 h 4996609"/>
              <a:gd name="connsiteX2" fmla="*/ 2160970 w 6656386"/>
              <a:gd name="connsiteY2" fmla="*/ 0 h 4996609"/>
              <a:gd name="connsiteX3" fmla="*/ 6656386 w 6656386"/>
              <a:gd name="connsiteY3" fmla="*/ 1128322 h 4996609"/>
              <a:gd name="connsiteX4" fmla="*/ 2180823 w 6656386"/>
              <a:gd name="connsiteY4" fmla="*/ 4845263 h 4996609"/>
              <a:gd name="connsiteX5" fmla="*/ 1775769 w 6656386"/>
              <a:gd name="connsiteY5" fmla="*/ 4118846 h 4996609"/>
              <a:gd name="connsiteX6" fmla="*/ 256065 w 6656386"/>
              <a:gd name="connsiteY6" fmla="*/ 4219616 h 4996609"/>
              <a:gd name="connsiteX7" fmla="*/ 3442 w 6656386"/>
              <a:gd name="connsiteY7" fmla="*/ 3735382 h 4996609"/>
              <a:gd name="connsiteX8" fmla="*/ 0 w 6656386"/>
              <a:gd name="connsiteY8" fmla="*/ 1557157 h 4996609"/>
              <a:gd name="connsiteX0" fmla="*/ 0 w 6656386"/>
              <a:gd name="connsiteY0" fmla="*/ 1557157 h 5322402"/>
              <a:gd name="connsiteX1" fmla="*/ 171522 w 6656386"/>
              <a:gd name="connsiteY1" fmla="*/ 1143942 h 5322402"/>
              <a:gd name="connsiteX2" fmla="*/ 2160970 w 6656386"/>
              <a:gd name="connsiteY2" fmla="*/ 0 h 5322402"/>
              <a:gd name="connsiteX3" fmla="*/ 6656386 w 6656386"/>
              <a:gd name="connsiteY3" fmla="*/ 1128322 h 5322402"/>
              <a:gd name="connsiteX4" fmla="*/ 2875933 w 6656386"/>
              <a:gd name="connsiteY4" fmla="*/ 5204533 h 5322402"/>
              <a:gd name="connsiteX5" fmla="*/ 1775769 w 6656386"/>
              <a:gd name="connsiteY5" fmla="*/ 4118846 h 5322402"/>
              <a:gd name="connsiteX6" fmla="*/ 256065 w 6656386"/>
              <a:gd name="connsiteY6" fmla="*/ 4219616 h 5322402"/>
              <a:gd name="connsiteX7" fmla="*/ 3442 w 6656386"/>
              <a:gd name="connsiteY7" fmla="*/ 3735382 h 5322402"/>
              <a:gd name="connsiteX8" fmla="*/ 0 w 6656386"/>
              <a:gd name="connsiteY8" fmla="*/ 1557157 h 5322402"/>
              <a:gd name="connsiteX0" fmla="*/ 0 w 6656386"/>
              <a:gd name="connsiteY0" fmla="*/ 1557157 h 5562760"/>
              <a:gd name="connsiteX1" fmla="*/ 171522 w 6656386"/>
              <a:gd name="connsiteY1" fmla="*/ 1143942 h 5562760"/>
              <a:gd name="connsiteX2" fmla="*/ 2160970 w 6656386"/>
              <a:gd name="connsiteY2" fmla="*/ 0 h 5562760"/>
              <a:gd name="connsiteX3" fmla="*/ 6656386 w 6656386"/>
              <a:gd name="connsiteY3" fmla="*/ 1128322 h 5562760"/>
              <a:gd name="connsiteX4" fmla="*/ 2875933 w 6656386"/>
              <a:gd name="connsiteY4" fmla="*/ 5204533 h 5562760"/>
              <a:gd name="connsiteX5" fmla="*/ 2142850 w 6656386"/>
              <a:gd name="connsiteY5" fmla="*/ 5274760 h 5562760"/>
              <a:gd name="connsiteX6" fmla="*/ 256065 w 6656386"/>
              <a:gd name="connsiteY6" fmla="*/ 4219616 h 5562760"/>
              <a:gd name="connsiteX7" fmla="*/ 3442 w 6656386"/>
              <a:gd name="connsiteY7" fmla="*/ 3735382 h 5562760"/>
              <a:gd name="connsiteX8" fmla="*/ 0 w 6656386"/>
              <a:gd name="connsiteY8" fmla="*/ 1557157 h 5562760"/>
              <a:gd name="connsiteX0" fmla="*/ 0 w 6656386"/>
              <a:gd name="connsiteY0" fmla="*/ 1557157 h 5562760"/>
              <a:gd name="connsiteX1" fmla="*/ 171522 w 6656386"/>
              <a:gd name="connsiteY1" fmla="*/ 1143942 h 5562760"/>
              <a:gd name="connsiteX2" fmla="*/ 2160970 w 6656386"/>
              <a:gd name="connsiteY2" fmla="*/ 0 h 5562760"/>
              <a:gd name="connsiteX3" fmla="*/ 6656386 w 6656386"/>
              <a:gd name="connsiteY3" fmla="*/ 1128322 h 5562760"/>
              <a:gd name="connsiteX4" fmla="*/ 2875933 w 6656386"/>
              <a:gd name="connsiteY4" fmla="*/ 5204533 h 5562760"/>
              <a:gd name="connsiteX5" fmla="*/ 2142850 w 6656386"/>
              <a:gd name="connsiteY5" fmla="*/ 5274760 h 5562760"/>
              <a:gd name="connsiteX6" fmla="*/ 256065 w 6656386"/>
              <a:gd name="connsiteY6" fmla="*/ 4219616 h 5562760"/>
              <a:gd name="connsiteX7" fmla="*/ 3442 w 6656386"/>
              <a:gd name="connsiteY7" fmla="*/ 3735382 h 5562760"/>
              <a:gd name="connsiteX8" fmla="*/ 0 w 6656386"/>
              <a:gd name="connsiteY8" fmla="*/ 1557157 h 5562760"/>
              <a:gd name="connsiteX0" fmla="*/ 0 w 6656386"/>
              <a:gd name="connsiteY0" fmla="*/ 1557157 h 5562760"/>
              <a:gd name="connsiteX1" fmla="*/ 171522 w 6656386"/>
              <a:gd name="connsiteY1" fmla="*/ 1143942 h 5562760"/>
              <a:gd name="connsiteX2" fmla="*/ 2160970 w 6656386"/>
              <a:gd name="connsiteY2" fmla="*/ 0 h 5562760"/>
              <a:gd name="connsiteX3" fmla="*/ 6656386 w 6656386"/>
              <a:gd name="connsiteY3" fmla="*/ 1128322 h 5562760"/>
              <a:gd name="connsiteX4" fmla="*/ 2875933 w 6656386"/>
              <a:gd name="connsiteY4" fmla="*/ 5204533 h 5562760"/>
              <a:gd name="connsiteX5" fmla="*/ 2142850 w 6656386"/>
              <a:gd name="connsiteY5" fmla="*/ 5274760 h 5562760"/>
              <a:gd name="connsiteX6" fmla="*/ 256065 w 6656386"/>
              <a:gd name="connsiteY6" fmla="*/ 4219616 h 5562760"/>
              <a:gd name="connsiteX7" fmla="*/ 3442 w 6656386"/>
              <a:gd name="connsiteY7" fmla="*/ 3735382 h 5562760"/>
              <a:gd name="connsiteX8" fmla="*/ 0 w 6656386"/>
              <a:gd name="connsiteY8" fmla="*/ 1557157 h 5562760"/>
              <a:gd name="connsiteX0" fmla="*/ 0 w 6656386"/>
              <a:gd name="connsiteY0" fmla="*/ 1557157 h 5562760"/>
              <a:gd name="connsiteX1" fmla="*/ 171522 w 6656386"/>
              <a:gd name="connsiteY1" fmla="*/ 1143942 h 5562760"/>
              <a:gd name="connsiteX2" fmla="*/ 2160970 w 6656386"/>
              <a:gd name="connsiteY2" fmla="*/ 0 h 5562760"/>
              <a:gd name="connsiteX3" fmla="*/ 6656386 w 6656386"/>
              <a:gd name="connsiteY3" fmla="*/ 1128322 h 5562760"/>
              <a:gd name="connsiteX4" fmla="*/ 2875933 w 6656386"/>
              <a:gd name="connsiteY4" fmla="*/ 5204533 h 5562760"/>
              <a:gd name="connsiteX5" fmla="*/ 2142850 w 6656386"/>
              <a:gd name="connsiteY5" fmla="*/ 5274760 h 5562760"/>
              <a:gd name="connsiteX6" fmla="*/ 232634 w 6656386"/>
              <a:gd name="connsiteY6" fmla="*/ 4196185 h 5562760"/>
              <a:gd name="connsiteX7" fmla="*/ 3442 w 6656386"/>
              <a:gd name="connsiteY7" fmla="*/ 3735382 h 5562760"/>
              <a:gd name="connsiteX8" fmla="*/ 0 w 6656386"/>
              <a:gd name="connsiteY8" fmla="*/ 1557157 h 5562760"/>
              <a:gd name="connsiteX0" fmla="*/ 0 w 6656386"/>
              <a:gd name="connsiteY0" fmla="*/ 1557157 h 5562760"/>
              <a:gd name="connsiteX1" fmla="*/ 171522 w 6656386"/>
              <a:gd name="connsiteY1" fmla="*/ 1143942 h 5562760"/>
              <a:gd name="connsiteX2" fmla="*/ 2160970 w 6656386"/>
              <a:gd name="connsiteY2" fmla="*/ 0 h 5562760"/>
              <a:gd name="connsiteX3" fmla="*/ 6656386 w 6656386"/>
              <a:gd name="connsiteY3" fmla="*/ 1128322 h 5562760"/>
              <a:gd name="connsiteX4" fmla="*/ 2875933 w 6656386"/>
              <a:gd name="connsiteY4" fmla="*/ 5204533 h 5562760"/>
              <a:gd name="connsiteX5" fmla="*/ 2142850 w 6656386"/>
              <a:gd name="connsiteY5" fmla="*/ 5274760 h 5562760"/>
              <a:gd name="connsiteX6" fmla="*/ 232634 w 6656386"/>
              <a:gd name="connsiteY6" fmla="*/ 4196185 h 5562760"/>
              <a:gd name="connsiteX7" fmla="*/ 3442 w 6656386"/>
              <a:gd name="connsiteY7" fmla="*/ 3735382 h 5562760"/>
              <a:gd name="connsiteX8" fmla="*/ 0 w 6656386"/>
              <a:gd name="connsiteY8" fmla="*/ 1557157 h 5562760"/>
              <a:gd name="connsiteX0" fmla="*/ 0 w 6656386"/>
              <a:gd name="connsiteY0" fmla="*/ 1557157 h 5599872"/>
              <a:gd name="connsiteX1" fmla="*/ 171522 w 6656386"/>
              <a:gd name="connsiteY1" fmla="*/ 1143942 h 5599872"/>
              <a:gd name="connsiteX2" fmla="*/ 2160970 w 6656386"/>
              <a:gd name="connsiteY2" fmla="*/ 0 h 5599872"/>
              <a:gd name="connsiteX3" fmla="*/ 6656386 w 6656386"/>
              <a:gd name="connsiteY3" fmla="*/ 1128322 h 5599872"/>
              <a:gd name="connsiteX4" fmla="*/ 2758780 w 6656386"/>
              <a:gd name="connsiteY4" fmla="*/ 5274825 h 5599872"/>
              <a:gd name="connsiteX5" fmla="*/ 2142850 w 6656386"/>
              <a:gd name="connsiteY5" fmla="*/ 5274760 h 5599872"/>
              <a:gd name="connsiteX6" fmla="*/ 232634 w 6656386"/>
              <a:gd name="connsiteY6" fmla="*/ 4196185 h 5599872"/>
              <a:gd name="connsiteX7" fmla="*/ 3442 w 6656386"/>
              <a:gd name="connsiteY7" fmla="*/ 3735382 h 5599872"/>
              <a:gd name="connsiteX8" fmla="*/ 0 w 6656386"/>
              <a:gd name="connsiteY8" fmla="*/ 1557157 h 5599872"/>
              <a:gd name="connsiteX0" fmla="*/ 0 w 6656386"/>
              <a:gd name="connsiteY0" fmla="*/ 1557157 h 5474041"/>
              <a:gd name="connsiteX1" fmla="*/ 171522 w 6656386"/>
              <a:gd name="connsiteY1" fmla="*/ 1143942 h 5474041"/>
              <a:gd name="connsiteX2" fmla="*/ 2160970 w 6656386"/>
              <a:gd name="connsiteY2" fmla="*/ 0 h 5474041"/>
              <a:gd name="connsiteX3" fmla="*/ 6656386 w 6656386"/>
              <a:gd name="connsiteY3" fmla="*/ 1128322 h 5474041"/>
              <a:gd name="connsiteX4" fmla="*/ 2758780 w 6656386"/>
              <a:gd name="connsiteY4" fmla="*/ 5274825 h 5474041"/>
              <a:gd name="connsiteX5" fmla="*/ 2142850 w 6656386"/>
              <a:gd name="connsiteY5" fmla="*/ 5274760 h 5474041"/>
              <a:gd name="connsiteX6" fmla="*/ 232634 w 6656386"/>
              <a:gd name="connsiteY6" fmla="*/ 4196185 h 5474041"/>
              <a:gd name="connsiteX7" fmla="*/ 3442 w 6656386"/>
              <a:gd name="connsiteY7" fmla="*/ 3735382 h 5474041"/>
              <a:gd name="connsiteX8" fmla="*/ 0 w 6656386"/>
              <a:gd name="connsiteY8" fmla="*/ 1557157 h 5474041"/>
              <a:gd name="connsiteX0" fmla="*/ 0 w 6656386"/>
              <a:gd name="connsiteY0" fmla="*/ 1557157 h 5387035"/>
              <a:gd name="connsiteX1" fmla="*/ 171522 w 6656386"/>
              <a:gd name="connsiteY1" fmla="*/ 1143942 h 5387035"/>
              <a:gd name="connsiteX2" fmla="*/ 2160970 w 6656386"/>
              <a:gd name="connsiteY2" fmla="*/ 0 h 5387035"/>
              <a:gd name="connsiteX3" fmla="*/ 6656386 w 6656386"/>
              <a:gd name="connsiteY3" fmla="*/ 1128322 h 5387035"/>
              <a:gd name="connsiteX4" fmla="*/ 2758780 w 6656386"/>
              <a:gd name="connsiteY4" fmla="*/ 5274825 h 5387035"/>
              <a:gd name="connsiteX5" fmla="*/ 2142850 w 6656386"/>
              <a:gd name="connsiteY5" fmla="*/ 5274760 h 5387035"/>
              <a:gd name="connsiteX6" fmla="*/ 232634 w 6656386"/>
              <a:gd name="connsiteY6" fmla="*/ 4196185 h 5387035"/>
              <a:gd name="connsiteX7" fmla="*/ 3442 w 6656386"/>
              <a:gd name="connsiteY7" fmla="*/ 3735382 h 5387035"/>
              <a:gd name="connsiteX8" fmla="*/ 0 w 6656386"/>
              <a:gd name="connsiteY8" fmla="*/ 1557157 h 5387035"/>
              <a:gd name="connsiteX0" fmla="*/ 0 w 6656386"/>
              <a:gd name="connsiteY0" fmla="*/ 1557157 h 5378518"/>
              <a:gd name="connsiteX1" fmla="*/ 171522 w 6656386"/>
              <a:gd name="connsiteY1" fmla="*/ 1143942 h 5378518"/>
              <a:gd name="connsiteX2" fmla="*/ 2160970 w 6656386"/>
              <a:gd name="connsiteY2" fmla="*/ 0 h 5378518"/>
              <a:gd name="connsiteX3" fmla="*/ 6656386 w 6656386"/>
              <a:gd name="connsiteY3" fmla="*/ 1128322 h 5378518"/>
              <a:gd name="connsiteX4" fmla="*/ 2758780 w 6656386"/>
              <a:gd name="connsiteY4" fmla="*/ 5274825 h 5378518"/>
              <a:gd name="connsiteX5" fmla="*/ 2142850 w 6656386"/>
              <a:gd name="connsiteY5" fmla="*/ 5274760 h 5378518"/>
              <a:gd name="connsiteX6" fmla="*/ 232634 w 6656386"/>
              <a:gd name="connsiteY6" fmla="*/ 4196185 h 5378518"/>
              <a:gd name="connsiteX7" fmla="*/ 3442 w 6656386"/>
              <a:gd name="connsiteY7" fmla="*/ 3735382 h 5378518"/>
              <a:gd name="connsiteX8" fmla="*/ 0 w 6656386"/>
              <a:gd name="connsiteY8" fmla="*/ 1557157 h 5378518"/>
              <a:gd name="connsiteX0" fmla="*/ 0 w 6656386"/>
              <a:gd name="connsiteY0" fmla="*/ 1557157 h 5378518"/>
              <a:gd name="connsiteX1" fmla="*/ 171522 w 6656386"/>
              <a:gd name="connsiteY1" fmla="*/ 1143942 h 5378518"/>
              <a:gd name="connsiteX2" fmla="*/ 2160970 w 6656386"/>
              <a:gd name="connsiteY2" fmla="*/ 0 h 5378518"/>
              <a:gd name="connsiteX3" fmla="*/ 6656386 w 6656386"/>
              <a:gd name="connsiteY3" fmla="*/ 1128322 h 5378518"/>
              <a:gd name="connsiteX4" fmla="*/ 2758780 w 6656386"/>
              <a:gd name="connsiteY4" fmla="*/ 5274825 h 5378518"/>
              <a:gd name="connsiteX5" fmla="*/ 2142850 w 6656386"/>
              <a:gd name="connsiteY5" fmla="*/ 5274760 h 5378518"/>
              <a:gd name="connsiteX6" fmla="*/ 232634 w 6656386"/>
              <a:gd name="connsiteY6" fmla="*/ 4196185 h 5378518"/>
              <a:gd name="connsiteX7" fmla="*/ 3442 w 6656386"/>
              <a:gd name="connsiteY7" fmla="*/ 3735382 h 5378518"/>
              <a:gd name="connsiteX8" fmla="*/ 0 w 6656386"/>
              <a:gd name="connsiteY8" fmla="*/ 1557157 h 5378518"/>
              <a:gd name="connsiteX0" fmla="*/ 0 w 6656386"/>
              <a:gd name="connsiteY0" fmla="*/ 1557157 h 5378518"/>
              <a:gd name="connsiteX1" fmla="*/ 171522 w 6656386"/>
              <a:gd name="connsiteY1" fmla="*/ 1143942 h 5378518"/>
              <a:gd name="connsiteX2" fmla="*/ 2160970 w 6656386"/>
              <a:gd name="connsiteY2" fmla="*/ 0 h 5378518"/>
              <a:gd name="connsiteX3" fmla="*/ 6656386 w 6656386"/>
              <a:gd name="connsiteY3" fmla="*/ 1128322 h 5378518"/>
              <a:gd name="connsiteX4" fmla="*/ 2758780 w 6656386"/>
              <a:gd name="connsiteY4" fmla="*/ 5274825 h 5378518"/>
              <a:gd name="connsiteX5" fmla="*/ 2142850 w 6656386"/>
              <a:gd name="connsiteY5" fmla="*/ 5274760 h 5378518"/>
              <a:gd name="connsiteX6" fmla="*/ 232634 w 6656386"/>
              <a:gd name="connsiteY6" fmla="*/ 4196185 h 5378518"/>
              <a:gd name="connsiteX7" fmla="*/ 3442 w 6656386"/>
              <a:gd name="connsiteY7" fmla="*/ 3735382 h 5378518"/>
              <a:gd name="connsiteX8" fmla="*/ 0 w 6656386"/>
              <a:gd name="connsiteY8" fmla="*/ 1557157 h 5378518"/>
              <a:gd name="connsiteX0" fmla="*/ 0 w 6688339"/>
              <a:gd name="connsiteY0" fmla="*/ 1557157 h 5378518"/>
              <a:gd name="connsiteX1" fmla="*/ 171522 w 6688339"/>
              <a:gd name="connsiteY1" fmla="*/ 1143942 h 5378518"/>
              <a:gd name="connsiteX2" fmla="*/ 2160970 w 6688339"/>
              <a:gd name="connsiteY2" fmla="*/ 0 h 5378518"/>
              <a:gd name="connsiteX3" fmla="*/ 6656386 w 6688339"/>
              <a:gd name="connsiteY3" fmla="*/ 1128322 h 5378518"/>
              <a:gd name="connsiteX4" fmla="*/ 4103217 w 6688339"/>
              <a:gd name="connsiteY4" fmla="*/ 3868919 h 5378518"/>
              <a:gd name="connsiteX5" fmla="*/ 2758780 w 6688339"/>
              <a:gd name="connsiteY5" fmla="*/ 5274825 h 5378518"/>
              <a:gd name="connsiteX6" fmla="*/ 2142850 w 6688339"/>
              <a:gd name="connsiteY6" fmla="*/ 5274760 h 5378518"/>
              <a:gd name="connsiteX7" fmla="*/ 232634 w 6688339"/>
              <a:gd name="connsiteY7" fmla="*/ 4196185 h 5378518"/>
              <a:gd name="connsiteX8" fmla="*/ 3442 w 6688339"/>
              <a:gd name="connsiteY8" fmla="*/ 3735382 h 5378518"/>
              <a:gd name="connsiteX9" fmla="*/ 0 w 6688339"/>
              <a:gd name="connsiteY9" fmla="*/ 1557157 h 5378518"/>
              <a:gd name="connsiteX0" fmla="*/ 0 w 6698680"/>
              <a:gd name="connsiteY0" fmla="*/ 1557157 h 5378518"/>
              <a:gd name="connsiteX1" fmla="*/ 171522 w 6698680"/>
              <a:gd name="connsiteY1" fmla="*/ 1143942 h 5378518"/>
              <a:gd name="connsiteX2" fmla="*/ 2160970 w 6698680"/>
              <a:gd name="connsiteY2" fmla="*/ 0 h 5378518"/>
              <a:gd name="connsiteX3" fmla="*/ 6656386 w 6698680"/>
              <a:gd name="connsiteY3" fmla="*/ 1128322 h 5378518"/>
              <a:gd name="connsiteX4" fmla="*/ 4103217 w 6698680"/>
              <a:gd name="connsiteY4" fmla="*/ 3868919 h 5378518"/>
              <a:gd name="connsiteX5" fmla="*/ 2758780 w 6698680"/>
              <a:gd name="connsiteY5" fmla="*/ 5274825 h 5378518"/>
              <a:gd name="connsiteX6" fmla="*/ 2142850 w 6698680"/>
              <a:gd name="connsiteY6" fmla="*/ 5274760 h 5378518"/>
              <a:gd name="connsiteX7" fmla="*/ 232634 w 6698680"/>
              <a:gd name="connsiteY7" fmla="*/ 4196185 h 5378518"/>
              <a:gd name="connsiteX8" fmla="*/ 3442 w 6698680"/>
              <a:gd name="connsiteY8" fmla="*/ 3735382 h 5378518"/>
              <a:gd name="connsiteX9" fmla="*/ 0 w 6698680"/>
              <a:gd name="connsiteY9" fmla="*/ 1557157 h 5378518"/>
              <a:gd name="connsiteX0" fmla="*/ 0 w 6710326"/>
              <a:gd name="connsiteY0" fmla="*/ 1557157 h 5378518"/>
              <a:gd name="connsiteX1" fmla="*/ 171522 w 6710326"/>
              <a:gd name="connsiteY1" fmla="*/ 1143942 h 5378518"/>
              <a:gd name="connsiteX2" fmla="*/ 2160970 w 6710326"/>
              <a:gd name="connsiteY2" fmla="*/ 0 h 5378518"/>
              <a:gd name="connsiteX3" fmla="*/ 6656386 w 6710326"/>
              <a:gd name="connsiteY3" fmla="*/ 1128322 h 5378518"/>
              <a:gd name="connsiteX4" fmla="*/ 4517159 w 6710326"/>
              <a:gd name="connsiteY4" fmla="*/ 4251620 h 5378518"/>
              <a:gd name="connsiteX5" fmla="*/ 2758780 w 6710326"/>
              <a:gd name="connsiteY5" fmla="*/ 5274825 h 5378518"/>
              <a:gd name="connsiteX6" fmla="*/ 2142850 w 6710326"/>
              <a:gd name="connsiteY6" fmla="*/ 5274760 h 5378518"/>
              <a:gd name="connsiteX7" fmla="*/ 232634 w 6710326"/>
              <a:gd name="connsiteY7" fmla="*/ 4196185 h 5378518"/>
              <a:gd name="connsiteX8" fmla="*/ 3442 w 6710326"/>
              <a:gd name="connsiteY8" fmla="*/ 3735382 h 5378518"/>
              <a:gd name="connsiteX9" fmla="*/ 0 w 6710326"/>
              <a:gd name="connsiteY9" fmla="*/ 1557157 h 5378518"/>
              <a:gd name="connsiteX0" fmla="*/ 0 w 6867584"/>
              <a:gd name="connsiteY0" fmla="*/ 1557157 h 5378518"/>
              <a:gd name="connsiteX1" fmla="*/ 171522 w 6867584"/>
              <a:gd name="connsiteY1" fmla="*/ 1143942 h 5378518"/>
              <a:gd name="connsiteX2" fmla="*/ 2160970 w 6867584"/>
              <a:gd name="connsiteY2" fmla="*/ 0 h 5378518"/>
              <a:gd name="connsiteX3" fmla="*/ 6656386 w 6867584"/>
              <a:gd name="connsiteY3" fmla="*/ 1128322 h 5378518"/>
              <a:gd name="connsiteX4" fmla="*/ 5969861 w 6867584"/>
              <a:gd name="connsiteY4" fmla="*/ 2666144 h 5378518"/>
              <a:gd name="connsiteX5" fmla="*/ 4517159 w 6867584"/>
              <a:gd name="connsiteY5" fmla="*/ 4251620 h 5378518"/>
              <a:gd name="connsiteX6" fmla="*/ 2758780 w 6867584"/>
              <a:gd name="connsiteY6" fmla="*/ 5274825 h 5378518"/>
              <a:gd name="connsiteX7" fmla="*/ 2142850 w 6867584"/>
              <a:gd name="connsiteY7" fmla="*/ 5274760 h 5378518"/>
              <a:gd name="connsiteX8" fmla="*/ 232634 w 6867584"/>
              <a:gd name="connsiteY8" fmla="*/ 4196185 h 5378518"/>
              <a:gd name="connsiteX9" fmla="*/ 3442 w 6867584"/>
              <a:gd name="connsiteY9" fmla="*/ 3735382 h 5378518"/>
              <a:gd name="connsiteX10" fmla="*/ 0 w 6867584"/>
              <a:gd name="connsiteY10" fmla="*/ 1557157 h 5378518"/>
              <a:gd name="connsiteX0" fmla="*/ 0 w 6776737"/>
              <a:gd name="connsiteY0" fmla="*/ 1557157 h 5378518"/>
              <a:gd name="connsiteX1" fmla="*/ 171522 w 6776737"/>
              <a:gd name="connsiteY1" fmla="*/ 1143942 h 5378518"/>
              <a:gd name="connsiteX2" fmla="*/ 2160970 w 6776737"/>
              <a:gd name="connsiteY2" fmla="*/ 0 h 5378518"/>
              <a:gd name="connsiteX3" fmla="*/ 6656386 w 6776737"/>
              <a:gd name="connsiteY3" fmla="*/ 1128322 h 5378518"/>
              <a:gd name="connsiteX4" fmla="*/ 4868619 w 6776737"/>
              <a:gd name="connsiteY4" fmla="*/ 3837678 h 5378518"/>
              <a:gd name="connsiteX5" fmla="*/ 4517159 w 6776737"/>
              <a:gd name="connsiteY5" fmla="*/ 4251620 h 5378518"/>
              <a:gd name="connsiteX6" fmla="*/ 2758780 w 6776737"/>
              <a:gd name="connsiteY6" fmla="*/ 5274825 h 5378518"/>
              <a:gd name="connsiteX7" fmla="*/ 2142850 w 6776737"/>
              <a:gd name="connsiteY7" fmla="*/ 5274760 h 5378518"/>
              <a:gd name="connsiteX8" fmla="*/ 232634 w 6776737"/>
              <a:gd name="connsiteY8" fmla="*/ 4196185 h 5378518"/>
              <a:gd name="connsiteX9" fmla="*/ 3442 w 6776737"/>
              <a:gd name="connsiteY9" fmla="*/ 3735382 h 5378518"/>
              <a:gd name="connsiteX10" fmla="*/ 0 w 6776737"/>
              <a:gd name="connsiteY10" fmla="*/ 1557157 h 5378518"/>
              <a:gd name="connsiteX0" fmla="*/ 0 w 6776737"/>
              <a:gd name="connsiteY0" fmla="*/ 1557157 h 5378518"/>
              <a:gd name="connsiteX1" fmla="*/ 171522 w 6776737"/>
              <a:gd name="connsiteY1" fmla="*/ 1143942 h 5378518"/>
              <a:gd name="connsiteX2" fmla="*/ 2160970 w 6776737"/>
              <a:gd name="connsiteY2" fmla="*/ 0 h 5378518"/>
              <a:gd name="connsiteX3" fmla="*/ 6656386 w 6776737"/>
              <a:gd name="connsiteY3" fmla="*/ 1128322 h 5378518"/>
              <a:gd name="connsiteX4" fmla="*/ 4868619 w 6776737"/>
              <a:gd name="connsiteY4" fmla="*/ 3837678 h 5378518"/>
              <a:gd name="connsiteX5" fmla="*/ 4517159 w 6776737"/>
              <a:gd name="connsiteY5" fmla="*/ 4251620 h 5378518"/>
              <a:gd name="connsiteX6" fmla="*/ 2758780 w 6776737"/>
              <a:gd name="connsiteY6" fmla="*/ 5274825 h 5378518"/>
              <a:gd name="connsiteX7" fmla="*/ 2142850 w 6776737"/>
              <a:gd name="connsiteY7" fmla="*/ 5274760 h 5378518"/>
              <a:gd name="connsiteX8" fmla="*/ 232634 w 6776737"/>
              <a:gd name="connsiteY8" fmla="*/ 4196185 h 5378518"/>
              <a:gd name="connsiteX9" fmla="*/ 3442 w 6776737"/>
              <a:gd name="connsiteY9" fmla="*/ 3735382 h 5378518"/>
              <a:gd name="connsiteX10" fmla="*/ 0 w 6776737"/>
              <a:gd name="connsiteY10" fmla="*/ 1557157 h 5378518"/>
              <a:gd name="connsiteX0" fmla="*/ 0 w 6776737"/>
              <a:gd name="connsiteY0" fmla="*/ 1557157 h 5378518"/>
              <a:gd name="connsiteX1" fmla="*/ 171522 w 6776737"/>
              <a:gd name="connsiteY1" fmla="*/ 1143942 h 5378518"/>
              <a:gd name="connsiteX2" fmla="*/ 2160970 w 6776737"/>
              <a:gd name="connsiteY2" fmla="*/ 0 h 5378518"/>
              <a:gd name="connsiteX3" fmla="*/ 6656386 w 6776737"/>
              <a:gd name="connsiteY3" fmla="*/ 1128322 h 5378518"/>
              <a:gd name="connsiteX4" fmla="*/ 4868619 w 6776737"/>
              <a:gd name="connsiteY4" fmla="*/ 3837678 h 5378518"/>
              <a:gd name="connsiteX5" fmla="*/ 4517159 w 6776737"/>
              <a:gd name="connsiteY5" fmla="*/ 4251620 h 5378518"/>
              <a:gd name="connsiteX6" fmla="*/ 2758780 w 6776737"/>
              <a:gd name="connsiteY6" fmla="*/ 5274825 h 5378518"/>
              <a:gd name="connsiteX7" fmla="*/ 2142850 w 6776737"/>
              <a:gd name="connsiteY7" fmla="*/ 5274760 h 5378518"/>
              <a:gd name="connsiteX8" fmla="*/ 232634 w 6776737"/>
              <a:gd name="connsiteY8" fmla="*/ 4196185 h 5378518"/>
              <a:gd name="connsiteX9" fmla="*/ 3442 w 6776737"/>
              <a:gd name="connsiteY9" fmla="*/ 3735382 h 5378518"/>
              <a:gd name="connsiteX10" fmla="*/ 0 w 6776737"/>
              <a:gd name="connsiteY10" fmla="*/ 1557157 h 5378518"/>
              <a:gd name="connsiteX0" fmla="*/ 0 w 6776737"/>
              <a:gd name="connsiteY0" fmla="*/ 1557157 h 5378518"/>
              <a:gd name="connsiteX1" fmla="*/ 171522 w 6776737"/>
              <a:gd name="connsiteY1" fmla="*/ 1143942 h 5378518"/>
              <a:gd name="connsiteX2" fmla="*/ 2160970 w 6776737"/>
              <a:gd name="connsiteY2" fmla="*/ 0 h 5378518"/>
              <a:gd name="connsiteX3" fmla="*/ 6656386 w 6776737"/>
              <a:gd name="connsiteY3" fmla="*/ 1128322 h 5378518"/>
              <a:gd name="connsiteX4" fmla="*/ 4868619 w 6776737"/>
              <a:gd name="connsiteY4" fmla="*/ 3837678 h 5378518"/>
              <a:gd name="connsiteX5" fmla="*/ 4517159 w 6776737"/>
              <a:gd name="connsiteY5" fmla="*/ 4251620 h 5378518"/>
              <a:gd name="connsiteX6" fmla="*/ 2758780 w 6776737"/>
              <a:gd name="connsiteY6" fmla="*/ 5274825 h 5378518"/>
              <a:gd name="connsiteX7" fmla="*/ 2142850 w 6776737"/>
              <a:gd name="connsiteY7" fmla="*/ 5274760 h 5378518"/>
              <a:gd name="connsiteX8" fmla="*/ 232634 w 6776737"/>
              <a:gd name="connsiteY8" fmla="*/ 4196185 h 5378518"/>
              <a:gd name="connsiteX9" fmla="*/ 3442 w 6776737"/>
              <a:gd name="connsiteY9" fmla="*/ 3735382 h 5378518"/>
              <a:gd name="connsiteX10" fmla="*/ 0 w 6776737"/>
              <a:gd name="connsiteY10" fmla="*/ 1557157 h 5378518"/>
              <a:gd name="connsiteX0" fmla="*/ 0 w 6776737"/>
              <a:gd name="connsiteY0" fmla="*/ 1557157 h 5378518"/>
              <a:gd name="connsiteX1" fmla="*/ 171522 w 6776737"/>
              <a:gd name="connsiteY1" fmla="*/ 1143942 h 5378518"/>
              <a:gd name="connsiteX2" fmla="*/ 2160970 w 6776737"/>
              <a:gd name="connsiteY2" fmla="*/ 0 h 5378518"/>
              <a:gd name="connsiteX3" fmla="*/ 6656386 w 6776737"/>
              <a:gd name="connsiteY3" fmla="*/ 1128322 h 5378518"/>
              <a:gd name="connsiteX4" fmla="*/ 4868619 w 6776737"/>
              <a:gd name="connsiteY4" fmla="*/ 3837678 h 5378518"/>
              <a:gd name="connsiteX5" fmla="*/ 4517159 w 6776737"/>
              <a:gd name="connsiteY5" fmla="*/ 4251620 h 5378518"/>
              <a:gd name="connsiteX6" fmla="*/ 2758780 w 6776737"/>
              <a:gd name="connsiteY6" fmla="*/ 5274825 h 5378518"/>
              <a:gd name="connsiteX7" fmla="*/ 2142850 w 6776737"/>
              <a:gd name="connsiteY7" fmla="*/ 5274760 h 5378518"/>
              <a:gd name="connsiteX8" fmla="*/ 232634 w 6776737"/>
              <a:gd name="connsiteY8" fmla="*/ 4196185 h 5378518"/>
              <a:gd name="connsiteX9" fmla="*/ 3442 w 6776737"/>
              <a:gd name="connsiteY9" fmla="*/ 3735382 h 5378518"/>
              <a:gd name="connsiteX10" fmla="*/ 0 w 6776737"/>
              <a:gd name="connsiteY10" fmla="*/ 1557157 h 5378518"/>
              <a:gd name="connsiteX0" fmla="*/ 0 w 6776737"/>
              <a:gd name="connsiteY0" fmla="*/ 1557157 h 5381312"/>
              <a:gd name="connsiteX1" fmla="*/ 171522 w 6776737"/>
              <a:gd name="connsiteY1" fmla="*/ 1143942 h 5381312"/>
              <a:gd name="connsiteX2" fmla="*/ 2160970 w 6776737"/>
              <a:gd name="connsiteY2" fmla="*/ 0 h 5381312"/>
              <a:gd name="connsiteX3" fmla="*/ 6656386 w 6776737"/>
              <a:gd name="connsiteY3" fmla="*/ 1128322 h 5381312"/>
              <a:gd name="connsiteX4" fmla="*/ 4868619 w 6776737"/>
              <a:gd name="connsiteY4" fmla="*/ 3837678 h 5381312"/>
              <a:gd name="connsiteX5" fmla="*/ 4517159 w 6776737"/>
              <a:gd name="connsiteY5" fmla="*/ 4251620 h 5381312"/>
              <a:gd name="connsiteX6" fmla="*/ 2758780 w 6776737"/>
              <a:gd name="connsiteY6" fmla="*/ 5274825 h 5381312"/>
              <a:gd name="connsiteX7" fmla="*/ 2142850 w 6776737"/>
              <a:gd name="connsiteY7" fmla="*/ 5274760 h 5381312"/>
              <a:gd name="connsiteX8" fmla="*/ 232634 w 6776737"/>
              <a:gd name="connsiteY8" fmla="*/ 4196185 h 5381312"/>
              <a:gd name="connsiteX9" fmla="*/ 3442 w 6776737"/>
              <a:gd name="connsiteY9" fmla="*/ 3735382 h 5381312"/>
              <a:gd name="connsiteX10" fmla="*/ 0 w 6776737"/>
              <a:gd name="connsiteY10" fmla="*/ 1557157 h 5381312"/>
              <a:gd name="connsiteX0" fmla="*/ 0 w 7076447"/>
              <a:gd name="connsiteY0" fmla="*/ 1557157 h 5381312"/>
              <a:gd name="connsiteX1" fmla="*/ 171522 w 7076447"/>
              <a:gd name="connsiteY1" fmla="*/ 1143942 h 5381312"/>
              <a:gd name="connsiteX2" fmla="*/ 2160970 w 7076447"/>
              <a:gd name="connsiteY2" fmla="*/ 0 h 5381312"/>
              <a:gd name="connsiteX3" fmla="*/ 6656386 w 7076447"/>
              <a:gd name="connsiteY3" fmla="*/ 1128322 h 5381312"/>
              <a:gd name="connsiteX4" fmla="*/ 6680591 w 7076447"/>
              <a:gd name="connsiteY4" fmla="*/ 1713296 h 5381312"/>
              <a:gd name="connsiteX5" fmla="*/ 4868619 w 7076447"/>
              <a:gd name="connsiteY5" fmla="*/ 3837678 h 5381312"/>
              <a:gd name="connsiteX6" fmla="*/ 4517159 w 7076447"/>
              <a:gd name="connsiteY6" fmla="*/ 4251620 h 5381312"/>
              <a:gd name="connsiteX7" fmla="*/ 2758780 w 7076447"/>
              <a:gd name="connsiteY7" fmla="*/ 5274825 h 5381312"/>
              <a:gd name="connsiteX8" fmla="*/ 2142850 w 7076447"/>
              <a:gd name="connsiteY8" fmla="*/ 5274760 h 5381312"/>
              <a:gd name="connsiteX9" fmla="*/ 232634 w 7076447"/>
              <a:gd name="connsiteY9" fmla="*/ 4196185 h 5381312"/>
              <a:gd name="connsiteX10" fmla="*/ 3442 w 7076447"/>
              <a:gd name="connsiteY10" fmla="*/ 3735382 h 5381312"/>
              <a:gd name="connsiteX11" fmla="*/ 0 w 7076447"/>
              <a:gd name="connsiteY11" fmla="*/ 1557157 h 5381312"/>
              <a:gd name="connsiteX0" fmla="*/ 0 w 6810174"/>
              <a:gd name="connsiteY0" fmla="*/ 1557157 h 5381312"/>
              <a:gd name="connsiteX1" fmla="*/ 171522 w 6810174"/>
              <a:gd name="connsiteY1" fmla="*/ 1143942 h 5381312"/>
              <a:gd name="connsiteX2" fmla="*/ 2160970 w 6810174"/>
              <a:gd name="connsiteY2" fmla="*/ 0 h 5381312"/>
              <a:gd name="connsiteX3" fmla="*/ 6656386 w 6810174"/>
              <a:gd name="connsiteY3" fmla="*/ 1128322 h 5381312"/>
              <a:gd name="connsiteX4" fmla="*/ 4868619 w 6810174"/>
              <a:gd name="connsiteY4" fmla="*/ 1486799 h 5381312"/>
              <a:gd name="connsiteX5" fmla="*/ 4868619 w 6810174"/>
              <a:gd name="connsiteY5" fmla="*/ 3837678 h 5381312"/>
              <a:gd name="connsiteX6" fmla="*/ 4517159 w 6810174"/>
              <a:gd name="connsiteY6" fmla="*/ 4251620 h 5381312"/>
              <a:gd name="connsiteX7" fmla="*/ 2758780 w 6810174"/>
              <a:gd name="connsiteY7" fmla="*/ 5274825 h 5381312"/>
              <a:gd name="connsiteX8" fmla="*/ 2142850 w 6810174"/>
              <a:gd name="connsiteY8" fmla="*/ 5274760 h 5381312"/>
              <a:gd name="connsiteX9" fmla="*/ 232634 w 6810174"/>
              <a:gd name="connsiteY9" fmla="*/ 4196185 h 5381312"/>
              <a:gd name="connsiteX10" fmla="*/ 3442 w 6810174"/>
              <a:gd name="connsiteY10" fmla="*/ 3735382 h 5381312"/>
              <a:gd name="connsiteX11" fmla="*/ 0 w 6810174"/>
              <a:gd name="connsiteY11" fmla="*/ 1557157 h 5381312"/>
              <a:gd name="connsiteX0" fmla="*/ 0 w 6810174"/>
              <a:gd name="connsiteY0" fmla="*/ 1557157 h 5381312"/>
              <a:gd name="connsiteX1" fmla="*/ 171522 w 6810174"/>
              <a:gd name="connsiteY1" fmla="*/ 1143942 h 5381312"/>
              <a:gd name="connsiteX2" fmla="*/ 2160970 w 6810174"/>
              <a:gd name="connsiteY2" fmla="*/ 0 h 5381312"/>
              <a:gd name="connsiteX3" fmla="*/ 6656386 w 6810174"/>
              <a:gd name="connsiteY3" fmla="*/ 1128322 h 5381312"/>
              <a:gd name="connsiteX4" fmla="*/ 4868619 w 6810174"/>
              <a:gd name="connsiteY4" fmla="*/ 1486799 h 5381312"/>
              <a:gd name="connsiteX5" fmla="*/ 4868619 w 6810174"/>
              <a:gd name="connsiteY5" fmla="*/ 3837678 h 5381312"/>
              <a:gd name="connsiteX6" fmla="*/ 4517159 w 6810174"/>
              <a:gd name="connsiteY6" fmla="*/ 4251620 h 5381312"/>
              <a:gd name="connsiteX7" fmla="*/ 2758780 w 6810174"/>
              <a:gd name="connsiteY7" fmla="*/ 5274825 h 5381312"/>
              <a:gd name="connsiteX8" fmla="*/ 2142850 w 6810174"/>
              <a:gd name="connsiteY8" fmla="*/ 5274760 h 5381312"/>
              <a:gd name="connsiteX9" fmla="*/ 232634 w 6810174"/>
              <a:gd name="connsiteY9" fmla="*/ 4196185 h 5381312"/>
              <a:gd name="connsiteX10" fmla="*/ 3442 w 6810174"/>
              <a:gd name="connsiteY10" fmla="*/ 3735382 h 5381312"/>
              <a:gd name="connsiteX11" fmla="*/ 0 w 6810174"/>
              <a:gd name="connsiteY11" fmla="*/ 1557157 h 5381312"/>
              <a:gd name="connsiteX0" fmla="*/ 0 w 6810174"/>
              <a:gd name="connsiteY0" fmla="*/ 1557157 h 5381312"/>
              <a:gd name="connsiteX1" fmla="*/ 171522 w 6810174"/>
              <a:gd name="connsiteY1" fmla="*/ 1143942 h 5381312"/>
              <a:gd name="connsiteX2" fmla="*/ 2160970 w 6810174"/>
              <a:gd name="connsiteY2" fmla="*/ 0 h 5381312"/>
              <a:gd name="connsiteX3" fmla="*/ 6656386 w 6810174"/>
              <a:gd name="connsiteY3" fmla="*/ 1128322 h 5381312"/>
              <a:gd name="connsiteX4" fmla="*/ 4868619 w 6810174"/>
              <a:gd name="connsiteY4" fmla="*/ 1486799 h 5381312"/>
              <a:gd name="connsiteX5" fmla="*/ 4868619 w 6810174"/>
              <a:gd name="connsiteY5" fmla="*/ 3837678 h 5381312"/>
              <a:gd name="connsiteX6" fmla="*/ 4517159 w 6810174"/>
              <a:gd name="connsiteY6" fmla="*/ 4251620 h 5381312"/>
              <a:gd name="connsiteX7" fmla="*/ 2758780 w 6810174"/>
              <a:gd name="connsiteY7" fmla="*/ 5274825 h 5381312"/>
              <a:gd name="connsiteX8" fmla="*/ 2142850 w 6810174"/>
              <a:gd name="connsiteY8" fmla="*/ 5274760 h 5381312"/>
              <a:gd name="connsiteX9" fmla="*/ 232634 w 6810174"/>
              <a:gd name="connsiteY9" fmla="*/ 4196185 h 5381312"/>
              <a:gd name="connsiteX10" fmla="*/ 3442 w 6810174"/>
              <a:gd name="connsiteY10" fmla="*/ 3735382 h 5381312"/>
              <a:gd name="connsiteX11" fmla="*/ 0 w 6810174"/>
              <a:gd name="connsiteY11" fmla="*/ 1557157 h 5381312"/>
              <a:gd name="connsiteX0" fmla="*/ 0 w 6810174"/>
              <a:gd name="connsiteY0" fmla="*/ 1557157 h 5381312"/>
              <a:gd name="connsiteX1" fmla="*/ 171522 w 6810174"/>
              <a:gd name="connsiteY1" fmla="*/ 1143942 h 5381312"/>
              <a:gd name="connsiteX2" fmla="*/ 2160970 w 6810174"/>
              <a:gd name="connsiteY2" fmla="*/ 0 h 5381312"/>
              <a:gd name="connsiteX3" fmla="*/ 4204749 w 6810174"/>
              <a:gd name="connsiteY3" fmla="*/ 502711 h 5381312"/>
              <a:gd name="connsiteX4" fmla="*/ 6656386 w 6810174"/>
              <a:gd name="connsiteY4" fmla="*/ 1128322 h 5381312"/>
              <a:gd name="connsiteX5" fmla="*/ 4868619 w 6810174"/>
              <a:gd name="connsiteY5" fmla="*/ 1486799 h 5381312"/>
              <a:gd name="connsiteX6" fmla="*/ 4868619 w 6810174"/>
              <a:gd name="connsiteY6" fmla="*/ 3837678 h 5381312"/>
              <a:gd name="connsiteX7" fmla="*/ 4517159 w 6810174"/>
              <a:gd name="connsiteY7" fmla="*/ 4251620 h 5381312"/>
              <a:gd name="connsiteX8" fmla="*/ 2758780 w 6810174"/>
              <a:gd name="connsiteY8" fmla="*/ 5274825 h 5381312"/>
              <a:gd name="connsiteX9" fmla="*/ 2142850 w 6810174"/>
              <a:gd name="connsiteY9" fmla="*/ 5274760 h 5381312"/>
              <a:gd name="connsiteX10" fmla="*/ 232634 w 6810174"/>
              <a:gd name="connsiteY10" fmla="*/ 4196185 h 5381312"/>
              <a:gd name="connsiteX11" fmla="*/ 3442 w 6810174"/>
              <a:gd name="connsiteY11" fmla="*/ 3735382 h 5381312"/>
              <a:gd name="connsiteX12" fmla="*/ 0 w 6810174"/>
              <a:gd name="connsiteY12" fmla="*/ 1557157 h 5381312"/>
              <a:gd name="connsiteX0" fmla="*/ 0 w 6810174"/>
              <a:gd name="connsiteY0" fmla="*/ 1569921 h 5394076"/>
              <a:gd name="connsiteX1" fmla="*/ 171522 w 6810174"/>
              <a:gd name="connsiteY1" fmla="*/ 1156706 h 5394076"/>
              <a:gd name="connsiteX2" fmla="*/ 2160970 w 6810174"/>
              <a:gd name="connsiteY2" fmla="*/ 12764 h 5394076"/>
              <a:gd name="connsiteX3" fmla="*/ 2658324 w 6810174"/>
              <a:gd name="connsiteY3" fmla="*/ 0 h 5394076"/>
              <a:gd name="connsiteX4" fmla="*/ 6656386 w 6810174"/>
              <a:gd name="connsiteY4" fmla="*/ 1141086 h 5394076"/>
              <a:gd name="connsiteX5" fmla="*/ 4868619 w 6810174"/>
              <a:gd name="connsiteY5" fmla="*/ 1499563 h 5394076"/>
              <a:gd name="connsiteX6" fmla="*/ 4868619 w 6810174"/>
              <a:gd name="connsiteY6" fmla="*/ 3850442 h 5394076"/>
              <a:gd name="connsiteX7" fmla="*/ 4517159 w 6810174"/>
              <a:gd name="connsiteY7" fmla="*/ 4264384 h 5394076"/>
              <a:gd name="connsiteX8" fmla="*/ 2758780 w 6810174"/>
              <a:gd name="connsiteY8" fmla="*/ 5287589 h 5394076"/>
              <a:gd name="connsiteX9" fmla="*/ 2142850 w 6810174"/>
              <a:gd name="connsiteY9" fmla="*/ 5287524 h 5394076"/>
              <a:gd name="connsiteX10" fmla="*/ 232634 w 6810174"/>
              <a:gd name="connsiteY10" fmla="*/ 4208949 h 5394076"/>
              <a:gd name="connsiteX11" fmla="*/ 3442 w 6810174"/>
              <a:gd name="connsiteY11" fmla="*/ 3748146 h 5394076"/>
              <a:gd name="connsiteX12" fmla="*/ 0 w 6810174"/>
              <a:gd name="connsiteY12" fmla="*/ 1569921 h 5394076"/>
              <a:gd name="connsiteX0" fmla="*/ 0 w 5137670"/>
              <a:gd name="connsiteY0" fmla="*/ 1569921 h 5394076"/>
              <a:gd name="connsiteX1" fmla="*/ 171522 w 5137670"/>
              <a:gd name="connsiteY1" fmla="*/ 1156706 h 5394076"/>
              <a:gd name="connsiteX2" fmla="*/ 2160970 w 5137670"/>
              <a:gd name="connsiteY2" fmla="*/ 12764 h 5394076"/>
              <a:gd name="connsiteX3" fmla="*/ 2658324 w 5137670"/>
              <a:gd name="connsiteY3" fmla="*/ 0 h 5394076"/>
              <a:gd name="connsiteX4" fmla="*/ 4617917 w 5137670"/>
              <a:gd name="connsiteY4" fmla="*/ 1117656 h 5394076"/>
              <a:gd name="connsiteX5" fmla="*/ 4868619 w 5137670"/>
              <a:gd name="connsiteY5" fmla="*/ 1499563 h 5394076"/>
              <a:gd name="connsiteX6" fmla="*/ 4868619 w 5137670"/>
              <a:gd name="connsiteY6" fmla="*/ 3850442 h 5394076"/>
              <a:gd name="connsiteX7" fmla="*/ 4517159 w 5137670"/>
              <a:gd name="connsiteY7" fmla="*/ 4264384 h 5394076"/>
              <a:gd name="connsiteX8" fmla="*/ 2758780 w 5137670"/>
              <a:gd name="connsiteY8" fmla="*/ 5287589 h 5394076"/>
              <a:gd name="connsiteX9" fmla="*/ 2142850 w 5137670"/>
              <a:gd name="connsiteY9" fmla="*/ 5287524 h 5394076"/>
              <a:gd name="connsiteX10" fmla="*/ 232634 w 5137670"/>
              <a:gd name="connsiteY10" fmla="*/ 4208949 h 5394076"/>
              <a:gd name="connsiteX11" fmla="*/ 3442 w 5137670"/>
              <a:gd name="connsiteY11" fmla="*/ 3748146 h 5394076"/>
              <a:gd name="connsiteX12" fmla="*/ 0 w 5137670"/>
              <a:gd name="connsiteY12" fmla="*/ 1569921 h 5394076"/>
              <a:gd name="connsiteX0" fmla="*/ 0 w 4972114"/>
              <a:gd name="connsiteY0" fmla="*/ 1569921 h 5394076"/>
              <a:gd name="connsiteX1" fmla="*/ 171522 w 4972114"/>
              <a:gd name="connsiteY1" fmla="*/ 1156706 h 5394076"/>
              <a:gd name="connsiteX2" fmla="*/ 2160970 w 4972114"/>
              <a:gd name="connsiteY2" fmla="*/ 12764 h 5394076"/>
              <a:gd name="connsiteX3" fmla="*/ 2658324 w 4972114"/>
              <a:gd name="connsiteY3" fmla="*/ 0 h 5394076"/>
              <a:gd name="connsiteX4" fmla="*/ 4617917 w 4972114"/>
              <a:gd name="connsiteY4" fmla="*/ 1117656 h 5394076"/>
              <a:gd name="connsiteX5" fmla="*/ 4868619 w 4972114"/>
              <a:gd name="connsiteY5" fmla="*/ 1499563 h 5394076"/>
              <a:gd name="connsiteX6" fmla="*/ 4868619 w 4972114"/>
              <a:gd name="connsiteY6" fmla="*/ 3850442 h 5394076"/>
              <a:gd name="connsiteX7" fmla="*/ 4517159 w 4972114"/>
              <a:gd name="connsiteY7" fmla="*/ 4264384 h 5394076"/>
              <a:gd name="connsiteX8" fmla="*/ 2758780 w 4972114"/>
              <a:gd name="connsiteY8" fmla="*/ 5287589 h 5394076"/>
              <a:gd name="connsiteX9" fmla="*/ 2142850 w 4972114"/>
              <a:gd name="connsiteY9" fmla="*/ 5287524 h 5394076"/>
              <a:gd name="connsiteX10" fmla="*/ 232634 w 4972114"/>
              <a:gd name="connsiteY10" fmla="*/ 4208949 h 5394076"/>
              <a:gd name="connsiteX11" fmla="*/ 3442 w 4972114"/>
              <a:gd name="connsiteY11" fmla="*/ 3748146 h 5394076"/>
              <a:gd name="connsiteX12" fmla="*/ 0 w 4972114"/>
              <a:gd name="connsiteY12" fmla="*/ 1569921 h 5394076"/>
              <a:gd name="connsiteX0" fmla="*/ 0 w 4869009"/>
              <a:gd name="connsiteY0" fmla="*/ 1569921 h 5394076"/>
              <a:gd name="connsiteX1" fmla="*/ 171522 w 4869009"/>
              <a:gd name="connsiteY1" fmla="*/ 1156706 h 5394076"/>
              <a:gd name="connsiteX2" fmla="*/ 2160970 w 4869009"/>
              <a:gd name="connsiteY2" fmla="*/ 12764 h 5394076"/>
              <a:gd name="connsiteX3" fmla="*/ 2658324 w 4869009"/>
              <a:gd name="connsiteY3" fmla="*/ 0 h 5394076"/>
              <a:gd name="connsiteX4" fmla="*/ 4617917 w 4869009"/>
              <a:gd name="connsiteY4" fmla="*/ 1117656 h 5394076"/>
              <a:gd name="connsiteX5" fmla="*/ 4868619 w 4869009"/>
              <a:gd name="connsiteY5" fmla="*/ 1499563 h 5394076"/>
              <a:gd name="connsiteX6" fmla="*/ 4868619 w 4869009"/>
              <a:gd name="connsiteY6" fmla="*/ 3850442 h 5394076"/>
              <a:gd name="connsiteX7" fmla="*/ 4517159 w 4869009"/>
              <a:gd name="connsiteY7" fmla="*/ 4264384 h 5394076"/>
              <a:gd name="connsiteX8" fmla="*/ 2758780 w 4869009"/>
              <a:gd name="connsiteY8" fmla="*/ 5287589 h 5394076"/>
              <a:gd name="connsiteX9" fmla="*/ 2142850 w 4869009"/>
              <a:gd name="connsiteY9" fmla="*/ 5287524 h 5394076"/>
              <a:gd name="connsiteX10" fmla="*/ 232634 w 4869009"/>
              <a:gd name="connsiteY10" fmla="*/ 4208949 h 5394076"/>
              <a:gd name="connsiteX11" fmla="*/ 3442 w 4869009"/>
              <a:gd name="connsiteY11" fmla="*/ 3748146 h 5394076"/>
              <a:gd name="connsiteX12" fmla="*/ 0 w 4869009"/>
              <a:gd name="connsiteY12" fmla="*/ 1569921 h 5394076"/>
              <a:gd name="connsiteX0" fmla="*/ 0 w 4869009"/>
              <a:gd name="connsiteY0" fmla="*/ 1569921 h 5394076"/>
              <a:gd name="connsiteX1" fmla="*/ 171522 w 4869009"/>
              <a:gd name="connsiteY1" fmla="*/ 1156706 h 5394076"/>
              <a:gd name="connsiteX2" fmla="*/ 2160970 w 4869009"/>
              <a:gd name="connsiteY2" fmla="*/ 12764 h 5394076"/>
              <a:gd name="connsiteX3" fmla="*/ 2658324 w 4869009"/>
              <a:gd name="connsiteY3" fmla="*/ 0 h 5394076"/>
              <a:gd name="connsiteX4" fmla="*/ 4617917 w 4869009"/>
              <a:gd name="connsiteY4" fmla="*/ 1117656 h 5394076"/>
              <a:gd name="connsiteX5" fmla="*/ 4868619 w 4869009"/>
              <a:gd name="connsiteY5" fmla="*/ 1499563 h 5394076"/>
              <a:gd name="connsiteX6" fmla="*/ 4868619 w 4869009"/>
              <a:gd name="connsiteY6" fmla="*/ 3850442 h 5394076"/>
              <a:gd name="connsiteX7" fmla="*/ 4517159 w 4869009"/>
              <a:gd name="connsiteY7" fmla="*/ 4264384 h 5394076"/>
              <a:gd name="connsiteX8" fmla="*/ 2758780 w 4869009"/>
              <a:gd name="connsiteY8" fmla="*/ 5287589 h 5394076"/>
              <a:gd name="connsiteX9" fmla="*/ 2142850 w 4869009"/>
              <a:gd name="connsiteY9" fmla="*/ 5287524 h 5394076"/>
              <a:gd name="connsiteX10" fmla="*/ 232634 w 4869009"/>
              <a:gd name="connsiteY10" fmla="*/ 4208949 h 5394076"/>
              <a:gd name="connsiteX11" fmla="*/ 3442 w 4869009"/>
              <a:gd name="connsiteY11" fmla="*/ 3748146 h 5394076"/>
              <a:gd name="connsiteX12" fmla="*/ 0 w 4869009"/>
              <a:gd name="connsiteY12" fmla="*/ 1569921 h 5394076"/>
              <a:gd name="connsiteX0" fmla="*/ 0 w 4869009"/>
              <a:gd name="connsiteY0" fmla="*/ 1569921 h 5394076"/>
              <a:gd name="connsiteX1" fmla="*/ 171522 w 4869009"/>
              <a:gd name="connsiteY1" fmla="*/ 1156706 h 5394076"/>
              <a:gd name="connsiteX2" fmla="*/ 2160970 w 4869009"/>
              <a:gd name="connsiteY2" fmla="*/ 12764 h 5394076"/>
              <a:gd name="connsiteX3" fmla="*/ 2658324 w 4869009"/>
              <a:gd name="connsiteY3" fmla="*/ 0 h 5394076"/>
              <a:gd name="connsiteX4" fmla="*/ 4617917 w 4869009"/>
              <a:gd name="connsiteY4" fmla="*/ 1117656 h 5394076"/>
              <a:gd name="connsiteX5" fmla="*/ 4868619 w 4869009"/>
              <a:gd name="connsiteY5" fmla="*/ 1499563 h 5394076"/>
              <a:gd name="connsiteX6" fmla="*/ 4868619 w 4869009"/>
              <a:gd name="connsiteY6" fmla="*/ 3850442 h 5394076"/>
              <a:gd name="connsiteX7" fmla="*/ 4517159 w 4869009"/>
              <a:gd name="connsiteY7" fmla="*/ 4264384 h 5394076"/>
              <a:gd name="connsiteX8" fmla="*/ 2758780 w 4869009"/>
              <a:gd name="connsiteY8" fmla="*/ 5287589 h 5394076"/>
              <a:gd name="connsiteX9" fmla="*/ 2142850 w 4869009"/>
              <a:gd name="connsiteY9" fmla="*/ 5287524 h 5394076"/>
              <a:gd name="connsiteX10" fmla="*/ 232634 w 4869009"/>
              <a:gd name="connsiteY10" fmla="*/ 4208949 h 5394076"/>
              <a:gd name="connsiteX11" fmla="*/ 3442 w 4869009"/>
              <a:gd name="connsiteY11" fmla="*/ 3748146 h 5394076"/>
              <a:gd name="connsiteX12" fmla="*/ 0 w 4869009"/>
              <a:gd name="connsiteY12" fmla="*/ 1569921 h 5394076"/>
              <a:gd name="connsiteX0" fmla="*/ 0 w 4869009"/>
              <a:gd name="connsiteY0" fmla="*/ 1569921 h 5394076"/>
              <a:gd name="connsiteX1" fmla="*/ 171522 w 4869009"/>
              <a:gd name="connsiteY1" fmla="*/ 1156706 h 5394076"/>
              <a:gd name="connsiteX2" fmla="*/ 2160970 w 4869009"/>
              <a:gd name="connsiteY2" fmla="*/ 12764 h 5394076"/>
              <a:gd name="connsiteX3" fmla="*/ 2658324 w 4869009"/>
              <a:gd name="connsiteY3" fmla="*/ 0 h 5394076"/>
              <a:gd name="connsiteX4" fmla="*/ 4617917 w 4869009"/>
              <a:gd name="connsiteY4" fmla="*/ 1117656 h 5394076"/>
              <a:gd name="connsiteX5" fmla="*/ 4868619 w 4869009"/>
              <a:gd name="connsiteY5" fmla="*/ 1499563 h 5394076"/>
              <a:gd name="connsiteX6" fmla="*/ 4868619 w 4869009"/>
              <a:gd name="connsiteY6" fmla="*/ 3828747 h 5394076"/>
              <a:gd name="connsiteX7" fmla="*/ 4517159 w 4869009"/>
              <a:gd name="connsiteY7" fmla="*/ 4264384 h 5394076"/>
              <a:gd name="connsiteX8" fmla="*/ 2758780 w 4869009"/>
              <a:gd name="connsiteY8" fmla="*/ 5287589 h 5394076"/>
              <a:gd name="connsiteX9" fmla="*/ 2142850 w 4869009"/>
              <a:gd name="connsiteY9" fmla="*/ 5287524 h 5394076"/>
              <a:gd name="connsiteX10" fmla="*/ 232634 w 4869009"/>
              <a:gd name="connsiteY10" fmla="*/ 4208949 h 5394076"/>
              <a:gd name="connsiteX11" fmla="*/ 3442 w 4869009"/>
              <a:gd name="connsiteY11" fmla="*/ 3748146 h 5394076"/>
              <a:gd name="connsiteX12" fmla="*/ 0 w 4869009"/>
              <a:gd name="connsiteY12" fmla="*/ 1569921 h 5394076"/>
              <a:gd name="connsiteX0" fmla="*/ 0 w 4869009"/>
              <a:gd name="connsiteY0" fmla="*/ 1569921 h 5394076"/>
              <a:gd name="connsiteX1" fmla="*/ 171522 w 4869009"/>
              <a:gd name="connsiteY1" fmla="*/ 1156706 h 5394076"/>
              <a:gd name="connsiteX2" fmla="*/ 2160970 w 4869009"/>
              <a:gd name="connsiteY2" fmla="*/ 12764 h 5394076"/>
              <a:gd name="connsiteX3" fmla="*/ 2658324 w 4869009"/>
              <a:gd name="connsiteY3" fmla="*/ 0 h 5394076"/>
              <a:gd name="connsiteX4" fmla="*/ 4617917 w 4869009"/>
              <a:gd name="connsiteY4" fmla="*/ 1117656 h 5394076"/>
              <a:gd name="connsiteX5" fmla="*/ 4868619 w 4869009"/>
              <a:gd name="connsiteY5" fmla="*/ 1499563 h 5394076"/>
              <a:gd name="connsiteX6" fmla="*/ 4868619 w 4869009"/>
              <a:gd name="connsiteY6" fmla="*/ 3828747 h 5394076"/>
              <a:gd name="connsiteX7" fmla="*/ 4517159 w 4869009"/>
              <a:gd name="connsiteY7" fmla="*/ 4264384 h 5394076"/>
              <a:gd name="connsiteX8" fmla="*/ 2758780 w 4869009"/>
              <a:gd name="connsiteY8" fmla="*/ 5287589 h 5394076"/>
              <a:gd name="connsiteX9" fmla="*/ 2142850 w 4869009"/>
              <a:gd name="connsiteY9" fmla="*/ 5287524 h 5394076"/>
              <a:gd name="connsiteX10" fmla="*/ 232634 w 4869009"/>
              <a:gd name="connsiteY10" fmla="*/ 4208949 h 5394076"/>
              <a:gd name="connsiteX11" fmla="*/ 3442 w 4869009"/>
              <a:gd name="connsiteY11" fmla="*/ 3748146 h 5394076"/>
              <a:gd name="connsiteX12" fmla="*/ 0 w 4869009"/>
              <a:gd name="connsiteY12" fmla="*/ 1569921 h 5394076"/>
              <a:gd name="connsiteX0" fmla="*/ 0 w 4869009"/>
              <a:gd name="connsiteY0" fmla="*/ 1569921 h 5394076"/>
              <a:gd name="connsiteX1" fmla="*/ 171522 w 4869009"/>
              <a:gd name="connsiteY1" fmla="*/ 1156706 h 5394076"/>
              <a:gd name="connsiteX2" fmla="*/ 2160970 w 4869009"/>
              <a:gd name="connsiteY2" fmla="*/ 12764 h 5394076"/>
              <a:gd name="connsiteX3" fmla="*/ 2658324 w 4869009"/>
              <a:gd name="connsiteY3" fmla="*/ 0 h 5394076"/>
              <a:gd name="connsiteX4" fmla="*/ 4617917 w 4869009"/>
              <a:gd name="connsiteY4" fmla="*/ 1117656 h 5394076"/>
              <a:gd name="connsiteX5" fmla="*/ 4868619 w 4869009"/>
              <a:gd name="connsiteY5" fmla="*/ 1499563 h 5394076"/>
              <a:gd name="connsiteX6" fmla="*/ 4868619 w 4869009"/>
              <a:gd name="connsiteY6" fmla="*/ 3828747 h 5394076"/>
              <a:gd name="connsiteX7" fmla="*/ 4517159 w 4869009"/>
              <a:gd name="connsiteY7" fmla="*/ 4264384 h 5394076"/>
              <a:gd name="connsiteX8" fmla="*/ 2758780 w 4869009"/>
              <a:gd name="connsiteY8" fmla="*/ 5287589 h 5394076"/>
              <a:gd name="connsiteX9" fmla="*/ 2142850 w 4869009"/>
              <a:gd name="connsiteY9" fmla="*/ 5287524 h 5394076"/>
              <a:gd name="connsiteX10" fmla="*/ 232634 w 4869009"/>
              <a:gd name="connsiteY10" fmla="*/ 4208949 h 5394076"/>
              <a:gd name="connsiteX11" fmla="*/ 3442 w 4869009"/>
              <a:gd name="connsiteY11" fmla="*/ 3748146 h 5394076"/>
              <a:gd name="connsiteX12" fmla="*/ 0 w 4869009"/>
              <a:gd name="connsiteY12" fmla="*/ 1569921 h 5394076"/>
              <a:gd name="connsiteX0" fmla="*/ 0 w 4869009"/>
              <a:gd name="connsiteY0" fmla="*/ 1559073 h 5383228"/>
              <a:gd name="connsiteX1" fmla="*/ 171522 w 4869009"/>
              <a:gd name="connsiteY1" fmla="*/ 1145858 h 5383228"/>
              <a:gd name="connsiteX2" fmla="*/ 2160970 w 4869009"/>
              <a:gd name="connsiteY2" fmla="*/ 1916 h 5383228"/>
              <a:gd name="connsiteX3" fmla="*/ 2701714 w 4869009"/>
              <a:gd name="connsiteY3" fmla="*/ 0 h 5383228"/>
              <a:gd name="connsiteX4" fmla="*/ 4617917 w 4869009"/>
              <a:gd name="connsiteY4" fmla="*/ 1106808 h 5383228"/>
              <a:gd name="connsiteX5" fmla="*/ 4868619 w 4869009"/>
              <a:gd name="connsiteY5" fmla="*/ 1488715 h 5383228"/>
              <a:gd name="connsiteX6" fmla="*/ 4868619 w 4869009"/>
              <a:gd name="connsiteY6" fmla="*/ 3817899 h 5383228"/>
              <a:gd name="connsiteX7" fmla="*/ 4517159 w 4869009"/>
              <a:gd name="connsiteY7" fmla="*/ 4253536 h 5383228"/>
              <a:gd name="connsiteX8" fmla="*/ 2758780 w 4869009"/>
              <a:gd name="connsiteY8" fmla="*/ 5276741 h 5383228"/>
              <a:gd name="connsiteX9" fmla="*/ 2142850 w 4869009"/>
              <a:gd name="connsiteY9" fmla="*/ 5276676 h 5383228"/>
              <a:gd name="connsiteX10" fmla="*/ 232634 w 4869009"/>
              <a:gd name="connsiteY10" fmla="*/ 4198101 h 5383228"/>
              <a:gd name="connsiteX11" fmla="*/ 3442 w 4869009"/>
              <a:gd name="connsiteY11" fmla="*/ 3737298 h 5383228"/>
              <a:gd name="connsiteX12" fmla="*/ 0 w 4869009"/>
              <a:gd name="connsiteY12" fmla="*/ 1559073 h 5383228"/>
              <a:gd name="connsiteX0" fmla="*/ 0 w 4869009"/>
              <a:gd name="connsiteY0" fmla="*/ 1635574 h 5459729"/>
              <a:gd name="connsiteX1" fmla="*/ 171522 w 4869009"/>
              <a:gd name="connsiteY1" fmla="*/ 1222359 h 5459729"/>
              <a:gd name="connsiteX2" fmla="*/ 2160970 w 4869009"/>
              <a:gd name="connsiteY2" fmla="*/ 78417 h 5459729"/>
              <a:gd name="connsiteX3" fmla="*/ 2701714 w 4869009"/>
              <a:gd name="connsiteY3" fmla="*/ 76501 h 5459729"/>
              <a:gd name="connsiteX4" fmla="*/ 4617917 w 4869009"/>
              <a:gd name="connsiteY4" fmla="*/ 1183309 h 5459729"/>
              <a:gd name="connsiteX5" fmla="*/ 4868619 w 4869009"/>
              <a:gd name="connsiteY5" fmla="*/ 1565216 h 5459729"/>
              <a:gd name="connsiteX6" fmla="*/ 4868619 w 4869009"/>
              <a:gd name="connsiteY6" fmla="*/ 3894400 h 5459729"/>
              <a:gd name="connsiteX7" fmla="*/ 4517159 w 4869009"/>
              <a:gd name="connsiteY7" fmla="*/ 4330037 h 5459729"/>
              <a:gd name="connsiteX8" fmla="*/ 2758780 w 4869009"/>
              <a:gd name="connsiteY8" fmla="*/ 5353242 h 5459729"/>
              <a:gd name="connsiteX9" fmla="*/ 2142850 w 4869009"/>
              <a:gd name="connsiteY9" fmla="*/ 5353177 h 5459729"/>
              <a:gd name="connsiteX10" fmla="*/ 232634 w 4869009"/>
              <a:gd name="connsiteY10" fmla="*/ 4274602 h 5459729"/>
              <a:gd name="connsiteX11" fmla="*/ 3442 w 4869009"/>
              <a:gd name="connsiteY11" fmla="*/ 3813799 h 5459729"/>
              <a:gd name="connsiteX12" fmla="*/ 0 w 4869009"/>
              <a:gd name="connsiteY12" fmla="*/ 1635574 h 5459729"/>
              <a:gd name="connsiteX0" fmla="*/ 0 w 4869009"/>
              <a:gd name="connsiteY0" fmla="*/ 1656817 h 5480972"/>
              <a:gd name="connsiteX1" fmla="*/ 171522 w 4869009"/>
              <a:gd name="connsiteY1" fmla="*/ 1243602 h 5480972"/>
              <a:gd name="connsiteX2" fmla="*/ 2160970 w 4869009"/>
              <a:gd name="connsiteY2" fmla="*/ 99660 h 5480972"/>
              <a:gd name="connsiteX3" fmla="*/ 2701714 w 4869009"/>
              <a:gd name="connsiteY3" fmla="*/ 97744 h 5480972"/>
              <a:gd name="connsiteX4" fmla="*/ 4617917 w 4869009"/>
              <a:gd name="connsiteY4" fmla="*/ 1204552 h 5480972"/>
              <a:gd name="connsiteX5" fmla="*/ 4868619 w 4869009"/>
              <a:gd name="connsiteY5" fmla="*/ 1586459 h 5480972"/>
              <a:gd name="connsiteX6" fmla="*/ 4868619 w 4869009"/>
              <a:gd name="connsiteY6" fmla="*/ 3915643 h 5480972"/>
              <a:gd name="connsiteX7" fmla="*/ 4517159 w 4869009"/>
              <a:gd name="connsiteY7" fmla="*/ 4351280 h 5480972"/>
              <a:gd name="connsiteX8" fmla="*/ 2758780 w 4869009"/>
              <a:gd name="connsiteY8" fmla="*/ 5374485 h 5480972"/>
              <a:gd name="connsiteX9" fmla="*/ 2142850 w 4869009"/>
              <a:gd name="connsiteY9" fmla="*/ 5374420 h 5480972"/>
              <a:gd name="connsiteX10" fmla="*/ 232634 w 4869009"/>
              <a:gd name="connsiteY10" fmla="*/ 4295845 h 5480972"/>
              <a:gd name="connsiteX11" fmla="*/ 3442 w 4869009"/>
              <a:gd name="connsiteY11" fmla="*/ 3835042 h 5480972"/>
              <a:gd name="connsiteX12" fmla="*/ 0 w 4869009"/>
              <a:gd name="connsiteY12" fmla="*/ 1656817 h 5480972"/>
              <a:gd name="connsiteX0" fmla="*/ 0 w 4869009"/>
              <a:gd name="connsiteY0" fmla="*/ 1656817 h 5480972"/>
              <a:gd name="connsiteX1" fmla="*/ 171522 w 4869009"/>
              <a:gd name="connsiteY1" fmla="*/ 1243602 h 5480972"/>
              <a:gd name="connsiteX2" fmla="*/ 2160970 w 4869009"/>
              <a:gd name="connsiteY2" fmla="*/ 99660 h 5480972"/>
              <a:gd name="connsiteX3" fmla="*/ 2701714 w 4869009"/>
              <a:gd name="connsiteY3" fmla="*/ 97744 h 5480972"/>
              <a:gd name="connsiteX4" fmla="*/ 4617917 w 4869009"/>
              <a:gd name="connsiteY4" fmla="*/ 1204552 h 5480972"/>
              <a:gd name="connsiteX5" fmla="*/ 4868619 w 4869009"/>
              <a:gd name="connsiteY5" fmla="*/ 1586459 h 5480972"/>
              <a:gd name="connsiteX6" fmla="*/ 4868619 w 4869009"/>
              <a:gd name="connsiteY6" fmla="*/ 3915643 h 5480972"/>
              <a:gd name="connsiteX7" fmla="*/ 4517159 w 4869009"/>
              <a:gd name="connsiteY7" fmla="*/ 4351280 h 5480972"/>
              <a:gd name="connsiteX8" fmla="*/ 2758780 w 4869009"/>
              <a:gd name="connsiteY8" fmla="*/ 5374485 h 5480972"/>
              <a:gd name="connsiteX9" fmla="*/ 2142850 w 4869009"/>
              <a:gd name="connsiteY9" fmla="*/ 5374420 h 5480972"/>
              <a:gd name="connsiteX10" fmla="*/ 232634 w 4869009"/>
              <a:gd name="connsiteY10" fmla="*/ 4295845 h 5480972"/>
              <a:gd name="connsiteX11" fmla="*/ 3442 w 4869009"/>
              <a:gd name="connsiteY11" fmla="*/ 3835042 h 5480972"/>
              <a:gd name="connsiteX12" fmla="*/ 0 w 4869009"/>
              <a:gd name="connsiteY12" fmla="*/ 1656817 h 5480972"/>
              <a:gd name="connsiteX0" fmla="*/ 2193 w 4871202"/>
              <a:gd name="connsiteY0" fmla="*/ 1656817 h 5480972"/>
              <a:gd name="connsiteX1" fmla="*/ 173715 w 4871202"/>
              <a:gd name="connsiteY1" fmla="*/ 1243602 h 5480972"/>
              <a:gd name="connsiteX2" fmla="*/ 2163163 w 4871202"/>
              <a:gd name="connsiteY2" fmla="*/ 99660 h 5480972"/>
              <a:gd name="connsiteX3" fmla="*/ 2703907 w 4871202"/>
              <a:gd name="connsiteY3" fmla="*/ 97744 h 5480972"/>
              <a:gd name="connsiteX4" fmla="*/ 4620110 w 4871202"/>
              <a:gd name="connsiteY4" fmla="*/ 1204552 h 5480972"/>
              <a:gd name="connsiteX5" fmla="*/ 4870812 w 4871202"/>
              <a:gd name="connsiteY5" fmla="*/ 1586459 h 5480972"/>
              <a:gd name="connsiteX6" fmla="*/ 4870812 w 4871202"/>
              <a:gd name="connsiteY6" fmla="*/ 3915643 h 5480972"/>
              <a:gd name="connsiteX7" fmla="*/ 4519352 w 4871202"/>
              <a:gd name="connsiteY7" fmla="*/ 4351280 h 5480972"/>
              <a:gd name="connsiteX8" fmla="*/ 2760973 w 4871202"/>
              <a:gd name="connsiteY8" fmla="*/ 5374485 h 5480972"/>
              <a:gd name="connsiteX9" fmla="*/ 2145043 w 4871202"/>
              <a:gd name="connsiteY9" fmla="*/ 5374420 h 5480972"/>
              <a:gd name="connsiteX10" fmla="*/ 234827 w 4871202"/>
              <a:gd name="connsiteY10" fmla="*/ 4295845 h 5480972"/>
              <a:gd name="connsiteX11" fmla="*/ 5635 w 4871202"/>
              <a:gd name="connsiteY11" fmla="*/ 3835042 h 5480972"/>
              <a:gd name="connsiteX12" fmla="*/ 2193 w 4871202"/>
              <a:gd name="connsiteY12" fmla="*/ 1656817 h 5480972"/>
              <a:gd name="connsiteX0" fmla="*/ 2193 w 4871202"/>
              <a:gd name="connsiteY0" fmla="*/ 1656817 h 5486847"/>
              <a:gd name="connsiteX1" fmla="*/ 173715 w 4871202"/>
              <a:gd name="connsiteY1" fmla="*/ 1243602 h 5486847"/>
              <a:gd name="connsiteX2" fmla="*/ 2163163 w 4871202"/>
              <a:gd name="connsiteY2" fmla="*/ 99660 h 5486847"/>
              <a:gd name="connsiteX3" fmla="*/ 2703907 w 4871202"/>
              <a:gd name="connsiteY3" fmla="*/ 97744 h 5486847"/>
              <a:gd name="connsiteX4" fmla="*/ 4620110 w 4871202"/>
              <a:gd name="connsiteY4" fmla="*/ 1204552 h 5486847"/>
              <a:gd name="connsiteX5" fmla="*/ 4870812 w 4871202"/>
              <a:gd name="connsiteY5" fmla="*/ 1586459 h 5486847"/>
              <a:gd name="connsiteX6" fmla="*/ 4870812 w 4871202"/>
              <a:gd name="connsiteY6" fmla="*/ 3915643 h 5486847"/>
              <a:gd name="connsiteX7" fmla="*/ 4519352 w 4871202"/>
              <a:gd name="connsiteY7" fmla="*/ 4351280 h 5486847"/>
              <a:gd name="connsiteX8" fmla="*/ 2760973 w 4871202"/>
              <a:gd name="connsiteY8" fmla="*/ 5374485 h 5486847"/>
              <a:gd name="connsiteX9" fmla="*/ 2134195 w 4871202"/>
              <a:gd name="connsiteY9" fmla="*/ 5385268 h 5486847"/>
              <a:gd name="connsiteX10" fmla="*/ 234827 w 4871202"/>
              <a:gd name="connsiteY10" fmla="*/ 4295845 h 5486847"/>
              <a:gd name="connsiteX11" fmla="*/ 5635 w 4871202"/>
              <a:gd name="connsiteY11" fmla="*/ 3835042 h 5486847"/>
              <a:gd name="connsiteX12" fmla="*/ 2193 w 4871202"/>
              <a:gd name="connsiteY12" fmla="*/ 1656817 h 5486847"/>
              <a:gd name="connsiteX0" fmla="*/ 2193 w 4871202"/>
              <a:gd name="connsiteY0" fmla="*/ 1656817 h 5486847"/>
              <a:gd name="connsiteX1" fmla="*/ 173715 w 4871202"/>
              <a:gd name="connsiteY1" fmla="*/ 1243602 h 5486847"/>
              <a:gd name="connsiteX2" fmla="*/ 2163163 w 4871202"/>
              <a:gd name="connsiteY2" fmla="*/ 99660 h 5486847"/>
              <a:gd name="connsiteX3" fmla="*/ 2703907 w 4871202"/>
              <a:gd name="connsiteY3" fmla="*/ 97744 h 5486847"/>
              <a:gd name="connsiteX4" fmla="*/ 4620110 w 4871202"/>
              <a:gd name="connsiteY4" fmla="*/ 1204552 h 5486847"/>
              <a:gd name="connsiteX5" fmla="*/ 4870812 w 4871202"/>
              <a:gd name="connsiteY5" fmla="*/ 1586459 h 5486847"/>
              <a:gd name="connsiteX6" fmla="*/ 4870812 w 4871202"/>
              <a:gd name="connsiteY6" fmla="*/ 3915643 h 5486847"/>
              <a:gd name="connsiteX7" fmla="*/ 4519352 w 4871202"/>
              <a:gd name="connsiteY7" fmla="*/ 4351280 h 5486847"/>
              <a:gd name="connsiteX8" fmla="*/ 2760973 w 4871202"/>
              <a:gd name="connsiteY8" fmla="*/ 5374485 h 5486847"/>
              <a:gd name="connsiteX9" fmla="*/ 2134195 w 4871202"/>
              <a:gd name="connsiteY9" fmla="*/ 5385268 h 5486847"/>
              <a:gd name="connsiteX10" fmla="*/ 234827 w 4871202"/>
              <a:gd name="connsiteY10" fmla="*/ 4295845 h 5486847"/>
              <a:gd name="connsiteX11" fmla="*/ 5635 w 4871202"/>
              <a:gd name="connsiteY11" fmla="*/ 3835042 h 5486847"/>
              <a:gd name="connsiteX12" fmla="*/ 2193 w 4871202"/>
              <a:gd name="connsiteY12" fmla="*/ 1656817 h 5486847"/>
              <a:gd name="connsiteX0" fmla="*/ 2193 w 4871202"/>
              <a:gd name="connsiteY0" fmla="*/ 1656817 h 5491218"/>
              <a:gd name="connsiteX1" fmla="*/ 173715 w 4871202"/>
              <a:gd name="connsiteY1" fmla="*/ 1243602 h 5491218"/>
              <a:gd name="connsiteX2" fmla="*/ 2163163 w 4871202"/>
              <a:gd name="connsiteY2" fmla="*/ 99660 h 5491218"/>
              <a:gd name="connsiteX3" fmla="*/ 2703907 w 4871202"/>
              <a:gd name="connsiteY3" fmla="*/ 97744 h 5491218"/>
              <a:gd name="connsiteX4" fmla="*/ 4620110 w 4871202"/>
              <a:gd name="connsiteY4" fmla="*/ 1204552 h 5491218"/>
              <a:gd name="connsiteX5" fmla="*/ 4870812 w 4871202"/>
              <a:gd name="connsiteY5" fmla="*/ 1586459 h 5491218"/>
              <a:gd name="connsiteX6" fmla="*/ 4870812 w 4871202"/>
              <a:gd name="connsiteY6" fmla="*/ 3915643 h 5491218"/>
              <a:gd name="connsiteX7" fmla="*/ 4519352 w 4871202"/>
              <a:gd name="connsiteY7" fmla="*/ 4351280 h 5491218"/>
              <a:gd name="connsiteX8" fmla="*/ 2760973 w 4871202"/>
              <a:gd name="connsiteY8" fmla="*/ 5374485 h 5491218"/>
              <a:gd name="connsiteX9" fmla="*/ 2134195 w 4871202"/>
              <a:gd name="connsiteY9" fmla="*/ 5385268 h 5491218"/>
              <a:gd name="connsiteX10" fmla="*/ 234827 w 4871202"/>
              <a:gd name="connsiteY10" fmla="*/ 4295845 h 5491218"/>
              <a:gd name="connsiteX11" fmla="*/ 5635 w 4871202"/>
              <a:gd name="connsiteY11" fmla="*/ 3835042 h 5491218"/>
              <a:gd name="connsiteX12" fmla="*/ 2193 w 4871202"/>
              <a:gd name="connsiteY12" fmla="*/ 1656817 h 5491218"/>
              <a:gd name="connsiteX0" fmla="*/ 2193 w 4871202"/>
              <a:gd name="connsiteY0" fmla="*/ 1656817 h 5491218"/>
              <a:gd name="connsiteX1" fmla="*/ 173715 w 4871202"/>
              <a:gd name="connsiteY1" fmla="*/ 1243602 h 5491218"/>
              <a:gd name="connsiteX2" fmla="*/ 2163163 w 4871202"/>
              <a:gd name="connsiteY2" fmla="*/ 99660 h 5491218"/>
              <a:gd name="connsiteX3" fmla="*/ 2703907 w 4871202"/>
              <a:gd name="connsiteY3" fmla="*/ 97744 h 5491218"/>
              <a:gd name="connsiteX4" fmla="*/ 4620110 w 4871202"/>
              <a:gd name="connsiteY4" fmla="*/ 1204552 h 5491218"/>
              <a:gd name="connsiteX5" fmla="*/ 4870812 w 4871202"/>
              <a:gd name="connsiteY5" fmla="*/ 1586459 h 5491218"/>
              <a:gd name="connsiteX6" fmla="*/ 4870812 w 4871202"/>
              <a:gd name="connsiteY6" fmla="*/ 3915643 h 5491218"/>
              <a:gd name="connsiteX7" fmla="*/ 4519352 w 4871202"/>
              <a:gd name="connsiteY7" fmla="*/ 4351280 h 5491218"/>
              <a:gd name="connsiteX8" fmla="*/ 2760973 w 4871202"/>
              <a:gd name="connsiteY8" fmla="*/ 5374485 h 5491218"/>
              <a:gd name="connsiteX9" fmla="*/ 2134195 w 4871202"/>
              <a:gd name="connsiteY9" fmla="*/ 5385268 h 5491218"/>
              <a:gd name="connsiteX10" fmla="*/ 234827 w 4871202"/>
              <a:gd name="connsiteY10" fmla="*/ 4295845 h 5491218"/>
              <a:gd name="connsiteX11" fmla="*/ 5635 w 4871202"/>
              <a:gd name="connsiteY11" fmla="*/ 3835042 h 5491218"/>
              <a:gd name="connsiteX12" fmla="*/ 2193 w 4871202"/>
              <a:gd name="connsiteY12" fmla="*/ 1656817 h 54912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4871202" h="5491218">
                <a:moveTo>
                  <a:pt x="2193" y="1656817"/>
                </a:moveTo>
                <a:cubicBezTo>
                  <a:pt x="-294" y="1513655"/>
                  <a:pt x="-24477" y="1408459"/>
                  <a:pt x="173715" y="1243602"/>
                </a:cubicBezTo>
                <a:lnTo>
                  <a:pt x="2163163" y="99660"/>
                </a:lnTo>
                <a:cubicBezTo>
                  <a:pt x="2305445" y="17665"/>
                  <a:pt x="2436879" y="-75178"/>
                  <a:pt x="2703907" y="97744"/>
                </a:cubicBezTo>
                <a:lnTo>
                  <a:pt x="4620110" y="1204552"/>
                </a:lnTo>
                <a:cubicBezTo>
                  <a:pt x="4751599" y="1291808"/>
                  <a:pt x="4853978" y="1352501"/>
                  <a:pt x="4870812" y="1586459"/>
                </a:cubicBezTo>
                <a:cubicBezTo>
                  <a:pt x="4869640" y="2147361"/>
                  <a:pt x="4872114" y="2906822"/>
                  <a:pt x="4870812" y="3915643"/>
                </a:cubicBezTo>
                <a:cubicBezTo>
                  <a:pt x="4850114" y="4147215"/>
                  <a:pt x="4773364" y="4213289"/>
                  <a:pt x="4519352" y="4351280"/>
                </a:cubicBezTo>
                <a:cubicBezTo>
                  <a:pt x="3705736" y="4839298"/>
                  <a:pt x="3126752" y="5163609"/>
                  <a:pt x="2760973" y="5374485"/>
                </a:cubicBezTo>
                <a:cubicBezTo>
                  <a:pt x="2541114" y="5505825"/>
                  <a:pt x="2400506" y="5548447"/>
                  <a:pt x="2134195" y="5385268"/>
                </a:cubicBezTo>
                <a:cubicBezTo>
                  <a:pt x="1589943" y="5089860"/>
                  <a:pt x="747165" y="4595365"/>
                  <a:pt x="234827" y="4295845"/>
                </a:cubicBezTo>
                <a:cubicBezTo>
                  <a:pt x="-27498" y="4106448"/>
                  <a:pt x="8486" y="3991029"/>
                  <a:pt x="5635" y="3835042"/>
                </a:cubicBezTo>
                <a:cubicBezTo>
                  <a:pt x="3914" y="2745929"/>
                  <a:pt x="3340" y="2382892"/>
                  <a:pt x="2193" y="1656817"/>
                </a:cubicBezTo>
                <a:close/>
              </a:path>
            </a:pathLst>
          </a:custGeom>
          <a:ln w="57150">
            <a:solidFill>
              <a:srgbClr val="FFCC66"/>
            </a:solidFill>
            <a:miter lim="400000"/>
          </a:ln>
          <a:extLst>
            <a:ext uri="{C572A759-6A51-4108-AA02-DFA0A04FC94B}">
              <ma14:wrappingTextBoxFlag xmlns:ma14="http://schemas.microsoft.com/office/mac/drawingml/2011/main" xmlns="" val="1"/>
            </a:ext>
          </a:extLst>
        </p:spPr>
      </p:pic>
      <p:pic>
        <p:nvPicPr>
          <p:cNvPr id="6" name="Объект 1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198645" y="905320"/>
            <a:ext cx="1480084" cy="1429064"/>
          </a:xfrm>
          <a:custGeom>
            <a:avLst/>
            <a:gdLst>
              <a:gd name="connsiteX0" fmla="*/ -16 w 6148387"/>
              <a:gd name="connsiteY0" fmla="*/ 3305778 h 5140326"/>
              <a:gd name="connsiteX1" fmla="*/ 608879 w 6148387"/>
              <a:gd name="connsiteY1" fmla="*/ 1018109 h 5140326"/>
              <a:gd name="connsiteX2" fmla="*/ 3074194 w 6148387"/>
              <a:gd name="connsiteY2" fmla="*/ 0 h 5140326"/>
              <a:gd name="connsiteX3" fmla="*/ 5539508 w 6148387"/>
              <a:gd name="connsiteY3" fmla="*/ 1018109 h 5140326"/>
              <a:gd name="connsiteX4" fmla="*/ 6148403 w 6148387"/>
              <a:gd name="connsiteY4" fmla="*/ 3305778 h 5140326"/>
              <a:gd name="connsiteX5" fmla="*/ 4442331 w 6148387"/>
              <a:gd name="connsiteY5" fmla="*/ 5140353 h 5140326"/>
              <a:gd name="connsiteX6" fmla="*/ 1706056 w 6148387"/>
              <a:gd name="connsiteY6" fmla="*/ 5140353 h 5140326"/>
              <a:gd name="connsiteX7" fmla="*/ -16 w 6148387"/>
              <a:gd name="connsiteY7" fmla="*/ 3305778 h 5140326"/>
              <a:gd name="connsiteX0" fmla="*/ 0 w 6148419"/>
              <a:gd name="connsiteY0" fmla="*/ 3400371 h 5234946"/>
              <a:gd name="connsiteX1" fmla="*/ 608895 w 6148419"/>
              <a:gd name="connsiteY1" fmla="*/ 1112702 h 5234946"/>
              <a:gd name="connsiteX2" fmla="*/ 2285934 w 6148419"/>
              <a:gd name="connsiteY2" fmla="*/ 0 h 5234946"/>
              <a:gd name="connsiteX3" fmla="*/ 5539524 w 6148419"/>
              <a:gd name="connsiteY3" fmla="*/ 1112702 h 5234946"/>
              <a:gd name="connsiteX4" fmla="*/ 6148419 w 6148419"/>
              <a:gd name="connsiteY4" fmla="*/ 3400371 h 5234946"/>
              <a:gd name="connsiteX5" fmla="*/ 4442347 w 6148419"/>
              <a:gd name="connsiteY5" fmla="*/ 5234946 h 5234946"/>
              <a:gd name="connsiteX6" fmla="*/ 1706072 w 6148419"/>
              <a:gd name="connsiteY6" fmla="*/ 5234946 h 5234946"/>
              <a:gd name="connsiteX7" fmla="*/ 0 w 6148419"/>
              <a:gd name="connsiteY7" fmla="*/ 3400371 h 5234946"/>
              <a:gd name="connsiteX0" fmla="*/ 945340 w 7093759"/>
              <a:gd name="connsiteY0" fmla="*/ 3400371 h 5234946"/>
              <a:gd name="connsiteX1" fmla="*/ 0 w 7093759"/>
              <a:gd name="connsiteY1" fmla="*/ 1128322 h 5234946"/>
              <a:gd name="connsiteX2" fmla="*/ 3231274 w 7093759"/>
              <a:gd name="connsiteY2" fmla="*/ 0 h 5234946"/>
              <a:gd name="connsiteX3" fmla="*/ 6484864 w 7093759"/>
              <a:gd name="connsiteY3" fmla="*/ 1112702 h 5234946"/>
              <a:gd name="connsiteX4" fmla="*/ 7093759 w 7093759"/>
              <a:gd name="connsiteY4" fmla="*/ 3400371 h 5234946"/>
              <a:gd name="connsiteX5" fmla="*/ 5387687 w 7093759"/>
              <a:gd name="connsiteY5" fmla="*/ 5234946 h 5234946"/>
              <a:gd name="connsiteX6" fmla="*/ 2651412 w 7093759"/>
              <a:gd name="connsiteY6" fmla="*/ 5234946 h 5234946"/>
              <a:gd name="connsiteX7" fmla="*/ 945340 w 7093759"/>
              <a:gd name="connsiteY7" fmla="*/ 3400371 h 5234946"/>
              <a:gd name="connsiteX0" fmla="*/ 945340 w 7093759"/>
              <a:gd name="connsiteY0" fmla="*/ 3415991 h 5250566"/>
              <a:gd name="connsiteX1" fmla="*/ 0 w 7093759"/>
              <a:gd name="connsiteY1" fmla="*/ 1143942 h 5250566"/>
              <a:gd name="connsiteX2" fmla="*/ 1989448 w 7093759"/>
              <a:gd name="connsiteY2" fmla="*/ 0 h 5250566"/>
              <a:gd name="connsiteX3" fmla="*/ 6484864 w 7093759"/>
              <a:gd name="connsiteY3" fmla="*/ 1128322 h 5250566"/>
              <a:gd name="connsiteX4" fmla="*/ 7093759 w 7093759"/>
              <a:gd name="connsiteY4" fmla="*/ 3415991 h 5250566"/>
              <a:gd name="connsiteX5" fmla="*/ 5387687 w 7093759"/>
              <a:gd name="connsiteY5" fmla="*/ 5250566 h 5250566"/>
              <a:gd name="connsiteX6" fmla="*/ 2651412 w 7093759"/>
              <a:gd name="connsiteY6" fmla="*/ 5250566 h 5250566"/>
              <a:gd name="connsiteX7" fmla="*/ 945340 w 7093759"/>
              <a:gd name="connsiteY7" fmla="*/ 3415991 h 5250566"/>
              <a:gd name="connsiteX0" fmla="*/ 0 w 7265281"/>
              <a:gd name="connsiteY0" fmla="*/ 1557157 h 5250566"/>
              <a:gd name="connsiteX1" fmla="*/ 171522 w 7265281"/>
              <a:gd name="connsiteY1" fmla="*/ 1143942 h 5250566"/>
              <a:gd name="connsiteX2" fmla="*/ 2160970 w 7265281"/>
              <a:gd name="connsiteY2" fmla="*/ 0 h 5250566"/>
              <a:gd name="connsiteX3" fmla="*/ 6656386 w 7265281"/>
              <a:gd name="connsiteY3" fmla="*/ 1128322 h 5250566"/>
              <a:gd name="connsiteX4" fmla="*/ 7265281 w 7265281"/>
              <a:gd name="connsiteY4" fmla="*/ 3415991 h 5250566"/>
              <a:gd name="connsiteX5" fmla="*/ 5559209 w 7265281"/>
              <a:gd name="connsiteY5" fmla="*/ 5250566 h 5250566"/>
              <a:gd name="connsiteX6" fmla="*/ 2822934 w 7265281"/>
              <a:gd name="connsiteY6" fmla="*/ 5250566 h 5250566"/>
              <a:gd name="connsiteX7" fmla="*/ 0 w 7265281"/>
              <a:gd name="connsiteY7" fmla="*/ 1557157 h 5250566"/>
              <a:gd name="connsiteX0" fmla="*/ 0 w 7265281"/>
              <a:gd name="connsiteY0" fmla="*/ 1557157 h 5250566"/>
              <a:gd name="connsiteX1" fmla="*/ 171522 w 7265281"/>
              <a:gd name="connsiteY1" fmla="*/ 1143942 h 5250566"/>
              <a:gd name="connsiteX2" fmla="*/ 2160970 w 7265281"/>
              <a:gd name="connsiteY2" fmla="*/ 0 h 5250566"/>
              <a:gd name="connsiteX3" fmla="*/ 6656386 w 7265281"/>
              <a:gd name="connsiteY3" fmla="*/ 1128322 h 5250566"/>
              <a:gd name="connsiteX4" fmla="*/ 7265281 w 7265281"/>
              <a:gd name="connsiteY4" fmla="*/ 3415991 h 5250566"/>
              <a:gd name="connsiteX5" fmla="*/ 5559209 w 7265281"/>
              <a:gd name="connsiteY5" fmla="*/ 5250566 h 5250566"/>
              <a:gd name="connsiteX6" fmla="*/ 2822934 w 7265281"/>
              <a:gd name="connsiteY6" fmla="*/ 5250566 h 5250566"/>
              <a:gd name="connsiteX7" fmla="*/ 0 w 7265281"/>
              <a:gd name="connsiteY7" fmla="*/ 1557157 h 5250566"/>
              <a:gd name="connsiteX0" fmla="*/ 0 w 7265281"/>
              <a:gd name="connsiteY0" fmla="*/ 1557157 h 5250566"/>
              <a:gd name="connsiteX1" fmla="*/ 171522 w 7265281"/>
              <a:gd name="connsiteY1" fmla="*/ 1143942 h 5250566"/>
              <a:gd name="connsiteX2" fmla="*/ 2160970 w 7265281"/>
              <a:gd name="connsiteY2" fmla="*/ 0 h 5250566"/>
              <a:gd name="connsiteX3" fmla="*/ 6656386 w 7265281"/>
              <a:gd name="connsiteY3" fmla="*/ 1128322 h 5250566"/>
              <a:gd name="connsiteX4" fmla="*/ 7265281 w 7265281"/>
              <a:gd name="connsiteY4" fmla="*/ 3415991 h 5250566"/>
              <a:gd name="connsiteX5" fmla="*/ 5559209 w 7265281"/>
              <a:gd name="connsiteY5" fmla="*/ 5250566 h 5250566"/>
              <a:gd name="connsiteX6" fmla="*/ 2822934 w 7265281"/>
              <a:gd name="connsiteY6" fmla="*/ 5250566 h 5250566"/>
              <a:gd name="connsiteX7" fmla="*/ 0 w 7265281"/>
              <a:gd name="connsiteY7" fmla="*/ 1557157 h 5250566"/>
              <a:gd name="connsiteX0" fmla="*/ 0 w 7265281"/>
              <a:gd name="connsiteY0" fmla="*/ 1557157 h 5250566"/>
              <a:gd name="connsiteX1" fmla="*/ 171522 w 7265281"/>
              <a:gd name="connsiteY1" fmla="*/ 1143942 h 5250566"/>
              <a:gd name="connsiteX2" fmla="*/ 2160970 w 7265281"/>
              <a:gd name="connsiteY2" fmla="*/ 0 h 5250566"/>
              <a:gd name="connsiteX3" fmla="*/ 6656386 w 7265281"/>
              <a:gd name="connsiteY3" fmla="*/ 1128322 h 5250566"/>
              <a:gd name="connsiteX4" fmla="*/ 7265281 w 7265281"/>
              <a:gd name="connsiteY4" fmla="*/ 3415991 h 5250566"/>
              <a:gd name="connsiteX5" fmla="*/ 5559209 w 7265281"/>
              <a:gd name="connsiteY5" fmla="*/ 5250566 h 5250566"/>
              <a:gd name="connsiteX6" fmla="*/ 3442 w 7265281"/>
              <a:gd name="connsiteY6" fmla="*/ 3735382 h 5250566"/>
              <a:gd name="connsiteX7" fmla="*/ 0 w 7265281"/>
              <a:gd name="connsiteY7" fmla="*/ 1557157 h 5250566"/>
              <a:gd name="connsiteX0" fmla="*/ 0 w 7265281"/>
              <a:gd name="connsiteY0" fmla="*/ 1557157 h 5250566"/>
              <a:gd name="connsiteX1" fmla="*/ 171522 w 7265281"/>
              <a:gd name="connsiteY1" fmla="*/ 1143942 h 5250566"/>
              <a:gd name="connsiteX2" fmla="*/ 2160970 w 7265281"/>
              <a:gd name="connsiteY2" fmla="*/ 0 h 5250566"/>
              <a:gd name="connsiteX3" fmla="*/ 6656386 w 7265281"/>
              <a:gd name="connsiteY3" fmla="*/ 1128322 h 5250566"/>
              <a:gd name="connsiteX4" fmla="*/ 7265281 w 7265281"/>
              <a:gd name="connsiteY4" fmla="*/ 3415991 h 5250566"/>
              <a:gd name="connsiteX5" fmla="*/ 5559209 w 7265281"/>
              <a:gd name="connsiteY5" fmla="*/ 5250566 h 5250566"/>
              <a:gd name="connsiteX6" fmla="*/ 3442 w 7265281"/>
              <a:gd name="connsiteY6" fmla="*/ 3735382 h 5250566"/>
              <a:gd name="connsiteX7" fmla="*/ 0 w 7265281"/>
              <a:gd name="connsiteY7" fmla="*/ 1557157 h 5250566"/>
              <a:gd name="connsiteX0" fmla="*/ 0 w 7265281"/>
              <a:gd name="connsiteY0" fmla="*/ 1557157 h 4219616"/>
              <a:gd name="connsiteX1" fmla="*/ 171522 w 7265281"/>
              <a:gd name="connsiteY1" fmla="*/ 1143942 h 4219616"/>
              <a:gd name="connsiteX2" fmla="*/ 2160970 w 7265281"/>
              <a:gd name="connsiteY2" fmla="*/ 0 h 4219616"/>
              <a:gd name="connsiteX3" fmla="*/ 6656386 w 7265281"/>
              <a:gd name="connsiteY3" fmla="*/ 1128322 h 4219616"/>
              <a:gd name="connsiteX4" fmla="*/ 7265281 w 7265281"/>
              <a:gd name="connsiteY4" fmla="*/ 3415991 h 4219616"/>
              <a:gd name="connsiteX5" fmla="*/ 256065 w 7265281"/>
              <a:gd name="connsiteY5" fmla="*/ 4219616 h 4219616"/>
              <a:gd name="connsiteX6" fmla="*/ 3442 w 7265281"/>
              <a:gd name="connsiteY6" fmla="*/ 3735382 h 4219616"/>
              <a:gd name="connsiteX7" fmla="*/ 0 w 7265281"/>
              <a:gd name="connsiteY7" fmla="*/ 1557157 h 4219616"/>
              <a:gd name="connsiteX0" fmla="*/ 0 w 7265281"/>
              <a:gd name="connsiteY0" fmla="*/ 1557157 h 4219616"/>
              <a:gd name="connsiteX1" fmla="*/ 171522 w 7265281"/>
              <a:gd name="connsiteY1" fmla="*/ 1143942 h 4219616"/>
              <a:gd name="connsiteX2" fmla="*/ 2160970 w 7265281"/>
              <a:gd name="connsiteY2" fmla="*/ 0 h 4219616"/>
              <a:gd name="connsiteX3" fmla="*/ 6656386 w 7265281"/>
              <a:gd name="connsiteY3" fmla="*/ 1128322 h 4219616"/>
              <a:gd name="connsiteX4" fmla="*/ 7265281 w 7265281"/>
              <a:gd name="connsiteY4" fmla="*/ 3415991 h 4219616"/>
              <a:gd name="connsiteX5" fmla="*/ 256065 w 7265281"/>
              <a:gd name="connsiteY5" fmla="*/ 4219616 h 4219616"/>
              <a:gd name="connsiteX6" fmla="*/ 3442 w 7265281"/>
              <a:gd name="connsiteY6" fmla="*/ 3735382 h 4219616"/>
              <a:gd name="connsiteX7" fmla="*/ 0 w 7265281"/>
              <a:gd name="connsiteY7" fmla="*/ 1557157 h 4219616"/>
              <a:gd name="connsiteX0" fmla="*/ 0 w 7265281"/>
              <a:gd name="connsiteY0" fmla="*/ 1557157 h 4556183"/>
              <a:gd name="connsiteX1" fmla="*/ 171522 w 7265281"/>
              <a:gd name="connsiteY1" fmla="*/ 1143942 h 4556183"/>
              <a:gd name="connsiteX2" fmla="*/ 2160970 w 7265281"/>
              <a:gd name="connsiteY2" fmla="*/ 0 h 4556183"/>
              <a:gd name="connsiteX3" fmla="*/ 6656386 w 7265281"/>
              <a:gd name="connsiteY3" fmla="*/ 1128322 h 4556183"/>
              <a:gd name="connsiteX4" fmla="*/ 7265281 w 7265281"/>
              <a:gd name="connsiteY4" fmla="*/ 3415991 h 4556183"/>
              <a:gd name="connsiteX5" fmla="*/ 256065 w 7265281"/>
              <a:gd name="connsiteY5" fmla="*/ 4219616 h 4556183"/>
              <a:gd name="connsiteX6" fmla="*/ 3442 w 7265281"/>
              <a:gd name="connsiteY6" fmla="*/ 3735382 h 4556183"/>
              <a:gd name="connsiteX7" fmla="*/ 0 w 7265281"/>
              <a:gd name="connsiteY7" fmla="*/ 1557157 h 4556183"/>
              <a:gd name="connsiteX0" fmla="*/ 0 w 7265281"/>
              <a:gd name="connsiteY0" fmla="*/ 1557157 h 4621387"/>
              <a:gd name="connsiteX1" fmla="*/ 171522 w 7265281"/>
              <a:gd name="connsiteY1" fmla="*/ 1143942 h 4621387"/>
              <a:gd name="connsiteX2" fmla="*/ 2160970 w 7265281"/>
              <a:gd name="connsiteY2" fmla="*/ 0 h 4621387"/>
              <a:gd name="connsiteX3" fmla="*/ 6656386 w 7265281"/>
              <a:gd name="connsiteY3" fmla="*/ 1128322 h 4621387"/>
              <a:gd name="connsiteX4" fmla="*/ 7265281 w 7265281"/>
              <a:gd name="connsiteY4" fmla="*/ 3415991 h 4621387"/>
              <a:gd name="connsiteX5" fmla="*/ 256065 w 7265281"/>
              <a:gd name="connsiteY5" fmla="*/ 4219616 h 4621387"/>
              <a:gd name="connsiteX6" fmla="*/ 3442 w 7265281"/>
              <a:gd name="connsiteY6" fmla="*/ 3735382 h 4621387"/>
              <a:gd name="connsiteX7" fmla="*/ 0 w 7265281"/>
              <a:gd name="connsiteY7" fmla="*/ 1557157 h 4621387"/>
              <a:gd name="connsiteX0" fmla="*/ 0 w 7265281"/>
              <a:gd name="connsiteY0" fmla="*/ 1557157 h 4252967"/>
              <a:gd name="connsiteX1" fmla="*/ 171522 w 7265281"/>
              <a:gd name="connsiteY1" fmla="*/ 1143942 h 4252967"/>
              <a:gd name="connsiteX2" fmla="*/ 2160970 w 7265281"/>
              <a:gd name="connsiteY2" fmla="*/ 0 h 4252967"/>
              <a:gd name="connsiteX3" fmla="*/ 6656386 w 7265281"/>
              <a:gd name="connsiteY3" fmla="*/ 1128322 h 4252967"/>
              <a:gd name="connsiteX4" fmla="*/ 7265281 w 7265281"/>
              <a:gd name="connsiteY4" fmla="*/ 3415991 h 4252967"/>
              <a:gd name="connsiteX5" fmla="*/ 256065 w 7265281"/>
              <a:gd name="connsiteY5" fmla="*/ 4219616 h 4252967"/>
              <a:gd name="connsiteX6" fmla="*/ 3442 w 7265281"/>
              <a:gd name="connsiteY6" fmla="*/ 3735382 h 4252967"/>
              <a:gd name="connsiteX7" fmla="*/ 0 w 7265281"/>
              <a:gd name="connsiteY7" fmla="*/ 1557157 h 4252967"/>
              <a:gd name="connsiteX0" fmla="*/ 0 w 7265281"/>
              <a:gd name="connsiteY0" fmla="*/ 1557157 h 4290251"/>
              <a:gd name="connsiteX1" fmla="*/ 171522 w 7265281"/>
              <a:gd name="connsiteY1" fmla="*/ 1143942 h 4290251"/>
              <a:gd name="connsiteX2" fmla="*/ 2160970 w 7265281"/>
              <a:gd name="connsiteY2" fmla="*/ 0 h 4290251"/>
              <a:gd name="connsiteX3" fmla="*/ 6656386 w 7265281"/>
              <a:gd name="connsiteY3" fmla="*/ 1128322 h 4290251"/>
              <a:gd name="connsiteX4" fmla="*/ 7265281 w 7265281"/>
              <a:gd name="connsiteY4" fmla="*/ 3415991 h 4290251"/>
              <a:gd name="connsiteX5" fmla="*/ 256065 w 7265281"/>
              <a:gd name="connsiteY5" fmla="*/ 4219616 h 4290251"/>
              <a:gd name="connsiteX6" fmla="*/ 3442 w 7265281"/>
              <a:gd name="connsiteY6" fmla="*/ 3735382 h 4290251"/>
              <a:gd name="connsiteX7" fmla="*/ 0 w 7265281"/>
              <a:gd name="connsiteY7" fmla="*/ 1557157 h 4290251"/>
              <a:gd name="connsiteX0" fmla="*/ 0 w 7265281"/>
              <a:gd name="connsiteY0" fmla="*/ 1557157 h 4219616"/>
              <a:gd name="connsiteX1" fmla="*/ 171522 w 7265281"/>
              <a:gd name="connsiteY1" fmla="*/ 1143942 h 4219616"/>
              <a:gd name="connsiteX2" fmla="*/ 2160970 w 7265281"/>
              <a:gd name="connsiteY2" fmla="*/ 0 h 4219616"/>
              <a:gd name="connsiteX3" fmla="*/ 6656386 w 7265281"/>
              <a:gd name="connsiteY3" fmla="*/ 1128322 h 4219616"/>
              <a:gd name="connsiteX4" fmla="*/ 7265281 w 7265281"/>
              <a:gd name="connsiteY4" fmla="*/ 3415991 h 4219616"/>
              <a:gd name="connsiteX5" fmla="*/ 256065 w 7265281"/>
              <a:gd name="connsiteY5" fmla="*/ 4219616 h 4219616"/>
              <a:gd name="connsiteX6" fmla="*/ 3442 w 7265281"/>
              <a:gd name="connsiteY6" fmla="*/ 3735382 h 4219616"/>
              <a:gd name="connsiteX7" fmla="*/ 0 w 7265281"/>
              <a:gd name="connsiteY7" fmla="*/ 1557157 h 4219616"/>
              <a:gd name="connsiteX0" fmla="*/ 0 w 7265281"/>
              <a:gd name="connsiteY0" fmla="*/ 1557157 h 4219616"/>
              <a:gd name="connsiteX1" fmla="*/ 171522 w 7265281"/>
              <a:gd name="connsiteY1" fmla="*/ 1143942 h 4219616"/>
              <a:gd name="connsiteX2" fmla="*/ 2160970 w 7265281"/>
              <a:gd name="connsiteY2" fmla="*/ 0 h 4219616"/>
              <a:gd name="connsiteX3" fmla="*/ 6656386 w 7265281"/>
              <a:gd name="connsiteY3" fmla="*/ 1128322 h 4219616"/>
              <a:gd name="connsiteX4" fmla="*/ 7265281 w 7265281"/>
              <a:gd name="connsiteY4" fmla="*/ 3415991 h 4219616"/>
              <a:gd name="connsiteX5" fmla="*/ 256065 w 7265281"/>
              <a:gd name="connsiteY5" fmla="*/ 4219616 h 4219616"/>
              <a:gd name="connsiteX6" fmla="*/ 3442 w 7265281"/>
              <a:gd name="connsiteY6" fmla="*/ 3735382 h 4219616"/>
              <a:gd name="connsiteX7" fmla="*/ 0 w 7265281"/>
              <a:gd name="connsiteY7" fmla="*/ 1557157 h 4219616"/>
              <a:gd name="connsiteX0" fmla="*/ 0 w 6656386"/>
              <a:gd name="connsiteY0" fmla="*/ 1557157 h 4951785"/>
              <a:gd name="connsiteX1" fmla="*/ 171522 w 6656386"/>
              <a:gd name="connsiteY1" fmla="*/ 1143942 h 4951785"/>
              <a:gd name="connsiteX2" fmla="*/ 2160970 w 6656386"/>
              <a:gd name="connsiteY2" fmla="*/ 0 h 4951785"/>
              <a:gd name="connsiteX3" fmla="*/ 6656386 w 6656386"/>
              <a:gd name="connsiteY3" fmla="*/ 1128322 h 4951785"/>
              <a:gd name="connsiteX4" fmla="*/ 2180823 w 6656386"/>
              <a:gd name="connsiteY4" fmla="*/ 4845263 h 4951785"/>
              <a:gd name="connsiteX5" fmla="*/ 256065 w 6656386"/>
              <a:gd name="connsiteY5" fmla="*/ 4219616 h 4951785"/>
              <a:gd name="connsiteX6" fmla="*/ 3442 w 6656386"/>
              <a:gd name="connsiteY6" fmla="*/ 3735382 h 4951785"/>
              <a:gd name="connsiteX7" fmla="*/ 0 w 6656386"/>
              <a:gd name="connsiteY7" fmla="*/ 1557157 h 4951785"/>
              <a:gd name="connsiteX0" fmla="*/ 0 w 6656386"/>
              <a:gd name="connsiteY0" fmla="*/ 1557157 h 4845263"/>
              <a:gd name="connsiteX1" fmla="*/ 171522 w 6656386"/>
              <a:gd name="connsiteY1" fmla="*/ 1143942 h 4845263"/>
              <a:gd name="connsiteX2" fmla="*/ 2160970 w 6656386"/>
              <a:gd name="connsiteY2" fmla="*/ 0 h 4845263"/>
              <a:gd name="connsiteX3" fmla="*/ 6656386 w 6656386"/>
              <a:gd name="connsiteY3" fmla="*/ 1128322 h 4845263"/>
              <a:gd name="connsiteX4" fmla="*/ 2180823 w 6656386"/>
              <a:gd name="connsiteY4" fmla="*/ 4845263 h 4845263"/>
              <a:gd name="connsiteX5" fmla="*/ 256065 w 6656386"/>
              <a:gd name="connsiteY5" fmla="*/ 4219616 h 4845263"/>
              <a:gd name="connsiteX6" fmla="*/ 3442 w 6656386"/>
              <a:gd name="connsiteY6" fmla="*/ 3735382 h 4845263"/>
              <a:gd name="connsiteX7" fmla="*/ 0 w 6656386"/>
              <a:gd name="connsiteY7" fmla="*/ 1557157 h 4845263"/>
              <a:gd name="connsiteX0" fmla="*/ 0 w 6656386"/>
              <a:gd name="connsiteY0" fmla="*/ 1557157 h 4972414"/>
              <a:gd name="connsiteX1" fmla="*/ 171522 w 6656386"/>
              <a:gd name="connsiteY1" fmla="*/ 1143942 h 4972414"/>
              <a:gd name="connsiteX2" fmla="*/ 2160970 w 6656386"/>
              <a:gd name="connsiteY2" fmla="*/ 0 h 4972414"/>
              <a:gd name="connsiteX3" fmla="*/ 6656386 w 6656386"/>
              <a:gd name="connsiteY3" fmla="*/ 1128322 h 4972414"/>
              <a:gd name="connsiteX4" fmla="*/ 2180823 w 6656386"/>
              <a:gd name="connsiteY4" fmla="*/ 4845263 h 4972414"/>
              <a:gd name="connsiteX5" fmla="*/ 1775769 w 6656386"/>
              <a:gd name="connsiteY5" fmla="*/ 4118846 h 4972414"/>
              <a:gd name="connsiteX6" fmla="*/ 256065 w 6656386"/>
              <a:gd name="connsiteY6" fmla="*/ 4219616 h 4972414"/>
              <a:gd name="connsiteX7" fmla="*/ 3442 w 6656386"/>
              <a:gd name="connsiteY7" fmla="*/ 3735382 h 4972414"/>
              <a:gd name="connsiteX8" fmla="*/ 0 w 6656386"/>
              <a:gd name="connsiteY8" fmla="*/ 1557157 h 4972414"/>
              <a:gd name="connsiteX0" fmla="*/ 0 w 6656386"/>
              <a:gd name="connsiteY0" fmla="*/ 1557157 h 4996609"/>
              <a:gd name="connsiteX1" fmla="*/ 171522 w 6656386"/>
              <a:gd name="connsiteY1" fmla="*/ 1143942 h 4996609"/>
              <a:gd name="connsiteX2" fmla="*/ 2160970 w 6656386"/>
              <a:gd name="connsiteY2" fmla="*/ 0 h 4996609"/>
              <a:gd name="connsiteX3" fmla="*/ 6656386 w 6656386"/>
              <a:gd name="connsiteY3" fmla="*/ 1128322 h 4996609"/>
              <a:gd name="connsiteX4" fmla="*/ 2180823 w 6656386"/>
              <a:gd name="connsiteY4" fmla="*/ 4845263 h 4996609"/>
              <a:gd name="connsiteX5" fmla="*/ 1775769 w 6656386"/>
              <a:gd name="connsiteY5" fmla="*/ 4118846 h 4996609"/>
              <a:gd name="connsiteX6" fmla="*/ 256065 w 6656386"/>
              <a:gd name="connsiteY6" fmla="*/ 4219616 h 4996609"/>
              <a:gd name="connsiteX7" fmla="*/ 3442 w 6656386"/>
              <a:gd name="connsiteY7" fmla="*/ 3735382 h 4996609"/>
              <a:gd name="connsiteX8" fmla="*/ 0 w 6656386"/>
              <a:gd name="connsiteY8" fmla="*/ 1557157 h 4996609"/>
              <a:gd name="connsiteX0" fmla="*/ 0 w 6656386"/>
              <a:gd name="connsiteY0" fmla="*/ 1557157 h 5322402"/>
              <a:gd name="connsiteX1" fmla="*/ 171522 w 6656386"/>
              <a:gd name="connsiteY1" fmla="*/ 1143942 h 5322402"/>
              <a:gd name="connsiteX2" fmla="*/ 2160970 w 6656386"/>
              <a:gd name="connsiteY2" fmla="*/ 0 h 5322402"/>
              <a:gd name="connsiteX3" fmla="*/ 6656386 w 6656386"/>
              <a:gd name="connsiteY3" fmla="*/ 1128322 h 5322402"/>
              <a:gd name="connsiteX4" fmla="*/ 2875933 w 6656386"/>
              <a:gd name="connsiteY4" fmla="*/ 5204533 h 5322402"/>
              <a:gd name="connsiteX5" fmla="*/ 1775769 w 6656386"/>
              <a:gd name="connsiteY5" fmla="*/ 4118846 h 5322402"/>
              <a:gd name="connsiteX6" fmla="*/ 256065 w 6656386"/>
              <a:gd name="connsiteY6" fmla="*/ 4219616 h 5322402"/>
              <a:gd name="connsiteX7" fmla="*/ 3442 w 6656386"/>
              <a:gd name="connsiteY7" fmla="*/ 3735382 h 5322402"/>
              <a:gd name="connsiteX8" fmla="*/ 0 w 6656386"/>
              <a:gd name="connsiteY8" fmla="*/ 1557157 h 5322402"/>
              <a:gd name="connsiteX0" fmla="*/ 0 w 6656386"/>
              <a:gd name="connsiteY0" fmla="*/ 1557157 h 5562760"/>
              <a:gd name="connsiteX1" fmla="*/ 171522 w 6656386"/>
              <a:gd name="connsiteY1" fmla="*/ 1143942 h 5562760"/>
              <a:gd name="connsiteX2" fmla="*/ 2160970 w 6656386"/>
              <a:gd name="connsiteY2" fmla="*/ 0 h 5562760"/>
              <a:gd name="connsiteX3" fmla="*/ 6656386 w 6656386"/>
              <a:gd name="connsiteY3" fmla="*/ 1128322 h 5562760"/>
              <a:gd name="connsiteX4" fmla="*/ 2875933 w 6656386"/>
              <a:gd name="connsiteY4" fmla="*/ 5204533 h 5562760"/>
              <a:gd name="connsiteX5" fmla="*/ 2142850 w 6656386"/>
              <a:gd name="connsiteY5" fmla="*/ 5274760 h 5562760"/>
              <a:gd name="connsiteX6" fmla="*/ 256065 w 6656386"/>
              <a:gd name="connsiteY6" fmla="*/ 4219616 h 5562760"/>
              <a:gd name="connsiteX7" fmla="*/ 3442 w 6656386"/>
              <a:gd name="connsiteY7" fmla="*/ 3735382 h 5562760"/>
              <a:gd name="connsiteX8" fmla="*/ 0 w 6656386"/>
              <a:gd name="connsiteY8" fmla="*/ 1557157 h 5562760"/>
              <a:gd name="connsiteX0" fmla="*/ 0 w 6656386"/>
              <a:gd name="connsiteY0" fmla="*/ 1557157 h 5562760"/>
              <a:gd name="connsiteX1" fmla="*/ 171522 w 6656386"/>
              <a:gd name="connsiteY1" fmla="*/ 1143942 h 5562760"/>
              <a:gd name="connsiteX2" fmla="*/ 2160970 w 6656386"/>
              <a:gd name="connsiteY2" fmla="*/ 0 h 5562760"/>
              <a:gd name="connsiteX3" fmla="*/ 6656386 w 6656386"/>
              <a:gd name="connsiteY3" fmla="*/ 1128322 h 5562760"/>
              <a:gd name="connsiteX4" fmla="*/ 2875933 w 6656386"/>
              <a:gd name="connsiteY4" fmla="*/ 5204533 h 5562760"/>
              <a:gd name="connsiteX5" fmla="*/ 2142850 w 6656386"/>
              <a:gd name="connsiteY5" fmla="*/ 5274760 h 5562760"/>
              <a:gd name="connsiteX6" fmla="*/ 256065 w 6656386"/>
              <a:gd name="connsiteY6" fmla="*/ 4219616 h 5562760"/>
              <a:gd name="connsiteX7" fmla="*/ 3442 w 6656386"/>
              <a:gd name="connsiteY7" fmla="*/ 3735382 h 5562760"/>
              <a:gd name="connsiteX8" fmla="*/ 0 w 6656386"/>
              <a:gd name="connsiteY8" fmla="*/ 1557157 h 5562760"/>
              <a:gd name="connsiteX0" fmla="*/ 0 w 6656386"/>
              <a:gd name="connsiteY0" fmla="*/ 1557157 h 5562760"/>
              <a:gd name="connsiteX1" fmla="*/ 171522 w 6656386"/>
              <a:gd name="connsiteY1" fmla="*/ 1143942 h 5562760"/>
              <a:gd name="connsiteX2" fmla="*/ 2160970 w 6656386"/>
              <a:gd name="connsiteY2" fmla="*/ 0 h 5562760"/>
              <a:gd name="connsiteX3" fmla="*/ 6656386 w 6656386"/>
              <a:gd name="connsiteY3" fmla="*/ 1128322 h 5562760"/>
              <a:gd name="connsiteX4" fmla="*/ 2875933 w 6656386"/>
              <a:gd name="connsiteY4" fmla="*/ 5204533 h 5562760"/>
              <a:gd name="connsiteX5" fmla="*/ 2142850 w 6656386"/>
              <a:gd name="connsiteY5" fmla="*/ 5274760 h 5562760"/>
              <a:gd name="connsiteX6" fmla="*/ 256065 w 6656386"/>
              <a:gd name="connsiteY6" fmla="*/ 4219616 h 5562760"/>
              <a:gd name="connsiteX7" fmla="*/ 3442 w 6656386"/>
              <a:gd name="connsiteY7" fmla="*/ 3735382 h 5562760"/>
              <a:gd name="connsiteX8" fmla="*/ 0 w 6656386"/>
              <a:gd name="connsiteY8" fmla="*/ 1557157 h 5562760"/>
              <a:gd name="connsiteX0" fmla="*/ 0 w 6656386"/>
              <a:gd name="connsiteY0" fmla="*/ 1557157 h 5562760"/>
              <a:gd name="connsiteX1" fmla="*/ 171522 w 6656386"/>
              <a:gd name="connsiteY1" fmla="*/ 1143942 h 5562760"/>
              <a:gd name="connsiteX2" fmla="*/ 2160970 w 6656386"/>
              <a:gd name="connsiteY2" fmla="*/ 0 h 5562760"/>
              <a:gd name="connsiteX3" fmla="*/ 6656386 w 6656386"/>
              <a:gd name="connsiteY3" fmla="*/ 1128322 h 5562760"/>
              <a:gd name="connsiteX4" fmla="*/ 2875933 w 6656386"/>
              <a:gd name="connsiteY4" fmla="*/ 5204533 h 5562760"/>
              <a:gd name="connsiteX5" fmla="*/ 2142850 w 6656386"/>
              <a:gd name="connsiteY5" fmla="*/ 5274760 h 5562760"/>
              <a:gd name="connsiteX6" fmla="*/ 232634 w 6656386"/>
              <a:gd name="connsiteY6" fmla="*/ 4196185 h 5562760"/>
              <a:gd name="connsiteX7" fmla="*/ 3442 w 6656386"/>
              <a:gd name="connsiteY7" fmla="*/ 3735382 h 5562760"/>
              <a:gd name="connsiteX8" fmla="*/ 0 w 6656386"/>
              <a:gd name="connsiteY8" fmla="*/ 1557157 h 5562760"/>
              <a:gd name="connsiteX0" fmla="*/ 0 w 6656386"/>
              <a:gd name="connsiteY0" fmla="*/ 1557157 h 5562760"/>
              <a:gd name="connsiteX1" fmla="*/ 171522 w 6656386"/>
              <a:gd name="connsiteY1" fmla="*/ 1143942 h 5562760"/>
              <a:gd name="connsiteX2" fmla="*/ 2160970 w 6656386"/>
              <a:gd name="connsiteY2" fmla="*/ 0 h 5562760"/>
              <a:gd name="connsiteX3" fmla="*/ 6656386 w 6656386"/>
              <a:gd name="connsiteY3" fmla="*/ 1128322 h 5562760"/>
              <a:gd name="connsiteX4" fmla="*/ 2875933 w 6656386"/>
              <a:gd name="connsiteY4" fmla="*/ 5204533 h 5562760"/>
              <a:gd name="connsiteX5" fmla="*/ 2142850 w 6656386"/>
              <a:gd name="connsiteY5" fmla="*/ 5274760 h 5562760"/>
              <a:gd name="connsiteX6" fmla="*/ 232634 w 6656386"/>
              <a:gd name="connsiteY6" fmla="*/ 4196185 h 5562760"/>
              <a:gd name="connsiteX7" fmla="*/ 3442 w 6656386"/>
              <a:gd name="connsiteY7" fmla="*/ 3735382 h 5562760"/>
              <a:gd name="connsiteX8" fmla="*/ 0 w 6656386"/>
              <a:gd name="connsiteY8" fmla="*/ 1557157 h 5562760"/>
              <a:gd name="connsiteX0" fmla="*/ 0 w 6656386"/>
              <a:gd name="connsiteY0" fmla="*/ 1557157 h 5599872"/>
              <a:gd name="connsiteX1" fmla="*/ 171522 w 6656386"/>
              <a:gd name="connsiteY1" fmla="*/ 1143942 h 5599872"/>
              <a:gd name="connsiteX2" fmla="*/ 2160970 w 6656386"/>
              <a:gd name="connsiteY2" fmla="*/ 0 h 5599872"/>
              <a:gd name="connsiteX3" fmla="*/ 6656386 w 6656386"/>
              <a:gd name="connsiteY3" fmla="*/ 1128322 h 5599872"/>
              <a:gd name="connsiteX4" fmla="*/ 2758780 w 6656386"/>
              <a:gd name="connsiteY4" fmla="*/ 5274825 h 5599872"/>
              <a:gd name="connsiteX5" fmla="*/ 2142850 w 6656386"/>
              <a:gd name="connsiteY5" fmla="*/ 5274760 h 5599872"/>
              <a:gd name="connsiteX6" fmla="*/ 232634 w 6656386"/>
              <a:gd name="connsiteY6" fmla="*/ 4196185 h 5599872"/>
              <a:gd name="connsiteX7" fmla="*/ 3442 w 6656386"/>
              <a:gd name="connsiteY7" fmla="*/ 3735382 h 5599872"/>
              <a:gd name="connsiteX8" fmla="*/ 0 w 6656386"/>
              <a:gd name="connsiteY8" fmla="*/ 1557157 h 5599872"/>
              <a:gd name="connsiteX0" fmla="*/ 0 w 6656386"/>
              <a:gd name="connsiteY0" fmla="*/ 1557157 h 5474041"/>
              <a:gd name="connsiteX1" fmla="*/ 171522 w 6656386"/>
              <a:gd name="connsiteY1" fmla="*/ 1143942 h 5474041"/>
              <a:gd name="connsiteX2" fmla="*/ 2160970 w 6656386"/>
              <a:gd name="connsiteY2" fmla="*/ 0 h 5474041"/>
              <a:gd name="connsiteX3" fmla="*/ 6656386 w 6656386"/>
              <a:gd name="connsiteY3" fmla="*/ 1128322 h 5474041"/>
              <a:gd name="connsiteX4" fmla="*/ 2758780 w 6656386"/>
              <a:gd name="connsiteY4" fmla="*/ 5274825 h 5474041"/>
              <a:gd name="connsiteX5" fmla="*/ 2142850 w 6656386"/>
              <a:gd name="connsiteY5" fmla="*/ 5274760 h 5474041"/>
              <a:gd name="connsiteX6" fmla="*/ 232634 w 6656386"/>
              <a:gd name="connsiteY6" fmla="*/ 4196185 h 5474041"/>
              <a:gd name="connsiteX7" fmla="*/ 3442 w 6656386"/>
              <a:gd name="connsiteY7" fmla="*/ 3735382 h 5474041"/>
              <a:gd name="connsiteX8" fmla="*/ 0 w 6656386"/>
              <a:gd name="connsiteY8" fmla="*/ 1557157 h 5474041"/>
              <a:gd name="connsiteX0" fmla="*/ 0 w 6656386"/>
              <a:gd name="connsiteY0" fmla="*/ 1557157 h 5387035"/>
              <a:gd name="connsiteX1" fmla="*/ 171522 w 6656386"/>
              <a:gd name="connsiteY1" fmla="*/ 1143942 h 5387035"/>
              <a:gd name="connsiteX2" fmla="*/ 2160970 w 6656386"/>
              <a:gd name="connsiteY2" fmla="*/ 0 h 5387035"/>
              <a:gd name="connsiteX3" fmla="*/ 6656386 w 6656386"/>
              <a:gd name="connsiteY3" fmla="*/ 1128322 h 5387035"/>
              <a:gd name="connsiteX4" fmla="*/ 2758780 w 6656386"/>
              <a:gd name="connsiteY4" fmla="*/ 5274825 h 5387035"/>
              <a:gd name="connsiteX5" fmla="*/ 2142850 w 6656386"/>
              <a:gd name="connsiteY5" fmla="*/ 5274760 h 5387035"/>
              <a:gd name="connsiteX6" fmla="*/ 232634 w 6656386"/>
              <a:gd name="connsiteY6" fmla="*/ 4196185 h 5387035"/>
              <a:gd name="connsiteX7" fmla="*/ 3442 w 6656386"/>
              <a:gd name="connsiteY7" fmla="*/ 3735382 h 5387035"/>
              <a:gd name="connsiteX8" fmla="*/ 0 w 6656386"/>
              <a:gd name="connsiteY8" fmla="*/ 1557157 h 5387035"/>
              <a:gd name="connsiteX0" fmla="*/ 0 w 6656386"/>
              <a:gd name="connsiteY0" fmla="*/ 1557157 h 5378518"/>
              <a:gd name="connsiteX1" fmla="*/ 171522 w 6656386"/>
              <a:gd name="connsiteY1" fmla="*/ 1143942 h 5378518"/>
              <a:gd name="connsiteX2" fmla="*/ 2160970 w 6656386"/>
              <a:gd name="connsiteY2" fmla="*/ 0 h 5378518"/>
              <a:gd name="connsiteX3" fmla="*/ 6656386 w 6656386"/>
              <a:gd name="connsiteY3" fmla="*/ 1128322 h 5378518"/>
              <a:gd name="connsiteX4" fmla="*/ 2758780 w 6656386"/>
              <a:gd name="connsiteY4" fmla="*/ 5274825 h 5378518"/>
              <a:gd name="connsiteX5" fmla="*/ 2142850 w 6656386"/>
              <a:gd name="connsiteY5" fmla="*/ 5274760 h 5378518"/>
              <a:gd name="connsiteX6" fmla="*/ 232634 w 6656386"/>
              <a:gd name="connsiteY6" fmla="*/ 4196185 h 5378518"/>
              <a:gd name="connsiteX7" fmla="*/ 3442 w 6656386"/>
              <a:gd name="connsiteY7" fmla="*/ 3735382 h 5378518"/>
              <a:gd name="connsiteX8" fmla="*/ 0 w 6656386"/>
              <a:gd name="connsiteY8" fmla="*/ 1557157 h 5378518"/>
              <a:gd name="connsiteX0" fmla="*/ 0 w 6656386"/>
              <a:gd name="connsiteY0" fmla="*/ 1557157 h 5378518"/>
              <a:gd name="connsiteX1" fmla="*/ 171522 w 6656386"/>
              <a:gd name="connsiteY1" fmla="*/ 1143942 h 5378518"/>
              <a:gd name="connsiteX2" fmla="*/ 2160970 w 6656386"/>
              <a:gd name="connsiteY2" fmla="*/ 0 h 5378518"/>
              <a:gd name="connsiteX3" fmla="*/ 6656386 w 6656386"/>
              <a:gd name="connsiteY3" fmla="*/ 1128322 h 5378518"/>
              <a:gd name="connsiteX4" fmla="*/ 2758780 w 6656386"/>
              <a:gd name="connsiteY4" fmla="*/ 5274825 h 5378518"/>
              <a:gd name="connsiteX5" fmla="*/ 2142850 w 6656386"/>
              <a:gd name="connsiteY5" fmla="*/ 5274760 h 5378518"/>
              <a:gd name="connsiteX6" fmla="*/ 232634 w 6656386"/>
              <a:gd name="connsiteY6" fmla="*/ 4196185 h 5378518"/>
              <a:gd name="connsiteX7" fmla="*/ 3442 w 6656386"/>
              <a:gd name="connsiteY7" fmla="*/ 3735382 h 5378518"/>
              <a:gd name="connsiteX8" fmla="*/ 0 w 6656386"/>
              <a:gd name="connsiteY8" fmla="*/ 1557157 h 5378518"/>
              <a:gd name="connsiteX0" fmla="*/ 0 w 6656386"/>
              <a:gd name="connsiteY0" fmla="*/ 1557157 h 5378518"/>
              <a:gd name="connsiteX1" fmla="*/ 171522 w 6656386"/>
              <a:gd name="connsiteY1" fmla="*/ 1143942 h 5378518"/>
              <a:gd name="connsiteX2" fmla="*/ 2160970 w 6656386"/>
              <a:gd name="connsiteY2" fmla="*/ 0 h 5378518"/>
              <a:gd name="connsiteX3" fmla="*/ 6656386 w 6656386"/>
              <a:gd name="connsiteY3" fmla="*/ 1128322 h 5378518"/>
              <a:gd name="connsiteX4" fmla="*/ 2758780 w 6656386"/>
              <a:gd name="connsiteY4" fmla="*/ 5274825 h 5378518"/>
              <a:gd name="connsiteX5" fmla="*/ 2142850 w 6656386"/>
              <a:gd name="connsiteY5" fmla="*/ 5274760 h 5378518"/>
              <a:gd name="connsiteX6" fmla="*/ 232634 w 6656386"/>
              <a:gd name="connsiteY6" fmla="*/ 4196185 h 5378518"/>
              <a:gd name="connsiteX7" fmla="*/ 3442 w 6656386"/>
              <a:gd name="connsiteY7" fmla="*/ 3735382 h 5378518"/>
              <a:gd name="connsiteX8" fmla="*/ 0 w 6656386"/>
              <a:gd name="connsiteY8" fmla="*/ 1557157 h 5378518"/>
              <a:gd name="connsiteX0" fmla="*/ 0 w 6688339"/>
              <a:gd name="connsiteY0" fmla="*/ 1557157 h 5378518"/>
              <a:gd name="connsiteX1" fmla="*/ 171522 w 6688339"/>
              <a:gd name="connsiteY1" fmla="*/ 1143942 h 5378518"/>
              <a:gd name="connsiteX2" fmla="*/ 2160970 w 6688339"/>
              <a:gd name="connsiteY2" fmla="*/ 0 h 5378518"/>
              <a:gd name="connsiteX3" fmla="*/ 6656386 w 6688339"/>
              <a:gd name="connsiteY3" fmla="*/ 1128322 h 5378518"/>
              <a:gd name="connsiteX4" fmla="*/ 4103217 w 6688339"/>
              <a:gd name="connsiteY4" fmla="*/ 3868919 h 5378518"/>
              <a:gd name="connsiteX5" fmla="*/ 2758780 w 6688339"/>
              <a:gd name="connsiteY5" fmla="*/ 5274825 h 5378518"/>
              <a:gd name="connsiteX6" fmla="*/ 2142850 w 6688339"/>
              <a:gd name="connsiteY6" fmla="*/ 5274760 h 5378518"/>
              <a:gd name="connsiteX7" fmla="*/ 232634 w 6688339"/>
              <a:gd name="connsiteY7" fmla="*/ 4196185 h 5378518"/>
              <a:gd name="connsiteX8" fmla="*/ 3442 w 6688339"/>
              <a:gd name="connsiteY8" fmla="*/ 3735382 h 5378518"/>
              <a:gd name="connsiteX9" fmla="*/ 0 w 6688339"/>
              <a:gd name="connsiteY9" fmla="*/ 1557157 h 5378518"/>
              <a:gd name="connsiteX0" fmla="*/ 0 w 6698680"/>
              <a:gd name="connsiteY0" fmla="*/ 1557157 h 5378518"/>
              <a:gd name="connsiteX1" fmla="*/ 171522 w 6698680"/>
              <a:gd name="connsiteY1" fmla="*/ 1143942 h 5378518"/>
              <a:gd name="connsiteX2" fmla="*/ 2160970 w 6698680"/>
              <a:gd name="connsiteY2" fmla="*/ 0 h 5378518"/>
              <a:gd name="connsiteX3" fmla="*/ 6656386 w 6698680"/>
              <a:gd name="connsiteY3" fmla="*/ 1128322 h 5378518"/>
              <a:gd name="connsiteX4" fmla="*/ 4103217 w 6698680"/>
              <a:gd name="connsiteY4" fmla="*/ 3868919 h 5378518"/>
              <a:gd name="connsiteX5" fmla="*/ 2758780 w 6698680"/>
              <a:gd name="connsiteY5" fmla="*/ 5274825 h 5378518"/>
              <a:gd name="connsiteX6" fmla="*/ 2142850 w 6698680"/>
              <a:gd name="connsiteY6" fmla="*/ 5274760 h 5378518"/>
              <a:gd name="connsiteX7" fmla="*/ 232634 w 6698680"/>
              <a:gd name="connsiteY7" fmla="*/ 4196185 h 5378518"/>
              <a:gd name="connsiteX8" fmla="*/ 3442 w 6698680"/>
              <a:gd name="connsiteY8" fmla="*/ 3735382 h 5378518"/>
              <a:gd name="connsiteX9" fmla="*/ 0 w 6698680"/>
              <a:gd name="connsiteY9" fmla="*/ 1557157 h 5378518"/>
              <a:gd name="connsiteX0" fmla="*/ 0 w 6710326"/>
              <a:gd name="connsiteY0" fmla="*/ 1557157 h 5378518"/>
              <a:gd name="connsiteX1" fmla="*/ 171522 w 6710326"/>
              <a:gd name="connsiteY1" fmla="*/ 1143942 h 5378518"/>
              <a:gd name="connsiteX2" fmla="*/ 2160970 w 6710326"/>
              <a:gd name="connsiteY2" fmla="*/ 0 h 5378518"/>
              <a:gd name="connsiteX3" fmla="*/ 6656386 w 6710326"/>
              <a:gd name="connsiteY3" fmla="*/ 1128322 h 5378518"/>
              <a:gd name="connsiteX4" fmla="*/ 4517159 w 6710326"/>
              <a:gd name="connsiteY4" fmla="*/ 4251620 h 5378518"/>
              <a:gd name="connsiteX5" fmla="*/ 2758780 w 6710326"/>
              <a:gd name="connsiteY5" fmla="*/ 5274825 h 5378518"/>
              <a:gd name="connsiteX6" fmla="*/ 2142850 w 6710326"/>
              <a:gd name="connsiteY6" fmla="*/ 5274760 h 5378518"/>
              <a:gd name="connsiteX7" fmla="*/ 232634 w 6710326"/>
              <a:gd name="connsiteY7" fmla="*/ 4196185 h 5378518"/>
              <a:gd name="connsiteX8" fmla="*/ 3442 w 6710326"/>
              <a:gd name="connsiteY8" fmla="*/ 3735382 h 5378518"/>
              <a:gd name="connsiteX9" fmla="*/ 0 w 6710326"/>
              <a:gd name="connsiteY9" fmla="*/ 1557157 h 5378518"/>
              <a:gd name="connsiteX0" fmla="*/ 0 w 6867584"/>
              <a:gd name="connsiteY0" fmla="*/ 1557157 h 5378518"/>
              <a:gd name="connsiteX1" fmla="*/ 171522 w 6867584"/>
              <a:gd name="connsiteY1" fmla="*/ 1143942 h 5378518"/>
              <a:gd name="connsiteX2" fmla="*/ 2160970 w 6867584"/>
              <a:gd name="connsiteY2" fmla="*/ 0 h 5378518"/>
              <a:gd name="connsiteX3" fmla="*/ 6656386 w 6867584"/>
              <a:gd name="connsiteY3" fmla="*/ 1128322 h 5378518"/>
              <a:gd name="connsiteX4" fmla="*/ 5969861 w 6867584"/>
              <a:gd name="connsiteY4" fmla="*/ 2666144 h 5378518"/>
              <a:gd name="connsiteX5" fmla="*/ 4517159 w 6867584"/>
              <a:gd name="connsiteY5" fmla="*/ 4251620 h 5378518"/>
              <a:gd name="connsiteX6" fmla="*/ 2758780 w 6867584"/>
              <a:gd name="connsiteY6" fmla="*/ 5274825 h 5378518"/>
              <a:gd name="connsiteX7" fmla="*/ 2142850 w 6867584"/>
              <a:gd name="connsiteY7" fmla="*/ 5274760 h 5378518"/>
              <a:gd name="connsiteX8" fmla="*/ 232634 w 6867584"/>
              <a:gd name="connsiteY8" fmla="*/ 4196185 h 5378518"/>
              <a:gd name="connsiteX9" fmla="*/ 3442 w 6867584"/>
              <a:gd name="connsiteY9" fmla="*/ 3735382 h 5378518"/>
              <a:gd name="connsiteX10" fmla="*/ 0 w 6867584"/>
              <a:gd name="connsiteY10" fmla="*/ 1557157 h 5378518"/>
              <a:gd name="connsiteX0" fmla="*/ 0 w 6776737"/>
              <a:gd name="connsiteY0" fmla="*/ 1557157 h 5378518"/>
              <a:gd name="connsiteX1" fmla="*/ 171522 w 6776737"/>
              <a:gd name="connsiteY1" fmla="*/ 1143942 h 5378518"/>
              <a:gd name="connsiteX2" fmla="*/ 2160970 w 6776737"/>
              <a:gd name="connsiteY2" fmla="*/ 0 h 5378518"/>
              <a:gd name="connsiteX3" fmla="*/ 6656386 w 6776737"/>
              <a:gd name="connsiteY3" fmla="*/ 1128322 h 5378518"/>
              <a:gd name="connsiteX4" fmla="*/ 4868619 w 6776737"/>
              <a:gd name="connsiteY4" fmla="*/ 3837678 h 5378518"/>
              <a:gd name="connsiteX5" fmla="*/ 4517159 w 6776737"/>
              <a:gd name="connsiteY5" fmla="*/ 4251620 h 5378518"/>
              <a:gd name="connsiteX6" fmla="*/ 2758780 w 6776737"/>
              <a:gd name="connsiteY6" fmla="*/ 5274825 h 5378518"/>
              <a:gd name="connsiteX7" fmla="*/ 2142850 w 6776737"/>
              <a:gd name="connsiteY7" fmla="*/ 5274760 h 5378518"/>
              <a:gd name="connsiteX8" fmla="*/ 232634 w 6776737"/>
              <a:gd name="connsiteY8" fmla="*/ 4196185 h 5378518"/>
              <a:gd name="connsiteX9" fmla="*/ 3442 w 6776737"/>
              <a:gd name="connsiteY9" fmla="*/ 3735382 h 5378518"/>
              <a:gd name="connsiteX10" fmla="*/ 0 w 6776737"/>
              <a:gd name="connsiteY10" fmla="*/ 1557157 h 5378518"/>
              <a:gd name="connsiteX0" fmla="*/ 0 w 6776737"/>
              <a:gd name="connsiteY0" fmla="*/ 1557157 h 5378518"/>
              <a:gd name="connsiteX1" fmla="*/ 171522 w 6776737"/>
              <a:gd name="connsiteY1" fmla="*/ 1143942 h 5378518"/>
              <a:gd name="connsiteX2" fmla="*/ 2160970 w 6776737"/>
              <a:gd name="connsiteY2" fmla="*/ 0 h 5378518"/>
              <a:gd name="connsiteX3" fmla="*/ 6656386 w 6776737"/>
              <a:gd name="connsiteY3" fmla="*/ 1128322 h 5378518"/>
              <a:gd name="connsiteX4" fmla="*/ 4868619 w 6776737"/>
              <a:gd name="connsiteY4" fmla="*/ 3837678 h 5378518"/>
              <a:gd name="connsiteX5" fmla="*/ 4517159 w 6776737"/>
              <a:gd name="connsiteY5" fmla="*/ 4251620 h 5378518"/>
              <a:gd name="connsiteX6" fmla="*/ 2758780 w 6776737"/>
              <a:gd name="connsiteY6" fmla="*/ 5274825 h 5378518"/>
              <a:gd name="connsiteX7" fmla="*/ 2142850 w 6776737"/>
              <a:gd name="connsiteY7" fmla="*/ 5274760 h 5378518"/>
              <a:gd name="connsiteX8" fmla="*/ 232634 w 6776737"/>
              <a:gd name="connsiteY8" fmla="*/ 4196185 h 5378518"/>
              <a:gd name="connsiteX9" fmla="*/ 3442 w 6776737"/>
              <a:gd name="connsiteY9" fmla="*/ 3735382 h 5378518"/>
              <a:gd name="connsiteX10" fmla="*/ 0 w 6776737"/>
              <a:gd name="connsiteY10" fmla="*/ 1557157 h 5378518"/>
              <a:gd name="connsiteX0" fmla="*/ 0 w 6776737"/>
              <a:gd name="connsiteY0" fmla="*/ 1557157 h 5378518"/>
              <a:gd name="connsiteX1" fmla="*/ 171522 w 6776737"/>
              <a:gd name="connsiteY1" fmla="*/ 1143942 h 5378518"/>
              <a:gd name="connsiteX2" fmla="*/ 2160970 w 6776737"/>
              <a:gd name="connsiteY2" fmla="*/ 0 h 5378518"/>
              <a:gd name="connsiteX3" fmla="*/ 6656386 w 6776737"/>
              <a:gd name="connsiteY3" fmla="*/ 1128322 h 5378518"/>
              <a:gd name="connsiteX4" fmla="*/ 4868619 w 6776737"/>
              <a:gd name="connsiteY4" fmla="*/ 3837678 h 5378518"/>
              <a:gd name="connsiteX5" fmla="*/ 4517159 w 6776737"/>
              <a:gd name="connsiteY5" fmla="*/ 4251620 h 5378518"/>
              <a:gd name="connsiteX6" fmla="*/ 2758780 w 6776737"/>
              <a:gd name="connsiteY6" fmla="*/ 5274825 h 5378518"/>
              <a:gd name="connsiteX7" fmla="*/ 2142850 w 6776737"/>
              <a:gd name="connsiteY7" fmla="*/ 5274760 h 5378518"/>
              <a:gd name="connsiteX8" fmla="*/ 232634 w 6776737"/>
              <a:gd name="connsiteY8" fmla="*/ 4196185 h 5378518"/>
              <a:gd name="connsiteX9" fmla="*/ 3442 w 6776737"/>
              <a:gd name="connsiteY9" fmla="*/ 3735382 h 5378518"/>
              <a:gd name="connsiteX10" fmla="*/ 0 w 6776737"/>
              <a:gd name="connsiteY10" fmla="*/ 1557157 h 5378518"/>
              <a:gd name="connsiteX0" fmla="*/ 0 w 6776737"/>
              <a:gd name="connsiteY0" fmla="*/ 1557157 h 5378518"/>
              <a:gd name="connsiteX1" fmla="*/ 171522 w 6776737"/>
              <a:gd name="connsiteY1" fmla="*/ 1143942 h 5378518"/>
              <a:gd name="connsiteX2" fmla="*/ 2160970 w 6776737"/>
              <a:gd name="connsiteY2" fmla="*/ 0 h 5378518"/>
              <a:gd name="connsiteX3" fmla="*/ 6656386 w 6776737"/>
              <a:gd name="connsiteY3" fmla="*/ 1128322 h 5378518"/>
              <a:gd name="connsiteX4" fmla="*/ 4868619 w 6776737"/>
              <a:gd name="connsiteY4" fmla="*/ 3837678 h 5378518"/>
              <a:gd name="connsiteX5" fmla="*/ 4517159 w 6776737"/>
              <a:gd name="connsiteY5" fmla="*/ 4251620 h 5378518"/>
              <a:gd name="connsiteX6" fmla="*/ 2758780 w 6776737"/>
              <a:gd name="connsiteY6" fmla="*/ 5274825 h 5378518"/>
              <a:gd name="connsiteX7" fmla="*/ 2142850 w 6776737"/>
              <a:gd name="connsiteY7" fmla="*/ 5274760 h 5378518"/>
              <a:gd name="connsiteX8" fmla="*/ 232634 w 6776737"/>
              <a:gd name="connsiteY8" fmla="*/ 4196185 h 5378518"/>
              <a:gd name="connsiteX9" fmla="*/ 3442 w 6776737"/>
              <a:gd name="connsiteY9" fmla="*/ 3735382 h 5378518"/>
              <a:gd name="connsiteX10" fmla="*/ 0 w 6776737"/>
              <a:gd name="connsiteY10" fmla="*/ 1557157 h 5378518"/>
              <a:gd name="connsiteX0" fmla="*/ 0 w 6776737"/>
              <a:gd name="connsiteY0" fmla="*/ 1557157 h 5378518"/>
              <a:gd name="connsiteX1" fmla="*/ 171522 w 6776737"/>
              <a:gd name="connsiteY1" fmla="*/ 1143942 h 5378518"/>
              <a:gd name="connsiteX2" fmla="*/ 2160970 w 6776737"/>
              <a:gd name="connsiteY2" fmla="*/ 0 h 5378518"/>
              <a:gd name="connsiteX3" fmla="*/ 6656386 w 6776737"/>
              <a:gd name="connsiteY3" fmla="*/ 1128322 h 5378518"/>
              <a:gd name="connsiteX4" fmla="*/ 4868619 w 6776737"/>
              <a:gd name="connsiteY4" fmla="*/ 3837678 h 5378518"/>
              <a:gd name="connsiteX5" fmla="*/ 4517159 w 6776737"/>
              <a:gd name="connsiteY5" fmla="*/ 4251620 h 5378518"/>
              <a:gd name="connsiteX6" fmla="*/ 2758780 w 6776737"/>
              <a:gd name="connsiteY6" fmla="*/ 5274825 h 5378518"/>
              <a:gd name="connsiteX7" fmla="*/ 2142850 w 6776737"/>
              <a:gd name="connsiteY7" fmla="*/ 5274760 h 5378518"/>
              <a:gd name="connsiteX8" fmla="*/ 232634 w 6776737"/>
              <a:gd name="connsiteY8" fmla="*/ 4196185 h 5378518"/>
              <a:gd name="connsiteX9" fmla="*/ 3442 w 6776737"/>
              <a:gd name="connsiteY9" fmla="*/ 3735382 h 5378518"/>
              <a:gd name="connsiteX10" fmla="*/ 0 w 6776737"/>
              <a:gd name="connsiteY10" fmla="*/ 1557157 h 5378518"/>
              <a:gd name="connsiteX0" fmla="*/ 0 w 6776737"/>
              <a:gd name="connsiteY0" fmla="*/ 1557157 h 5381312"/>
              <a:gd name="connsiteX1" fmla="*/ 171522 w 6776737"/>
              <a:gd name="connsiteY1" fmla="*/ 1143942 h 5381312"/>
              <a:gd name="connsiteX2" fmla="*/ 2160970 w 6776737"/>
              <a:gd name="connsiteY2" fmla="*/ 0 h 5381312"/>
              <a:gd name="connsiteX3" fmla="*/ 6656386 w 6776737"/>
              <a:gd name="connsiteY3" fmla="*/ 1128322 h 5381312"/>
              <a:gd name="connsiteX4" fmla="*/ 4868619 w 6776737"/>
              <a:gd name="connsiteY4" fmla="*/ 3837678 h 5381312"/>
              <a:gd name="connsiteX5" fmla="*/ 4517159 w 6776737"/>
              <a:gd name="connsiteY5" fmla="*/ 4251620 h 5381312"/>
              <a:gd name="connsiteX6" fmla="*/ 2758780 w 6776737"/>
              <a:gd name="connsiteY6" fmla="*/ 5274825 h 5381312"/>
              <a:gd name="connsiteX7" fmla="*/ 2142850 w 6776737"/>
              <a:gd name="connsiteY7" fmla="*/ 5274760 h 5381312"/>
              <a:gd name="connsiteX8" fmla="*/ 232634 w 6776737"/>
              <a:gd name="connsiteY8" fmla="*/ 4196185 h 5381312"/>
              <a:gd name="connsiteX9" fmla="*/ 3442 w 6776737"/>
              <a:gd name="connsiteY9" fmla="*/ 3735382 h 5381312"/>
              <a:gd name="connsiteX10" fmla="*/ 0 w 6776737"/>
              <a:gd name="connsiteY10" fmla="*/ 1557157 h 5381312"/>
              <a:gd name="connsiteX0" fmla="*/ 0 w 7076447"/>
              <a:gd name="connsiteY0" fmla="*/ 1557157 h 5381312"/>
              <a:gd name="connsiteX1" fmla="*/ 171522 w 7076447"/>
              <a:gd name="connsiteY1" fmla="*/ 1143942 h 5381312"/>
              <a:gd name="connsiteX2" fmla="*/ 2160970 w 7076447"/>
              <a:gd name="connsiteY2" fmla="*/ 0 h 5381312"/>
              <a:gd name="connsiteX3" fmla="*/ 6656386 w 7076447"/>
              <a:gd name="connsiteY3" fmla="*/ 1128322 h 5381312"/>
              <a:gd name="connsiteX4" fmla="*/ 6680591 w 7076447"/>
              <a:gd name="connsiteY4" fmla="*/ 1713296 h 5381312"/>
              <a:gd name="connsiteX5" fmla="*/ 4868619 w 7076447"/>
              <a:gd name="connsiteY5" fmla="*/ 3837678 h 5381312"/>
              <a:gd name="connsiteX6" fmla="*/ 4517159 w 7076447"/>
              <a:gd name="connsiteY6" fmla="*/ 4251620 h 5381312"/>
              <a:gd name="connsiteX7" fmla="*/ 2758780 w 7076447"/>
              <a:gd name="connsiteY7" fmla="*/ 5274825 h 5381312"/>
              <a:gd name="connsiteX8" fmla="*/ 2142850 w 7076447"/>
              <a:gd name="connsiteY8" fmla="*/ 5274760 h 5381312"/>
              <a:gd name="connsiteX9" fmla="*/ 232634 w 7076447"/>
              <a:gd name="connsiteY9" fmla="*/ 4196185 h 5381312"/>
              <a:gd name="connsiteX10" fmla="*/ 3442 w 7076447"/>
              <a:gd name="connsiteY10" fmla="*/ 3735382 h 5381312"/>
              <a:gd name="connsiteX11" fmla="*/ 0 w 7076447"/>
              <a:gd name="connsiteY11" fmla="*/ 1557157 h 5381312"/>
              <a:gd name="connsiteX0" fmla="*/ 0 w 6810174"/>
              <a:gd name="connsiteY0" fmla="*/ 1557157 h 5381312"/>
              <a:gd name="connsiteX1" fmla="*/ 171522 w 6810174"/>
              <a:gd name="connsiteY1" fmla="*/ 1143942 h 5381312"/>
              <a:gd name="connsiteX2" fmla="*/ 2160970 w 6810174"/>
              <a:gd name="connsiteY2" fmla="*/ 0 h 5381312"/>
              <a:gd name="connsiteX3" fmla="*/ 6656386 w 6810174"/>
              <a:gd name="connsiteY3" fmla="*/ 1128322 h 5381312"/>
              <a:gd name="connsiteX4" fmla="*/ 4868619 w 6810174"/>
              <a:gd name="connsiteY4" fmla="*/ 1486799 h 5381312"/>
              <a:gd name="connsiteX5" fmla="*/ 4868619 w 6810174"/>
              <a:gd name="connsiteY5" fmla="*/ 3837678 h 5381312"/>
              <a:gd name="connsiteX6" fmla="*/ 4517159 w 6810174"/>
              <a:gd name="connsiteY6" fmla="*/ 4251620 h 5381312"/>
              <a:gd name="connsiteX7" fmla="*/ 2758780 w 6810174"/>
              <a:gd name="connsiteY7" fmla="*/ 5274825 h 5381312"/>
              <a:gd name="connsiteX8" fmla="*/ 2142850 w 6810174"/>
              <a:gd name="connsiteY8" fmla="*/ 5274760 h 5381312"/>
              <a:gd name="connsiteX9" fmla="*/ 232634 w 6810174"/>
              <a:gd name="connsiteY9" fmla="*/ 4196185 h 5381312"/>
              <a:gd name="connsiteX10" fmla="*/ 3442 w 6810174"/>
              <a:gd name="connsiteY10" fmla="*/ 3735382 h 5381312"/>
              <a:gd name="connsiteX11" fmla="*/ 0 w 6810174"/>
              <a:gd name="connsiteY11" fmla="*/ 1557157 h 5381312"/>
              <a:gd name="connsiteX0" fmla="*/ 0 w 6810174"/>
              <a:gd name="connsiteY0" fmla="*/ 1557157 h 5381312"/>
              <a:gd name="connsiteX1" fmla="*/ 171522 w 6810174"/>
              <a:gd name="connsiteY1" fmla="*/ 1143942 h 5381312"/>
              <a:gd name="connsiteX2" fmla="*/ 2160970 w 6810174"/>
              <a:gd name="connsiteY2" fmla="*/ 0 h 5381312"/>
              <a:gd name="connsiteX3" fmla="*/ 6656386 w 6810174"/>
              <a:gd name="connsiteY3" fmla="*/ 1128322 h 5381312"/>
              <a:gd name="connsiteX4" fmla="*/ 4868619 w 6810174"/>
              <a:gd name="connsiteY4" fmla="*/ 1486799 h 5381312"/>
              <a:gd name="connsiteX5" fmla="*/ 4868619 w 6810174"/>
              <a:gd name="connsiteY5" fmla="*/ 3837678 h 5381312"/>
              <a:gd name="connsiteX6" fmla="*/ 4517159 w 6810174"/>
              <a:gd name="connsiteY6" fmla="*/ 4251620 h 5381312"/>
              <a:gd name="connsiteX7" fmla="*/ 2758780 w 6810174"/>
              <a:gd name="connsiteY7" fmla="*/ 5274825 h 5381312"/>
              <a:gd name="connsiteX8" fmla="*/ 2142850 w 6810174"/>
              <a:gd name="connsiteY8" fmla="*/ 5274760 h 5381312"/>
              <a:gd name="connsiteX9" fmla="*/ 232634 w 6810174"/>
              <a:gd name="connsiteY9" fmla="*/ 4196185 h 5381312"/>
              <a:gd name="connsiteX10" fmla="*/ 3442 w 6810174"/>
              <a:gd name="connsiteY10" fmla="*/ 3735382 h 5381312"/>
              <a:gd name="connsiteX11" fmla="*/ 0 w 6810174"/>
              <a:gd name="connsiteY11" fmla="*/ 1557157 h 5381312"/>
              <a:gd name="connsiteX0" fmla="*/ 0 w 6810174"/>
              <a:gd name="connsiteY0" fmla="*/ 1557157 h 5381312"/>
              <a:gd name="connsiteX1" fmla="*/ 171522 w 6810174"/>
              <a:gd name="connsiteY1" fmla="*/ 1143942 h 5381312"/>
              <a:gd name="connsiteX2" fmla="*/ 2160970 w 6810174"/>
              <a:gd name="connsiteY2" fmla="*/ 0 h 5381312"/>
              <a:gd name="connsiteX3" fmla="*/ 6656386 w 6810174"/>
              <a:gd name="connsiteY3" fmla="*/ 1128322 h 5381312"/>
              <a:gd name="connsiteX4" fmla="*/ 4868619 w 6810174"/>
              <a:gd name="connsiteY4" fmla="*/ 1486799 h 5381312"/>
              <a:gd name="connsiteX5" fmla="*/ 4868619 w 6810174"/>
              <a:gd name="connsiteY5" fmla="*/ 3837678 h 5381312"/>
              <a:gd name="connsiteX6" fmla="*/ 4517159 w 6810174"/>
              <a:gd name="connsiteY6" fmla="*/ 4251620 h 5381312"/>
              <a:gd name="connsiteX7" fmla="*/ 2758780 w 6810174"/>
              <a:gd name="connsiteY7" fmla="*/ 5274825 h 5381312"/>
              <a:gd name="connsiteX8" fmla="*/ 2142850 w 6810174"/>
              <a:gd name="connsiteY8" fmla="*/ 5274760 h 5381312"/>
              <a:gd name="connsiteX9" fmla="*/ 232634 w 6810174"/>
              <a:gd name="connsiteY9" fmla="*/ 4196185 h 5381312"/>
              <a:gd name="connsiteX10" fmla="*/ 3442 w 6810174"/>
              <a:gd name="connsiteY10" fmla="*/ 3735382 h 5381312"/>
              <a:gd name="connsiteX11" fmla="*/ 0 w 6810174"/>
              <a:gd name="connsiteY11" fmla="*/ 1557157 h 5381312"/>
              <a:gd name="connsiteX0" fmla="*/ 0 w 6810174"/>
              <a:gd name="connsiteY0" fmla="*/ 1557157 h 5381312"/>
              <a:gd name="connsiteX1" fmla="*/ 171522 w 6810174"/>
              <a:gd name="connsiteY1" fmla="*/ 1143942 h 5381312"/>
              <a:gd name="connsiteX2" fmla="*/ 2160970 w 6810174"/>
              <a:gd name="connsiteY2" fmla="*/ 0 h 5381312"/>
              <a:gd name="connsiteX3" fmla="*/ 4204749 w 6810174"/>
              <a:gd name="connsiteY3" fmla="*/ 502711 h 5381312"/>
              <a:gd name="connsiteX4" fmla="*/ 6656386 w 6810174"/>
              <a:gd name="connsiteY4" fmla="*/ 1128322 h 5381312"/>
              <a:gd name="connsiteX5" fmla="*/ 4868619 w 6810174"/>
              <a:gd name="connsiteY5" fmla="*/ 1486799 h 5381312"/>
              <a:gd name="connsiteX6" fmla="*/ 4868619 w 6810174"/>
              <a:gd name="connsiteY6" fmla="*/ 3837678 h 5381312"/>
              <a:gd name="connsiteX7" fmla="*/ 4517159 w 6810174"/>
              <a:gd name="connsiteY7" fmla="*/ 4251620 h 5381312"/>
              <a:gd name="connsiteX8" fmla="*/ 2758780 w 6810174"/>
              <a:gd name="connsiteY8" fmla="*/ 5274825 h 5381312"/>
              <a:gd name="connsiteX9" fmla="*/ 2142850 w 6810174"/>
              <a:gd name="connsiteY9" fmla="*/ 5274760 h 5381312"/>
              <a:gd name="connsiteX10" fmla="*/ 232634 w 6810174"/>
              <a:gd name="connsiteY10" fmla="*/ 4196185 h 5381312"/>
              <a:gd name="connsiteX11" fmla="*/ 3442 w 6810174"/>
              <a:gd name="connsiteY11" fmla="*/ 3735382 h 5381312"/>
              <a:gd name="connsiteX12" fmla="*/ 0 w 6810174"/>
              <a:gd name="connsiteY12" fmla="*/ 1557157 h 5381312"/>
              <a:gd name="connsiteX0" fmla="*/ 0 w 6810174"/>
              <a:gd name="connsiteY0" fmla="*/ 1569921 h 5394076"/>
              <a:gd name="connsiteX1" fmla="*/ 171522 w 6810174"/>
              <a:gd name="connsiteY1" fmla="*/ 1156706 h 5394076"/>
              <a:gd name="connsiteX2" fmla="*/ 2160970 w 6810174"/>
              <a:gd name="connsiteY2" fmla="*/ 12764 h 5394076"/>
              <a:gd name="connsiteX3" fmla="*/ 2658324 w 6810174"/>
              <a:gd name="connsiteY3" fmla="*/ 0 h 5394076"/>
              <a:gd name="connsiteX4" fmla="*/ 6656386 w 6810174"/>
              <a:gd name="connsiteY4" fmla="*/ 1141086 h 5394076"/>
              <a:gd name="connsiteX5" fmla="*/ 4868619 w 6810174"/>
              <a:gd name="connsiteY5" fmla="*/ 1499563 h 5394076"/>
              <a:gd name="connsiteX6" fmla="*/ 4868619 w 6810174"/>
              <a:gd name="connsiteY6" fmla="*/ 3850442 h 5394076"/>
              <a:gd name="connsiteX7" fmla="*/ 4517159 w 6810174"/>
              <a:gd name="connsiteY7" fmla="*/ 4264384 h 5394076"/>
              <a:gd name="connsiteX8" fmla="*/ 2758780 w 6810174"/>
              <a:gd name="connsiteY8" fmla="*/ 5287589 h 5394076"/>
              <a:gd name="connsiteX9" fmla="*/ 2142850 w 6810174"/>
              <a:gd name="connsiteY9" fmla="*/ 5287524 h 5394076"/>
              <a:gd name="connsiteX10" fmla="*/ 232634 w 6810174"/>
              <a:gd name="connsiteY10" fmla="*/ 4208949 h 5394076"/>
              <a:gd name="connsiteX11" fmla="*/ 3442 w 6810174"/>
              <a:gd name="connsiteY11" fmla="*/ 3748146 h 5394076"/>
              <a:gd name="connsiteX12" fmla="*/ 0 w 6810174"/>
              <a:gd name="connsiteY12" fmla="*/ 1569921 h 5394076"/>
              <a:gd name="connsiteX0" fmla="*/ 0 w 5137670"/>
              <a:gd name="connsiteY0" fmla="*/ 1569921 h 5394076"/>
              <a:gd name="connsiteX1" fmla="*/ 171522 w 5137670"/>
              <a:gd name="connsiteY1" fmla="*/ 1156706 h 5394076"/>
              <a:gd name="connsiteX2" fmla="*/ 2160970 w 5137670"/>
              <a:gd name="connsiteY2" fmla="*/ 12764 h 5394076"/>
              <a:gd name="connsiteX3" fmla="*/ 2658324 w 5137670"/>
              <a:gd name="connsiteY3" fmla="*/ 0 h 5394076"/>
              <a:gd name="connsiteX4" fmla="*/ 4617917 w 5137670"/>
              <a:gd name="connsiteY4" fmla="*/ 1117656 h 5394076"/>
              <a:gd name="connsiteX5" fmla="*/ 4868619 w 5137670"/>
              <a:gd name="connsiteY5" fmla="*/ 1499563 h 5394076"/>
              <a:gd name="connsiteX6" fmla="*/ 4868619 w 5137670"/>
              <a:gd name="connsiteY6" fmla="*/ 3850442 h 5394076"/>
              <a:gd name="connsiteX7" fmla="*/ 4517159 w 5137670"/>
              <a:gd name="connsiteY7" fmla="*/ 4264384 h 5394076"/>
              <a:gd name="connsiteX8" fmla="*/ 2758780 w 5137670"/>
              <a:gd name="connsiteY8" fmla="*/ 5287589 h 5394076"/>
              <a:gd name="connsiteX9" fmla="*/ 2142850 w 5137670"/>
              <a:gd name="connsiteY9" fmla="*/ 5287524 h 5394076"/>
              <a:gd name="connsiteX10" fmla="*/ 232634 w 5137670"/>
              <a:gd name="connsiteY10" fmla="*/ 4208949 h 5394076"/>
              <a:gd name="connsiteX11" fmla="*/ 3442 w 5137670"/>
              <a:gd name="connsiteY11" fmla="*/ 3748146 h 5394076"/>
              <a:gd name="connsiteX12" fmla="*/ 0 w 5137670"/>
              <a:gd name="connsiteY12" fmla="*/ 1569921 h 5394076"/>
              <a:gd name="connsiteX0" fmla="*/ 0 w 4972114"/>
              <a:gd name="connsiteY0" fmla="*/ 1569921 h 5394076"/>
              <a:gd name="connsiteX1" fmla="*/ 171522 w 4972114"/>
              <a:gd name="connsiteY1" fmla="*/ 1156706 h 5394076"/>
              <a:gd name="connsiteX2" fmla="*/ 2160970 w 4972114"/>
              <a:gd name="connsiteY2" fmla="*/ 12764 h 5394076"/>
              <a:gd name="connsiteX3" fmla="*/ 2658324 w 4972114"/>
              <a:gd name="connsiteY3" fmla="*/ 0 h 5394076"/>
              <a:gd name="connsiteX4" fmla="*/ 4617917 w 4972114"/>
              <a:gd name="connsiteY4" fmla="*/ 1117656 h 5394076"/>
              <a:gd name="connsiteX5" fmla="*/ 4868619 w 4972114"/>
              <a:gd name="connsiteY5" fmla="*/ 1499563 h 5394076"/>
              <a:gd name="connsiteX6" fmla="*/ 4868619 w 4972114"/>
              <a:gd name="connsiteY6" fmla="*/ 3850442 h 5394076"/>
              <a:gd name="connsiteX7" fmla="*/ 4517159 w 4972114"/>
              <a:gd name="connsiteY7" fmla="*/ 4264384 h 5394076"/>
              <a:gd name="connsiteX8" fmla="*/ 2758780 w 4972114"/>
              <a:gd name="connsiteY8" fmla="*/ 5287589 h 5394076"/>
              <a:gd name="connsiteX9" fmla="*/ 2142850 w 4972114"/>
              <a:gd name="connsiteY9" fmla="*/ 5287524 h 5394076"/>
              <a:gd name="connsiteX10" fmla="*/ 232634 w 4972114"/>
              <a:gd name="connsiteY10" fmla="*/ 4208949 h 5394076"/>
              <a:gd name="connsiteX11" fmla="*/ 3442 w 4972114"/>
              <a:gd name="connsiteY11" fmla="*/ 3748146 h 5394076"/>
              <a:gd name="connsiteX12" fmla="*/ 0 w 4972114"/>
              <a:gd name="connsiteY12" fmla="*/ 1569921 h 5394076"/>
              <a:gd name="connsiteX0" fmla="*/ 0 w 4869009"/>
              <a:gd name="connsiteY0" fmla="*/ 1569921 h 5394076"/>
              <a:gd name="connsiteX1" fmla="*/ 171522 w 4869009"/>
              <a:gd name="connsiteY1" fmla="*/ 1156706 h 5394076"/>
              <a:gd name="connsiteX2" fmla="*/ 2160970 w 4869009"/>
              <a:gd name="connsiteY2" fmla="*/ 12764 h 5394076"/>
              <a:gd name="connsiteX3" fmla="*/ 2658324 w 4869009"/>
              <a:gd name="connsiteY3" fmla="*/ 0 h 5394076"/>
              <a:gd name="connsiteX4" fmla="*/ 4617917 w 4869009"/>
              <a:gd name="connsiteY4" fmla="*/ 1117656 h 5394076"/>
              <a:gd name="connsiteX5" fmla="*/ 4868619 w 4869009"/>
              <a:gd name="connsiteY5" fmla="*/ 1499563 h 5394076"/>
              <a:gd name="connsiteX6" fmla="*/ 4868619 w 4869009"/>
              <a:gd name="connsiteY6" fmla="*/ 3850442 h 5394076"/>
              <a:gd name="connsiteX7" fmla="*/ 4517159 w 4869009"/>
              <a:gd name="connsiteY7" fmla="*/ 4264384 h 5394076"/>
              <a:gd name="connsiteX8" fmla="*/ 2758780 w 4869009"/>
              <a:gd name="connsiteY8" fmla="*/ 5287589 h 5394076"/>
              <a:gd name="connsiteX9" fmla="*/ 2142850 w 4869009"/>
              <a:gd name="connsiteY9" fmla="*/ 5287524 h 5394076"/>
              <a:gd name="connsiteX10" fmla="*/ 232634 w 4869009"/>
              <a:gd name="connsiteY10" fmla="*/ 4208949 h 5394076"/>
              <a:gd name="connsiteX11" fmla="*/ 3442 w 4869009"/>
              <a:gd name="connsiteY11" fmla="*/ 3748146 h 5394076"/>
              <a:gd name="connsiteX12" fmla="*/ 0 w 4869009"/>
              <a:gd name="connsiteY12" fmla="*/ 1569921 h 5394076"/>
              <a:gd name="connsiteX0" fmla="*/ 0 w 4869009"/>
              <a:gd name="connsiteY0" fmla="*/ 1569921 h 5394076"/>
              <a:gd name="connsiteX1" fmla="*/ 171522 w 4869009"/>
              <a:gd name="connsiteY1" fmla="*/ 1156706 h 5394076"/>
              <a:gd name="connsiteX2" fmla="*/ 2160970 w 4869009"/>
              <a:gd name="connsiteY2" fmla="*/ 12764 h 5394076"/>
              <a:gd name="connsiteX3" fmla="*/ 2658324 w 4869009"/>
              <a:gd name="connsiteY3" fmla="*/ 0 h 5394076"/>
              <a:gd name="connsiteX4" fmla="*/ 4617917 w 4869009"/>
              <a:gd name="connsiteY4" fmla="*/ 1117656 h 5394076"/>
              <a:gd name="connsiteX5" fmla="*/ 4868619 w 4869009"/>
              <a:gd name="connsiteY5" fmla="*/ 1499563 h 5394076"/>
              <a:gd name="connsiteX6" fmla="*/ 4868619 w 4869009"/>
              <a:gd name="connsiteY6" fmla="*/ 3850442 h 5394076"/>
              <a:gd name="connsiteX7" fmla="*/ 4517159 w 4869009"/>
              <a:gd name="connsiteY7" fmla="*/ 4264384 h 5394076"/>
              <a:gd name="connsiteX8" fmla="*/ 2758780 w 4869009"/>
              <a:gd name="connsiteY8" fmla="*/ 5287589 h 5394076"/>
              <a:gd name="connsiteX9" fmla="*/ 2142850 w 4869009"/>
              <a:gd name="connsiteY9" fmla="*/ 5287524 h 5394076"/>
              <a:gd name="connsiteX10" fmla="*/ 232634 w 4869009"/>
              <a:gd name="connsiteY10" fmla="*/ 4208949 h 5394076"/>
              <a:gd name="connsiteX11" fmla="*/ 3442 w 4869009"/>
              <a:gd name="connsiteY11" fmla="*/ 3748146 h 5394076"/>
              <a:gd name="connsiteX12" fmla="*/ 0 w 4869009"/>
              <a:gd name="connsiteY12" fmla="*/ 1569921 h 5394076"/>
              <a:gd name="connsiteX0" fmla="*/ 0 w 4869009"/>
              <a:gd name="connsiteY0" fmla="*/ 1569921 h 5394076"/>
              <a:gd name="connsiteX1" fmla="*/ 171522 w 4869009"/>
              <a:gd name="connsiteY1" fmla="*/ 1156706 h 5394076"/>
              <a:gd name="connsiteX2" fmla="*/ 2160970 w 4869009"/>
              <a:gd name="connsiteY2" fmla="*/ 12764 h 5394076"/>
              <a:gd name="connsiteX3" fmla="*/ 2658324 w 4869009"/>
              <a:gd name="connsiteY3" fmla="*/ 0 h 5394076"/>
              <a:gd name="connsiteX4" fmla="*/ 4617917 w 4869009"/>
              <a:gd name="connsiteY4" fmla="*/ 1117656 h 5394076"/>
              <a:gd name="connsiteX5" fmla="*/ 4868619 w 4869009"/>
              <a:gd name="connsiteY5" fmla="*/ 1499563 h 5394076"/>
              <a:gd name="connsiteX6" fmla="*/ 4868619 w 4869009"/>
              <a:gd name="connsiteY6" fmla="*/ 3850442 h 5394076"/>
              <a:gd name="connsiteX7" fmla="*/ 4517159 w 4869009"/>
              <a:gd name="connsiteY7" fmla="*/ 4264384 h 5394076"/>
              <a:gd name="connsiteX8" fmla="*/ 2758780 w 4869009"/>
              <a:gd name="connsiteY8" fmla="*/ 5287589 h 5394076"/>
              <a:gd name="connsiteX9" fmla="*/ 2142850 w 4869009"/>
              <a:gd name="connsiteY9" fmla="*/ 5287524 h 5394076"/>
              <a:gd name="connsiteX10" fmla="*/ 232634 w 4869009"/>
              <a:gd name="connsiteY10" fmla="*/ 4208949 h 5394076"/>
              <a:gd name="connsiteX11" fmla="*/ 3442 w 4869009"/>
              <a:gd name="connsiteY11" fmla="*/ 3748146 h 5394076"/>
              <a:gd name="connsiteX12" fmla="*/ 0 w 4869009"/>
              <a:gd name="connsiteY12" fmla="*/ 1569921 h 5394076"/>
              <a:gd name="connsiteX0" fmla="*/ 0 w 4869009"/>
              <a:gd name="connsiteY0" fmla="*/ 1569921 h 5394076"/>
              <a:gd name="connsiteX1" fmla="*/ 171522 w 4869009"/>
              <a:gd name="connsiteY1" fmla="*/ 1156706 h 5394076"/>
              <a:gd name="connsiteX2" fmla="*/ 2160970 w 4869009"/>
              <a:gd name="connsiteY2" fmla="*/ 12764 h 5394076"/>
              <a:gd name="connsiteX3" fmla="*/ 2658324 w 4869009"/>
              <a:gd name="connsiteY3" fmla="*/ 0 h 5394076"/>
              <a:gd name="connsiteX4" fmla="*/ 4617917 w 4869009"/>
              <a:gd name="connsiteY4" fmla="*/ 1117656 h 5394076"/>
              <a:gd name="connsiteX5" fmla="*/ 4868619 w 4869009"/>
              <a:gd name="connsiteY5" fmla="*/ 1499563 h 5394076"/>
              <a:gd name="connsiteX6" fmla="*/ 4868619 w 4869009"/>
              <a:gd name="connsiteY6" fmla="*/ 3828747 h 5394076"/>
              <a:gd name="connsiteX7" fmla="*/ 4517159 w 4869009"/>
              <a:gd name="connsiteY7" fmla="*/ 4264384 h 5394076"/>
              <a:gd name="connsiteX8" fmla="*/ 2758780 w 4869009"/>
              <a:gd name="connsiteY8" fmla="*/ 5287589 h 5394076"/>
              <a:gd name="connsiteX9" fmla="*/ 2142850 w 4869009"/>
              <a:gd name="connsiteY9" fmla="*/ 5287524 h 5394076"/>
              <a:gd name="connsiteX10" fmla="*/ 232634 w 4869009"/>
              <a:gd name="connsiteY10" fmla="*/ 4208949 h 5394076"/>
              <a:gd name="connsiteX11" fmla="*/ 3442 w 4869009"/>
              <a:gd name="connsiteY11" fmla="*/ 3748146 h 5394076"/>
              <a:gd name="connsiteX12" fmla="*/ 0 w 4869009"/>
              <a:gd name="connsiteY12" fmla="*/ 1569921 h 5394076"/>
              <a:gd name="connsiteX0" fmla="*/ 0 w 4869009"/>
              <a:gd name="connsiteY0" fmla="*/ 1569921 h 5394076"/>
              <a:gd name="connsiteX1" fmla="*/ 171522 w 4869009"/>
              <a:gd name="connsiteY1" fmla="*/ 1156706 h 5394076"/>
              <a:gd name="connsiteX2" fmla="*/ 2160970 w 4869009"/>
              <a:gd name="connsiteY2" fmla="*/ 12764 h 5394076"/>
              <a:gd name="connsiteX3" fmla="*/ 2658324 w 4869009"/>
              <a:gd name="connsiteY3" fmla="*/ 0 h 5394076"/>
              <a:gd name="connsiteX4" fmla="*/ 4617917 w 4869009"/>
              <a:gd name="connsiteY4" fmla="*/ 1117656 h 5394076"/>
              <a:gd name="connsiteX5" fmla="*/ 4868619 w 4869009"/>
              <a:gd name="connsiteY5" fmla="*/ 1499563 h 5394076"/>
              <a:gd name="connsiteX6" fmla="*/ 4868619 w 4869009"/>
              <a:gd name="connsiteY6" fmla="*/ 3828747 h 5394076"/>
              <a:gd name="connsiteX7" fmla="*/ 4517159 w 4869009"/>
              <a:gd name="connsiteY7" fmla="*/ 4264384 h 5394076"/>
              <a:gd name="connsiteX8" fmla="*/ 2758780 w 4869009"/>
              <a:gd name="connsiteY8" fmla="*/ 5287589 h 5394076"/>
              <a:gd name="connsiteX9" fmla="*/ 2142850 w 4869009"/>
              <a:gd name="connsiteY9" fmla="*/ 5287524 h 5394076"/>
              <a:gd name="connsiteX10" fmla="*/ 232634 w 4869009"/>
              <a:gd name="connsiteY10" fmla="*/ 4208949 h 5394076"/>
              <a:gd name="connsiteX11" fmla="*/ 3442 w 4869009"/>
              <a:gd name="connsiteY11" fmla="*/ 3748146 h 5394076"/>
              <a:gd name="connsiteX12" fmla="*/ 0 w 4869009"/>
              <a:gd name="connsiteY12" fmla="*/ 1569921 h 5394076"/>
              <a:gd name="connsiteX0" fmla="*/ 0 w 4869009"/>
              <a:gd name="connsiteY0" fmla="*/ 1569921 h 5394076"/>
              <a:gd name="connsiteX1" fmla="*/ 171522 w 4869009"/>
              <a:gd name="connsiteY1" fmla="*/ 1156706 h 5394076"/>
              <a:gd name="connsiteX2" fmla="*/ 2160970 w 4869009"/>
              <a:gd name="connsiteY2" fmla="*/ 12764 h 5394076"/>
              <a:gd name="connsiteX3" fmla="*/ 2658324 w 4869009"/>
              <a:gd name="connsiteY3" fmla="*/ 0 h 5394076"/>
              <a:gd name="connsiteX4" fmla="*/ 4617917 w 4869009"/>
              <a:gd name="connsiteY4" fmla="*/ 1117656 h 5394076"/>
              <a:gd name="connsiteX5" fmla="*/ 4868619 w 4869009"/>
              <a:gd name="connsiteY5" fmla="*/ 1499563 h 5394076"/>
              <a:gd name="connsiteX6" fmla="*/ 4868619 w 4869009"/>
              <a:gd name="connsiteY6" fmla="*/ 3828747 h 5394076"/>
              <a:gd name="connsiteX7" fmla="*/ 4517159 w 4869009"/>
              <a:gd name="connsiteY7" fmla="*/ 4264384 h 5394076"/>
              <a:gd name="connsiteX8" fmla="*/ 2758780 w 4869009"/>
              <a:gd name="connsiteY8" fmla="*/ 5287589 h 5394076"/>
              <a:gd name="connsiteX9" fmla="*/ 2142850 w 4869009"/>
              <a:gd name="connsiteY9" fmla="*/ 5287524 h 5394076"/>
              <a:gd name="connsiteX10" fmla="*/ 232634 w 4869009"/>
              <a:gd name="connsiteY10" fmla="*/ 4208949 h 5394076"/>
              <a:gd name="connsiteX11" fmla="*/ 3442 w 4869009"/>
              <a:gd name="connsiteY11" fmla="*/ 3748146 h 5394076"/>
              <a:gd name="connsiteX12" fmla="*/ 0 w 4869009"/>
              <a:gd name="connsiteY12" fmla="*/ 1569921 h 5394076"/>
              <a:gd name="connsiteX0" fmla="*/ 0 w 4869009"/>
              <a:gd name="connsiteY0" fmla="*/ 1559073 h 5383228"/>
              <a:gd name="connsiteX1" fmla="*/ 171522 w 4869009"/>
              <a:gd name="connsiteY1" fmla="*/ 1145858 h 5383228"/>
              <a:gd name="connsiteX2" fmla="*/ 2160970 w 4869009"/>
              <a:gd name="connsiteY2" fmla="*/ 1916 h 5383228"/>
              <a:gd name="connsiteX3" fmla="*/ 2701714 w 4869009"/>
              <a:gd name="connsiteY3" fmla="*/ 0 h 5383228"/>
              <a:gd name="connsiteX4" fmla="*/ 4617917 w 4869009"/>
              <a:gd name="connsiteY4" fmla="*/ 1106808 h 5383228"/>
              <a:gd name="connsiteX5" fmla="*/ 4868619 w 4869009"/>
              <a:gd name="connsiteY5" fmla="*/ 1488715 h 5383228"/>
              <a:gd name="connsiteX6" fmla="*/ 4868619 w 4869009"/>
              <a:gd name="connsiteY6" fmla="*/ 3817899 h 5383228"/>
              <a:gd name="connsiteX7" fmla="*/ 4517159 w 4869009"/>
              <a:gd name="connsiteY7" fmla="*/ 4253536 h 5383228"/>
              <a:gd name="connsiteX8" fmla="*/ 2758780 w 4869009"/>
              <a:gd name="connsiteY8" fmla="*/ 5276741 h 5383228"/>
              <a:gd name="connsiteX9" fmla="*/ 2142850 w 4869009"/>
              <a:gd name="connsiteY9" fmla="*/ 5276676 h 5383228"/>
              <a:gd name="connsiteX10" fmla="*/ 232634 w 4869009"/>
              <a:gd name="connsiteY10" fmla="*/ 4198101 h 5383228"/>
              <a:gd name="connsiteX11" fmla="*/ 3442 w 4869009"/>
              <a:gd name="connsiteY11" fmla="*/ 3737298 h 5383228"/>
              <a:gd name="connsiteX12" fmla="*/ 0 w 4869009"/>
              <a:gd name="connsiteY12" fmla="*/ 1559073 h 5383228"/>
              <a:gd name="connsiteX0" fmla="*/ 0 w 4869009"/>
              <a:gd name="connsiteY0" fmla="*/ 1635574 h 5459729"/>
              <a:gd name="connsiteX1" fmla="*/ 171522 w 4869009"/>
              <a:gd name="connsiteY1" fmla="*/ 1222359 h 5459729"/>
              <a:gd name="connsiteX2" fmla="*/ 2160970 w 4869009"/>
              <a:gd name="connsiteY2" fmla="*/ 78417 h 5459729"/>
              <a:gd name="connsiteX3" fmla="*/ 2701714 w 4869009"/>
              <a:gd name="connsiteY3" fmla="*/ 76501 h 5459729"/>
              <a:gd name="connsiteX4" fmla="*/ 4617917 w 4869009"/>
              <a:gd name="connsiteY4" fmla="*/ 1183309 h 5459729"/>
              <a:gd name="connsiteX5" fmla="*/ 4868619 w 4869009"/>
              <a:gd name="connsiteY5" fmla="*/ 1565216 h 5459729"/>
              <a:gd name="connsiteX6" fmla="*/ 4868619 w 4869009"/>
              <a:gd name="connsiteY6" fmla="*/ 3894400 h 5459729"/>
              <a:gd name="connsiteX7" fmla="*/ 4517159 w 4869009"/>
              <a:gd name="connsiteY7" fmla="*/ 4330037 h 5459729"/>
              <a:gd name="connsiteX8" fmla="*/ 2758780 w 4869009"/>
              <a:gd name="connsiteY8" fmla="*/ 5353242 h 5459729"/>
              <a:gd name="connsiteX9" fmla="*/ 2142850 w 4869009"/>
              <a:gd name="connsiteY9" fmla="*/ 5353177 h 5459729"/>
              <a:gd name="connsiteX10" fmla="*/ 232634 w 4869009"/>
              <a:gd name="connsiteY10" fmla="*/ 4274602 h 5459729"/>
              <a:gd name="connsiteX11" fmla="*/ 3442 w 4869009"/>
              <a:gd name="connsiteY11" fmla="*/ 3813799 h 5459729"/>
              <a:gd name="connsiteX12" fmla="*/ 0 w 4869009"/>
              <a:gd name="connsiteY12" fmla="*/ 1635574 h 5459729"/>
              <a:gd name="connsiteX0" fmla="*/ 0 w 4869009"/>
              <a:gd name="connsiteY0" fmla="*/ 1656817 h 5480972"/>
              <a:gd name="connsiteX1" fmla="*/ 171522 w 4869009"/>
              <a:gd name="connsiteY1" fmla="*/ 1243602 h 5480972"/>
              <a:gd name="connsiteX2" fmla="*/ 2160970 w 4869009"/>
              <a:gd name="connsiteY2" fmla="*/ 99660 h 5480972"/>
              <a:gd name="connsiteX3" fmla="*/ 2701714 w 4869009"/>
              <a:gd name="connsiteY3" fmla="*/ 97744 h 5480972"/>
              <a:gd name="connsiteX4" fmla="*/ 4617917 w 4869009"/>
              <a:gd name="connsiteY4" fmla="*/ 1204552 h 5480972"/>
              <a:gd name="connsiteX5" fmla="*/ 4868619 w 4869009"/>
              <a:gd name="connsiteY5" fmla="*/ 1586459 h 5480972"/>
              <a:gd name="connsiteX6" fmla="*/ 4868619 w 4869009"/>
              <a:gd name="connsiteY6" fmla="*/ 3915643 h 5480972"/>
              <a:gd name="connsiteX7" fmla="*/ 4517159 w 4869009"/>
              <a:gd name="connsiteY7" fmla="*/ 4351280 h 5480972"/>
              <a:gd name="connsiteX8" fmla="*/ 2758780 w 4869009"/>
              <a:gd name="connsiteY8" fmla="*/ 5374485 h 5480972"/>
              <a:gd name="connsiteX9" fmla="*/ 2142850 w 4869009"/>
              <a:gd name="connsiteY9" fmla="*/ 5374420 h 5480972"/>
              <a:gd name="connsiteX10" fmla="*/ 232634 w 4869009"/>
              <a:gd name="connsiteY10" fmla="*/ 4295845 h 5480972"/>
              <a:gd name="connsiteX11" fmla="*/ 3442 w 4869009"/>
              <a:gd name="connsiteY11" fmla="*/ 3835042 h 5480972"/>
              <a:gd name="connsiteX12" fmla="*/ 0 w 4869009"/>
              <a:gd name="connsiteY12" fmla="*/ 1656817 h 5480972"/>
              <a:gd name="connsiteX0" fmla="*/ 0 w 4869009"/>
              <a:gd name="connsiteY0" fmla="*/ 1656817 h 5480972"/>
              <a:gd name="connsiteX1" fmla="*/ 171522 w 4869009"/>
              <a:gd name="connsiteY1" fmla="*/ 1243602 h 5480972"/>
              <a:gd name="connsiteX2" fmla="*/ 2160970 w 4869009"/>
              <a:gd name="connsiteY2" fmla="*/ 99660 h 5480972"/>
              <a:gd name="connsiteX3" fmla="*/ 2701714 w 4869009"/>
              <a:gd name="connsiteY3" fmla="*/ 97744 h 5480972"/>
              <a:gd name="connsiteX4" fmla="*/ 4617917 w 4869009"/>
              <a:gd name="connsiteY4" fmla="*/ 1204552 h 5480972"/>
              <a:gd name="connsiteX5" fmla="*/ 4868619 w 4869009"/>
              <a:gd name="connsiteY5" fmla="*/ 1586459 h 5480972"/>
              <a:gd name="connsiteX6" fmla="*/ 4868619 w 4869009"/>
              <a:gd name="connsiteY6" fmla="*/ 3915643 h 5480972"/>
              <a:gd name="connsiteX7" fmla="*/ 4517159 w 4869009"/>
              <a:gd name="connsiteY7" fmla="*/ 4351280 h 5480972"/>
              <a:gd name="connsiteX8" fmla="*/ 2758780 w 4869009"/>
              <a:gd name="connsiteY8" fmla="*/ 5374485 h 5480972"/>
              <a:gd name="connsiteX9" fmla="*/ 2142850 w 4869009"/>
              <a:gd name="connsiteY9" fmla="*/ 5374420 h 5480972"/>
              <a:gd name="connsiteX10" fmla="*/ 232634 w 4869009"/>
              <a:gd name="connsiteY10" fmla="*/ 4295845 h 5480972"/>
              <a:gd name="connsiteX11" fmla="*/ 3442 w 4869009"/>
              <a:gd name="connsiteY11" fmla="*/ 3835042 h 5480972"/>
              <a:gd name="connsiteX12" fmla="*/ 0 w 4869009"/>
              <a:gd name="connsiteY12" fmla="*/ 1656817 h 5480972"/>
              <a:gd name="connsiteX0" fmla="*/ 2193 w 4871202"/>
              <a:gd name="connsiteY0" fmla="*/ 1656817 h 5480972"/>
              <a:gd name="connsiteX1" fmla="*/ 173715 w 4871202"/>
              <a:gd name="connsiteY1" fmla="*/ 1243602 h 5480972"/>
              <a:gd name="connsiteX2" fmla="*/ 2163163 w 4871202"/>
              <a:gd name="connsiteY2" fmla="*/ 99660 h 5480972"/>
              <a:gd name="connsiteX3" fmla="*/ 2703907 w 4871202"/>
              <a:gd name="connsiteY3" fmla="*/ 97744 h 5480972"/>
              <a:gd name="connsiteX4" fmla="*/ 4620110 w 4871202"/>
              <a:gd name="connsiteY4" fmla="*/ 1204552 h 5480972"/>
              <a:gd name="connsiteX5" fmla="*/ 4870812 w 4871202"/>
              <a:gd name="connsiteY5" fmla="*/ 1586459 h 5480972"/>
              <a:gd name="connsiteX6" fmla="*/ 4870812 w 4871202"/>
              <a:gd name="connsiteY6" fmla="*/ 3915643 h 5480972"/>
              <a:gd name="connsiteX7" fmla="*/ 4519352 w 4871202"/>
              <a:gd name="connsiteY7" fmla="*/ 4351280 h 5480972"/>
              <a:gd name="connsiteX8" fmla="*/ 2760973 w 4871202"/>
              <a:gd name="connsiteY8" fmla="*/ 5374485 h 5480972"/>
              <a:gd name="connsiteX9" fmla="*/ 2145043 w 4871202"/>
              <a:gd name="connsiteY9" fmla="*/ 5374420 h 5480972"/>
              <a:gd name="connsiteX10" fmla="*/ 234827 w 4871202"/>
              <a:gd name="connsiteY10" fmla="*/ 4295845 h 5480972"/>
              <a:gd name="connsiteX11" fmla="*/ 5635 w 4871202"/>
              <a:gd name="connsiteY11" fmla="*/ 3835042 h 5480972"/>
              <a:gd name="connsiteX12" fmla="*/ 2193 w 4871202"/>
              <a:gd name="connsiteY12" fmla="*/ 1656817 h 5480972"/>
              <a:gd name="connsiteX0" fmla="*/ 2193 w 4871202"/>
              <a:gd name="connsiteY0" fmla="*/ 1656817 h 5486847"/>
              <a:gd name="connsiteX1" fmla="*/ 173715 w 4871202"/>
              <a:gd name="connsiteY1" fmla="*/ 1243602 h 5486847"/>
              <a:gd name="connsiteX2" fmla="*/ 2163163 w 4871202"/>
              <a:gd name="connsiteY2" fmla="*/ 99660 h 5486847"/>
              <a:gd name="connsiteX3" fmla="*/ 2703907 w 4871202"/>
              <a:gd name="connsiteY3" fmla="*/ 97744 h 5486847"/>
              <a:gd name="connsiteX4" fmla="*/ 4620110 w 4871202"/>
              <a:gd name="connsiteY4" fmla="*/ 1204552 h 5486847"/>
              <a:gd name="connsiteX5" fmla="*/ 4870812 w 4871202"/>
              <a:gd name="connsiteY5" fmla="*/ 1586459 h 5486847"/>
              <a:gd name="connsiteX6" fmla="*/ 4870812 w 4871202"/>
              <a:gd name="connsiteY6" fmla="*/ 3915643 h 5486847"/>
              <a:gd name="connsiteX7" fmla="*/ 4519352 w 4871202"/>
              <a:gd name="connsiteY7" fmla="*/ 4351280 h 5486847"/>
              <a:gd name="connsiteX8" fmla="*/ 2760973 w 4871202"/>
              <a:gd name="connsiteY8" fmla="*/ 5374485 h 5486847"/>
              <a:gd name="connsiteX9" fmla="*/ 2134195 w 4871202"/>
              <a:gd name="connsiteY9" fmla="*/ 5385268 h 5486847"/>
              <a:gd name="connsiteX10" fmla="*/ 234827 w 4871202"/>
              <a:gd name="connsiteY10" fmla="*/ 4295845 h 5486847"/>
              <a:gd name="connsiteX11" fmla="*/ 5635 w 4871202"/>
              <a:gd name="connsiteY11" fmla="*/ 3835042 h 5486847"/>
              <a:gd name="connsiteX12" fmla="*/ 2193 w 4871202"/>
              <a:gd name="connsiteY12" fmla="*/ 1656817 h 5486847"/>
              <a:gd name="connsiteX0" fmla="*/ 2193 w 4871202"/>
              <a:gd name="connsiteY0" fmla="*/ 1656817 h 5486847"/>
              <a:gd name="connsiteX1" fmla="*/ 173715 w 4871202"/>
              <a:gd name="connsiteY1" fmla="*/ 1243602 h 5486847"/>
              <a:gd name="connsiteX2" fmla="*/ 2163163 w 4871202"/>
              <a:gd name="connsiteY2" fmla="*/ 99660 h 5486847"/>
              <a:gd name="connsiteX3" fmla="*/ 2703907 w 4871202"/>
              <a:gd name="connsiteY3" fmla="*/ 97744 h 5486847"/>
              <a:gd name="connsiteX4" fmla="*/ 4620110 w 4871202"/>
              <a:gd name="connsiteY4" fmla="*/ 1204552 h 5486847"/>
              <a:gd name="connsiteX5" fmla="*/ 4870812 w 4871202"/>
              <a:gd name="connsiteY5" fmla="*/ 1586459 h 5486847"/>
              <a:gd name="connsiteX6" fmla="*/ 4870812 w 4871202"/>
              <a:gd name="connsiteY6" fmla="*/ 3915643 h 5486847"/>
              <a:gd name="connsiteX7" fmla="*/ 4519352 w 4871202"/>
              <a:gd name="connsiteY7" fmla="*/ 4351280 h 5486847"/>
              <a:gd name="connsiteX8" fmla="*/ 2760973 w 4871202"/>
              <a:gd name="connsiteY8" fmla="*/ 5374485 h 5486847"/>
              <a:gd name="connsiteX9" fmla="*/ 2134195 w 4871202"/>
              <a:gd name="connsiteY9" fmla="*/ 5385268 h 5486847"/>
              <a:gd name="connsiteX10" fmla="*/ 234827 w 4871202"/>
              <a:gd name="connsiteY10" fmla="*/ 4295845 h 5486847"/>
              <a:gd name="connsiteX11" fmla="*/ 5635 w 4871202"/>
              <a:gd name="connsiteY11" fmla="*/ 3835042 h 5486847"/>
              <a:gd name="connsiteX12" fmla="*/ 2193 w 4871202"/>
              <a:gd name="connsiteY12" fmla="*/ 1656817 h 5486847"/>
              <a:gd name="connsiteX0" fmla="*/ 2193 w 4871202"/>
              <a:gd name="connsiteY0" fmla="*/ 1656817 h 5491218"/>
              <a:gd name="connsiteX1" fmla="*/ 173715 w 4871202"/>
              <a:gd name="connsiteY1" fmla="*/ 1243602 h 5491218"/>
              <a:gd name="connsiteX2" fmla="*/ 2163163 w 4871202"/>
              <a:gd name="connsiteY2" fmla="*/ 99660 h 5491218"/>
              <a:gd name="connsiteX3" fmla="*/ 2703907 w 4871202"/>
              <a:gd name="connsiteY3" fmla="*/ 97744 h 5491218"/>
              <a:gd name="connsiteX4" fmla="*/ 4620110 w 4871202"/>
              <a:gd name="connsiteY4" fmla="*/ 1204552 h 5491218"/>
              <a:gd name="connsiteX5" fmla="*/ 4870812 w 4871202"/>
              <a:gd name="connsiteY5" fmla="*/ 1586459 h 5491218"/>
              <a:gd name="connsiteX6" fmla="*/ 4870812 w 4871202"/>
              <a:gd name="connsiteY6" fmla="*/ 3915643 h 5491218"/>
              <a:gd name="connsiteX7" fmla="*/ 4519352 w 4871202"/>
              <a:gd name="connsiteY7" fmla="*/ 4351280 h 5491218"/>
              <a:gd name="connsiteX8" fmla="*/ 2760973 w 4871202"/>
              <a:gd name="connsiteY8" fmla="*/ 5374485 h 5491218"/>
              <a:gd name="connsiteX9" fmla="*/ 2134195 w 4871202"/>
              <a:gd name="connsiteY9" fmla="*/ 5385268 h 5491218"/>
              <a:gd name="connsiteX10" fmla="*/ 234827 w 4871202"/>
              <a:gd name="connsiteY10" fmla="*/ 4295845 h 5491218"/>
              <a:gd name="connsiteX11" fmla="*/ 5635 w 4871202"/>
              <a:gd name="connsiteY11" fmla="*/ 3835042 h 5491218"/>
              <a:gd name="connsiteX12" fmla="*/ 2193 w 4871202"/>
              <a:gd name="connsiteY12" fmla="*/ 1656817 h 5491218"/>
              <a:gd name="connsiteX0" fmla="*/ 2193 w 4871202"/>
              <a:gd name="connsiteY0" fmla="*/ 1656817 h 5491218"/>
              <a:gd name="connsiteX1" fmla="*/ 173715 w 4871202"/>
              <a:gd name="connsiteY1" fmla="*/ 1243602 h 5491218"/>
              <a:gd name="connsiteX2" fmla="*/ 2163163 w 4871202"/>
              <a:gd name="connsiteY2" fmla="*/ 99660 h 5491218"/>
              <a:gd name="connsiteX3" fmla="*/ 2703907 w 4871202"/>
              <a:gd name="connsiteY3" fmla="*/ 97744 h 5491218"/>
              <a:gd name="connsiteX4" fmla="*/ 4620110 w 4871202"/>
              <a:gd name="connsiteY4" fmla="*/ 1204552 h 5491218"/>
              <a:gd name="connsiteX5" fmla="*/ 4870812 w 4871202"/>
              <a:gd name="connsiteY5" fmla="*/ 1586459 h 5491218"/>
              <a:gd name="connsiteX6" fmla="*/ 4870812 w 4871202"/>
              <a:gd name="connsiteY6" fmla="*/ 3915643 h 5491218"/>
              <a:gd name="connsiteX7" fmla="*/ 4519352 w 4871202"/>
              <a:gd name="connsiteY7" fmla="*/ 4351280 h 5491218"/>
              <a:gd name="connsiteX8" fmla="*/ 2760973 w 4871202"/>
              <a:gd name="connsiteY8" fmla="*/ 5374485 h 5491218"/>
              <a:gd name="connsiteX9" fmla="*/ 2134195 w 4871202"/>
              <a:gd name="connsiteY9" fmla="*/ 5385268 h 5491218"/>
              <a:gd name="connsiteX10" fmla="*/ 234827 w 4871202"/>
              <a:gd name="connsiteY10" fmla="*/ 4295845 h 5491218"/>
              <a:gd name="connsiteX11" fmla="*/ 5635 w 4871202"/>
              <a:gd name="connsiteY11" fmla="*/ 3835042 h 5491218"/>
              <a:gd name="connsiteX12" fmla="*/ 2193 w 4871202"/>
              <a:gd name="connsiteY12" fmla="*/ 1656817 h 54912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4871202" h="5491218">
                <a:moveTo>
                  <a:pt x="2193" y="1656817"/>
                </a:moveTo>
                <a:cubicBezTo>
                  <a:pt x="-294" y="1513655"/>
                  <a:pt x="-24477" y="1408459"/>
                  <a:pt x="173715" y="1243602"/>
                </a:cubicBezTo>
                <a:lnTo>
                  <a:pt x="2163163" y="99660"/>
                </a:lnTo>
                <a:cubicBezTo>
                  <a:pt x="2305445" y="17665"/>
                  <a:pt x="2436879" y="-75178"/>
                  <a:pt x="2703907" y="97744"/>
                </a:cubicBezTo>
                <a:lnTo>
                  <a:pt x="4620110" y="1204552"/>
                </a:lnTo>
                <a:cubicBezTo>
                  <a:pt x="4751599" y="1291808"/>
                  <a:pt x="4853978" y="1352501"/>
                  <a:pt x="4870812" y="1586459"/>
                </a:cubicBezTo>
                <a:cubicBezTo>
                  <a:pt x="4869640" y="2147361"/>
                  <a:pt x="4872114" y="2906822"/>
                  <a:pt x="4870812" y="3915643"/>
                </a:cubicBezTo>
                <a:cubicBezTo>
                  <a:pt x="4850114" y="4147215"/>
                  <a:pt x="4773364" y="4213289"/>
                  <a:pt x="4519352" y="4351280"/>
                </a:cubicBezTo>
                <a:cubicBezTo>
                  <a:pt x="3705736" y="4839298"/>
                  <a:pt x="3126752" y="5163609"/>
                  <a:pt x="2760973" y="5374485"/>
                </a:cubicBezTo>
                <a:cubicBezTo>
                  <a:pt x="2541114" y="5505825"/>
                  <a:pt x="2400506" y="5548447"/>
                  <a:pt x="2134195" y="5385268"/>
                </a:cubicBezTo>
                <a:cubicBezTo>
                  <a:pt x="1589943" y="5089860"/>
                  <a:pt x="747165" y="4595365"/>
                  <a:pt x="234827" y="4295845"/>
                </a:cubicBezTo>
                <a:cubicBezTo>
                  <a:pt x="-27498" y="4106448"/>
                  <a:pt x="8486" y="3991029"/>
                  <a:pt x="5635" y="3835042"/>
                </a:cubicBezTo>
                <a:cubicBezTo>
                  <a:pt x="3914" y="2745929"/>
                  <a:pt x="3340" y="2382892"/>
                  <a:pt x="2193" y="1656817"/>
                </a:cubicBezTo>
                <a:close/>
              </a:path>
            </a:pathLst>
          </a:custGeom>
          <a:ln w="57150">
            <a:solidFill>
              <a:srgbClr val="FFCC66"/>
            </a:solidFill>
            <a:miter lim="400000"/>
          </a:ln>
          <a:extLst>
            <a:ext uri="{C572A759-6A51-4108-AA02-DFA0A04FC94B}">
              <ma14:wrappingTextBoxFlag xmlns:ma14="http://schemas.microsoft.com/office/mac/drawingml/2011/main" xmlns="" val="1"/>
            </a:ext>
          </a:extLst>
        </p:spPr>
      </p:pic>
      <p:sp>
        <p:nvSpPr>
          <p:cNvPr id="7" name="Shape 261"/>
          <p:cNvSpPr/>
          <p:nvPr/>
        </p:nvSpPr>
        <p:spPr>
          <a:xfrm>
            <a:off x="6138348" y="2334389"/>
            <a:ext cx="669517" cy="76255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85" h="21589" extrusionOk="0">
                <a:moveTo>
                  <a:pt x="21585" y="15378"/>
                </a:moveTo>
                <a:lnTo>
                  <a:pt x="21585" y="6386"/>
                </a:lnTo>
                <a:cubicBezTo>
                  <a:pt x="21590" y="6075"/>
                  <a:pt x="21508" y="5767"/>
                  <a:pt x="21346" y="5491"/>
                </a:cubicBezTo>
                <a:cubicBezTo>
                  <a:pt x="21163" y="5179"/>
                  <a:pt x="20886" y="4918"/>
                  <a:pt x="20546" y="4738"/>
                </a:cubicBezTo>
                <a:lnTo>
                  <a:pt x="11690" y="215"/>
                </a:lnTo>
                <a:cubicBezTo>
                  <a:pt x="11409" y="68"/>
                  <a:pt x="11087" y="-6"/>
                  <a:pt x="10761" y="1"/>
                </a:cubicBezTo>
                <a:cubicBezTo>
                  <a:pt x="10463" y="7"/>
                  <a:pt x="10171" y="81"/>
                  <a:pt x="9914" y="215"/>
                </a:cubicBezTo>
                <a:lnTo>
                  <a:pt x="988" y="4789"/>
                </a:lnTo>
                <a:cubicBezTo>
                  <a:pt x="676" y="4952"/>
                  <a:pt x="420" y="5187"/>
                  <a:pt x="246" y="5468"/>
                </a:cubicBezTo>
                <a:cubicBezTo>
                  <a:pt x="75" y="5747"/>
                  <a:pt x="-10" y="6062"/>
                  <a:pt x="1" y="6379"/>
                </a:cubicBezTo>
                <a:lnTo>
                  <a:pt x="35" y="15327"/>
                </a:lnTo>
                <a:cubicBezTo>
                  <a:pt x="25" y="15499"/>
                  <a:pt x="45" y="15671"/>
                  <a:pt x="91" y="15836"/>
                </a:cubicBezTo>
                <a:cubicBezTo>
                  <a:pt x="135" y="15993"/>
                  <a:pt x="204" y="16145"/>
                  <a:pt x="303" y="16284"/>
                </a:cubicBezTo>
                <a:cubicBezTo>
                  <a:pt x="432" y="16463"/>
                  <a:pt x="608" y="16613"/>
                  <a:pt x="815" y="16720"/>
                </a:cubicBezTo>
                <a:lnTo>
                  <a:pt x="9859" y="21377"/>
                </a:lnTo>
                <a:cubicBezTo>
                  <a:pt x="10163" y="21521"/>
                  <a:pt x="10503" y="21594"/>
                  <a:pt x="10848" y="21589"/>
                </a:cubicBezTo>
                <a:cubicBezTo>
                  <a:pt x="11170" y="21584"/>
                  <a:pt x="11486" y="21511"/>
                  <a:pt x="11769" y="21377"/>
                </a:cubicBezTo>
                <a:lnTo>
                  <a:pt x="20517" y="16889"/>
                </a:lnTo>
                <a:cubicBezTo>
                  <a:pt x="20830" y="16734"/>
                  <a:pt x="21093" y="16510"/>
                  <a:pt x="21281" y="16239"/>
                </a:cubicBezTo>
                <a:cubicBezTo>
                  <a:pt x="21461" y="15978"/>
                  <a:pt x="21565" y="15683"/>
                  <a:pt x="21585" y="15378"/>
                </a:cubicBezTo>
                <a:close/>
              </a:path>
            </a:pathLst>
          </a:custGeom>
          <a:ln w="57150">
            <a:solidFill>
              <a:srgbClr val="FFCC66"/>
            </a:solidFill>
            <a:miter lim="400000"/>
          </a:ln>
        </p:spPr>
        <p:txBody>
          <a:bodyPr lIns="50800" tIns="50800" rIns="50800" bIns="50800" anchor="ctr"/>
          <a:lstStyle/>
          <a:p>
            <a:pPr algn="ctr" defTabSz="825500" hangingPunct="0">
              <a:defRPr sz="3200">
                <a:solidFill>
                  <a:srgbClr val="000000"/>
                </a:solidFill>
              </a:defRPr>
            </a:pPr>
            <a:endParaRPr sz="3200" kern="0">
              <a:solidFill>
                <a:srgbClr val="000000"/>
              </a:solidFill>
              <a:latin typeface="Arial"/>
              <a:sym typeface="Helvetica Light"/>
            </a:endParaRPr>
          </a:p>
        </p:txBody>
      </p:sp>
      <p:sp>
        <p:nvSpPr>
          <p:cNvPr id="9" name="Прямоугольник 8"/>
          <p:cNvSpPr/>
          <p:nvPr/>
        </p:nvSpPr>
        <p:spPr>
          <a:xfrm>
            <a:off x="395536" y="263777"/>
            <a:ext cx="5688632" cy="1015546"/>
          </a:xfrm>
          <a:prstGeom prst="rect">
            <a:avLst/>
          </a:prstGeom>
        </p:spPr>
        <p:txBody>
          <a:bodyPr wrap="square" lIns="91324" tIns="45662" rIns="91324" bIns="45662">
            <a:spAutoFit/>
          </a:bodyPr>
          <a:lstStyle/>
          <a:p>
            <a:pPr algn="ctr" defTabSz="913095">
              <a:spcBef>
                <a:spcPct val="0"/>
              </a:spcBef>
              <a:defRPr/>
            </a:pPr>
            <a:r>
              <a:rPr lang="ru-RU" altLang="ru-RU" sz="2000" b="1" dirty="0" smtClean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cs typeface="Raleway" panose="020B0604020202020204" charset="0"/>
              </a:rPr>
              <a:t>ДИНАМИКА ПОСТУПЛЕНИЙ НАЛОГОВЫХ И НЕНАЛОГОВЫХ ДОХОДОВ В БЮДЖЕТ ГОРОДА КОМСОМОЛЬСКА-НА-АМУРЕ В 2024-2025 ГОДАХ</a:t>
            </a:r>
            <a:endParaRPr lang="ru-RU" altLang="ru-RU" sz="2000" b="1" dirty="0">
              <a:solidFill>
                <a:srgbClr val="FFFF00"/>
              </a:solidFill>
              <a:effectLst>
                <a:glow rad="127000">
                  <a:prstClr val="black"/>
                </a:glow>
              </a:effectLst>
              <a:cs typeface="Raleway" panose="020B0604020202020204" charset="0"/>
            </a:endParaRPr>
          </a:p>
        </p:txBody>
      </p:sp>
      <p:sp>
        <p:nvSpPr>
          <p:cNvPr id="10" name="AutoShape 3"/>
          <p:cNvSpPr>
            <a:spLocks noChangeArrowheads="1"/>
          </p:cNvSpPr>
          <p:nvPr/>
        </p:nvSpPr>
        <p:spPr bwMode="auto">
          <a:xfrm>
            <a:off x="1109290" y="3716497"/>
            <a:ext cx="1338692" cy="806599"/>
          </a:xfrm>
          <a:prstGeom prst="can">
            <a:avLst>
              <a:gd name="adj" fmla="val 13215"/>
            </a:avLst>
          </a:prstGeom>
          <a:gradFill>
            <a:gsLst>
              <a:gs pos="100000">
                <a:srgbClr val="009999"/>
              </a:gs>
              <a:gs pos="100000">
                <a:schemeClr val="accent2">
                  <a:lumMod val="33000"/>
                  <a:lumOff val="67000"/>
                </a:schemeClr>
              </a:gs>
            </a:gsLst>
            <a:lin ang="5400000" scaled="1"/>
          </a:gradFill>
          <a:ln>
            <a:noFill/>
          </a:ln>
          <a:effectLst/>
          <a:extLst/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defTabSz="912510"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endParaRPr lang="ru-RU" altLang="ru-RU" dirty="0">
              <a:solidFill>
                <a:prstClr val="black"/>
              </a:solidFill>
              <a:latin typeface="Arial" charset="0"/>
            </a:endParaRPr>
          </a:p>
        </p:txBody>
      </p:sp>
      <p:sp>
        <p:nvSpPr>
          <p:cNvPr id="14" name="AutoShape 3"/>
          <p:cNvSpPr>
            <a:spLocks noChangeArrowheads="1"/>
          </p:cNvSpPr>
          <p:nvPr/>
        </p:nvSpPr>
        <p:spPr bwMode="auto">
          <a:xfrm>
            <a:off x="1100692" y="2213982"/>
            <a:ext cx="1338692" cy="1378378"/>
          </a:xfrm>
          <a:prstGeom prst="can">
            <a:avLst>
              <a:gd name="adj" fmla="val 11643"/>
            </a:avLst>
          </a:prstGeom>
          <a:gradFill>
            <a:gsLst>
              <a:gs pos="100000">
                <a:srgbClr val="009999"/>
              </a:gs>
              <a:gs pos="0">
                <a:schemeClr val="bg1"/>
              </a:gs>
            </a:gsLst>
            <a:lin ang="5400000" scaled="1"/>
          </a:gradFill>
          <a:ln>
            <a:noFill/>
          </a:ln>
          <a:effectLst/>
          <a:extLst/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defTabSz="912510"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endParaRPr lang="ru-RU" altLang="ru-RU" dirty="0">
              <a:solidFill>
                <a:prstClr val="black"/>
              </a:solidFill>
              <a:latin typeface="Arial" charset="0"/>
            </a:endParaRPr>
          </a:p>
        </p:txBody>
      </p:sp>
      <p:sp>
        <p:nvSpPr>
          <p:cNvPr id="16" name="AutoShape 21"/>
          <p:cNvSpPr>
            <a:spLocks noChangeArrowheads="1"/>
          </p:cNvSpPr>
          <p:nvPr/>
        </p:nvSpPr>
        <p:spPr bwMode="auto">
          <a:xfrm rot="20734471">
            <a:off x="2407583" y="1623402"/>
            <a:ext cx="2101191" cy="534787"/>
          </a:xfrm>
          <a:prstGeom prst="rightArrow">
            <a:avLst>
              <a:gd name="adj1" fmla="val 50000"/>
              <a:gd name="adj2" fmla="val 99227"/>
            </a:avLst>
          </a:prstGeom>
          <a:gradFill rotWithShape="1">
            <a:gsLst>
              <a:gs pos="23000">
                <a:srgbClr val="C00000"/>
              </a:gs>
              <a:gs pos="90000">
                <a:schemeClr val="bg1"/>
              </a:gs>
            </a:gsLst>
            <a:lin ang="5400000" scaled="1"/>
          </a:gradFill>
          <a:ln>
            <a:noFill/>
          </a:ln>
          <a:extLst/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charset="0"/>
                <a:cs typeface="Arial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  <a:cs typeface="Arial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charset="0"/>
                <a:cs typeface="Arial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  <a:cs typeface="Arial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  <a:cs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  <a:cs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  <a:cs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  <a:cs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  <a:cs typeface="Arial" charset="0"/>
              </a:defRPr>
            </a:lvl9pPr>
          </a:lstStyle>
          <a:p>
            <a:pPr algn="ctr" defTabSz="912510" eaLnBrk="1" hangingPunct="1">
              <a:spcBef>
                <a:spcPct val="0"/>
              </a:spcBef>
              <a:buFontTx/>
              <a:buNone/>
            </a:pPr>
            <a:r>
              <a:rPr lang="ru-RU" altLang="ru-RU" sz="1600" b="1" dirty="0">
                <a:solidFill>
                  <a:prstClr val="white"/>
                </a:solidFill>
                <a:latin typeface="Calibri"/>
              </a:rPr>
              <a:t> </a:t>
            </a:r>
            <a:r>
              <a:rPr lang="ru-RU" altLang="ru-RU" sz="1600" b="1" dirty="0" smtClean="0">
                <a:solidFill>
                  <a:prstClr val="white"/>
                </a:solidFill>
                <a:latin typeface="Calibri"/>
              </a:rPr>
              <a:t>  </a:t>
            </a:r>
            <a:r>
              <a:rPr lang="ru-RU" altLang="ru-RU" sz="1300" b="1" dirty="0" smtClean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Рост + 378,7 млн </a:t>
            </a:r>
            <a:r>
              <a:rPr lang="ru-RU" altLang="ru-RU" sz="1300" b="1" dirty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рублей</a:t>
            </a:r>
          </a:p>
        </p:txBody>
      </p:sp>
      <p:sp>
        <p:nvSpPr>
          <p:cNvPr id="18" name="AutoShape 3"/>
          <p:cNvSpPr>
            <a:spLocks noChangeArrowheads="1"/>
          </p:cNvSpPr>
          <p:nvPr/>
        </p:nvSpPr>
        <p:spPr bwMode="auto">
          <a:xfrm>
            <a:off x="4395578" y="3794349"/>
            <a:ext cx="1378072" cy="700605"/>
          </a:xfrm>
          <a:prstGeom prst="can">
            <a:avLst>
              <a:gd name="adj" fmla="val 13215"/>
            </a:avLst>
          </a:prstGeom>
          <a:gradFill>
            <a:gsLst>
              <a:gs pos="100000">
                <a:srgbClr val="009999"/>
              </a:gs>
              <a:gs pos="100000">
                <a:schemeClr val="accent2">
                  <a:lumMod val="33000"/>
                  <a:lumOff val="67000"/>
                </a:schemeClr>
              </a:gs>
            </a:gsLst>
            <a:lin ang="5400000" scaled="1"/>
          </a:gradFill>
          <a:ln>
            <a:noFill/>
          </a:ln>
          <a:effectLst/>
          <a:extLst/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defTabSz="912510"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endParaRPr lang="ru-RU" altLang="ru-RU" dirty="0">
              <a:solidFill>
                <a:prstClr val="black"/>
              </a:solidFill>
              <a:latin typeface="Arial" charset="0"/>
            </a:endParaRPr>
          </a:p>
        </p:txBody>
      </p:sp>
      <p:sp>
        <p:nvSpPr>
          <p:cNvPr id="19" name="AutoShape 3"/>
          <p:cNvSpPr>
            <a:spLocks noChangeArrowheads="1"/>
          </p:cNvSpPr>
          <p:nvPr/>
        </p:nvSpPr>
        <p:spPr bwMode="auto">
          <a:xfrm>
            <a:off x="4454119" y="1911990"/>
            <a:ext cx="1338692" cy="1758850"/>
          </a:xfrm>
          <a:prstGeom prst="can">
            <a:avLst>
              <a:gd name="adj" fmla="val 11643"/>
            </a:avLst>
          </a:prstGeom>
          <a:gradFill>
            <a:gsLst>
              <a:gs pos="100000">
                <a:srgbClr val="009999"/>
              </a:gs>
              <a:gs pos="0">
                <a:schemeClr val="bg1"/>
              </a:gs>
            </a:gsLst>
            <a:lin ang="5400000" scaled="1"/>
          </a:gradFill>
          <a:ln>
            <a:noFill/>
          </a:ln>
          <a:effectLst/>
          <a:extLst/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defTabSz="912510"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endParaRPr lang="ru-RU" altLang="ru-RU" dirty="0">
              <a:solidFill>
                <a:prstClr val="black"/>
              </a:solidFill>
              <a:latin typeface="Arial" charset="0"/>
            </a:endParaRPr>
          </a:p>
        </p:txBody>
      </p:sp>
      <p:sp>
        <p:nvSpPr>
          <p:cNvPr id="20" name="Rectangle 16"/>
          <p:cNvSpPr>
            <a:spLocks noChangeArrowheads="1"/>
          </p:cNvSpPr>
          <p:nvPr/>
        </p:nvSpPr>
        <p:spPr bwMode="auto">
          <a:xfrm>
            <a:off x="769906" y="2427931"/>
            <a:ext cx="2000264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 defTabSz="912510">
              <a:spcBef>
                <a:spcPct val="0"/>
              </a:spcBef>
            </a:pPr>
            <a:r>
              <a:rPr lang="ru-RU" altLang="ru-RU" sz="1400" b="1" dirty="0">
                <a:solidFill>
                  <a:prstClr val="black"/>
                </a:solidFill>
                <a:latin typeface="Arial" charset="0"/>
                <a:cs typeface="Times New Roman" pitchFamily="18" charset="0"/>
              </a:rPr>
              <a:t>НАЛОГОВЫЕ </a:t>
            </a:r>
          </a:p>
          <a:p>
            <a:pPr algn="ctr" defTabSz="912510">
              <a:spcBef>
                <a:spcPct val="0"/>
              </a:spcBef>
            </a:pPr>
            <a:r>
              <a:rPr lang="ru-RU" altLang="ru-RU" sz="1400" b="1" dirty="0">
                <a:solidFill>
                  <a:prstClr val="black"/>
                </a:solidFill>
                <a:latin typeface="Arial" charset="0"/>
                <a:cs typeface="Times New Roman" pitchFamily="18" charset="0"/>
              </a:rPr>
              <a:t>ДОХОДЫ</a:t>
            </a:r>
          </a:p>
        </p:txBody>
      </p:sp>
      <p:sp>
        <p:nvSpPr>
          <p:cNvPr id="21" name="Rectangle 16"/>
          <p:cNvSpPr>
            <a:spLocks noChangeArrowheads="1"/>
          </p:cNvSpPr>
          <p:nvPr/>
        </p:nvSpPr>
        <p:spPr bwMode="auto">
          <a:xfrm>
            <a:off x="1223962" y="2967345"/>
            <a:ext cx="1109348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 defTabSz="912510">
              <a:spcBef>
                <a:spcPct val="0"/>
              </a:spcBef>
            </a:pPr>
            <a:r>
              <a:rPr lang="ru-RU" altLang="ru-RU" b="1" dirty="0" smtClean="0">
                <a:solidFill>
                  <a:srgbClr val="000000"/>
                </a:solidFill>
                <a:latin typeface="Arial Black" panose="020B0A04020102020204" pitchFamily="34" charset="0"/>
                <a:cs typeface="Times New Roman" pitchFamily="18" charset="0"/>
              </a:rPr>
              <a:t>2 780,8</a:t>
            </a:r>
            <a:endParaRPr lang="ru-RU" altLang="ru-RU" b="1" dirty="0">
              <a:solidFill>
                <a:srgbClr val="000000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22" name="Rectangle 16"/>
          <p:cNvSpPr>
            <a:spLocks noChangeArrowheads="1"/>
          </p:cNvSpPr>
          <p:nvPr/>
        </p:nvSpPr>
        <p:spPr bwMode="auto">
          <a:xfrm>
            <a:off x="4232682" y="2180810"/>
            <a:ext cx="1768914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 defTabSz="912510">
              <a:spcBef>
                <a:spcPct val="0"/>
              </a:spcBef>
            </a:pPr>
            <a:r>
              <a:rPr lang="ru-RU" altLang="ru-RU" sz="1400" b="1" dirty="0">
                <a:solidFill>
                  <a:prstClr val="black"/>
                </a:solidFill>
                <a:latin typeface="Arial" charset="0"/>
                <a:cs typeface="Times New Roman" pitchFamily="18" charset="0"/>
              </a:rPr>
              <a:t>НАЛОГОВЫЕ </a:t>
            </a:r>
          </a:p>
          <a:p>
            <a:pPr algn="ctr" defTabSz="912510">
              <a:spcBef>
                <a:spcPct val="0"/>
              </a:spcBef>
            </a:pPr>
            <a:r>
              <a:rPr lang="ru-RU" altLang="ru-RU" sz="1400" b="1" dirty="0">
                <a:solidFill>
                  <a:prstClr val="black"/>
                </a:solidFill>
                <a:latin typeface="Arial" charset="0"/>
                <a:cs typeface="Times New Roman" pitchFamily="18" charset="0"/>
              </a:rPr>
              <a:t>ДОХОДЫ</a:t>
            </a:r>
          </a:p>
        </p:txBody>
      </p:sp>
      <p:sp>
        <p:nvSpPr>
          <p:cNvPr id="24" name="Rectangle 16"/>
          <p:cNvSpPr>
            <a:spLocks noChangeArrowheads="1"/>
          </p:cNvSpPr>
          <p:nvPr/>
        </p:nvSpPr>
        <p:spPr bwMode="auto">
          <a:xfrm>
            <a:off x="4224420" y="2791415"/>
            <a:ext cx="1785445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 defTabSz="912510">
              <a:spcBef>
                <a:spcPct val="0"/>
              </a:spcBef>
            </a:pPr>
            <a:r>
              <a:rPr lang="ru-RU" altLang="ru-RU" b="1" dirty="0" smtClean="0">
                <a:solidFill>
                  <a:srgbClr val="000000"/>
                </a:solidFill>
                <a:latin typeface="Arial Black" panose="020B0A04020102020204" pitchFamily="34" charset="0"/>
                <a:cs typeface="Times New Roman" pitchFamily="18" charset="0"/>
              </a:rPr>
              <a:t>3 432,9</a:t>
            </a:r>
            <a:endParaRPr lang="ru-RU" altLang="ru-RU" b="1" dirty="0">
              <a:solidFill>
                <a:srgbClr val="000000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25" name="Rectangle 16"/>
          <p:cNvSpPr>
            <a:spLocks noChangeArrowheads="1"/>
          </p:cNvSpPr>
          <p:nvPr/>
        </p:nvSpPr>
        <p:spPr bwMode="auto">
          <a:xfrm>
            <a:off x="736722" y="3716497"/>
            <a:ext cx="2119716" cy="4770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 defTabSz="912510">
              <a:spcBef>
                <a:spcPct val="0"/>
              </a:spcBef>
            </a:pPr>
            <a:r>
              <a:rPr lang="ru-RU" altLang="ru-RU" sz="1250" b="1" dirty="0">
                <a:solidFill>
                  <a:prstClr val="black"/>
                </a:solidFill>
                <a:latin typeface="Arial" charset="0"/>
                <a:cs typeface="Times New Roman" pitchFamily="18" charset="0"/>
              </a:rPr>
              <a:t>НЕНАЛОГОВЫЕ </a:t>
            </a:r>
          </a:p>
          <a:p>
            <a:pPr algn="ctr" defTabSz="912510">
              <a:spcBef>
                <a:spcPct val="0"/>
              </a:spcBef>
            </a:pPr>
            <a:r>
              <a:rPr lang="ru-RU" altLang="ru-RU" sz="1250" b="1" dirty="0">
                <a:solidFill>
                  <a:prstClr val="black"/>
                </a:solidFill>
                <a:latin typeface="Arial" charset="0"/>
                <a:cs typeface="Times New Roman" pitchFamily="18" charset="0"/>
              </a:rPr>
              <a:t>ДОХОДЫ</a:t>
            </a:r>
          </a:p>
        </p:txBody>
      </p:sp>
      <p:sp>
        <p:nvSpPr>
          <p:cNvPr id="26" name="Rectangle 16"/>
          <p:cNvSpPr>
            <a:spLocks noChangeArrowheads="1"/>
          </p:cNvSpPr>
          <p:nvPr/>
        </p:nvSpPr>
        <p:spPr bwMode="auto">
          <a:xfrm>
            <a:off x="961406" y="4157694"/>
            <a:ext cx="1658390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 defTabSz="912510">
              <a:spcBef>
                <a:spcPct val="0"/>
              </a:spcBef>
            </a:pPr>
            <a:r>
              <a:rPr lang="ru-RU" altLang="ru-RU" b="1" dirty="0" smtClean="0">
                <a:solidFill>
                  <a:srgbClr val="000000"/>
                </a:solidFill>
                <a:latin typeface="Arial Black" panose="020B0A04020102020204" pitchFamily="34" charset="0"/>
                <a:cs typeface="Times New Roman" pitchFamily="18" charset="0"/>
              </a:rPr>
              <a:t>1 348,1</a:t>
            </a:r>
            <a:endParaRPr lang="ru-RU" altLang="ru-RU" b="1" dirty="0">
              <a:solidFill>
                <a:srgbClr val="000000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27" name="Rectangle 16"/>
          <p:cNvSpPr>
            <a:spLocks noChangeArrowheads="1"/>
          </p:cNvSpPr>
          <p:nvPr/>
        </p:nvSpPr>
        <p:spPr bwMode="auto">
          <a:xfrm>
            <a:off x="4057281" y="3794349"/>
            <a:ext cx="2119716" cy="75405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 defTabSz="912510">
              <a:spcBef>
                <a:spcPct val="0"/>
              </a:spcBef>
            </a:pPr>
            <a:r>
              <a:rPr lang="ru-RU" altLang="ru-RU" sz="1250" b="1" dirty="0">
                <a:solidFill>
                  <a:prstClr val="black"/>
                </a:solidFill>
                <a:latin typeface="Arial" charset="0"/>
                <a:cs typeface="Times New Roman" pitchFamily="18" charset="0"/>
              </a:rPr>
              <a:t>НЕНАЛОГОВЫЕ </a:t>
            </a:r>
          </a:p>
          <a:p>
            <a:pPr algn="ctr" defTabSz="912510">
              <a:spcBef>
                <a:spcPct val="0"/>
              </a:spcBef>
            </a:pPr>
            <a:r>
              <a:rPr lang="ru-RU" altLang="ru-RU" sz="1250" b="1" dirty="0" smtClean="0">
                <a:solidFill>
                  <a:prstClr val="black"/>
                </a:solidFill>
                <a:latin typeface="Arial" charset="0"/>
                <a:cs typeface="Times New Roman" pitchFamily="18" charset="0"/>
              </a:rPr>
              <a:t>ДОХОДЫ  </a:t>
            </a:r>
          </a:p>
          <a:p>
            <a:pPr algn="ctr" defTabSz="912510">
              <a:spcBef>
                <a:spcPct val="0"/>
              </a:spcBef>
            </a:pPr>
            <a:r>
              <a:rPr lang="ru-RU" altLang="ru-RU" b="1" dirty="0" smtClean="0">
                <a:solidFill>
                  <a:prstClr val="black"/>
                </a:solidFill>
                <a:latin typeface="Arial" charset="0"/>
                <a:cs typeface="Times New Roman" pitchFamily="18" charset="0"/>
              </a:rPr>
              <a:t>1 074,7              </a:t>
            </a:r>
            <a:endParaRPr lang="ru-RU" altLang="ru-RU" b="1" dirty="0">
              <a:solidFill>
                <a:prstClr val="black"/>
              </a:solidFill>
              <a:latin typeface="Arial" charset="0"/>
              <a:cs typeface="Times New Roman" pitchFamily="18" charset="0"/>
            </a:endParaRPr>
          </a:p>
        </p:txBody>
      </p:sp>
      <p:sp>
        <p:nvSpPr>
          <p:cNvPr id="29" name="Rectangle 16"/>
          <p:cNvSpPr>
            <a:spLocks noChangeArrowheads="1"/>
          </p:cNvSpPr>
          <p:nvPr/>
        </p:nvSpPr>
        <p:spPr bwMode="auto">
          <a:xfrm>
            <a:off x="887474" y="1624550"/>
            <a:ext cx="1729828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 defTabSz="912510">
              <a:spcBef>
                <a:spcPct val="0"/>
              </a:spcBef>
            </a:pPr>
            <a:r>
              <a:rPr lang="ru-RU" altLang="ru-RU" sz="2000" b="1" dirty="0" smtClean="0">
                <a:solidFill>
                  <a:srgbClr val="000000"/>
                </a:solidFill>
                <a:latin typeface="Arial Black" panose="020B0A04020102020204" pitchFamily="34" charset="0"/>
                <a:cs typeface="Times New Roman" pitchFamily="18" charset="0"/>
              </a:rPr>
              <a:t>4 128,9</a:t>
            </a:r>
            <a:endParaRPr lang="ru-RU" altLang="ru-RU" sz="2000" b="1" dirty="0">
              <a:solidFill>
                <a:srgbClr val="000000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30" name="Rectangle 16"/>
          <p:cNvSpPr>
            <a:spLocks noChangeArrowheads="1"/>
          </p:cNvSpPr>
          <p:nvPr/>
        </p:nvSpPr>
        <p:spPr bwMode="auto">
          <a:xfrm>
            <a:off x="4128746" y="1419797"/>
            <a:ext cx="1831600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 defTabSz="912510">
              <a:spcBef>
                <a:spcPct val="0"/>
              </a:spcBef>
            </a:pPr>
            <a:r>
              <a:rPr lang="ru-RU" altLang="ru-RU" sz="2000" b="1" dirty="0" smtClean="0">
                <a:solidFill>
                  <a:srgbClr val="000000"/>
                </a:solidFill>
                <a:latin typeface="Arial Black" panose="020B0A04020102020204" pitchFamily="34" charset="0"/>
                <a:cs typeface="Times New Roman" pitchFamily="18" charset="0"/>
              </a:rPr>
              <a:t>4 507,6</a:t>
            </a:r>
            <a:endParaRPr lang="ru-RU" altLang="ru-RU" sz="2000" b="1" dirty="0">
              <a:solidFill>
                <a:srgbClr val="000000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31" name="Rectangle 13"/>
          <p:cNvSpPr>
            <a:spLocks noChangeArrowheads="1"/>
          </p:cNvSpPr>
          <p:nvPr/>
        </p:nvSpPr>
        <p:spPr bwMode="auto">
          <a:xfrm>
            <a:off x="1128451" y="4620780"/>
            <a:ext cx="1300370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/>
        </p:spPr>
        <p:txBody>
          <a:bodyPr wrap="square">
            <a:spAutoFit/>
          </a:bodyPr>
          <a:lstStyle/>
          <a:p>
            <a:pPr defTabSz="912510" fontAlgn="base">
              <a:spcBef>
                <a:spcPct val="0"/>
              </a:spcBef>
              <a:spcAft>
                <a:spcPct val="0"/>
              </a:spcAft>
            </a:pPr>
            <a:r>
              <a:rPr lang="ru-RU" altLang="ru-RU" sz="1600" b="1" dirty="0" smtClean="0">
                <a:solidFill>
                  <a:srgbClr val="000000"/>
                </a:solidFill>
                <a:latin typeface="Arial Black" panose="020B0A04020102020204" pitchFamily="34" charset="0"/>
                <a:cs typeface="Times New Roman" pitchFamily="18" charset="0"/>
              </a:rPr>
              <a:t>2024 ГОД </a:t>
            </a:r>
            <a:endParaRPr lang="ru-RU" altLang="ru-RU" sz="1600" b="1" dirty="0">
              <a:solidFill>
                <a:srgbClr val="000000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32" name="Rectangle 13"/>
          <p:cNvSpPr>
            <a:spLocks noChangeArrowheads="1"/>
          </p:cNvSpPr>
          <p:nvPr/>
        </p:nvSpPr>
        <p:spPr bwMode="auto">
          <a:xfrm>
            <a:off x="4473280" y="4634490"/>
            <a:ext cx="1300370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/>
        </p:spPr>
        <p:txBody>
          <a:bodyPr wrap="square">
            <a:spAutoFit/>
          </a:bodyPr>
          <a:lstStyle/>
          <a:p>
            <a:pPr defTabSz="912510" fontAlgn="base">
              <a:spcBef>
                <a:spcPct val="0"/>
              </a:spcBef>
              <a:spcAft>
                <a:spcPct val="0"/>
              </a:spcAft>
            </a:pPr>
            <a:r>
              <a:rPr lang="ru-RU" altLang="ru-RU" sz="1600" b="1" dirty="0" smtClean="0">
                <a:solidFill>
                  <a:srgbClr val="000000"/>
                </a:solidFill>
                <a:latin typeface="Arial Black" panose="020B0A04020102020204" pitchFamily="34" charset="0"/>
                <a:cs typeface="Times New Roman" pitchFamily="18" charset="0"/>
              </a:rPr>
              <a:t>2025 ГОД</a:t>
            </a:r>
            <a:endParaRPr lang="ru-RU" altLang="ru-RU" sz="1600" b="1" dirty="0">
              <a:solidFill>
                <a:srgbClr val="000000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33" name="Rectangle 16"/>
          <p:cNvSpPr>
            <a:spLocks noChangeArrowheads="1"/>
          </p:cNvSpPr>
          <p:nvPr/>
        </p:nvSpPr>
        <p:spPr bwMode="auto">
          <a:xfrm>
            <a:off x="2856438" y="2446768"/>
            <a:ext cx="1439772" cy="64633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 defTabSz="912510">
              <a:spcBef>
                <a:spcPct val="0"/>
              </a:spcBef>
            </a:pPr>
            <a:r>
              <a:rPr lang="ru-RU" altLang="ru-RU" sz="1200" b="1" dirty="0" smtClean="0">
                <a:solidFill>
                  <a:srgbClr val="000000"/>
                </a:solidFill>
                <a:latin typeface="Arial Black" panose="020B0A04020102020204" pitchFamily="34" charset="0"/>
                <a:cs typeface="Times New Roman" pitchFamily="18" charset="0"/>
              </a:rPr>
              <a:t>652,1 млн </a:t>
            </a:r>
          </a:p>
          <a:p>
            <a:pPr algn="ctr" defTabSz="912510">
              <a:spcBef>
                <a:spcPct val="0"/>
              </a:spcBef>
            </a:pPr>
            <a:r>
              <a:rPr lang="ru-RU" altLang="ru-RU" sz="1200" b="1" dirty="0" smtClean="0">
                <a:solidFill>
                  <a:srgbClr val="000000"/>
                </a:solidFill>
                <a:latin typeface="Arial Black" panose="020B0A04020102020204" pitchFamily="34" charset="0"/>
                <a:cs typeface="Times New Roman" pitchFamily="18" charset="0"/>
              </a:rPr>
              <a:t>рублей  </a:t>
            </a:r>
          </a:p>
          <a:p>
            <a:pPr algn="ctr" defTabSz="912510">
              <a:spcBef>
                <a:spcPct val="0"/>
              </a:spcBef>
            </a:pPr>
            <a:r>
              <a:rPr lang="ru-RU" altLang="ru-RU" sz="1200" b="1" dirty="0" smtClean="0">
                <a:solidFill>
                  <a:srgbClr val="000000"/>
                </a:solidFill>
                <a:latin typeface="Arial Black" panose="020B0A04020102020204" pitchFamily="34" charset="0"/>
                <a:cs typeface="Times New Roman" pitchFamily="18" charset="0"/>
              </a:rPr>
              <a:t>   или 23,5    % </a:t>
            </a:r>
            <a:endParaRPr lang="ru-RU" altLang="ru-RU" sz="1200" b="1" dirty="0">
              <a:solidFill>
                <a:srgbClr val="000000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34" name="Rectangle 16"/>
          <p:cNvSpPr>
            <a:spLocks noChangeArrowheads="1"/>
          </p:cNvSpPr>
          <p:nvPr/>
        </p:nvSpPr>
        <p:spPr bwMode="auto">
          <a:xfrm>
            <a:off x="2940904" y="3696035"/>
            <a:ext cx="1355306" cy="64633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 defTabSz="912510">
              <a:spcBef>
                <a:spcPct val="0"/>
              </a:spcBef>
            </a:pPr>
            <a:r>
              <a:rPr lang="ru-RU" altLang="ru-RU" sz="1200" b="1" dirty="0" smtClean="0">
                <a:solidFill>
                  <a:srgbClr val="000000"/>
                </a:solidFill>
                <a:latin typeface="Arial Black" panose="020B0A04020102020204" pitchFamily="34" charset="0"/>
                <a:cs typeface="Times New Roman" pitchFamily="18" charset="0"/>
              </a:rPr>
              <a:t>273,4 млн </a:t>
            </a:r>
          </a:p>
          <a:p>
            <a:pPr algn="ctr" defTabSz="912510">
              <a:spcBef>
                <a:spcPct val="0"/>
              </a:spcBef>
            </a:pPr>
            <a:r>
              <a:rPr lang="ru-RU" altLang="ru-RU" sz="1200" b="1" dirty="0" smtClean="0">
                <a:solidFill>
                  <a:srgbClr val="000000"/>
                </a:solidFill>
                <a:latin typeface="Arial Black" panose="020B0A04020102020204" pitchFamily="34" charset="0"/>
                <a:cs typeface="Times New Roman" pitchFamily="18" charset="0"/>
              </a:rPr>
              <a:t>рублей </a:t>
            </a:r>
          </a:p>
          <a:p>
            <a:pPr algn="ctr" defTabSz="912510">
              <a:spcBef>
                <a:spcPct val="0"/>
              </a:spcBef>
            </a:pPr>
            <a:r>
              <a:rPr lang="ru-RU" altLang="ru-RU" sz="1200" b="1" dirty="0" smtClean="0">
                <a:solidFill>
                  <a:srgbClr val="000000"/>
                </a:solidFill>
                <a:latin typeface="Arial Black" panose="020B0A04020102020204" pitchFamily="34" charset="0"/>
                <a:cs typeface="Times New Roman" pitchFamily="18" charset="0"/>
              </a:rPr>
              <a:t>  или  20,2 %</a:t>
            </a:r>
          </a:p>
        </p:txBody>
      </p:sp>
      <p:sp>
        <p:nvSpPr>
          <p:cNvPr id="35" name="Равнобедренный треугольник 34"/>
          <p:cNvSpPr/>
          <p:nvPr/>
        </p:nvSpPr>
        <p:spPr>
          <a:xfrm>
            <a:off x="2796455" y="2542106"/>
            <a:ext cx="288925" cy="161925"/>
          </a:xfrm>
          <a:prstGeom prst="triangle">
            <a:avLst/>
          </a:prstGeom>
          <a:gradFill rotWithShape="1">
            <a:gsLst>
              <a:gs pos="34000">
                <a:srgbClr val="C00000"/>
              </a:gs>
              <a:gs pos="98000">
                <a:schemeClr val="bg1"/>
              </a:gs>
            </a:gsLst>
            <a:lin ang="5400000" scaled="1"/>
          </a:gradFill>
          <a:ln>
            <a:noFill/>
          </a:ln>
          <a:extLst/>
        </p:spPr>
        <p:txBody>
          <a:bodyPr wrap="none" anchor="ctr"/>
          <a:lstStyle/>
          <a:p>
            <a:pPr algn="ctr" defTabSz="912510">
              <a:spcBef>
                <a:spcPct val="0"/>
              </a:spcBef>
            </a:pPr>
            <a:endParaRPr lang="ru-RU" sz="1400" b="1" dirty="0">
              <a:solidFill>
                <a:prstClr val="white"/>
              </a:solidFill>
              <a:cs typeface="Arial" charset="0"/>
            </a:endParaRPr>
          </a:p>
        </p:txBody>
      </p:sp>
      <p:sp>
        <p:nvSpPr>
          <p:cNvPr id="36" name="Равнобедренный треугольник 35"/>
          <p:cNvSpPr/>
          <p:nvPr/>
        </p:nvSpPr>
        <p:spPr>
          <a:xfrm rot="10800000">
            <a:off x="2796455" y="3800792"/>
            <a:ext cx="288925" cy="161925"/>
          </a:xfrm>
          <a:prstGeom prst="triangle">
            <a:avLst/>
          </a:prstGeom>
          <a:gradFill rotWithShape="1">
            <a:gsLst>
              <a:gs pos="34000">
                <a:srgbClr val="C00000"/>
              </a:gs>
              <a:gs pos="98000">
                <a:schemeClr val="bg1"/>
              </a:gs>
            </a:gsLst>
            <a:lin ang="5400000" scaled="1"/>
          </a:gradFill>
          <a:ln>
            <a:noFill/>
          </a:ln>
          <a:extLst/>
        </p:spPr>
        <p:txBody>
          <a:bodyPr wrap="none" anchor="ctr"/>
          <a:lstStyle/>
          <a:p>
            <a:pPr algn="ctr" defTabSz="912510">
              <a:spcBef>
                <a:spcPct val="0"/>
              </a:spcBef>
            </a:pPr>
            <a:endParaRPr lang="ru-RU" sz="1400" b="1" dirty="0">
              <a:solidFill>
                <a:prstClr val="white"/>
              </a:solidFill>
              <a:cs typeface="Arial" charset="0"/>
            </a:endParaRPr>
          </a:p>
        </p:txBody>
      </p:sp>
      <p:sp>
        <p:nvSpPr>
          <p:cNvPr id="38" name="Shape 419"/>
          <p:cNvSpPr/>
          <p:nvPr/>
        </p:nvSpPr>
        <p:spPr>
          <a:xfrm>
            <a:off x="7365446" y="1696944"/>
            <a:ext cx="677366" cy="72100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85" h="21589" extrusionOk="0">
                <a:moveTo>
                  <a:pt x="21585" y="15378"/>
                </a:moveTo>
                <a:lnTo>
                  <a:pt x="21585" y="6386"/>
                </a:lnTo>
                <a:cubicBezTo>
                  <a:pt x="21590" y="6075"/>
                  <a:pt x="21508" y="5767"/>
                  <a:pt x="21346" y="5491"/>
                </a:cubicBezTo>
                <a:cubicBezTo>
                  <a:pt x="21163" y="5179"/>
                  <a:pt x="20886" y="4918"/>
                  <a:pt x="20546" y="4738"/>
                </a:cubicBezTo>
                <a:lnTo>
                  <a:pt x="11690" y="215"/>
                </a:lnTo>
                <a:cubicBezTo>
                  <a:pt x="11409" y="68"/>
                  <a:pt x="11087" y="-6"/>
                  <a:pt x="10761" y="1"/>
                </a:cubicBezTo>
                <a:cubicBezTo>
                  <a:pt x="10463" y="7"/>
                  <a:pt x="10171" y="81"/>
                  <a:pt x="9914" y="215"/>
                </a:cubicBezTo>
                <a:lnTo>
                  <a:pt x="988" y="4789"/>
                </a:lnTo>
                <a:cubicBezTo>
                  <a:pt x="676" y="4952"/>
                  <a:pt x="420" y="5187"/>
                  <a:pt x="246" y="5468"/>
                </a:cubicBezTo>
                <a:cubicBezTo>
                  <a:pt x="75" y="5747"/>
                  <a:pt x="-10" y="6062"/>
                  <a:pt x="1" y="6379"/>
                </a:cubicBezTo>
                <a:lnTo>
                  <a:pt x="35" y="15327"/>
                </a:lnTo>
                <a:cubicBezTo>
                  <a:pt x="25" y="15499"/>
                  <a:pt x="45" y="15671"/>
                  <a:pt x="91" y="15836"/>
                </a:cubicBezTo>
                <a:cubicBezTo>
                  <a:pt x="135" y="15993"/>
                  <a:pt x="204" y="16145"/>
                  <a:pt x="303" y="16284"/>
                </a:cubicBezTo>
                <a:cubicBezTo>
                  <a:pt x="432" y="16463"/>
                  <a:pt x="608" y="16613"/>
                  <a:pt x="815" y="16720"/>
                </a:cubicBezTo>
                <a:lnTo>
                  <a:pt x="9859" y="21377"/>
                </a:lnTo>
                <a:cubicBezTo>
                  <a:pt x="10163" y="21521"/>
                  <a:pt x="10503" y="21594"/>
                  <a:pt x="10848" y="21589"/>
                </a:cubicBezTo>
                <a:cubicBezTo>
                  <a:pt x="11170" y="21584"/>
                  <a:pt x="11486" y="21511"/>
                  <a:pt x="11769" y="21377"/>
                </a:cubicBezTo>
                <a:lnTo>
                  <a:pt x="20517" y="16889"/>
                </a:lnTo>
                <a:cubicBezTo>
                  <a:pt x="20830" y="16734"/>
                  <a:pt x="21093" y="16510"/>
                  <a:pt x="21281" y="16239"/>
                </a:cubicBezTo>
                <a:cubicBezTo>
                  <a:pt x="21461" y="15978"/>
                  <a:pt x="21565" y="15683"/>
                  <a:pt x="21585" y="15378"/>
                </a:cubicBezTo>
                <a:close/>
              </a:path>
            </a:pathLst>
          </a:custGeom>
          <a:solidFill>
            <a:srgbClr val="FFC601"/>
          </a:solidFill>
          <a:ln w="12700">
            <a:miter lim="400000"/>
          </a:ln>
          <a:effectLst>
            <a:outerShdw blurRad="355600" dist="25400" dir="5400000" rotWithShape="0">
              <a:srgbClr val="000000">
                <a:alpha val="50000"/>
              </a:srgbClr>
            </a:outerShdw>
          </a:effectLst>
        </p:spPr>
        <p:txBody>
          <a:bodyPr lIns="50800" tIns="50800" rIns="50800" bIns="50800" anchor="ctr"/>
          <a:lstStyle/>
          <a:p>
            <a:pPr algn="ctr" defTabSz="825500" hangingPunct="0">
              <a:defRPr sz="3200">
                <a:solidFill>
                  <a:srgbClr val="000000"/>
                </a:solidFill>
              </a:defRPr>
            </a:pPr>
            <a:endParaRPr sz="3200" kern="0">
              <a:solidFill>
                <a:srgbClr val="000000"/>
              </a:solidFill>
              <a:latin typeface="Arial"/>
              <a:sym typeface="Helvetica Light"/>
            </a:endParaRPr>
          </a:p>
        </p:txBody>
      </p:sp>
      <p:sp>
        <p:nvSpPr>
          <p:cNvPr id="39" name="Shape 419"/>
          <p:cNvSpPr/>
          <p:nvPr/>
        </p:nvSpPr>
        <p:spPr>
          <a:xfrm>
            <a:off x="8224895" y="2974479"/>
            <a:ext cx="529790" cy="59263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85" h="21589" extrusionOk="0">
                <a:moveTo>
                  <a:pt x="21585" y="15378"/>
                </a:moveTo>
                <a:lnTo>
                  <a:pt x="21585" y="6386"/>
                </a:lnTo>
                <a:cubicBezTo>
                  <a:pt x="21590" y="6075"/>
                  <a:pt x="21508" y="5767"/>
                  <a:pt x="21346" y="5491"/>
                </a:cubicBezTo>
                <a:cubicBezTo>
                  <a:pt x="21163" y="5179"/>
                  <a:pt x="20886" y="4918"/>
                  <a:pt x="20546" y="4738"/>
                </a:cubicBezTo>
                <a:lnTo>
                  <a:pt x="11690" y="215"/>
                </a:lnTo>
                <a:cubicBezTo>
                  <a:pt x="11409" y="68"/>
                  <a:pt x="11087" y="-6"/>
                  <a:pt x="10761" y="1"/>
                </a:cubicBezTo>
                <a:cubicBezTo>
                  <a:pt x="10463" y="7"/>
                  <a:pt x="10171" y="81"/>
                  <a:pt x="9914" y="215"/>
                </a:cubicBezTo>
                <a:lnTo>
                  <a:pt x="988" y="4789"/>
                </a:lnTo>
                <a:cubicBezTo>
                  <a:pt x="676" y="4952"/>
                  <a:pt x="420" y="5187"/>
                  <a:pt x="246" y="5468"/>
                </a:cubicBezTo>
                <a:cubicBezTo>
                  <a:pt x="75" y="5747"/>
                  <a:pt x="-10" y="6062"/>
                  <a:pt x="1" y="6379"/>
                </a:cubicBezTo>
                <a:lnTo>
                  <a:pt x="35" y="15327"/>
                </a:lnTo>
                <a:cubicBezTo>
                  <a:pt x="25" y="15499"/>
                  <a:pt x="45" y="15671"/>
                  <a:pt x="91" y="15836"/>
                </a:cubicBezTo>
                <a:cubicBezTo>
                  <a:pt x="135" y="15993"/>
                  <a:pt x="204" y="16145"/>
                  <a:pt x="303" y="16284"/>
                </a:cubicBezTo>
                <a:cubicBezTo>
                  <a:pt x="432" y="16463"/>
                  <a:pt x="608" y="16613"/>
                  <a:pt x="815" y="16720"/>
                </a:cubicBezTo>
                <a:lnTo>
                  <a:pt x="9859" y="21377"/>
                </a:lnTo>
                <a:cubicBezTo>
                  <a:pt x="10163" y="21521"/>
                  <a:pt x="10503" y="21594"/>
                  <a:pt x="10848" y="21589"/>
                </a:cubicBezTo>
                <a:cubicBezTo>
                  <a:pt x="11170" y="21584"/>
                  <a:pt x="11486" y="21511"/>
                  <a:pt x="11769" y="21377"/>
                </a:cubicBezTo>
                <a:lnTo>
                  <a:pt x="20517" y="16889"/>
                </a:lnTo>
                <a:cubicBezTo>
                  <a:pt x="20830" y="16734"/>
                  <a:pt x="21093" y="16510"/>
                  <a:pt x="21281" y="16239"/>
                </a:cubicBezTo>
                <a:cubicBezTo>
                  <a:pt x="21461" y="15978"/>
                  <a:pt x="21565" y="15683"/>
                  <a:pt x="21585" y="15378"/>
                </a:cubicBezTo>
                <a:close/>
              </a:path>
            </a:pathLst>
          </a:custGeom>
          <a:solidFill>
            <a:srgbClr val="FFC601"/>
          </a:solidFill>
          <a:ln w="12700">
            <a:miter lim="400000"/>
          </a:ln>
          <a:effectLst>
            <a:outerShdw blurRad="355600" dist="25400" dir="5400000" rotWithShape="0">
              <a:srgbClr val="000000">
                <a:alpha val="50000"/>
              </a:srgbClr>
            </a:outerShdw>
          </a:effectLst>
        </p:spPr>
        <p:txBody>
          <a:bodyPr lIns="50800" tIns="50800" rIns="50800" bIns="50800" anchor="ctr"/>
          <a:lstStyle/>
          <a:p>
            <a:pPr algn="ctr" defTabSz="825500" hangingPunct="0">
              <a:defRPr sz="3200">
                <a:solidFill>
                  <a:srgbClr val="000000"/>
                </a:solidFill>
              </a:defRPr>
            </a:pPr>
            <a:endParaRPr sz="3200" kern="0">
              <a:solidFill>
                <a:srgbClr val="000000"/>
              </a:solidFill>
              <a:latin typeface="Arial"/>
              <a:sym typeface="Helvetica Light"/>
            </a:endParaRPr>
          </a:p>
        </p:txBody>
      </p:sp>
      <p:sp>
        <p:nvSpPr>
          <p:cNvPr id="41" name="Shape 419"/>
          <p:cNvSpPr/>
          <p:nvPr/>
        </p:nvSpPr>
        <p:spPr>
          <a:xfrm>
            <a:off x="6473106" y="3131986"/>
            <a:ext cx="368037" cy="39390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585" h="21589" extrusionOk="0">
                <a:moveTo>
                  <a:pt x="21585" y="15378"/>
                </a:moveTo>
                <a:lnTo>
                  <a:pt x="21585" y="6386"/>
                </a:lnTo>
                <a:cubicBezTo>
                  <a:pt x="21590" y="6075"/>
                  <a:pt x="21508" y="5767"/>
                  <a:pt x="21346" y="5491"/>
                </a:cubicBezTo>
                <a:cubicBezTo>
                  <a:pt x="21163" y="5179"/>
                  <a:pt x="20886" y="4918"/>
                  <a:pt x="20546" y="4738"/>
                </a:cubicBezTo>
                <a:lnTo>
                  <a:pt x="11690" y="215"/>
                </a:lnTo>
                <a:cubicBezTo>
                  <a:pt x="11409" y="68"/>
                  <a:pt x="11087" y="-6"/>
                  <a:pt x="10761" y="1"/>
                </a:cubicBezTo>
                <a:cubicBezTo>
                  <a:pt x="10463" y="7"/>
                  <a:pt x="10171" y="81"/>
                  <a:pt x="9914" y="215"/>
                </a:cubicBezTo>
                <a:lnTo>
                  <a:pt x="988" y="4789"/>
                </a:lnTo>
                <a:cubicBezTo>
                  <a:pt x="676" y="4952"/>
                  <a:pt x="420" y="5187"/>
                  <a:pt x="246" y="5468"/>
                </a:cubicBezTo>
                <a:cubicBezTo>
                  <a:pt x="75" y="5747"/>
                  <a:pt x="-10" y="6062"/>
                  <a:pt x="1" y="6379"/>
                </a:cubicBezTo>
                <a:lnTo>
                  <a:pt x="35" y="15327"/>
                </a:lnTo>
                <a:cubicBezTo>
                  <a:pt x="25" y="15499"/>
                  <a:pt x="45" y="15671"/>
                  <a:pt x="91" y="15836"/>
                </a:cubicBezTo>
                <a:cubicBezTo>
                  <a:pt x="135" y="15993"/>
                  <a:pt x="204" y="16145"/>
                  <a:pt x="303" y="16284"/>
                </a:cubicBezTo>
                <a:cubicBezTo>
                  <a:pt x="432" y="16463"/>
                  <a:pt x="608" y="16613"/>
                  <a:pt x="815" y="16720"/>
                </a:cubicBezTo>
                <a:lnTo>
                  <a:pt x="9859" y="21377"/>
                </a:lnTo>
                <a:cubicBezTo>
                  <a:pt x="10163" y="21521"/>
                  <a:pt x="10503" y="21594"/>
                  <a:pt x="10848" y="21589"/>
                </a:cubicBezTo>
                <a:cubicBezTo>
                  <a:pt x="11170" y="21584"/>
                  <a:pt x="11486" y="21511"/>
                  <a:pt x="11769" y="21377"/>
                </a:cubicBezTo>
                <a:lnTo>
                  <a:pt x="20517" y="16889"/>
                </a:lnTo>
                <a:cubicBezTo>
                  <a:pt x="20830" y="16734"/>
                  <a:pt x="21093" y="16510"/>
                  <a:pt x="21281" y="16239"/>
                </a:cubicBezTo>
                <a:cubicBezTo>
                  <a:pt x="21461" y="15978"/>
                  <a:pt x="21565" y="15683"/>
                  <a:pt x="21585" y="15378"/>
                </a:cubicBezTo>
                <a:close/>
              </a:path>
            </a:pathLst>
          </a:custGeom>
          <a:solidFill>
            <a:srgbClr val="FFC601"/>
          </a:solidFill>
          <a:ln w="12700">
            <a:miter lim="400000"/>
          </a:ln>
          <a:effectLst>
            <a:outerShdw blurRad="355600" dist="25400" dir="5400000" rotWithShape="0">
              <a:srgbClr val="000000">
                <a:alpha val="50000"/>
              </a:srgbClr>
            </a:outerShdw>
          </a:effectLst>
        </p:spPr>
        <p:txBody>
          <a:bodyPr lIns="50800" tIns="50800" rIns="50800" bIns="50800" anchor="ctr"/>
          <a:lstStyle/>
          <a:p>
            <a:pPr algn="ctr" defTabSz="825500" hangingPunct="0">
              <a:defRPr sz="3200">
                <a:solidFill>
                  <a:srgbClr val="000000"/>
                </a:solidFill>
              </a:defRPr>
            </a:pPr>
            <a:endParaRPr sz="3200" kern="0">
              <a:solidFill>
                <a:srgbClr val="000000"/>
              </a:solidFill>
              <a:latin typeface="Arial"/>
              <a:sym typeface="Helvetica Light"/>
            </a:endParaRPr>
          </a:p>
        </p:txBody>
      </p:sp>
      <p:sp>
        <p:nvSpPr>
          <p:cNvPr id="51" name="Arrow: Chevron 3">
            <a:extLst>
              <a:ext uri="{FF2B5EF4-FFF2-40B4-BE49-F238E27FC236}">
                <a16:creationId xmlns="" xmlns:a16="http://schemas.microsoft.com/office/drawing/2014/main" id="{B74DCDE5-F6FF-490A-B8D2-396498CA034B}"/>
              </a:ext>
            </a:extLst>
          </p:cNvPr>
          <p:cNvSpPr/>
          <p:nvPr/>
        </p:nvSpPr>
        <p:spPr>
          <a:xfrm>
            <a:off x="7094349" y="106652"/>
            <a:ext cx="1947474" cy="370307"/>
          </a:xfrm>
          <a:prstGeom prst="chevron">
            <a:avLst/>
          </a:prstGeom>
          <a:solidFill>
            <a:srgbClr val="769BC9">
              <a:lumMod val="50000"/>
              <a:alpha val="70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algn="ctr" defTabSz="914400">
              <a:defRPr/>
            </a:pPr>
            <a:endParaRPr lang="en-US" kern="0" smtClean="0">
              <a:solidFill>
                <a:prstClr val="black"/>
              </a:solidFill>
              <a:latin typeface="Calibri Light"/>
            </a:endParaRPr>
          </a:p>
        </p:txBody>
      </p:sp>
      <p:grpSp>
        <p:nvGrpSpPr>
          <p:cNvPr id="52" name="Group 57">
            <a:extLst>
              <a:ext uri="{FF2B5EF4-FFF2-40B4-BE49-F238E27FC236}">
                <a16:creationId xmlns="" xmlns:a16="http://schemas.microsoft.com/office/drawing/2014/main" id="{EE4EA1F8-2E82-4BD3-8FEE-7C36ADF445AB}"/>
              </a:ext>
            </a:extLst>
          </p:cNvPr>
          <p:cNvGrpSpPr/>
          <p:nvPr/>
        </p:nvGrpSpPr>
        <p:grpSpPr>
          <a:xfrm>
            <a:off x="7338631" y="134190"/>
            <a:ext cx="289122" cy="276780"/>
            <a:chOff x="4892675" y="2516188"/>
            <a:chExt cx="287338" cy="285750"/>
          </a:xfrm>
          <a:solidFill>
            <a:sysClr val="window" lastClr="FFFFFF"/>
          </a:solidFill>
        </p:grpSpPr>
        <p:sp>
          <p:nvSpPr>
            <p:cNvPr id="53" name="Freeform 1161">
              <a:extLst>
                <a:ext uri="{FF2B5EF4-FFF2-40B4-BE49-F238E27FC236}">
                  <a16:creationId xmlns="" xmlns:a16="http://schemas.microsoft.com/office/drawing/2014/main" id="{DECD2C4C-30A1-4095-BAEF-0291C42CC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675" y="2554288"/>
              <a:ext cx="200025" cy="220663"/>
            </a:xfrm>
            <a:custGeom>
              <a:avLst/>
              <a:gdLst>
                <a:gd name="T0" fmla="*/ 411 w 506"/>
                <a:gd name="T1" fmla="*/ 506 h 554"/>
                <a:gd name="T2" fmla="*/ 506 w 506"/>
                <a:gd name="T3" fmla="*/ 410 h 554"/>
                <a:gd name="T4" fmla="*/ 506 w 506"/>
                <a:gd name="T5" fmla="*/ 11 h 554"/>
                <a:gd name="T6" fmla="*/ 505 w 506"/>
                <a:gd name="T7" fmla="*/ 7 h 554"/>
                <a:gd name="T8" fmla="*/ 503 w 506"/>
                <a:gd name="T9" fmla="*/ 3 h 554"/>
                <a:gd name="T10" fmla="*/ 499 w 506"/>
                <a:gd name="T11" fmla="*/ 1 h 554"/>
                <a:gd name="T12" fmla="*/ 494 w 506"/>
                <a:gd name="T13" fmla="*/ 0 h 554"/>
                <a:gd name="T14" fmla="*/ 410 w 506"/>
                <a:gd name="T15" fmla="*/ 0 h 554"/>
                <a:gd name="T16" fmla="*/ 410 w 506"/>
                <a:gd name="T17" fmla="*/ 71 h 554"/>
                <a:gd name="T18" fmla="*/ 434 w 506"/>
                <a:gd name="T19" fmla="*/ 71 h 554"/>
                <a:gd name="T20" fmla="*/ 434 w 506"/>
                <a:gd name="T21" fmla="*/ 481 h 554"/>
                <a:gd name="T22" fmla="*/ 73 w 506"/>
                <a:gd name="T23" fmla="*/ 481 h 554"/>
                <a:gd name="T24" fmla="*/ 73 w 506"/>
                <a:gd name="T25" fmla="*/ 71 h 554"/>
                <a:gd name="T26" fmla="*/ 97 w 506"/>
                <a:gd name="T27" fmla="*/ 71 h 554"/>
                <a:gd name="T28" fmla="*/ 97 w 506"/>
                <a:gd name="T29" fmla="*/ 0 h 554"/>
                <a:gd name="T30" fmla="*/ 12 w 506"/>
                <a:gd name="T31" fmla="*/ 0 h 554"/>
                <a:gd name="T32" fmla="*/ 7 w 506"/>
                <a:gd name="T33" fmla="*/ 1 h 554"/>
                <a:gd name="T34" fmla="*/ 4 w 506"/>
                <a:gd name="T35" fmla="*/ 3 h 554"/>
                <a:gd name="T36" fmla="*/ 1 w 506"/>
                <a:gd name="T37" fmla="*/ 7 h 554"/>
                <a:gd name="T38" fmla="*/ 0 w 506"/>
                <a:gd name="T39" fmla="*/ 11 h 554"/>
                <a:gd name="T40" fmla="*/ 0 w 506"/>
                <a:gd name="T41" fmla="*/ 494 h 554"/>
                <a:gd name="T42" fmla="*/ 0 w 506"/>
                <a:gd name="T43" fmla="*/ 501 h 554"/>
                <a:gd name="T44" fmla="*/ 1 w 506"/>
                <a:gd name="T45" fmla="*/ 508 h 554"/>
                <a:gd name="T46" fmla="*/ 2 w 506"/>
                <a:gd name="T47" fmla="*/ 514 h 554"/>
                <a:gd name="T48" fmla="*/ 4 w 506"/>
                <a:gd name="T49" fmla="*/ 520 h 554"/>
                <a:gd name="T50" fmla="*/ 6 w 506"/>
                <a:gd name="T51" fmla="*/ 525 h 554"/>
                <a:gd name="T52" fmla="*/ 9 w 506"/>
                <a:gd name="T53" fmla="*/ 530 h 554"/>
                <a:gd name="T54" fmla="*/ 12 w 506"/>
                <a:gd name="T55" fmla="*/ 534 h 554"/>
                <a:gd name="T56" fmla="*/ 15 w 506"/>
                <a:gd name="T57" fmla="*/ 538 h 554"/>
                <a:gd name="T58" fmla="*/ 20 w 506"/>
                <a:gd name="T59" fmla="*/ 542 h 554"/>
                <a:gd name="T60" fmla="*/ 24 w 506"/>
                <a:gd name="T61" fmla="*/ 546 h 554"/>
                <a:gd name="T62" fmla="*/ 29 w 506"/>
                <a:gd name="T63" fmla="*/ 548 h 554"/>
                <a:gd name="T64" fmla="*/ 35 w 506"/>
                <a:gd name="T65" fmla="*/ 550 h 554"/>
                <a:gd name="T66" fmla="*/ 40 w 506"/>
                <a:gd name="T67" fmla="*/ 552 h 554"/>
                <a:gd name="T68" fmla="*/ 46 w 506"/>
                <a:gd name="T69" fmla="*/ 553 h 554"/>
                <a:gd name="T70" fmla="*/ 53 w 506"/>
                <a:gd name="T71" fmla="*/ 554 h 554"/>
                <a:gd name="T72" fmla="*/ 60 w 506"/>
                <a:gd name="T73" fmla="*/ 554 h 554"/>
                <a:gd name="T74" fmla="*/ 396 w 506"/>
                <a:gd name="T75" fmla="*/ 554 h 554"/>
                <a:gd name="T76" fmla="*/ 408 w 506"/>
                <a:gd name="T77" fmla="*/ 512 h 554"/>
                <a:gd name="T78" fmla="*/ 409 w 506"/>
                <a:gd name="T79" fmla="*/ 509 h 554"/>
                <a:gd name="T80" fmla="*/ 411 w 506"/>
                <a:gd name="T81" fmla="*/ 506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06" h="554">
                  <a:moveTo>
                    <a:pt x="411" y="506"/>
                  </a:moveTo>
                  <a:lnTo>
                    <a:pt x="506" y="410"/>
                  </a:lnTo>
                  <a:lnTo>
                    <a:pt x="506" y="11"/>
                  </a:lnTo>
                  <a:lnTo>
                    <a:pt x="505" y="7"/>
                  </a:lnTo>
                  <a:lnTo>
                    <a:pt x="503" y="3"/>
                  </a:lnTo>
                  <a:lnTo>
                    <a:pt x="499" y="1"/>
                  </a:lnTo>
                  <a:lnTo>
                    <a:pt x="494" y="0"/>
                  </a:lnTo>
                  <a:lnTo>
                    <a:pt x="410" y="0"/>
                  </a:lnTo>
                  <a:lnTo>
                    <a:pt x="410" y="71"/>
                  </a:lnTo>
                  <a:lnTo>
                    <a:pt x="434" y="71"/>
                  </a:lnTo>
                  <a:lnTo>
                    <a:pt x="434" y="481"/>
                  </a:lnTo>
                  <a:lnTo>
                    <a:pt x="73" y="481"/>
                  </a:lnTo>
                  <a:lnTo>
                    <a:pt x="73" y="71"/>
                  </a:lnTo>
                  <a:lnTo>
                    <a:pt x="97" y="71"/>
                  </a:lnTo>
                  <a:lnTo>
                    <a:pt x="97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0" y="494"/>
                  </a:lnTo>
                  <a:lnTo>
                    <a:pt x="0" y="501"/>
                  </a:lnTo>
                  <a:lnTo>
                    <a:pt x="1" y="508"/>
                  </a:lnTo>
                  <a:lnTo>
                    <a:pt x="2" y="514"/>
                  </a:lnTo>
                  <a:lnTo>
                    <a:pt x="4" y="520"/>
                  </a:lnTo>
                  <a:lnTo>
                    <a:pt x="6" y="525"/>
                  </a:lnTo>
                  <a:lnTo>
                    <a:pt x="9" y="530"/>
                  </a:lnTo>
                  <a:lnTo>
                    <a:pt x="12" y="534"/>
                  </a:lnTo>
                  <a:lnTo>
                    <a:pt x="15" y="538"/>
                  </a:lnTo>
                  <a:lnTo>
                    <a:pt x="20" y="542"/>
                  </a:lnTo>
                  <a:lnTo>
                    <a:pt x="24" y="546"/>
                  </a:lnTo>
                  <a:lnTo>
                    <a:pt x="29" y="548"/>
                  </a:lnTo>
                  <a:lnTo>
                    <a:pt x="35" y="550"/>
                  </a:lnTo>
                  <a:lnTo>
                    <a:pt x="40" y="552"/>
                  </a:lnTo>
                  <a:lnTo>
                    <a:pt x="46" y="553"/>
                  </a:lnTo>
                  <a:lnTo>
                    <a:pt x="53" y="554"/>
                  </a:lnTo>
                  <a:lnTo>
                    <a:pt x="60" y="554"/>
                  </a:lnTo>
                  <a:lnTo>
                    <a:pt x="396" y="554"/>
                  </a:lnTo>
                  <a:lnTo>
                    <a:pt x="408" y="512"/>
                  </a:lnTo>
                  <a:lnTo>
                    <a:pt x="409" y="509"/>
                  </a:lnTo>
                  <a:lnTo>
                    <a:pt x="411" y="50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54" name="Freeform 1162">
              <a:extLst>
                <a:ext uri="{FF2B5EF4-FFF2-40B4-BE49-F238E27FC236}">
                  <a16:creationId xmlns="" xmlns:a16="http://schemas.microsoft.com/office/drawing/2014/main" id="{ACA6B076-61E2-4FF2-A002-3BAC97091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22550"/>
              <a:ext cx="69850" cy="9525"/>
            </a:xfrm>
            <a:custGeom>
              <a:avLst/>
              <a:gdLst>
                <a:gd name="T0" fmla="*/ 164 w 176"/>
                <a:gd name="T1" fmla="*/ 0 h 25"/>
                <a:gd name="T2" fmla="*/ 12 w 176"/>
                <a:gd name="T3" fmla="*/ 0 h 25"/>
                <a:gd name="T4" fmla="*/ 7 w 176"/>
                <a:gd name="T5" fmla="*/ 1 h 25"/>
                <a:gd name="T6" fmla="*/ 4 w 176"/>
                <a:gd name="T7" fmla="*/ 4 h 25"/>
                <a:gd name="T8" fmla="*/ 1 w 176"/>
                <a:gd name="T9" fmla="*/ 7 h 25"/>
                <a:gd name="T10" fmla="*/ 0 w 176"/>
                <a:gd name="T11" fmla="*/ 12 h 25"/>
                <a:gd name="T12" fmla="*/ 1 w 176"/>
                <a:gd name="T13" fmla="*/ 18 h 25"/>
                <a:gd name="T14" fmla="*/ 4 w 176"/>
                <a:gd name="T15" fmla="*/ 21 h 25"/>
                <a:gd name="T16" fmla="*/ 7 w 176"/>
                <a:gd name="T17" fmla="*/ 24 h 25"/>
                <a:gd name="T18" fmla="*/ 12 w 176"/>
                <a:gd name="T19" fmla="*/ 25 h 25"/>
                <a:gd name="T20" fmla="*/ 164 w 176"/>
                <a:gd name="T21" fmla="*/ 25 h 25"/>
                <a:gd name="T22" fmla="*/ 168 w 176"/>
                <a:gd name="T23" fmla="*/ 24 h 25"/>
                <a:gd name="T24" fmla="*/ 172 w 176"/>
                <a:gd name="T25" fmla="*/ 21 h 25"/>
                <a:gd name="T26" fmla="*/ 175 w 176"/>
                <a:gd name="T27" fmla="*/ 18 h 25"/>
                <a:gd name="T28" fmla="*/ 176 w 176"/>
                <a:gd name="T29" fmla="*/ 12 h 25"/>
                <a:gd name="T30" fmla="*/ 175 w 176"/>
                <a:gd name="T31" fmla="*/ 7 h 25"/>
                <a:gd name="T32" fmla="*/ 172 w 176"/>
                <a:gd name="T33" fmla="*/ 4 h 25"/>
                <a:gd name="T34" fmla="*/ 168 w 176"/>
                <a:gd name="T35" fmla="*/ 1 h 25"/>
                <a:gd name="T36" fmla="*/ 164 w 176"/>
                <a:gd name="T3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5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4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8"/>
                  </a:lnTo>
                  <a:lnTo>
                    <a:pt x="4" y="21"/>
                  </a:lnTo>
                  <a:lnTo>
                    <a:pt x="7" y="24"/>
                  </a:lnTo>
                  <a:lnTo>
                    <a:pt x="12" y="25"/>
                  </a:lnTo>
                  <a:lnTo>
                    <a:pt x="164" y="25"/>
                  </a:lnTo>
                  <a:lnTo>
                    <a:pt x="168" y="24"/>
                  </a:lnTo>
                  <a:lnTo>
                    <a:pt x="172" y="21"/>
                  </a:lnTo>
                  <a:lnTo>
                    <a:pt x="175" y="18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4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55" name="Freeform 1163">
              <a:extLst>
                <a:ext uri="{FF2B5EF4-FFF2-40B4-BE49-F238E27FC236}">
                  <a16:creationId xmlns="" xmlns:a16="http://schemas.microsoft.com/office/drawing/2014/main" id="{430041FE-A5BC-456F-85E7-0E6E667DE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300" y="2516188"/>
              <a:ext cx="104775" cy="82550"/>
            </a:xfrm>
            <a:custGeom>
              <a:avLst/>
              <a:gdLst>
                <a:gd name="T0" fmla="*/ 253 w 266"/>
                <a:gd name="T1" fmla="*/ 205 h 205"/>
                <a:gd name="T2" fmla="*/ 263 w 266"/>
                <a:gd name="T3" fmla="*/ 202 h 205"/>
                <a:gd name="T4" fmla="*/ 266 w 266"/>
                <a:gd name="T5" fmla="*/ 193 h 205"/>
                <a:gd name="T6" fmla="*/ 265 w 266"/>
                <a:gd name="T7" fmla="*/ 56 h 205"/>
                <a:gd name="T8" fmla="*/ 258 w 266"/>
                <a:gd name="T9" fmla="*/ 49 h 205"/>
                <a:gd name="T10" fmla="*/ 217 w 266"/>
                <a:gd name="T11" fmla="*/ 48 h 205"/>
                <a:gd name="T12" fmla="*/ 205 w 266"/>
                <a:gd name="T13" fmla="*/ 43 h 205"/>
                <a:gd name="T14" fmla="*/ 200 w 266"/>
                <a:gd name="T15" fmla="*/ 32 h 205"/>
                <a:gd name="T16" fmla="*/ 192 w 266"/>
                <a:gd name="T17" fmla="*/ 19 h 205"/>
                <a:gd name="T18" fmla="*/ 178 w 266"/>
                <a:gd name="T19" fmla="*/ 9 h 205"/>
                <a:gd name="T20" fmla="*/ 169 w 266"/>
                <a:gd name="T21" fmla="*/ 5 h 205"/>
                <a:gd name="T22" fmla="*/ 166 w 266"/>
                <a:gd name="T23" fmla="*/ 4 h 205"/>
                <a:gd name="T24" fmla="*/ 162 w 266"/>
                <a:gd name="T25" fmla="*/ 4 h 205"/>
                <a:gd name="T26" fmla="*/ 158 w 266"/>
                <a:gd name="T27" fmla="*/ 3 h 205"/>
                <a:gd name="T28" fmla="*/ 154 w 266"/>
                <a:gd name="T29" fmla="*/ 2 h 205"/>
                <a:gd name="T30" fmla="*/ 150 w 266"/>
                <a:gd name="T31" fmla="*/ 1 h 205"/>
                <a:gd name="T32" fmla="*/ 145 w 266"/>
                <a:gd name="T33" fmla="*/ 1 h 205"/>
                <a:gd name="T34" fmla="*/ 140 w 266"/>
                <a:gd name="T35" fmla="*/ 0 h 205"/>
                <a:gd name="T36" fmla="*/ 131 w 266"/>
                <a:gd name="T37" fmla="*/ 0 h 205"/>
                <a:gd name="T38" fmla="*/ 125 w 266"/>
                <a:gd name="T39" fmla="*/ 1 h 205"/>
                <a:gd name="T40" fmla="*/ 121 w 266"/>
                <a:gd name="T41" fmla="*/ 1 h 205"/>
                <a:gd name="T42" fmla="*/ 117 w 266"/>
                <a:gd name="T43" fmla="*/ 2 h 205"/>
                <a:gd name="T44" fmla="*/ 113 w 266"/>
                <a:gd name="T45" fmla="*/ 3 h 205"/>
                <a:gd name="T46" fmla="*/ 110 w 266"/>
                <a:gd name="T47" fmla="*/ 4 h 205"/>
                <a:gd name="T48" fmla="*/ 106 w 266"/>
                <a:gd name="T49" fmla="*/ 4 h 205"/>
                <a:gd name="T50" fmla="*/ 102 w 266"/>
                <a:gd name="T51" fmla="*/ 5 h 205"/>
                <a:gd name="T52" fmla="*/ 92 w 266"/>
                <a:gd name="T53" fmla="*/ 9 h 205"/>
                <a:gd name="T54" fmla="*/ 79 w 266"/>
                <a:gd name="T55" fmla="*/ 19 h 205"/>
                <a:gd name="T56" fmla="*/ 70 w 266"/>
                <a:gd name="T57" fmla="*/ 32 h 205"/>
                <a:gd name="T58" fmla="*/ 65 w 266"/>
                <a:gd name="T59" fmla="*/ 43 h 205"/>
                <a:gd name="T60" fmla="*/ 55 w 266"/>
                <a:gd name="T61" fmla="*/ 48 h 205"/>
                <a:gd name="T62" fmla="*/ 9 w 266"/>
                <a:gd name="T63" fmla="*/ 49 h 205"/>
                <a:gd name="T64" fmla="*/ 1 w 266"/>
                <a:gd name="T65" fmla="*/ 56 h 205"/>
                <a:gd name="T66" fmla="*/ 0 w 266"/>
                <a:gd name="T67" fmla="*/ 193 h 205"/>
                <a:gd name="T68" fmla="*/ 5 w 266"/>
                <a:gd name="T69" fmla="*/ 202 h 205"/>
                <a:gd name="T70" fmla="*/ 13 w 266"/>
                <a:gd name="T71" fmla="*/ 205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66" h="205">
                  <a:moveTo>
                    <a:pt x="13" y="205"/>
                  </a:moveTo>
                  <a:lnTo>
                    <a:pt x="253" y="205"/>
                  </a:lnTo>
                  <a:lnTo>
                    <a:pt x="258" y="204"/>
                  </a:lnTo>
                  <a:lnTo>
                    <a:pt x="263" y="202"/>
                  </a:lnTo>
                  <a:lnTo>
                    <a:pt x="265" y="198"/>
                  </a:lnTo>
                  <a:lnTo>
                    <a:pt x="266" y="193"/>
                  </a:lnTo>
                  <a:lnTo>
                    <a:pt x="266" y="60"/>
                  </a:lnTo>
                  <a:lnTo>
                    <a:pt x="265" y="56"/>
                  </a:lnTo>
                  <a:lnTo>
                    <a:pt x="263" y="52"/>
                  </a:lnTo>
                  <a:lnTo>
                    <a:pt x="258" y="49"/>
                  </a:lnTo>
                  <a:lnTo>
                    <a:pt x="253" y="48"/>
                  </a:lnTo>
                  <a:lnTo>
                    <a:pt x="217" y="48"/>
                  </a:lnTo>
                  <a:lnTo>
                    <a:pt x="207" y="48"/>
                  </a:lnTo>
                  <a:lnTo>
                    <a:pt x="205" y="43"/>
                  </a:lnTo>
                  <a:lnTo>
                    <a:pt x="203" y="38"/>
                  </a:lnTo>
                  <a:lnTo>
                    <a:pt x="200" y="32"/>
                  </a:lnTo>
                  <a:lnTo>
                    <a:pt x="197" y="26"/>
                  </a:lnTo>
                  <a:lnTo>
                    <a:pt x="192" y="19"/>
                  </a:lnTo>
                  <a:lnTo>
                    <a:pt x="186" y="14"/>
                  </a:lnTo>
                  <a:lnTo>
                    <a:pt x="178" y="9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6" y="4"/>
                  </a:lnTo>
                  <a:lnTo>
                    <a:pt x="163" y="4"/>
                  </a:lnTo>
                  <a:lnTo>
                    <a:pt x="162" y="4"/>
                  </a:lnTo>
                  <a:lnTo>
                    <a:pt x="161" y="4"/>
                  </a:lnTo>
                  <a:lnTo>
                    <a:pt x="158" y="3"/>
                  </a:lnTo>
                  <a:lnTo>
                    <a:pt x="155" y="2"/>
                  </a:lnTo>
                  <a:lnTo>
                    <a:pt x="154" y="2"/>
                  </a:lnTo>
                  <a:lnTo>
                    <a:pt x="153" y="1"/>
                  </a:lnTo>
                  <a:lnTo>
                    <a:pt x="150" y="1"/>
                  </a:lnTo>
                  <a:lnTo>
                    <a:pt x="147" y="1"/>
                  </a:lnTo>
                  <a:lnTo>
                    <a:pt x="145" y="1"/>
                  </a:lnTo>
                  <a:lnTo>
                    <a:pt x="144" y="1"/>
                  </a:lnTo>
                  <a:lnTo>
                    <a:pt x="140" y="0"/>
                  </a:lnTo>
                  <a:lnTo>
                    <a:pt x="135" y="0"/>
                  </a:lnTo>
                  <a:lnTo>
                    <a:pt x="131" y="0"/>
                  </a:lnTo>
                  <a:lnTo>
                    <a:pt x="126" y="1"/>
                  </a:lnTo>
                  <a:lnTo>
                    <a:pt x="125" y="1"/>
                  </a:lnTo>
                  <a:lnTo>
                    <a:pt x="124" y="1"/>
                  </a:lnTo>
                  <a:lnTo>
                    <a:pt x="121" y="1"/>
                  </a:lnTo>
                  <a:lnTo>
                    <a:pt x="118" y="1"/>
                  </a:lnTo>
                  <a:lnTo>
                    <a:pt x="117" y="2"/>
                  </a:lnTo>
                  <a:lnTo>
                    <a:pt x="116" y="2"/>
                  </a:lnTo>
                  <a:lnTo>
                    <a:pt x="113" y="3"/>
                  </a:lnTo>
                  <a:lnTo>
                    <a:pt x="110" y="4"/>
                  </a:lnTo>
                  <a:lnTo>
                    <a:pt x="110" y="4"/>
                  </a:lnTo>
                  <a:lnTo>
                    <a:pt x="109" y="4"/>
                  </a:lnTo>
                  <a:lnTo>
                    <a:pt x="106" y="4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1" y="5"/>
                  </a:lnTo>
                  <a:lnTo>
                    <a:pt x="92" y="9"/>
                  </a:lnTo>
                  <a:lnTo>
                    <a:pt x="85" y="14"/>
                  </a:lnTo>
                  <a:lnTo>
                    <a:pt x="79" y="19"/>
                  </a:lnTo>
                  <a:lnTo>
                    <a:pt x="74" y="26"/>
                  </a:lnTo>
                  <a:lnTo>
                    <a:pt x="70" y="32"/>
                  </a:lnTo>
                  <a:lnTo>
                    <a:pt x="67" y="38"/>
                  </a:lnTo>
                  <a:lnTo>
                    <a:pt x="65" y="43"/>
                  </a:lnTo>
                  <a:lnTo>
                    <a:pt x="64" y="48"/>
                  </a:lnTo>
                  <a:lnTo>
                    <a:pt x="55" y="48"/>
                  </a:lnTo>
                  <a:lnTo>
                    <a:pt x="13" y="48"/>
                  </a:lnTo>
                  <a:lnTo>
                    <a:pt x="9" y="49"/>
                  </a:lnTo>
                  <a:lnTo>
                    <a:pt x="5" y="52"/>
                  </a:lnTo>
                  <a:lnTo>
                    <a:pt x="1" y="56"/>
                  </a:lnTo>
                  <a:lnTo>
                    <a:pt x="0" y="60"/>
                  </a:lnTo>
                  <a:lnTo>
                    <a:pt x="0" y="193"/>
                  </a:lnTo>
                  <a:lnTo>
                    <a:pt x="1" y="198"/>
                  </a:lnTo>
                  <a:lnTo>
                    <a:pt x="5" y="202"/>
                  </a:lnTo>
                  <a:lnTo>
                    <a:pt x="9" y="204"/>
                  </a:lnTo>
                  <a:lnTo>
                    <a:pt x="13" y="20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56" name="Freeform 1164">
              <a:extLst>
                <a:ext uri="{FF2B5EF4-FFF2-40B4-BE49-F238E27FC236}">
                  <a16:creationId xmlns="" xmlns:a16="http://schemas.microsoft.com/office/drawing/2014/main" id="{796704C1-487B-43FB-8336-10F28D9A4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1425" y="2767013"/>
              <a:ext cx="34925" cy="34925"/>
            </a:xfrm>
            <a:custGeom>
              <a:avLst/>
              <a:gdLst>
                <a:gd name="T0" fmla="*/ 0 w 88"/>
                <a:gd name="T1" fmla="*/ 88 h 88"/>
                <a:gd name="T2" fmla="*/ 88 w 88"/>
                <a:gd name="T3" fmla="*/ 64 h 88"/>
                <a:gd name="T4" fmla="*/ 25 w 88"/>
                <a:gd name="T5" fmla="*/ 0 h 88"/>
                <a:gd name="T6" fmla="*/ 0 w 88"/>
                <a:gd name="T7" fmla="*/ 8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88">
                  <a:moveTo>
                    <a:pt x="0" y="88"/>
                  </a:moveTo>
                  <a:lnTo>
                    <a:pt x="88" y="64"/>
                  </a:lnTo>
                  <a:lnTo>
                    <a:pt x="25" y="0"/>
                  </a:lnTo>
                  <a:lnTo>
                    <a:pt x="0" y="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57" name="Freeform 1165">
              <a:extLst>
                <a:ext uri="{FF2B5EF4-FFF2-40B4-BE49-F238E27FC236}">
                  <a16:creationId xmlns="" xmlns:a16="http://schemas.microsoft.com/office/drawing/2014/main" id="{C8AE7332-B168-4839-9413-70CF47DC3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5713" y="2701925"/>
              <a:ext cx="87313" cy="85725"/>
            </a:xfrm>
            <a:custGeom>
              <a:avLst/>
              <a:gdLst>
                <a:gd name="T0" fmla="*/ 0 w 218"/>
                <a:gd name="T1" fmla="*/ 145 h 218"/>
                <a:gd name="T2" fmla="*/ 73 w 218"/>
                <a:gd name="T3" fmla="*/ 218 h 218"/>
                <a:gd name="T4" fmla="*/ 218 w 218"/>
                <a:gd name="T5" fmla="*/ 74 h 218"/>
                <a:gd name="T6" fmla="*/ 144 w 218"/>
                <a:gd name="T7" fmla="*/ 0 h 218"/>
                <a:gd name="T8" fmla="*/ 0 w 218"/>
                <a:gd name="T9" fmla="*/ 145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8" h="218">
                  <a:moveTo>
                    <a:pt x="0" y="145"/>
                  </a:moveTo>
                  <a:lnTo>
                    <a:pt x="73" y="218"/>
                  </a:lnTo>
                  <a:lnTo>
                    <a:pt x="218" y="74"/>
                  </a:lnTo>
                  <a:lnTo>
                    <a:pt x="144" y="0"/>
                  </a:lnTo>
                  <a:lnTo>
                    <a:pt x="0" y="14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58" name="Freeform 1166">
              <a:extLst>
                <a:ext uri="{FF2B5EF4-FFF2-40B4-BE49-F238E27FC236}">
                  <a16:creationId xmlns="" xmlns:a16="http://schemas.microsoft.com/office/drawing/2014/main" id="{A26445E2-D268-4050-86CC-6EB1E5803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0800" y="2674938"/>
              <a:ext cx="49213" cy="49213"/>
            </a:xfrm>
            <a:custGeom>
              <a:avLst/>
              <a:gdLst>
                <a:gd name="T0" fmla="*/ 50 w 123"/>
                <a:gd name="T1" fmla="*/ 0 h 123"/>
                <a:gd name="T2" fmla="*/ 0 w 123"/>
                <a:gd name="T3" fmla="*/ 50 h 123"/>
                <a:gd name="T4" fmla="*/ 73 w 123"/>
                <a:gd name="T5" fmla="*/ 123 h 123"/>
                <a:gd name="T6" fmla="*/ 123 w 123"/>
                <a:gd name="T7" fmla="*/ 73 h 123"/>
                <a:gd name="T8" fmla="*/ 50 w 123"/>
                <a:gd name="T9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3" h="123">
                  <a:moveTo>
                    <a:pt x="50" y="0"/>
                  </a:moveTo>
                  <a:lnTo>
                    <a:pt x="0" y="50"/>
                  </a:lnTo>
                  <a:lnTo>
                    <a:pt x="73" y="123"/>
                  </a:lnTo>
                  <a:lnTo>
                    <a:pt x="123" y="73"/>
                  </a:lnTo>
                  <a:lnTo>
                    <a:pt x="5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59" name="Freeform 1167">
              <a:extLst>
                <a:ext uri="{FF2B5EF4-FFF2-40B4-BE49-F238E27FC236}">
                  <a16:creationId xmlns="" xmlns:a16="http://schemas.microsoft.com/office/drawing/2014/main" id="{4316318C-71C4-4159-B0E7-B80F0216B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51125"/>
              <a:ext cx="69850" cy="9525"/>
            </a:xfrm>
            <a:custGeom>
              <a:avLst/>
              <a:gdLst>
                <a:gd name="T0" fmla="*/ 164 w 176"/>
                <a:gd name="T1" fmla="*/ 0 h 23"/>
                <a:gd name="T2" fmla="*/ 12 w 176"/>
                <a:gd name="T3" fmla="*/ 0 h 23"/>
                <a:gd name="T4" fmla="*/ 7 w 176"/>
                <a:gd name="T5" fmla="*/ 1 h 23"/>
                <a:gd name="T6" fmla="*/ 4 w 176"/>
                <a:gd name="T7" fmla="*/ 3 h 23"/>
                <a:gd name="T8" fmla="*/ 1 w 176"/>
                <a:gd name="T9" fmla="*/ 7 h 23"/>
                <a:gd name="T10" fmla="*/ 0 w 176"/>
                <a:gd name="T11" fmla="*/ 12 h 23"/>
                <a:gd name="T12" fmla="*/ 1 w 176"/>
                <a:gd name="T13" fmla="*/ 16 h 23"/>
                <a:gd name="T14" fmla="*/ 4 w 176"/>
                <a:gd name="T15" fmla="*/ 20 h 23"/>
                <a:gd name="T16" fmla="*/ 7 w 176"/>
                <a:gd name="T17" fmla="*/ 23 h 23"/>
                <a:gd name="T18" fmla="*/ 12 w 176"/>
                <a:gd name="T19" fmla="*/ 23 h 23"/>
                <a:gd name="T20" fmla="*/ 164 w 176"/>
                <a:gd name="T21" fmla="*/ 23 h 23"/>
                <a:gd name="T22" fmla="*/ 168 w 176"/>
                <a:gd name="T23" fmla="*/ 23 h 23"/>
                <a:gd name="T24" fmla="*/ 172 w 176"/>
                <a:gd name="T25" fmla="*/ 20 h 23"/>
                <a:gd name="T26" fmla="*/ 175 w 176"/>
                <a:gd name="T27" fmla="*/ 16 h 23"/>
                <a:gd name="T28" fmla="*/ 176 w 176"/>
                <a:gd name="T29" fmla="*/ 12 h 23"/>
                <a:gd name="T30" fmla="*/ 175 w 176"/>
                <a:gd name="T31" fmla="*/ 7 h 23"/>
                <a:gd name="T32" fmla="*/ 172 w 176"/>
                <a:gd name="T33" fmla="*/ 3 h 23"/>
                <a:gd name="T34" fmla="*/ 168 w 176"/>
                <a:gd name="T35" fmla="*/ 1 h 23"/>
                <a:gd name="T36" fmla="*/ 164 w 176"/>
                <a:gd name="T3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3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3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60" name="Freeform 1168">
              <a:extLst>
                <a:ext uri="{FF2B5EF4-FFF2-40B4-BE49-F238E27FC236}">
                  <a16:creationId xmlns="" xmlns:a16="http://schemas.microsoft.com/office/drawing/2014/main" id="{527DBA08-4A05-4BCA-B844-A187DF7ED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79700"/>
              <a:ext cx="69850" cy="9525"/>
            </a:xfrm>
            <a:custGeom>
              <a:avLst/>
              <a:gdLst>
                <a:gd name="T0" fmla="*/ 176 w 176"/>
                <a:gd name="T1" fmla="*/ 11 h 23"/>
                <a:gd name="T2" fmla="*/ 175 w 176"/>
                <a:gd name="T3" fmla="*/ 7 h 23"/>
                <a:gd name="T4" fmla="*/ 172 w 176"/>
                <a:gd name="T5" fmla="*/ 3 h 23"/>
                <a:gd name="T6" fmla="*/ 168 w 176"/>
                <a:gd name="T7" fmla="*/ 1 h 23"/>
                <a:gd name="T8" fmla="*/ 164 w 176"/>
                <a:gd name="T9" fmla="*/ 0 h 23"/>
                <a:gd name="T10" fmla="*/ 12 w 176"/>
                <a:gd name="T11" fmla="*/ 0 h 23"/>
                <a:gd name="T12" fmla="*/ 7 w 176"/>
                <a:gd name="T13" fmla="*/ 1 h 23"/>
                <a:gd name="T14" fmla="*/ 4 w 176"/>
                <a:gd name="T15" fmla="*/ 3 h 23"/>
                <a:gd name="T16" fmla="*/ 1 w 176"/>
                <a:gd name="T17" fmla="*/ 7 h 23"/>
                <a:gd name="T18" fmla="*/ 0 w 176"/>
                <a:gd name="T19" fmla="*/ 11 h 23"/>
                <a:gd name="T20" fmla="*/ 1 w 176"/>
                <a:gd name="T21" fmla="*/ 16 h 23"/>
                <a:gd name="T22" fmla="*/ 4 w 176"/>
                <a:gd name="T23" fmla="*/ 20 h 23"/>
                <a:gd name="T24" fmla="*/ 7 w 176"/>
                <a:gd name="T25" fmla="*/ 22 h 23"/>
                <a:gd name="T26" fmla="*/ 12 w 176"/>
                <a:gd name="T27" fmla="*/ 23 h 23"/>
                <a:gd name="T28" fmla="*/ 164 w 176"/>
                <a:gd name="T29" fmla="*/ 23 h 23"/>
                <a:gd name="T30" fmla="*/ 168 w 176"/>
                <a:gd name="T31" fmla="*/ 22 h 23"/>
                <a:gd name="T32" fmla="*/ 172 w 176"/>
                <a:gd name="T33" fmla="*/ 20 h 23"/>
                <a:gd name="T34" fmla="*/ 175 w 176"/>
                <a:gd name="T35" fmla="*/ 16 h 23"/>
                <a:gd name="T36" fmla="*/ 176 w 176"/>
                <a:gd name="T37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76" y="11"/>
                  </a:move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2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2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61" name="Freeform 1169">
              <a:extLst>
                <a:ext uri="{FF2B5EF4-FFF2-40B4-BE49-F238E27FC236}">
                  <a16:creationId xmlns="" xmlns:a16="http://schemas.microsoft.com/office/drawing/2014/main" id="{4C89D2D4-8C61-4BC8-9EBB-1CC3995E9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708275"/>
              <a:ext cx="46038" cy="9525"/>
            </a:xfrm>
            <a:custGeom>
              <a:avLst/>
              <a:gdLst>
                <a:gd name="T0" fmla="*/ 12 w 115"/>
                <a:gd name="T1" fmla="*/ 0 h 24"/>
                <a:gd name="T2" fmla="*/ 7 w 115"/>
                <a:gd name="T3" fmla="*/ 1 h 24"/>
                <a:gd name="T4" fmla="*/ 4 w 115"/>
                <a:gd name="T5" fmla="*/ 3 h 24"/>
                <a:gd name="T6" fmla="*/ 1 w 115"/>
                <a:gd name="T7" fmla="*/ 8 h 24"/>
                <a:gd name="T8" fmla="*/ 0 w 115"/>
                <a:gd name="T9" fmla="*/ 12 h 24"/>
                <a:gd name="T10" fmla="*/ 1 w 115"/>
                <a:gd name="T11" fmla="*/ 17 h 24"/>
                <a:gd name="T12" fmla="*/ 4 w 115"/>
                <a:gd name="T13" fmla="*/ 21 h 24"/>
                <a:gd name="T14" fmla="*/ 7 w 115"/>
                <a:gd name="T15" fmla="*/ 23 h 24"/>
                <a:gd name="T16" fmla="*/ 12 w 115"/>
                <a:gd name="T17" fmla="*/ 24 h 24"/>
                <a:gd name="T18" fmla="*/ 103 w 115"/>
                <a:gd name="T19" fmla="*/ 24 h 24"/>
                <a:gd name="T20" fmla="*/ 108 w 115"/>
                <a:gd name="T21" fmla="*/ 23 h 24"/>
                <a:gd name="T22" fmla="*/ 112 w 115"/>
                <a:gd name="T23" fmla="*/ 21 h 24"/>
                <a:gd name="T24" fmla="*/ 114 w 115"/>
                <a:gd name="T25" fmla="*/ 17 h 24"/>
                <a:gd name="T26" fmla="*/ 115 w 115"/>
                <a:gd name="T27" fmla="*/ 12 h 24"/>
                <a:gd name="T28" fmla="*/ 114 w 115"/>
                <a:gd name="T29" fmla="*/ 8 h 24"/>
                <a:gd name="T30" fmla="*/ 112 w 115"/>
                <a:gd name="T31" fmla="*/ 3 h 24"/>
                <a:gd name="T32" fmla="*/ 108 w 115"/>
                <a:gd name="T33" fmla="*/ 1 h 24"/>
                <a:gd name="T34" fmla="*/ 103 w 115"/>
                <a:gd name="T35" fmla="*/ 0 h 24"/>
                <a:gd name="T36" fmla="*/ 12 w 115"/>
                <a:gd name="T3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5" h="24">
                  <a:moveTo>
                    <a:pt x="12" y="0"/>
                  </a:moveTo>
                  <a:lnTo>
                    <a:pt x="7" y="1"/>
                  </a:lnTo>
                  <a:lnTo>
                    <a:pt x="4" y="3"/>
                  </a:lnTo>
                  <a:lnTo>
                    <a:pt x="1" y="8"/>
                  </a:lnTo>
                  <a:lnTo>
                    <a:pt x="0" y="12"/>
                  </a:lnTo>
                  <a:lnTo>
                    <a:pt x="1" y="17"/>
                  </a:lnTo>
                  <a:lnTo>
                    <a:pt x="4" y="21"/>
                  </a:lnTo>
                  <a:lnTo>
                    <a:pt x="7" y="23"/>
                  </a:lnTo>
                  <a:lnTo>
                    <a:pt x="12" y="24"/>
                  </a:lnTo>
                  <a:lnTo>
                    <a:pt x="103" y="24"/>
                  </a:lnTo>
                  <a:lnTo>
                    <a:pt x="108" y="23"/>
                  </a:lnTo>
                  <a:lnTo>
                    <a:pt x="112" y="21"/>
                  </a:lnTo>
                  <a:lnTo>
                    <a:pt x="114" y="17"/>
                  </a:lnTo>
                  <a:lnTo>
                    <a:pt x="115" y="12"/>
                  </a:lnTo>
                  <a:lnTo>
                    <a:pt x="114" y="8"/>
                  </a:lnTo>
                  <a:lnTo>
                    <a:pt x="112" y="3"/>
                  </a:lnTo>
                  <a:lnTo>
                    <a:pt x="108" y="1"/>
                  </a:lnTo>
                  <a:lnTo>
                    <a:pt x="103" y="0"/>
                  </a:lnTo>
                  <a:lnTo>
                    <a:pt x="1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</p:grpSp>
      <p:sp>
        <p:nvSpPr>
          <p:cNvPr id="62" name="Oval 15">
            <a:extLst>
              <a:ext uri="{FF2B5EF4-FFF2-40B4-BE49-F238E27FC236}">
                <a16:creationId xmlns="" xmlns:a16="http://schemas.microsoft.com/office/drawing/2014/main" id="{BDB611C0-188C-4800-8C8D-7405100DC7C7}"/>
              </a:ext>
            </a:extLst>
          </p:cNvPr>
          <p:cNvSpPr/>
          <p:nvPr/>
        </p:nvSpPr>
        <p:spPr>
          <a:xfrm>
            <a:off x="8040749" y="433480"/>
            <a:ext cx="124037" cy="107451"/>
          </a:xfrm>
          <a:prstGeom prst="ellipse">
            <a:avLst/>
          </a:prstGeom>
          <a:solidFill>
            <a:srgbClr val="769BC9">
              <a:lumMod val="50000"/>
            </a:srgbClr>
          </a:solidFill>
          <a:ln w="38100" cap="flat" cmpd="sng" algn="ctr">
            <a:solidFill>
              <a:sysClr val="window" lastClr="FFFFFF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algn="ctr" defTabSz="914400">
              <a:defRPr/>
            </a:pPr>
            <a:endParaRPr lang="en-US" kern="0" smtClean="0">
              <a:solidFill>
                <a:prstClr val="white"/>
              </a:solidFill>
              <a:latin typeface="Calibri Light"/>
            </a:endParaRPr>
          </a:p>
        </p:txBody>
      </p:sp>
      <p:sp>
        <p:nvSpPr>
          <p:cNvPr id="3" name="TextBox 2"/>
          <p:cNvSpPr txBox="1"/>
          <p:nvPr/>
        </p:nvSpPr>
        <p:spPr>
          <a:xfrm>
            <a:off x="7599139" y="80225"/>
            <a:ext cx="148886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912510"/>
            <a:r>
              <a:rPr lang="ru-RU" b="1" dirty="0">
                <a:solidFill>
                  <a:srgbClr val="FFFFFF"/>
                </a:solidFill>
              </a:rPr>
              <a:t>м</a:t>
            </a:r>
            <a:r>
              <a:rPr lang="ru-RU" b="1" dirty="0" smtClean="0">
                <a:solidFill>
                  <a:srgbClr val="FFFFFF"/>
                </a:solidFill>
              </a:rPr>
              <a:t>лн рублей</a:t>
            </a:r>
            <a:endParaRPr lang="ru-RU" b="1" dirty="0">
              <a:solidFill>
                <a:srgbClr val="FFFFFF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0342979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300">
        <p14:pan dir="u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Freeform 39"/>
          <p:cNvSpPr>
            <a:spLocks noEditPoints="1"/>
          </p:cNvSpPr>
          <p:nvPr/>
        </p:nvSpPr>
        <p:spPr bwMode="auto">
          <a:xfrm>
            <a:off x="145249" y="-92545"/>
            <a:ext cx="5688632" cy="1115908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324" tIns="45662" rIns="91324" bIns="45662" numCol="1" anchor="t" anchorCtr="0" compatLnSpc="1">
            <a:prstTxWarp prst="textNoShape">
              <a:avLst/>
            </a:prstTxWarp>
          </a:bodyPr>
          <a:lstStyle/>
          <a:p>
            <a:pPr algn="ctr" defTabSz="913095">
              <a:defRPr/>
            </a:pPr>
            <a:endParaRPr lang="ru-RU" altLang="ru-RU" b="1" dirty="0" smtClean="0">
              <a:solidFill>
                <a:srgbClr val="FFFF00"/>
              </a:solidFill>
              <a:effectLst>
                <a:glow rad="127000">
                  <a:prstClr val="black"/>
                </a:glow>
              </a:effectLst>
              <a:cs typeface="Raleway" panose="020B0604020202020204" charset="0"/>
            </a:endParaRPr>
          </a:p>
          <a:p>
            <a:pPr algn="ctr" defTabSz="913095">
              <a:defRPr/>
            </a:pPr>
            <a:r>
              <a:rPr lang="ru-RU" altLang="ru-RU" b="1" dirty="0" smtClean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cs typeface="Raleway" panose="020B0604020202020204" charset="0"/>
              </a:rPr>
              <a:t>НОРМАТИВЫ ОТЧИСЛЕНИЙ	 </a:t>
            </a:r>
            <a:r>
              <a:rPr lang="ru-RU" altLang="ru-RU" b="1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cs typeface="Raleway" panose="020B0604020202020204" charset="0"/>
              </a:rPr>
              <a:t>ДОХОДОВ В БЮДЖЕТ ГОРОДА </a:t>
            </a:r>
            <a:r>
              <a:rPr lang="ru-RU" altLang="ru-RU" b="1" dirty="0" smtClean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cs typeface="Raleway" panose="020B0604020202020204" charset="0"/>
              </a:rPr>
              <a:t>КОМСОМОЛЬСКА-НА-АМУРЕ </a:t>
            </a:r>
            <a:r>
              <a:rPr lang="ru-RU" altLang="ru-RU" b="1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cs typeface="Raleway" panose="020B0604020202020204" charset="0"/>
              </a:rPr>
              <a:t>В </a:t>
            </a:r>
            <a:r>
              <a:rPr lang="ru-RU" altLang="ru-RU" b="1" dirty="0" smtClean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cs typeface="Raleway" panose="020B0604020202020204" charset="0"/>
              </a:rPr>
              <a:t>2025  ГОДУ</a:t>
            </a:r>
            <a:endParaRPr lang="en-US" kern="0" dirty="0">
              <a:solidFill>
                <a:srgbClr val="5B9BD5">
                  <a:lumMod val="75000"/>
                </a:srgbClr>
              </a:solidFill>
            </a:endParaRPr>
          </a:p>
        </p:txBody>
      </p:sp>
      <p:sp>
        <p:nvSpPr>
          <p:cNvPr id="8" name="Нашивка 7"/>
          <p:cNvSpPr/>
          <p:nvPr/>
        </p:nvSpPr>
        <p:spPr>
          <a:xfrm>
            <a:off x="1945270" y="897902"/>
            <a:ext cx="2338698" cy="432051"/>
          </a:xfrm>
          <a:prstGeom prst="chevron">
            <a:avLst/>
          </a:prstGeom>
          <a:gradFill>
            <a:gsLst>
              <a:gs pos="0">
                <a:srgbClr val="009999">
                  <a:lumMod val="92000"/>
                </a:srgbClr>
              </a:gs>
              <a:gs pos="69000">
                <a:schemeClr val="accent2">
                  <a:lumMod val="33000"/>
                  <a:lumOff val="67000"/>
                </a:schemeClr>
              </a:gs>
            </a:gsLst>
            <a:lin ang="5400000" scaled="1"/>
          </a:gradFill>
          <a:ln>
            <a:noFill/>
          </a:ln>
        </p:spPr>
        <p:txBody>
          <a:bodyPr wrap="none" anchor="ctr"/>
          <a:lstStyle/>
          <a:p>
            <a:pPr defTabSz="912510" fontAlgn="base">
              <a:spcBef>
                <a:spcPct val="0"/>
              </a:spcBef>
              <a:spcAft>
                <a:spcPct val="0"/>
              </a:spcAft>
            </a:pPr>
            <a:endParaRPr lang="ru-RU" dirty="0">
              <a:solidFill>
                <a:srgbClr val="9BCAE3"/>
              </a:solidFill>
              <a:latin typeface="Arial" charset="0"/>
            </a:endParaRPr>
          </a:p>
        </p:txBody>
      </p:sp>
      <p:sp>
        <p:nvSpPr>
          <p:cNvPr id="9" name="Нашивка 8"/>
          <p:cNvSpPr/>
          <p:nvPr/>
        </p:nvSpPr>
        <p:spPr>
          <a:xfrm>
            <a:off x="1987458" y="1329953"/>
            <a:ext cx="2339807" cy="365231"/>
          </a:xfrm>
          <a:prstGeom prst="chevron">
            <a:avLst/>
          </a:prstGeom>
          <a:gradFill>
            <a:gsLst>
              <a:gs pos="0">
                <a:srgbClr val="009999">
                  <a:lumMod val="92000"/>
                </a:srgbClr>
              </a:gs>
              <a:gs pos="69000">
                <a:schemeClr val="accent2">
                  <a:lumMod val="33000"/>
                  <a:lumOff val="67000"/>
                </a:schemeClr>
              </a:gs>
            </a:gsLst>
            <a:lin ang="5400000" scaled="1"/>
          </a:gradFill>
          <a:ln>
            <a:noFill/>
          </a:ln>
        </p:spPr>
        <p:txBody>
          <a:bodyPr wrap="none" anchor="ctr"/>
          <a:lstStyle/>
          <a:p>
            <a:pPr defTabSz="912510" fontAlgn="base">
              <a:spcBef>
                <a:spcPct val="0"/>
              </a:spcBef>
              <a:spcAft>
                <a:spcPct val="0"/>
              </a:spcAft>
            </a:pPr>
            <a:endParaRPr lang="ru-RU" dirty="0">
              <a:solidFill>
                <a:srgbClr val="9BCAE3"/>
              </a:solidFill>
              <a:latin typeface="Arial" charset="0"/>
            </a:endParaRPr>
          </a:p>
        </p:txBody>
      </p:sp>
      <p:sp>
        <p:nvSpPr>
          <p:cNvPr id="10" name="Rectangle 16"/>
          <p:cNvSpPr>
            <a:spLocks noChangeArrowheads="1"/>
          </p:cNvSpPr>
          <p:nvPr/>
        </p:nvSpPr>
        <p:spPr bwMode="auto">
          <a:xfrm>
            <a:off x="1987457" y="897902"/>
            <a:ext cx="2339807" cy="4308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 defTabSz="912510">
              <a:spcBef>
                <a:spcPct val="0"/>
              </a:spcBef>
            </a:pPr>
            <a:r>
              <a:rPr lang="ru-RU" altLang="ru-RU" sz="1100" b="1" dirty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   Налог на имущество              физических </a:t>
            </a:r>
            <a:r>
              <a:rPr lang="ru-RU" altLang="ru-RU" sz="1100" b="1" dirty="0" smtClean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лиц</a:t>
            </a:r>
            <a:endParaRPr lang="ru-RU" altLang="ru-RU" sz="1100" b="1" dirty="0">
              <a:solidFill>
                <a:prstClr val="black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11" name="Нашивка 10"/>
          <p:cNvSpPr/>
          <p:nvPr/>
        </p:nvSpPr>
        <p:spPr>
          <a:xfrm>
            <a:off x="1945270" y="1703996"/>
            <a:ext cx="2381995" cy="340971"/>
          </a:xfrm>
          <a:prstGeom prst="chevron">
            <a:avLst/>
          </a:prstGeom>
          <a:gradFill>
            <a:gsLst>
              <a:gs pos="0">
                <a:srgbClr val="009999">
                  <a:lumMod val="92000"/>
                </a:srgbClr>
              </a:gs>
              <a:gs pos="69000">
                <a:schemeClr val="accent2">
                  <a:lumMod val="33000"/>
                  <a:lumOff val="67000"/>
                </a:schemeClr>
              </a:gs>
            </a:gsLst>
            <a:lin ang="5400000" scaled="1"/>
          </a:gradFill>
          <a:ln>
            <a:noFill/>
          </a:ln>
        </p:spPr>
        <p:txBody>
          <a:bodyPr wrap="none" anchor="ctr"/>
          <a:lstStyle/>
          <a:p>
            <a:pPr defTabSz="912510" fontAlgn="base">
              <a:spcBef>
                <a:spcPct val="0"/>
              </a:spcBef>
              <a:spcAft>
                <a:spcPct val="0"/>
              </a:spcAft>
            </a:pPr>
            <a:endParaRPr lang="ru-RU" dirty="0">
              <a:solidFill>
                <a:srgbClr val="9BCAE3"/>
              </a:solidFill>
              <a:latin typeface="Arial" charset="0"/>
            </a:endParaRPr>
          </a:p>
        </p:txBody>
      </p:sp>
      <p:sp>
        <p:nvSpPr>
          <p:cNvPr id="12" name="Нашивка 11"/>
          <p:cNvSpPr/>
          <p:nvPr/>
        </p:nvSpPr>
        <p:spPr>
          <a:xfrm>
            <a:off x="1945270" y="2075665"/>
            <a:ext cx="2396383" cy="268603"/>
          </a:xfrm>
          <a:prstGeom prst="chevron">
            <a:avLst/>
          </a:prstGeom>
          <a:gradFill>
            <a:gsLst>
              <a:gs pos="0">
                <a:srgbClr val="009999">
                  <a:lumMod val="92000"/>
                </a:srgbClr>
              </a:gs>
              <a:gs pos="69000">
                <a:schemeClr val="accent2">
                  <a:lumMod val="33000"/>
                  <a:lumOff val="67000"/>
                </a:schemeClr>
              </a:gs>
            </a:gsLst>
            <a:lin ang="5400000" scaled="1"/>
          </a:gradFill>
          <a:ln>
            <a:noFill/>
          </a:ln>
        </p:spPr>
        <p:txBody>
          <a:bodyPr wrap="none" anchor="ctr"/>
          <a:lstStyle/>
          <a:p>
            <a:pPr defTabSz="912510" fontAlgn="base">
              <a:spcBef>
                <a:spcPct val="0"/>
              </a:spcBef>
              <a:spcAft>
                <a:spcPct val="0"/>
              </a:spcAft>
            </a:pPr>
            <a:endParaRPr lang="ru-RU" dirty="0">
              <a:solidFill>
                <a:srgbClr val="9BCAE3"/>
              </a:solidFill>
              <a:latin typeface="Arial" charset="0"/>
            </a:endParaRPr>
          </a:p>
        </p:txBody>
      </p:sp>
      <p:sp>
        <p:nvSpPr>
          <p:cNvPr id="13" name="Rectangle 16"/>
          <p:cNvSpPr>
            <a:spLocks noChangeArrowheads="1"/>
          </p:cNvSpPr>
          <p:nvPr/>
        </p:nvSpPr>
        <p:spPr bwMode="auto">
          <a:xfrm>
            <a:off x="1900025" y="1329953"/>
            <a:ext cx="2383943" cy="2616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 defTabSz="912510">
              <a:spcBef>
                <a:spcPct val="0"/>
              </a:spcBef>
            </a:pPr>
            <a:r>
              <a:rPr lang="ru-RU" altLang="ru-RU" sz="1100" b="1" dirty="0" smtClean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Транспортный налог</a:t>
            </a:r>
            <a:endParaRPr lang="ru-RU" altLang="ru-RU" sz="1100" b="1" dirty="0">
              <a:solidFill>
                <a:prstClr val="black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14" name="Rectangle 16"/>
          <p:cNvSpPr>
            <a:spLocks noChangeArrowheads="1"/>
          </p:cNvSpPr>
          <p:nvPr/>
        </p:nvSpPr>
        <p:spPr bwMode="auto">
          <a:xfrm>
            <a:off x="2155323" y="1703996"/>
            <a:ext cx="2137353" cy="2616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 defTabSz="912510">
              <a:spcBef>
                <a:spcPct val="0"/>
              </a:spcBef>
            </a:pPr>
            <a:r>
              <a:rPr lang="ru-RU" altLang="ru-RU" sz="1100" b="1" dirty="0" smtClean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Земельный налог</a:t>
            </a:r>
            <a:endParaRPr lang="ru-RU" altLang="ru-RU" sz="1100" b="1" dirty="0">
              <a:solidFill>
                <a:prstClr val="black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15" name="Нашивка 14"/>
          <p:cNvSpPr/>
          <p:nvPr/>
        </p:nvSpPr>
        <p:spPr>
          <a:xfrm>
            <a:off x="1945269" y="2371496"/>
            <a:ext cx="2396385" cy="372588"/>
          </a:xfrm>
          <a:prstGeom prst="chevron">
            <a:avLst/>
          </a:prstGeom>
          <a:gradFill>
            <a:gsLst>
              <a:gs pos="0">
                <a:srgbClr val="009999">
                  <a:lumMod val="92000"/>
                </a:srgbClr>
              </a:gs>
              <a:gs pos="69000">
                <a:schemeClr val="accent2">
                  <a:lumMod val="33000"/>
                  <a:lumOff val="67000"/>
                </a:schemeClr>
              </a:gs>
            </a:gsLst>
            <a:lin ang="5400000" scaled="1"/>
          </a:gradFill>
          <a:ln>
            <a:noFill/>
          </a:ln>
        </p:spPr>
        <p:txBody>
          <a:bodyPr wrap="none" anchor="ctr"/>
          <a:lstStyle/>
          <a:p>
            <a:pPr defTabSz="912510" fontAlgn="base">
              <a:spcBef>
                <a:spcPct val="0"/>
              </a:spcBef>
              <a:spcAft>
                <a:spcPct val="0"/>
              </a:spcAft>
            </a:pPr>
            <a:endParaRPr lang="ru-RU" dirty="0">
              <a:solidFill>
                <a:srgbClr val="9BCAE3"/>
              </a:solidFill>
              <a:latin typeface="Arial" charset="0"/>
            </a:endParaRPr>
          </a:p>
        </p:txBody>
      </p:sp>
      <p:sp>
        <p:nvSpPr>
          <p:cNvPr id="17" name="Rectangle 16"/>
          <p:cNvSpPr>
            <a:spLocks noChangeArrowheads="1"/>
          </p:cNvSpPr>
          <p:nvPr/>
        </p:nvSpPr>
        <p:spPr bwMode="auto">
          <a:xfrm>
            <a:off x="2256419" y="2082658"/>
            <a:ext cx="1658390" cy="2616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 defTabSz="912510">
              <a:spcBef>
                <a:spcPct val="0"/>
              </a:spcBef>
            </a:pPr>
            <a:r>
              <a:rPr lang="ru-RU" altLang="ru-RU" sz="1100" b="1" dirty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НДФЛ</a:t>
            </a:r>
          </a:p>
        </p:txBody>
      </p:sp>
      <p:sp>
        <p:nvSpPr>
          <p:cNvPr id="18" name="Rectangle 16"/>
          <p:cNvSpPr>
            <a:spLocks noChangeArrowheads="1"/>
          </p:cNvSpPr>
          <p:nvPr/>
        </p:nvSpPr>
        <p:spPr bwMode="auto">
          <a:xfrm>
            <a:off x="1987458" y="2371496"/>
            <a:ext cx="2196311" cy="41549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 defTabSz="912510">
              <a:spcBef>
                <a:spcPct val="0"/>
              </a:spcBef>
            </a:pPr>
            <a:r>
              <a:rPr lang="ru-RU" altLang="ru-RU" sz="1050" b="1" dirty="0" smtClean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Акцизы на нефтепродукты</a:t>
            </a:r>
            <a:endParaRPr lang="ru-RU" altLang="ru-RU" sz="1050" b="1" dirty="0">
              <a:solidFill>
                <a:prstClr val="black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19" name="Нашивка 18"/>
          <p:cNvSpPr/>
          <p:nvPr/>
        </p:nvSpPr>
        <p:spPr>
          <a:xfrm>
            <a:off x="2010230" y="3455062"/>
            <a:ext cx="2317035" cy="474232"/>
          </a:xfrm>
          <a:prstGeom prst="chevron">
            <a:avLst/>
          </a:prstGeom>
          <a:gradFill>
            <a:gsLst>
              <a:gs pos="0">
                <a:srgbClr val="009999">
                  <a:lumMod val="92000"/>
                </a:srgbClr>
              </a:gs>
              <a:gs pos="69000">
                <a:schemeClr val="accent2">
                  <a:lumMod val="33000"/>
                  <a:lumOff val="67000"/>
                </a:schemeClr>
              </a:gs>
            </a:gsLst>
            <a:lin ang="5400000" scaled="1"/>
          </a:gradFill>
          <a:ln>
            <a:noFill/>
          </a:ln>
        </p:spPr>
        <p:txBody>
          <a:bodyPr wrap="none" anchor="ctr"/>
          <a:lstStyle/>
          <a:p>
            <a:pPr defTabSz="912510" fontAlgn="base">
              <a:spcBef>
                <a:spcPct val="0"/>
              </a:spcBef>
              <a:spcAft>
                <a:spcPct val="0"/>
              </a:spcAft>
            </a:pPr>
            <a:endParaRPr lang="ru-RU" dirty="0">
              <a:solidFill>
                <a:srgbClr val="9BCAE3"/>
              </a:solidFill>
              <a:latin typeface="Arial" charset="0"/>
            </a:endParaRPr>
          </a:p>
        </p:txBody>
      </p:sp>
      <p:sp>
        <p:nvSpPr>
          <p:cNvPr id="20" name="Нашивка 19"/>
          <p:cNvSpPr/>
          <p:nvPr/>
        </p:nvSpPr>
        <p:spPr>
          <a:xfrm>
            <a:off x="2010230" y="4011910"/>
            <a:ext cx="2317035" cy="504056"/>
          </a:xfrm>
          <a:prstGeom prst="chevron">
            <a:avLst/>
          </a:prstGeom>
          <a:gradFill>
            <a:gsLst>
              <a:gs pos="0">
                <a:srgbClr val="009999">
                  <a:lumMod val="95000"/>
                </a:srgbClr>
              </a:gs>
              <a:gs pos="69000">
                <a:schemeClr val="accent2">
                  <a:lumMod val="33000"/>
                  <a:lumOff val="67000"/>
                </a:schemeClr>
              </a:gs>
            </a:gsLst>
            <a:lin ang="5400000" scaled="1"/>
          </a:gradFill>
          <a:ln>
            <a:noFill/>
          </a:ln>
        </p:spPr>
        <p:txBody>
          <a:bodyPr wrap="none" anchor="ctr"/>
          <a:lstStyle/>
          <a:p>
            <a:pPr algn="ctr" defTabSz="912510">
              <a:spcBef>
                <a:spcPct val="0"/>
              </a:spcBef>
            </a:pPr>
            <a:r>
              <a:rPr lang="ru-RU" altLang="ru-RU" sz="1000" b="1" dirty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Арендная плата </a:t>
            </a:r>
          </a:p>
          <a:p>
            <a:pPr algn="ctr" defTabSz="912510">
              <a:spcBef>
                <a:spcPct val="0"/>
              </a:spcBef>
            </a:pPr>
            <a:r>
              <a:rPr lang="ru-RU" altLang="ru-RU" sz="1000" b="1" dirty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за имущество</a:t>
            </a:r>
          </a:p>
          <a:p>
            <a:pPr algn="ctr" defTabSz="912510">
              <a:spcBef>
                <a:spcPct val="0"/>
              </a:spcBef>
            </a:pPr>
            <a:r>
              <a:rPr lang="ru-RU" altLang="ru-RU" sz="1000" b="1" dirty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 и земельные участки</a:t>
            </a:r>
          </a:p>
        </p:txBody>
      </p:sp>
      <p:sp>
        <p:nvSpPr>
          <p:cNvPr id="22" name="Rectangle 16"/>
          <p:cNvSpPr>
            <a:spLocks noChangeArrowheads="1"/>
          </p:cNvSpPr>
          <p:nvPr/>
        </p:nvSpPr>
        <p:spPr bwMode="auto">
          <a:xfrm>
            <a:off x="2010230" y="3219823"/>
            <a:ext cx="2331423" cy="78483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 defTabSz="912510">
              <a:spcBef>
                <a:spcPct val="0"/>
              </a:spcBef>
            </a:pPr>
            <a:r>
              <a:rPr lang="ru-RU" altLang="ru-RU" sz="1200" b="1" dirty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   </a:t>
            </a:r>
            <a:endParaRPr lang="ru-RU" altLang="ru-RU" sz="1200" b="1" dirty="0" smtClean="0">
              <a:solidFill>
                <a:prstClr val="black"/>
              </a:solidFill>
              <a:latin typeface="Arial Black" panose="020B0A04020102020204" pitchFamily="34" charset="0"/>
              <a:cs typeface="Times New Roman" pitchFamily="18" charset="0"/>
            </a:endParaRPr>
          </a:p>
          <a:p>
            <a:pPr algn="ctr" defTabSz="912510">
              <a:spcBef>
                <a:spcPct val="0"/>
              </a:spcBef>
            </a:pPr>
            <a:r>
              <a:rPr lang="ru-RU" altLang="ru-RU" sz="1100" b="1" dirty="0" smtClean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Плата за негативное воздействие на  окружающую среду</a:t>
            </a:r>
            <a:endParaRPr lang="ru-RU" altLang="ru-RU" sz="1100" b="1" dirty="0">
              <a:solidFill>
                <a:prstClr val="black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24" name="Rectangle 16"/>
          <p:cNvSpPr>
            <a:spLocks noChangeArrowheads="1"/>
          </p:cNvSpPr>
          <p:nvPr/>
        </p:nvSpPr>
        <p:spPr bwMode="auto">
          <a:xfrm>
            <a:off x="2155323" y="3782850"/>
            <a:ext cx="2028446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 defTabSz="912510">
              <a:spcBef>
                <a:spcPct val="0"/>
              </a:spcBef>
            </a:pPr>
            <a:r>
              <a:rPr lang="ru-RU" altLang="ru-RU" sz="1400" b="1" dirty="0">
                <a:solidFill>
                  <a:prstClr val="black"/>
                </a:solidFill>
                <a:latin typeface="Arial" charset="0"/>
                <a:cs typeface="Times New Roman" pitchFamily="18" charset="0"/>
              </a:rPr>
              <a:t>  </a:t>
            </a:r>
            <a:endParaRPr lang="ru-RU" altLang="ru-RU" sz="1400" b="1" dirty="0" smtClean="0">
              <a:solidFill>
                <a:prstClr val="black"/>
              </a:solidFill>
              <a:latin typeface="Arial" charset="0"/>
              <a:cs typeface="Times New Roman" pitchFamily="18" charset="0"/>
            </a:endParaRPr>
          </a:p>
          <a:p>
            <a:pPr algn="ctr" defTabSz="912510">
              <a:spcBef>
                <a:spcPct val="0"/>
              </a:spcBef>
            </a:pPr>
            <a:r>
              <a:rPr lang="ru-RU" altLang="ru-RU" sz="1400" b="1" dirty="0" smtClean="0">
                <a:solidFill>
                  <a:prstClr val="black"/>
                </a:solidFill>
                <a:latin typeface="Arial" charset="0"/>
                <a:cs typeface="Times New Roman" pitchFamily="18" charset="0"/>
              </a:rPr>
              <a:t> </a:t>
            </a:r>
            <a:endParaRPr lang="ru-RU" altLang="ru-RU" sz="1050" b="1" dirty="0">
              <a:solidFill>
                <a:prstClr val="black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29" name="Стрелка вправо 28"/>
          <p:cNvSpPr/>
          <p:nvPr/>
        </p:nvSpPr>
        <p:spPr>
          <a:xfrm>
            <a:off x="4349397" y="3479145"/>
            <a:ext cx="1884183" cy="426065"/>
          </a:xfrm>
          <a:prstGeom prst="rightArrow">
            <a:avLst>
              <a:gd name="adj1" fmla="val 50000"/>
              <a:gd name="adj2" fmla="val 55920"/>
            </a:avLst>
          </a:prstGeom>
          <a:gradFill>
            <a:gsLst>
              <a:gs pos="29000">
                <a:srgbClr val="C00000"/>
              </a:gs>
              <a:gs pos="82000">
                <a:schemeClr val="bg1"/>
              </a:gs>
            </a:gsLst>
            <a:lin ang="5400000" scaled="1"/>
          </a:gradFill>
          <a:ln>
            <a:solidFill>
              <a:srgbClr val="FF0000">
                <a:alpha val="1700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2510"/>
            <a:r>
              <a:rPr lang="ru-RU" sz="1200" b="1" dirty="0" smtClean="0">
                <a:solidFill>
                  <a:srgbClr val="000000"/>
                </a:solidFill>
                <a:latin typeface="Arial Black" panose="020B0A04020102020204" pitchFamily="34" charset="0"/>
              </a:rPr>
              <a:t>60 %</a:t>
            </a:r>
            <a:endParaRPr lang="ru-RU" sz="1200" b="1" dirty="0">
              <a:solidFill>
                <a:srgbClr val="000000"/>
              </a:solidFill>
              <a:latin typeface="Arial Black" panose="020B0A04020102020204" pitchFamily="34" charset="0"/>
            </a:endParaRPr>
          </a:p>
        </p:txBody>
      </p:sp>
      <p:sp>
        <p:nvSpPr>
          <p:cNvPr id="30" name="Стрелка вправо 29"/>
          <p:cNvSpPr/>
          <p:nvPr/>
        </p:nvSpPr>
        <p:spPr>
          <a:xfrm>
            <a:off x="4381045" y="2021352"/>
            <a:ext cx="1884183" cy="333899"/>
          </a:xfrm>
          <a:prstGeom prst="rightArrow">
            <a:avLst>
              <a:gd name="adj1" fmla="val 50000"/>
              <a:gd name="adj2" fmla="val 66998"/>
            </a:avLst>
          </a:prstGeom>
          <a:gradFill>
            <a:gsLst>
              <a:gs pos="29000">
                <a:srgbClr val="C00000"/>
              </a:gs>
              <a:gs pos="82000">
                <a:schemeClr val="bg1"/>
              </a:gs>
            </a:gsLst>
            <a:lin ang="5400000" scaled="1"/>
          </a:gradFill>
          <a:ln>
            <a:solidFill>
              <a:srgbClr val="FF0000">
                <a:alpha val="1700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2510"/>
            <a:r>
              <a:rPr lang="ru-RU" sz="1200" b="1" dirty="0" smtClean="0">
                <a:solidFill>
                  <a:srgbClr val="000000"/>
                </a:solidFill>
                <a:latin typeface="Arial Black" panose="020B0A04020102020204" pitchFamily="34" charset="0"/>
              </a:rPr>
              <a:t>19,5%</a:t>
            </a:r>
            <a:endParaRPr lang="ru-RU" sz="1200" b="1" dirty="0">
              <a:solidFill>
                <a:srgbClr val="000000"/>
              </a:solidFill>
              <a:latin typeface="Arial Black" panose="020B0A04020102020204" pitchFamily="34" charset="0"/>
            </a:endParaRPr>
          </a:p>
        </p:txBody>
      </p:sp>
      <p:sp>
        <p:nvSpPr>
          <p:cNvPr id="31" name="Стрелка вправо 30"/>
          <p:cNvSpPr/>
          <p:nvPr/>
        </p:nvSpPr>
        <p:spPr>
          <a:xfrm rot="16982">
            <a:off x="4381045" y="1325806"/>
            <a:ext cx="1884170" cy="378274"/>
          </a:xfrm>
          <a:prstGeom prst="rightArrow">
            <a:avLst>
              <a:gd name="adj1" fmla="val 50000"/>
              <a:gd name="adj2" fmla="val 59994"/>
            </a:avLst>
          </a:prstGeom>
          <a:gradFill>
            <a:gsLst>
              <a:gs pos="29000">
                <a:srgbClr val="C00000"/>
              </a:gs>
              <a:gs pos="82000">
                <a:schemeClr val="bg1"/>
              </a:gs>
            </a:gsLst>
            <a:lin ang="5400000" scaled="1"/>
          </a:gradFill>
          <a:ln>
            <a:solidFill>
              <a:srgbClr val="FF0000">
                <a:alpha val="1700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2510"/>
            <a:r>
              <a:rPr lang="ru-RU" sz="1200" b="1" dirty="0" smtClean="0">
                <a:solidFill>
                  <a:srgbClr val="000000"/>
                </a:solidFill>
                <a:latin typeface="Arial Black" panose="020B0A04020102020204" pitchFamily="34" charset="0"/>
              </a:rPr>
              <a:t>15%</a:t>
            </a:r>
            <a:endParaRPr lang="ru-RU" sz="1200" b="1" dirty="0">
              <a:solidFill>
                <a:srgbClr val="000000"/>
              </a:solidFill>
              <a:latin typeface="Arial Black" panose="020B0A04020102020204" pitchFamily="34" charset="0"/>
            </a:endParaRPr>
          </a:p>
        </p:txBody>
      </p:sp>
      <p:sp>
        <p:nvSpPr>
          <p:cNvPr id="32" name="Стрелка вправо 31"/>
          <p:cNvSpPr/>
          <p:nvPr/>
        </p:nvSpPr>
        <p:spPr>
          <a:xfrm>
            <a:off x="4380121" y="4019158"/>
            <a:ext cx="1884182" cy="454377"/>
          </a:xfrm>
          <a:prstGeom prst="rightArrow">
            <a:avLst>
              <a:gd name="adj1" fmla="val 50000"/>
              <a:gd name="adj2" fmla="val 56939"/>
            </a:avLst>
          </a:prstGeom>
          <a:gradFill>
            <a:gsLst>
              <a:gs pos="29000">
                <a:srgbClr val="C00000"/>
              </a:gs>
              <a:gs pos="82000">
                <a:schemeClr val="bg1"/>
              </a:gs>
            </a:gsLst>
            <a:lin ang="5400000" scaled="1"/>
          </a:gradFill>
          <a:ln>
            <a:solidFill>
              <a:srgbClr val="FF0000">
                <a:alpha val="1700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2510"/>
            <a:r>
              <a:rPr lang="ru-RU" sz="1200" b="1" dirty="0" smtClean="0">
                <a:solidFill>
                  <a:srgbClr val="000000"/>
                </a:solidFill>
                <a:latin typeface="Arial Black" panose="020B0A04020102020204" pitchFamily="34" charset="0"/>
              </a:rPr>
              <a:t>100 %</a:t>
            </a:r>
            <a:endParaRPr lang="ru-RU" sz="1200" b="1" dirty="0">
              <a:solidFill>
                <a:srgbClr val="000000"/>
              </a:solidFill>
              <a:latin typeface="Arial Black" panose="020B0A04020102020204" pitchFamily="34" charset="0"/>
            </a:endParaRPr>
          </a:p>
        </p:txBody>
      </p:sp>
      <p:sp>
        <p:nvSpPr>
          <p:cNvPr id="33" name="Стрелка вправо 32"/>
          <p:cNvSpPr/>
          <p:nvPr/>
        </p:nvSpPr>
        <p:spPr>
          <a:xfrm>
            <a:off x="4380121" y="836014"/>
            <a:ext cx="1885106" cy="432051"/>
          </a:xfrm>
          <a:prstGeom prst="rightArrow">
            <a:avLst>
              <a:gd name="adj1" fmla="val 44403"/>
              <a:gd name="adj2" fmla="val 54379"/>
            </a:avLst>
          </a:prstGeom>
          <a:gradFill>
            <a:gsLst>
              <a:gs pos="29000">
                <a:srgbClr val="C00000"/>
              </a:gs>
              <a:gs pos="82000">
                <a:schemeClr val="bg1"/>
              </a:gs>
            </a:gsLst>
            <a:lin ang="5400000" scaled="1"/>
          </a:gradFill>
          <a:ln>
            <a:solidFill>
              <a:srgbClr val="FF0000">
                <a:alpha val="1700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2510"/>
            <a:r>
              <a:rPr lang="ru-RU" sz="1200" b="1" dirty="0" smtClean="0">
                <a:solidFill>
                  <a:srgbClr val="000000"/>
                </a:solidFill>
                <a:latin typeface="Arial Black" panose="020B0A04020102020204" pitchFamily="34" charset="0"/>
              </a:rPr>
              <a:t>100%</a:t>
            </a:r>
            <a:endParaRPr lang="ru-RU" sz="1200" b="1" dirty="0">
              <a:solidFill>
                <a:srgbClr val="000000"/>
              </a:solidFill>
              <a:latin typeface="Arial Black" panose="020B0A04020102020204" pitchFamily="34" charset="0"/>
            </a:endParaRPr>
          </a:p>
        </p:txBody>
      </p:sp>
      <p:sp>
        <p:nvSpPr>
          <p:cNvPr id="34" name="Стрелка вправо 33"/>
          <p:cNvSpPr/>
          <p:nvPr/>
        </p:nvSpPr>
        <p:spPr>
          <a:xfrm>
            <a:off x="4381045" y="1695184"/>
            <a:ext cx="1884182" cy="349783"/>
          </a:xfrm>
          <a:prstGeom prst="rightArrow">
            <a:avLst>
              <a:gd name="adj1" fmla="val 50000"/>
              <a:gd name="adj2" fmla="val 66226"/>
            </a:avLst>
          </a:prstGeom>
          <a:gradFill>
            <a:gsLst>
              <a:gs pos="29000">
                <a:srgbClr val="C00000"/>
              </a:gs>
              <a:gs pos="82000">
                <a:schemeClr val="bg1"/>
              </a:gs>
            </a:gsLst>
            <a:lin ang="5400000" scaled="1"/>
          </a:gradFill>
          <a:ln>
            <a:solidFill>
              <a:srgbClr val="FF0000">
                <a:alpha val="1700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2510"/>
            <a:r>
              <a:rPr lang="ru-RU" sz="1200" b="1" dirty="0" smtClean="0">
                <a:solidFill>
                  <a:srgbClr val="000000"/>
                </a:solidFill>
                <a:latin typeface="Arial Black" panose="020B0A04020102020204" pitchFamily="34" charset="0"/>
              </a:rPr>
              <a:t>100%</a:t>
            </a:r>
            <a:endParaRPr lang="ru-RU" sz="1200" b="1" dirty="0">
              <a:solidFill>
                <a:srgbClr val="000000"/>
              </a:solidFill>
              <a:latin typeface="Arial Black" panose="020B0A04020102020204" pitchFamily="34" charset="0"/>
            </a:endParaRPr>
          </a:p>
        </p:txBody>
      </p:sp>
      <p:sp>
        <p:nvSpPr>
          <p:cNvPr id="35" name="Стрелка вправо 34"/>
          <p:cNvSpPr/>
          <p:nvPr/>
        </p:nvSpPr>
        <p:spPr>
          <a:xfrm>
            <a:off x="4364842" y="2251724"/>
            <a:ext cx="1884183" cy="432851"/>
          </a:xfrm>
          <a:prstGeom prst="rightArrow">
            <a:avLst/>
          </a:prstGeom>
          <a:gradFill>
            <a:gsLst>
              <a:gs pos="29000">
                <a:srgbClr val="C00000"/>
              </a:gs>
              <a:gs pos="82000">
                <a:schemeClr val="bg1"/>
              </a:gs>
            </a:gsLst>
            <a:lin ang="5400000" scaled="1"/>
          </a:gradFill>
          <a:ln>
            <a:solidFill>
              <a:srgbClr val="FF0000">
                <a:alpha val="1700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2510"/>
            <a:r>
              <a:rPr lang="ru-RU" sz="1200" b="1" dirty="0" smtClean="0">
                <a:solidFill>
                  <a:srgbClr val="000000"/>
                </a:solidFill>
                <a:latin typeface="Arial Black" panose="020B0A04020102020204" pitchFamily="34" charset="0"/>
              </a:rPr>
              <a:t>0,6%</a:t>
            </a:r>
            <a:r>
              <a:rPr lang="ru-RU" sz="1200" b="1" dirty="0" smtClean="0">
                <a:solidFill>
                  <a:prstClr val="white"/>
                </a:solidFill>
                <a:latin typeface="Arial Black" panose="020B0A04020102020204" pitchFamily="34" charset="0"/>
              </a:rPr>
              <a:t> </a:t>
            </a:r>
            <a:endParaRPr lang="ru-RU" sz="1200" b="1" dirty="0">
              <a:solidFill>
                <a:prstClr val="white"/>
              </a:solidFill>
              <a:latin typeface="Arial Black" panose="020B0A04020102020204" pitchFamily="34" charset="0"/>
            </a:endParaRPr>
          </a:p>
        </p:txBody>
      </p:sp>
      <p:sp>
        <p:nvSpPr>
          <p:cNvPr id="36" name="Стрелка вправо 35"/>
          <p:cNvSpPr/>
          <p:nvPr/>
        </p:nvSpPr>
        <p:spPr>
          <a:xfrm>
            <a:off x="4381045" y="2517713"/>
            <a:ext cx="1884183" cy="1094525"/>
          </a:xfrm>
          <a:prstGeom prst="rightArrow">
            <a:avLst>
              <a:gd name="adj1" fmla="val 43086"/>
              <a:gd name="adj2" fmla="val 42594"/>
            </a:avLst>
          </a:prstGeom>
          <a:gradFill>
            <a:gsLst>
              <a:gs pos="29000">
                <a:srgbClr val="C00000"/>
              </a:gs>
              <a:gs pos="82000">
                <a:schemeClr val="bg1"/>
              </a:gs>
            </a:gsLst>
            <a:lin ang="5400000" scaled="1"/>
          </a:gradFill>
          <a:ln>
            <a:solidFill>
              <a:srgbClr val="FF0000">
                <a:alpha val="1700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2510"/>
            <a:r>
              <a:rPr lang="ru-RU" sz="1000" b="1" dirty="0" smtClean="0">
                <a:solidFill>
                  <a:srgbClr val="000000"/>
                </a:solidFill>
                <a:latin typeface="Arial Black" panose="020B0A04020102020204" pitchFamily="34" charset="0"/>
              </a:rPr>
              <a:t>УСН</a:t>
            </a:r>
            <a:r>
              <a:rPr lang="ru-RU" sz="1100" b="1" dirty="0" smtClean="0">
                <a:solidFill>
                  <a:srgbClr val="000000"/>
                </a:solidFill>
                <a:latin typeface="Arial Black" panose="020B0A04020102020204" pitchFamily="34" charset="0"/>
              </a:rPr>
              <a:t> – 15%</a:t>
            </a:r>
          </a:p>
          <a:p>
            <a:pPr algn="ctr" defTabSz="912510"/>
            <a:r>
              <a:rPr lang="ru-RU" sz="1000" b="1" dirty="0" smtClean="0">
                <a:solidFill>
                  <a:srgbClr val="000000"/>
                </a:solidFill>
                <a:latin typeface="Arial Black" panose="020B0A04020102020204" pitchFamily="34" charset="0"/>
              </a:rPr>
              <a:t>ЕСХН</a:t>
            </a:r>
            <a:r>
              <a:rPr lang="ru-RU" sz="1100" b="1" dirty="0" smtClean="0">
                <a:solidFill>
                  <a:srgbClr val="000000"/>
                </a:solidFill>
                <a:latin typeface="Arial Black" panose="020B0A04020102020204" pitchFamily="34" charset="0"/>
              </a:rPr>
              <a:t> </a:t>
            </a:r>
            <a:r>
              <a:rPr lang="ru-RU" sz="1100" b="1" dirty="0">
                <a:solidFill>
                  <a:srgbClr val="000000"/>
                </a:solidFill>
                <a:latin typeface="Arial Black" panose="020B0A04020102020204" pitchFamily="34" charset="0"/>
              </a:rPr>
              <a:t>– </a:t>
            </a:r>
            <a:r>
              <a:rPr lang="ru-RU" sz="1100" b="1" dirty="0" smtClean="0">
                <a:solidFill>
                  <a:srgbClr val="000000"/>
                </a:solidFill>
                <a:latin typeface="Arial Black" panose="020B0A04020102020204" pitchFamily="34" charset="0"/>
              </a:rPr>
              <a:t> 100%</a:t>
            </a:r>
            <a:endParaRPr lang="ru-RU" sz="1100" b="1" dirty="0">
              <a:solidFill>
                <a:srgbClr val="000000"/>
              </a:solidFill>
              <a:latin typeface="Arial Black" panose="020B0A04020102020204" pitchFamily="34" charset="0"/>
            </a:endParaRPr>
          </a:p>
          <a:p>
            <a:pPr algn="ctr" defTabSz="912510"/>
            <a:r>
              <a:rPr lang="ru-RU" sz="1000" b="1" dirty="0">
                <a:solidFill>
                  <a:srgbClr val="000000"/>
                </a:solidFill>
                <a:latin typeface="Arial Black" panose="020B0A04020102020204" pitchFamily="34" charset="0"/>
              </a:rPr>
              <a:t>Патент</a:t>
            </a:r>
            <a:r>
              <a:rPr lang="ru-RU" sz="1100" b="1" dirty="0">
                <a:solidFill>
                  <a:srgbClr val="000000"/>
                </a:solidFill>
                <a:latin typeface="Arial Black" panose="020B0A04020102020204" pitchFamily="34" charset="0"/>
              </a:rPr>
              <a:t> </a:t>
            </a:r>
            <a:r>
              <a:rPr lang="ru-RU" sz="1100" b="1" dirty="0" smtClean="0">
                <a:solidFill>
                  <a:srgbClr val="000000"/>
                </a:solidFill>
                <a:latin typeface="Arial Black" panose="020B0A04020102020204" pitchFamily="34" charset="0"/>
              </a:rPr>
              <a:t>– 100%</a:t>
            </a:r>
            <a:endParaRPr lang="ru-RU" sz="1100" b="1" dirty="0">
              <a:solidFill>
                <a:srgbClr val="000000"/>
              </a:solidFill>
              <a:latin typeface="Arial Black" panose="020B0A04020102020204" pitchFamily="34" charset="0"/>
            </a:endParaRPr>
          </a:p>
        </p:txBody>
      </p:sp>
      <p:pic>
        <p:nvPicPr>
          <p:cNvPr id="37" name="Picture Placeholder 3">
            <a:extLst>
              <a:ext uri="{FF2B5EF4-FFF2-40B4-BE49-F238E27FC236}">
                <a16:creationId xmlns="" xmlns:a16="http://schemas.microsoft.com/office/drawing/2014/main" id="{B2641546-CC7F-436B-BC0D-3EC81C5E24C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sharpenSoften amount="25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438820" y="486006"/>
            <a:ext cx="2466178" cy="4176464"/>
          </a:xfrm>
          <a:custGeom>
            <a:avLst/>
            <a:gdLst>
              <a:gd name="connsiteX0" fmla="*/ 5407239 w 7186612"/>
              <a:gd name="connsiteY0" fmla="*/ 10413739 h 12660846"/>
              <a:gd name="connsiteX1" fmla="*/ 6718876 w 7186612"/>
              <a:gd name="connsiteY1" fmla="*/ 10413739 h 12660846"/>
              <a:gd name="connsiteX2" fmla="*/ 7186611 w 7186612"/>
              <a:gd name="connsiteY2" fmla="*/ 10881474 h 12660846"/>
              <a:gd name="connsiteX3" fmla="*/ 7186611 w 7186612"/>
              <a:gd name="connsiteY3" fmla="*/ 12193111 h 12660846"/>
              <a:gd name="connsiteX4" fmla="*/ 6718876 w 7186612"/>
              <a:gd name="connsiteY4" fmla="*/ 12660846 h 12660846"/>
              <a:gd name="connsiteX5" fmla="*/ 5407239 w 7186612"/>
              <a:gd name="connsiteY5" fmla="*/ 12660846 h 12660846"/>
              <a:gd name="connsiteX6" fmla="*/ 4939504 w 7186612"/>
              <a:gd name="connsiteY6" fmla="*/ 12193111 h 12660846"/>
              <a:gd name="connsiteX7" fmla="*/ 4939504 w 7186612"/>
              <a:gd name="connsiteY7" fmla="*/ 10881474 h 12660846"/>
              <a:gd name="connsiteX8" fmla="*/ 5407239 w 7186612"/>
              <a:gd name="connsiteY8" fmla="*/ 10413739 h 12660846"/>
              <a:gd name="connsiteX9" fmla="*/ 3605609 w 7186612"/>
              <a:gd name="connsiteY9" fmla="*/ 10407228 h 12660846"/>
              <a:gd name="connsiteX10" fmla="*/ 4475557 w 7186612"/>
              <a:gd name="connsiteY10" fmla="*/ 10407228 h 12660846"/>
              <a:gd name="connsiteX11" fmla="*/ 4785784 w 7186612"/>
              <a:gd name="connsiteY11" fmla="*/ 10717455 h 12660846"/>
              <a:gd name="connsiteX12" fmla="*/ 4785784 w 7186612"/>
              <a:gd name="connsiteY12" fmla="*/ 11587403 h 12660846"/>
              <a:gd name="connsiteX13" fmla="*/ 4475557 w 7186612"/>
              <a:gd name="connsiteY13" fmla="*/ 11897630 h 12660846"/>
              <a:gd name="connsiteX14" fmla="*/ 3605609 w 7186612"/>
              <a:gd name="connsiteY14" fmla="*/ 11897630 h 12660846"/>
              <a:gd name="connsiteX15" fmla="*/ 3295382 w 7186612"/>
              <a:gd name="connsiteY15" fmla="*/ 11587403 h 12660846"/>
              <a:gd name="connsiteX16" fmla="*/ 3295382 w 7186612"/>
              <a:gd name="connsiteY16" fmla="*/ 10717455 h 12660846"/>
              <a:gd name="connsiteX17" fmla="*/ 3605609 w 7186612"/>
              <a:gd name="connsiteY17" fmla="*/ 10407228 h 12660846"/>
              <a:gd name="connsiteX18" fmla="*/ 2349557 w 7186612"/>
              <a:gd name="connsiteY18" fmla="*/ 10407228 h 12660846"/>
              <a:gd name="connsiteX19" fmla="*/ 2933444 w 7186612"/>
              <a:gd name="connsiteY19" fmla="*/ 10407228 h 12660846"/>
              <a:gd name="connsiteX20" fmla="*/ 3141661 w 7186612"/>
              <a:gd name="connsiteY20" fmla="*/ 10615445 h 12660846"/>
              <a:gd name="connsiteX21" fmla="*/ 3141661 w 7186612"/>
              <a:gd name="connsiteY21" fmla="*/ 11199332 h 12660846"/>
              <a:gd name="connsiteX22" fmla="*/ 2933444 w 7186612"/>
              <a:gd name="connsiteY22" fmla="*/ 11407549 h 12660846"/>
              <a:gd name="connsiteX23" fmla="*/ 2349557 w 7186612"/>
              <a:gd name="connsiteY23" fmla="*/ 11407549 h 12660846"/>
              <a:gd name="connsiteX24" fmla="*/ 2141340 w 7186612"/>
              <a:gd name="connsiteY24" fmla="*/ 11199332 h 12660846"/>
              <a:gd name="connsiteX25" fmla="*/ 2141340 w 7186612"/>
              <a:gd name="connsiteY25" fmla="*/ 10615445 h 12660846"/>
              <a:gd name="connsiteX26" fmla="*/ 2349557 w 7186612"/>
              <a:gd name="connsiteY26" fmla="*/ 10407228 h 12660846"/>
              <a:gd name="connsiteX27" fmla="*/ 413723 w 7186612"/>
              <a:gd name="connsiteY27" fmla="*/ 10407228 h 12660846"/>
              <a:gd name="connsiteX28" fmla="*/ 1573896 w 7186612"/>
              <a:gd name="connsiteY28" fmla="*/ 10407228 h 12660846"/>
              <a:gd name="connsiteX29" fmla="*/ 1987619 w 7186612"/>
              <a:gd name="connsiteY29" fmla="*/ 10820951 h 12660846"/>
              <a:gd name="connsiteX30" fmla="*/ 1987619 w 7186612"/>
              <a:gd name="connsiteY30" fmla="*/ 11981124 h 12660846"/>
              <a:gd name="connsiteX31" fmla="*/ 1573896 w 7186612"/>
              <a:gd name="connsiteY31" fmla="*/ 12394847 h 12660846"/>
              <a:gd name="connsiteX32" fmla="*/ 413723 w 7186612"/>
              <a:gd name="connsiteY32" fmla="*/ 12394847 h 12660846"/>
              <a:gd name="connsiteX33" fmla="*/ 0 w 7186612"/>
              <a:gd name="connsiteY33" fmla="*/ 11981124 h 12660846"/>
              <a:gd name="connsiteX34" fmla="*/ 0 w 7186612"/>
              <a:gd name="connsiteY34" fmla="*/ 10820951 h 12660846"/>
              <a:gd name="connsiteX35" fmla="*/ 413723 w 7186612"/>
              <a:gd name="connsiteY35" fmla="*/ 10407228 h 12660846"/>
              <a:gd name="connsiteX36" fmla="*/ 622864 w 7186612"/>
              <a:gd name="connsiteY36" fmla="*/ 3049802 h 12660846"/>
              <a:gd name="connsiteX37" fmla="*/ 6563748 w 7186612"/>
              <a:gd name="connsiteY37" fmla="*/ 3049802 h 12660846"/>
              <a:gd name="connsiteX38" fmla="*/ 7186612 w 7186612"/>
              <a:gd name="connsiteY38" fmla="*/ 3672667 h 12660846"/>
              <a:gd name="connsiteX39" fmla="*/ 7186612 w 7186612"/>
              <a:gd name="connsiteY39" fmla="*/ 9613549 h 12660846"/>
              <a:gd name="connsiteX40" fmla="*/ 6563748 w 7186612"/>
              <a:gd name="connsiteY40" fmla="*/ 10236413 h 12660846"/>
              <a:gd name="connsiteX41" fmla="*/ 622864 w 7186612"/>
              <a:gd name="connsiteY41" fmla="*/ 10236413 h 12660846"/>
              <a:gd name="connsiteX42" fmla="*/ 1 w 7186612"/>
              <a:gd name="connsiteY42" fmla="*/ 9613549 h 12660846"/>
              <a:gd name="connsiteX43" fmla="*/ 1 w 7186612"/>
              <a:gd name="connsiteY43" fmla="*/ 3672667 h 12660846"/>
              <a:gd name="connsiteX44" fmla="*/ 622864 w 7186612"/>
              <a:gd name="connsiteY44" fmla="*/ 3049802 h 12660846"/>
              <a:gd name="connsiteX45" fmla="*/ 4965982 w 7186612"/>
              <a:gd name="connsiteY45" fmla="*/ 1921448 h 12660846"/>
              <a:gd name="connsiteX46" fmla="*/ 5471298 w 7186612"/>
              <a:gd name="connsiteY46" fmla="*/ 1921448 h 12660846"/>
              <a:gd name="connsiteX47" fmla="*/ 5651496 w 7186612"/>
              <a:gd name="connsiteY47" fmla="*/ 2101646 h 12660846"/>
              <a:gd name="connsiteX48" fmla="*/ 5651496 w 7186612"/>
              <a:gd name="connsiteY48" fmla="*/ 2606962 h 12660846"/>
              <a:gd name="connsiteX49" fmla="*/ 5471298 w 7186612"/>
              <a:gd name="connsiteY49" fmla="*/ 2787160 h 12660846"/>
              <a:gd name="connsiteX50" fmla="*/ 4965982 w 7186612"/>
              <a:gd name="connsiteY50" fmla="*/ 2787160 h 12660846"/>
              <a:gd name="connsiteX51" fmla="*/ 4785784 w 7186612"/>
              <a:gd name="connsiteY51" fmla="*/ 2606962 h 12660846"/>
              <a:gd name="connsiteX52" fmla="*/ 4785784 w 7186612"/>
              <a:gd name="connsiteY52" fmla="*/ 2101646 h 12660846"/>
              <a:gd name="connsiteX53" fmla="*/ 4965982 w 7186612"/>
              <a:gd name="connsiteY53" fmla="*/ 1921448 h 12660846"/>
              <a:gd name="connsiteX54" fmla="*/ 6061070 w 7186612"/>
              <a:gd name="connsiteY54" fmla="*/ 1643406 h 12660846"/>
              <a:gd name="connsiteX55" fmla="*/ 6728680 w 7186612"/>
              <a:gd name="connsiteY55" fmla="*/ 1643406 h 12660846"/>
              <a:gd name="connsiteX56" fmla="*/ 6966753 w 7186612"/>
              <a:gd name="connsiteY56" fmla="*/ 1881479 h 12660846"/>
              <a:gd name="connsiteX57" fmla="*/ 6966753 w 7186612"/>
              <a:gd name="connsiteY57" fmla="*/ 2549089 h 12660846"/>
              <a:gd name="connsiteX58" fmla="*/ 6728680 w 7186612"/>
              <a:gd name="connsiteY58" fmla="*/ 2787162 h 12660846"/>
              <a:gd name="connsiteX59" fmla="*/ 6061070 w 7186612"/>
              <a:gd name="connsiteY59" fmla="*/ 2787162 h 12660846"/>
              <a:gd name="connsiteX60" fmla="*/ 5822997 w 7186612"/>
              <a:gd name="connsiteY60" fmla="*/ 2549089 h 12660846"/>
              <a:gd name="connsiteX61" fmla="*/ 5822997 w 7186612"/>
              <a:gd name="connsiteY61" fmla="*/ 1881479 h 12660846"/>
              <a:gd name="connsiteX62" fmla="*/ 6061070 w 7186612"/>
              <a:gd name="connsiteY62" fmla="*/ 1643406 h 12660846"/>
              <a:gd name="connsiteX63" fmla="*/ 3450532 w 7186612"/>
              <a:gd name="connsiteY63" fmla="*/ 1388584 h 12660846"/>
              <a:gd name="connsiteX64" fmla="*/ 4316679 w 7186612"/>
              <a:gd name="connsiteY64" fmla="*/ 1388584 h 12660846"/>
              <a:gd name="connsiteX65" fmla="*/ 4625551 w 7186612"/>
              <a:gd name="connsiteY65" fmla="*/ 1697457 h 12660846"/>
              <a:gd name="connsiteX66" fmla="*/ 4625551 w 7186612"/>
              <a:gd name="connsiteY66" fmla="*/ 2563604 h 12660846"/>
              <a:gd name="connsiteX67" fmla="*/ 4316679 w 7186612"/>
              <a:gd name="connsiteY67" fmla="*/ 2872476 h 12660846"/>
              <a:gd name="connsiteX68" fmla="*/ 3450532 w 7186612"/>
              <a:gd name="connsiteY68" fmla="*/ 2872476 h 12660846"/>
              <a:gd name="connsiteX69" fmla="*/ 3141660 w 7186612"/>
              <a:gd name="connsiteY69" fmla="*/ 2563604 h 12660846"/>
              <a:gd name="connsiteX70" fmla="*/ 3141660 w 7186612"/>
              <a:gd name="connsiteY70" fmla="*/ 1697457 h 12660846"/>
              <a:gd name="connsiteX71" fmla="*/ 3450532 w 7186612"/>
              <a:gd name="connsiteY71" fmla="*/ 1388584 h 12660846"/>
              <a:gd name="connsiteX72" fmla="*/ 3321857 w 7186612"/>
              <a:gd name="connsiteY72" fmla="*/ 345546 h 12660846"/>
              <a:gd name="connsiteX73" fmla="*/ 3827173 w 7186612"/>
              <a:gd name="connsiteY73" fmla="*/ 345546 h 12660846"/>
              <a:gd name="connsiteX74" fmla="*/ 4007371 w 7186612"/>
              <a:gd name="connsiteY74" fmla="*/ 525744 h 12660846"/>
              <a:gd name="connsiteX75" fmla="*/ 4007371 w 7186612"/>
              <a:gd name="connsiteY75" fmla="*/ 1031060 h 12660846"/>
              <a:gd name="connsiteX76" fmla="*/ 3827173 w 7186612"/>
              <a:gd name="connsiteY76" fmla="*/ 1211258 h 12660846"/>
              <a:gd name="connsiteX77" fmla="*/ 3321857 w 7186612"/>
              <a:gd name="connsiteY77" fmla="*/ 1211258 h 12660846"/>
              <a:gd name="connsiteX78" fmla="*/ 3141659 w 7186612"/>
              <a:gd name="connsiteY78" fmla="*/ 1031060 h 12660846"/>
              <a:gd name="connsiteX79" fmla="*/ 3141659 w 7186612"/>
              <a:gd name="connsiteY79" fmla="*/ 525744 h 12660846"/>
              <a:gd name="connsiteX80" fmla="*/ 3321857 w 7186612"/>
              <a:gd name="connsiteY80" fmla="*/ 345546 h 12660846"/>
              <a:gd name="connsiteX81" fmla="*/ 597907 w 7186612"/>
              <a:gd name="connsiteY81" fmla="*/ 0 h 12660846"/>
              <a:gd name="connsiteX82" fmla="*/ 2274571 w 7186612"/>
              <a:gd name="connsiteY82" fmla="*/ 0 h 12660846"/>
              <a:gd name="connsiteX83" fmla="*/ 2872477 w 7186612"/>
              <a:gd name="connsiteY83" fmla="*/ 597905 h 12660846"/>
              <a:gd name="connsiteX84" fmla="*/ 2872477 w 7186612"/>
              <a:gd name="connsiteY84" fmla="*/ 2274571 h 12660846"/>
              <a:gd name="connsiteX85" fmla="*/ 2274571 w 7186612"/>
              <a:gd name="connsiteY85" fmla="*/ 2872476 h 12660846"/>
              <a:gd name="connsiteX86" fmla="*/ 597907 w 7186612"/>
              <a:gd name="connsiteY86" fmla="*/ 2872476 h 12660846"/>
              <a:gd name="connsiteX87" fmla="*/ 1 w 7186612"/>
              <a:gd name="connsiteY87" fmla="*/ 2274571 h 12660846"/>
              <a:gd name="connsiteX88" fmla="*/ 1 w 7186612"/>
              <a:gd name="connsiteY88" fmla="*/ 597905 h 12660846"/>
              <a:gd name="connsiteX89" fmla="*/ 597907 w 7186612"/>
              <a:gd name="connsiteY89" fmla="*/ 0 h 126608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7186612" h="12660846">
                <a:moveTo>
                  <a:pt x="5407239" y="10413739"/>
                </a:moveTo>
                <a:lnTo>
                  <a:pt x="6718876" y="10413739"/>
                </a:lnTo>
                <a:cubicBezTo>
                  <a:pt x="6977199" y="10413739"/>
                  <a:pt x="7186611" y="10623151"/>
                  <a:pt x="7186611" y="10881474"/>
                </a:cubicBezTo>
                <a:lnTo>
                  <a:pt x="7186611" y="12193111"/>
                </a:lnTo>
                <a:cubicBezTo>
                  <a:pt x="7186611" y="12451434"/>
                  <a:pt x="6977199" y="12660846"/>
                  <a:pt x="6718876" y="12660846"/>
                </a:cubicBezTo>
                <a:lnTo>
                  <a:pt x="5407239" y="12660846"/>
                </a:lnTo>
                <a:cubicBezTo>
                  <a:pt x="5148916" y="12660846"/>
                  <a:pt x="4939504" y="12451434"/>
                  <a:pt x="4939504" y="12193111"/>
                </a:cubicBezTo>
                <a:lnTo>
                  <a:pt x="4939504" y="10881474"/>
                </a:lnTo>
                <a:cubicBezTo>
                  <a:pt x="4939504" y="10623151"/>
                  <a:pt x="5148916" y="10413739"/>
                  <a:pt x="5407239" y="10413739"/>
                </a:cubicBezTo>
                <a:close/>
                <a:moveTo>
                  <a:pt x="3605609" y="10407228"/>
                </a:moveTo>
                <a:lnTo>
                  <a:pt x="4475557" y="10407228"/>
                </a:lnTo>
                <a:cubicBezTo>
                  <a:pt x="4646891" y="10407228"/>
                  <a:pt x="4785784" y="10546121"/>
                  <a:pt x="4785784" y="10717455"/>
                </a:cubicBezTo>
                <a:lnTo>
                  <a:pt x="4785784" y="11587403"/>
                </a:lnTo>
                <a:cubicBezTo>
                  <a:pt x="4785784" y="11758737"/>
                  <a:pt x="4646891" y="11897630"/>
                  <a:pt x="4475557" y="11897630"/>
                </a:cubicBezTo>
                <a:lnTo>
                  <a:pt x="3605609" y="11897630"/>
                </a:lnTo>
                <a:cubicBezTo>
                  <a:pt x="3434275" y="11897630"/>
                  <a:pt x="3295382" y="11758737"/>
                  <a:pt x="3295382" y="11587403"/>
                </a:cubicBezTo>
                <a:lnTo>
                  <a:pt x="3295382" y="10717455"/>
                </a:lnTo>
                <a:cubicBezTo>
                  <a:pt x="3295382" y="10546121"/>
                  <a:pt x="3434275" y="10407228"/>
                  <a:pt x="3605609" y="10407228"/>
                </a:cubicBezTo>
                <a:close/>
                <a:moveTo>
                  <a:pt x="2349557" y="10407228"/>
                </a:moveTo>
                <a:lnTo>
                  <a:pt x="2933444" y="10407228"/>
                </a:lnTo>
                <a:cubicBezTo>
                  <a:pt x="3048439" y="10407228"/>
                  <a:pt x="3141661" y="10500450"/>
                  <a:pt x="3141661" y="10615445"/>
                </a:cubicBezTo>
                <a:lnTo>
                  <a:pt x="3141661" y="11199332"/>
                </a:lnTo>
                <a:cubicBezTo>
                  <a:pt x="3141661" y="11314327"/>
                  <a:pt x="3048439" y="11407549"/>
                  <a:pt x="2933444" y="11407549"/>
                </a:cubicBezTo>
                <a:lnTo>
                  <a:pt x="2349557" y="11407549"/>
                </a:lnTo>
                <a:cubicBezTo>
                  <a:pt x="2234562" y="11407549"/>
                  <a:pt x="2141340" y="11314327"/>
                  <a:pt x="2141340" y="11199332"/>
                </a:cubicBezTo>
                <a:lnTo>
                  <a:pt x="2141340" y="10615445"/>
                </a:lnTo>
                <a:cubicBezTo>
                  <a:pt x="2141340" y="10500450"/>
                  <a:pt x="2234562" y="10407228"/>
                  <a:pt x="2349557" y="10407228"/>
                </a:cubicBezTo>
                <a:close/>
                <a:moveTo>
                  <a:pt x="413723" y="10407228"/>
                </a:moveTo>
                <a:lnTo>
                  <a:pt x="1573896" y="10407228"/>
                </a:lnTo>
                <a:cubicBezTo>
                  <a:pt x="1802389" y="10407228"/>
                  <a:pt x="1987619" y="10592458"/>
                  <a:pt x="1987619" y="10820951"/>
                </a:cubicBezTo>
                <a:lnTo>
                  <a:pt x="1987619" y="11981124"/>
                </a:lnTo>
                <a:cubicBezTo>
                  <a:pt x="1987619" y="12209617"/>
                  <a:pt x="1802389" y="12394847"/>
                  <a:pt x="1573896" y="12394847"/>
                </a:cubicBezTo>
                <a:lnTo>
                  <a:pt x="413723" y="12394847"/>
                </a:lnTo>
                <a:cubicBezTo>
                  <a:pt x="185230" y="12394847"/>
                  <a:pt x="0" y="12209617"/>
                  <a:pt x="0" y="11981124"/>
                </a:cubicBezTo>
                <a:lnTo>
                  <a:pt x="0" y="10820951"/>
                </a:lnTo>
                <a:cubicBezTo>
                  <a:pt x="0" y="10592458"/>
                  <a:pt x="185230" y="10407228"/>
                  <a:pt x="413723" y="10407228"/>
                </a:cubicBezTo>
                <a:close/>
                <a:moveTo>
                  <a:pt x="622864" y="3049802"/>
                </a:moveTo>
                <a:lnTo>
                  <a:pt x="6563748" y="3049802"/>
                </a:lnTo>
                <a:cubicBezTo>
                  <a:pt x="6907746" y="3049802"/>
                  <a:pt x="7186612" y="3328669"/>
                  <a:pt x="7186612" y="3672667"/>
                </a:cubicBezTo>
                <a:lnTo>
                  <a:pt x="7186612" y="9613549"/>
                </a:lnTo>
                <a:cubicBezTo>
                  <a:pt x="7186612" y="9957547"/>
                  <a:pt x="6907746" y="10236413"/>
                  <a:pt x="6563748" y="10236413"/>
                </a:cubicBezTo>
                <a:lnTo>
                  <a:pt x="622864" y="10236413"/>
                </a:lnTo>
                <a:cubicBezTo>
                  <a:pt x="278867" y="10236413"/>
                  <a:pt x="1" y="9957547"/>
                  <a:pt x="1" y="9613549"/>
                </a:cubicBezTo>
                <a:lnTo>
                  <a:pt x="1" y="3672667"/>
                </a:lnTo>
                <a:cubicBezTo>
                  <a:pt x="1" y="3328669"/>
                  <a:pt x="278867" y="3049802"/>
                  <a:pt x="622864" y="3049802"/>
                </a:cubicBezTo>
                <a:close/>
                <a:moveTo>
                  <a:pt x="4965982" y="1921448"/>
                </a:moveTo>
                <a:lnTo>
                  <a:pt x="5471298" y="1921448"/>
                </a:lnTo>
                <a:cubicBezTo>
                  <a:pt x="5570819" y="1921448"/>
                  <a:pt x="5651496" y="2002125"/>
                  <a:pt x="5651496" y="2101646"/>
                </a:cubicBezTo>
                <a:lnTo>
                  <a:pt x="5651496" y="2606962"/>
                </a:lnTo>
                <a:cubicBezTo>
                  <a:pt x="5651496" y="2706483"/>
                  <a:pt x="5570819" y="2787160"/>
                  <a:pt x="5471298" y="2787160"/>
                </a:cubicBezTo>
                <a:lnTo>
                  <a:pt x="4965982" y="2787160"/>
                </a:lnTo>
                <a:cubicBezTo>
                  <a:pt x="4866461" y="2787160"/>
                  <a:pt x="4785784" y="2706483"/>
                  <a:pt x="4785784" y="2606962"/>
                </a:cubicBezTo>
                <a:lnTo>
                  <a:pt x="4785784" y="2101646"/>
                </a:lnTo>
                <a:cubicBezTo>
                  <a:pt x="4785784" y="2002125"/>
                  <a:pt x="4866461" y="1921448"/>
                  <a:pt x="4965982" y="1921448"/>
                </a:cubicBezTo>
                <a:close/>
                <a:moveTo>
                  <a:pt x="6061070" y="1643406"/>
                </a:moveTo>
                <a:lnTo>
                  <a:pt x="6728680" y="1643406"/>
                </a:lnTo>
                <a:cubicBezTo>
                  <a:pt x="6860164" y="1643406"/>
                  <a:pt x="6966753" y="1749995"/>
                  <a:pt x="6966753" y="1881479"/>
                </a:cubicBezTo>
                <a:lnTo>
                  <a:pt x="6966753" y="2549089"/>
                </a:lnTo>
                <a:cubicBezTo>
                  <a:pt x="6966753" y="2680573"/>
                  <a:pt x="6860164" y="2787162"/>
                  <a:pt x="6728680" y="2787162"/>
                </a:cubicBezTo>
                <a:lnTo>
                  <a:pt x="6061070" y="2787162"/>
                </a:lnTo>
                <a:cubicBezTo>
                  <a:pt x="5929586" y="2787162"/>
                  <a:pt x="5822997" y="2680573"/>
                  <a:pt x="5822997" y="2549089"/>
                </a:cubicBezTo>
                <a:lnTo>
                  <a:pt x="5822997" y="1881479"/>
                </a:lnTo>
                <a:cubicBezTo>
                  <a:pt x="5822997" y="1749995"/>
                  <a:pt x="5929586" y="1643406"/>
                  <a:pt x="6061070" y="1643406"/>
                </a:cubicBezTo>
                <a:close/>
                <a:moveTo>
                  <a:pt x="3450532" y="1388584"/>
                </a:moveTo>
                <a:lnTo>
                  <a:pt x="4316679" y="1388584"/>
                </a:lnTo>
                <a:cubicBezTo>
                  <a:pt x="4487264" y="1388584"/>
                  <a:pt x="4625551" y="1526871"/>
                  <a:pt x="4625551" y="1697457"/>
                </a:cubicBezTo>
                <a:lnTo>
                  <a:pt x="4625551" y="2563604"/>
                </a:lnTo>
                <a:cubicBezTo>
                  <a:pt x="4625551" y="2734189"/>
                  <a:pt x="4487264" y="2872476"/>
                  <a:pt x="4316679" y="2872476"/>
                </a:cubicBezTo>
                <a:lnTo>
                  <a:pt x="3450532" y="2872476"/>
                </a:lnTo>
                <a:cubicBezTo>
                  <a:pt x="3279947" y="2872476"/>
                  <a:pt x="3141660" y="2734189"/>
                  <a:pt x="3141660" y="2563604"/>
                </a:cubicBezTo>
                <a:lnTo>
                  <a:pt x="3141660" y="1697457"/>
                </a:lnTo>
                <a:cubicBezTo>
                  <a:pt x="3141660" y="1526871"/>
                  <a:pt x="3279947" y="1388584"/>
                  <a:pt x="3450532" y="1388584"/>
                </a:cubicBezTo>
                <a:close/>
                <a:moveTo>
                  <a:pt x="3321857" y="345546"/>
                </a:moveTo>
                <a:lnTo>
                  <a:pt x="3827173" y="345546"/>
                </a:lnTo>
                <a:cubicBezTo>
                  <a:pt x="3926694" y="345546"/>
                  <a:pt x="4007371" y="426223"/>
                  <a:pt x="4007371" y="525744"/>
                </a:cubicBezTo>
                <a:lnTo>
                  <a:pt x="4007371" y="1031060"/>
                </a:lnTo>
                <a:cubicBezTo>
                  <a:pt x="4007371" y="1130581"/>
                  <a:pt x="3926694" y="1211258"/>
                  <a:pt x="3827173" y="1211258"/>
                </a:cubicBezTo>
                <a:lnTo>
                  <a:pt x="3321857" y="1211258"/>
                </a:lnTo>
                <a:cubicBezTo>
                  <a:pt x="3222336" y="1211258"/>
                  <a:pt x="3141659" y="1130581"/>
                  <a:pt x="3141659" y="1031060"/>
                </a:cubicBezTo>
                <a:lnTo>
                  <a:pt x="3141659" y="525744"/>
                </a:lnTo>
                <a:cubicBezTo>
                  <a:pt x="3141659" y="426223"/>
                  <a:pt x="3222336" y="345546"/>
                  <a:pt x="3321857" y="345546"/>
                </a:cubicBezTo>
                <a:close/>
                <a:moveTo>
                  <a:pt x="597907" y="0"/>
                </a:moveTo>
                <a:lnTo>
                  <a:pt x="2274571" y="0"/>
                </a:lnTo>
                <a:cubicBezTo>
                  <a:pt x="2604785" y="0"/>
                  <a:pt x="2872477" y="267691"/>
                  <a:pt x="2872477" y="597905"/>
                </a:cubicBezTo>
                <a:lnTo>
                  <a:pt x="2872477" y="2274571"/>
                </a:lnTo>
                <a:cubicBezTo>
                  <a:pt x="2872477" y="2604785"/>
                  <a:pt x="2604785" y="2872477"/>
                  <a:pt x="2274571" y="2872476"/>
                </a:cubicBezTo>
                <a:lnTo>
                  <a:pt x="597907" y="2872476"/>
                </a:lnTo>
                <a:cubicBezTo>
                  <a:pt x="267693" y="2872476"/>
                  <a:pt x="1" y="2604784"/>
                  <a:pt x="1" y="2274571"/>
                </a:cubicBezTo>
                <a:lnTo>
                  <a:pt x="1" y="597905"/>
                </a:lnTo>
                <a:cubicBezTo>
                  <a:pt x="1" y="267691"/>
                  <a:pt x="267693" y="0"/>
                  <a:pt x="597907" y="0"/>
                </a:cubicBezTo>
                <a:close/>
              </a:path>
            </a:pathLst>
          </a:custGeom>
        </p:spPr>
      </p:pic>
      <p:sp>
        <p:nvSpPr>
          <p:cNvPr id="39" name="Freeform: Shape 8">
            <a:extLst>
              <a:ext uri="{FF2B5EF4-FFF2-40B4-BE49-F238E27FC236}">
                <a16:creationId xmlns="" xmlns:a16="http://schemas.microsoft.com/office/drawing/2014/main" id="{AA855ED9-46DC-4530-A659-EA23380D6A20}"/>
              </a:ext>
            </a:extLst>
          </p:cNvPr>
          <p:cNvSpPr/>
          <p:nvPr/>
        </p:nvSpPr>
        <p:spPr>
          <a:xfrm rot="5400000">
            <a:off x="6463828" y="1426429"/>
            <a:ext cx="2389935" cy="2496224"/>
          </a:xfrm>
          <a:custGeom>
            <a:avLst/>
            <a:gdLst>
              <a:gd name="connsiteX0" fmla="*/ 728081 w 7200169"/>
              <a:gd name="connsiteY0" fmla="*/ 0 h 7200169"/>
              <a:gd name="connsiteX1" fmla="*/ 6472088 w 7200169"/>
              <a:gd name="connsiteY1" fmla="*/ 0 h 7200169"/>
              <a:gd name="connsiteX2" fmla="*/ 7200169 w 7200169"/>
              <a:gd name="connsiteY2" fmla="*/ 728081 h 7200169"/>
              <a:gd name="connsiteX3" fmla="*/ 7200169 w 7200169"/>
              <a:gd name="connsiteY3" fmla="*/ 1536716 h 7200169"/>
              <a:gd name="connsiteX4" fmla="*/ 7154263 w 7200169"/>
              <a:gd name="connsiteY4" fmla="*/ 1498840 h 7200169"/>
              <a:gd name="connsiteX5" fmla="*/ 6684582 w 7200169"/>
              <a:gd name="connsiteY5" fmla="*/ 1355372 h 7200169"/>
              <a:gd name="connsiteX6" fmla="*/ 2196903 w 7200169"/>
              <a:gd name="connsiteY6" fmla="*/ 1355372 h 7200169"/>
              <a:gd name="connsiteX7" fmla="*/ 1356851 w 7200169"/>
              <a:gd name="connsiteY7" fmla="*/ 2195424 h 7200169"/>
              <a:gd name="connsiteX8" fmla="*/ 1356851 w 7200169"/>
              <a:gd name="connsiteY8" fmla="*/ 6683103 h 7200169"/>
              <a:gd name="connsiteX9" fmla="*/ 1500319 w 7200169"/>
              <a:gd name="connsiteY9" fmla="*/ 7152784 h 7200169"/>
              <a:gd name="connsiteX10" fmla="*/ 1539415 w 7200169"/>
              <a:gd name="connsiteY10" fmla="*/ 7200169 h 7200169"/>
              <a:gd name="connsiteX11" fmla="*/ 728081 w 7200169"/>
              <a:gd name="connsiteY11" fmla="*/ 7200169 h 7200169"/>
              <a:gd name="connsiteX12" fmla="*/ 0 w 7200169"/>
              <a:gd name="connsiteY12" fmla="*/ 6472088 h 7200169"/>
              <a:gd name="connsiteX13" fmla="*/ 0 w 7200169"/>
              <a:gd name="connsiteY13" fmla="*/ 728081 h 7200169"/>
              <a:gd name="connsiteX14" fmla="*/ 728081 w 7200169"/>
              <a:gd name="connsiteY14" fmla="*/ 0 h 72001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200169" h="7200169">
                <a:moveTo>
                  <a:pt x="728081" y="0"/>
                </a:moveTo>
                <a:lnTo>
                  <a:pt x="6472088" y="0"/>
                </a:lnTo>
                <a:cubicBezTo>
                  <a:pt x="6874196" y="0"/>
                  <a:pt x="7200169" y="325973"/>
                  <a:pt x="7200169" y="728081"/>
                </a:cubicBezTo>
                <a:lnTo>
                  <a:pt x="7200169" y="1536716"/>
                </a:lnTo>
                <a:lnTo>
                  <a:pt x="7154263" y="1498840"/>
                </a:lnTo>
                <a:cubicBezTo>
                  <a:pt x="7020190" y="1408262"/>
                  <a:pt x="6858562" y="1355372"/>
                  <a:pt x="6684582" y="1355372"/>
                </a:cubicBezTo>
                <a:lnTo>
                  <a:pt x="2196903" y="1355372"/>
                </a:lnTo>
                <a:cubicBezTo>
                  <a:pt x="1732955" y="1355372"/>
                  <a:pt x="1356851" y="1731476"/>
                  <a:pt x="1356851" y="2195424"/>
                </a:cubicBezTo>
                <a:lnTo>
                  <a:pt x="1356851" y="6683103"/>
                </a:lnTo>
                <a:cubicBezTo>
                  <a:pt x="1356851" y="6857083"/>
                  <a:pt x="1409741" y="7018711"/>
                  <a:pt x="1500319" y="7152784"/>
                </a:cubicBezTo>
                <a:lnTo>
                  <a:pt x="1539415" y="7200169"/>
                </a:lnTo>
                <a:lnTo>
                  <a:pt x="728081" y="7200169"/>
                </a:lnTo>
                <a:cubicBezTo>
                  <a:pt x="325973" y="7200169"/>
                  <a:pt x="0" y="6874196"/>
                  <a:pt x="0" y="6472088"/>
                </a:cubicBezTo>
                <a:lnTo>
                  <a:pt x="0" y="728081"/>
                </a:lnTo>
                <a:cubicBezTo>
                  <a:pt x="0" y="325973"/>
                  <a:pt x="325973" y="0"/>
                  <a:pt x="728081" y="0"/>
                </a:cubicBezTo>
                <a:close/>
              </a:path>
            </a:pathLst>
          </a:custGeom>
          <a:gradFill>
            <a:gsLst>
              <a:gs pos="0">
                <a:srgbClr val="4472C4">
                  <a:alpha val="75000"/>
                </a:srgbClr>
              </a:gs>
              <a:gs pos="35000">
                <a:srgbClr val="ED7D31">
                  <a:alpha val="75000"/>
                </a:srgbClr>
              </a:gs>
              <a:gs pos="79000">
                <a:srgbClr val="A5A5A5">
                  <a:alpha val="75000"/>
                </a:srgbClr>
              </a:gs>
            </a:gsLst>
            <a:lin ang="2700000" scaled="0"/>
          </a:gradFill>
          <a:ln w="12700" cap="flat" cmpd="sng" algn="ctr">
            <a:noFill/>
            <a:prstDash val="solid"/>
            <a:miter lim="800000"/>
          </a:ln>
          <a:effectLst/>
        </p:spPr>
        <p:txBody>
          <a:bodyPr lIns="68474" tIns="34289" rIns="68474" bIns="34289" rtlCol="0" anchor="ctr"/>
          <a:lstStyle/>
          <a:p>
            <a:pPr algn="ctr" defTabSz="342263"/>
            <a:endParaRPr lang="vi-VN" sz="700" kern="0" smtClean="0">
              <a:solidFill>
                <a:prstClr val="white"/>
              </a:solidFill>
              <a:latin typeface="Calibri"/>
            </a:endParaRPr>
          </a:p>
        </p:txBody>
      </p:sp>
      <p:pic>
        <p:nvPicPr>
          <p:cNvPr id="2" name="Рисунок 1"/>
          <p:cNvPicPr>
            <a:picLocks noChangeAspect="1"/>
          </p:cNvPicPr>
          <p:nvPr/>
        </p:nvPicPr>
        <p:blipFill rotWithShape="1"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9527" b="6583"/>
          <a:stretch/>
        </p:blipFill>
        <p:spPr>
          <a:xfrm>
            <a:off x="237328" y="4011910"/>
            <a:ext cx="1634042" cy="1008112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</p:spPr>
      </p:pic>
      <p:pic>
        <p:nvPicPr>
          <p:cNvPr id="4" name="Рисунок 3"/>
          <p:cNvPicPr>
            <a:picLocks noChangeAspect="1"/>
          </p:cNvPicPr>
          <p:nvPr/>
        </p:nvPicPr>
        <p:blipFill rotWithShape="1"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7003"/>
          <a:stretch/>
        </p:blipFill>
        <p:spPr>
          <a:xfrm>
            <a:off x="212826" y="2980831"/>
            <a:ext cx="1616749" cy="948463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</p:spPr>
      </p:pic>
      <p:pic>
        <p:nvPicPr>
          <p:cNvPr id="5" name="Рисунок 4"/>
          <p:cNvPicPr>
            <a:picLocks noChangeAspect="1"/>
          </p:cNvPicPr>
          <p:nvPr/>
        </p:nvPicPr>
        <p:blipFill rotWithShape="1"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712" t="7031" b="5008"/>
          <a:stretch/>
        </p:blipFill>
        <p:spPr>
          <a:xfrm>
            <a:off x="237328" y="2054975"/>
            <a:ext cx="1616749" cy="918051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</p:spPr>
      </p:pic>
      <p:pic>
        <p:nvPicPr>
          <p:cNvPr id="6" name="Рисунок 5"/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37328" y="1023363"/>
            <a:ext cx="1616749" cy="966386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</p:spPr>
      </p:pic>
      <p:sp>
        <p:nvSpPr>
          <p:cNvPr id="41" name="Нашивка 40"/>
          <p:cNvSpPr/>
          <p:nvPr/>
        </p:nvSpPr>
        <p:spPr>
          <a:xfrm>
            <a:off x="1987457" y="2786994"/>
            <a:ext cx="2339808" cy="668068"/>
          </a:xfrm>
          <a:prstGeom prst="chevron">
            <a:avLst/>
          </a:prstGeom>
          <a:gradFill>
            <a:gsLst>
              <a:gs pos="0">
                <a:srgbClr val="009999">
                  <a:lumMod val="95000"/>
                </a:srgbClr>
              </a:gs>
              <a:gs pos="69000">
                <a:schemeClr val="accent2">
                  <a:lumMod val="33000"/>
                  <a:lumOff val="67000"/>
                </a:schemeClr>
              </a:gs>
            </a:gsLst>
            <a:lin ang="5400000" scaled="1"/>
          </a:gradFill>
          <a:ln>
            <a:noFill/>
          </a:ln>
        </p:spPr>
        <p:txBody>
          <a:bodyPr wrap="none" anchor="ctr"/>
          <a:lstStyle/>
          <a:p>
            <a:pPr algn="ctr" defTabSz="912510">
              <a:spcBef>
                <a:spcPct val="0"/>
              </a:spcBef>
            </a:pPr>
            <a:r>
              <a:rPr lang="ru-RU" altLang="ru-RU" sz="1050" b="1" dirty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Налоги на совокупный </a:t>
            </a:r>
          </a:p>
          <a:p>
            <a:pPr algn="ctr" defTabSz="912510">
              <a:spcBef>
                <a:spcPct val="0"/>
              </a:spcBef>
            </a:pPr>
            <a:r>
              <a:rPr lang="ru-RU" altLang="ru-RU" sz="1050" b="1" dirty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доход </a:t>
            </a:r>
            <a:r>
              <a:rPr lang="ru-RU" altLang="ru-RU" sz="1050" b="1" dirty="0" smtClean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УСН</a:t>
            </a:r>
            <a:r>
              <a:rPr lang="ru-RU" altLang="ru-RU" sz="1050" b="1" dirty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, ЕСХН, патент</a:t>
            </a:r>
          </a:p>
        </p:txBody>
      </p:sp>
    </p:spTree>
    <p:extLst>
      <p:ext uri="{BB962C8B-B14F-4D97-AF65-F5344CB8AC3E}">
        <p14:creationId xmlns:p14="http://schemas.microsoft.com/office/powerpoint/2010/main" val="260260777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600">
        <p14:conveyor dir="l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alphaModFix amt="88000"/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" name="Arrow: Chevron 3">
            <a:extLst>
              <a:ext uri="{FF2B5EF4-FFF2-40B4-BE49-F238E27FC236}">
                <a16:creationId xmlns:a16="http://schemas.microsoft.com/office/drawing/2014/main" xmlns="" id="{B74DCDE5-F6FF-490A-B8D2-396498CA034B}"/>
              </a:ext>
            </a:extLst>
          </p:cNvPr>
          <p:cNvSpPr/>
          <p:nvPr/>
        </p:nvSpPr>
        <p:spPr>
          <a:xfrm>
            <a:off x="7094349" y="106679"/>
            <a:ext cx="1947474" cy="370307"/>
          </a:xfrm>
          <a:prstGeom prst="chevron">
            <a:avLst/>
          </a:prstGeom>
          <a:solidFill>
            <a:srgbClr val="769BC9">
              <a:lumMod val="50000"/>
              <a:alpha val="70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91204" tIns="45604" rIns="91204" bIns="45604" rtlCol="0" anchor="ctr"/>
          <a:lstStyle/>
          <a:p>
            <a:pPr algn="ctr" defTabSz="912031">
              <a:defRPr/>
            </a:pPr>
            <a:endParaRPr lang="en-US" kern="0">
              <a:solidFill>
                <a:prstClr val="black"/>
              </a:solidFill>
              <a:latin typeface="Calibri Light"/>
            </a:endParaRPr>
          </a:p>
        </p:txBody>
      </p:sp>
      <p:grpSp>
        <p:nvGrpSpPr>
          <p:cNvPr id="52" name="Group 57">
            <a:extLst>
              <a:ext uri="{FF2B5EF4-FFF2-40B4-BE49-F238E27FC236}">
                <a16:creationId xmlns:a16="http://schemas.microsoft.com/office/drawing/2014/main" xmlns="" id="{EE4EA1F8-2E82-4BD3-8FEE-7C36ADF445AB}"/>
              </a:ext>
            </a:extLst>
          </p:cNvPr>
          <p:cNvGrpSpPr/>
          <p:nvPr/>
        </p:nvGrpSpPr>
        <p:grpSpPr>
          <a:xfrm>
            <a:off x="7338650" y="134190"/>
            <a:ext cx="289122" cy="276780"/>
            <a:chOff x="4892675" y="2516188"/>
            <a:chExt cx="287338" cy="285750"/>
          </a:xfrm>
          <a:solidFill>
            <a:sysClr val="window" lastClr="FFFFFF"/>
          </a:solidFill>
        </p:grpSpPr>
        <p:sp>
          <p:nvSpPr>
            <p:cNvPr id="53" name="Freeform 1161">
              <a:extLst>
                <a:ext uri="{FF2B5EF4-FFF2-40B4-BE49-F238E27FC236}">
                  <a16:creationId xmlns:a16="http://schemas.microsoft.com/office/drawing/2014/main" xmlns="" id="{DECD2C4C-30A1-4095-BAEF-0291C42CC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675" y="2554288"/>
              <a:ext cx="200025" cy="220663"/>
            </a:xfrm>
            <a:custGeom>
              <a:avLst/>
              <a:gdLst>
                <a:gd name="T0" fmla="*/ 411 w 506"/>
                <a:gd name="T1" fmla="*/ 506 h 554"/>
                <a:gd name="T2" fmla="*/ 506 w 506"/>
                <a:gd name="T3" fmla="*/ 410 h 554"/>
                <a:gd name="T4" fmla="*/ 506 w 506"/>
                <a:gd name="T5" fmla="*/ 11 h 554"/>
                <a:gd name="T6" fmla="*/ 505 w 506"/>
                <a:gd name="T7" fmla="*/ 7 h 554"/>
                <a:gd name="T8" fmla="*/ 503 w 506"/>
                <a:gd name="T9" fmla="*/ 3 h 554"/>
                <a:gd name="T10" fmla="*/ 499 w 506"/>
                <a:gd name="T11" fmla="*/ 1 h 554"/>
                <a:gd name="T12" fmla="*/ 494 w 506"/>
                <a:gd name="T13" fmla="*/ 0 h 554"/>
                <a:gd name="T14" fmla="*/ 410 w 506"/>
                <a:gd name="T15" fmla="*/ 0 h 554"/>
                <a:gd name="T16" fmla="*/ 410 w 506"/>
                <a:gd name="T17" fmla="*/ 71 h 554"/>
                <a:gd name="T18" fmla="*/ 434 w 506"/>
                <a:gd name="T19" fmla="*/ 71 h 554"/>
                <a:gd name="T20" fmla="*/ 434 w 506"/>
                <a:gd name="T21" fmla="*/ 481 h 554"/>
                <a:gd name="T22" fmla="*/ 73 w 506"/>
                <a:gd name="T23" fmla="*/ 481 h 554"/>
                <a:gd name="T24" fmla="*/ 73 w 506"/>
                <a:gd name="T25" fmla="*/ 71 h 554"/>
                <a:gd name="T26" fmla="*/ 97 w 506"/>
                <a:gd name="T27" fmla="*/ 71 h 554"/>
                <a:gd name="T28" fmla="*/ 97 w 506"/>
                <a:gd name="T29" fmla="*/ 0 h 554"/>
                <a:gd name="T30" fmla="*/ 12 w 506"/>
                <a:gd name="T31" fmla="*/ 0 h 554"/>
                <a:gd name="T32" fmla="*/ 7 w 506"/>
                <a:gd name="T33" fmla="*/ 1 h 554"/>
                <a:gd name="T34" fmla="*/ 4 w 506"/>
                <a:gd name="T35" fmla="*/ 3 h 554"/>
                <a:gd name="T36" fmla="*/ 1 w 506"/>
                <a:gd name="T37" fmla="*/ 7 h 554"/>
                <a:gd name="T38" fmla="*/ 0 w 506"/>
                <a:gd name="T39" fmla="*/ 11 h 554"/>
                <a:gd name="T40" fmla="*/ 0 w 506"/>
                <a:gd name="T41" fmla="*/ 494 h 554"/>
                <a:gd name="T42" fmla="*/ 0 w 506"/>
                <a:gd name="T43" fmla="*/ 501 h 554"/>
                <a:gd name="T44" fmla="*/ 1 w 506"/>
                <a:gd name="T45" fmla="*/ 508 h 554"/>
                <a:gd name="T46" fmla="*/ 2 w 506"/>
                <a:gd name="T47" fmla="*/ 514 h 554"/>
                <a:gd name="T48" fmla="*/ 4 w 506"/>
                <a:gd name="T49" fmla="*/ 520 h 554"/>
                <a:gd name="T50" fmla="*/ 6 w 506"/>
                <a:gd name="T51" fmla="*/ 525 h 554"/>
                <a:gd name="T52" fmla="*/ 9 w 506"/>
                <a:gd name="T53" fmla="*/ 530 h 554"/>
                <a:gd name="T54" fmla="*/ 12 w 506"/>
                <a:gd name="T55" fmla="*/ 534 h 554"/>
                <a:gd name="T56" fmla="*/ 15 w 506"/>
                <a:gd name="T57" fmla="*/ 538 h 554"/>
                <a:gd name="T58" fmla="*/ 20 w 506"/>
                <a:gd name="T59" fmla="*/ 542 h 554"/>
                <a:gd name="T60" fmla="*/ 24 w 506"/>
                <a:gd name="T61" fmla="*/ 546 h 554"/>
                <a:gd name="T62" fmla="*/ 29 w 506"/>
                <a:gd name="T63" fmla="*/ 548 h 554"/>
                <a:gd name="T64" fmla="*/ 35 w 506"/>
                <a:gd name="T65" fmla="*/ 550 h 554"/>
                <a:gd name="T66" fmla="*/ 40 w 506"/>
                <a:gd name="T67" fmla="*/ 552 h 554"/>
                <a:gd name="T68" fmla="*/ 46 w 506"/>
                <a:gd name="T69" fmla="*/ 553 h 554"/>
                <a:gd name="T70" fmla="*/ 53 w 506"/>
                <a:gd name="T71" fmla="*/ 554 h 554"/>
                <a:gd name="T72" fmla="*/ 60 w 506"/>
                <a:gd name="T73" fmla="*/ 554 h 554"/>
                <a:gd name="T74" fmla="*/ 396 w 506"/>
                <a:gd name="T75" fmla="*/ 554 h 554"/>
                <a:gd name="T76" fmla="*/ 408 w 506"/>
                <a:gd name="T77" fmla="*/ 512 h 554"/>
                <a:gd name="T78" fmla="*/ 409 w 506"/>
                <a:gd name="T79" fmla="*/ 509 h 554"/>
                <a:gd name="T80" fmla="*/ 411 w 506"/>
                <a:gd name="T81" fmla="*/ 506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06" h="554">
                  <a:moveTo>
                    <a:pt x="411" y="506"/>
                  </a:moveTo>
                  <a:lnTo>
                    <a:pt x="506" y="410"/>
                  </a:lnTo>
                  <a:lnTo>
                    <a:pt x="506" y="11"/>
                  </a:lnTo>
                  <a:lnTo>
                    <a:pt x="505" y="7"/>
                  </a:lnTo>
                  <a:lnTo>
                    <a:pt x="503" y="3"/>
                  </a:lnTo>
                  <a:lnTo>
                    <a:pt x="499" y="1"/>
                  </a:lnTo>
                  <a:lnTo>
                    <a:pt x="494" y="0"/>
                  </a:lnTo>
                  <a:lnTo>
                    <a:pt x="410" y="0"/>
                  </a:lnTo>
                  <a:lnTo>
                    <a:pt x="410" y="71"/>
                  </a:lnTo>
                  <a:lnTo>
                    <a:pt x="434" y="71"/>
                  </a:lnTo>
                  <a:lnTo>
                    <a:pt x="434" y="481"/>
                  </a:lnTo>
                  <a:lnTo>
                    <a:pt x="73" y="481"/>
                  </a:lnTo>
                  <a:lnTo>
                    <a:pt x="73" y="71"/>
                  </a:lnTo>
                  <a:lnTo>
                    <a:pt x="97" y="71"/>
                  </a:lnTo>
                  <a:lnTo>
                    <a:pt x="97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0" y="494"/>
                  </a:lnTo>
                  <a:lnTo>
                    <a:pt x="0" y="501"/>
                  </a:lnTo>
                  <a:lnTo>
                    <a:pt x="1" y="508"/>
                  </a:lnTo>
                  <a:lnTo>
                    <a:pt x="2" y="514"/>
                  </a:lnTo>
                  <a:lnTo>
                    <a:pt x="4" y="520"/>
                  </a:lnTo>
                  <a:lnTo>
                    <a:pt x="6" y="525"/>
                  </a:lnTo>
                  <a:lnTo>
                    <a:pt x="9" y="530"/>
                  </a:lnTo>
                  <a:lnTo>
                    <a:pt x="12" y="534"/>
                  </a:lnTo>
                  <a:lnTo>
                    <a:pt x="15" y="538"/>
                  </a:lnTo>
                  <a:lnTo>
                    <a:pt x="20" y="542"/>
                  </a:lnTo>
                  <a:lnTo>
                    <a:pt x="24" y="546"/>
                  </a:lnTo>
                  <a:lnTo>
                    <a:pt x="29" y="548"/>
                  </a:lnTo>
                  <a:lnTo>
                    <a:pt x="35" y="550"/>
                  </a:lnTo>
                  <a:lnTo>
                    <a:pt x="40" y="552"/>
                  </a:lnTo>
                  <a:lnTo>
                    <a:pt x="46" y="553"/>
                  </a:lnTo>
                  <a:lnTo>
                    <a:pt x="53" y="554"/>
                  </a:lnTo>
                  <a:lnTo>
                    <a:pt x="60" y="554"/>
                  </a:lnTo>
                  <a:lnTo>
                    <a:pt x="396" y="554"/>
                  </a:lnTo>
                  <a:lnTo>
                    <a:pt x="408" y="512"/>
                  </a:lnTo>
                  <a:lnTo>
                    <a:pt x="409" y="509"/>
                  </a:lnTo>
                  <a:lnTo>
                    <a:pt x="411" y="50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>
                <a:defRPr/>
              </a:pPr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54" name="Freeform 1162">
              <a:extLst>
                <a:ext uri="{FF2B5EF4-FFF2-40B4-BE49-F238E27FC236}">
                  <a16:creationId xmlns:a16="http://schemas.microsoft.com/office/drawing/2014/main" xmlns="" id="{ACA6B076-61E2-4FF2-A002-3BAC97091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22550"/>
              <a:ext cx="69850" cy="9525"/>
            </a:xfrm>
            <a:custGeom>
              <a:avLst/>
              <a:gdLst>
                <a:gd name="T0" fmla="*/ 164 w 176"/>
                <a:gd name="T1" fmla="*/ 0 h 25"/>
                <a:gd name="T2" fmla="*/ 12 w 176"/>
                <a:gd name="T3" fmla="*/ 0 h 25"/>
                <a:gd name="T4" fmla="*/ 7 w 176"/>
                <a:gd name="T5" fmla="*/ 1 h 25"/>
                <a:gd name="T6" fmla="*/ 4 w 176"/>
                <a:gd name="T7" fmla="*/ 4 h 25"/>
                <a:gd name="T8" fmla="*/ 1 w 176"/>
                <a:gd name="T9" fmla="*/ 7 h 25"/>
                <a:gd name="T10" fmla="*/ 0 w 176"/>
                <a:gd name="T11" fmla="*/ 12 h 25"/>
                <a:gd name="T12" fmla="*/ 1 w 176"/>
                <a:gd name="T13" fmla="*/ 18 h 25"/>
                <a:gd name="T14" fmla="*/ 4 w 176"/>
                <a:gd name="T15" fmla="*/ 21 h 25"/>
                <a:gd name="T16" fmla="*/ 7 w 176"/>
                <a:gd name="T17" fmla="*/ 24 h 25"/>
                <a:gd name="T18" fmla="*/ 12 w 176"/>
                <a:gd name="T19" fmla="*/ 25 h 25"/>
                <a:gd name="T20" fmla="*/ 164 w 176"/>
                <a:gd name="T21" fmla="*/ 25 h 25"/>
                <a:gd name="T22" fmla="*/ 168 w 176"/>
                <a:gd name="T23" fmla="*/ 24 h 25"/>
                <a:gd name="T24" fmla="*/ 172 w 176"/>
                <a:gd name="T25" fmla="*/ 21 h 25"/>
                <a:gd name="T26" fmla="*/ 175 w 176"/>
                <a:gd name="T27" fmla="*/ 18 h 25"/>
                <a:gd name="T28" fmla="*/ 176 w 176"/>
                <a:gd name="T29" fmla="*/ 12 h 25"/>
                <a:gd name="T30" fmla="*/ 175 w 176"/>
                <a:gd name="T31" fmla="*/ 7 h 25"/>
                <a:gd name="T32" fmla="*/ 172 w 176"/>
                <a:gd name="T33" fmla="*/ 4 h 25"/>
                <a:gd name="T34" fmla="*/ 168 w 176"/>
                <a:gd name="T35" fmla="*/ 1 h 25"/>
                <a:gd name="T36" fmla="*/ 164 w 176"/>
                <a:gd name="T3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5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4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8"/>
                  </a:lnTo>
                  <a:lnTo>
                    <a:pt x="4" y="21"/>
                  </a:lnTo>
                  <a:lnTo>
                    <a:pt x="7" y="24"/>
                  </a:lnTo>
                  <a:lnTo>
                    <a:pt x="12" y="25"/>
                  </a:lnTo>
                  <a:lnTo>
                    <a:pt x="164" y="25"/>
                  </a:lnTo>
                  <a:lnTo>
                    <a:pt x="168" y="24"/>
                  </a:lnTo>
                  <a:lnTo>
                    <a:pt x="172" y="21"/>
                  </a:lnTo>
                  <a:lnTo>
                    <a:pt x="175" y="18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4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>
                <a:defRPr/>
              </a:pPr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55" name="Freeform 1163">
              <a:extLst>
                <a:ext uri="{FF2B5EF4-FFF2-40B4-BE49-F238E27FC236}">
                  <a16:creationId xmlns:a16="http://schemas.microsoft.com/office/drawing/2014/main" xmlns="" id="{430041FE-A5BC-456F-85E7-0E6E667DE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300" y="2516188"/>
              <a:ext cx="104775" cy="82550"/>
            </a:xfrm>
            <a:custGeom>
              <a:avLst/>
              <a:gdLst>
                <a:gd name="T0" fmla="*/ 253 w 266"/>
                <a:gd name="T1" fmla="*/ 205 h 205"/>
                <a:gd name="T2" fmla="*/ 263 w 266"/>
                <a:gd name="T3" fmla="*/ 202 h 205"/>
                <a:gd name="T4" fmla="*/ 266 w 266"/>
                <a:gd name="T5" fmla="*/ 193 h 205"/>
                <a:gd name="T6" fmla="*/ 265 w 266"/>
                <a:gd name="T7" fmla="*/ 56 h 205"/>
                <a:gd name="T8" fmla="*/ 258 w 266"/>
                <a:gd name="T9" fmla="*/ 49 h 205"/>
                <a:gd name="T10" fmla="*/ 217 w 266"/>
                <a:gd name="T11" fmla="*/ 48 h 205"/>
                <a:gd name="T12" fmla="*/ 205 w 266"/>
                <a:gd name="T13" fmla="*/ 43 h 205"/>
                <a:gd name="T14" fmla="*/ 200 w 266"/>
                <a:gd name="T15" fmla="*/ 32 h 205"/>
                <a:gd name="T16" fmla="*/ 192 w 266"/>
                <a:gd name="T17" fmla="*/ 19 h 205"/>
                <a:gd name="T18" fmla="*/ 178 w 266"/>
                <a:gd name="T19" fmla="*/ 9 h 205"/>
                <a:gd name="T20" fmla="*/ 169 w 266"/>
                <a:gd name="T21" fmla="*/ 5 h 205"/>
                <a:gd name="T22" fmla="*/ 166 w 266"/>
                <a:gd name="T23" fmla="*/ 4 h 205"/>
                <a:gd name="T24" fmla="*/ 162 w 266"/>
                <a:gd name="T25" fmla="*/ 4 h 205"/>
                <a:gd name="T26" fmla="*/ 158 w 266"/>
                <a:gd name="T27" fmla="*/ 3 h 205"/>
                <a:gd name="T28" fmla="*/ 154 w 266"/>
                <a:gd name="T29" fmla="*/ 2 h 205"/>
                <a:gd name="T30" fmla="*/ 150 w 266"/>
                <a:gd name="T31" fmla="*/ 1 h 205"/>
                <a:gd name="T32" fmla="*/ 145 w 266"/>
                <a:gd name="T33" fmla="*/ 1 h 205"/>
                <a:gd name="T34" fmla="*/ 140 w 266"/>
                <a:gd name="T35" fmla="*/ 0 h 205"/>
                <a:gd name="T36" fmla="*/ 131 w 266"/>
                <a:gd name="T37" fmla="*/ 0 h 205"/>
                <a:gd name="T38" fmla="*/ 125 w 266"/>
                <a:gd name="T39" fmla="*/ 1 h 205"/>
                <a:gd name="T40" fmla="*/ 121 w 266"/>
                <a:gd name="T41" fmla="*/ 1 h 205"/>
                <a:gd name="T42" fmla="*/ 117 w 266"/>
                <a:gd name="T43" fmla="*/ 2 h 205"/>
                <a:gd name="T44" fmla="*/ 113 w 266"/>
                <a:gd name="T45" fmla="*/ 3 h 205"/>
                <a:gd name="T46" fmla="*/ 110 w 266"/>
                <a:gd name="T47" fmla="*/ 4 h 205"/>
                <a:gd name="T48" fmla="*/ 106 w 266"/>
                <a:gd name="T49" fmla="*/ 4 h 205"/>
                <a:gd name="T50" fmla="*/ 102 w 266"/>
                <a:gd name="T51" fmla="*/ 5 h 205"/>
                <a:gd name="T52" fmla="*/ 92 w 266"/>
                <a:gd name="T53" fmla="*/ 9 h 205"/>
                <a:gd name="T54" fmla="*/ 79 w 266"/>
                <a:gd name="T55" fmla="*/ 19 h 205"/>
                <a:gd name="T56" fmla="*/ 70 w 266"/>
                <a:gd name="T57" fmla="*/ 32 h 205"/>
                <a:gd name="T58" fmla="*/ 65 w 266"/>
                <a:gd name="T59" fmla="*/ 43 h 205"/>
                <a:gd name="T60" fmla="*/ 55 w 266"/>
                <a:gd name="T61" fmla="*/ 48 h 205"/>
                <a:gd name="T62" fmla="*/ 9 w 266"/>
                <a:gd name="T63" fmla="*/ 49 h 205"/>
                <a:gd name="T64" fmla="*/ 1 w 266"/>
                <a:gd name="T65" fmla="*/ 56 h 205"/>
                <a:gd name="T66" fmla="*/ 0 w 266"/>
                <a:gd name="T67" fmla="*/ 193 h 205"/>
                <a:gd name="T68" fmla="*/ 5 w 266"/>
                <a:gd name="T69" fmla="*/ 202 h 205"/>
                <a:gd name="T70" fmla="*/ 13 w 266"/>
                <a:gd name="T71" fmla="*/ 205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66" h="205">
                  <a:moveTo>
                    <a:pt x="13" y="205"/>
                  </a:moveTo>
                  <a:lnTo>
                    <a:pt x="253" y="205"/>
                  </a:lnTo>
                  <a:lnTo>
                    <a:pt x="258" y="204"/>
                  </a:lnTo>
                  <a:lnTo>
                    <a:pt x="263" y="202"/>
                  </a:lnTo>
                  <a:lnTo>
                    <a:pt x="265" y="198"/>
                  </a:lnTo>
                  <a:lnTo>
                    <a:pt x="266" y="193"/>
                  </a:lnTo>
                  <a:lnTo>
                    <a:pt x="266" y="60"/>
                  </a:lnTo>
                  <a:lnTo>
                    <a:pt x="265" y="56"/>
                  </a:lnTo>
                  <a:lnTo>
                    <a:pt x="263" y="52"/>
                  </a:lnTo>
                  <a:lnTo>
                    <a:pt x="258" y="49"/>
                  </a:lnTo>
                  <a:lnTo>
                    <a:pt x="253" y="48"/>
                  </a:lnTo>
                  <a:lnTo>
                    <a:pt x="217" y="48"/>
                  </a:lnTo>
                  <a:lnTo>
                    <a:pt x="207" y="48"/>
                  </a:lnTo>
                  <a:lnTo>
                    <a:pt x="205" y="43"/>
                  </a:lnTo>
                  <a:lnTo>
                    <a:pt x="203" y="38"/>
                  </a:lnTo>
                  <a:lnTo>
                    <a:pt x="200" y="32"/>
                  </a:lnTo>
                  <a:lnTo>
                    <a:pt x="197" y="26"/>
                  </a:lnTo>
                  <a:lnTo>
                    <a:pt x="192" y="19"/>
                  </a:lnTo>
                  <a:lnTo>
                    <a:pt x="186" y="14"/>
                  </a:lnTo>
                  <a:lnTo>
                    <a:pt x="178" y="9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6" y="4"/>
                  </a:lnTo>
                  <a:lnTo>
                    <a:pt x="163" y="4"/>
                  </a:lnTo>
                  <a:lnTo>
                    <a:pt x="162" y="4"/>
                  </a:lnTo>
                  <a:lnTo>
                    <a:pt x="161" y="4"/>
                  </a:lnTo>
                  <a:lnTo>
                    <a:pt x="158" y="3"/>
                  </a:lnTo>
                  <a:lnTo>
                    <a:pt x="155" y="2"/>
                  </a:lnTo>
                  <a:lnTo>
                    <a:pt x="154" y="2"/>
                  </a:lnTo>
                  <a:lnTo>
                    <a:pt x="153" y="1"/>
                  </a:lnTo>
                  <a:lnTo>
                    <a:pt x="150" y="1"/>
                  </a:lnTo>
                  <a:lnTo>
                    <a:pt x="147" y="1"/>
                  </a:lnTo>
                  <a:lnTo>
                    <a:pt x="145" y="1"/>
                  </a:lnTo>
                  <a:lnTo>
                    <a:pt x="144" y="1"/>
                  </a:lnTo>
                  <a:lnTo>
                    <a:pt x="140" y="0"/>
                  </a:lnTo>
                  <a:lnTo>
                    <a:pt x="135" y="0"/>
                  </a:lnTo>
                  <a:lnTo>
                    <a:pt x="131" y="0"/>
                  </a:lnTo>
                  <a:lnTo>
                    <a:pt x="126" y="1"/>
                  </a:lnTo>
                  <a:lnTo>
                    <a:pt x="125" y="1"/>
                  </a:lnTo>
                  <a:lnTo>
                    <a:pt x="124" y="1"/>
                  </a:lnTo>
                  <a:lnTo>
                    <a:pt x="121" y="1"/>
                  </a:lnTo>
                  <a:lnTo>
                    <a:pt x="118" y="1"/>
                  </a:lnTo>
                  <a:lnTo>
                    <a:pt x="117" y="2"/>
                  </a:lnTo>
                  <a:lnTo>
                    <a:pt x="116" y="2"/>
                  </a:lnTo>
                  <a:lnTo>
                    <a:pt x="113" y="3"/>
                  </a:lnTo>
                  <a:lnTo>
                    <a:pt x="110" y="4"/>
                  </a:lnTo>
                  <a:lnTo>
                    <a:pt x="110" y="4"/>
                  </a:lnTo>
                  <a:lnTo>
                    <a:pt x="109" y="4"/>
                  </a:lnTo>
                  <a:lnTo>
                    <a:pt x="106" y="4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1" y="5"/>
                  </a:lnTo>
                  <a:lnTo>
                    <a:pt x="92" y="9"/>
                  </a:lnTo>
                  <a:lnTo>
                    <a:pt x="85" y="14"/>
                  </a:lnTo>
                  <a:lnTo>
                    <a:pt x="79" y="19"/>
                  </a:lnTo>
                  <a:lnTo>
                    <a:pt x="74" y="26"/>
                  </a:lnTo>
                  <a:lnTo>
                    <a:pt x="70" y="32"/>
                  </a:lnTo>
                  <a:lnTo>
                    <a:pt x="67" y="38"/>
                  </a:lnTo>
                  <a:lnTo>
                    <a:pt x="65" y="43"/>
                  </a:lnTo>
                  <a:lnTo>
                    <a:pt x="64" y="48"/>
                  </a:lnTo>
                  <a:lnTo>
                    <a:pt x="55" y="48"/>
                  </a:lnTo>
                  <a:lnTo>
                    <a:pt x="13" y="48"/>
                  </a:lnTo>
                  <a:lnTo>
                    <a:pt x="9" y="49"/>
                  </a:lnTo>
                  <a:lnTo>
                    <a:pt x="5" y="52"/>
                  </a:lnTo>
                  <a:lnTo>
                    <a:pt x="1" y="56"/>
                  </a:lnTo>
                  <a:lnTo>
                    <a:pt x="0" y="60"/>
                  </a:lnTo>
                  <a:lnTo>
                    <a:pt x="0" y="193"/>
                  </a:lnTo>
                  <a:lnTo>
                    <a:pt x="1" y="198"/>
                  </a:lnTo>
                  <a:lnTo>
                    <a:pt x="5" y="202"/>
                  </a:lnTo>
                  <a:lnTo>
                    <a:pt x="9" y="204"/>
                  </a:lnTo>
                  <a:lnTo>
                    <a:pt x="13" y="20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>
                <a:defRPr/>
              </a:pPr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56" name="Freeform 1164">
              <a:extLst>
                <a:ext uri="{FF2B5EF4-FFF2-40B4-BE49-F238E27FC236}">
                  <a16:creationId xmlns:a16="http://schemas.microsoft.com/office/drawing/2014/main" xmlns="" id="{796704C1-487B-43FB-8336-10F28D9A4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1425" y="2767013"/>
              <a:ext cx="34925" cy="34925"/>
            </a:xfrm>
            <a:custGeom>
              <a:avLst/>
              <a:gdLst>
                <a:gd name="T0" fmla="*/ 0 w 88"/>
                <a:gd name="T1" fmla="*/ 88 h 88"/>
                <a:gd name="T2" fmla="*/ 88 w 88"/>
                <a:gd name="T3" fmla="*/ 64 h 88"/>
                <a:gd name="T4" fmla="*/ 25 w 88"/>
                <a:gd name="T5" fmla="*/ 0 h 88"/>
                <a:gd name="T6" fmla="*/ 0 w 88"/>
                <a:gd name="T7" fmla="*/ 8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88">
                  <a:moveTo>
                    <a:pt x="0" y="88"/>
                  </a:moveTo>
                  <a:lnTo>
                    <a:pt x="88" y="64"/>
                  </a:lnTo>
                  <a:lnTo>
                    <a:pt x="25" y="0"/>
                  </a:lnTo>
                  <a:lnTo>
                    <a:pt x="0" y="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>
                <a:defRPr/>
              </a:pPr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57" name="Freeform 1165">
              <a:extLst>
                <a:ext uri="{FF2B5EF4-FFF2-40B4-BE49-F238E27FC236}">
                  <a16:creationId xmlns:a16="http://schemas.microsoft.com/office/drawing/2014/main" xmlns="" id="{C8AE7332-B168-4839-9413-70CF47DC3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5713" y="2701925"/>
              <a:ext cx="87313" cy="85725"/>
            </a:xfrm>
            <a:custGeom>
              <a:avLst/>
              <a:gdLst>
                <a:gd name="T0" fmla="*/ 0 w 218"/>
                <a:gd name="T1" fmla="*/ 145 h 218"/>
                <a:gd name="T2" fmla="*/ 73 w 218"/>
                <a:gd name="T3" fmla="*/ 218 h 218"/>
                <a:gd name="T4" fmla="*/ 218 w 218"/>
                <a:gd name="T5" fmla="*/ 74 h 218"/>
                <a:gd name="T6" fmla="*/ 144 w 218"/>
                <a:gd name="T7" fmla="*/ 0 h 218"/>
                <a:gd name="T8" fmla="*/ 0 w 218"/>
                <a:gd name="T9" fmla="*/ 145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8" h="218">
                  <a:moveTo>
                    <a:pt x="0" y="145"/>
                  </a:moveTo>
                  <a:lnTo>
                    <a:pt x="73" y="218"/>
                  </a:lnTo>
                  <a:lnTo>
                    <a:pt x="218" y="74"/>
                  </a:lnTo>
                  <a:lnTo>
                    <a:pt x="144" y="0"/>
                  </a:lnTo>
                  <a:lnTo>
                    <a:pt x="0" y="14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>
                <a:defRPr/>
              </a:pPr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58" name="Freeform 1166">
              <a:extLst>
                <a:ext uri="{FF2B5EF4-FFF2-40B4-BE49-F238E27FC236}">
                  <a16:creationId xmlns:a16="http://schemas.microsoft.com/office/drawing/2014/main" xmlns="" id="{A26445E2-D268-4050-86CC-6EB1E5803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0800" y="2674938"/>
              <a:ext cx="49213" cy="49213"/>
            </a:xfrm>
            <a:custGeom>
              <a:avLst/>
              <a:gdLst>
                <a:gd name="T0" fmla="*/ 50 w 123"/>
                <a:gd name="T1" fmla="*/ 0 h 123"/>
                <a:gd name="T2" fmla="*/ 0 w 123"/>
                <a:gd name="T3" fmla="*/ 50 h 123"/>
                <a:gd name="T4" fmla="*/ 73 w 123"/>
                <a:gd name="T5" fmla="*/ 123 h 123"/>
                <a:gd name="T6" fmla="*/ 123 w 123"/>
                <a:gd name="T7" fmla="*/ 73 h 123"/>
                <a:gd name="T8" fmla="*/ 50 w 123"/>
                <a:gd name="T9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3" h="123">
                  <a:moveTo>
                    <a:pt x="50" y="0"/>
                  </a:moveTo>
                  <a:lnTo>
                    <a:pt x="0" y="50"/>
                  </a:lnTo>
                  <a:lnTo>
                    <a:pt x="73" y="123"/>
                  </a:lnTo>
                  <a:lnTo>
                    <a:pt x="123" y="73"/>
                  </a:lnTo>
                  <a:lnTo>
                    <a:pt x="5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>
                <a:defRPr/>
              </a:pPr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59" name="Freeform 1167">
              <a:extLst>
                <a:ext uri="{FF2B5EF4-FFF2-40B4-BE49-F238E27FC236}">
                  <a16:creationId xmlns:a16="http://schemas.microsoft.com/office/drawing/2014/main" xmlns="" id="{4316318C-71C4-4159-B0E7-B80F0216B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51125"/>
              <a:ext cx="69850" cy="9525"/>
            </a:xfrm>
            <a:custGeom>
              <a:avLst/>
              <a:gdLst>
                <a:gd name="T0" fmla="*/ 164 w 176"/>
                <a:gd name="T1" fmla="*/ 0 h 23"/>
                <a:gd name="T2" fmla="*/ 12 w 176"/>
                <a:gd name="T3" fmla="*/ 0 h 23"/>
                <a:gd name="T4" fmla="*/ 7 w 176"/>
                <a:gd name="T5" fmla="*/ 1 h 23"/>
                <a:gd name="T6" fmla="*/ 4 w 176"/>
                <a:gd name="T7" fmla="*/ 3 h 23"/>
                <a:gd name="T8" fmla="*/ 1 w 176"/>
                <a:gd name="T9" fmla="*/ 7 h 23"/>
                <a:gd name="T10" fmla="*/ 0 w 176"/>
                <a:gd name="T11" fmla="*/ 12 h 23"/>
                <a:gd name="T12" fmla="*/ 1 w 176"/>
                <a:gd name="T13" fmla="*/ 16 h 23"/>
                <a:gd name="T14" fmla="*/ 4 w 176"/>
                <a:gd name="T15" fmla="*/ 20 h 23"/>
                <a:gd name="T16" fmla="*/ 7 w 176"/>
                <a:gd name="T17" fmla="*/ 23 h 23"/>
                <a:gd name="T18" fmla="*/ 12 w 176"/>
                <a:gd name="T19" fmla="*/ 23 h 23"/>
                <a:gd name="T20" fmla="*/ 164 w 176"/>
                <a:gd name="T21" fmla="*/ 23 h 23"/>
                <a:gd name="T22" fmla="*/ 168 w 176"/>
                <a:gd name="T23" fmla="*/ 23 h 23"/>
                <a:gd name="T24" fmla="*/ 172 w 176"/>
                <a:gd name="T25" fmla="*/ 20 h 23"/>
                <a:gd name="T26" fmla="*/ 175 w 176"/>
                <a:gd name="T27" fmla="*/ 16 h 23"/>
                <a:gd name="T28" fmla="*/ 176 w 176"/>
                <a:gd name="T29" fmla="*/ 12 h 23"/>
                <a:gd name="T30" fmla="*/ 175 w 176"/>
                <a:gd name="T31" fmla="*/ 7 h 23"/>
                <a:gd name="T32" fmla="*/ 172 w 176"/>
                <a:gd name="T33" fmla="*/ 3 h 23"/>
                <a:gd name="T34" fmla="*/ 168 w 176"/>
                <a:gd name="T35" fmla="*/ 1 h 23"/>
                <a:gd name="T36" fmla="*/ 164 w 176"/>
                <a:gd name="T3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3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3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>
                <a:defRPr/>
              </a:pPr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60" name="Freeform 1168">
              <a:extLst>
                <a:ext uri="{FF2B5EF4-FFF2-40B4-BE49-F238E27FC236}">
                  <a16:creationId xmlns:a16="http://schemas.microsoft.com/office/drawing/2014/main" xmlns="" id="{527DBA08-4A05-4BCA-B844-A187DF7ED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79700"/>
              <a:ext cx="69850" cy="9525"/>
            </a:xfrm>
            <a:custGeom>
              <a:avLst/>
              <a:gdLst>
                <a:gd name="T0" fmla="*/ 176 w 176"/>
                <a:gd name="T1" fmla="*/ 11 h 23"/>
                <a:gd name="T2" fmla="*/ 175 w 176"/>
                <a:gd name="T3" fmla="*/ 7 h 23"/>
                <a:gd name="T4" fmla="*/ 172 w 176"/>
                <a:gd name="T5" fmla="*/ 3 h 23"/>
                <a:gd name="T6" fmla="*/ 168 w 176"/>
                <a:gd name="T7" fmla="*/ 1 h 23"/>
                <a:gd name="T8" fmla="*/ 164 w 176"/>
                <a:gd name="T9" fmla="*/ 0 h 23"/>
                <a:gd name="T10" fmla="*/ 12 w 176"/>
                <a:gd name="T11" fmla="*/ 0 h 23"/>
                <a:gd name="T12" fmla="*/ 7 w 176"/>
                <a:gd name="T13" fmla="*/ 1 h 23"/>
                <a:gd name="T14" fmla="*/ 4 w 176"/>
                <a:gd name="T15" fmla="*/ 3 h 23"/>
                <a:gd name="T16" fmla="*/ 1 w 176"/>
                <a:gd name="T17" fmla="*/ 7 h 23"/>
                <a:gd name="T18" fmla="*/ 0 w 176"/>
                <a:gd name="T19" fmla="*/ 11 h 23"/>
                <a:gd name="T20" fmla="*/ 1 w 176"/>
                <a:gd name="T21" fmla="*/ 16 h 23"/>
                <a:gd name="T22" fmla="*/ 4 w 176"/>
                <a:gd name="T23" fmla="*/ 20 h 23"/>
                <a:gd name="T24" fmla="*/ 7 w 176"/>
                <a:gd name="T25" fmla="*/ 22 h 23"/>
                <a:gd name="T26" fmla="*/ 12 w 176"/>
                <a:gd name="T27" fmla="*/ 23 h 23"/>
                <a:gd name="T28" fmla="*/ 164 w 176"/>
                <a:gd name="T29" fmla="*/ 23 h 23"/>
                <a:gd name="T30" fmla="*/ 168 w 176"/>
                <a:gd name="T31" fmla="*/ 22 h 23"/>
                <a:gd name="T32" fmla="*/ 172 w 176"/>
                <a:gd name="T33" fmla="*/ 20 h 23"/>
                <a:gd name="T34" fmla="*/ 175 w 176"/>
                <a:gd name="T35" fmla="*/ 16 h 23"/>
                <a:gd name="T36" fmla="*/ 176 w 176"/>
                <a:gd name="T37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76" y="11"/>
                  </a:move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2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2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>
                <a:defRPr/>
              </a:pPr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61" name="Freeform 1169">
              <a:extLst>
                <a:ext uri="{FF2B5EF4-FFF2-40B4-BE49-F238E27FC236}">
                  <a16:creationId xmlns:a16="http://schemas.microsoft.com/office/drawing/2014/main" xmlns="" id="{4C89D2D4-8C61-4BC8-9EBB-1CC3995E9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708275"/>
              <a:ext cx="46038" cy="9525"/>
            </a:xfrm>
            <a:custGeom>
              <a:avLst/>
              <a:gdLst>
                <a:gd name="T0" fmla="*/ 12 w 115"/>
                <a:gd name="T1" fmla="*/ 0 h 24"/>
                <a:gd name="T2" fmla="*/ 7 w 115"/>
                <a:gd name="T3" fmla="*/ 1 h 24"/>
                <a:gd name="T4" fmla="*/ 4 w 115"/>
                <a:gd name="T5" fmla="*/ 3 h 24"/>
                <a:gd name="T6" fmla="*/ 1 w 115"/>
                <a:gd name="T7" fmla="*/ 8 h 24"/>
                <a:gd name="T8" fmla="*/ 0 w 115"/>
                <a:gd name="T9" fmla="*/ 12 h 24"/>
                <a:gd name="T10" fmla="*/ 1 w 115"/>
                <a:gd name="T11" fmla="*/ 17 h 24"/>
                <a:gd name="T12" fmla="*/ 4 w 115"/>
                <a:gd name="T13" fmla="*/ 21 h 24"/>
                <a:gd name="T14" fmla="*/ 7 w 115"/>
                <a:gd name="T15" fmla="*/ 23 h 24"/>
                <a:gd name="T16" fmla="*/ 12 w 115"/>
                <a:gd name="T17" fmla="*/ 24 h 24"/>
                <a:gd name="T18" fmla="*/ 103 w 115"/>
                <a:gd name="T19" fmla="*/ 24 h 24"/>
                <a:gd name="T20" fmla="*/ 108 w 115"/>
                <a:gd name="T21" fmla="*/ 23 h 24"/>
                <a:gd name="T22" fmla="*/ 112 w 115"/>
                <a:gd name="T23" fmla="*/ 21 h 24"/>
                <a:gd name="T24" fmla="*/ 114 w 115"/>
                <a:gd name="T25" fmla="*/ 17 h 24"/>
                <a:gd name="T26" fmla="*/ 115 w 115"/>
                <a:gd name="T27" fmla="*/ 12 h 24"/>
                <a:gd name="T28" fmla="*/ 114 w 115"/>
                <a:gd name="T29" fmla="*/ 8 h 24"/>
                <a:gd name="T30" fmla="*/ 112 w 115"/>
                <a:gd name="T31" fmla="*/ 3 h 24"/>
                <a:gd name="T32" fmla="*/ 108 w 115"/>
                <a:gd name="T33" fmla="*/ 1 h 24"/>
                <a:gd name="T34" fmla="*/ 103 w 115"/>
                <a:gd name="T35" fmla="*/ 0 h 24"/>
                <a:gd name="T36" fmla="*/ 12 w 115"/>
                <a:gd name="T3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5" h="24">
                  <a:moveTo>
                    <a:pt x="12" y="0"/>
                  </a:moveTo>
                  <a:lnTo>
                    <a:pt x="7" y="1"/>
                  </a:lnTo>
                  <a:lnTo>
                    <a:pt x="4" y="3"/>
                  </a:lnTo>
                  <a:lnTo>
                    <a:pt x="1" y="8"/>
                  </a:lnTo>
                  <a:lnTo>
                    <a:pt x="0" y="12"/>
                  </a:lnTo>
                  <a:lnTo>
                    <a:pt x="1" y="17"/>
                  </a:lnTo>
                  <a:lnTo>
                    <a:pt x="4" y="21"/>
                  </a:lnTo>
                  <a:lnTo>
                    <a:pt x="7" y="23"/>
                  </a:lnTo>
                  <a:lnTo>
                    <a:pt x="12" y="24"/>
                  </a:lnTo>
                  <a:lnTo>
                    <a:pt x="103" y="24"/>
                  </a:lnTo>
                  <a:lnTo>
                    <a:pt x="108" y="23"/>
                  </a:lnTo>
                  <a:lnTo>
                    <a:pt x="112" y="21"/>
                  </a:lnTo>
                  <a:lnTo>
                    <a:pt x="114" y="17"/>
                  </a:lnTo>
                  <a:lnTo>
                    <a:pt x="115" y="12"/>
                  </a:lnTo>
                  <a:lnTo>
                    <a:pt x="114" y="8"/>
                  </a:lnTo>
                  <a:lnTo>
                    <a:pt x="112" y="3"/>
                  </a:lnTo>
                  <a:lnTo>
                    <a:pt x="108" y="1"/>
                  </a:lnTo>
                  <a:lnTo>
                    <a:pt x="103" y="0"/>
                  </a:lnTo>
                  <a:lnTo>
                    <a:pt x="1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>
                <a:defRPr/>
              </a:pPr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</p:grpSp>
      <p:sp>
        <p:nvSpPr>
          <p:cNvPr id="62" name="Oval 15">
            <a:extLst>
              <a:ext uri="{FF2B5EF4-FFF2-40B4-BE49-F238E27FC236}">
                <a16:creationId xmlns:a16="http://schemas.microsoft.com/office/drawing/2014/main" xmlns="" id="{BDB611C0-188C-4800-8C8D-7405100DC7C7}"/>
              </a:ext>
            </a:extLst>
          </p:cNvPr>
          <p:cNvSpPr/>
          <p:nvPr/>
        </p:nvSpPr>
        <p:spPr>
          <a:xfrm>
            <a:off x="8040797" y="433484"/>
            <a:ext cx="124037" cy="107451"/>
          </a:xfrm>
          <a:prstGeom prst="ellipse">
            <a:avLst/>
          </a:prstGeom>
          <a:solidFill>
            <a:srgbClr val="769BC9">
              <a:lumMod val="50000"/>
            </a:srgbClr>
          </a:solidFill>
          <a:ln w="38100" cap="flat" cmpd="sng" algn="ctr">
            <a:solidFill>
              <a:sysClr val="window" lastClr="FFFFFF"/>
            </a:solidFill>
            <a:prstDash val="solid"/>
            <a:miter lim="800000"/>
          </a:ln>
          <a:effectLst/>
        </p:spPr>
        <p:txBody>
          <a:bodyPr lIns="91204" tIns="45604" rIns="91204" bIns="45604" rtlCol="0" anchor="ctr"/>
          <a:lstStyle/>
          <a:p>
            <a:pPr algn="ctr" defTabSz="912031">
              <a:defRPr/>
            </a:pPr>
            <a:endParaRPr lang="en-US" kern="0">
              <a:solidFill>
                <a:prstClr val="white"/>
              </a:solidFill>
              <a:latin typeface="Calibri Light"/>
            </a:endParaRPr>
          </a:p>
        </p:txBody>
      </p:sp>
      <p:sp>
        <p:nvSpPr>
          <p:cNvPr id="3" name="TextBox 2"/>
          <p:cNvSpPr txBox="1"/>
          <p:nvPr/>
        </p:nvSpPr>
        <p:spPr>
          <a:xfrm>
            <a:off x="7600617" y="103408"/>
            <a:ext cx="1488860" cy="369098"/>
          </a:xfrm>
          <a:prstGeom prst="rect">
            <a:avLst/>
          </a:prstGeom>
          <a:noFill/>
        </p:spPr>
        <p:txBody>
          <a:bodyPr wrap="square" lIns="91204" tIns="45604" rIns="91204" bIns="45604" rtlCol="0">
            <a:spAutoFit/>
          </a:bodyPr>
          <a:lstStyle/>
          <a:p>
            <a:r>
              <a:rPr lang="ru-RU" b="1" dirty="0" smtClean="0">
                <a:solidFill>
                  <a:srgbClr val="FFFFFF"/>
                </a:solidFill>
              </a:rPr>
              <a:t>млн </a:t>
            </a:r>
            <a:r>
              <a:rPr lang="ru-RU" b="1" dirty="0">
                <a:solidFill>
                  <a:srgbClr val="FFFFFF"/>
                </a:solidFill>
              </a:rPr>
              <a:t>рублей</a:t>
            </a:r>
          </a:p>
        </p:txBody>
      </p:sp>
      <p:sp>
        <p:nvSpPr>
          <p:cNvPr id="45" name="Freeform 39"/>
          <p:cNvSpPr>
            <a:spLocks noEditPoints="1"/>
          </p:cNvSpPr>
          <p:nvPr/>
        </p:nvSpPr>
        <p:spPr bwMode="auto">
          <a:xfrm>
            <a:off x="711540" y="80335"/>
            <a:ext cx="6192688" cy="979247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088" tIns="45546" rIns="91088" bIns="45546" numCol="1" anchor="t" anchorCtr="0" compatLnSpc="1">
            <a:prstTxWarp prst="textNoShape">
              <a:avLst/>
            </a:prstTxWarp>
          </a:bodyPr>
          <a:lstStyle/>
          <a:p>
            <a:pPr defTabSz="910733">
              <a:defRPr/>
            </a:pPr>
            <a:endParaRPr lang="en-US" kern="0">
              <a:solidFill>
                <a:srgbClr val="5B9BD5">
                  <a:lumMod val="75000"/>
                </a:srgbClr>
              </a:solidFill>
            </a:endParaRPr>
          </a:p>
        </p:txBody>
      </p:sp>
      <p:sp>
        <p:nvSpPr>
          <p:cNvPr id="46" name="Прямоугольник 45"/>
          <p:cNvSpPr/>
          <p:nvPr/>
        </p:nvSpPr>
        <p:spPr>
          <a:xfrm>
            <a:off x="971600" y="179973"/>
            <a:ext cx="5688632" cy="707535"/>
          </a:xfrm>
          <a:prstGeom prst="rect">
            <a:avLst/>
          </a:prstGeom>
        </p:spPr>
        <p:txBody>
          <a:bodyPr wrap="square" lIns="91088" tIns="45546" rIns="91088" bIns="45546">
            <a:spAutoFit/>
          </a:bodyPr>
          <a:lstStyle/>
          <a:p>
            <a:pPr algn="ctr" defTabSz="910733">
              <a:spcBef>
                <a:spcPct val="0"/>
              </a:spcBef>
              <a:defRPr/>
            </a:pPr>
            <a:r>
              <a:rPr lang="ru-RU" altLang="ru-RU" sz="2000" b="1" dirty="0" smtClean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cs typeface="Raleway" panose="020B0604020202020204" charset="0"/>
              </a:rPr>
              <a:t>СТРУКТУРА НАЛОГОВЫХ ДОХОДОВ В РАЗРЕЗЕ ИСТОЧНИКОВ, В ДИНАМИКЕ</a:t>
            </a:r>
            <a:endParaRPr lang="ru-RU" altLang="ru-RU" sz="2000" b="1" dirty="0">
              <a:solidFill>
                <a:srgbClr val="FFFF00"/>
              </a:solidFill>
              <a:effectLst>
                <a:glow rad="127000">
                  <a:prstClr val="black"/>
                </a:glow>
              </a:effectLst>
              <a:cs typeface="Raleway" panose="020B0604020202020204" charset="0"/>
            </a:endParaRPr>
          </a:p>
        </p:txBody>
      </p:sp>
      <p:graphicFrame>
        <p:nvGraphicFramePr>
          <p:cNvPr id="47" name="Диаграмма 46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331749811"/>
              </p:ext>
            </p:extLst>
          </p:nvPr>
        </p:nvGraphicFramePr>
        <p:xfrm>
          <a:off x="-41036" y="987574"/>
          <a:ext cx="6696744" cy="394908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pic>
        <p:nvPicPr>
          <p:cNvPr id="2" name="Рисунок 1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50550" y="958240"/>
            <a:ext cx="3295027" cy="2181668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pic>
        <p:nvPicPr>
          <p:cNvPr id="8" name="Рисунок 7"/>
          <p:cNvPicPr>
            <a:picLocks noChangeAspect="1"/>
          </p:cNvPicPr>
          <p:nvPr/>
        </p:nvPicPr>
        <p:blipFill rotWithShape="1"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-1" t="14222" r="49110" b="8296"/>
          <a:stretch/>
        </p:blipFill>
        <p:spPr>
          <a:xfrm>
            <a:off x="6948265" y="3169242"/>
            <a:ext cx="1897312" cy="1922788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</p:spTree>
    <p:extLst>
      <p:ext uri="{BB962C8B-B14F-4D97-AF65-F5344CB8AC3E}">
        <p14:creationId xmlns:p14="http://schemas.microsoft.com/office/powerpoint/2010/main" val="3016980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300">
        <p14:pan dir="u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Freeform 39"/>
          <p:cNvSpPr>
            <a:spLocks noEditPoints="1"/>
          </p:cNvSpPr>
          <p:nvPr/>
        </p:nvSpPr>
        <p:spPr bwMode="auto">
          <a:xfrm>
            <a:off x="1763693" y="111851"/>
            <a:ext cx="5904656" cy="1038442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088" tIns="45546" rIns="91088" bIns="45546" numCol="1" anchor="t" anchorCtr="0" compatLnSpc="1">
            <a:prstTxWarp prst="textNoShape">
              <a:avLst/>
            </a:prstTxWarp>
          </a:bodyPr>
          <a:lstStyle/>
          <a:p>
            <a:pPr defTabSz="910733">
              <a:defRPr/>
            </a:pPr>
            <a:endParaRPr lang="en-US" kern="0" dirty="0">
              <a:solidFill>
                <a:srgbClr val="5B9BD5">
                  <a:lumMod val="75000"/>
                </a:srgbClr>
              </a:solidFill>
            </a:endParaRPr>
          </a:p>
        </p:txBody>
      </p:sp>
      <p:sp>
        <p:nvSpPr>
          <p:cNvPr id="59395" name="AutoShape 9" descr="Картинки по запросу лучшие фоны для презентаций финансы"/>
          <p:cNvSpPr>
            <a:spLocks noChangeAspect="1" noChangeArrowheads="1"/>
          </p:cNvSpPr>
          <p:nvPr/>
        </p:nvSpPr>
        <p:spPr bwMode="auto">
          <a:xfrm>
            <a:off x="4419600" y="2456269"/>
            <a:ext cx="304800" cy="2297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86193" tIns="43095" rIns="86193" bIns="43095"/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defTabSz="861936" fontAlgn="base">
              <a:spcBef>
                <a:spcPct val="0"/>
              </a:spcBef>
              <a:spcAft>
                <a:spcPct val="0"/>
              </a:spcAft>
              <a:buNone/>
            </a:pPr>
            <a:endParaRPr lang="ru-RU" altLang="ru-RU" sz="1700" dirty="0">
              <a:solidFill>
                <a:prstClr val="black"/>
              </a:solidFill>
            </a:endParaRPr>
          </a:p>
        </p:txBody>
      </p:sp>
      <p:sp>
        <p:nvSpPr>
          <p:cNvPr id="59396" name="AutoShape 11" descr="Картинки по запросу лучшие фоны для презентаций финансы"/>
          <p:cNvSpPr>
            <a:spLocks noChangeAspect="1" noChangeArrowheads="1"/>
          </p:cNvSpPr>
          <p:nvPr/>
        </p:nvSpPr>
        <p:spPr bwMode="auto">
          <a:xfrm>
            <a:off x="4419600" y="2456269"/>
            <a:ext cx="304800" cy="2297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86193" tIns="43095" rIns="86193" bIns="43095"/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defTabSz="861936" fontAlgn="base">
              <a:spcBef>
                <a:spcPct val="0"/>
              </a:spcBef>
              <a:spcAft>
                <a:spcPct val="0"/>
              </a:spcAft>
              <a:buNone/>
            </a:pPr>
            <a:endParaRPr lang="ru-RU" altLang="ru-RU" sz="1700" dirty="0">
              <a:solidFill>
                <a:prstClr val="black"/>
              </a:solidFill>
            </a:endParaRPr>
          </a:p>
        </p:txBody>
      </p:sp>
      <p:sp>
        <p:nvSpPr>
          <p:cNvPr id="59397" name="AutoShape 13" descr="Похожее изображение"/>
          <p:cNvSpPr>
            <a:spLocks noChangeAspect="1" noChangeArrowheads="1"/>
          </p:cNvSpPr>
          <p:nvPr/>
        </p:nvSpPr>
        <p:spPr bwMode="auto">
          <a:xfrm>
            <a:off x="4419600" y="2456269"/>
            <a:ext cx="304800" cy="2297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86193" tIns="43095" rIns="86193" bIns="43095"/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defTabSz="861936" fontAlgn="base">
              <a:spcBef>
                <a:spcPct val="0"/>
              </a:spcBef>
              <a:spcAft>
                <a:spcPct val="0"/>
              </a:spcAft>
              <a:buNone/>
            </a:pPr>
            <a:endParaRPr lang="ru-RU" altLang="ru-RU" sz="1700" dirty="0">
              <a:solidFill>
                <a:prstClr val="black"/>
              </a:solidFill>
            </a:endParaRPr>
          </a:p>
        </p:txBody>
      </p:sp>
      <p:sp>
        <p:nvSpPr>
          <p:cNvPr id="59398" name="AutoShape 16" descr="Картинки по запросу лучшие фоны для презентаций финансы"/>
          <p:cNvSpPr>
            <a:spLocks noChangeAspect="1" noChangeArrowheads="1"/>
          </p:cNvSpPr>
          <p:nvPr/>
        </p:nvSpPr>
        <p:spPr bwMode="auto">
          <a:xfrm>
            <a:off x="4419600" y="2456269"/>
            <a:ext cx="304800" cy="2297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86193" tIns="43095" rIns="86193" bIns="43095"/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defTabSz="861936" fontAlgn="base">
              <a:spcBef>
                <a:spcPct val="0"/>
              </a:spcBef>
              <a:spcAft>
                <a:spcPct val="0"/>
              </a:spcAft>
              <a:buNone/>
            </a:pPr>
            <a:endParaRPr lang="ru-RU" altLang="ru-RU" sz="1700" dirty="0">
              <a:solidFill>
                <a:prstClr val="black"/>
              </a:solidFill>
            </a:endParaRPr>
          </a:p>
        </p:txBody>
      </p:sp>
      <p:sp>
        <p:nvSpPr>
          <p:cNvPr id="59399" name="AutoShape 21" descr="Картинки по запросу семья"/>
          <p:cNvSpPr>
            <a:spLocks noChangeAspect="1" noChangeArrowheads="1"/>
          </p:cNvSpPr>
          <p:nvPr/>
        </p:nvSpPr>
        <p:spPr bwMode="auto">
          <a:xfrm>
            <a:off x="4419600" y="2456269"/>
            <a:ext cx="304800" cy="2297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86193" tIns="43095" rIns="86193" bIns="43095"/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defTabSz="861936" fontAlgn="base">
              <a:spcBef>
                <a:spcPct val="0"/>
              </a:spcBef>
              <a:spcAft>
                <a:spcPct val="0"/>
              </a:spcAft>
              <a:buNone/>
            </a:pPr>
            <a:endParaRPr lang="ru-RU" altLang="ru-RU" sz="1700" dirty="0">
              <a:solidFill>
                <a:prstClr val="black"/>
              </a:solidFill>
            </a:endParaRPr>
          </a:p>
        </p:txBody>
      </p:sp>
      <p:sp>
        <p:nvSpPr>
          <p:cNvPr id="59400" name="AutoShape 23" descr="Картинки по запросу семья"/>
          <p:cNvSpPr>
            <a:spLocks noChangeAspect="1" noChangeArrowheads="1"/>
          </p:cNvSpPr>
          <p:nvPr/>
        </p:nvSpPr>
        <p:spPr bwMode="auto">
          <a:xfrm>
            <a:off x="4419600" y="2456269"/>
            <a:ext cx="304800" cy="2297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86193" tIns="43095" rIns="86193" bIns="43095"/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defTabSz="861936" fontAlgn="base">
              <a:spcBef>
                <a:spcPct val="0"/>
              </a:spcBef>
              <a:spcAft>
                <a:spcPct val="0"/>
              </a:spcAft>
              <a:buNone/>
            </a:pPr>
            <a:endParaRPr lang="ru-RU" altLang="ru-RU" sz="1700" dirty="0">
              <a:solidFill>
                <a:prstClr val="black"/>
              </a:solidFill>
            </a:endParaRPr>
          </a:p>
        </p:txBody>
      </p:sp>
      <p:sp>
        <p:nvSpPr>
          <p:cNvPr id="59403" name="AutoShape 29" descr="Картинки по запросу фоны для презентаций финансы"/>
          <p:cNvSpPr>
            <a:spLocks noChangeAspect="1" noChangeArrowheads="1"/>
          </p:cNvSpPr>
          <p:nvPr/>
        </p:nvSpPr>
        <p:spPr bwMode="auto">
          <a:xfrm>
            <a:off x="4419600" y="2456269"/>
            <a:ext cx="304800" cy="2297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86193" tIns="43095" rIns="86193" bIns="43095"/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defTabSz="861936" fontAlgn="base">
              <a:spcBef>
                <a:spcPct val="0"/>
              </a:spcBef>
              <a:spcAft>
                <a:spcPct val="0"/>
              </a:spcAft>
              <a:buNone/>
            </a:pPr>
            <a:endParaRPr lang="ru-RU" altLang="ru-RU" sz="1700" dirty="0">
              <a:solidFill>
                <a:prstClr val="black"/>
              </a:solidFill>
            </a:endParaRPr>
          </a:p>
        </p:txBody>
      </p:sp>
      <p:sp>
        <p:nvSpPr>
          <p:cNvPr id="59404" name="AutoShape 33" descr="Похожее изображение"/>
          <p:cNvSpPr>
            <a:spLocks noChangeAspect="1" noChangeArrowheads="1"/>
          </p:cNvSpPr>
          <p:nvPr/>
        </p:nvSpPr>
        <p:spPr bwMode="auto">
          <a:xfrm>
            <a:off x="4419600" y="2456269"/>
            <a:ext cx="304800" cy="2297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86193" tIns="43095" rIns="86193" bIns="43095"/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defTabSz="861936" fontAlgn="base">
              <a:spcBef>
                <a:spcPct val="0"/>
              </a:spcBef>
              <a:spcAft>
                <a:spcPct val="0"/>
              </a:spcAft>
              <a:buNone/>
            </a:pPr>
            <a:endParaRPr lang="ru-RU" altLang="ru-RU" sz="1700" dirty="0">
              <a:solidFill>
                <a:prstClr val="black"/>
              </a:solidFill>
            </a:endParaRPr>
          </a:p>
        </p:txBody>
      </p:sp>
      <p:sp>
        <p:nvSpPr>
          <p:cNvPr id="159749" name="Rectangle 5"/>
          <p:cNvSpPr>
            <a:spLocks noChangeArrowheads="1"/>
          </p:cNvSpPr>
          <p:nvPr/>
        </p:nvSpPr>
        <p:spPr bwMode="auto">
          <a:xfrm>
            <a:off x="2267938" y="208664"/>
            <a:ext cx="5085478" cy="807229"/>
          </a:xfrm>
          <a:prstGeom prst="rect">
            <a:avLst/>
          </a:prstGeom>
          <a:noFill/>
          <a:ln>
            <a:noFill/>
          </a:ln>
          <a:effectLst/>
        </p:spPr>
        <p:txBody>
          <a:bodyPr wrap="none" lIns="86193" tIns="43095" rIns="86193" bIns="43095">
            <a:spAutoFit/>
          </a:bodyPr>
          <a:lstStyle/>
          <a:p>
            <a:pPr algn="ctr" defTabSz="861936" fontAlgn="base">
              <a:lnSpc>
                <a:spcPct val="80000"/>
              </a:lnSpc>
              <a:spcBef>
                <a:spcPct val="20000"/>
              </a:spcBef>
              <a:spcAft>
                <a:spcPct val="0"/>
              </a:spcAft>
              <a:defRPr/>
            </a:pPr>
            <a:r>
              <a:rPr lang="ru-RU" sz="2600" b="1" i="1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</a:rPr>
              <a:t>Уважаемые жители </a:t>
            </a:r>
          </a:p>
          <a:p>
            <a:pPr algn="ctr" defTabSz="861936" fontAlgn="base">
              <a:lnSpc>
                <a:spcPct val="80000"/>
              </a:lnSpc>
              <a:spcBef>
                <a:spcPct val="20000"/>
              </a:spcBef>
              <a:spcAft>
                <a:spcPct val="0"/>
              </a:spcAft>
              <a:defRPr/>
            </a:pPr>
            <a:r>
              <a:rPr lang="ru-RU" sz="2600" b="1" i="1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</a:rPr>
              <a:t>города Комсомольска-на-Амуре!</a:t>
            </a:r>
            <a:r>
              <a:rPr lang="ru-RU" sz="2600" b="1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</a:rPr>
              <a:t> </a:t>
            </a:r>
          </a:p>
        </p:txBody>
      </p:sp>
      <p:sp>
        <p:nvSpPr>
          <p:cNvPr id="16" name="Freeform 39"/>
          <p:cNvSpPr>
            <a:spLocks noEditPoints="1"/>
          </p:cNvSpPr>
          <p:nvPr/>
        </p:nvSpPr>
        <p:spPr bwMode="auto">
          <a:xfrm>
            <a:off x="5577320" y="4326614"/>
            <a:ext cx="3456384" cy="805770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088" tIns="45546" rIns="91088" bIns="45546" numCol="1" anchor="t" anchorCtr="0" compatLnSpc="1">
            <a:prstTxWarp prst="textNoShape">
              <a:avLst/>
            </a:prstTxWarp>
          </a:bodyPr>
          <a:lstStyle/>
          <a:p>
            <a:pPr defTabSz="910733">
              <a:defRPr/>
            </a:pPr>
            <a:endParaRPr lang="en-US" kern="0" dirty="0">
              <a:solidFill>
                <a:srgbClr val="5B9BD5">
                  <a:lumMod val="75000"/>
                </a:srgbClr>
              </a:solidFill>
            </a:endParaRPr>
          </a:p>
        </p:txBody>
      </p:sp>
      <p:sp>
        <p:nvSpPr>
          <p:cNvPr id="59394" name="Rectangle 3"/>
          <p:cNvSpPr>
            <a:spLocks noChangeArrowheads="1"/>
          </p:cNvSpPr>
          <p:nvPr/>
        </p:nvSpPr>
        <p:spPr bwMode="auto">
          <a:xfrm>
            <a:off x="5076057" y="4374170"/>
            <a:ext cx="4473666" cy="6410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86193" tIns="43095" rIns="86193" bIns="43095">
            <a:spAutoFit/>
          </a:bodyPr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defTabSz="861936" fontAlgn="base">
              <a:spcBef>
                <a:spcPct val="0"/>
              </a:spcBef>
              <a:spcAft>
                <a:spcPct val="0"/>
              </a:spcAft>
              <a:buNone/>
            </a:pPr>
            <a:r>
              <a:rPr lang="ru-RU" altLang="ru-RU" sz="1800" b="1" i="1" dirty="0">
                <a:solidFill>
                  <a:prstClr val="white"/>
                </a:solidFill>
              </a:rPr>
              <a:t>                          </a:t>
            </a:r>
            <a:r>
              <a:rPr lang="ru-RU" altLang="ru-RU" sz="1800" b="1" i="1" dirty="0"/>
              <a:t>Администрация</a:t>
            </a:r>
          </a:p>
          <a:p>
            <a:pPr algn="ctr" defTabSz="861936" fontAlgn="base">
              <a:spcBef>
                <a:spcPct val="0"/>
              </a:spcBef>
              <a:spcAft>
                <a:spcPct val="0"/>
              </a:spcAft>
              <a:buNone/>
            </a:pPr>
            <a:r>
              <a:rPr lang="ru-RU" altLang="ru-RU" sz="1800" b="1" i="1" dirty="0"/>
              <a:t>города Комсомольска-на-Амуре</a:t>
            </a:r>
          </a:p>
        </p:txBody>
      </p:sp>
      <p:sp>
        <p:nvSpPr>
          <p:cNvPr id="17" name="Google Shape;63;p13"/>
          <p:cNvSpPr txBox="1">
            <a:spLocks/>
          </p:cNvSpPr>
          <p:nvPr/>
        </p:nvSpPr>
        <p:spPr>
          <a:xfrm>
            <a:off x="253480" y="1203598"/>
            <a:ext cx="8712968" cy="1771700"/>
          </a:xfrm>
          <a:prstGeom prst="rect">
            <a:avLst/>
          </a:prstGeom>
        </p:spPr>
        <p:txBody>
          <a:bodyPr spcFirstLastPara="1" wrap="square" lIns="91021" tIns="91021" rIns="91021" bIns="91021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algn="just" defTabSz="910733">
              <a:spcBef>
                <a:spcPct val="0"/>
              </a:spcBef>
              <a:defRPr/>
            </a:pPr>
            <a:r>
              <a:rPr lang="ru-RU" altLang="ru-RU" sz="1800" b="1" i="1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 panose="020F0502020204030204" pitchFamily="34" charset="0"/>
                <a:ea typeface="+mn-ea"/>
                <a:cs typeface="Raleway" panose="020B0604020202020204" charset="0"/>
              </a:rPr>
              <a:t>           </a:t>
            </a:r>
            <a:r>
              <a:rPr lang="ru-RU" altLang="ru-RU" sz="1900" b="1" i="1" dirty="0">
                <a:solidFill>
                  <a:schemeClr val="bg1"/>
                </a:solidFill>
                <a:effectLst>
                  <a:glow rad="127000">
                    <a:prstClr val="black"/>
                  </a:glow>
                </a:effectLst>
                <a:latin typeface="Calibri" panose="020F0502020204030204" pitchFamily="34" charset="0"/>
                <a:ea typeface="+mn-ea"/>
                <a:cs typeface="Raleway" panose="020B0604020202020204" charset="0"/>
              </a:rPr>
              <a:t>Администрация города Комсомольска-на-Амуре представляет Вашему вниманию информационный ресурс «Бюджет для граждан», созданный для обеспечения реализации принципа прозрачности (открытости) и обеспечения доступного информирования граждан об основных понятиях бюджета и бюджетного процесса, а также о показателях </a:t>
            </a:r>
            <a:r>
              <a:rPr lang="ru-RU" altLang="ru-RU" sz="1900" b="1" i="1" dirty="0" smtClean="0">
                <a:solidFill>
                  <a:schemeClr val="bg1"/>
                </a:solidFill>
                <a:effectLst>
                  <a:glow rad="127000">
                    <a:prstClr val="black"/>
                  </a:glow>
                </a:effectLst>
                <a:latin typeface="Calibri" panose="020F0502020204030204" pitchFamily="34" charset="0"/>
                <a:ea typeface="+mn-ea"/>
                <a:cs typeface="Raleway" panose="020B0604020202020204" charset="0"/>
              </a:rPr>
              <a:t>бюджета города Комсомольска-на-Амуре.</a:t>
            </a:r>
            <a:r>
              <a:rPr lang="en-US" altLang="ru-RU" sz="1900" b="1" i="1" dirty="0" smtClean="0">
                <a:solidFill>
                  <a:schemeClr val="bg1"/>
                </a:solidFill>
                <a:effectLst>
                  <a:glow rad="127000">
                    <a:prstClr val="black"/>
                  </a:glow>
                </a:effectLst>
                <a:latin typeface="Calibri" panose="020F0502020204030204" pitchFamily="34" charset="0"/>
                <a:ea typeface="+mn-ea"/>
                <a:cs typeface="Raleway" panose="020B0604020202020204" charset="0"/>
              </a:rPr>
              <a:t>    </a:t>
            </a:r>
            <a:endParaRPr lang="ru-RU" altLang="ru-RU" sz="2000" b="1" i="1" dirty="0">
              <a:solidFill>
                <a:srgbClr val="FFFF00"/>
              </a:solidFill>
              <a:effectLst>
                <a:glow rad="127000">
                  <a:prstClr val="black"/>
                </a:glow>
              </a:effectLst>
              <a:latin typeface="Calibri" panose="020F0502020204030204" pitchFamily="34" charset="0"/>
              <a:ea typeface="+mn-ea"/>
              <a:cs typeface="Raleway" panose="020B0604020202020204" charset="0"/>
            </a:endParaRPr>
          </a:p>
        </p:txBody>
      </p:sp>
      <p:pic>
        <p:nvPicPr>
          <p:cNvPr id="5" name="Рисунок 4"/>
          <p:cNvPicPr>
            <a:picLocks noChangeAspect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95" t="8148" r="29287" b="7449"/>
          <a:stretch/>
        </p:blipFill>
        <p:spPr>
          <a:xfrm>
            <a:off x="170002" y="2889288"/>
            <a:ext cx="1940365" cy="2159112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sp>
        <p:nvSpPr>
          <p:cNvPr id="6" name="TextBox 5"/>
          <p:cNvSpPr txBox="1"/>
          <p:nvPr/>
        </p:nvSpPr>
        <p:spPr>
          <a:xfrm>
            <a:off x="1979712" y="2855493"/>
            <a:ext cx="6912768" cy="1477138"/>
          </a:xfrm>
          <a:prstGeom prst="rect">
            <a:avLst/>
          </a:prstGeom>
          <a:noFill/>
        </p:spPr>
        <p:txBody>
          <a:bodyPr wrap="square" lIns="91251" tIns="45626" rIns="91251" bIns="45626" rtlCol="0">
            <a:spAutoFit/>
          </a:bodyPr>
          <a:lstStyle/>
          <a:p>
            <a:pPr algn="just" defTabSz="910733">
              <a:spcBef>
                <a:spcPct val="0"/>
              </a:spcBef>
              <a:defRPr/>
            </a:pPr>
            <a:r>
              <a:rPr lang="ru-RU" altLang="ru-RU" b="1" i="1" dirty="0">
                <a:solidFill>
                  <a:schemeClr val="bg1"/>
                </a:solidFill>
                <a:effectLst>
                  <a:glow rad="127000">
                    <a:prstClr val="black"/>
                  </a:glow>
                </a:effectLst>
                <a:latin typeface="Calibri" panose="020F0502020204030204" pitchFamily="34" charset="0"/>
                <a:cs typeface="Raleway" panose="020B0604020202020204" charset="0"/>
              </a:rPr>
              <a:t>Информационный ресурс «Бюджет для граждан» - это упрощенная версия основного финансового документа города – </a:t>
            </a:r>
            <a:r>
              <a:rPr lang="ru-RU" altLang="ru-RU" b="1" i="1" dirty="0" smtClean="0">
                <a:solidFill>
                  <a:schemeClr val="bg1"/>
                </a:solidFill>
                <a:effectLst>
                  <a:glow rad="127000">
                    <a:prstClr val="black"/>
                  </a:glow>
                </a:effectLst>
                <a:latin typeface="Calibri" panose="020F0502020204030204" pitchFamily="34" charset="0"/>
                <a:cs typeface="Raleway" panose="020B0604020202020204" charset="0"/>
              </a:rPr>
              <a:t>решения </a:t>
            </a:r>
            <a:r>
              <a:rPr lang="ru-RU" altLang="ru-RU" b="1" i="1" dirty="0">
                <a:solidFill>
                  <a:schemeClr val="bg1"/>
                </a:solidFill>
                <a:effectLst>
                  <a:glow rad="127000">
                    <a:prstClr val="black"/>
                  </a:glow>
                </a:effectLst>
                <a:latin typeface="Calibri" panose="020F0502020204030204" pitchFamily="34" charset="0"/>
                <a:cs typeface="Raleway" panose="020B0604020202020204" charset="0"/>
              </a:rPr>
              <a:t>Комсомольской-на-Амуре городской Думы «О </a:t>
            </a:r>
            <a:r>
              <a:rPr lang="ru-RU" altLang="ru-RU" b="1" i="1" dirty="0" smtClean="0">
                <a:solidFill>
                  <a:schemeClr val="bg1"/>
                </a:solidFill>
                <a:effectLst>
                  <a:glow rad="127000">
                    <a:prstClr val="black"/>
                  </a:glow>
                </a:effectLst>
                <a:latin typeface="Calibri" panose="020F0502020204030204" pitchFamily="34" charset="0"/>
                <a:cs typeface="Raleway" panose="020B0604020202020204" charset="0"/>
              </a:rPr>
              <a:t>бюджете города Комсомольска-на-Амуре </a:t>
            </a:r>
            <a:r>
              <a:rPr lang="ru-RU" altLang="ru-RU" b="1" i="1" dirty="0">
                <a:solidFill>
                  <a:schemeClr val="bg1"/>
                </a:solidFill>
                <a:effectLst>
                  <a:glow rad="127000">
                    <a:prstClr val="black"/>
                  </a:glow>
                </a:effectLst>
                <a:latin typeface="Calibri" panose="020F0502020204030204" pitchFamily="34" charset="0"/>
                <a:cs typeface="Raleway" panose="020B0604020202020204" charset="0"/>
              </a:rPr>
              <a:t>на </a:t>
            </a:r>
            <a:r>
              <a:rPr lang="ru-RU" altLang="ru-RU" b="1" i="1" dirty="0" smtClean="0">
                <a:solidFill>
                  <a:schemeClr val="bg1"/>
                </a:solidFill>
                <a:effectLst>
                  <a:glow rad="127000">
                    <a:prstClr val="black"/>
                  </a:glow>
                </a:effectLst>
                <a:latin typeface="Calibri" panose="020F0502020204030204" pitchFamily="34" charset="0"/>
                <a:cs typeface="Raleway" panose="020B0604020202020204" charset="0"/>
              </a:rPr>
              <a:t>2025 </a:t>
            </a:r>
            <a:r>
              <a:rPr lang="ru-RU" altLang="ru-RU" b="1" i="1" dirty="0">
                <a:solidFill>
                  <a:schemeClr val="bg1"/>
                </a:solidFill>
                <a:effectLst>
                  <a:glow rad="127000">
                    <a:prstClr val="black"/>
                  </a:glow>
                </a:effectLst>
                <a:latin typeface="Calibri" panose="020F0502020204030204" pitchFamily="34" charset="0"/>
                <a:cs typeface="Raleway" panose="020B0604020202020204" charset="0"/>
              </a:rPr>
              <a:t>год и </a:t>
            </a:r>
            <a:r>
              <a:rPr lang="ru-RU" altLang="ru-RU" b="1" i="1" dirty="0" smtClean="0">
                <a:solidFill>
                  <a:schemeClr val="bg1"/>
                </a:solidFill>
                <a:effectLst>
                  <a:glow rad="127000">
                    <a:prstClr val="black"/>
                  </a:glow>
                </a:effectLst>
                <a:latin typeface="Calibri" panose="020F0502020204030204" pitchFamily="34" charset="0"/>
                <a:cs typeface="Raleway" panose="020B0604020202020204" charset="0"/>
              </a:rPr>
              <a:t>плановый </a:t>
            </a:r>
            <a:r>
              <a:rPr lang="ru-RU" altLang="ru-RU" b="1" i="1" dirty="0">
                <a:solidFill>
                  <a:schemeClr val="bg1"/>
                </a:solidFill>
                <a:effectLst>
                  <a:glow rad="127000">
                    <a:prstClr val="black"/>
                  </a:glow>
                </a:effectLst>
                <a:latin typeface="Calibri" panose="020F0502020204030204" pitchFamily="34" charset="0"/>
                <a:cs typeface="Raleway" panose="020B0604020202020204" charset="0"/>
              </a:rPr>
              <a:t>период </a:t>
            </a:r>
            <a:r>
              <a:rPr lang="ru-RU" altLang="ru-RU" b="1" i="1" dirty="0" smtClean="0">
                <a:solidFill>
                  <a:schemeClr val="bg1"/>
                </a:solidFill>
                <a:effectLst>
                  <a:glow rad="127000">
                    <a:prstClr val="black"/>
                  </a:glow>
                </a:effectLst>
                <a:latin typeface="Calibri" panose="020F0502020204030204" pitchFamily="34" charset="0"/>
                <a:cs typeface="Raleway" panose="020B0604020202020204" charset="0"/>
              </a:rPr>
              <a:t>2026 </a:t>
            </a:r>
            <a:r>
              <a:rPr lang="ru-RU" altLang="ru-RU" b="1" i="1" dirty="0">
                <a:solidFill>
                  <a:schemeClr val="bg1"/>
                </a:solidFill>
                <a:effectLst>
                  <a:glow rad="127000">
                    <a:prstClr val="black"/>
                  </a:glow>
                </a:effectLst>
                <a:latin typeface="Calibri" panose="020F0502020204030204" pitchFamily="34" charset="0"/>
                <a:cs typeface="Raleway" panose="020B0604020202020204" charset="0"/>
              </a:rPr>
              <a:t>и </a:t>
            </a:r>
            <a:r>
              <a:rPr lang="ru-RU" altLang="ru-RU" b="1" i="1" dirty="0" smtClean="0">
                <a:solidFill>
                  <a:schemeClr val="bg1"/>
                </a:solidFill>
                <a:effectLst>
                  <a:glow rad="127000">
                    <a:prstClr val="black"/>
                  </a:glow>
                </a:effectLst>
                <a:latin typeface="Calibri" panose="020F0502020204030204" pitchFamily="34" charset="0"/>
                <a:cs typeface="Raleway" panose="020B0604020202020204" charset="0"/>
              </a:rPr>
              <a:t>2027 </a:t>
            </a:r>
            <a:r>
              <a:rPr lang="ru-RU" altLang="ru-RU" b="1" i="1" dirty="0">
                <a:solidFill>
                  <a:schemeClr val="bg1"/>
                </a:solidFill>
                <a:effectLst>
                  <a:glow rad="127000">
                    <a:prstClr val="black"/>
                  </a:glow>
                </a:effectLst>
                <a:latin typeface="Calibri" panose="020F0502020204030204" pitchFamily="34" charset="0"/>
                <a:cs typeface="Raleway" panose="020B0604020202020204" charset="0"/>
              </a:rPr>
              <a:t>годов</a:t>
            </a:r>
            <a:r>
              <a:rPr lang="ru-RU" altLang="ru-RU" b="1" i="1" dirty="0" smtClean="0">
                <a:solidFill>
                  <a:schemeClr val="bg1"/>
                </a:solidFill>
                <a:effectLst>
                  <a:glow rad="127000">
                    <a:prstClr val="black"/>
                  </a:glow>
                </a:effectLst>
                <a:latin typeface="Calibri" panose="020F0502020204030204" pitchFamily="34" charset="0"/>
                <a:cs typeface="Raleway" panose="020B0604020202020204" charset="0"/>
              </a:rPr>
              <a:t>».</a:t>
            </a:r>
            <a:endParaRPr lang="ru-RU" altLang="ru-RU" b="1" i="1" dirty="0">
              <a:solidFill>
                <a:schemeClr val="bg1"/>
              </a:solidFill>
              <a:effectLst>
                <a:glow rad="127000">
                  <a:prstClr val="black"/>
                </a:glow>
              </a:effectLst>
              <a:latin typeface="Calibri" panose="020F0502020204030204" pitchFamily="34" charset="0"/>
              <a:cs typeface="Raleway" panose="020B0604020202020204" charset="0"/>
            </a:endParaRPr>
          </a:p>
        </p:txBody>
      </p:sp>
      <p:grpSp>
        <p:nvGrpSpPr>
          <p:cNvPr id="18" name="Group 2">
            <a:extLst>
              <a:ext uri="{FF2B5EF4-FFF2-40B4-BE49-F238E27FC236}">
                <a16:creationId xmlns:a16="http://schemas.microsoft.com/office/drawing/2014/main" xmlns="" id="{3F503402-4E1B-433C-B478-2BF1DA0959FF}"/>
              </a:ext>
            </a:extLst>
          </p:cNvPr>
          <p:cNvGrpSpPr>
            <a:grpSpLocks noChangeAspect="1"/>
          </p:cNvGrpSpPr>
          <p:nvPr/>
        </p:nvGrpSpPr>
        <p:grpSpPr>
          <a:xfrm flipH="1">
            <a:off x="7987319" y="77475"/>
            <a:ext cx="895581" cy="952924"/>
            <a:chOff x="8479021" y="2909887"/>
            <a:chExt cx="829131" cy="974726"/>
          </a:xfrm>
        </p:grpSpPr>
        <p:pic>
          <p:nvPicPr>
            <p:cNvPr id="19" name="Graphic 64">
              <a:extLst>
                <a:ext uri="{FF2B5EF4-FFF2-40B4-BE49-F238E27FC236}">
                  <a16:creationId xmlns:a16="http://schemas.microsoft.com/office/drawing/2014/main" xmlns="" id="{D40FA24A-0576-4D2C-92B8-0FD2EF724305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96DAC541-7B7A-43D3-8B79-37D633B846F1}">
                  <asvg:svgBlip xmlns:asvg="http://schemas.microsoft.com/office/drawing/2016/SVG/main" xmlns="" r:embed="rId11"/>
                </a:ext>
              </a:extLst>
            </a:blip>
            <a:stretch>
              <a:fillRect/>
            </a:stretch>
          </p:blipFill>
          <p:spPr>
            <a:xfrm>
              <a:off x="8479021" y="3101975"/>
              <a:ext cx="829131" cy="782638"/>
            </a:xfrm>
            <a:prstGeom prst="rect">
              <a:avLst/>
            </a:prstGeom>
          </p:spPr>
        </p:pic>
        <p:pic>
          <p:nvPicPr>
            <p:cNvPr id="20" name="Graphic 66">
              <a:extLst>
                <a:ext uri="{FF2B5EF4-FFF2-40B4-BE49-F238E27FC236}">
                  <a16:creationId xmlns:a16="http://schemas.microsoft.com/office/drawing/2014/main" xmlns="" id="{3C2F9D58-9768-4DCC-ABFC-B4959A3D5856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>
              <a:extLst>
                <a:ext uri="{96DAC541-7B7A-43D3-8B79-37D633B846F1}">
                  <asvg:svgBlip xmlns:asvg="http://schemas.microsoft.com/office/drawing/2016/SVG/main" xmlns="" r:embed="rId13"/>
                </a:ext>
              </a:extLst>
            </a:blip>
            <a:stretch>
              <a:fillRect/>
            </a:stretch>
          </p:blipFill>
          <p:spPr>
            <a:xfrm>
              <a:off x="9056687" y="2909887"/>
              <a:ext cx="200025" cy="200025"/>
            </a:xfrm>
            <a:prstGeom prst="rect">
              <a:avLst/>
            </a:prstGeom>
          </p:spPr>
        </p:pic>
      </p:grpSp>
      <p:sp>
        <p:nvSpPr>
          <p:cNvPr id="3" name="Номер слайда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2E9FD319-7BBF-4EA4-8743-7F270E79865F}" type="slidenum">
              <a:rPr lang="ru-RU" altLang="ru-RU" smtClean="0"/>
              <a:pPr>
                <a:defRPr/>
              </a:pPr>
              <a:t>2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4240329548"/>
      </p:ext>
    </p:extLst>
  </p:cSld>
  <p:clrMapOvr>
    <a:masterClrMapping/>
  </p:clrMapOvr>
  <p:transition spd="slow" advClick="0" advTm="9000">
    <p:wipe/>
  </p:transition>
  <p:timing>
    <p:tnLst>
      <p:par>
        <p:cTn id="1" dur="indefinite" restart="never" nodeType="tmRoot"/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alphaModFix amt="88000"/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" name="Arrow: Chevron 3">
            <a:extLst>
              <a:ext uri="{FF2B5EF4-FFF2-40B4-BE49-F238E27FC236}">
                <a16:creationId xmlns:a16="http://schemas.microsoft.com/office/drawing/2014/main" xmlns="" id="{B74DCDE5-F6FF-490A-B8D2-396498CA034B}"/>
              </a:ext>
            </a:extLst>
          </p:cNvPr>
          <p:cNvSpPr/>
          <p:nvPr/>
        </p:nvSpPr>
        <p:spPr>
          <a:xfrm>
            <a:off x="7094349" y="106679"/>
            <a:ext cx="1947474" cy="370307"/>
          </a:xfrm>
          <a:prstGeom prst="chevron">
            <a:avLst/>
          </a:prstGeom>
          <a:solidFill>
            <a:srgbClr val="769BC9">
              <a:lumMod val="50000"/>
              <a:alpha val="70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91204" tIns="45604" rIns="91204" bIns="45604" rtlCol="0" anchor="ctr"/>
          <a:lstStyle/>
          <a:p>
            <a:pPr algn="ctr" defTabSz="912031">
              <a:defRPr/>
            </a:pPr>
            <a:endParaRPr lang="en-US" kern="0">
              <a:solidFill>
                <a:prstClr val="black"/>
              </a:solidFill>
              <a:latin typeface="Calibri Light"/>
            </a:endParaRPr>
          </a:p>
        </p:txBody>
      </p:sp>
      <p:grpSp>
        <p:nvGrpSpPr>
          <p:cNvPr id="52" name="Group 57">
            <a:extLst>
              <a:ext uri="{FF2B5EF4-FFF2-40B4-BE49-F238E27FC236}">
                <a16:creationId xmlns:a16="http://schemas.microsoft.com/office/drawing/2014/main" xmlns="" id="{EE4EA1F8-2E82-4BD3-8FEE-7C36ADF445AB}"/>
              </a:ext>
            </a:extLst>
          </p:cNvPr>
          <p:cNvGrpSpPr/>
          <p:nvPr/>
        </p:nvGrpSpPr>
        <p:grpSpPr>
          <a:xfrm>
            <a:off x="7338650" y="134190"/>
            <a:ext cx="289122" cy="276780"/>
            <a:chOff x="4892675" y="2516188"/>
            <a:chExt cx="287338" cy="285750"/>
          </a:xfrm>
          <a:solidFill>
            <a:sysClr val="window" lastClr="FFFFFF"/>
          </a:solidFill>
        </p:grpSpPr>
        <p:sp>
          <p:nvSpPr>
            <p:cNvPr id="53" name="Freeform 1161">
              <a:extLst>
                <a:ext uri="{FF2B5EF4-FFF2-40B4-BE49-F238E27FC236}">
                  <a16:creationId xmlns:a16="http://schemas.microsoft.com/office/drawing/2014/main" xmlns="" id="{DECD2C4C-30A1-4095-BAEF-0291C42CC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675" y="2554288"/>
              <a:ext cx="200025" cy="220663"/>
            </a:xfrm>
            <a:custGeom>
              <a:avLst/>
              <a:gdLst>
                <a:gd name="T0" fmla="*/ 411 w 506"/>
                <a:gd name="T1" fmla="*/ 506 h 554"/>
                <a:gd name="T2" fmla="*/ 506 w 506"/>
                <a:gd name="T3" fmla="*/ 410 h 554"/>
                <a:gd name="T4" fmla="*/ 506 w 506"/>
                <a:gd name="T5" fmla="*/ 11 h 554"/>
                <a:gd name="T6" fmla="*/ 505 w 506"/>
                <a:gd name="T7" fmla="*/ 7 h 554"/>
                <a:gd name="T8" fmla="*/ 503 w 506"/>
                <a:gd name="T9" fmla="*/ 3 h 554"/>
                <a:gd name="T10" fmla="*/ 499 w 506"/>
                <a:gd name="T11" fmla="*/ 1 h 554"/>
                <a:gd name="T12" fmla="*/ 494 w 506"/>
                <a:gd name="T13" fmla="*/ 0 h 554"/>
                <a:gd name="T14" fmla="*/ 410 w 506"/>
                <a:gd name="T15" fmla="*/ 0 h 554"/>
                <a:gd name="T16" fmla="*/ 410 w 506"/>
                <a:gd name="T17" fmla="*/ 71 h 554"/>
                <a:gd name="T18" fmla="*/ 434 w 506"/>
                <a:gd name="T19" fmla="*/ 71 h 554"/>
                <a:gd name="T20" fmla="*/ 434 w 506"/>
                <a:gd name="T21" fmla="*/ 481 h 554"/>
                <a:gd name="T22" fmla="*/ 73 w 506"/>
                <a:gd name="T23" fmla="*/ 481 h 554"/>
                <a:gd name="T24" fmla="*/ 73 w 506"/>
                <a:gd name="T25" fmla="*/ 71 h 554"/>
                <a:gd name="T26" fmla="*/ 97 w 506"/>
                <a:gd name="T27" fmla="*/ 71 h 554"/>
                <a:gd name="T28" fmla="*/ 97 w 506"/>
                <a:gd name="T29" fmla="*/ 0 h 554"/>
                <a:gd name="T30" fmla="*/ 12 w 506"/>
                <a:gd name="T31" fmla="*/ 0 h 554"/>
                <a:gd name="T32" fmla="*/ 7 w 506"/>
                <a:gd name="T33" fmla="*/ 1 h 554"/>
                <a:gd name="T34" fmla="*/ 4 w 506"/>
                <a:gd name="T35" fmla="*/ 3 h 554"/>
                <a:gd name="T36" fmla="*/ 1 w 506"/>
                <a:gd name="T37" fmla="*/ 7 h 554"/>
                <a:gd name="T38" fmla="*/ 0 w 506"/>
                <a:gd name="T39" fmla="*/ 11 h 554"/>
                <a:gd name="T40" fmla="*/ 0 w 506"/>
                <a:gd name="T41" fmla="*/ 494 h 554"/>
                <a:gd name="T42" fmla="*/ 0 w 506"/>
                <a:gd name="T43" fmla="*/ 501 h 554"/>
                <a:gd name="T44" fmla="*/ 1 w 506"/>
                <a:gd name="T45" fmla="*/ 508 h 554"/>
                <a:gd name="T46" fmla="*/ 2 w 506"/>
                <a:gd name="T47" fmla="*/ 514 h 554"/>
                <a:gd name="T48" fmla="*/ 4 w 506"/>
                <a:gd name="T49" fmla="*/ 520 h 554"/>
                <a:gd name="T50" fmla="*/ 6 w 506"/>
                <a:gd name="T51" fmla="*/ 525 h 554"/>
                <a:gd name="T52" fmla="*/ 9 w 506"/>
                <a:gd name="T53" fmla="*/ 530 h 554"/>
                <a:gd name="T54" fmla="*/ 12 w 506"/>
                <a:gd name="T55" fmla="*/ 534 h 554"/>
                <a:gd name="T56" fmla="*/ 15 w 506"/>
                <a:gd name="T57" fmla="*/ 538 h 554"/>
                <a:gd name="T58" fmla="*/ 20 w 506"/>
                <a:gd name="T59" fmla="*/ 542 h 554"/>
                <a:gd name="T60" fmla="*/ 24 w 506"/>
                <a:gd name="T61" fmla="*/ 546 h 554"/>
                <a:gd name="T62" fmla="*/ 29 w 506"/>
                <a:gd name="T63" fmla="*/ 548 h 554"/>
                <a:gd name="T64" fmla="*/ 35 w 506"/>
                <a:gd name="T65" fmla="*/ 550 h 554"/>
                <a:gd name="T66" fmla="*/ 40 w 506"/>
                <a:gd name="T67" fmla="*/ 552 h 554"/>
                <a:gd name="T68" fmla="*/ 46 w 506"/>
                <a:gd name="T69" fmla="*/ 553 h 554"/>
                <a:gd name="T70" fmla="*/ 53 w 506"/>
                <a:gd name="T71" fmla="*/ 554 h 554"/>
                <a:gd name="T72" fmla="*/ 60 w 506"/>
                <a:gd name="T73" fmla="*/ 554 h 554"/>
                <a:gd name="T74" fmla="*/ 396 w 506"/>
                <a:gd name="T75" fmla="*/ 554 h 554"/>
                <a:gd name="T76" fmla="*/ 408 w 506"/>
                <a:gd name="T77" fmla="*/ 512 h 554"/>
                <a:gd name="T78" fmla="*/ 409 w 506"/>
                <a:gd name="T79" fmla="*/ 509 h 554"/>
                <a:gd name="T80" fmla="*/ 411 w 506"/>
                <a:gd name="T81" fmla="*/ 506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06" h="554">
                  <a:moveTo>
                    <a:pt x="411" y="506"/>
                  </a:moveTo>
                  <a:lnTo>
                    <a:pt x="506" y="410"/>
                  </a:lnTo>
                  <a:lnTo>
                    <a:pt x="506" y="11"/>
                  </a:lnTo>
                  <a:lnTo>
                    <a:pt x="505" y="7"/>
                  </a:lnTo>
                  <a:lnTo>
                    <a:pt x="503" y="3"/>
                  </a:lnTo>
                  <a:lnTo>
                    <a:pt x="499" y="1"/>
                  </a:lnTo>
                  <a:lnTo>
                    <a:pt x="494" y="0"/>
                  </a:lnTo>
                  <a:lnTo>
                    <a:pt x="410" y="0"/>
                  </a:lnTo>
                  <a:lnTo>
                    <a:pt x="410" y="71"/>
                  </a:lnTo>
                  <a:lnTo>
                    <a:pt x="434" y="71"/>
                  </a:lnTo>
                  <a:lnTo>
                    <a:pt x="434" y="481"/>
                  </a:lnTo>
                  <a:lnTo>
                    <a:pt x="73" y="481"/>
                  </a:lnTo>
                  <a:lnTo>
                    <a:pt x="73" y="71"/>
                  </a:lnTo>
                  <a:lnTo>
                    <a:pt x="97" y="71"/>
                  </a:lnTo>
                  <a:lnTo>
                    <a:pt x="97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0" y="494"/>
                  </a:lnTo>
                  <a:lnTo>
                    <a:pt x="0" y="501"/>
                  </a:lnTo>
                  <a:lnTo>
                    <a:pt x="1" y="508"/>
                  </a:lnTo>
                  <a:lnTo>
                    <a:pt x="2" y="514"/>
                  </a:lnTo>
                  <a:lnTo>
                    <a:pt x="4" y="520"/>
                  </a:lnTo>
                  <a:lnTo>
                    <a:pt x="6" y="525"/>
                  </a:lnTo>
                  <a:lnTo>
                    <a:pt x="9" y="530"/>
                  </a:lnTo>
                  <a:lnTo>
                    <a:pt x="12" y="534"/>
                  </a:lnTo>
                  <a:lnTo>
                    <a:pt x="15" y="538"/>
                  </a:lnTo>
                  <a:lnTo>
                    <a:pt x="20" y="542"/>
                  </a:lnTo>
                  <a:lnTo>
                    <a:pt x="24" y="546"/>
                  </a:lnTo>
                  <a:lnTo>
                    <a:pt x="29" y="548"/>
                  </a:lnTo>
                  <a:lnTo>
                    <a:pt x="35" y="550"/>
                  </a:lnTo>
                  <a:lnTo>
                    <a:pt x="40" y="552"/>
                  </a:lnTo>
                  <a:lnTo>
                    <a:pt x="46" y="553"/>
                  </a:lnTo>
                  <a:lnTo>
                    <a:pt x="53" y="554"/>
                  </a:lnTo>
                  <a:lnTo>
                    <a:pt x="60" y="554"/>
                  </a:lnTo>
                  <a:lnTo>
                    <a:pt x="396" y="554"/>
                  </a:lnTo>
                  <a:lnTo>
                    <a:pt x="408" y="512"/>
                  </a:lnTo>
                  <a:lnTo>
                    <a:pt x="409" y="509"/>
                  </a:lnTo>
                  <a:lnTo>
                    <a:pt x="411" y="50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>
                <a:defRPr/>
              </a:pPr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54" name="Freeform 1162">
              <a:extLst>
                <a:ext uri="{FF2B5EF4-FFF2-40B4-BE49-F238E27FC236}">
                  <a16:creationId xmlns:a16="http://schemas.microsoft.com/office/drawing/2014/main" xmlns="" id="{ACA6B076-61E2-4FF2-A002-3BAC97091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22550"/>
              <a:ext cx="69850" cy="9525"/>
            </a:xfrm>
            <a:custGeom>
              <a:avLst/>
              <a:gdLst>
                <a:gd name="T0" fmla="*/ 164 w 176"/>
                <a:gd name="T1" fmla="*/ 0 h 25"/>
                <a:gd name="T2" fmla="*/ 12 w 176"/>
                <a:gd name="T3" fmla="*/ 0 h 25"/>
                <a:gd name="T4" fmla="*/ 7 w 176"/>
                <a:gd name="T5" fmla="*/ 1 h 25"/>
                <a:gd name="T6" fmla="*/ 4 w 176"/>
                <a:gd name="T7" fmla="*/ 4 h 25"/>
                <a:gd name="T8" fmla="*/ 1 w 176"/>
                <a:gd name="T9" fmla="*/ 7 h 25"/>
                <a:gd name="T10" fmla="*/ 0 w 176"/>
                <a:gd name="T11" fmla="*/ 12 h 25"/>
                <a:gd name="T12" fmla="*/ 1 w 176"/>
                <a:gd name="T13" fmla="*/ 18 h 25"/>
                <a:gd name="T14" fmla="*/ 4 w 176"/>
                <a:gd name="T15" fmla="*/ 21 h 25"/>
                <a:gd name="T16" fmla="*/ 7 w 176"/>
                <a:gd name="T17" fmla="*/ 24 h 25"/>
                <a:gd name="T18" fmla="*/ 12 w 176"/>
                <a:gd name="T19" fmla="*/ 25 h 25"/>
                <a:gd name="T20" fmla="*/ 164 w 176"/>
                <a:gd name="T21" fmla="*/ 25 h 25"/>
                <a:gd name="T22" fmla="*/ 168 w 176"/>
                <a:gd name="T23" fmla="*/ 24 h 25"/>
                <a:gd name="T24" fmla="*/ 172 w 176"/>
                <a:gd name="T25" fmla="*/ 21 h 25"/>
                <a:gd name="T26" fmla="*/ 175 w 176"/>
                <a:gd name="T27" fmla="*/ 18 h 25"/>
                <a:gd name="T28" fmla="*/ 176 w 176"/>
                <a:gd name="T29" fmla="*/ 12 h 25"/>
                <a:gd name="T30" fmla="*/ 175 w 176"/>
                <a:gd name="T31" fmla="*/ 7 h 25"/>
                <a:gd name="T32" fmla="*/ 172 w 176"/>
                <a:gd name="T33" fmla="*/ 4 h 25"/>
                <a:gd name="T34" fmla="*/ 168 w 176"/>
                <a:gd name="T35" fmla="*/ 1 h 25"/>
                <a:gd name="T36" fmla="*/ 164 w 176"/>
                <a:gd name="T3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5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4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8"/>
                  </a:lnTo>
                  <a:lnTo>
                    <a:pt x="4" y="21"/>
                  </a:lnTo>
                  <a:lnTo>
                    <a:pt x="7" y="24"/>
                  </a:lnTo>
                  <a:lnTo>
                    <a:pt x="12" y="25"/>
                  </a:lnTo>
                  <a:lnTo>
                    <a:pt x="164" y="25"/>
                  </a:lnTo>
                  <a:lnTo>
                    <a:pt x="168" y="24"/>
                  </a:lnTo>
                  <a:lnTo>
                    <a:pt x="172" y="21"/>
                  </a:lnTo>
                  <a:lnTo>
                    <a:pt x="175" y="18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4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>
                <a:defRPr/>
              </a:pPr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55" name="Freeform 1163">
              <a:extLst>
                <a:ext uri="{FF2B5EF4-FFF2-40B4-BE49-F238E27FC236}">
                  <a16:creationId xmlns:a16="http://schemas.microsoft.com/office/drawing/2014/main" xmlns="" id="{430041FE-A5BC-456F-85E7-0E6E667DE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300" y="2516188"/>
              <a:ext cx="104775" cy="82550"/>
            </a:xfrm>
            <a:custGeom>
              <a:avLst/>
              <a:gdLst>
                <a:gd name="T0" fmla="*/ 253 w 266"/>
                <a:gd name="T1" fmla="*/ 205 h 205"/>
                <a:gd name="T2" fmla="*/ 263 w 266"/>
                <a:gd name="T3" fmla="*/ 202 h 205"/>
                <a:gd name="T4" fmla="*/ 266 w 266"/>
                <a:gd name="T5" fmla="*/ 193 h 205"/>
                <a:gd name="T6" fmla="*/ 265 w 266"/>
                <a:gd name="T7" fmla="*/ 56 h 205"/>
                <a:gd name="T8" fmla="*/ 258 w 266"/>
                <a:gd name="T9" fmla="*/ 49 h 205"/>
                <a:gd name="T10" fmla="*/ 217 w 266"/>
                <a:gd name="T11" fmla="*/ 48 h 205"/>
                <a:gd name="T12" fmla="*/ 205 w 266"/>
                <a:gd name="T13" fmla="*/ 43 h 205"/>
                <a:gd name="T14" fmla="*/ 200 w 266"/>
                <a:gd name="T15" fmla="*/ 32 h 205"/>
                <a:gd name="T16" fmla="*/ 192 w 266"/>
                <a:gd name="T17" fmla="*/ 19 h 205"/>
                <a:gd name="T18" fmla="*/ 178 w 266"/>
                <a:gd name="T19" fmla="*/ 9 h 205"/>
                <a:gd name="T20" fmla="*/ 169 w 266"/>
                <a:gd name="T21" fmla="*/ 5 h 205"/>
                <a:gd name="T22" fmla="*/ 166 w 266"/>
                <a:gd name="T23" fmla="*/ 4 h 205"/>
                <a:gd name="T24" fmla="*/ 162 w 266"/>
                <a:gd name="T25" fmla="*/ 4 h 205"/>
                <a:gd name="T26" fmla="*/ 158 w 266"/>
                <a:gd name="T27" fmla="*/ 3 h 205"/>
                <a:gd name="T28" fmla="*/ 154 w 266"/>
                <a:gd name="T29" fmla="*/ 2 h 205"/>
                <a:gd name="T30" fmla="*/ 150 w 266"/>
                <a:gd name="T31" fmla="*/ 1 h 205"/>
                <a:gd name="T32" fmla="*/ 145 w 266"/>
                <a:gd name="T33" fmla="*/ 1 h 205"/>
                <a:gd name="T34" fmla="*/ 140 w 266"/>
                <a:gd name="T35" fmla="*/ 0 h 205"/>
                <a:gd name="T36" fmla="*/ 131 w 266"/>
                <a:gd name="T37" fmla="*/ 0 h 205"/>
                <a:gd name="T38" fmla="*/ 125 w 266"/>
                <a:gd name="T39" fmla="*/ 1 h 205"/>
                <a:gd name="T40" fmla="*/ 121 w 266"/>
                <a:gd name="T41" fmla="*/ 1 h 205"/>
                <a:gd name="T42" fmla="*/ 117 w 266"/>
                <a:gd name="T43" fmla="*/ 2 h 205"/>
                <a:gd name="T44" fmla="*/ 113 w 266"/>
                <a:gd name="T45" fmla="*/ 3 h 205"/>
                <a:gd name="T46" fmla="*/ 110 w 266"/>
                <a:gd name="T47" fmla="*/ 4 h 205"/>
                <a:gd name="T48" fmla="*/ 106 w 266"/>
                <a:gd name="T49" fmla="*/ 4 h 205"/>
                <a:gd name="T50" fmla="*/ 102 w 266"/>
                <a:gd name="T51" fmla="*/ 5 h 205"/>
                <a:gd name="T52" fmla="*/ 92 w 266"/>
                <a:gd name="T53" fmla="*/ 9 h 205"/>
                <a:gd name="T54" fmla="*/ 79 w 266"/>
                <a:gd name="T55" fmla="*/ 19 h 205"/>
                <a:gd name="T56" fmla="*/ 70 w 266"/>
                <a:gd name="T57" fmla="*/ 32 h 205"/>
                <a:gd name="T58" fmla="*/ 65 w 266"/>
                <a:gd name="T59" fmla="*/ 43 h 205"/>
                <a:gd name="T60" fmla="*/ 55 w 266"/>
                <a:gd name="T61" fmla="*/ 48 h 205"/>
                <a:gd name="T62" fmla="*/ 9 w 266"/>
                <a:gd name="T63" fmla="*/ 49 h 205"/>
                <a:gd name="T64" fmla="*/ 1 w 266"/>
                <a:gd name="T65" fmla="*/ 56 h 205"/>
                <a:gd name="T66" fmla="*/ 0 w 266"/>
                <a:gd name="T67" fmla="*/ 193 h 205"/>
                <a:gd name="T68" fmla="*/ 5 w 266"/>
                <a:gd name="T69" fmla="*/ 202 h 205"/>
                <a:gd name="T70" fmla="*/ 13 w 266"/>
                <a:gd name="T71" fmla="*/ 205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66" h="205">
                  <a:moveTo>
                    <a:pt x="13" y="205"/>
                  </a:moveTo>
                  <a:lnTo>
                    <a:pt x="253" y="205"/>
                  </a:lnTo>
                  <a:lnTo>
                    <a:pt x="258" y="204"/>
                  </a:lnTo>
                  <a:lnTo>
                    <a:pt x="263" y="202"/>
                  </a:lnTo>
                  <a:lnTo>
                    <a:pt x="265" y="198"/>
                  </a:lnTo>
                  <a:lnTo>
                    <a:pt x="266" y="193"/>
                  </a:lnTo>
                  <a:lnTo>
                    <a:pt x="266" y="60"/>
                  </a:lnTo>
                  <a:lnTo>
                    <a:pt x="265" y="56"/>
                  </a:lnTo>
                  <a:lnTo>
                    <a:pt x="263" y="52"/>
                  </a:lnTo>
                  <a:lnTo>
                    <a:pt x="258" y="49"/>
                  </a:lnTo>
                  <a:lnTo>
                    <a:pt x="253" y="48"/>
                  </a:lnTo>
                  <a:lnTo>
                    <a:pt x="217" y="48"/>
                  </a:lnTo>
                  <a:lnTo>
                    <a:pt x="207" y="48"/>
                  </a:lnTo>
                  <a:lnTo>
                    <a:pt x="205" y="43"/>
                  </a:lnTo>
                  <a:lnTo>
                    <a:pt x="203" y="38"/>
                  </a:lnTo>
                  <a:lnTo>
                    <a:pt x="200" y="32"/>
                  </a:lnTo>
                  <a:lnTo>
                    <a:pt x="197" y="26"/>
                  </a:lnTo>
                  <a:lnTo>
                    <a:pt x="192" y="19"/>
                  </a:lnTo>
                  <a:lnTo>
                    <a:pt x="186" y="14"/>
                  </a:lnTo>
                  <a:lnTo>
                    <a:pt x="178" y="9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6" y="4"/>
                  </a:lnTo>
                  <a:lnTo>
                    <a:pt x="163" y="4"/>
                  </a:lnTo>
                  <a:lnTo>
                    <a:pt x="162" y="4"/>
                  </a:lnTo>
                  <a:lnTo>
                    <a:pt x="161" y="4"/>
                  </a:lnTo>
                  <a:lnTo>
                    <a:pt x="158" y="3"/>
                  </a:lnTo>
                  <a:lnTo>
                    <a:pt x="155" y="2"/>
                  </a:lnTo>
                  <a:lnTo>
                    <a:pt x="154" y="2"/>
                  </a:lnTo>
                  <a:lnTo>
                    <a:pt x="153" y="1"/>
                  </a:lnTo>
                  <a:lnTo>
                    <a:pt x="150" y="1"/>
                  </a:lnTo>
                  <a:lnTo>
                    <a:pt x="147" y="1"/>
                  </a:lnTo>
                  <a:lnTo>
                    <a:pt x="145" y="1"/>
                  </a:lnTo>
                  <a:lnTo>
                    <a:pt x="144" y="1"/>
                  </a:lnTo>
                  <a:lnTo>
                    <a:pt x="140" y="0"/>
                  </a:lnTo>
                  <a:lnTo>
                    <a:pt x="135" y="0"/>
                  </a:lnTo>
                  <a:lnTo>
                    <a:pt x="131" y="0"/>
                  </a:lnTo>
                  <a:lnTo>
                    <a:pt x="126" y="1"/>
                  </a:lnTo>
                  <a:lnTo>
                    <a:pt x="125" y="1"/>
                  </a:lnTo>
                  <a:lnTo>
                    <a:pt x="124" y="1"/>
                  </a:lnTo>
                  <a:lnTo>
                    <a:pt x="121" y="1"/>
                  </a:lnTo>
                  <a:lnTo>
                    <a:pt x="118" y="1"/>
                  </a:lnTo>
                  <a:lnTo>
                    <a:pt x="117" y="2"/>
                  </a:lnTo>
                  <a:lnTo>
                    <a:pt x="116" y="2"/>
                  </a:lnTo>
                  <a:lnTo>
                    <a:pt x="113" y="3"/>
                  </a:lnTo>
                  <a:lnTo>
                    <a:pt x="110" y="4"/>
                  </a:lnTo>
                  <a:lnTo>
                    <a:pt x="110" y="4"/>
                  </a:lnTo>
                  <a:lnTo>
                    <a:pt x="109" y="4"/>
                  </a:lnTo>
                  <a:lnTo>
                    <a:pt x="106" y="4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1" y="5"/>
                  </a:lnTo>
                  <a:lnTo>
                    <a:pt x="92" y="9"/>
                  </a:lnTo>
                  <a:lnTo>
                    <a:pt x="85" y="14"/>
                  </a:lnTo>
                  <a:lnTo>
                    <a:pt x="79" y="19"/>
                  </a:lnTo>
                  <a:lnTo>
                    <a:pt x="74" y="26"/>
                  </a:lnTo>
                  <a:lnTo>
                    <a:pt x="70" y="32"/>
                  </a:lnTo>
                  <a:lnTo>
                    <a:pt x="67" y="38"/>
                  </a:lnTo>
                  <a:lnTo>
                    <a:pt x="65" y="43"/>
                  </a:lnTo>
                  <a:lnTo>
                    <a:pt x="64" y="48"/>
                  </a:lnTo>
                  <a:lnTo>
                    <a:pt x="55" y="48"/>
                  </a:lnTo>
                  <a:lnTo>
                    <a:pt x="13" y="48"/>
                  </a:lnTo>
                  <a:lnTo>
                    <a:pt x="9" y="49"/>
                  </a:lnTo>
                  <a:lnTo>
                    <a:pt x="5" y="52"/>
                  </a:lnTo>
                  <a:lnTo>
                    <a:pt x="1" y="56"/>
                  </a:lnTo>
                  <a:lnTo>
                    <a:pt x="0" y="60"/>
                  </a:lnTo>
                  <a:lnTo>
                    <a:pt x="0" y="193"/>
                  </a:lnTo>
                  <a:lnTo>
                    <a:pt x="1" y="198"/>
                  </a:lnTo>
                  <a:lnTo>
                    <a:pt x="5" y="202"/>
                  </a:lnTo>
                  <a:lnTo>
                    <a:pt x="9" y="204"/>
                  </a:lnTo>
                  <a:lnTo>
                    <a:pt x="13" y="20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>
                <a:defRPr/>
              </a:pPr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56" name="Freeform 1164">
              <a:extLst>
                <a:ext uri="{FF2B5EF4-FFF2-40B4-BE49-F238E27FC236}">
                  <a16:creationId xmlns:a16="http://schemas.microsoft.com/office/drawing/2014/main" xmlns="" id="{796704C1-487B-43FB-8336-10F28D9A4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1425" y="2767013"/>
              <a:ext cx="34925" cy="34925"/>
            </a:xfrm>
            <a:custGeom>
              <a:avLst/>
              <a:gdLst>
                <a:gd name="T0" fmla="*/ 0 w 88"/>
                <a:gd name="T1" fmla="*/ 88 h 88"/>
                <a:gd name="T2" fmla="*/ 88 w 88"/>
                <a:gd name="T3" fmla="*/ 64 h 88"/>
                <a:gd name="T4" fmla="*/ 25 w 88"/>
                <a:gd name="T5" fmla="*/ 0 h 88"/>
                <a:gd name="T6" fmla="*/ 0 w 88"/>
                <a:gd name="T7" fmla="*/ 8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88">
                  <a:moveTo>
                    <a:pt x="0" y="88"/>
                  </a:moveTo>
                  <a:lnTo>
                    <a:pt x="88" y="64"/>
                  </a:lnTo>
                  <a:lnTo>
                    <a:pt x="25" y="0"/>
                  </a:lnTo>
                  <a:lnTo>
                    <a:pt x="0" y="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>
                <a:defRPr/>
              </a:pPr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57" name="Freeform 1165">
              <a:extLst>
                <a:ext uri="{FF2B5EF4-FFF2-40B4-BE49-F238E27FC236}">
                  <a16:creationId xmlns:a16="http://schemas.microsoft.com/office/drawing/2014/main" xmlns="" id="{C8AE7332-B168-4839-9413-70CF47DC3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5713" y="2701925"/>
              <a:ext cx="87313" cy="85725"/>
            </a:xfrm>
            <a:custGeom>
              <a:avLst/>
              <a:gdLst>
                <a:gd name="T0" fmla="*/ 0 w 218"/>
                <a:gd name="T1" fmla="*/ 145 h 218"/>
                <a:gd name="T2" fmla="*/ 73 w 218"/>
                <a:gd name="T3" fmla="*/ 218 h 218"/>
                <a:gd name="T4" fmla="*/ 218 w 218"/>
                <a:gd name="T5" fmla="*/ 74 h 218"/>
                <a:gd name="T6" fmla="*/ 144 w 218"/>
                <a:gd name="T7" fmla="*/ 0 h 218"/>
                <a:gd name="T8" fmla="*/ 0 w 218"/>
                <a:gd name="T9" fmla="*/ 145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8" h="218">
                  <a:moveTo>
                    <a:pt x="0" y="145"/>
                  </a:moveTo>
                  <a:lnTo>
                    <a:pt x="73" y="218"/>
                  </a:lnTo>
                  <a:lnTo>
                    <a:pt x="218" y="74"/>
                  </a:lnTo>
                  <a:lnTo>
                    <a:pt x="144" y="0"/>
                  </a:lnTo>
                  <a:lnTo>
                    <a:pt x="0" y="14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>
                <a:defRPr/>
              </a:pPr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58" name="Freeform 1166">
              <a:extLst>
                <a:ext uri="{FF2B5EF4-FFF2-40B4-BE49-F238E27FC236}">
                  <a16:creationId xmlns:a16="http://schemas.microsoft.com/office/drawing/2014/main" xmlns="" id="{A26445E2-D268-4050-86CC-6EB1E5803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0800" y="2674938"/>
              <a:ext cx="49213" cy="49213"/>
            </a:xfrm>
            <a:custGeom>
              <a:avLst/>
              <a:gdLst>
                <a:gd name="T0" fmla="*/ 50 w 123"/>
                <a:gd name="T1" fmla="*/ 0 h 123"/>
                <a:gd name="T2" fmla="*/ 0 w 123"/>
                <a:gd name="T3" fmla="*/ 50 h 123"/>
                <a:gd name="T4" fmla="*/ 73 w 123"/>
                <a:gd name="T5" fmla="*/ 123 h 123"/>
                <a:gd name="T6" fmla="*/ 123 w 123"/>
                <a:gd name="T7" fmla="*/ 73 h 123"/>
                <a:gd name="T8" fmla="*/ 50 w 123"/>
                <a:gd name="T9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3" h="123">
                  <a:moveTo>
                    <a:pt x="50" y="0"/>
                  </a:moveTo>
                  <a:lnTo>
                    <a:pt x="0" y="50"/>
                  </a:lnTo>
                  <a:lnTo>
                    <a:pt x="73" y="123"/>
                  </a:lnTo>
                  <a:lnTo>
                    <a:pt x="123" y="73"/>
                  </a:lnTo>
                  <a:lnTo>
                    <a:pt x="5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>
                <a:defRPr/>
              </a:pPr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59" name="Freeform 1167">
              <a:extLst>
                <a:ext uri="{FF2B5EF4-FFF2-40B4-BE49-F238E27FC236}">
                  <a16:creationId xmlns:a16="http://schemas.microsoft.com/office/drawing/2014/main" xmlns="" id="{4316318C-71C4-4159-B0E7-B80F0216B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51125"/>
              <a:ext cx="69850" cy="9525"/>
            </a:xfrm>
            <a:custGeom>
              <a:avLst/>
              <a:gdLst>
                <a:gd name="T0" fmla="*/ 164 w 176"/>
                <a:gd name="T1" fmla="*/ 0 h 23"/>
                <a:gd name="T2" fmla="*/ 12 w 176"/>
                <a:gd name="T3" fmla="*/ 0 h 23"/>
                <a:gd name="T4" fmla="*/ 7 w 176"/>
                <a:gd name="T5" fmla="*/ 1 h 23"/>
                <a:gd name="T6" fmla="*/ 4 w 176"/>
                <a:gd name="T7" fmla="*/ 3 h 23"/>
                <a:gd name="T8" fmla="*/ 1 w 176"/>
                <a:gd name="T9" fmla="*/ 7 h 23"/>
                <a:gd name="T10" fmla="*/ 0 w 176"/>
                <a:gd name="T11" fmla="*/ 12 h 23"/>
                <a:gd name="T12" fmla="*/ 1 w 176"/>
                <a:gd name="T13" fmla="*/ 16 h 23"/>
                <a:gd name="T14" fmla="*/ 4 w 176"/>
                <a:gd name="T15" fmla="*/ 20 h 23"/>
                <a:gd name="T16" fmla="*/ 7 w 176"/>
                <a:gd name="T17" fmla="*/ 23 h 23"/>
                <a:gd name="T18" fmla="*/ 12 w 176"/>
                <a:gd name="T19" fmla="*/ 23 h 23"/>
                <a:gd name="T20" fmla="*/ 164 w 176"/>
                <a:gd name="T21" fmla="*/ 23 h 23"/>
                <a:gd name="T22" fmla="*/ 168 w 176"/>
                <a:gd name="T23" fmla="*/ 23 h 23"/>
                <a:gd name="T24" fmla="*/ 172 w 176"/>
                <a:gd name="T25" fmla="*/ 20 h 23"/>
                <a:gd name="T26" fmla="*/ 175 w 176"/>
                <a:gd name="T27" fmla="*/ 16 h 23"/>
                <a:gd name="T28" fmla="*/ 176 w 176"/>
                <a:gd name="T29" fmla="*/ 12 h 23"/>
                <a:gd name="T30" fmla="*/ 175 w 176"/>
                <a:gd name="T31" fmla="*/ 7 h 23"/>
                <a:gd name="T32" fmla="*/ 172 w 176"/>
                <a:gd name="T33" fmla="*/ 3 h 23"/>
                <a:gd name="T34" fmla="*/ 168 w 176"/>
                <a:gd name="T35" fmla="*/ 1 h 23"/>
                <a:gd name="T36" fmla="*/ 164 w 176"/>
                <a:gd name="T3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3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3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>
                <a:defRPr/>
              </a:pPr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60" name="Freeform 1168">
              <a:extLst>
                <a:ext uri="{FF2B5EF4-FFF2-40B4-BE49-F238E27FC236}">
                  <a16:creationId xmlns:a16="http://schemas.microsoft.com/office/drawing/2014/main" xmlns="" id="{527DBA08-4A05-4BCA-B844-A187DF7ED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79700"/>
              <a:ext cx="69850" cy="9525"/>
            </a:xfrm>
            <a:custGeom>
              <a:avLst/>
              <a:gdLst>
                <a:gd name="T0" fmla="*/ 176 w 176"/>
                <a:gd name="T1" fmla="*/ 11 h 23"/>
                <a:gd name="T2" fmla="*/ 175 w 176"/>
                <a:gd name="T3" fmla="*/ 7 h 23"/>
                <a:gd name="T4" fmla="*/ 172 w 176"/>
                <a:gd name="T5" fmla="*/ 3 h 23"/>
                <a:gd name="T6" fmla="*/ 168 w 176"/>
                <a:gd name="T7" fmla="*/ 1 h 23"/>
                <a:gd name="T8" fmla="*/ 164 w 176"/>
                <a:gd name="T9" fmla="*/ 0 h 23"/>
                <a:gd name="T10" fmla="*/ 12 w 176"/>
                <a:gd name="T11" fmla="*/ 0 h 23"/>
                <a:gd name="T12" fmla="*/ 7 w 176"/>
                <a:gd name="T13" fmla="*/ 1 h 23"/>
                <a:gd name="T14" fmla="*/ 4 w 176"/>
                <a:gd name="T15" fmla="*/ 3 h 23"/>
                <a:gd name="T16" fmla="*/ 1 w 176"/>
                <a:gd name="T17" fmla="*/ 7 h 23"/>
                <a:gd name="T18" fmla="*/ 0 w 176"/>
                <a:gd name="T19" fmla="*/ 11 h 23"/>
                <a:gd name="T20" fmla="*/ 1 w 176"/>
                <a:gd name="T21" fmla="*/ 16 h 23"/>
                <a:gd name="T22" fmla="*/ 4 w 176"/>
                <a:gd name="T23" fmla="*/ 20 h 23"/>
                <a:gd name="T24" fmla="*/ 7 w 176"/>
                <a:gd name="T25" fmla="*/ 22 h 23"/>
                <a:gd name="T26" fmla="*/ 12 w 176"/>
                <a:gd name="T27" fmla="*/ 23 h 23"/>
                <a:gd name="T28" fmla="*/ 164 w 176"/>
                <a:gd name="T29" fmla="*/ 23 h 23"/>
                <a:gd name="T30" fmla="*/ 168 w 176"/>
                <a:gd name="T31" fmla="*/ 22 h 23"/>
                <a:gd name="T32" fmla="*/ 172 w 176"/>
                <a:gd name="T33" fmla="*/ 20 h 23"/>
                <a:gd name="T34" fmla="*/ 175 w 176"/>
                <a:gd name="T35" fmla="*/ 16 h 23"/>
                <a:gd name="T36" fmla="*/ 176 w 176"/>
                <a:gd name="T37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76" y="11"/>
                  </a:move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2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2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>
                <a:defRPr/>
              </a:pPr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61" name="Freeform 1169">
              <a:extLst>
                <a:ext uri="{FF2B5EF4-FFF2-40B4-BE49-F238E27FC236}">
                  <a16:creationId xmlns:a16="http://schemas.microsoft.com/office/drawing/2014/main" xmlns="" id="{4C89D2D4-8C61-4BC8-9EBB-1CC3995E9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708275"/>
              <a:ext cx="46038" cy="9525"/>
            </a:xfrm>
            <a:custGeom>
              <a:avLst/>
              <a:gdLst>
                <a:gd name="T0" fmla="*/ 12 w 115"/>
                <a:gd name="T1" fmla="*/ 0 h 24"/>
                <a:gd name="T2" fmla="*/ 7 w 115"/>
                <a:gd name="T3" fmla="*/ 1 h 24"/>
                <a:gd name="T4" fmla="*/ 4 w 115"/>
                <a:gd name="T5" fmla="*/ 3 h 24"/>
                <a:gd name="T6" fmla="*/ 1 w 115"/>
                <a:gd name="T7" fmla="*/ 8 h 24"/>
                <a:gd name="T8" fmla="*/ 0 w 115"/>
                <a:gd name="T9" fmla="*/ 12 h 24"/>
                <a:gd name="T10" fmla="*/ 1 w 115"/>
                <a:gd name="T11" fmla="*/ 17 h 24"/>
                <a:gd name="T12" fmla="*/ 4 w 115"/>
                <a:gd name="T13" fmla="*/ 21 h 24"/>
                <a:gd name="T14" fmla="*/ 7 w 115"/>
                <a:gd name="T15" fmla="*/ 23 h 24"/>
                <a:gd name="T16" fmla="*/ 12 w 115"/>
                <a:gd name="T17" fmla="*/ 24 h 24"/>
                <a:gd name="T18" fmla="*/ 103 w 115"/>
                <a:gd name="T19" fmla="*/ 24 h 24"/>
                <a:gd name="T20" fmla="*/ 108 w 115"/>
                <a:gd name="T21" fmla="*/ 23 h 24"/>
                <a:gd name="T22" fmla="*/ 112 w 115"/>
                <a:gd name="T23" fmla="*/ 21 h 24"/>
                <a:gd name="T24" fmla="*/ 114 w 115"/>
                <a:gd name="T25" fmla="*/ 17 h 24"/>
                <a:gd name="T26" fmla="*/ 115 w 115"/>
                <a:gd name="T27" fmla="*/ 12 h 24"/>
                <a:gd name="T28" fmla="*/ 114 w 115"/>
                <a:gd name="T29" fmla="*/ 8 h 24"/>
                <a:gd name="T30" fmla="*/ 112 w 115"/>
                <a:gd name="T31" fmla="*/ 3 h 24"/>
                <a:gd name="T32" fmla="*/ 108 w 115"/>
                <a:gd name="T33" fmla="*/ 1 h 24"/>
                <a:gd name="T34" fmla="*/ 103 w 115"/>
                <a:gd name="T35" fmla="*/ 0 h 24"/>
                <a:gd name="T36" fmla="*/ 12 w 115"/>
                <a:gd name="T3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5" h="24">
                  <a:moveTo>
                    <a:pt x="12" y="0"/>
                  </a:moveTo>
                  <a:lnTo>
                    <a:pt x="7" y="1"/>
                  </a:lnTo>
                  <a:lnTo>
                    <a:pt x="4" y="3"/>
                  </a:lnTo>
                  <a:lnTo>
                    <a:pt x="1" y="8"/>
                  </a:lnTo>
                  <a:lnTo>
                    <a:pt x="0" y="12"/>
                  </a:lnTo>
                  <a:lnTo>
                    <a:pt x="1" y="17"/>
                  </a:lnTo>
                  <a:lnTo>
                    <a:pt x="4" y="21"/>
                  </a:lnTo>
                  <a:lnTo>
                    <a:pt x="7" y="23"/>
                  </a:lnTo>
                  <a:lnTo>
                    <a:pt x="12" y="24"/>
                  </a:lnTo>
                  <a:lnTo>
                    <a:pt x="103" y="24"/>
                  </a:lnTo>
                  <a:lnTo>
                    <a:pt x="108" y="23"/>
                  </a:lnTo>
                  <a:lnTo>
                    <a:pt x="112" y="21"/>
                  </a:lnTo>
                  <a:lnTo>
                    <a:pt x="114" y="17"/>
                  </a:lnTo>
                  <a:lnTo>
                    <a:pt x="115" y="12"/>
                  </a:lnTo>
                  <a:lnTo>
                    <a:pt x="114" y="8"/>
                  </a:lnTo>
                  <a:lnTo>
                    <a:pt x="112" y="3"/>
                  </a:lnTo>
                  <a:lnTo>
                    <a:pt x="108" y="1"/>
                  </a:lnTo>
                  <a:lnTo>
                    <a:pt x="103" y="0"/>
                  </a:lnTo>
                  <a:lnTo>
                    <a:pt x="1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>
                <a:defRPr/>
              </a:pPr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</p:grpSp>
      <p:sp>
        <p:nvSpPr>
          <p:cNvPr id="62" name="Oval 15">
            <a:extLst>
              <a:ext uri="{FF2B5EF4-FFF2-40B4-BE49-F238E27FC236}">
                <a16:creationId xmlns:a16="http://schemas.microsoft.com/office/drawing/2014/main" xmlns="" id="{BDB611C0-188C-4800-8C8D-7405100DC7C7}"/>
              </a:ext>
            </a:extLst>
          </p:cNvPr>
          <p:cNvSpPr/>
          <p:nvPr/>
        </p:nvSpPr>
        <p:spPr>
          <a:xfrm>
            <a:off x="8040797" y="433484"/>
            <a:ext cx="124037" cy="107451"/>
          </a:xfrm>
          <a:prstGeom prst="ellipse">
            <a:avLst/>
          </a:prstGeom>
          <a:solidFill>
            <a:srgbClr val="769BC9">
              <a:lumMod val="50000"/>
            </a:srgbClr>
          </a:solidFill>
          <a:ln w="38100" cap="flat" cmpd="sng" algn="ctr">
            <a:solidFill>
              <a:sysClr val="window" lastClr="FFFFFF"/>
            </a:solidFill>
            <a:prstDash val="solid"/>
            <a:miter lim="800000"/>
          </a:ln>
          <a:effectLst/>
        </p:spPr>
        <p:txBody>
          <a:bodyPr lIns="91204" tIns="45604" rIns="91204" bIns="45604" rtlCol="0" anchor="ctr"/>
          <a:lstStyle/>
          <a:p>
            <a:pPr algn="ctr" defTabSz="912031">
              <a:defRPr/>
            </a:pPr>
            <a:endParaRPr lang="en-US" kern="0">
              <a:solidFill>
                <a:prstClr val="white"/>
              </a:solidFill>
              <a:latin typeface="Calibri Light"/>
            </a:endParaRPr>
          </a:p>
        </p:txBody>
      </p:sp>
      <p:sp>
        <p:nvSpPr>
          <p:cNvPr id="3" name="TextBox 2"/>
          <p:cNvSpPr txBox="1"/>
          <p:nvPr/>
        </p:nvSpPr>
        <p:spPr>
          <a:xfrm>
            <a:off x="7603012" y="93413"/>
            <a:ext cx="1488860" cy="369098"/>
          </a:xfrm>
          <a:prstGeom prst="rect">
            <a:avLst/>
          </a:prstGeom>
          <a:noFill/>
        </p:spPr>
        <p:txBody>
          <a:bodyPr wrap="square" lIns="91204" tIns="45604" rIns="91204" bIns="45604" rtlCol="0">
            <a:spAutoFit/>
          </a:bodyPr>
          <a:lstStyle/>
          <a:p>
            <a:r>
              <a:rPr lang="ru-RU" b="1" dirty="0" smtClean="0">
                <a:solidFill>
                  <a:srgbClr val="FFFFFF"/>
                </a:solidFill>
              </a:rPr>
              <a:t>млн </a:t>
            </a:r>
            <a:r>
              <a:rPr lang="ru-RU" b="1" dirty="0">
                <a:solidFill>
                  <a:srgbClr val="FFFFFF"/>
                </a:solidFill>
              </a:rPr>
              <a:t>рублей</a:t>
            </a:r>
          </a:p>
        </p:txBody>
      </p:sp>
      <p:sp>
        <p:nvSpPr>
          <p:cNvPr id="45" name="Freeform 39"/>
          <p:cNvSpPr>
            <a:spLocks noEditPoints="1"/>
          </p:cNvSpPr>
          <p:nvPr/>
        </p:nvSpPr>
        <p:spPr bwMode="auto">
          <a:xfrm>
            <a:off x="539552" y="106679"/>
            <a:ext cx="6120680" cy="907239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088" tIns="45546" rIns="91088" bIns="45546" numCol="1" anchor="t" anchorCtr="0" compatLnSpc="1">
            <a:prstTxWarp prst="textNoShape">
              <a:avLst/>
            </a:prstTxWarp>
          </a:bodyPr>
          <a:lstStyle/>
          <a:p>
            <a:pPr defTabSz="910733">
              <a:defRPr/>
            </a:pPr>
            <a:endParaRPr lang="en-US" kern="0">
              <a:solidFill>
                <a:srgbClr val="5B9BD5">
                  <a:lumMod val="75000"/>
                </a:srgbClr>
              </a:solidFill>
            </a:endParaRPr>
          </a:p>
        </p:txBody>
      </p:sp>
      <p:sp>
        <p:nvSpPr>
          <p:cNvPr id="46" name="Прямоугольник 45"/>
          <p:cNvSpPr/>
          <p:nvPr/>
        </p:nvSpPr>
        <p:spPr>
          <a:xfrm>
            <a:off x="827584" y="174169"/>
            <a:ext cx="5688632" cy="707535"/>
          </a:xfrm>
          <a:prstGeom prst="rect">
            <a:avLst/>
          </a:prstGeom>
        </p:spPr>
        <p:txBody>
          <a:bodyPr wrap="square" lIns="91088" tIns="45546" rIns="91088" bIns="45546">
            <a:spAutoFit/>
          </a:bodyPr>
          <a:lstStyle/>
          <a:p>
            <a:pPr algn="ctr" defTabSz="910733">
              <a:spcBef>
                <a:spcPct val="0"/>
              </a:spcBef>
              <a:defRPr/>
            </a:pPr>
            <a:r>
              <a:rPr lang="ru-RU" altLang="ru-RU" sz="2000" b="1" dirty="0" smtClean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cs typeface="Raleway" panose="020B0604020202020204" charset="0"/>
              </a:rPr>
              <a:t>СТРУКТУРА НЕНАЛОГОВЫХ ДОХОДОВ В РАЗРЕЗЕ ИСТОЧНИКОВ, В ДИНАМИКЕ</a:t>
            </a:r>
            <a:endParaRPr lang="ru-RU" altLang="ru-RU" sz="2000" b="1" dirty="0">
              <a:solidFill>
                <a:srgbClr val="FFFF00"/>
              </a:solidFill>
              <a:effectLst>
                <a:glow rad="127000">
                  <a:prstClr val="black"/>
                </a:glow>
              </a:effectLst>
              <a:cs typeface="Raleway" panose="020B0604020202020204" charset="0"/>
            </a:endParaRPr>
          </a:p>
        </p:txBody>
      </p:sp>
      <p:pic>
        <p:nvPicPr>
          <p:cNvPr id="8" name="Рисунок 7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084168" y="831045"/>
            <a:ext cx="2812914" cy="1875275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graphicFrame>
        <p:nvGraphicFramePr>
          <p:cNvPr id="19" name="Диаграмма 18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409222764"/>
              </p:ext>
            </p:extLst>
          </p:nvPr>
        </p:nvGraphicFramePr>
        <p:xfrm>
          <a:off x="107504" y="1013918"/>
          <a:ext cx="7189234" cy="394908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</p:spTree>
    <p:extLst>
      <p:ext uri="{BB962C8B-B14F-4D97-AF65-F5344CB8AC3E}">
        <p14:creationId xmlns:p14="http://schemas.microsoft.com/office/powerpoint/2010/main" val="3016980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300">
        <p14:pan dir="u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" name="AutoShape 3"/>
          <p:cNvSpPr>
            <a:spLocks noChangeArrowheads="1"/>
          </p:cNvSpPr>
          <p:nvPr/>
        </p:nvSpPr>
        <p:spPr bwMode="auto">
          <a:xfrm>
            <a:off x="7138749" y="3736319"/>
            <a:ext cx="1170000" cy="714180"/>
          </a:xfrm>
          <a:prstGeom prst="can">
            <a:avLst>
              <a:gd name="adj" fmla="val 6882"/>
            </a:avLst>
          </a:prstGeom>
          <a:gradFill rotWithShape="0">
            <a:gsLst>
              <a:gs pos="0">
                <a:srgbClr val="006666"/>
              </a:gs>
              <a:gs pos="0">
                <a:srgbClr val="009999"/>
              </a:gs>
            </a:gsLst>
            <a:lin ang="5400000" scaled="1"/>
          </a:gradFill>
          <a:ln>
            <a:noFill/>
          </a:ln>
          <a:extLst/>
        </p:spPr>
        <p:txBody>
          <a:bodyPr wrap="none" anchor="ctr"/>
          <a:lstStyle/>
          <a:p>
            <a:pPr defTabSz="914400" fontAlgn="base">
              <a:spcBef>
                <a:spcPct val="0"/>
              </a:spcBef>
              <a:spcAft>
                <a:spcPct val="0"/>
              </a:spcAft>
            </a:pPr>
            <a:endParaRPr lang="ru-RU" altLang="ru-RU" dirty="0">
              <a:solidFill>
                <a:srgbClr val="9BCAE3"/>
              </a:solidFill>
              <a:latin typeface="Arial" charset="0"/>
            </a:endParaRPr>
          </a:p>
        </p:txBody>
      </p:sp>
      <p:sp>
        <p:nvSpPr>
          <p:cNvPr id="52" name="AutoShape 4"/>
          <p:cNvSpPr>
            <a:spLocks noChangeArrowheads="1"/>
          </p:cNvSpPr>
          <p:nvPr/>
        </p:nvSpPr>
        <p:spPr bwMode="auto">
          <a:xfrm>
            <a:off x="7138749" y="1548027"/>
            <a:ext cx="1170000" cy="2053959"/>
          </a:xfrm>
          <a:prstGeom prst="can">
            <a:avLst>
              <a:gd name="adj" fmla="val 6921"/>
            </a:avLst>
          </a:prstGeom>
          <a:gradFill rotWithShape="1">
            <a:gsLst>
              <a:gs pos="10000">
                <a:srgbClr val="FFFFCC"/>
              </a:gs>
              <a:gs pos="93000">
                <a:srgbClr val="009999"/>
              </a:gs>
            </a:gsLst>
            <a:lin ang="5400000" scaled="1"/>
          </a:gradFill>
          <a:ln>
            <a:noFill/>
          </a:ln>
          <a:extLst/>
        </p:spPr>
        <p:txBody>
          <a:bodyPr wrap="none" anchor="ctr"/>
          <a:lstStyle/>
          <a:p>
            <a:pPr defTabSz="914400" fontAlgn="base">
              <a:spcBef>
                <a:spcPct val="0"/>
              </a:spcBef>
              <a:spcAft>
                <a:spcPct val="0"/>
              </a:spcAft>
            </a:pPr>
            <a:r>
              <a:rPr lang="ru-RU" altLang="ru-RU" b="1" dirty="0" smtClean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 3 812,1</a:t>
            </a:r>
            <a:endParaRPr lang="ru-RU" altLang="ru-RU" b="1" dirty="0">
              <a:solidFill>
                <a:prstClr val="black"/>
              </a:solidFill>
              <a:latin typeface="Arial Black" panose="020B0A04020102020204" pitchFamily="34" charset="0"/>
              <a:cs typeface="Times New Roman" pitchFamily="18" charset="0"/>
            </a:endParaRPr>
          </a:p>
          <a:p>
            <a:pPr defTabSz="914400" fontAlgn="base">
              <a:spcBef>
                <a:spcPct val="0"/>
              </a:spcBef>
              <a:spcAft>
                <a:spcPct val="0"/>
              </a:spcAft>
            </a:pPr>
            <a:endParaRPr lang="ru-RU" altLang="ru-RU" dirty="0">
              <a:solidFill>
                <a:srgbClr val="9BCAE3"/>
              </a:solidFill>
              <a:latin typeface="Arial" charset="0"/>
            </a:endParaRPr>
          </a:p>
        </p:txBody>
      </p:sp>
      <p:sp>
        <p:nvSpPr>
          <p:cNvPr id="50" name="AutoShape 4"/>
          <p:cNvSpPr>
            <a:spLocks noChangeArrowheads="1"/>
          </p:cNvSpPr>
          <p:nvPr/>
        </p:nvSpPr>
        <p:spPr bwMode="auto">
          <a:xfrm>
            <a:off x="3991736" y="1819782"/>
            <a:ext cx="1169134" cy="1853904"/>
          </a:xfrm>
          <a:prstGeom prst="can">
            <a:avLst>
              <a:gd name="adj" fmla="val 6921"/>
            </a:avLst>
          </a:prstGeom>
          <a:gradFill rotWithShape="1">
            <a:gsLst>
              <a:gs pos="10000">
                <a:srgbClr val="FFFFCC"/>
              </a:gs>
              <a:gs pos="93000">
                <a:srgbClr val="009999"/>
              </a:gs>
            </a:gsLst>
            <a:lin ang="5400000" scaled="1"/>
          </a:gradFill>
          <a:ln>
            <a:noFill/>
          </a:ln>
          <a:extLst/>
        </p:spPr>
        <p:txBody>
          <a:bodyPr wrap="none" anchor="ctr"/>
          <a:lstStyle/>
          <a:p>
            <a:pPr defTabSz="914400" fontAlgn="base">
              <a:spcBef>
                <a:spcPct val="0"/>
              </a:spcBef>
              <a:spcAft>
                <a:spcPct val="0"/>
              </a:spcAft>
            </a:pPr>
            <a:endParaRPr lang="ru-RU" altLang="ru-RU" dirty="0">
              <a:solidFill>
                <a:srgbClr val="9BCAE3"/>
              </a:solidFill>
              <a:latin typeface="Arial" charset="0"/>
            </a:endParaRPr>
          </a:p>
        </p:txBody>
      </p:sp>
      <p:sp>
        <p:nvSpPr>
          <p:cNvPr id="51" name="AutoShape 3"/>
          <p:cNvSpPr>
            <a:spLocks noChangeArrowheads="1"/>
          </p:cNvSpPr>
          <p:nvPr/>
        </p:nvSpPr>
        <p:spPr bwMode="auto">
          <a:xfrm>
            <a:off x="3973922" y="3736319"/>
            <a:ext cx="1170000" cy="584222"/>
          </a:xfrm>
          <a:prstGeom prst="can">
            <a:avLst>
              <a:gd name="adj" fmla="val 6882"/>
            </a:avLst>
          </a:prstGeom>
          <a:gradFill rotWithShape="0">
            <a:gsLst>
              <a:gs pos="0">
                <a:srgbClr val="006666"/>
              </a:gs>
              <a:gs pos="0">
                <a:srgbClr val="009999"/>
              </a:gs>
            </a:gsLst>
            <a:lin ang="5400000" scaled="1"/>
          </a:gradFill>
          <a:ln>
            <a:noFill/>
          </a:ln>
          <a:extLst/>
        </p:spPr>
        <p:txBody>
          <a:bodyPr wrap="none" anchor="ctr"/>
          <a:lstStyle/>
          <a:p>
            <a:pPr defTabSz="914400" fontAlgn="base">
              <a:spcBef>
                <a:spcPct val="0"/>
              </a:spcBef>
              <a:spcAft>
                <a:spcPct val="0"/>
              </a:spcAft>
            </a:pPr>
            <a:endParaRPr lang="ru-RU" altLang="ru-RU" dirty="0">
              <a:solidFill>
                <a:srgbClr val="9BCAE3"/>
              </a:solidFill>
              <a:latin typeface="Arial" charset="0"/>
            </a:endParaRPr>
          </a:p>
        </p:txBody>
      </p:sp>
      <p:sp>
        <p:nvSpPr>
          <p:cNvPr id="82" name="Rectangle 13"/>
          <p:cNvSpPr>
            <a:spLocks noChangeArrowheads="1"/>
          </p:cNvSpPr>
          <p:nvPr/>
        </p:nvSpPr>
        <p:spPr bwMode="auto">
          <a:xfrm>
            <a:off x="3945382" y="4403723"/>
            <a:ext cx="1288285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/>
        </p:spPr>
        <p:txBody>
          <a:bodyPr wrap="square">
            <a:spAutoFit/>
          </a:bodyPr>
          <a:lstStyle/>
          <a:p>
            <a:pPr defTabSz="914400" fontAlgn="base">
              <a:spcBef>
                <a:spcPct val="0"/>
              </a:spcBef>
              <a:spcAft>
                <a:spcPct val="0"/>
              </a:spcAft>
            </a:pPr>
            <a:r>
              <a:rPr lang="ru-RU" altLang="ru-RU" sz="1600" b="1" dirty="0" smtClean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2026 </a:t>
            </a:r>
            <a:r>
              <a:rPr lang="ru-RU" altLang="ru-RU" sz="1600" b="1" dirty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ГОД</a:t>
            </a:r>
          </a:p>
        </p:txBody>
      </p:sp>
      <p:sp>
        <p:nvSpPr>
          <p:cNvPr id="83" name="Rectangle 13"/>
          <p:cNvSpPr>
            <a:spLocks noChangeArrowheads="1"/>
          </p:cNvSpPr>
          <p:nvPr/>
        </p:nvSpPr>
        <p:spPr bwMode="auto">
          <a:xfrm>
            <a:off x="7072807" y="4459615"/>
            <a:ext cx="1277914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defTabSz="914400" fontAlgn="base">
              <a:spcBef>
                <a:spcPct val="0"/>
              </a:spcBef>
              <a:spcAft>
                <a:spcPct val="0"/>
              </a:spcAft>
              <a:defRPr/>
            </a:pPr>
            <a:r>
              <a:rPr lang="ru-RU" altLang="ru-RU" sz="1600" b="1" dirty="0" smtClean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2027 </a:t>
            </a:r>
            <a:r>
              <a:rPr lang="ru-RU" altLang="ru-RU" sz="1600" b="1" dirty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ГОД</a:t>
            </a:r>
          </a:p>
        </p:txBody>
      </p:sp>
      <p:sp>
        <p:nvSpPr>
          <p:cNvPr id="89" name="Rectangle 16"/>
          <p:cNvSpPr>
            <a:spLocks noChangeArrowheads="1"/>
          </p:cNvSpPr>
          <p:nvPr/>
        </p:nvSpPr>
        <p:spPr bwMode="auto">
          <a:xfrm>
            <a:off x="3947535" y="2285959"/>
            <a:ext cx="1253132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 defTabSz="914400">
              <a:spcBef>
                <a:spcPct val="0"/>
              </a:spcBef>
            </a:pPr>
            <a:r>
              <a:rPr lang="ru-RU" altLang="ru-RU" b="1" dirty="0" smtClean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3 587,3</a:t>
            </a:r>
            <a:endParaRPr lang="ru-RU" altLang="ru-RU" b="1" dirty="0">
              <a:solidFill>
                <a:prstClr val="black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92" name="Rectangle 16"/>
          <p:cNvSpPr>
            <a:spLocks noChangeArrowheads="1"/>
          </p:cNvSpPr>
          <p:nvPr/>
        </p:nvSpPr>
        <p:spPr bwMode="auto">
          <a:xfrm>
            <a:off x="3767166" y="3854683"/>
            <a:ext cx="1658390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 defTabSz="914400">
              <a:spcBef>
                <a:spcPct val="0"/>
              </a:spcBef>
            </a:pPr>
            <a:r>
              <a:rPr lang="ru-RU" altLang="ru-RU" b="1" dirty="0" smtClean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788,7</a:t>
            </a:r>
            <a:endParaRPr lang="ru-RU" altLang="ru-RU" b="1" dirty="0">
              <a:solidFill>
                <a:prstClr val="black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93" name="Rectangle 16"/>
          <p:cNvSpPr>
            <a:spLocks noChangeArrowheads="1"/>
          </p:cNvSpPr>
          <p:nvPr/>
        </p:nvSpPr>
        <p:spPr bwMode="auto">
          <a:xfrm>
            <a:off x="7074573" y="3908740"/>
            <a:ext cx="1276148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 defTabSz="914400">
              <a:spcBef>
                <a:spcPct val="0"/>
              </a:spcBef>
            </a:pPr>
            <a:r>
              <a:rPr lang="ru-RU" altLang="ru-RU" b="1" dirty="0" smtClean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794,6</a:t>
            </a:r>
            <a:endParaRPr lang="ru-RU" altLang="ru-RU" b="1" dirty="0">
              <a:solidFill>
                <a:prstClr val="black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94" name="Rectangle 16"/>
          <p:cNvSpPr>
            <a:spLocks noChangeArrowheads="1"/>
          </p:cNvSpPr>
          <p:nvPr/>
        </p:nvSpPr>
        <p:spPr bwMode="auto">
          <a:xfrm>
            <a:off x="3744906" y="1237869"/>
            <a:ext cx="1658390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 defTabSz="914400">
              <a:spcBef>
                <a:spcPct val="0"/>
              </a:spcBef>
            </a:pPr>
            <a:r>
              <a:rPr lang="ru-RU" altLang="ru-RU" sz="2000" b="1" dirty="0" smtClean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4 376,0</a:t>
            </a:r>
            <a:endParaRPr lang="ru-RU" altLang="ru-RU" sz="2000" b="1" dirty="0">
              <a:solidFill>
                <a:prstClr val="black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95" name="Rectangle 16"/>
          <p:cNvSpPr>
            <a:spLocks noChangeArrowheads="1"/>
          </p:cNvSpPr>
          <p:nvPr/>
        </p:nvSpPr>
        <p:spPr bwMode="auto">
          <a:xfrm>
            <a:off x="6955544" y="949595"/>
            <a:ext cx="1586297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 defTabSz="914400">
              <a:spcBef>
                <a:spcPct val="0"/>
              </a:spcBef>
            </a:pPr>
            <a:r>
              <a:rPr lang="ru-RU" altLang="ru-RU" sz="2000" b="1" dirty="0" smtClean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4 606,7</a:t>
            </a:r>
            <a:endParaRPr lang="ru-RU" altLang="ru-RU" sz="2000" b="1" dirty="0">
              <a:solidFill>
                <a:prstClr val="black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101" name="Rectangle 16"/>
          <p:cNvSpPr>
            <a:spLocks noChangeArrowheads="1"/>
          </p:cNvSpPr>
          <p:nvPr/>
        </p:nvSpPr>
        <p:spPr bwMode="auto">
          <a:xfrm>
            <a:off x="5439123" y="2228757"/>
            <a:ext cx="1757016" cy="6924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 defTabSz="914400">
              <a:spcBef>
                <a:spcPct val="0"/>
              </a:spcBef>
            </a:pPr>
            <a:r>
              <a:rPr lang="ru-RU" altLang="ru-RU" sz="1300" b="1" dirty="0" smtClean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224,8 млн </a:t>
            </a:r>
            <a:r>
              <a:rPr lang="ru-RU" altLang="ru-RU" sz="1300" b="1" dirty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рублей  </a:t>
            </a:r>
            <a:r>
              <a:rPr lang="ru-RU" altLang="ru-RU" sz="1300" b="1" dirty="0" smtClean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или 6,3%</a:t>
            </a:r>
            <a:endParaRPr lang="ru-RU" altLang="ru-RU" sz="1300" b="1" dirty="0">
              <a:solidFill>
                <a:prstClr val="black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102" name="Rectangle 16"/>
          <p:cNvSpPr>
            <a:spLocks noChangeArrowheads="1"/>
          </p:cNvSpPr>
          <p:nvPr/>
        </p:nvSpPr>
        <p:spPr bwMode="auto">
          <a:xfrm>
            <a:off x="5376992" y="3736319"/>
            <a:ext cx="1825141" cy="49244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 defTabSz="914400">
              <a:spcBef>
                <a:spcPct val="0"/>
              </a:spcBef>
            </a:pPr>
            <a:r>
              <a:rPr lang="ru-RU" altLang="ru-RU" sz="1300" b="1" dirty="0" smtClean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5,9 млн </a:t>
            </a:r>
            <a:r>
              <a:rPr lang="ru-RU" altLang="ru-RU" sz="1300" b="1" dirty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рублей</a:t>
            </a:r>
          </a:p>
          <a:p>
            <a:pPr algn="ctr" defTabSz="914400">
              <a:spcBef>
                <a:spcPct val="0"/>
              </a:spcBef>
            </a:pPr>
            <a:r>
              <a:rPr lang="ru-RU" altLang="ru-RU" sz="1300" b="1" dirty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 </a:t>
            </a:r>
            <a:r>
              <a:rPr lang="ru-RU" altLang="ru-RU" sz="1300" b="1" dirty="0" smtClean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или 0,7 %</a:t>
            </a:r>
            <a:endParaRPr lang="ru-RU" altLang="ru-RU" sz="1300" b="1" dirty="0">
              <a:solidFill>
                <a:prstClr val="black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29" name="AutoShape 3"/>
          <p:cNvSpPr>
            <a:spLocks noChangeArrowheads="1"/>
          </p:cNvSpPr>
          <p:nvPr/>
        </p:nvSpPr>
        <p:spPr bwMode="auto">
          <a:xfrm>
            <a:off x="964946" y="3506050"/>
            <a:ext cx="1170000" cy="839672"/>
          </a:xfrm>
          <a:prstGeom prst="can">
            <a:avLst>
              <a:gd name="adj" fmla="val 6882"/>
            </a:avLst>
          </a:prstGeom>
          <a:solidFill>
            <a:srgbClr val="008080"/>
          </a:solidFill>
          <a:ln>
            <a:noFill/>
          </a:ln>
          <a:extLst/>
        </p:spPr>
        <p:txBody>
          <a:bodyPr wrap="none" anchor="ctr"/>
          <a:lstStyle/>
          <a:p>
            <a:pPr defTabSz="914400" fontAlgn="base">
              <a:spcBef>
                <a:spcPct val="0"/>
              </a:spcBef>
              <a:spcAft>
                <a:spcPct val="0"/>
              </a:spcAft>
            </a:pPr>
            <a:endParaRPr lang="ru-RU" altLang="ru-RU" dirty="0">
              <a:solidFill>
                <a:srgbClr val="9BCAE3"/>
              </a:solidFill>
              <a:latin typeface="Arial" charset="0"/>
            </a:endParaRPr>
          </a:p>
        </p:txBody>
      </p:sp>
      <p:sp>
        <p:nvSpPr>
          <p:cNvPr id="30" name="AutoShape 4"/>
          <p:cNvSpPr>
            <a:spLocks noChangeArrowheads="1"/>
          </p:cNvSpPr>
          <p:nvPr/>
        </p:nvSpPr>
        <p:spPr bwMode="auto">
          <a:xfrm>
            <a:off x="983333" y="1723749"/>
            <a:ext cx="1170000" cy="1702516"/>
          </a:xfrm>
          <a:prstGeom prst="can">
            <a:avLst>
              <a:gd name="adj" fmla="val 6921"/>
            </a:avLst>
          </a:prstGeom>
          <a:gradFill rotWithShape="1">
            <a:gsLst>
              <a:gs pos="10000">
                <a:srgbClr val="FFFFCC"/>
              </a:gs>
              <a:gs pos="93000">
                <a:srgbClr val="009999"/>
              </a:gs>
            </a:gsLst>
            <a:lin ang="5400000" scaled="1"/>
          </a:gradFill>
          <a:ln>
            <a:noFill/>
          </a:ln>
          <a:extLst/>
        </p:spPr>
        <p:txBody>
          <a:bodyPr wrap="none" anchor="ctr"/>
          <a:lstStyle/>
          <a:p>
            <a:pPr defTabSz="914400" fontAlgn="base">
              <a:spcBef>
                <a:spcPct val="0"/>
              </a:spcBef>
              <a:spcAft>
                <a:spcPct val="0"/>
              </a:spcAft>
            </a:pPr>
            <a:endParaRPr lang="ru-RU" altLang="ru-RU" dirty="0">
              <a:solidFill>
                <a:srgbClr val="9BCAE3"/>
              </a:solidFill>
              <a:latin typeface="Arial" charset="0"/>
            </a:endParaRPr>
          </a:p>
        </p:txBody>
      </p:sp>
      <p:sp>
        <p:nvSpPr>
          <p:cNvPr id="31" name="Rectangle 13"/>
          <p:cNvSpPr>
            <a:spLocks noChangeArrowheads="1"/>
          </p:cNvSpPr>
          <p:nvPr/>
        </p:nvSpPr>
        <p:spPr bwMode="auto">
          <a:xfrm>
            <a:off x="921065" y="4410099"/>
            <a:ext cx="1528439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/>
        </p:spPr>
        <p:txBody>
          <a:bodyPr wrap="square">
            <a:spAutoFit/>
          </a:bodyPr>
          <a:lstStyle/>
          <a:p>
            <a:pPr defTabSz="914400" fontAlgn="base">
              <a:spcBef>
                <a:spcPct val="0"/>
              </a:spcBef>
              <a:spcAft>
                <a:spcPct val="0"/>
              </a:spcAft>
            </a:pPr>
            <a:r>
              <a:rPr lang="ru-RU" altLang="ru-RU" sz="1600" b="1" dirty="0" smtClean="0">
                <a:solidFill>
                  <a:prstClr val="black"/>
                </a:solidFill>
                <a:latin typeface="Arial Black" panose="020B0A04020102020204" pitchFamily="34" charset="0"/>
                <a:cs typeface="Arial" panose="020B0604020202020204" pitchFamily="34" charset="0"/>
              </a:rPr>
              <a:t>2025 ГОД</a:t>
            </a:r>
            <a:endParaRPr lang="ru-RU" altLang="ru-RU" sz="1600" b="1" dirty="0">
              <a:solidFill>
                <a:prstClr val="black"/>
              </a:solidFill>
              <a:latin typeface="Arial Black" panose="020B0A04020102020204" pitchFamily="34" charset="0"/>
              <a:cs typeface="Arial" panose="020B0604020202020204" pitchFamily="34" charset="0"/>
            </a:endParaRPr>
          </a:p>
        </p:txBody>
      </p:sp>
      <p:sp>
        <p:nvSpPr>
          <p:cNvPr id="33" name="Rectangle 16"/>
          <p:cNvSpPr>
            <a:spLocks noChangeArrowheads="1"/>
          </p:cNvSpPr>
          <p:nvPr/>
        </p:nvSpPr>
        <p:spPr bwMode="auto">
          <a:xfrm>
            <a:off x="921062" y="2418388"/>
            <a:ext cx="1253132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 defTabSz="914400">
              <a:spcBef>
                <a:spcPct val="0"/>
              </a:spcBef>
            </a:pPr>
            <a:r>
              <a:rPr lang="ru-RU" altLang="ru-RU" b="1" dirty="0" smtClean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3 432,9</a:t>
            </a:r>
            <a:endParaRPr lang="ru-RU" altLang="ru-RU" b="1" dirty="0">
              <a:solidFill>
                <a:prstClr val="black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34" name="Rectangle 16"/>
          <p:cNvSpPr>
            <a:spLocks noChangeArrowheads="1"/>
          </p:cNvSpPr>
          <p:nvPr/>
        </p:nvSpPr>
        <p:spPr bwMode="auto">
          <a:xfrm>
            <a:off x="953404" y="3785036"/>
            <a:ext cx="1181723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 defTabSz="914400">
              <a:spcBef>
                <a:spcPct val="0"/>
              </a:spcBef>
            </a:pPr>
            <a:r>
              <a:rPr lang="ru-RU" altLang="ru-RU" b="1" dirty="0" smtClean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1 074,7</a:t>
            </a:r>
            <a:endParaRPr lang="ru-RU" altLang="ru-RU" b="1" dirty="0">
              <a:solidFill>
                <a:prstClr val="black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35" name="Штриховая стрелка вправо 34"/>
          <p:cNvSpPr/>
          <p:nvPr/>
        </p:nvSpPr>
        <p:spPr>
          <a:xfrm rot="16200000">
            <a:off x="5283190" y="2350243"/>
            <a:ext cx="309563" cy="238125"/>
          </a:xfrm>
          <a:prstGeom prst="stripedRightArrow">
            <a:avLst/>
          </a:prstGeom>
          <a:gradFill>
            <a:gsLst>
              <a:gs pos="87000">
                <a:srgbClr val="C00000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914400">
              <a:defRPr/>
            </a:pPr>
            <a:endParaRPr lang="ru-RU" dirty="0">
              <a:solidFill>
                <a:prstClr val="white"/>
              </a:solidFill>
            </a:endParaRPr>
          </a:p>
        </p:txBody>
      </p:sp>
      <p:sp>
        <p:nvSpPr>
          <p:cNvPr id="36" name="Штриховая стрелка вправо 35"/>
          <p:cNvSpPr/>
          <p:nvPr/>
        </p:nvSpPr>
        <p:spPr>
          <a:xfrm rot="16200000">
            <a:off x="5285283" y="3831500"/>
            <a:ext cx="305378" cy="238125"/>
          </a:xfrm>
          <a:prstGeom prst="stripedRightArrow">
            <a:avLst/>
          </a:prstGeom>
          <a:gradFill>
            <a:gsLst>
              <a:gs pos="87000">
                <a:srgbClr val="C00000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914400">
              <a:defRPr/>
            </a:pPr>
            <a:endParaRPr lang="ru-RU" dirty="0">
              <a:solidFill>
                <a:prstClr val="white"/>
              </a:solidFill>
            </a:endParaRPr>
          </a:p>
        </p:txBody>
      </p:sp>
      <p:sp>
        <p:nvSpPr>
          <p:cNvPr id="37" name="Rectangle 16"/>
          <p:cNvSpPr>
            <a:spLocks noChangeArrowheads="1"/>
          </p:cNvSpPr>
          <p:nvPr/>
        </p:nvSpPr>
        <p:spPr bwMode="auto">
          <a:xfrm>
            <a:off x="2307603" y="2285959"/>
            <a:ext cx="1757016" cy="6924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 defTabSz="914400">
              <a:spcBef>
                <a:spcPct val="0"/>
              </a:spcBef>
            </a:pPr>
            <a:r>
              <a:rPr lang="ru-RU" altLang="ru-RU" sz="1300" b="1" dirty="0" smtClean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154,4 млн </a:t>
            </a:r>
            <a:r>
              <a:rPr lang="ru-RU" altLang="ru-RU" sz="1300" b="1" dirty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рублей </a:t>
            </a:r>
            <a:endParaRPr lang="ru-RU" altLang="ru-RU" sz="1300" b="1" dirty="0" smtClean="0">
              <a:solidFill>
                <a:prstClr val="black"/>
              </a:solidFill>
              <a:latin typeface="Arial Black" panose="020B0A04020102020204" pitchFamily="34" charset="0"/>
              <a:cs typeface="Times New Roman" pitchFamily="18" charset="0"/>
            </a:endParaRPr>
          </a:p>
          <a:p>
            <a:pPr algn="ctr" defTabSz="914400">
              <a:spcBef>
                <a:spcPct val="0"/>
              </a:spcBef>
            </a:pPr>
            <a:r>
              <a:rPr lang="ru-RU" altLang="ru-RU" sz="1300" b="1" dirty="0" smtClean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или 4,5 </a:t>
            </a:r>
            <a:r>
              <a:rPr lang="ru-RU" altLang="ru-RU" sz="1300" b="1" dirty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%</a:t>
            </a:r>
          </a:p>
        </p:txBody>
      </p:sp>
      <p:sp>
        <p:nvSpPr>
          <p:cNvPr id="38" name="Rectangle 16"/>
          <p:cNvSpPr>
            <a:spLocks noChangeArrowheads="1"/>
          </p:cNvSpPr>
          <p:nvPr/>
        </p:nvSpPr>
        <p:spPr bwMode="auto">
          <a:xfrm>
            <a:off x="2185184" y="3770552"/>
            <a:ext cx="1825141" cy="69249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 defTabSz="914400">
              <a:spcBef>
                <a:spcPct val="0"/>
              </a:spcBef>
            </a:pPr>
            <a:r>
              <a:rPr lang="ru-RU" altLang="ru-RU" sz="1300" b="1" dirty="0" smtClean="0">
                <a:solidFill>
                  <a:prstClr val="white"/>
                </a:solidFill>
                <a:latin typeface="Arial Black" panose="020B0A04020102020204" pitchFamily="34" charset="0"/>
                <a:cs typeface="Times New Roman" pitchFamily="18" charset="0"/>
              </a:rPr>
              <a:t> </a:t>
            </a:r>
            <a:r>
              <a:rPr lang="ru-RU" altLang="ru-RU" sz="1300" b="1" dirty="0" smtClean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286,0 </a:t>
            </a:r>
            <a:r>
              <a:rPr lang="ru-RU" altLang="ru-RU" sz="1300" b="1" dirty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млн рублей</a:t>
            </a:r>
          </a:p>
          <a:p>
            <a:pPr algn="ctr" defTabSz="914400">
              <a:spcBef>
                <a:spcPct val="0"/>
              </a:spcBef>
            </a:pPr>
            <a:r>
              <a:rPr lang="ru-RU" altLang="ru-RU" sz="1300" b="1" dirty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 или </a:t>
            </a:r>
            <a:r>
              <a:rPr lang="ru-RU" altLang="ru-RU" sz="1300" b="1" dirty="0" smtClean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26,6 </a:t>
            </a:r>
            <a:r>
              <a:rPr lang="ru-RU" altLang="ru-RU" sz="1300" b="1" dirty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%</a:t>
            </a:r>
          </a:p>
        </p:txBody>
      </p:sp>
      <p:sp>
        <p:nvSpPr>
          <p:cNvPr id="39" name="Штриховая стрелка вправо 38"/>
          <p:cNvSpPr/>
          <p:nvPr/>
        </p:nvSpPr>
        <p:spPr>
          <a:xfrm rot="16200000">
            <a:off x="2149975" y="2381449"/>
            <a:ext cx="309563" cy="238125"/>
          </a:xfrm>
          <a:prstGeom prst="stripedRightArrow">
            <a:avLst/>
          </a:prstGeom>
          <a:gradFill>
            <a:gsLst>
              <a:gs pos="87000">
                <a:srgbClr val="C00000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914400">
              <a:defRPr/>
            </a:pPr>
            <a:endParaRPr lang="ru-RU" dirty="0">
              <a:solidFill>
                <a:prstClr val="white"/>
              </a:solidFill>
            </a:endParaRPr>
          </a:p>
        </p:txBody>
      </p:sp>
      <p:sp>
        <p:nvSpPr>
          <p:cNvPr id="40" name="Штриховая стрелка вправо 39"/>
          <p:cNvSpPr/>
          <p:nvPr/>
        </p:nvSpPr>
        <p:spPr>
          <a:xfrm rot="5400000">
            <a:off x="2096365" y="3833594"/>
            <a:ext cx="309563" cy="238125"/>
          </a:xfrm>
          <a:prstGeom prst="stripedRightArrow">
            <a:avLst/>
          </a:prstGeom>
          <a:gradFill>
            <a:gsLst>
              <a:gs pos="87000">
                <a:srgbClr val="C00000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914400">
              <a:defRPr/>
            </a:pPr>
            <a:endParaRPr lang="ru-RU" dirty="0">
              <a:solidFill>
                <a:prstClr val="white"/>
              </a:solidFill>
            </a:endParaRPr>
          </a:p>
        </p:txBody>
      </p:sp>
      <p:sp>
        <p:nvSpPr>
          <p:cNvPr id="41" name="Rectangle 16"/>
          <p:cNvSpPr>
            <a:spLocks noChangeArrowheads="1"/>
          </p:cNvSpPr>
          <p:nvPr/>
        </p:nvSpPr>
        <p:spPr bwMode="auto">
          <a:xfrm>
            <a:off x="739138" y="1308218"/>
            <a:ext cx="1658390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 defTabSz="914400">
              <a:spcBef>
                <a:spcPct val="0"/>
              </a:spcBef>
            </a:pPr>
            <a:r>
              <a:rPr lang="ru-RU" altLang="ru-RU" sz="2000" b="1" dirty="0" smtClean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4 507,6</a:t>
            </a:r>
            <a:endParaRPr lang="ru-RU" altLang="ru-RU" sz="2000" b="1" dirty="0">
              <a:solidFill>
                <a:prstClr val="black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42" name="Прямоугольник 41"/>
          <p:cNvSpPr/>
          <p:nvPr/>
        </p:nvSpPr>
        <p:spPr>
          <a:xfrm>
            <a:off x="1791872" y="4794595"/>
            <a:ext cx="276225" cy="196454"/>
          </a:xfrm>
          <a:prstGeom prst="rect">
            <a:avLst/>
          </a:prstGeom>
          <a:gradFill rotWithShape="1">
            <a:gsLst>
              <a:gs pos="42000">
                <a:srgbClr val="FFFFCC"/>
              </a:gs>
              <a:gs pos="89000">
                <a:srgbClr val="009999"/>
              </a:gs>
            </a:gsLst>
            <a:lin ang="5400000" scaled="1"/>
          </a:gradFill>
          <a:ln>
            <a:noFill/>
          </a:ln>
        </p:spPr>
        <p:txBody>
          <a:bodyPr wrap="none" anchor="ctr"/>
          <a:lstStyle/>
          <a:p>
            <a:pPr defTabSz="914400">
              <a:defRPr/>
            </a:pPr>
            <a:endParaRPr lang="ru-RU" dirty="0">
              <a:solidFill>
                <a:srgbClr val="9BCAE3"/>
              </a:solidFill>
            </a:endParaRPr>
          </a:p>
        </p:txBody>
      </p:sp>
      <p:sp>
        <p:nvSpPr>
          <p:cNvPr id="43" name="Rectangle 44"/>
          <p:cNvSpPr>
            <a:spLocks noChangeArrowheads="1"/>
          </p:cNvSpPr>
          <p:nvPr/>
        </p:nvSpPr>
        <p:spPr bwMode="auto">
          <a:xfrm>
            <a:off x="1878687" y="4766022"/>
            <a:ext cx="2823624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99CC00"/>
                </a:solidFill>
              </a14:hiddenFill>
            </a:ext>
            <a:ext uri="{91240B29-F687-4F45-9708-019B960494DF}">
              <a14:hiddenLine xmlns:a14="http://schemas.microsoft.com/office/drawing/2010/main" w="19050">
                <a:solidFill>
                  <a:srgbClr val="00FF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400">
                <a:solidFill>
                  <a:srgbClr val="262626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"/>
              <a:defRPr sz="2200">
                <a:solidFill>
                  <a:srgbClr val="262626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000">
                <a:solidFill>
                  <a:srgbClr val="262626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>
                <a:solidFill>
                  <a:srgbClr val="262626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9pPr>
          </a:lstStyle>
          <a:p>
            <a:pPr algn="ctr" defTabSz="914400" eaLnBrk="1" hangingPunct="1">
              <a:spcBef>
                <a:spcPct val="0"/>
              </a:spcBef>
              <a:buClrTx/>
              <a:buFont typeface="Wingdings" pitchFamily="2" charset="2"/>
              <a:buNone/>
            </a:pPr>
            <a:r>
              <a:rPr lang="ru-RU" altLang="ru-RU" sz="1600" b="1" i="1" dirty="0" smtClean="0">
                <a:solidFill>
                  <a:prstClr val="black"/>
                </a:solidFill>
                <a:latin typeface="Calibri" pitchFamily="34" charset="0"/>
                <a:cs typeface="Arial" charset="0"/>
              </a:rPr>
              <a:t>НАЛОГОВЫЕ ДОХОДЫ</a:t>
            </a:r>
            <a:endParaRPr lang="ru-RU" altLang="ru-RU" sz="1600" b="1" i="1" dirty="0">
              <a:solidFill>
                <a:prstClr val="black"/>
              </a:solidFill>
              <a:latin typeface="Calibri" pitchFamily="34" charset="0"/>
              <a:cs typeface="Arial" charset="0"/>
            </a:endParaRPr>
          </a:p>
        </p:txBody>
      </p:sp>
      <p:sp>
        <p:nvSpPr>
          <p:cNvPr id="44" name="Прямоугольник 28"/>
          <p:cNvSpPr>
            <a:spLocks noChangeArrowheads="1"/>
          </p:cNvSpPr>
          <p:nvPr/>
        </p:nvSpPr>
        <p:spPr bwMode="auto">
          <a:xfrm>
            <a:off x="5053311" y="4798171"/>
            <a:ext cx="277813" cy="192881"/>
          </a:xfrm>
          <a:prstGeom prst="rect">
            <a:avLst/>
          </a:prstGeom>
          <a:solidFill>
            <a:srgbClr val="009999"/>
          </a:solidFill>
          <a:ln>
            <a:noFill/>
          </a:ln>
          <a:extLst/>
        </p:spPr>
        <p:txBody>
          <a:bodyPr wrap="none" anchor="ctr"/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400">
                <a:solidFill>
                  <a:srgbClr val="262626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"/>
              <a:defRPr sz="2200">
                <a:solidFill>
                  <a:srgbClr val="262626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000">
                <a:solidFill>
                  <a:srgbClr val="262626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>
                <a:solidFill>
                  <a:srgbClr val="262626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9pPr>
          </a:lstStyle>
          <a:p>
            <a:pPr defTabSz="914400" eaLnBrk="1" hangingPunct="1">
              <a:spcBef>
                <a:spcPct val="0"/>
              </a:spcBef>
              <a:buClrTx/>
              <a:buFontTx/>
              <a:buNone/>
            </a:pPr>
            <a:endParaRPr lang="ru-RU" altLang="ru-RU" sz="1800" dirty="0">
              <a:solidFill>
                <a:srgbClr val="9BCAE3"/>
              </a:solidFill>
              <a:latin typeface="Arial" charset="0"/>
            </a:endParaRPr>
          </a:p>
        </p:txBody>
      </p:sp>
      <p:sp>
        <p:nvSpPr>
          <p:cNvPr id="45" name="Rectangle 44"/>
          <p:cNvSpPr>
            <a:spLocks noChangeArrowheads="1"/>
          </p:cNvSpPr>
          <p:nvPr/>
        </p:nvSpPr>
        <p:spPr bwMode="auto">
          <a:xfrm>
            <a:off x="5331125" y="4767807"/>
            <a:ext cx="2498123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99CC00"/>
                </a:solidFill>
              </a14:hiddenFill>
            </a:ext>
            <a:ext uri="{91240B29-F687-4F45-9708-019B960494DF}">
              <a14:hiddenLine xmlns:a14="http://schemas.microsoft.com/office/drawing/2010/main" w="19050">
                <a:solidFill>
                  <a:srgbClr val="00FF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400">
                <a:solidFill>
                  <a:srgbClr val="262626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"/>
              <a:defRPr sz="2200">
                <a:solidFill>
                  <a:srgbClr val="262626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000">
                <a:solidFill>
                  <a:srgbClr val="262626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>
                <a:solidFill>
                  <a:srgbClr val="262626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9pPr>
          </a:lstStyle>
          <a:p>
            <a:pPr algn="ctr" defTabSz="914400" eaLnBrk="1" hangingPunct="1">
              <a:spcBef>
                <a:spcPct val="0"/>
              </a:spcBef>
              <a:buClrTx/>
              <a:buFont typeface="Wingdings" pitchFamily="2" charset="2"/>
              <a:buNone/>
            </a:pPr>
            <a:r>
              <a:rPr lang="ru-RU" altLang="ru-RU" sz="1600" b="1" i="1" dirty="0" smtClean="0">
                <a:solidFill>
                  <a:prstClr val="black"/>
                </a:solidFill>
                <a:latin typeface="Calibri" pitchFamily="34" charset="0"/>
                <a:cs typeface="Arial" charset="0"/>
              </a:rPr>
              <a:t>НЕНАЛОГОВЫЕ ДОХОДЫ</a:t>
            </a:r>
            <a:endParaRPr lang="ru-RU" altLang="ru-RU" sz="1600" b="1" i="1" dirty="0">
              <a:solidFill>
                <a:prstClr val="black"/>
              </a:solidFill>
              <a:latin typeface="Calibri" pitchFamily="34" charset="0"/>
              <a:cs typeface="Arial" charset="0"/>
            </a:endParaRPr>
          </a:p>
        </p:txBody>
      </p:sp>
      <p:sp>
        <p:nvSpPr>
          <p:cNvPr id="46" name="AutoShape 21"/>
          <p:cNvSpPr>
            <a:spLocks noChangeArrowheads="1"/>
          </p:cNvSpPr>
          <p:nvPr/>
        </p:nvSpPr>
        <p:spPr bwMode="auto">
          <a:xfrm rot="20835918">
            <a:off x="5232255" y="1349624"/>
            <a:ext cx="1888714" cy="372081"/>
          </a:xfrm>
          <a:prstGeom prst="rightArrow">
            <a:avLst>
              <a:gd name="adj1" fmla="val 50000"/>
              <a:gd name="adj2" fmla="val 99504"/>
            </a:avLst>
          </a:prstGeom>
          <a:gradFill rotWithShape="1">
            <a:gsLst>
              <a:gs pos="0">
                <a:srgbClr val="C00000"/>
              </a:gs>
              <a:gs pos="77000">
                <a:schemeClr val="bg1"/>
              </a:gs>
            </a:gsLst>
            <a:lin ang="5400000" scaled="1"/>
          </a:gradFill>
          <a:ln>
            <a:noFill/>
          </a:ln>
          <a:extLst/>
        </p:spPr>
        <p:txBody>
          <a:bodyPr wrap="none" anchor="ctr"/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400">
                <a:solidFill>
                  <a:srgbClr val="262626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"/>
              <a:defRPr sz="2200">
                <a:solidFill>
                  <a:srgbClr val="262626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000">
                <a:solidFill>
                  <a:srgbClr val="262626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>
                <a:solidFill>
                  <a:srgbClr val="262626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9pPr>
          </a:lstStyle>
          <a:p>
            <a:pPr algn="ctr" defTabSz="914400" eaLnBrk="1" hangingPunct="1">
              <a:spcBef>
                <a:spcPct val="0"/>
              </a:spcBef>
              <a:buClrTx/>
              <a:buFontTx/>
              <a:buNone/>
            </a:pPr>
            <a:r>
              <a:rPr lang="ru-RU" altLang="ru-RU" sz="1500" b="1" dirty="0" smtClean="0">
                <a:solidFill>
                  <a:prstClr val="black"/>
                </a:solidFill>
                <a:latin typeface="Calibri" pitchFamily="34" charset="0"/>
                <a:cs typeface="Arial" charset="0"/>
              </a:rPr>
              <a:t>230,7 млн рублей</a:t>
            </a:r>
            <a:endParaRPr lang="ru-RU" altLang="ru-RU" sz="1500" b="1" dirty="0">
              <a:solidFill>
                <a:prstClr val="black"/>
              </a:solidFill>
              <a:latin typeface="Calibri" pitchFamily="34" charset="0"/>
              <a:cs typeface="Arial" charset="0"/>
            </a:endParaRPr>
          </a:p>
        </p:txBody>
      </p:sp>
      <p:sp>
        <p:nvSpPr>
          <p:cNvPr id="47" name="AutoShape 21"/>
          <p:cNvSpPr>
            <a:spLocks noChangeArrowheads="1"/>
          </p:cNvSpPr>
          <p:nvPr/>
        </p:nvSpPr>
        <p:spPr bwMode="auto">
          <a:xfrm rot="11287189" flipH="1" flipV="1">
            <a:off x="2256573" y="1445335"/>
            <a:ext cx="1611943" cy="383168"/>
          </a:xfrm>
          <a:prstGeom prst="rightArrow">
            <a:avLst>
              <a:gd name="adj1" fmla="val 50000"/>
              <a:gd name="adj2" fmla="val 99504"/>
            </a:avLst>
          </a:prstGeom>
          <a:gradFill rotWithShape="1">
            <a:gsLst>
              <a:gs pos="0">
                <a:srgbClr val="C00000"/>
              </a:gs>
              <a:gs pos="77000">
                <a:schemeClr val="bg1"/>
              </a:gs>
            </a:gsLst>
            <a:lin ang="5400000" scaled="1"/>
          </a:gradFill>
          <a:ln>
            <a:noFill/>
          </a:ln>
          <a:extLst/>
        </p:spPr>
        <p:txBody>
          <a:bodyPr wrap="none" anchor="ctr"/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400">
                <a:solidFill>
                  <a:srgbClr val="262626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"/>
              <a:defRPr sz="2200">
                <a:solidFill>
                  <a:srgbClr val="262626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000">
                <a:solidFill>
                  <a:srgbClr val="262626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>
                <a:solidFill>
                  <a:srgbClr val="262626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9pPr>
          </a:lstStyle>
          <a:p>
            <a:pPr algn="ctr" defTabSz="914400" eaLnBrk="1" hangingPunct="1">
              <a:spcBef>
                <a:spcPct val="0"/>
              </a:spcBef>
              <a:buClrTx/>
              <a:buFontTx/>
              <a:buNone/>
            </a:pPr>
            <a:r>
              <a:rPr lang="ru-RU" altLang="ru-RU" sz="1500" b="1" dirty="0" smtClean="0">
                <a:solidFill>
                  <a:prstClr val="black"/>
                </a:solidFill>
                <a:latin typeface="Calibri" pitchFamily="34" charset="0"/>
                <a:cs typeface="Arial" charset="0"/>
              </a:rPr>
              <a:t>- 131,6 млн рублей</a:t>
            </a:r>
            <a:endParaRPr lang="ru-RU" altLang="ru-RU" sz="1500" b="1" dirty="0">
              <a:solidFill>
                <a:prstClr val="black"/>
              </a:solidFill>
              <a:latin typeface="Calibri" pitchFamily="34" charset="0"/>
              <a:cs typeface="Arial" charset="0"/>
            </a:endParaRPr>
          </a:p>
        </p:txBody>
      </p:sp>
      <p:sp>
        <p:nvSpPr>
          <p:cNvPr id="48" name="Freeform 39"/>
          <p:cNvSpPr>
            <a:spLocks noEditPoints="1"/>
          </p:cNvSpPr>
          <p:nvPr/>
        </p:nvSpPr>
        <p:spPr bwMode="auto">
          <a:xfrm>
            <a:off x="310895" y="66058"/>
            <a:ext cx="6806597" cy="1080118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324" tIns="45662" rIns="91324" bIns="45662" numCol="1" anchor="t" anchorCtr="0" compatLnSpc="1">
            <a:prstTxWarp prst="textNoShape">
              <a:avLst/>
            </a:prstTxWarp>
          </a:bodyPr>
          <a:lstStyle/>
          <a:p>
            <a:pPr defTabSz="913095">
              <a:defRPr/>
            </a:pPr>
            <a:endParaRPr lang="en-US" kern="0">
              <a:solidFill>
                <a:srgbClr val="5B9BD5">
                  <a:lumMod val="75000"/>
                </a:srgbClr>
              </a:solidFill>
            </a:endParaRPr>
          </a:p>
        </p:txBody>
      </p:sp>
      <p:sp>
        <p:nvSpPr>
          <p:cNvPr id="49" name="Прямоугольник 48"/>
          <p:cNvSpPr/>
          <p:nvPr/>
        </p:nvSpPr>
        <p:spPr>
          <a:xfrm>
            <a:off x="107504" y="237213"/>
            <a:ext cx="7279048" cy="997075"/>
          </a:xfrm>
          <a:prstGeom prst="rect">
            <a:avLst/>
          </a:prstGeom>
        </p:spPr>
        <p:txBody>
          <a:bodyPr wrap="square" lIns="91324" tIns="45662" rIns="91324" bIns="45662">
            <a:spAutoFit/>
          </a:bodyPr>
          <a:lstStyle/>
          <a:p>
            <a:pPr algn="ctr" defTabSz="913095">
              <a:spcBef>
                <a:spcPct val="0"/>
              </a:spcBef>
              <a:defRPr/>
            </a:pPr>
            <a:r>
              <a:rPr lang="ru-RU" altLang="ru-RU" sz="1950" b="1" dirty="0" smtClean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cs typeface="Raleway" panose="020B0604020202020204" charset="0"/>
              </a:rPr>
              <a:t>ДИНАМИКА ПОСТУПЛЕНИЙ НАЛОГОВЫХ И НЕНАЛОГОВЫХ ДОХОДОВ В БЮДЖЕТ ГОРОДА КОМСОМОЛЬСКА-НА-АМУРЕ В 2025-2027 ГОДАХ</a:t>
            </a:r>
            <a:endParaRPr lang="ru-RU" altLang="ru-RU" sz="1950" b="1" dirty="0">
              <a:solidFill>
                <a:srgbClr val="FFFF00"/>
              </a:solidFill>
              <a:effectLst>
                <a:glow rad="127000">
                  <a:prstClr val="black"/>
                </a:glow>
              </a:effectLst>
              <a:cs typeface="Raleway" panose="020B0604020202020204" charset="0"/>
            </a:endParaRPr>
          </a:p>
        </p:txBody>
      </p:sp>
      <p:sp>
        <p:nvSpPr>
          <p:cNvPr id="56" name="Arrow: Chevron 3">
            <a:extLst>
              <a:ext uri="{FF2B5EF4-FFF2-40B4-BE49-F238E27FC236}">
                <a16:creationId xmlns="" xmlns:a16="http://schemas.microsoft.com/office/drawing/2014/main" id="{B74DCDE5-F6FF-490A-B8D2-396498CA034B}"/>
              </a:ext>
            </a:extLst>
          </p:cNvPr>
          <p:cNvSpPr/>
          <p:nvPr/>
        </p:nvSpPr>
        <p:spPr>
          <a:xfrm>
            <a:off x="7094349" y="106652"/>
            <a:ext cx="1947474" cy="370307"/>
          </a:xfrm>
          <a:prstGeom prst="chevron">
            <a:avLst/>
          </a:prstGeom>
          <a:solidFill>
            <a:srgbClr val="769BC9">
              <a:lumMod val="50000"/>
              <a:alpha val="70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algn="ctr" defTabSz="914400">
              <a:defRPr/>
            </a:pPr>
            <a:endParaRPr lang="en-US" kern="0" smtClean="0">
              <a:solidFill>
                <a:prstClr val="black"/>
              </a:solidFill>
              <a:latin typeface="Calibri Light"/>
            </a:endParaRPr>
          </a:p>
        </p:txBody>
      </p:sp>
      <p:grpSp>
        <p:nvGrpSpPr>
          <p:cNvPr id="57" name="Group 57">
            <a:extLst>
              <a:ext uri="{FF2B5EF4-FFF2-40B4-BE49-F238E27FC236}">
                <a16:creationId xmlns="" xmlns:a16="http://schemas.microsoft.com/office/drawing/2014/main" id="{EE4EA1F8-2E82-4BD3-8FEE-7C36ADF445AB}"/>
              </a:ext>
            </a:extLst>
          </p:cNvPr>
          <p:cNvGrpSpPr/>
          <p:nvPr/>
        </p:nvGrpSpPr>
        <p:grpSpPr>
          <a:xfrm>
            <a:off x="7338631" y="134190"/>
            <a:ext cx="289122" cy="276780"/>
            <a:chOff x="4892675" y="2516188"/>
            <a:chExt cx="287338" cy="285750"/>
          </a:xfrm>
          <a:solidFill>
            <a:sysClr val="window" lastClr="FFFFFF"/>
          </a:solidFill>
        </p:grpSpPr>
        <p:sp>
          <p:nvSpPr>
            <p:cNvPr id="58" name="Freeform 1161">
              <a:extLst>
                <a:ext uri="{FF2B5EF4-FFF2-40B4-BE49-F238E27FC236}">
                  <a16:creationId xmlns="" xmlns:a16="http://schemas.microsoft.com/office/drawing/2014/main" id="{DECD2C4C-30A1-4095-BAEF-0291C42CC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675" y="2554288"/>
              <a:ext cx="200025" cy="220663"/>
            </a:xfrm>
            <a:custGeom>
              <a:avLst/>
              <a:gdLst>
                <a:gd name="T0" fmla="*/ 411 w 506"/>
                <a:gd name="T1" fmla="*/ 506 h 554"/>
                <a:gd name="T2" fmla="*/ 506 w 506"/>
                <a:gd name="T3" fmla="*/ 410 h 554"/>
                <a:gd name="T4" fmla="*/ 506 w 506"/>
                <a:gd name="T5" fmla="*/ 11 h 554"/>
                <a:gd name="T6" fmla="*/ 505 w 506"/>
                <a:gd name="T7" fmla="*/ 7 h 554"/>
                <a:gd name="T8" fmla="*/ 503 w 506"/>
                <a:gd name="T9" fmla="*/ 3 h 554"/>
                <a:gd name="T10" fmla="*/ 499 w 506"/>
                <a:gd name="T11" fmla="*/ 1 h 554"/>
                <a:gd name="T12" fmla="*/ 494 w 506"/>
                <a:gd name="T13" fmla="*/ 0 h 554"/>
                <a:gd name="T14" fmla="*/ 410 w 506"/>
                <a:gd name="T15" fmla="*/ 0 h 554"/>
                <a:gd name="T16" fmla="*/ 410 w 506"/>
                <a:gd name="T17" fmla="*/ 71 h 554"/>
                <a:gd name="T18" fmla="*/ 434 w 506"/>
                <a:gd name="T19" fmla="*/ 71 h 554"/>
                <a:gd name="T20" fmla="*/ 434 w 506"/>
                <a:gd name="T21" fmla="*/ 481 h 554"/>
                <a:gd name="T22" fmla="*/ 73 w 506"/>
                <a:gd name="T23" fmla="*/ 481 h 554"/>
                <a:gd name="T24" fmla="*/ 73 w 506"/>
                <a:gd name="T25" fmla="*/ 71 h 554"/>
                <a:gd name="T26" fmla="*/ 97 w 506"/>
                <a:gd name="T27" fmla="*/ 71 h 554"/>
                <a:gd name="T28" fmla="*/ 97 w 506"/>
                <a:gd name="T29" fmla="*/ 0 h 554"/>
                <a:gd name="T30" fmla="*/ 12 w 506"/>
                <a:gd name="T31" fmla="*/ 0 h 554"/>
                <a:gd name="T32" fmla="*/ 7 w 506"/>
                <a:gd name="T33" fmla="*/ 1 h 554"/>
                <a:gd name="T34" fmla="*/ 4 w 506"/>
                <a:gd name="T35" fmla="*/ 3 h 554"/>
                <a:gd name="T36" fmla="*/ 1 w 506"/>
                <a:gd name="T37" fmla="*/ 7 h 554"/>
                <a:gd name="T38" fmla="*/ 0 w 506"/>
                <a:gd name="T39" fmla="*/ 11 h 554"/>
                <a:gd name="T40" fmla="*/ 0 w 506"/>
                <a:gd name="T41" fmla="*/ 494 h 554"/>
                <a:gd name="T42" fmla="*/ 0 w 506"/>
                <a:gd name="T43" fmla="*/ 501 h 554"/>
                <a:gd name="T44" fmla="*/ 1 w 506"/>
                <a:gd name="T45" fmla="*/ 508 h 554"/>
                <a:gd name="T46" fmla="*/ 2 w 506"/>
                <a:gd name="T47" fmla="*/ 514 h 554"/>
                <a:gd name="T48" fmla="*/ 4 w 506"/>
                <a:gd name="T49" fmla="*/ 520 h 554"/>
                <a:gd name="T50" fmla="*/ 6 w 506"/>
                <a:gd name="T51" fmla="*/ 525 h 554"/>
                <a:gd name="T52" fmla="*/ 9 w 506"/>
                <a:gd name="T53" fmla="*/ 530 h 554"/>
                <a:gd name="T54" fmla="*/ 12 w 506"/>
                <a:gd name="T55" fmla="*/ 534 h 554"/>
                <a:gd name="T56" fmla="*/ 15 w 506"/>
                <a:gd name="T57" fmla="*/ 538 h 554"/>
                <a:gd name="T58" fmla="*/ 20 w 506"/>
                <a:gd name="T59" fmla="*/ 542 h 554"/>
                <a:gd name="T60" fmla="*/ 24 w 506"/>
                <a:gd name="T61" fmla="*/ 546 h 554"/>
                <a:gd name="T62" fmla="*/ 29 w 506"/>
                <a:gd name="T63" fmla="*/ 548 h 554"/>
                <a:gd name="T64" fmla="*/ 35 w 506"/>
                <a:gd name="T65" fmla="*/ 550 h 554"/>
                <a:gd name="T66" fmla="*/ 40 w 506"/>
                <a:gd name="T67" fmla="*/ 552 h 554"/>
                <a:gd name="T68" fmla="*/ 46 w 506"/>
                <a:gd name="T69" fmla="*/ 553 h 554"/>
                <a:gd name="T70" fmla="*/ 53 w 506"/>
                <a:gd name="T71" fmla="*/ 554 h 554"/>
                <a:gd name="T72" fmla="*/ 60 w 506"/>
                <a:gd name="T73" fmla="*/ 554 h 554"/>
                <a:gd name="T74" fmla="*/ 396 w 506"/>
                <a:gd name="T75" fmla="*/ 554 h 554"/>
                <a:gd name="T76" fmla="*/ 408 w 506"/>
                <a:gd name="T77" fmla="*/ 512 h 554"/>
                <a:gd name="T78" fmla="*/ 409 w 506"/>
                <a:gd name="T79" fmla="*/ 509 h 554"/>
                <a:gd name="T80" fmla="*/ 411 w 506"/>
                <a:gd name="T81" fmla="*/ 506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06" h="554">
                  <a:moveTo>
                    <a:pt x="411" y="506"/>
                  </a:moveTo>
                  <a:lnTo>
                    <a:pt x="506" y="410"/>
                  </a:lnTo>
                  <a:lnTo>
                    <a:pt x="506" y="11"/>
                  </a:lnTo>
                  <a:lnTo>
                    <a:pt x="505" y="7"/>
                  </a:lnTo>
                  <a:lnTo>
                    <a:pt x="503" y="3"/>
                  </a:lnTo>
                  <a:lnTo>
                    <a:pt x="499" y="1"/>
                  </a:lnTo>
                  <a:lnTo>
                    <a:pt x="494" y="0"/>
                  </a:lnTo>
                  <a:lnTo>
                    <a:pt x="410" y="0"/>
                  </a:lnTo>
                  <a:lnTo>
                    <a:pt x="410" y="71"/>
                  </a:lnTo>
                  <a:lnTo>
                    <a:pt x="434" y="71"/>
                  </a:lnTo>
                  <a:lnTo>
                    <a:pt x="434" y="481"/>
                  </a:lnTo>
                  <a:lnTo>
                    <a:pt x="73" y="481"/>
                  </a:lnTo>
                  <a:lnTo>
                    <a:pt x="73" y="71"/>
                  </a:lnTo>
                  <a:lnTo>
                    <a:pt x="97" y="71"/>
                  </a:lnTo>
                  <a:lnTo>
                    <a:pt x="97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0" y="494"/>
                  </a:lnTo>
                  <a:lnTo>
                    <a:pt x="0" y="501"/>
                  </a:lnTo>
                  <a:lnTo>
                    <a:pt x="1" y="508"/>
                  </a:lnTo>
                  <a:lnTo>
                    <a:pt x="2" y="514"/>
                  </a:lnTo>
                  <a:lnTo>
                    <a:pt x="4" y="520"/>
                  </a:lnTo>
                  <a:lnTo>
                    <a:pt x="6" y="525"/>
                  </a:lnTo>
                  <a:lnTo>
                    <a:pt x="9" y="530"/>
                  </a:lnTo>
                  <a:lnTo>
                    <a:pt x="12" y="534"/>
                  </a:lnTo>
                  <a:lnTo>
                    <a:pt x="15" y="538"/>
                  </a:lnTo>
                  <a:lnTo>
                    <a:pt x="20" y="542"/>
                  </a:lnTo>
                  <a:lnTo>
                    <a:pt x="24" y="546"/>
                  </a:lnTo>
                  <a:lnTo>
                    <a:pt x="29" y="548"/>
                  </a:lnTo>
                  <a:lnTo>
                    <a:pt x="35" y="550"/>
                  </a:lnTo>
                  <a:lnTo>
                    <a:pt x="40" y="552"/>
                  </a:lnTo>
                  <a:lnTo>
                    <a:pt x="46" y="553"/>
                  </a:lnTo>
                  <a:lnTo>
                    <a:pt x="53" y="554"/>
                  </a:lnTo>
                  <a:lnTo>
                    <a:pt x="60" y="554"/>
                  </a:lnTo>
                  <a:lnTo>
                    <a:pt x="396" y="554"/>
                  </a:lnTo>
                  <a:lnTo>
                    <a:pt x="408" y="512"/>
                  </a:lnTo>
                  <a:lnTo>
                    <a:pt x="409" y="509"/>
                  </a:lnTo>
                  <a:lnTo>
                    <a:pt x="411" y="50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59" name="Freeform 1162">
              <a:extLst>
                <a:ext uri="{FF2B5EF4-FFF2-40B4-BE49-F238E27FC236}">
                  <a16:creationId xmlns="" xmlns:a16="http://schemas.microsoft.com/office/drawing/2014/main" id="{ACA6B076-61E2-4FF2-A002-3BAC97091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22550"/>
              <a:ext cx="69850" cy="9525"/>
            </a:xfrm>
            <a:custGeom>
              <a:avLst/>
              <a:gdLst>
                <a:gd name="T0" fmla="*/ 164 w 176"/>
                <a:gd name="T1" fmla="*/ 0 h 25"/>
                <a:gd name="T2" fmla="*/ 12 w 176"/>
                <a:gd name="T3" fmla="*/ 0 h 25"/>
                <a:gd name="T4" fmla="*/ 7 w 176"/>
                <a:gd name="T5" fmla="*/ 1 h 25"/>
                <a:gd name="T6" fmla="*/ 4 w 176"/>
                <a:gd name="T7" fmla="*/ 4 h 25"/>
                <a:gd name="T8" fmla="*/ 1 w 176"/>
                <a:gd name="T9" fmla="*/ 7 h 25"/>
                <a:gd name="T10" fmla="*/ 0 w 176"/>
                <a:gd name="T11" fmla="*/ 12 h 25"/>
                <a:gd name="T12" fmla="*/ 1 w 176"/>
                <a:gd name="T13" fmla="*/ 18 h 25"/>
                <a:gd name="T14" fmla="*/ 4 w 176"/>
                <a:gd name="T15" fmla="*/ 21 h 25"/>
                <a:gd name="T16" fmla="*/ 7 w 176"/>
                <a:gd name="T17" fmla="*/ 24 h 25"/>
                <a:gd name="T18" fmla="*/ 12 w 176"/>
                <a:gd name="T19" fmla="*/ 25 h 25"/>
                <a:gd name="T20" fmla="*/ 164 w 176"/>
                <a:gd name="T21" fmla="*/ 25 h 25"/>
                <a:gd name="T22" fmla="*/ 168 w 176"/>
                <a:gd name="T23" fmla="*/ 24 h 25"/>
                <a:gd name="T24" fmla="*/ 172 w 176"/>
                <a:gd name="T25" fmla="*/ 21 h 25"/>
                <a:gd name="T26" fmla="*/ 175 w 176"/>
                <a:gd name="T27" fmla="*/ 18 h 25"/>
                <a:gd name="T28" fmla="*/ 176 w 176"/>
                <a:gd name="T29" fmla="*/ 12 h 25"/>
                <a:gd name="T30" fmla="*/ 175 w 176"/>
                <a:gd name="T31" fmla="*/ 7 h 25"/>
                <a:gd name="T32" fmla="*/ 172 w 176"/>
                <a:gd name="T33" fmla="*/ 4 h 25"/>
                <a:gd name="T34" fmla="*/ 168 w 176"/>
                <a:gd name="T35" fmla="*/ 1 h 25"/>
                <a:gd name="T36" fmla="*/ 164 w 176"/>
                <a:gd name="T3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5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4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8"/>
                  </a:lnTo>
                  <a:lnTo>
                    <a:pt x="4" y="21"/>
                  </a:lnTo>
                  <a:lnTo>
                    <a:pt x="7" y="24"/>
                  </a:lnTo>
                  <a:lnTo>
                    <a:pt x="12" y="25"/>
                  </a:lnTo>
                  <a:lnTo>
                    <a:pt x="164" y="25"/>
                  </a:lnTo>
                  <a:lnTo>
                    <a:pt x="168" y="24"/>
                  </a:lnTo>
                  <a:lnTo>
                    <a:pt x="172" y="21"/>
                  </a:lnTo>
                  <a:lnTo>
                    <a:pt x="175" y="18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4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60" name="Freeform 1163">
              <a:extLst>
                <a:ext uri="{FF2B5EF4-FFF2-40B4-BE49-F238E27FC236}">
                  <a16:creationId xmlns="" xmlns:a16="http://schemas.microsoft.com/office/drawing/2014/main" id="{430041FE-A5BC-456F-85E7-0E6E667DE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300" y="2516188"/>
              <a:ext cx="104775" cy="82550"/>
            </a:xfrm>
            <a:custGeom>
              <a:avLst/>
              <a:gdLst>
                <a:gd name="T0" fmla="*/ 253 w 266"/>
                <a:gd name="T1" fmla="*/ 205 h 205"/>
                <a:gd name="T2" fmla="*/ 263 w 266"/>
                <a:gd name="T3" fmla="*/ 202 h 205"/>
                <a:gd name="T4" fmla="*/ 266 w 266"/>
                <a:gd name="T5" fmla="*/ 193 h 205"/>
                <a:gd name="T6" fmla="*/ 265 w 266"/>
                <a:gd name="T7" fmla="*/ 56 h 205"/>
                <a:gd name="T8" fmla="*/ 258 w 266"/>
                <a:gd name="T9" fmla="*/ 49 h 205"/>
                <a:gd name="T10" fmla="*/ 217 w 266"/>
                <a:gd name="T11" fmla="*/ 48 h 205"/>
                <a:gd name="T12" fmla="*/ 205 w 266"/>
                <a:gd name="T13" fmla="*/ 43 h 205"/>
                <a:gd name="T14" fmla="*/ 200 w 266"/>
                <a:gd name="T15" fmla="*/ 32 h 205"/>
                <a:gd name="T16" fmla="*/ 192 w 266"/>
                <a:gd name="T17" fmla="*/ 19 h 205"/>
                <a:gd name="T18" fmla="*/ 178 w 266"/>
                <a:gd name="T19" fmla="*/ 9 h 205"/>
                <a:gd name="T20" fmla="*/ 169 w 266"/>
                <a:gd name="T21" fmla="*/ 5 h 205"/>
                <a:gd name="T22" fmla="*/ 166 w 266"/>
                <a:gd name="T23" fmla="*/ 4 h 205"/>
                <a:gd name="T24" fmla="*/ 162 w 266"/>
                <a:gd name="T25" fmla="*/ 4 h 205"/>
                <a:gd name="T26" fmla="*/ 158 w 266"/>
                <a:gd name="T27" fmla="*/ 3 h 205"/>
                <a:gd name="T28" fmla="*/ 154 w 266"/>
                <a:gd name="T29" fmla="*/ 2 h 205"/>
                <a:gd name="T30" fmla="*/ 150 w 266"/>
                <a:gd name="T31" fmla="*/ 1 h 205"/>
                <a:gd name="T32" fmla="*/ 145 w 266"/>
                <a:gd name="T33" fmla="*/ 1 h 205"/>
                <a:gd name="T34" fmla="*/ 140 w 266"/>
                <a:gd name="T35" fmla="*/ 0 h 205"/>
                <a:gd name="T36" fmla="*/ 131 w 266"/>
                <a:gd name="T37" fmla="*/ 0 h 205"/>
                <a:gd name="T38" fmla="*/ 125 w 266"/>
                <a:gd name="T39" fmla="*/ 1 h 205"/>
                <a:gd name="T40" fmla="*/ 121 w 266"/>
                <a:gd name="T41" fmla="*/ 1 h 205"/>
                <a:gd name="T42" fmla="*/ 117 w 266"/>
                <a:gd name="T43" fmla="*/ 2 h 205"/>
                <a:gd name="T44" fmla="*/ 113 w 266"/>
                <a:gd name="T45" fmla="*/ 3 h 205"/>
                <a:gd name="T46" fmla="*/ 110 w 266"/>
                <a:gd name="T47" fmla="*/ 4 h 205"/>
                <a:gd name="T48" fmla="*/ 106 w 266"/>
                <a:gd name="T49" fmla="*/ 4 h 205"/>
                <a:gd name="T50" fmla="*/ 102 w 266"/>
                <a:gd name="T51" fmla="*/ 5 h 205"/>
                <a:gd name="T52" fmla="*/ 92 w 266"/>
                <a:gd name="T53" fmla="*/ 9 h 205"/>
                <a:gd name="T54" fmla="*/ 79 w 266"/>
                <a:gd name="T55" fmla="*/ 19 h 205"/>
                <a:gd name="T56" fmla="*/ 70 w 266"/>
                <a:gd name="T57" fmla="*/ 32 h 205"/>
                <a:gd name="T58" fmla="*/ 65 w 266"/>
                <a:gd name="T59" fmla="*/ 43 h 205"/>
                <a:gd name="T60" fmla="*/ 55 w 266"/>
                <a:gd name="T61" fmla="*/ 48 h 205"/>
                <a:gd name="T62" fmla="*/ 9 w 266"/>
                <a:gd name="T63" fmla="*/ 49 h 205"/>
                <a:gd name="T64" fmla="*/ 1 w 266"/>
                <a:gd name="T65" fmla="*/ 56 h 205"/>
                <a:gd name="T66" fmla="*/ 0 w 266"/>
                <a:gd name="T67" fmla="*/ 193 h 205"/>
                <a:gd name="T68" fmla="*/ 5 w 266"/>
                <a:gd name="T69" fmla="*/ 202 h 205"/>
                <a:gd name="T70" fmla="*/ 13 w 266"/>
                <a:gd name="T71" fmla="*/ 205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66" h="205">
                  <a:moveTo>
                    <a:pt x="13" y="205"/>
                  </a:moveTo>
                  <a:lnTo>
                    <a:pt x="253" y="205"/>
                  </a:lnTo>
                  <a:lnTo>
                    <a:pt x="258" y="204"/>
                  </a:lnTo>
                  <a:lnTo>
                    <a:pt x="263" y="202"/>
                  </a:lnTo>
                  <a:lnTo>
                    <a:pt x="265" y="198"/>
                  </a:lnTo>
                  <a:lnTo>
                    <a:pt x="266" y="193"/>
                  </a:lnTo>
                  <a:lnTo>
                    <a:pt x="266" y="60"/>
                  </a:lnTo>
                  <a:lnTo>
                    <a:pt x="265" y="56"/>
                  </a:lnTo>
                  <a:lnTo>
                    <a:pt x="263" y="52"/>
                  </a:lnTo>
                  <a:lnTo>
                    <a:pt x="258" y="49"/>
                  </a:lnTo>
                  <a:lnTo>
                    <a:pt x="253" y="48"/>
                  </a:lnTo>
                  <a:lnTo>
                    <a:pt x="217" y="48"/>
                  </a:lnTo>
                  <a:lnTo>
                    <a:pt x="207" y="48"/>
                  </a:lnTo>
                  <a:lnTo>
                    <a:pt x="205" y="43"/>
                  </a:lnTo>
                  <a:lnTo>
                    <a:pt x="203" y="38"/>
                  </a:lnTo>
                  <a:lnTo>
                    <a:pt x="200" y="32"/>
                  </a:lnTo>
                  <a:lnTo>
                    <a:pt x="197" y="26"/>
                  </a:lnTo>
                  <a:lnTo>
                    <a:pt x="192" y="19"/>
                  </a:lnTo>
                  <a:lnTo>
                    <a:pt x="186" y="14"/>
                  </a:lnTo>
                  <a:lnTo>
                    <a:pt x="178" y="9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6" y="4"/>
                  </a:lnTo>
                  <a:lnTo>
                    <a:pt x="163" y="4"/>
                  </a:lnTo>
                  <a:lnTo>
                    <a:pt x="162" y="4"/>
                  </a:lnTo>
                  <a:lnTo>
                    <a:pt x="161" y="4"/>
                  </a:lnTo>
                  <a:lnTo>
                    <a:pt x="158" y="3"/>
                  </a:lnTo>
                  <a:lnTo>
                    <a:pt x="155" y="2"/>
                  </a:lnTo>
                  <a:lnTo>
                    <a:pt x="154" y="2"/>
                  </a:lnTo>
                  <a:lnTo>
                    <a:pt x="153" y="1"/>
                  </a:lnTo>
                  <a:lnTo>
                    <a:pt x="150" y="1"/>
                  </a:lnTo>
                  <a:lnTo>
                    <a:pt x="147" y="1"/>
                  </a:lnTo>
                  <a:lnTo>
                    <a:pt x="145" y="1"/>
                  </a:lnTo>
                  <a:lnTo>
                    <a:pt x="144" y="1"/>
                  </a:lnTo>
                  <a:lnTo>
                    <a:pt x="140" y="0"/>
                  </a:lnTo>
                  <a:lnTo>
                    <a:pt x="135" y="0"/>
                  </a:lnTo>
                  <a:lnTo>
                    <a:pt x="131" y="0"/>
                  </a:lnTo>
                  <a:lnTo>
                    <a:pt x="126" y="1"/>
                  </a:lnTo>
                  <a:lnTo>
                    <a:pt x="125" y="1"/>
                  </a:lnTo>
                  <a:lnTo>
                    <a:pt x="124" y="1"/>
                  </a:lnTo>
                  <a:lnTo>
                    <a:pt x="121" y="1"/>
                  </a:lnTo>
                  <a:lnTo>
                    <a:pt x="118" y="1"/>
                  </a:lnTo>
                  <a:lnTo>
                    <a:pt x="117" y="2"/>
                  </a:lnTo>
                  <a:lnTo>
                    <a:pt x="116" y="2"/>
                  </a:lnTo>
                  <a:lnTo>
                    <a:pt x="113" y="3"/>
                  </a:lnTo>
                  <a:lnTo>
                    <a:pt x="110" y="4"/>
                  </a:lnTo>
                  <a:lnTo>
                    <a:pt x="110" y="4"/>
                  </a:lnTo>
                  <a:lnTo>
                    <a:pt x="109" y="4"/>
                  </a:lnTo>
                  <a:lnTo>
                    <a:pt x="106" y="4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1" y="5"/>
                  </a:lnTo>
                  <a:lnTo>
                    <a:pt x="92" y="9"/>
                  </a:lnTo>
                  <a:lnTo>
                    <a:pt x="85" y="14"/>
                  </a:lnTo>
                  <a:lnTo>
                    <a:pt x="79" y="19"/>
                  </a:lnTo>
                  <a:lnTo>
                    <a:pt x="74" y="26"/>
                  </a:lnTo>
                  <a:lnTo>
                    <a:pt x="70" y="32"/>
                  </a:lnTo>
                  <a:lnTo>
                    <a:pt x="67" y="38"/>
                  </a:lnTo>
                  <a:lnTo>
                    <a:pt x="65" y="43"/>
                  </a:lnTo>
                  <a:lnTo>
                    <a:pt x="64" y="48"/>
                  </a:lnTo>
                  <a:lnTo>
                    <a:pt x="55" y="48"/>
                  </a:lnTo>
                  <a:lnTo>
                    <a:pt x="13" y="48"/>
                  </a:lnTo>
                  <a:lnTo>
                    <a:pt x="9" y="49"/>
                  </a:lnTo>
                  <a:lnTo>
                    <a:pt x="5" y="52"/>
                  </a:lnTo>
                  <a:lnTo>
                    <a:pt x="1" y="56"/>
                  </a:lnTo>
                  <a:lnTo>
                    <a:pt x="0" y="60"/>
                  </a:lnTo>
                  <a:lnTo>
                    <a:pt x="0" y="193"/>
                  </a:lnTo>
                  <a:lnTo>
                    <a:pt x="1" y="198"/>
                  </a:lnTo>
                  <a:lnTo>
                    <a:pt x="5" y="202"/>
                  </a:lnTo>
                  <a:lnTo>
                    <a:pt x="9" y="204"/>
                  </a:lnTo>
                  <a:lnTo>
                    <a:pt x="13" y="20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61" name="Freeform 1164">
              <a:extLst>
                <a:ext uri="{FF2B5EF4-FFF2-40B4-BE49-F238E27FC236}">
                  <a16:creationId xmlns="" xmlns:a16="http://schemas.microsoft.com/office/drawing/2014/main" id="{796704C1-487B-43FB-8336-10F28D9A4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1425" y="2767013"/>
              <a:ext cx="34925" cy="34925"/>
            </a:xfrm>
            <a:custGeom>
              <a:avLst/>
              <a:gdLst>
                <a:gd name="T0" fmla="*/ 0 w 88"/>
                <a:gd name="T1" fmla="*/ 88 h 88"/>
                <a:gd name="T2" fmla="*/ 88 w 88"/>
                <a:gd name="T3" fmla="*/ 64 h 88"/>
                <a:gd name="T4" fmla="*/ 25 w 88"/>
                <a:gd name="T5" fmla="*/ 0 h 88"/>
                <a:gd name="T6" fmla="*/ 0 w 88"/>
                <a:gd name="T7" fmla="*/ 8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88">
                  <a:moveTo>
                    <a:pt x="0" y="88"/>
                  </a:moveTo>
                  <a:lnTo>
                    <a:pt x="88" y="64"/>
                  </a:lnTo>
                  <a:lnTo>
                    <a:pt x="25" y="0"/>
                  </a:lnTo>
                  <a:lnTo>
                    <a:pt x="0" y="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62" name="Freeform 1165">
              <a:extLst>
                <a:ext uri="{FF2B5EF4-FFF2-40B4-BE49-F238E27FC236}">
                  <a16:creationId xmlns="" xmlns:a16="http://schemas.microsoft.com/office/drawing/2014/main" id="{C8AE7332-B168-4839-9413-70CF47DC3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5713" y="2701925"/>
              <a:ext cx="87313" cy="85725"/>
            </a:xfrm>
            <a:custGeom>
              <a:avLst/>
              <a:gdLst>
                <a:gd name="T0" fmla="*/ 0 w 218"/>
                <a:gd name="T1" fmla="*/ 145 h 218"/>
                <a:gd name="T2" fmla="*/ 73 w 218"/>
                <a:gd name="T3" fmla="*/ 218 h 218"/>
                <a:gd name="T4" fmla="*/ 218 w 218"/>
                <a:gd name="T5" fmla="*/ 74 h 218"/>
                <a:gd name="T6" fmla="*/ 144 w 218"/>
                <a:gd name="T7" fmla="*/ 0 h 218"/>
                <a:gd name="T8" fmla="*/ 0 w 218"/>
                <a:gd name="T9" fmla="*/ 145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8" h="218">
                  <a:moveTo>
                    <a:pt x="0" y="145"/>
                  </a:moveTo>
                  <a:lnTo>
                    <a:pt x="73" y="218"/>
                  </a:lnTo>
                  <a:lnTo>
                    <a:pt x="218" y="74"/>
                  </a:lnTo>
                  <a:lnTo>
                    <a:pt x="144" y="0"/>
                  </a:lnTo>
                  <a:lnTo>
                    <a:pt x="0" y="14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63" name="Freeform 1166">
              <a:extLst>
                <a:ext uri="{FF2B5EF4-FFF2-40B4-BE49-F238E27FC236}">
                  <a16:creationId xmlns="" xmlns:a16="http://schemas.microsoft.com/office/drawing/2014/main" id="{A26445E2-D268-4050-86CC-6EB1E5803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0800" y="2674938"/>
              <a:ext cx="49213" cy="49213"/>
            </a:xfrm>
            <a:custGeom>
              <a:avLst/>
              <a:gdLst>
                <a:gd name="T0" fmla="*/ 50 w 123"/>
                <a:gd name="T1" fmla="*/ 0 h 123"/>
                <a:gd name="T2" fmla="*/ 0 w 123"/>
                <a:gd name="T3" fmla="*/ 50 h 123"/>
                <a:gd name="T4" fmla="*/ 73 w 123"/>
                <a:gd name="T5" fmla="*/ 123 h 123"/>
                <a:gd name="T6" fmla="*/ 123 w 123"/>
                <a:gd name="T7" fmla="*/ 73 h 123"/>
                <a:gd name="T8" fmla="*/ 50 w 123"/>
                <a:gd name="T9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3" h="123">
                  <a:moveTo>
                    <a:pt x="50" y="0"/>
                  </a:moveTo>
                  <a:lnTo>
                    <a:pt x="0" y="50"/>
                  </a:lnTo>
                  <a:lnTo>
                    <a:pt x="73" y="123"/>
                  </a:lnTo>
                  <a:lnTo>
                    <a:pt x="123" y="73"/>
                  </a:lnTo>
                  <a:lnTo>
                    <a:pt x="5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64" name="Freeform 1167">
              <a:extLst>
                <a:ext uri="{FF2B5EF4-FFF2-40B4-BE49-F238E27FC236}">
                  <a16:creationId xmlns="" xmlns:a16="http://schemas.microsoft.com/office/drawing/2014/main" id="{4316318C-71C4-4159-B0E7-B80F0216B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51125"/>
              <a:ext cx="69850" cy="9525"/>
            </a:xfrm>
            <a:custGeom>
              <a:avLst/>
              <a:gdLst>
                <a:gd name="T0" fmla="*/ 164 w 176"/>
                <a:gd name="T1" fmla="*/ 0 h 23"/>
                <a:gd name="T2" fmla="*/ 12 w 176"/>
                <a:gd name="T3" fmla="*/ 0 h 23"/>
                <a:gd name="T4" fmla="*/ 7 w 176"/>
                <a:gd name="T5" fmla="*/ 1 h 23"/>
                <a:gd name="T6" fmla="*/ 4 w 176"/>
                <a:gd name="T7" fmla="*/ 3 h 23"/>
                <a:gd name="T8" fmla="*/ 1 w 176"/>
                <a:gd name="T9" fmla="*/ 7 h 23"/>
                <a:gd name="T10" fmla="*/ 0 w 176"/>
                <a:gd name="T11" fmla="*/ 12 h 23"/>
                <a:gd name="T12" fmla="*/ 1 w 176"/>
                <a:gd name="T13" fmla="*/ 16 h 23"/>
                <a:gd name="T14" fmla="*/ 4 w 176"/>
                <a:gd name="T15" fmla="*/ 20 h 23"/>
                <a:gd name="T16" fmla="*/ 7 w 176"/>
                <a:gd name="T17" fmla="*/ 23 h 23"/>
                <a:gd name="T18" fmla="*/ 12 w 176"/>
                <a:gd name="T19" fmla="*/ 23 h 23"/>
                <a:gd name="T20" fmla="*/ 164 w 176"/>
                <a:gd name="T21" fmla="*/ 23 h 23"/>
                <a:gd name="T22" fmla="*/ 168 w 176"/>
                <a:gd name="T23" fmla="*/ 23 h 23"/>
                <a:gd name="T24" fmla="*/ 172 w 176"/>
                <a:gd name="T25" fmla="*/ 20 h 23"/>
                <a:gd name="T26" fmla="*/ 175 w 176"/>
                <a:gd name="T27" fmla="*/ 16 h 23"/>
                <a:gd name="T28" fmla="*/ 176 w 176"/>
                <a:gd name="T29" fmla="*/ 12 h 23"/>
                <a:gd name="T30" fmla="*/ 175 w 176"/>
                <a:gd name="T31" fmla="*/ 7 h 23"/>
                <a:gd name="T32" fmla="*/ 172 w 176"/>
                <a:gd name="T33" fmla="*/ 3 h 23"/>
                <a:gd name="T34" fmla="*/ 168 w 176"/>
                <a:gd name="T35" fmla="*/ 1 h 23"/>
                <a:gd name="T36" fmla="*/ 164 w 176"/>
                <a:gd name="T3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3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3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65" name="Freeform 1168">
              <a:extLst>
                <a:ext uri="{FF2B5EF4-FFF2-40B4-BE49-F238E27FC236}">
                  <a16:creationId xmlns="" xmlns:a16="http://schemas.microsoft.com/office/drawing/2014/main" id="{527DBA08-4A05-4BCA-B844-A187DF7ED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79700"/>
              <a:ext cx="69850" cy="9525"/>
            </a:xfrm>
            <a:custGeom>
              <a:avLst/>
              <a:gdLst>
                <a:gd name="T0" fmla="*/ 176 w 176"/>
                <a:gd name="T1" fmla="*/ 11 h 23"/>
                <a:gd name="T2" fmla="*/ 175 w 176"/>
                <a:gd name="T3" fmla="*/ 7 h 23"/>
                <a:gd name="T4" fmla="*/ 172 w 176"/>
                <a:gd name="T5" fmla="*/ 3 h 23"/>
                <a:gd name="T6" fmla="*/ 168 w 176"/>
                <a:gd name="T7" fmla="*/ 1 h 23"/>
                <a:gd name="T8" fmla="*/ 164 w 176"/>
                <a:gd name="T9" fmla="*/ 0 h 23"/>
                <a:gd name="T10" fmla="*/ 12 w 176"/>
                <a:gd name="T11" fmla="*/ 0 h 23"/>
                <a:gd name="T12" fmla="*/ 7 w 176"/>
                <a:gd name="T13" fmla="*/ 1 h 23"/>
                <a:gd name="T14" fmla="*/ 4 w 176"/>
                <a:gd name="T15" fmla="*/ 3 h 23"/>
                <a:gd name="T16" fmla="*/ 1 w 176"/>
                <a:gd name="T17" fmla="*/ 7 h 23"/>
                <a:gd name="T18" fmla="*/ 0 w 176"/>
                <a:gd name="T19" fmla="*/ 11 h 23"/>
                <a:gd name="T20" fmla="*/ 1 w 176"/>
                <a:gd name="T21" fmla="*/ 16 h 23"/>
                <a:gd name="T22" fmla="*/ 4 w 176"/>
                <a:gd name="T23" fmla="*/ 20 h 23"/>
                <a:gd name="T24" fmla="*/ 7 w 176"/>
                <a:gd name="T25" fmla="*/ 22 h 23"/>
                <a:gd name="T26" fmla="*/ 12 w 176"/>
                <a:gd name="T27" fmla="*/ 23 h 23"/>
                <a:gd name="T28" fmla="*/ 164 w 176"/>
                <a:gd name="T29" fmla="*/ 23 h 23"/>
                <a:gd name="T30" fmla="*/ 168 w 176"/>
                <a:gd name="T31" fmla="*/ 22 h 23"/>
                <a:gd name="T32" fmla="*/ 172 w 176"/>
                <a:gd name="T33" fmla="*/ 20 h 23"/>
                <a:gd name="T34" fmla="*/ 175 w 176"/>
                <a:gd name="T35" fmla="*/ 16 h 23"/>
                <a:gd name="T36" fmla="*/ 176 w 176"/>
                <a:gd name="T37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76" y="11"/>
                  </a:move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2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2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66" name="Freeform 1169">
              <a:extLst>
                <a:ext uri="{FF2B5EF4-FFF2-40B4-BE49-F238E27FC236}">
                  <a16:creationId xmlns="" xmlns:a16="http://schemas.microsoft.com/office/drawing/2014/main" id="{4C89D2D4-8C61-4BC8-9EBB-1CC3995E9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708275"/>
              <a:ext cx="46038" cy="9525"/>
            </a:xfrm>
            <a:custGeom>
              <a:avLst/>
              <a:gdLst>
                <a:gd name="T0" fmla="*/ 12 w 115"/>
                <a:gd name="T1" fmla="*/ 0 h 24"/>
                <a:gd name="T2" fmla="*/ 7 w 115"/>
                <a:gd name="T3" fmla="*/ 1 h 24"/>
                <a:gd name="T4" fmla="*/ 4 w 115"/>
                <a:gd name="T5" fmla="*/ 3 h 24"/>
                <a:gd name="T6" fmla="*/ 1 w 115"/>
                <a:gd name="T7" fmla="*/ 8 h 24"/>
                <a:gd name="T8" fmla="*/ 0 w 115"/>
                <a:gd name="T9" fmla="*/ 12 h 24"/>
                <a:gd name="T10" fmla="*/ 1 w 115"/>
                <a:gd name="T11" fmla="*/ 17 h 24"/>
                <a:gd name="T12" fmla="*/ 4 w 115"/>
                <a:gd name="T13" fmla="*/ 21 h 24"/>
                <a:gd name="T14" fmla="*/ 7 w 115"/>
                <a:gd name="T15" fmla="*/ 23 h 24"/>
                <a:gd name="T16" fmla="*/ 12 w 115"/>
                <a:gd name="T17" fmla="*/ 24 h 24"/>
                <a:gd name="T18" fmla="*/ 103 w 115"/>
                <a:gd name="T19" fmla="*/ 24 h 24"/>
                <a:gd name="T20" fmla="*/ 108 w 115"/>
                <a:gd name="T21" fmla="*/ 23 h 24"/>
                <a:gd name="T22" fmla="*/ 112 w 115"/>
                <a:gd name="T23" fmla="*/ 21 h 24"/>
                <a:gd name="T24" fmla="*/ 114 w 115"/>
                <a:gd name="T25" fmla="*/ 17 h 24"/>
                <a:gd name="T26" fmla="*/ 115 w 115"/>
                <a:gd name="T27" fmla="*/ 12 h 24"/>
                <a:gd name="T28" fmla="*/ 114 w 115"/>
                <a:gd name="T29" fmla="*/ 8 h 24"/>
                <a:gd name="T30" fmla="*/ 112 w 115"/>
                <a:gd name="T31" fmla="*/ 3 h 24"/>
                <a:gd name="T32" fmla="*/ 108 w 115"/>
                <a:gd name="T33" fmla="*/ 1 h 24"/>
                <a:gd name="T34" fmla="*/ 103 w 115"/>
                <a:gd name="T35" fmla="*/ 0 h 24"/>
                <a:gd name="T36" fmla="*/ 12 w 115"/>
                <a:gd name="T3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5" h="24">
                  <a:moveTo>
                    <a:pt x="12" y="0"/>
                  </a:moveTo>
                  <a:lnTo>
                    <a:pt x="7" y="1"/>
                  </a:lnTo>
                  <a:lnTo>
                    <a:pt x="4" y="3"/>
                  </a:lnTo>
                  <a:lnTo>
                    <a:pt x="1" y="8"/>
                  </a:lnTo>
                  <a:lnTo>
                    <a:pt x="0" y="12"/>
                  </a:lnTo>
                  <a:lnTo>
                    <a:pt x="1" y="17"/>
                  </a:lnTo>
                  <a:lnTo>
                    <a:pt x="4" y="21"/>
                  </a:lnTo>
                  <a:lnTo>
                    <a:pt x="7" y="23"/>
                  </a:lnTo>
                  <a:lnTo>
                    <a:pt x="12" y="24"/>
                  </a:lnTo>
                  <a:lnTo>
                    <a:pt x="103" y="24"/>
                  </a:lnTo>
                  <a:lnTo>
                    <a:pt x="108" y="23"/>
                  </a:lnTo>
                  <a:lnTo>
                    <a:pt x="112" y="21"/>
                  </a:lnTo>
                  <a:lnTo>
                    <a:pt x="114" y="17"/>
                  </a:lnTo>
                  <a:lnTo>
                    <a:pt x="115" y="12"/>
                  </a:lnTo>
                  <a:lnTo>
                    <a:pt x="114" y="8"/>
                  </a:lnTo>
                  <a:lnTo>
                    <a:pt x="112" y="3"/>
                  </a:lnTo>
                  <a:lnTo>
                    <a:pt x="108" y="1"/>
                  </a:lnTo>
                  <a:lnTo>
                    <a:pt x="103" y="0"/>
                  </a:lnTo>
                  <a:lnTo>
                    <a:pt x="1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</p:grpSp>
      <p:sp>
        <p:nvSpPr>
          <p:cNvPr id="67" name="Oval 15">
            <a:extLst>
              <a:ext uri="{FF2B5EF4-FFF2-40B4-BE49-F238E27FC236}">
                <a16:creationId xmlns="" xmlns:a16="http://schemas.microsoft.com/office/drawing/2014/main" id="{BDB611C0-188C-4800-8C8D-7405100DC7C7}"/>
              </a:ext>
            </a:extLst>
          </p:cNvPr>
          <p:cNvSpPr/>
          <p:nvPr/>
        </p:nvSpPr>
        <p:spPr>
          <a:xfrm>
            <a:off x="8040749" y="433480"/>
            <a:ext cx="124037" cy="107451"/>
          </a:xfrm>
          <a:prstGeom prst="ellipse">
            <a:avLst/>
          </a:prstGeom>
          <a:solidFill>
            <a:srgbClr val="769BC9">
              <a:lumMod val="50000"/>
            </a:srgbClr>
          </a:solidFill>
          <a:ln w="38100" cap="flat" cmpd="sng" algn="ctr">
            <a:solidFill>
              <a:sysClr val="window" lastClr="FFFFFF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algn="ctr" defTabSz="914400">
              <a:defRPr/>
            </a:pPr>
            <a:endParaRPr lang="en-US" kern="0" smtClean="0">
              <a:solidFill>
                <a:prstClr val="white"/>
              </a:solidFill>
              <a:latin typeface="Calibri Light"/>
            </a:endParaRPr>
          </a:p>
        </p:txBody>
      </p:sp>
      <p:sp>
        <p:nvSpPr>
          <p:cNvPr id="68" name="TextBox 67"/>
          <p:cNvSpPr txBox="1"/>
          <p:nvPr/>
        </p:nvSpPr>
        <p:spPr>
          <a:xfrm>
            <a:off x="7599139" y="80225"/>
            <a:ext cx="148886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912510"/>
            <a:r>
              <a:rPr lang="ru-RU" b="1" dirty="0">
                <a:solidFill>
                  <a:prstClr val="white"/>
                </a:solidFill>
              </a:rPr>
              <a:t>м</a:t>
            </a:r>
            <a:r>
              <a:rPr lang="ru-RU" b="1" dirty="0" smtClean="0">
                <a:solidFill>
                  <a:prstClr val="white"/>
                </a:solidFill>
              </a:rPr>
              <a:t>лн рублей</a:t>
            </a:r>
            <a:endParaRPr lang="ru-RU" b="1" dirty="0">
              <a:solidFill>
                <a:prstClr val="white"/>
              </a:solidFill>
            </a:endParaRPr>
          </a:p>
        </p:txBody>
      </p:sp>
      <p:sp>
        <p:nvSpPr>
          <p:cNvPr id="3" name="Номер слайда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9B0651-EE4F-4900-A07F-96A6BFA9D0F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21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6222647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alphaModFix amt="88000"/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39"/>
          <p:cNvSpPr>
            <a:spLocks noEditPoints="1"/>
          </p:cNvSpPr>
          <p:nvPr/>
        </p:nvSpPr>
        <p:spPr bwMode="auto">
          <a:xfrm>
            <a:off x="294419" y="72472"/>
            <a:ext cx="6700310" cy="1080118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>
            <a:noFill/>
          </a:ln>
        </p:spPr>
        <p:txBody>
          <a:bodyPr vert="horz" wrap="square" lIns="91324" tIns="45662" rIns="91324" bIns="45662" numCol="1" anchor="t" anchorCtr="0" compatLnSpc="1">
            <a:prstTxWarp prst="textNoShape">
              <a:avLst/>
            </a:prstTxWarp>
          </a:bodyPr>
          <a:lstStyle/>
          <a:p>
            <a:pPr defTabSz="913095">
              <a:defRPr/>
            </a:pPr>
            <a:endParaRPr lang="en-US" kern="0">
              <a:solidFill>
                <a:srgbClr val="5B9BD5">
                  <a:lumMod val="75000"/>
                </a:srgbClr>
              </a:solidFill>
            </a:endParaRPr>
          </a:p>
        </p:txBody>
      </p:sp>
      <p:sp>
        <p:nvSpPr>
          <p:cNvPr id="4" name="Прямоугольник 3"/>
          <p:cNvSpPr/>
          <p:nvPr/>
        </p:nvSpPr>
        <p:spPr>
          <a:xfrm>
            <a:off x="434362" y="214149"/>
            <a:ext cx="6659988" cy="707769"/>
          </a:xfrm>
          <a:prstGeom prst="rect">
            <a:avLst/>
          </a:prstGeom>
        </p:spPr>
        <p:txBody>
          <a:bodyPr wrap="square" lIns="91324" tIns="45662" rIns="91324" bIns="45662">
            <a:spAutoFit/>
          </a:bodyPr>
          <a:lstStyle/>
          <a:p>
            <a:pPr algn="ctr" defTabSz="913095">
              <a:spcBef>
                <a:spcPct val="0"/>
              </a:spcBef>
              <a:defRPr/>
            </a:pPr>
            <a:r>
              <a:rPr lang="ru-RU" altLang="ru-RU" sz="2000" b="1" dirty="0" smtClean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cs typeface="Raleway" panose="020B0604020202020204" charset="0"/>
              </a:rPr>
              <a:t>ДИНАМИКА ПОСТУПЛЕНИЙ НАЛОГОВ НА СОВОКУПНЫЙ ДОХОД В 2024-2025 ГОДАХ</a:t>
            </a:r>
            <a:endParaRPr lang="ru-RU" altLang="ru-RU" sz="2000" b="1" dirty="0">
              <a:solidFill>
                <a:srgbClr val="FFFF00"/>
              </a:solidFill>
              <a:effectLst>
                <a:glow rad="127000">
                  <a:prstClr val="black"/>
                </a:glow>
              </a:effectLst>
              <a:cs typeface="Raleway" panose="020B0604020202020204" charset="0"/>
            </a:endParaRPr>
          </a:p>
        </p:txBody>
      </p:sp>
      <p:pic>
        <p:nvPicPr>
          <p:cNvPr id="6" name="Picture Placeholder 7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8814189">
            <a:off x="-724400" y="884461"/>
            <a:ext cx="3248832" cy="2165888"/>
          </a:xfrm>
          <a:custGeom>
            <a:avLst/>
            <a:gdLst>
              <a:gd name="connsiteX0" fmla="*/ 5380445 w 6408671"/>
              <a:gd name="connsiteY0" fmla="*/ 2165969 h 4222422"/>
              <a:gd name="connsiteX1" fmla="*/ 6408671 w 6408671"/>
              <a:gd name="connsiteY1" fmla="*/ 3194196 h 4222422"/>
              <a:gd name="connsiteX2" fmla="*/ 5380445 w 6408671"/>
              <a:gd name="connsiteY2" fmla="*/ 4222422 h 4222422"/>
              <a:gd name="connsiteX3" fmla="*/ 4352218 w 6408671"/>
              <a:gd name="connsiteY3" fmla="*/ 3194196 h 4222422"/>
              <a:gd name="connsiteX4" fmla="*/ 3204336 w 6408671"/>
              <a:gd name="connsiteY4" fmla="*/ 2165969 h 4222422"/>
              <a:gd name="connsiteX5" fmla="*/ 4232562 w 6408671"/>
              <a:gd name="connsiteY5" fmla="*/ 3194196 h 4222422"/>
              <a:gd name="connsiteX6" fmla="*/ 3204336 w 6408671"/>
              <a:gd name="connsiteY6" fmla="*/ 4222422 h 4222422"/>
              <a:gd name="connsiteX7" fmla="*/ 2176109 w 6408671"/>
              <a:gd name="connsiteY7" fmla="*/ 3194196 h 4222422"/>
              <a:gd name="connsiteX8" fmla="*/ 1028227 w 6408671"/>
              <a:gd name="connsiteY8" fmla="*/ 2134230 h 4222422"/>
              <a:gd name="connsiteX9" fmla="*/ 2056453 w 6408671"/>
              <a:gd name="connsiteY9" fmla="*/ 3162457 h 4222422"/>
              <a:gd name="connsiteX10" fmla="*/ 1028227 w 6408671"/>
              <a:gd name="connsiteY10" fmla="*/ 4190683 h 4222422"/>
              <a:gd name="connsiteX11" fmla="*/ 0 w 6408671"/>
              <a:gd name="connsiteY11" fmla="*/ 3162457 h 4222422"/>
              <a:gd name="connsiteX12" fmla="*/ 4292391 w 6408671"/>
              <a:gd name="connsiteY12" fmla="*/ 1082984 h 4222422"/>
              <a:gd name="connsiteX13" fmla="*/ 5320617 w 6408671"/>
              <a:gd name="connsiteY13" fmla="*/ 2111211 h 4222422"/>
              <a:gd name="connsiteX14" fmla="*/ 4292391 w 6408671"/>
              <a:gd name="connsiteY14" fmla="*/ 3139437 h 4222422"/>
              <a:gd name="connsiteX15" fmla="*/ 3264164 w 6408671"/>
              <a:gd name="connsiteY15" fmla="*/ 2111211 h 4222422"/>
              <a:gd name="connsiteX16" fmla="*/ 2116282 w 6408671"/>
              <a:gd name="connsiteY16" fmla="*/ 1067115 h 4222422"/>
              <a:gd name="connsiteX17" fmla="*/ 3144508 w 6408671"/>
              <a:gd name="connsiteY17" fmla="*/ 2095342 h 4222422"/>
              <a:gd name="connsiteX18" fmla="*/ 2116282 w 6408671"/>
              <a:gd name="connsiteY18" fmla="*/ 3123568 h 4222422"/>
              <a:gd name="connsiteX19" fmla="*/ 1088055 w 6408671"/>
              <a:gd name="connsiteY19" fmla="*/ 2095342 h 4222422"/>
              <a:gd name="connsiteX20" fmla="*/ 3204336 w 6408671"/>
              <a:gd name="connsiteY20" fmla="*/ 0 h 4222422"/>
              <a:gd name="connsiteX21" fmla="*/ 4232562 w 6408671"/>
              <a:gd name="connsiteY21" fmla="*/ 1028227 h 4222422"/>
              <a:gd name="connsiteX22" fmla="*/ 3204336 w 6408671"/>
              <a:gd name="connsiteY22" fmla="*/ 2056453 h 4222422"/>
              <a:gd name="connsiteX23" fmla="*/ 2176109 w 6408671"/>
              <a:gd name="connsiteY23" fmla="*/ 1028227 h 42224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6408671" h="4222422">
                <a:moveTo>
                  <a:pt x="5380445" y="2165969"/>
                </a:moveTo>
                <a:lnTo>
                  <a:pt x="6408671" y="3194196"/>
                </a:lnTo>
                <a:lnTo>
                  <a:pt x="5380445" y="4222422"/>
                </a:lnTo>
                <a:lnTo>
                  <a:pt x="4352218" y="3194196"/>
                </a:lnTo>
                <a:close/>
                <a:moveTo>
                  <a:pt x="3204336" y="2165969"/>
                </a:moveTo>
                <a:lnTo>
                  <a:pt x="4232562" y="3194196"/>
                </a:lnTo>
                <a:lnTo>
                  <a:pt x="3204336" y="4222422"/>
                </a:lnTo>
                <a:lnTo>
                  <a:pt x="2176109" y="3194196"/>
                </a:lnTo>
                <a:close/>
                <a:moveTo>
                  <a:pt x="1028227" y="2134230"/>
                </a:moveTo>
                <a:lnTo>
                  <a:pt x="2056453" y="3162457"/>
                </a:lnTo>
                <a:lnTo>
                  <a:pt x="1028227" y="4190683"/>
                </a:lnTo>
                <a:lnTo>
                  <a:pt x="0" y="3162457"/>
                </a:lnTo>
                <a:close/>
                <a:moveTo>
                  <a:pt x="4292391" y="1082984"/>
                </a:moveTo>
                <a:lnTo>
                  <a:pt x="5320617" y="2111211"/>
                </a:lnTo>
                <a:lnTo>
                  <a:pt x="4292391" y="3139437"/>
                </a:lnTo>
                <a:lnTo>
                  <a:pt x="3264164" y="2111211"/>
                </a:lnTo>
                <a:close/>
                <a:moveTo>
                  <a:pt x="2116282" y="1067115"/>
                </a:moveTo>
                <a:lnTo>
                  <a:pt x="3144508" y="2095342"/>
                </a:lnTo>
                <a:lnTo>
                  <a:pt x="2116282" y="3123568"/>
                </a:lnTo>
                <a:lnTo>
                  <a:pt x="1088055" y="2095342"/>
                </a:lnTo>
                <a:close/>
                <a:moveTo>
                  <a:pt x="3204336" y="0"/>
                </a:moveTo>
                <a:lnTo>
                  <a:pt x="4232562" y="1028227"/>
                </a:lnTo>
                <a:lnTo>
                  <a:pt x="3204336" y="2056453"/>
                </a:lnTo>
                <a:lnTo>
                  <a:pt x="2176109" y="1028227"/>
                </a:lnTo>
                <a:close/>
              </a:path>
            </a:pathLst>
          </a:custGeom>
        </p:spPr>
      </p:pic>
      <p:sp>
        <p:nvSpPr>
          <p:cNvPr id="7" name="AutoShape 3"/>
          <p:cNvSpPr>
            <a:spLocks noChangeArrowheads="1"/>
          </p:cNvSpPr>
          <p:nvPr/>
        </p:nvSpPr>
        <p:spPr bwMode="auto">
          <a:xfrm>
            <a:off x="3001323" y="4011144"/>
            <a:ext cx="1331998" cy="369385"/>
          </a:xfrm>
          <a:prstGeom prst="can">
            <a:avLst>
              <a:gd name="adj" fmla="val 13215"/>
            </a:avLst>
          </a:prstGeom>
          <a:solidFill>
            <a:schemeClr val="accent6">
              <a:lumMod val="75000"/>
            </a:schemeClr>
          </a:solidFill>
          <a:ln>
            <a:noFill/>
          </a:ln>
          <a:effectLst/>
          <a:extLst/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defTabSz="912510"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endParaRPr lang="ru-RU" altLang="ru-RU" dirty="0">
              <a:solidFill>
                <a:prstClr val="black"/>
              </a:solidFill>
              <a:latin typeface="Arial" charset="0"/>
            </a:endParaRPr>
          </a:p>
        </p:txBody>
      </p:sp>
      <p:sp>
        <p:nvSpPr>
          <p:cNvPr id="8" name="AutoShape 3"/>
          <p:cNvSpPr>
            <a:spLocks noChangeArrowheads="1"/>
          </p:cNvSpPr>
          <p:nvPr/>
        </p:nvSpPr>
        <p:spPr bwMode="auto">
          <a:xfrm>
            <a:off x="2975228" y="3297784"/>
            <a:ext cx="1332000" cy="674885"/>
          </a:xfrm>
          <a:prstGeom prst="can">
            <a:avLst>
              <a:gd name="adj" fmla="val 13215"/>
            </a:avLst>
          </a:prstGeom>
          <a:solidFill>
            <a:srgbClr val="00B050"/>
          </a:solidFill>
          <a:ln>
            <a:noFill/>
          </a:ln>
          <a:effectLst/>
          <a:extLst/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defTabSz="912510"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endParaRPr lang="ru-RU" altLang="ru-RU" dirty="0">
              <a:solidFill>
                <a:prstClr val="black"/>
              </a:solidFill>
              <a:latin typeface="Arial" charset="0"/>
            </a:endParaRPr>
          </a:p>
        </p:txBody>
      </p:sp>
      <p:sp>
        <p:nvSpPr>
          <p:cNvPr id="9" name="AutoShape 3"/>
          <p:cNvSpPr>
            <a:spLocks noChangeArrowheads="1"/>
          </p:cNvSpPr>
          <p:nvPr/>
        </p:nvSpPr>
        <p:spPr bwMode="auto">
          <a:xfrm>
            <a:off x="2952702" y="2299458"/>
            <a:ext cx="1332000" cy="980439"/>
          </a:xfrm>
          <a:prstGeom prst="can">
            <a:avLst>
              <a:gd name="adj" fmla="val 13215"/>
            </a:avLst>
          </a:prstGeom>
          <a:solidFill>
            <a:srgbClr val="92D050"/>
          </a:solidFill>
          <a:ln>
            <a:noFill/>
          </a:ln>
          <a:effectLst/>
          <a:extLst/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defTabSz="912510"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endParaRPr lang="ru-RU" altLang="ru-RU" dirty="0">
              <a:solidFill>
                <a:prstClr val="black"/>
              </a:solidFill>
              <a:latin typeface="Arial" charset="0"/>
            </a:endParaRPr>
          </a:p>
        </p:txBody>
      </p:sp>
      <p:sp>
        <p:nvSpPr>
          <p:cNvPr id="10" name="Rectangle 13"/>
          <p:cNvSpPr>
            <a:spLocks noChangeArrowheads="1"/>
          </p:cNvSpPr>
          <p:nvPr/>
        </p:nvSpPr>
        <p:spPr bwMode="auto">
          <a:xfrm>
            <a:off x="3001323" y="4388730"/>
            <a:ext cx="1300370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/>
        </p:spPr>
        <p:txBody>
          <a:bodyPr wrap="square">
            <a:spAutoFit/>
          </a:bodyPr>
          <a:lstStyle/>
          <a:p>
            <a:pPr defTabSz="912510" fontAlgn="base">
              <a:spcBef>
                <a:spcPct val="0"/>
              </a:spcBef>
              <a:spcAft>
                <a:spcPct val="0"/>
              </a:spcAft>
            </a:pPr>
            <a:r>
              <a:rPr lang="ru-RU" altLang="ru-RU" sz="1600" b="1" dirty="0" smtClean="0">
                <a:solidFill>
                  <a:srgbClr val="000000"/>
                </a:solidFill>
                <a:latin typeface="Arial Black" panose="020B0A04020102020204" pitchFamily="34" charset="0"/>
                <a:cs typeface="Times New Roman" pitchFamily="18" charset="0"/>
              </a:rPr>
              <a:t>2024 ГОД</a:t>
            </a:r>
            <a:endParaRPr lang="ru-RU" altLang="ru-RU" sz="1600" b="1" dirty="0">
              <a:solidFill>
                <a:srgbClr val="000000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11" name="Rectangle 16"/>
          <p:cNvSpPr>
            <a:spLocks noChangeArrowheads="1"/>
          </p:cNvSpPr>
          <p:nvPr/>
        </p:nvSpPr>
        <p:spPr bwMode="auto">
          <a:xfrm>
            <a:off x="3284534" y="4011144"/>
            <a:ext cx="720080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 defTabSz="912510">
              <a:spcBef>
                <a:spcPct val="0"/>
              </a:spcBef>
            </a:pPr>
            <a:r>
              <a:rPr lang="ru-RU" altLang="ru-RU" b="1" dirty="0" smtClean="0">
                <a:solidFill>
                  <a:srgbClr val="000000"/>
                </a:solidFill>
                <a:latin typeface="Arial Black" panose="020B0A04020102020204" pitchFamily="34" charset="0"/>
                <a:cs typeface="Times New Roman" pitchFamily="18" charset="0"/>
              </a:rPr>
              <a:t>1,7</a:t>
            </a:r>
            <a:endParaRPr lang="ru-RU" altLang="ru-RU" b="1" dirty="0">
              <a:solidFill>
                <a:srgbClr val="000000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12" name="Rectangle 16"/>
          <p:cNvSpPr>
            <a:spLocks noChangeArrowheads="1"/>
          </p:cNvSpPr>
          <p:nvPr/>
        </p:nvSpPr>
        <p:spPr bwMode="auto">
          <a:xfrm>
            <a:off x="3158640" y="3390227"/>
            <a:ext cx="1057459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 defTabSz="912510">
              <a:spcBef>
                <a:spcPct val="0"/>
              </a:spcBef>
            </a:pPr>
            <a:r>
              <a:rPr lang="ru-RU" altLang="ru-RU" b="1" dirty="0" smtClean="0">
                <a:solidFill>
                  <a:srgbClr val="000000"/>
                </a:solidFill>
                <a:latin typeface="Arial Black" panose="020B0A04020102020204" pitchFamily="34" charset="0"/>
                <a:cs typeface="Times New Roman" pitchFamily="18" charset="0"/>
              </a:rPr>
              <a:t>113,5</a:t>
            </a:r>
            <a:endParaRPr lang="ru-RU" altLang="ru-RU" b="1" dirty="0">
              <a:solidFill>
                <a:srgbClr val="000000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13" name="Rectangle 16"/>
          <p:cNvSpPr>
            <a:spLocks noChangeArrowheads="1"/>
          </p:cNvSpPr>
          <p:nvPr/>
        </p:nvSpPr>
        <p:spPr bwMode="auto">
          <a:xfrm>
            <a:off x="3158641" y="2466210"/>
            <a:ext cx="971866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 defTabSz="912510">
              <a:spcBef>
                <a:spcPct val="0"/>
              </a:spcBef>
            </a:pPr>
            <a:r>
              <a:rPr lang="ru-RU" altLang="ru-RU" b="1" dirty="0" smtClean="0">
                <a:solidFill>
                  <a:srgbClr val="000000"/>
                </a:solidFill>
                <a:latin typeface="Arial Black" panose="020B0A04020102020204" pitchFamily="34" charset="0"/>
                <a:cs typeface="Times New Roman" pitchFamily="18" charset="0"/>
              </a:rPr>
              <a:t>228,7</a:t>
            </a:r>
            <a:endParaRPr lang="ru-RU" altLang="ru-RU" b="1" dirty="0">
              <a:solidFill>
                <a:srgbClr val="000000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14" name="AutoShape 3"/>
          <p:cNvSpPr>
            <a:spLocks noChangeArrowheads="1"/>
          </p:cNvSpPr>
          <p:nvPr/>
        </p:nvSpPr>
        <p:spPr bwMode="auto">
          <a:xfrm>
            <a:off x="6247090" y="3972669"/>
            <a:ext cx="1332000" cy="327273"/>
          </a:xfrm>
          <a:prstGeom prst="can">
            <a:avLst>
              <a:gd name="adj" fmla="val 13215"/>
            </a:avLst>
          </a:prstGeom>
          <a:solidFill>
            <a:schemeClr val="accent6">
              <a:lumMod val="75000"/>
            </a:schemeClr>
          </a:solidFill>
          <a:ln>
            <a:noFill/>
          </a:ln>
          <a:effectLst/>
          <a:extLst/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defTabSz="912510"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ru-RU" altLang="ru-RU" sz="1800" dirty="0" smtClean="0">
                <a:solidFill>
                  <a:prstClr val="black"/>
                </a:solidFill>
                <a:latin typeface="Arial Black" panose="020B0A04020102020204" pitchFamily="34" charset="0"/>
              </a:rPr>
              <a:t>     2,9</a:t>
            </a:r>
            <a:endParaRPr lang="ru-RU" altLang="ru-RU" sz="1800" dirty="0">
              <a:solidFill>
                <a:prstClr val="black"/>
              </a:solidFill>
              <a:latin typeface="Arial Black" panose="020B0A04020102020204" pitchFamily="34" charset="0"/>
            </a:endParaRPr>
          </a:p>
        </p:txBody>
      </p:sp>
      <p:sp>
        <p:nvSpPr>
          <p:cNvPr id="15" name="AutoShape 3"/>
          <p:cNvSpPr>
            <a:spLocks noChangeArrowheads="1"/>
          </p:cNvSpPr>
          <p:nvPr/>
        </p:nvSpPr>
        <p:spPr bwMode="auto">
          <a:xfrm>
            <a:off x="6270993" y="3003798"/>
            <a:ext cx="1332000" cy="946767"/>
          </a:xfrm>
          <a:prstGeom prst="can">
            <a:avLst>
              <a:gd name="adj" fmla="val 13215"/>
            </a:avLst>
          </a:prstGeom>
          <a:solidFill>
            <a:srgbClr val="00B050"/>
          </a:solidFill>
          <a:ln>
            <a:noFill/>
          </a:ln>
          <a:effectLst/>
          <a:extLst/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defTabSz="912510"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ru-RU" altLang="ru-RU" sz="1800" dirty="0" smtClean="0">
                <a:solidFill>
                  <a:prstClr val="black"/>
                </a:solidFill>
                <a:latin typeface="Arial Black" panose="020B0A04020102020204" pitchFamily="34" charset="0"/>
              </a:rPr>
              <a:t>   178,6</a:t>
            </a:r>
            <a:endParaRPr lang="ru-RU" altLang="ru-RU" sz="1800" dirty="0">
              <a:solidFill>
                <a:prstClr val="black"/>
              </a:solidFill>
              <a:latin typeface="Arial Black" panose="020B0A04020102020204" pitchFamily="34" charset="0"/>
            </a:endParaRPr>
          </a:p>
        </p:txBody>
      </p:sp>
      <p:sp>
        <p:nvSpPr>
          <p:cNvPr id="16" name="AutoShape 3"/>
          <p:cNvSpPr>
            <a:spLocks noChangeArrowheads="1"/>
          </p:cNvSpPr>
          <p:nvPr/>
        </p:nvSpPr>
        <p:spPr bwMode="auto">
          <a:xfrm>
            <a:off x="6239758" y="1630432"/>
            <a:ext cx="1332000" cy="1338052"/>
          </a:xfrm>
          <a:prstGeom prst="can">
            <a:avLst>
              <a:gd name="adj" fmla="val 13215"/>
            </a:avLst>
          </a:prstGeom>
          <a:solidFill>
            <a:srgbClr val="92D050"/>
          </a:solidFill>
          <a:ln>
            <a:noFill/>
          </a:ln>
          <a:effectLst/>
          <a:extLst/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defTabSz="912510"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ru-RU" altLang="ru-RU" sz="1800" dirty="0" smtClean="0">
                <a:solidFill>
                  <a:prstClr val="black"/>
                </a:solidFill>
                <a:latin typeface="Arial Black" panose="020B0A04020102020204" pitchFamily="34" charset="0"/>
              </a:rPr>
              <a:t>    246,3</a:t>
            </a:r>
            <a:endParaRPr lang="ru-RU" altLang="ru-RU" sz="1800" dirty="0">
              <a:solidFill>
                <a:prstClr val="black"/>
              </a:solidFill>
              <a:latin typeface="Arial Black" panose="020B0A04020102020204" pitchFamily="34" charset="0"/>
            </a:endParaRPr>
          </a:p>
        </p:txBody>
      </p:sp>
      <p:sp>
        <p:nvSpPr>
          <p:cNvPr id="17" name="Rectangle 13"/>
          <p:cNvSpPr>
            <a:spLocks noChangeArrowheads="1"/>
          </p:cNvSpPr>
          <p:nvPr/>
        </p:nvSpPr>
        <p:spPr bwMode="auto">
          <a:xfrm>
            <a:off x="6262905" y="4368645"/>
            <a:ext cx="1300370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/>
        </p:spPr>
        <p:txBody>
          <a:bodyPr wrap="square">
            <a:spAutoFit/>
          </a:bodyPr>
          <a:lstStyle/>
          <a:p>
            <a:pPr defTabSz="912510" fontAlgn="base">
              <a:spcBef>
                <a:spcPct val="0"/>
              </a:spcBef>
              <a:spcAft>
                <a:spcPct val="0"/>
              </a:spcAft>
            </a:pPr>
            <a:r>
              <a:rPr lang="ru-RU" altLang="ru-RU" sz="1600" b="1" dirty="0" smtClean="0">
                <a:solidFill>
                  <a:srgbClr val="000000"/>
                </a:solidFill>
                <a:latin typeface="Arial Black" panose="020B0A04020102020204" pitchFamily="34" charset="0"/>
                <a:cs typeface="Times New Roman" pitchFamily="18" charset="0"/>
              </a:rPr>
              <a:t>2025 ГОД</a:t>
            </a:r>
            <a:endParaRPr lang="ru-RU" altLang="ru-RU" sz="1600" b="1" dirty="0">
              <a:solidFill>
                <a:srgbClr val="000000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21" name="AutoShape 21"/>
          <p:cNvSpPr>
            <a:spLocks noChangeArrowheads="1"/>
          </p:cNvSpPr>
          <p:nvPr/>
        </p:nvSpPr>
        <p:spPr bwMode="auto">
          <a:xfrm rot="20720147">
            <a:off x="4343796" y="1592777"/>
            <a:ext cx="1969925" cy="586101"/>
          </a:xfrm>
          <a:prstGeom prst="rightArrow">
            <a:avLst>
              <a:gd name="adj1" fmla="val 50000"/>
              <a:gd name="adj2" fmla="val 99504"/>
            </a:avLst>
          </a:prstGeom>
          <a:gradFill rotWithShape="1">
            <a:gsLst>
              <a:gs pos="31000">
                <a:srgbClr val="C00000"/>
              </a:gs>
              <a:gs pos="79000">
                <a:schemeClr val="bg1"/>
              </a:gs>
            </a:gsLst>
            <a:lin ang="5400000" scaled="1"/>
          </a:gradFill>
          <a:ln>
            <a:noFill/>
          </a:ln>
          <a:extLst/>
        </p:spPr>
        <p:txBody>
          <a:bodyPr wrap="none" anchor="ctr"/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400">
                <a:solidFill>
                  <a:srgbClr val="262626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"/>
              <a:defRPr sz="2200">
                <a:solidFill>
                  <a:srgbClr val="262626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000">
                <a:solidFill>
                  <a:srgbClr val="262626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>
                <a:solidFill>
                  <a:srgbClr val="262626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9pPr>
          </a:lstStyle>
          <a:p>
            <a:pPr algn="ctr" defTabSz="914400" eaLnBrk="1" hangingPunct="1">
              <a:spcBef>
                <a:spcPct val="0"/>
              </a:spcBef>
              <a:buClrTx/>
              <a:buFontTx/>
              <a:buNone/>
            </a:pPr>
            <a:r>
              <a:rPr lang="ru-RU" altLang="ru-RU" sz="1400" b="1" dirty="0" smtClean="0">
                <a:solidFill>
                  <a:prstClr val="black"/>
                </a:solidFill>
                <a:latin typeface="Calibri" pitchFamily="34" charset="0"/>
                <a:cs typeface="Arial" charset="0"/>
              </a:rPr>
              <a:t>Рост  83,9 </a:t>
            </a:r>
            <a:r>
              <a:rPr lang="ru-RU" altLang="ru-RU" sz="1400" b="1" dirty="0">
                <a:solidFill>
                  <a:prstClr val="black"/>
                </a:solidFill>
                <a:latin typeface="Calibri" pitchFamily="34" charset="0"/>
                <a:cs typeface="Arial" charset="0"/>
              </a:rPr>
              <a:t>млн рублей</a:t>
            </a:r>
          </a:p>
        </p:txBody>
      </p:sp>
      <p:sp>
        <p:nvSpPr>
          <p:cNvPr id="22" name="Rectangle 16"/>
          <p:cNvSpPr>
            <a:spLocks noChangeArrowheads="1"/>
          </p:cNvSpPr>
          <p:nvPr/>
        </p:nvSpPr>
        <p:spPr bwMode="auto">
          <a:xfrm>
            <a:off x="3086916" y="1729776"/>
            <a:ext cx="1129184" cy="4308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 defTabSz="912510">
              <a:spcBef>
                <a:spcPct val="0"/>
              </a:spcBef>
            </a:pPr>
            <a:r>
              <a:rPr lang="ru-RU" altLang="ru-RU" sz="2200" b="1" dirty="0" smtClean="0">
                <a:solidFill>
                  <a:srgbClr val="000000"/>
                </a:solidFill>
                <a:latin typeface="Arial Black" panose="020B0A04020102020204" pitchFamily="34" charset="0"/>
                <a:cs typeface="Times New Roman" pitchFamily="18" charset="0"/>
              </a:rPr>
              <a:t>343,9</a:t>
            </a:r>
            <a:endParaRPr lang="ru-RU" altLang="ru-RU" sz="2200" b="1" dirty="0">
              <a:solidFill>
                <a:srgbClr val="000000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24" name="Прямоугольник 23"/>
          <p:cNvSpPr/>
          <p:nvPr/>
        </p:nvSpPr>
        <p:spPr>
          <a:xfrm>
            <a:off x="158136" y="4196008"/>
            <a:ext cx="276225" cy="284162"/>
          </a:xfrm>
          <a:prstGeom prst="rect">
            <a:avLst/>
          </a:prstGeom>
          <a:solidFill>
            <a:srgbClr val="92D050"/>
          </a:solidFill>
          <a:ln>
            <a:noFill/>
          </a:ln>
          <a:effectLst/>
        </p:spPr>
        <p:txBody>
          <a:bodyPr wrap="none" anchor="ctr"/>
          <a:lstStyle/>
          <a:p>
            <a:pPr defTabSz="912510">
              <a:defRPr/>
            </a:pPr>
            <a:endParaRPr lang="ru-RU" dirty="0">
              <a:solidFill>
                <a:srgbClr val="9BCAE3"/>
              </a:solidFill>
            </a:endParaRPr>
          </a:p>
        </p:txBody>
      </p:sp>
      <p:sp>
        <p:nvSpPr>
          <p:cNvPr id="25" name="Rectangle 44"/>
          <p:cNvSpPr>
            <a:spLocks noChangeArrowheads="1"/>
          </p:cNvSpPr>
          <p:nvPr/>
        </p:nvSpPr>
        <p:spPr bwMode="auto">
          <a:xfrm>
            <a:off x="516486" y="4045705"/>
            <a:ext cx="2282035" cy="5847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99CC00"/>
                </a:solidFill>
              </a14:hiddenFill>
            </a:ext>
            <a:ext uri="{91240B29-F687-4F45-9708-019B960494DF}">
              <a14:hiddenLine xmlns:a14="http://schemas.microsoft.com/office/drawing/2010/main" w="19050">
                <a:solidFill>
                  <a:srgbClr val="00FF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400">
                <a:solidFill>
                  <a:srgbClr val="262626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"/>
              <a:defRPr sz="2200">
                <a:solidFill>
                  <a:srgbClr val="262626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000">
                <a:solidFill>
                  <a:srgbClr val="262626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>
                <a:solidFill>
                  <a:srgbClr val="262626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9pPr>
          </a:lstStyle>
          <a:p>
            <a:pPr defTabSz="914400" eaLnBrk="1" hangingPunct="1">
              <a:spcBef>
                <a:spcPct val="0"/>
              </a:spcBef>
              <a:buClrTx/>
              <a:buFont typeface="Wingdings" pitchFamily="2" charset="2"/>
              <a:buNone/>
            </a:pPr>
            <a:r>
              <a:rPr lang="ru-RU" altLang="ru-RU" sz="1600" b="1" i="1" dirty="0" smtClean="0">
                <a:solidFill>
                  <a:prstClr val="black"/>
                </a:solidFill>
                <a:latin typeface="Calibri" pitchFamily="34" charset="0"/>
                <a:cs typeface="Arial" charset="0"/>
              </a:rPr>
              <a:t>Упрощенная </a:t>
            </a:r>
            <a:r>
              <a:rPr lang="ru-RU" altLang="ru-RU" sz="1600" b="1" i="1" dirty="0">
                <a:solidFill>
                  <a:prstClr val="black"/>
                </a:solidFill>
                <a:latin typeface="Calibri" pitchFamily="34" charset="0"/>
                <a:cs typeface="Arial" charset="0"/>
              </a:rPr>
              <a:t>система </a:t>
            </a:r>
            <a:endParaRPr lang="ru-RU" altLang="ru-RU" sz="1600" b="1" i="1" dirty="0" smtClean="0">
              <a:solidFill>
                <a:prstClr val="black"/>
              </a:solidFill>
              <a:latin typeface="Calibri" pitchFamily="34" charset="0"/>
              <a:cs typeface="Arial" charset="0"/>
            </a:endParaRPr>
          </a:p>
          <a:p>
            <a:pPr defTabSz="914400" eaLnBrk="1" hangingPunct="1">
              <a:spcBef>
                <a:spcPct val="0"/>
              </a:spcBef>
              <a:buClrTx/>
              <a:buFont typeface="Wingdings" pitchFamily="2" charset="2"/>
              <a:buNone/>
            </a:pPr>
            <a:r>
              <a:rPr lang="ru-RU" altLang="ru-RU" sz="1600" b="1" i="1" dirty="0" smtClean="0">
                <a:solidFill>
                  <a:prstClr val="black"/>
                </a:solidFill>
                <a:latin typeface="Calibri" pitchFamily="34" charset="0"/>
                <a:cs typeface="Arial" charset="0"/>
              </a:rPr>
              <a:t>налогообложения</a:t>
            </a:r>
            <a:endParaRPr lang="ru-RU" altLang="ru-RU" sz="1600" b="1" i="1" dirty="0">
              <a:solidFill>
                <a:prstClr val="black"/>
              </a:solidFill>
              <a:latin typeface="Calibri" pitchFamily="34" charset="0"/>
              <a:cs typeface="Arial" charset="0"/>
            </a:endParaRPr>
          </a:p>
        </p:txBody>
      </p:sp>
      <p:sp>
        <p:nvSpPr>
          <p:cNvPr id="26" name="Прямоугольник 28"/>
          <p:cNvSpPr>
            <a:spLocks noChangeArrowheads="1"/>
          </p:cNvSpPr>
          <p:nvPr/>
        </p:nvSpPr>
        <p:spPr bwMode="auto">
          <a:xfrm>
            <a:off x="175494" y="4742534"/>
            <a:ext cx="277813" cy="257175"/>
          </a:xfrm>
          <a:prstGeom prst="rect">
            <a:avLst/>
          </a:prstGeom>
          <a:solidFill>
            <a:srgbClr val="00B050"/>
          </a:solidFill>
          <a:ln>
            <a:noFill/>
          </a:ln>
          <a:extLst/>
        </p:spPr>
        <p:txBody>
          <a:bodyPr wrap="none" anchor="ctr"/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400">
                <a:solidFill>
                  <a:srgbClr val="262626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"/>
              <a:defRPr sz="2200">
                <a:solidFill>
                  <a:srgbClr val="262626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000">
                <a:solidFill>
                  <a:srgbClr val="262626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>
                <a:solidFill>
                  <a:srgbClr val="262626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9pPr>
          </a:lstStyle>
          <a:p>
            <a:pPr defTabSz="914400" eaLnBrk="1" hangingPunct="1">
              <a:spcBef>
                <a:spcPct val="0"/>
              </a:spcBef>
              <a:buClrTx/>
              <a:buFontTx/>
              <a:buNone/>
            </a:pPr>
            <a:endParaRPr lang="ru-RU" altLang="ru-RU" sz="1800" dirty="0">
              <a:solidFill>
                <a:srgbClr val="9BCAE3"/>
              </a:solidFill>
              <a:latin typeface="Arial" charset="0"/>
            </a:endParaRPr>
          </a:p>
        </p:txBody>
      </p:sp>
      <p:sp>
        <p:nvSpPr>
          <p:cNvPr id="28" name="Rectangle 44"/>
          <p:cNvSpPr>
            <a:spLocks noChangeArrowheads="1"/>
          </p:cNvSpPr>
          <p:nvPr/>
        </p:nvSpPr>
        <p:spPr bwMode="auto">
          <a:xfrm>
            <a:off x="477795" y="4727284"/>
            <a:ext cx="3870325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99CC00"/>
                </a:solidFill>
              </a14:hiddenFill>
            </a:ext>
            <a:ext uri="{91240B29-F687-4F45-9708-019B960494DF}">
              <a14:hiddenLine xmlns:a14="http://schemas.microsoft.com/office/drawing/2010/main" w="19050">
                <a:solidFill>
                  <a:srgbClr val="00FF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400">
                <a:solidFill>
                  <a:srgbClr val="262626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"/>
              <a:defRPr sz="2200">
                <a:solidFill>
                  <a:srgbClr val="262626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000">
                <a:solidFill>
                  <a:srgbClr val="262626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>
                <a:solidFill>
                  <a:srgbClr val="262626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9pPr>
          </a:lstStyle>
          <a:p>
            <a:pPr algn="ctr" defTabSz="914400" eaLnBrk="1" hangingPunct="1">
              <a:spcBef>
                <a:spcPct val="0"/>
              </a:spcBef>
              <a:buClrTx/>
              <a:buFont typeface="Wingdings" pitchFamily="2" charset="2"/>
              <a:buNone/>
            </a:pPr>
            <a:r>
              <a:rPr lang="ru-RU" altLang="ru-RU" sz="1600" b="1" i="1" dirty="0" smtClean="0">
                <a:solidFill>
                  <a:prstClr val="black"/>
                </a:solidFill>
                <a:latin typeface="Calibri" pitchFamily="34" charset="0"/>
                <a:cs typeface="Arial" charset="0"/>
              </a:rPr>
              <a:t>Патентная система налогообложения</a:t>
            </a:r>
            <a:endParaRPr lang="ru-RU" altLang="ru-RU" sz="1600" b="1" i="1" dirty="0">
              <a:solidFill>
                <a:prstClr val="black"/>
              </a:solidFill>
              <a:latin typeface="Calibri" pitchFamily="34" charset="0"/>
              <a:cs typeface="Arial" charset="0"/>
            </a:endParaRPr>
          </a:p>
        </p:txBody>
      </p:sp>
      <p:sp>
        <p:nvSpPr>
          <p:cNvPr id="29" name="Прямоугольник 39"/>
          <p:cNvSpPr>
            <a:spLocks noChangeArrowheads="1"/>
          </p:cNvSpPr>
          <p:nvPr/>
        </p:nvSpPr>
        <p:spPr bwMode="auto">
          <a:xfrm>
            <a:off x="4463992" y="4707200"/>
            <a:ext cx="277813" cy="276225"/>
          </a:xfrm>
          <a:prstGeom prst="rect">
            <a:avLst/>
          </a:prstGeom>
          <a:solidFill>
            <a:schemeClr val="accent6">
              <a:lumMod val="75000"/>
            </a:schemeClr>
          </a:solidFill>
          <a:ln>
            <a:noFill/>
          </a:ln>
          <a:extLst/>
        </p:spPr>
        <p:txBody>
          <a:bodyPr wrap="none" anchor="ctr"/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400">
                <a:solidFill>
                  <a:srgbClr val="262626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"/>
              <a:defRPr sz="2200">
                <a:solidFill>
                  <a:srgbClr val="262626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000">
                <a:solidFill>
                  <a:srgbClr val="262626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>
                <a:solidFill>
                  <a:srgbClr val="262626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9pPr>
          </a:lstStyle>
          <a:p>
            <a:pPr defTabSz="914400" eaLnBrk="1" hangingPunct="1">
              <a:spcBef>
                <a:spcPct val="0"/>
              </a:spcBef>
              <a:buClrTx/>
              <a:buFontTx/>
              <a:buNone/>
            </a:pPr>
            <a:endParaRPr lang="ru-RU" altLang="ru-RU" sz="1800" dirty="0">
              <a:solidFill>
                <a:srgbClr val="9BCAE3"/>
              </a:solidFill>
              <a:latin typeface="Arial" charset="0"/>
            </a:endParaRPr>
          </a:p>
        </p:txBody>
      </p:sp>
      <p:sp>
        <p:nvSpPr>
          <p:cNvPr id="30" name="Rectangle 44"/>
          <p:cNvSpPr>
            <a:spLocks noChangeArrowheads="1"/>
          </p:cNvSpPr>
          <p:nvPr/>
        </p:nvSpPr>
        <p:spPr bwMode="auto">
          <a:xfrm>
            <a:off x="4727726" y="4676034"/>
            <a:ext cx="3650647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99CC00"/>
                </a:solidFill>
              </a14:hiddenFill>
            </a:ext>
            <a:ext uri="{91240B29-F687-4F45-9708-019B960494DF}">
              <a14:hiddenLine xmlns:a14="http://schemas.microsoft.com/office/drawing/2010/main" w="19050">
                <a:solidFill>
                  <a:srgbClr val="00FF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400">
                <a:solidFill>
                  <a:srgbClr val="262626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"/>
              <a:defRPr sz="2200">
                <a:solidFill>
                  <a:srgbClr val="262626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000">
                <a:solidFill>
                  <a:srgbClr val="262626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>
                <a:solidFill>
                  <a:srgbClr val="262626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9pPr>
          </a:lstStyle>
          <a:p>
            <a:pPr algn="ctr" defTabSz="914400" eaLnBrk="1" hangingPunct="1">
              <a:spcBef>
                <a:spcPct val="0"/>
              </a:spcBef>
              <a:buClrTx/>
              <a:buFont typeface="Wingdings" pitchFamily="2" charset="2"/>
              <a:buNone/>
            </a:pPr>
            <a:r>
              <a:rPr lang="ru-RU" altLang="ru-RU" sz="1600" b="1" i="1" dirty="0" smtClean="0">
                <a:solidFill>
                  <a:prstClr val="black"/>
                </a:solidFill>
                <a:latin typeface="Calibri" pitchFamily="34" charset="0"/>
                <a:cs typeface="Arial" charset="0"/>
              </a:rPr>
              <a:t>Единый сельскохозяйственный налог</a:t>
            </a:r>
            <a:endParaRPr lang="ru-RU" altLang="ru-RU" sz="1600" b="1" i="1" dirty="0">
              <a:solidFill>
                <a:prstClr val="black"/>
              </a:solidFill>
              <a:latin typeface="Calibri" pitchFamily="34" charset="0"/>
              <a:cs typeface="Arial" charset="0"/>
            </a:endParaRPr>
          </a:p>
        </p:txBody>
      </p:sp>
      <p:sp>
        <p:nvSpPr>
          <p:cNvPr id="32" name="Rectangle 16"/>
          <p:cNvSpPr>
            <a:spLocks noChangeArrowheads="1"/>
          </p:cNvSpPr>
          <p:nvPr/>
        </p:nvSpPr>
        <p:spPr bwMode="auto">
          <a:xfrm>
            <a:off x="4378580" y="2389265"/>
            <a:ext cx="2020888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400">
                <a:solidFill>
                  <a:srgbClr val="262626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"/>
              <a:defRPr sz="2200">
                <a:solidFill>
                  <a:srgbClr val="262626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000">
                <a:solidFill>
                  <a:srgbClr val="262626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>
                <a:solidFill>
                  <a:srgbClr val="262626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9pPr>
          </a:lstStyle>
          <a:p>
            <a:pPr algn="ctr" defTabSz="914400" eaLnBrk="1" hangingPunct="1">
              <a:spcBef>
                <a:spcPct val="0"/>
              </a:spcBef>
              <a:buClrTx/>
              <a:buFontTx/>
              <a:buNone/>
            </a:pPr>
            <a:r>
              <a:rPr lang="ru-RU" altLang="ru-RU" sz="1400" b="1" dirty="0" smtClean="0">
                <a:solidFill>
                  <a:prstClr val="black"/>
                </a:solidFill>
                <a:latin typeface="Calibri" pitchFamily="34" charset="0"/>
                <a:cs typeface="Times New Roman" pitchFamily="18" charset="0"/>
              </a:rPr>
              <a:t>+ 17,6 </a:t>
            </a:r>
            <a:r>
              <a:rPr lang="ru-RU" altLang="ru-RU" sz="1400" b="1" dirty="0">
                <a:solidFill>
                  <a:prstClr val="black"/>
                </a:solidFill>
                <a:latin typeface="Calibri" pitchFamily="34" charset="0"/>
                <a:cs typeface="Times New Roman" pitchFamily="18" charset="0"/>
              </a:rPr>
              <a:t>млн рублей  </a:t>
            </a:r>
          </a:p>
          <a:p>
            <a:pPr algn="ctr" defTabSz="914400" eaLnBrk="1" hangingPunct="1">
              <a:spcBef>
                <a:spcPct val="0"/>
              </a:spcBef>
              <a:buClrTx/>
              <a:buFontTx/>
              <a:buNone/>
            </a:pPr>
            <a:r>
              <a:rPr lang="ru-RU" altLang="ru-RU" sz="1400" b="1" dirty="0">
                <a:solidFill>
                  <a:prstClr val="black"/>
                </a:solidFill>
                <a:latin typeface="Calibri" pitchFamily="34" charset="0"/>
                <a:cs typeface="Times New Roman" pitchFamily="18" charset="0"/>
              </a:rPr>
              <a:t>или </a:t>
            </a:r>
            <a:r>
              <a:rPr lang="ru-RU" altLang="ru-RU" sz="1400" b="1" dirty="0" smtClean="0">
                <a:solidFill>
                  <a:prstClr val="black"/>
                </a:solidFill>
                <a:latin typeface="Calibri" pitchFamily="34" charset="0"/>
                <a:cs typeface="Times New Roman" pitchFamily="18" charset="0"/>
              </a:rPr>
              <a:t>+ 7,7 %</a:t>
            </a:r>
            <a:endParaRPr lang="ru-RU" altLang="ru-RU" sz="1400" b="1" dirty="0">
              <a:solidFill>
                <a:prstClr val="black"/>
              </a:solidFill>
              <a:latin typeface="Calibri" pitchFamily="34" charset="0"/>
              <a:cs typeface="Times New Roman" pitchFamily="18" charset="0"/>
            </a:endParaRPr>
          </a:p>
        </p:txBody>
      </p:sp>
      <p:sp>
        <p:nvSpPr>
          <p:cNvPr id="33" name="Штриховая стрелка вправо 32"/>
          <p:cNvSpPr/>
          <p:nvPr/>
        </p:nvSpPr>
        <p:spPr>
          <a:xfrm rot="16200000">
            <a:off x="4291274" y="2531819"/>
            <a:ext cx="412750" cy="238125"/>
          </a:xfrm>
          <a:prstGeom prst="stripedRightArrow">
            <a:avLst/>
          </a:prstGeom>
          <a:gradFill>
            <a:gsLst>
              <a:gs pos="90000">
                <a:srgbClr val="C00000"/>
              </a:gs>
              <a:gs pos="100000">
                <a:schemeClr val="bg1"/>
              </a:gs>
            </a:gsLst>
            <a:lin ang="5400000" scaled="1"/>
          </a:gradFill>
          <a:ln w="25400" cap="flat" cmpd="sng" algn="ctr">
            <a:noFill/>
            <a:prstDash val="solid"/>
          </a:ln>
          <a:effectLst/>
        </p:spPr>
        <p:txBody>
          <a:bodyPr anchor="ctr"/>
          <a:lstStyle/>
          <a:p>
            <a:pPr algn="ctr" defTabSz="914400">
              <a:defRPr/>
            </a:pPr>
            <a:endParaRPr lang="ru-RU" kern="0" dirty="0">
              <a:solidFill>
                <a:prstClr val="white"/>
              </a:solidFill>
            </a:endParaRPr>
          </a:p>
        </p:txBody>
      </p:sp>
      <p:sp>
        <p:nvSpPr>
          <p:cNvPr id="34" name="Штриховая стрелка вправо 33"/>
          <p:cNvSpPr/>
          <p:nvPr/>
        </p:nvSpPr>
        <p:spPr>
          <a:xfrm rot="16200000">
            <a:off x="4303095" y="3434121"/>
            <a:ext cx="412750" cy="238125"/>
          </a:xfrm>
          <a:prstGeom prst="stripedRightArrow">
            <a:avLst/>
          </a:prstGeom>
          <a:gradFill>
            <a:gsLst>
              <a:gs pos="90000">
                <a:srgbClr val="C00000"/>
              </a:gs>
              <a:gs pos="100000">
                <a:schemeClr val="bg1"/>
              </a:gs>
            </a:gsLst>
            <a:lin ang="5400000" scaled="1"/>
          </a:gradFill>
          <a:ln w="25400" cap="flat" cmpd="sng" algn="ctr">
            <a:noFill/>
            <a:prstDash val="solid"/>
          </a:ln>
          <a:effectLst/>
        </p:spPr>
        <p:txBody>
          <a:bodyPr anchor="ctr"/>
          <a:lstStyle/>
          <a:p>
            <a:pPr algn="ctr" defTabSz="914400">
              <a:defRPr/>
            </a:pPr>
            <a:endParaRPr lang="ru-RU" kern="0" dirty="0">
              <a:solidFill>
                <a:prstClr val="white"/>
              </a:solidFill>
            </a:endParaRPr>
          </a:p>
        </p:txBody>
      </p:sp>
      <p:sp>
        <p:nvSpPr>
          <p:cNvPr id="35" name="Rectangle 16"/>
          <p:cNvSpPr>
            <a:spLocks noChangeArrowheads="1"/>
          </p:cNvSpPr>
          <p:nvPr/>
        </p:nvSpPr>
        <p:spPr bwMode="auto">
          <a:xfrm>
            <a:off x="4372480" y="3313571"/>
            <a:ext cx="2009703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400">
                <a:solidFill>
                  <a:srgbClr val="262626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"/>
              <a:defRPr sz="2200">
                <a:solidFill>
                  <a:srgbClr val="262626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000">
                <a:solidFill>
                  <a:srgbClr val="262626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>
                <a:solidFill>
                  <a:srgbClr val="262626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9pPr>
          </a:lstStyle>
          <a:p>
            <a:pPr algn="ctr" defTabSz="914400" eaLnBrk="1" hangingPunct="1">
              <a:spcBef>
                <a:spcPct val="0"/>
              </a:spcBef>
              <a:buClrTx/>
              <a:buFontTx/>
              <a:buNone/>
            </a:pPr>
            <a:r>
              <a:rPr lang="ru-RU" altLang="ru-RU" sz="1400" b="1" dirty="0" smtClean="0">
                <a:solidFill>
                  <a:prstClr val="black"/>
                </a:solidFill>
                <a:latin typeface="Calibri" pitchFamily="34" charset="0"/>
                <a:cs typeface="Times New Roman" pitchFamily="18" charset="0"/>
              </a:rPr>
              <a:t>  + 65,1 млн рублей  </a:t>
            </a:r>
          </a:p>
          <a:p>
            <a:pPr algn="ctr" defTabSz="914400" eaLnBrk="1" hangingPunct="1">
              <a:spcBef>
                <a:spcPct val="0"/>
              </a:spcBef>
              <a:buClrTx/>
              <a:buFontTx/>
              <a:buNone/>
            </a:pPr>
            <a:r>
              <a:rPr lang="ru-RU" altLang="ru-RU" sz="1400" b="1" dirty="0" smtClean="0">
                <a:solidFill>
                  <a:prstClr val="black"/>
                </a:solidFill>
                <a:latin typeface="Calibri" pitchFamily="34" charset="0"/>
                <a:cs typeface="Times New Roman" pitchFamily="18" charset="0"/>
              </a:rPr>
              <a:t>или + 57,4 %</a:t>
            </a:r>
            <a:endParaRPr lang="ru-RU" altLang="ru-RU" sz="1400" b="1" dirty="0">
              <a:solidFill>
                <a:prstClr val="black"/>
              </a:solidFill>
              <a:latin typeface="Calibri" pitchFamily="34" charset="0"/>
              <a:cs typeface="Times New Roman" pitchFamily="18" charset="0"/>
            </a:endParaRPr>
          </a:p>
        </p:txBody>
      </p:sp>
      <p:sp>
        <p:nvSpPr>
          <p:cNvPr id="37" name="Arrow: Chevron 3">
            <a:extLst>
              <a:ext uri="{FF2B5EF4-FFF2-40B4-BE49-F238E27FC236}">
                <a16:creationId xmlns="" xmlns:a16="http://schemas.microsoft.com/office/drawing/2014/main" id="{B74DCDE5-F6FF-490A-B8D2-396498CA034B}"/>
              </a:ext>
            </a:extLst>
          </p:cNvPr>
          <p:cNvSpPr/>
          <p:nvPr/>
        </p:nvSpPr>
        <p:spPr>
          <a:xfrm>
            <a:off x="7094349" y="106652"/>
            <a:ext cx="1947474" cy="370307"/>
          </a:xfrm>
          <a:prstGeom prst="chevron">
            <a:avLst/>
          </a:prstGeom>
          <a:solidFill>
            <a:srgbClr val="769BC9">
              <a:lumMod val="50000"/>
              <a:alpha val="70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algn="ctr" defTabSz="914400">
              <a:defRPr/>
            </a:pPr>
            <a:endParaRPr lang="en-US" kern="0" smtClean="0">
              <a:solidFill>
                <a:prstClr val="black"/>
              </a:solidFill>
              <a:latin typeface="Calibri Light"/>
            </a:endParaRPr>
          </a:p>
        </p:txBody>
      </p:sp>
      <p:grpSp>
        <p:nvGrpSpPr>
          <p:cNvPr id="38" name="Group 57">
            <a:extLst>
              <a:ext uri="{FF2B5EF4-FFF2-40B4-BE49-F238E27FC236}">
                <a16:creationId xmlns="" xmlns:a16="http://schemas.microsoft.com/office/drawing/2014/main" id="{EE4EA1F8-2E82-4BD3-8FEE-7C36ADF445AB}"/>
              </a:ext>
            </a:extLst>
          </p:cNvPr>
          <p:cNvGrpSpPr/>
          <p:nvPr/>
        </p:nvGrpSpPr>
        <p:grpSpPr>
          <a:xfrm>
            <a:off x="7338631" y="134190"/>
            <a:ext cx="289122" cy="276780"/>
            <a:chOff x="4892675" y="2516188"/>
            <a:chExt cx="287338" cy="285750"/>
          </a:xfrm>
          <a:solidFill>
            <a:sysClr val="window" lastClr="FFFFFF"/>
          </a:solidFill>
        </p:grpSpPr>
        <p:sp>
          <p:nvSpPr>
            <p:cNvPr id="39" name="Freeform 1161">
              <a:extLst>
                <a:ext uri="{FF2B5EF4-FFF2-40B4-BE49-F238E27FC236}">
                  <a16:creationId xmlns="" xmlns:a16="http://schemas.microsoft.com/office/drawing/2014/main" id="{DECD2C4C-30A1-4095-BAEF-0291C42CC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675" y="2554288"/>
              <a:ext cx="200025" cy="220663"/>
            </a:xfrm>
            <a:custGeom>
              <a:avLst/>
              <a:gdLst>
                <a:gd name="T0" fmla="*/ 411 w 506"/>
                <a:gd name="T1" fmla="*/ 506 h 554"/>
                <a:gd name="T2" fmla="*/ 506 w 506"/>
                <a:gd name="T3" fmla="*/ 410 h 554"/>
                <a:gd name="T4" fmla="*/ 506 w 506"/>
                <a:gd name="T5" fmla="*/ 11 h 554"/>
                <a:gd name="T6" fmla="*/ 505 w 506"/>
                <a:gd name="T7" fmla="*/ 7 h 554"/>
                <a:gd name="T8" fmla="*/ 503 w 506"/>
                <a:gd name="T9" fmla="*/ 3 h 554"/>
                <a:gd name="T10" fmla="*/ 499 w 506"/>
                <a:gd name="T11" fmla="*/ 1 h 554"/>
                <a:gd name="T12" fmla="*/ 494 w 506"/>
                <a:gd name="T13" fmla="*/ 0 h 554"/>
                <a:gd name="T14" fmla="*/ 410 w 506"/>
                <a:gd name="T15" fmla="*/ 0 h 554"/>
                <a:gd name="T16" fmla="*/ 410 w 506"/>
                <a:gd name="T17" fmla="*/ 71 h 554"/>
                <a:gd name="T18" fmla="*/ 434 w 506"/>
                <a:gd name="T19" fmla="*/ 71 h 554"/>
                <a:gd name="T20" fmla="*/ 434 w 506"/>
                <a:gd name="T21" fmla="*/ 481 h 554"/>
                <a:gd name="T22" fmla="*/ 73 w 506"/>
                <a:gd name="T23" fmla="*/ 481 h 554"/>
                <a:gd name="T24" fmla="*/ 73 w 506"/>
                <a:gd name="T25" fmla="*/ 71 h 554"/>
                <a:gd name="T26" fmla="*/ 97 w 506"/>
                <a:gd name="T27" fmla="*/ 71 h 554"/>
                <a:gd name="T28" fmla="*/ 97 w 506"/>
                <a:gd name="T29" fmla="*/ 0 h 554"/>
                <a:gd name="T30" fmla="*/ 12 w 506"/>
                <a:gd name="T31" fmla="*/ 0 h 554"/>
                <a:gd name="T32" fmla="*/ 7 w 506"/>
                <a:gd name="T33" fmla="*/ 1 h 554"/>
                <a:gd name="T34" fmla="*/ 4 w 506"/>
                <a:gd name="T35" fmla="*/ 3 h 554"/>
                <a:gd name="T36" fmla="*/ 1 w 506"/>
                <a:gd name="T37" fmla="*/ 7 h 554"/>
                <a:gd name="T38" fmla="*/ 0 w 506"/>
                <a:gd name="T39" fmla="*/ 11 h 554"/>
                <a:gd name="T40" fmla="*/ 0 w 506"/>
                <a:gd name="T41" fmla="*/ 494 h 554"/>
                <a:gd name="T42" fmla="*/ 0 w 506"/>
                <a:gd name="T43" fmla="*/ 501 h 554"/>
                <a:gd name="T44" fmla="*/ 1 w 506"/>
                <a:gd name="T45" fmla="*/ 508 h 554"/>
                <a:gd name="T46" fmla="*/ 2 w 506"/>
                <a:gd name="T47" fmla="*/ 514 h 554"/>
                <a:gd name="T48" fmla="*/ 4 w 506"/>
                <a:gd name="T49" fmla="*/ 520 h 554"/>
                <a:gd name="T50" fmla="*/ 6 w 506"/>
                <a:gd name="T51" fmla="*/ 525 h 554"/>
                <a:gd name="T52" fmla="*/ 9 w 506"/>
                <a:gd name="T53" fmla="*/ 530 h 554"/>
                <a:gd name="T54" fmla="*/ 12 w 506"/>
                <a:gd name="T55" fmla="*/ 534 h 554"/>
                <a:gd name="T56" fmla="*/ 15 w 506"/>
                <a:gd name="T57" fmla="*/ 538 h 554"/>
                <a:gd name="T58" fmla="*/ 20 w 506"/>
                <a:gd name="T59" fmla="*/ 542 h 554"/>
                <a:gd name="T60" fmla="*/ 24 w 506"/>
                <a:gd name="T61" fmla="*/ 546 h 554"/>
                <a:gd name="T62" fmla="*/ 29 w 506"/>
                <a:gd name="T63" fmla="*/ 548 h 554"/>
                <a:gd name="T64" fmla="*/ 35 w 506"/>
                <a:gd name="T65" fmla="*/ 550 h 554"/>
                <a:gd name="T66" fmla="*/ 40 w 506"/>
                <a:gd name="T67" fmla="*/ 552 h 554"/>
                <a:gd name="T68" fmla="*/ 46 w 506"/>
                <a:gd name="T69" fmla="*/ 553 h 554"/>
                <a:gd name="T70" fmla="*/ 53 w 506"/>
                <a:gd name="T71" fmla="*/ 554 h 554"/>
                <a:gd name="T72" fmla="*/ 60 w 506"/>
                <a:gd name="T73" fmla="*/ 554 h 554"/>
                <a:gd name="T74" fmla="*/ 396 w 506"/>
                <a:gd name="T75" fmla="*/ 554 h 554"/>
                <a:gd name="T76" fmla="*/ 408 w 506"/>
                <a:gd name="T77" fmla="*/ 512 h 554"/>
                <a:gd name="T78" fmla="*/ 409 w 506"/>
                <a:gd name="T79" fmla="*/ 509 h 554"/>
                <a:gd name="T80" fmla="*/ 411 w 506"/>
                <a:gd name="T81" fmla="*/ 506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06" h="554">
                  <a:moveTo>
                    <a:pt x="411" y="506"/>
                  </a:moveTo>
                  <a:lnTo>
                    <a:pt x="506" y="410"/>
                  </a:lnTo>
                  <a:lnTo>
                    <a:pt x="506" y="11"/>
                  </a:lnTo>
                  <a:lnTo>
                    <a:pt x="505" y="7"/>
                  </a:lnTo>
                  <a:lnTo>
                    <a:pt x="503" y="3"/>
                  </a:lnTo>
                  <a:lnTo>
                    <a:pt x="499" y="1"/>
                  </a:lnTo>
                  <a:lnTo>
                    <a:pt x="494" y="0"/>
                  </a:lnTo>
                  <a:lnTo>
                    <a:pt x="410" y="0"/>
                  </a:lnTo>
                  <a:lnTo>
                    <a:pt x="410" y="71"/>
                  </a:lnTo>
                  <a:lnTo>
                    <a:pt x="434" y="71"/>
                  </a:lnTo>
                  <a:lnTo>
                    <a:pt x="434" y="481"/>
                  </a:lnTo>
                  <a:lnTo>
                    <a:pt x="73" y="481"/>
                  </a:lnTo>
                  <a:lnTo>
                    <a:pt x="73" y="71"/>
                  </a:lnTo>
                  <a:lnTo>
                    <a:pt x="97" y="71"/>
                  </a:lnTo>
                  <a:lnTo>
                    <a:pt x="97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0" y="494"/>
                  </a:lnTo>
                  <a:lnTo>
                    <a:pt x="0" y="501"/>
                  </a:lnTo>
                  <a:lnTo>
                    <a:pt x="1" y="508"/>
                  </a:lnTo>
                  <a:lnTo>
                    <a:pt x="2" y="514"/>
                  </a:lnTo>
                  <a:lnTo>
                    <a:pt x="4" y="520"/>
                  </a:lnTo>
                  <a:lnTo>
                    <a:pt x="6" y="525"/>
                  </a:lnTo>
                  <a:lnTo>
                    <a:pt x="9" y="530"/>
                  </a:lnTo>
                  <a:lnTo>
                    <a:pt x="12" y="534"/>
                  </a:lnTo>
                  <a:lnTo>
                    <a:pt x="15" y="538"/>
                  </a:lnTo>
                  <a:lnTo>
                    <a:pt x="20" y="542"/>
                  </a:lnTo>
                  <a:lnTo>
                    <a:pt x="24" y="546"/>
                  </a:lnTo>
                  <a:lnTo>
                    <a:pt x="29" y="548"/>
                  </a:lnTo>
                  <a:lnTo>
                    <a:pt x="35" y="550"/>
                  </a:lnTo>
                  <a:lnTo>
                    <a:pt x="40" y="552"/>
                  </a:lnTo>
                  <a:lnTo>
                    <a:pt x="46" y="553"/>
                  </a:lnTo>
                  <a:lnTo>
                    <a:pt x="53" y="554"/>
                  </a:lnTo>
                  <a:lnTo>
                    <a:pt x="60" y="554"/>
                  </a:lnTo>
                  <a:lnTo>
                    <a:pt x="396" y="554"/>
                  </a:lnTo>
                  <a:lnTo>
                    <a:pt x="408" y="512"/>
                  </a:lnTo>
                  <a:lnTo>
                    <a:pt x="409" y="509"/>
                  </a:lnTo>
                  <a:lnTo>
                    <a:pt x="411" y="50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40" name="Freeform 1162">
              <a:extLst>
                <a:ext uri="{FF2B5EF4-FFF2-40B4-BE49-F238E27FC236}">
                  <a16:creationId xmlns="" xmlns:a16="http://schemas.microsoft.com/office/drawing/2014/main" id="{ACA6B076-61E2-4FF2-A002-3BAC97091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22550"/>
              <a:ext cx="69850" cy="9525"/>
            </a:xfrm>
            <a:custGeom>
              <a:avLst/>
              <a:gdLst>
                <a:gd name="T0" fmla="*/ 164 w 176"/>
                <a:gd name="T1" fmla="*/ 0 h 25"/>
                <a:gd name="T2" fmla="*/ 12 w 176"/>
                <a:gd name="T3" fmla="*/ 0 h 25"/>
                <a:gd name="T4" fmla="*/ 7 w 176"/>
                <a:gd name="T5" fmla="*/ 1 h 25"/>
                <a:gd name="T6" fmla="*/ 4 w 176"/>
                <a:gd name="T7" fmla="*/ 4 h 25"/>
                <a:gd name="T8" fmla="*/ 1 w 176"/>
                <a:gd name="T9" fmla="*/ 7 h 25"/>
                <a:gd name="T10" fmla="*/ 0 w 176"/>
                <a:gd name="T11" fmla="*/ 12 h 25"/>
                <a:gd name="T12" fmla="*/ 1 w 176"/>
                <a:gd name="T13" fmla="*/ 18 h 25"/>
                <a:gd name="T14" fmla="*/ 4 w 176"/>
                <a:gd name="T15" fmla="*/ 21 h 25"/>
                <a:gd name="T16" fmla="*/ 7 w 176"/>
                <a:gd name="T17" fmla="*/ 24 h 25"/>
                <a:gd name="T18" fmla="*/ 12 w 176"/>
                <a:gd name="T19" fmla="*/ 25 h 25"/>
                <a:gd name="T20" fmla="*/ 164 w 176"/>
                <a:gd name="T21" fmla="*/ 25 h 25"/>
                <a:gd name="T22" fmla="*/ 168 w 176"/>
                <a:gd name="T23" fmla="*/ 24 h 25"/>
                <a:gd name="T24" fmla="*/ 172 w 176"/>
                <a:gd name="T25" fmla="*/ 21 h 25"/>
                <a:gd name="T26" fmla="*/ 175 w 176"/>
                <a:gd name="T27" fmla="*/ 18 h 25"/>
                <a:gd name="T28" fmla="*/ 176 w 176"/>
                <a:gd name="T29" fmla="*/ 12 h 25"/>
                <a:gd name="T30" fmla="*/ 175 w 176"/>
                <a:gd name="T31" fmla="*/ 7 h 25"/>
                <a:gd name="T32" fmla="*/ 172 w 176"/>
                <a:gd name="T33" fmla="*/ 4 h 25"/>
                <a:gd name="T34" fmla="*/ 168 w 176"/>
                <a:gd name="T35" fmla="*/ 1 h 25"/>
                <a:gd name="T36" fmla="*/ 164 w 176"/>
                <a:gd name="T3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5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4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8"/>
                  </a:lnTo>
                  <a:lnTo>
                    <a:pt x="4" y="21"/>
                  </a:lnTo>
                  <a:lnTo>
                    <a:pt x="7" y="24"/>
                  </a:lnTo>
                  <a:lnTo>
                    <a:pt x="12" y="25"/>
                  </a:lnTo>
                  <a:lnTo>
                    <a:pt x="164" y="25"/>
                  </a:lnTo>
                  <a:lnTo>
                    <a:pt x="168" y="24"/>
                  </a:lnTo>
                  <a:lnTo>
                    <a:pt x="172" y="21"/>
                  </a:lnTo>
                  <a:lnTo>
                    <a:pt x="175" y="18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4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41" name="Freeform 1163">
              <a:extLst>
                <a:ext uri="{FF2B5EF4-FFF2-40B4-BE49-F238E27FC236}">
                  <a16:creationId xmlns="" xmlns:a16="http://schemas.microsoft.com/office/drawing/2014/main" id="{430041FE-A5BC-456F-85E7-0E6E667DE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300" y="2516188"/>
              <a:ext cx="104775" cy="82550"/>
            </a:xfrm>
            <a:custGeom>
              <a:avLst/>
              <a:gdLst>
                <a:gd name="T0" fmla="*/ 253 w 266"/>
                <a:gd name="T1" fmla="*/ 205 h 205"/>
                <a:gd name="T2" fmla="*/ 263 w 266"/>
                <a:gd name="T3" fmla="*/ 202 h 205"/>
                <a:gd name="T4" fmla="*/ 266 w 266"/>
                <a:gd name="T5" fmla="*/ 193 h 205"/>
                <a:gd name="T6" fmla="*/ 265 w 266"/>
                <a:gd name="T7" fmla="*/ 56 h 205"/>
                <a:gd name="T8" fmla="*/ 258 w 266"/>
                <a:gd name="T9" fmla="*/ 49 h 205"/>
                <a:gd name="T10" fmla="*/ 217 w 266"/>
                <a:gd name="T11" fmla="*/ 48 h 205"/>
                <a:gd name="T12" fmla="*/ 205 w 266"/>
                <a:gd name="T13" fmla="*/ 43 h 205"/>
                <a:gd name="T14" fmla="*/ 200 w 266"/>
                <a:gd name="T15" fmla="*/ 32 h 205"/>
                <a:gd name="T16" fmla="*/ 192 w 266"/>
                <a:gd name="T17" fmla="*/ 19 h 205"/>
                <a:gd name="T18" fmla="*/ 178 w 266"/>
                <a:gd name="T19" fmla="*/ 9 h 205"/>
                <a:gd name="T20" fmla="*/ 169 w 266"/>
                <a:gd name="T21" fmla="*/ 5 h 205"/>
                <a:gd name="T22" fmla="*/ 166 w 266"/>
                <a:gd name="T23" fmla="*/ 4 h 205"/>
                <a:gd name="T24" fmla="*/ 162 w 266"/>
                <a:gd name="T25" fmla="*/ 4 h 205"/>
                <a:gd name="T26" fmla="*/ 158 w 266"/>
                <a:gd name="T27" fmla="*/ 3 h 205"/>
                <a:gd name="T28" fmla="*/ 154 w 266"/>
                <a:gd name="T29" fmla="*/ 2 h 205"/>
                <a:gd name="T30" fmla="*/ 150 w 266"/>
                <a:gd name="T31" fmla="*/ 1 h 205"/>
                <a:gd name="T32" fmla="*/ 145 w 266"/>
                <a:gd name="T33" fmla="*/ 1 h 205"/>
                <a:gd name="T34" fmla="*/ 140 w 266"/>
                <a:gd name="T35" fmla="*/ 0 h 205"/>
                <a:gd name="T36" fmla="*/ 131 w 266"/>
                <a:gd name="T37" fmla="*/ 0 h 205"/>
                <a:gd name="T38" fmla="*/ 125 w 266"/>
                <a:gd name="T39" fmla="*/ 1 h 205"/>
                <a:gd name="T40" fmla="*/ 121 w 266"/>
                <a:gd name="T41" fmla="*/ 1 h 205"/>
                <a:gd name="T42" fmla="*/ 117 w 266"/>
                <a:gd name="T43" fmla="*/ 2 h 205"/>
                <a:gd name="T44" fmla="*/ 113 w 266"/>
                <a:gd name="T45" fmla="*/ 3 h 205"/>
                <a:gd name="T46" fmla="*/ 110 w 266"/>
                <a:gd name="T47" fmla="*/ 4 h 205"/>
                <a:gd name="T48" fmla="*/ 106 w 266"/>
                <a:gd name="T49" fmla="*/ 4 h 205"/>
                <a:gd name="T50" fmla="*/ 102 w 266"/>
                <a:gd name="T51" fmla="*/ 5 h 205"/>
                <a:gd name="T52" fmla="*/ 92 w 266"/>
                <a:gd name="T53" fmla="*/ 9 h 205"/>
                <a:gd name="T54" fmla="*/ 79 w 266"/>
                <a:gd name="T55" fmla="*/ 19 h 205"/>
                <a:gd name="T56" fmla="*/ 70 w 266"/>
                <a:gd name="T57" fmla="*/ 32 h 205"/>
                <a:gd name="T58" fmla="*/ 65 w 266"/>
                <a:gd name="T59" fmla="*/ 43 h 205"/>
                <a:gd name="T60" fmla="*/ 55 w 266"/>
                <a:gd name="T61" fmla="*/ 48 h 205"/>
                <a:gd name="T62" fmla="*/ 9 w 266"/>
                <a:gd name="T63" fmla="*/ 49 h 205"/>
                <a:gd name="T64" fmla="*/ 1 w 266"/>
                <a:gd name="T65" fmla="*/ 56 h 205"/>
                <a:gd name="T66" fmla="*/ 0 w 266"/>
                <a:gd name="T67" fmla="*/ 193 h 205"/>
                <a:gd name="T68" fmla="*/ 5 w 266"/>
                <a:gd name="T69" fmla="*/ 202 h 205"/>
                <a:gd name="T70" fmla="*/ 13 w 266"/>
                <a:gd name="T71" fmla="*/ 205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66" h="205">
                  <a:moveTo>
                    <a:pt x="13" y="205"/>
                  </a:moveTo>
                  <a:lnTo>
                    <a:pt x="253" y="205"/>
                  </a:lnTo>
                  <a:lnTo>
                    <a:pt x="258" y="204"/>
                  </a:lnTo>
                  <a:lnTo>
                    <a:pt x="263" y="202"/>
                  </a:lnTo>
                  <a:lnTo>
                    <a:pt x="265" y="198"/>
                  </a:lnTo>
                  <a:lnTo>
                    <a:pt x="266" y="193"/>
                  </a:lnTo>
                  <a:lnTo>
                    <a:pt x="266" y="60"/>
                  </a:lnTo>
                  <a:lnTo>
                    <a:pt x="265" y="56"/>
                  </a:lnTo>
                  <a:lnTo>
                    <a:pt x="263" y="52"/>
                  </a:lnTo>
                  <a:lnTo>
                    <a:pt x="258" y="49"/>
                  </a:lnTo>
                  <a:lnTo>
                    <a:pt x="253" y="48"/>
                  </a:lnTo>
                  <a:lnTo>
                    <a:pt x="217" y="48"/>
                  </a:lnTo>
                  <a:lnTo>
                    <a:pt x="207" y="48"/>
                  </a:lnTo>
                  <a:lnTo>
                    <a:pt x="205" y="43"/>
                  </a:lnTo>
                  <a:lnTo>
                    <a:pt x="203" y="38"/>
                  </a:lnTo>
                  <a:lnTo>
                    <a:pt x="200" y="32"/>
                  </a:lnTo>
                  <a:lnTo>
                    <a:pt x="197" y="26"/>
                  </a:lnTo>
                  <a:lnTo>
                    <a:pt x="192" y="19"/>
                  </a:lnTo>
                  <a:lnTo>
                    <a:pt x="186" y="14"/>
                  </a:lnTo>
                  <a:lnTo>
                    <a:pt x="178" y="9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6" y="4"/>
                  </a:lnTo>
                  <a:lnTo>
                    <a:pt x="163" y="4"/>
                  </a:lnTo>
                  <a:lnTo>
                    <a:pt x="162" y="4"/>
                  </a:lnTo>
                  <a:lnTo>
                    <a:pt x="161" y="4"/>
                  </a:lnTo>
                  <a:lnTo>
                    <a:pt x="158" y="3"/>
                  </a:lnTo>
                  <a:lnTo>
                    <a:pt x="155" y="2"/>
                  </a:lnTo>
                  <a:lnTo>
                    <a:pt x="154" y="2"/>
                  </a:lnTo>
                  <a:lnTo>
                    <a:pt x="153" y="1"/>
                  </a:lnTo>
                  <a:lnTo>
                    <a:pt x="150" y="1"/>
                  </a:lnTo>
                  <a:lnTo>
                    <a:pt x="147" y="1"/>
                  </a:lnTo>
                  <a:lnTo>
                    <a:pt x="145" y="1"/>
                  </a:lnTo>
                  <a:lnTo>
                    <a:pt x="144" y="1"/>
                  </a:lnTo>
                  <a:lnTo>
                    <a:pt x="140" y="0"/>
                  </a:lnTo>
                  <a:lnTo>
                    <a:pt x="135" y="0"/>
                  </a:lnTo>
                  <a:lnTo>
                    <a:pt x="131" y="0"/>
                  </a:lnTo>
                  <a:lnTo>
                    <a:pt x="126" y="1"/>
                  </a:lnTo>
                  <a:lnTo>
                    <a:pt x="125" y="1"/>
                  </a:lnTo>
                  <a:lnTo>
                    <a:pt x="124" y="1"/>
                  </a:lnTo>
                  <a:lnTo>
                    <a:pt x="121" y="1"/>
                  </a:lnTo>
                  <a:lnTo>
                    <a:pt x="118" y="1"/>
                  </a:lnTo>
                  <a:lnTo>
                    <a:pt x="117" y="2"/>
                  </a:lnTo>
                  <a:lnTo>
                    <a:pt x="116" y="2"/>
                  </a:lnTo>
                  <a:lnTo>
                    <a:pt x="113" y="3"/>
                  </a:lnTo>
                  <a:lnTo>
                    <a:pt x="110" y="4"/>
                  </a:lnTo>
                  <a:lnTo>
                    <a:pt x="110" y="4"/>
                  </a:lnTo>
                  <a:lnTo>
                    <a:pt x="109" y="4"/>
                  </a:lnTo>
                  <a:lnTo>
                    <a:pt x="106" y="4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1" y="5"/>
                  </a:lnTo>
                  <a:lnTo>
                    <a:pt x="92" y="9"/>
                  </a:lnTo>
                  <a:lnTo>
                    <a:pt x="85" y="14"/>
                  </a:lnTo>
                  <a:lnTo>
                    <a:pt x="79" y="19"/>
                  </a:lnTo>
                  <a:lnTo>
                    <a:pt x="74" y="26"/>
                  </a:lnTo>
                  <a:lnTo>
                    <a:pt x="70" y="32"/>
                  </a:lnTo>
                  <a:lnTo>
                    <a:pt x="67" y="38"/>
                  </a:lnTo>
                  <a:lnTo>
                    <a:pt x="65" y="43"/>
                  </a:lnTo>
                  <a:lnTo>
                    <a:pt x="64" y="48"/>
                  </a:lnTo>
                  <a:lnTo>
                    <a:pt x="55" y="48"/>
                  </a:lnTo>
                  <a:lnTo>
                    <a:pt x="13" y="48"/>
                  </a:lnTo>
                  <a:lnTo>
                    <a:pt x="9" y="49"/>
                  </a:lnTo>
                  <a:lnTo>
                    <a:pt x="5" y="52"/>
                  </a:lnTo>
                  <a:lnTo>
                    <a:pt x="1" y="56"/>
                  </a:lnTo>
                  <a:lnTo>
                    <a:pt x="0" y="60"/>
                  </a:lnTo>
                  <a:lnTo>
                    <a:pt x="0" y="193"/>
                  </a:lnTo>
                  <a:lnTo>
                    <a:pt x="1" y="198"/>
                  </a:lnTo>
                  <a:lnTo>
                    <a:pt x="5" y="202"/>
                  </a:lnTo>
                  <a:lnTo>
                    <a:pt x="9" y="204"/>
                  </a:lnTo>
                  <a:lnTo>
                    <a:pt x="13" y="20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42" name="Freeform 1164">
              <a:extLst>
                <a:ext uri="{FF2B5EF4-FFF2-40B4-BE49-F238E27FC236}">
                  <a16:creationId xmlns="" xmlns:a16="http://schemas.microsoft.com/office/drawing/2014/main" id="{796704C1-487B-43FB-8336-10F28D9A4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1425" y="2767013"/>
              <a:ext cx="34925" cy="34925"/>
            </a:xfrm>
            <a:custGeom>
              <a:avLst/>
              <a:gdLst>
                <a:gd name="T0" fmla="*/ 0 w 88"/>
                <a:gd name="T1" fmla="*/ 88 h 88"/>
                <a:gd name="T2" fmla="*/ 88 w 88"/>
                <a:gd name="T3" fmla="*/ 64 h 88"/>
                <a:gd name="T4" fmla="*/ 25 w 88"/>
                <a:gd name="T5" fmla="*/ 0 h 88"/>
                <a:gd name="T6" fmla="*/ 0 w 88"/>
                <a:gd name="T7" fmla="*/ 8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88">
                  <a:moveTo>
                    <a:pt x="0" y="88"/>
                  </a:moveTo>
                  <a:lnTo>
                    <a:pt x="88" y="64"/>
                  </a:lnTo>
                  <a:lnTo>
                    <a:pt x="25" y="0"/>
                  </a:lnTo>
                  <a:lnTo>
                    <a:pt x="0" y="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43" name="Freeform 1165">
              <a:extLst>
                <a:ext uri="{FF2B5EF4-FFF2-40B4-BE49-F238E27FC236}">
                  <a16:creationId xmlns="" xmlns:a16="http://schemas.microsoft.com/office/drawing/2014/main" id="{C8AE7332-B168-4839-9413-70CF47DC3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5713" y="2701925"/>
              <a:ext cx="87313" cy="85725"/>
            </a:xfrm>
            <a:custGeom>
              <a:avLst/>
              <a:gdLst>
                <a:gd name="T0" fmla="*/ 0 w 218"/>
                <a:gd name="T1" fmla="*/ 145 h 218"/>
                <a:gd name="T2" fmla="*/ 73 w 218"/>
                <a:gd name="T3" fmla="*/ 218 h 218"/>
                <a:gd name="T4" fmla="*/ 218 w 218"/>
                <a:gd name="T5" fmla="*/ 74 h 218"/>
                <a:gd name="T6" fmla="*/ 144 w 218"/>
                <a:gd name="T7" fmla="*/ 0 h 218"/>
                <a:gd name="T8" fmla="*/ 0 w 218"/>
                <a:gd name="T9" fmla="*/ 145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8" h="218">
                  <a:moveTo>
                    <a:pt x="0" y="145"/>
                  </a:moveTo>
                  <a:lnTo>
                    <a:pt x="73" y="218"/>
                  </a:lnTo>
                  <a:lnTo>
                    <a:pt x="218" y="74"/>
                  </a:lnTo>
                  <a:lnTo>
                    <a:pt x="144" y="0"/>
                  </a:lnTo>
                  <a:lnTo>
                    <a:pt x="0" y="14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44" name="Freeform 1166">
              <a:extLst>
                <a:ext uri="{FF2B5EF4-FFF2-40B4-BE49-F238E27FC236}">
                  <a16:creationId xmlns="" xmlns:a16="http://schemas.microsoft.com/office/drawing/2014/main" id="{A26445E2-D268-4050-86CC-6EB1E5803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0800" y="2674938"/>
              <a:ext cx="49213" cy="49213"/>
            </a:xfrm>
            <a:custGeom>
              <a:avLst/>
              <a:gdLst>
                <a:gd name="T0" fmla="*/ 50 w 123"/>
                <a:gd name="T1" fmla="*/ 0 h 123"/>
                <a:gd name="T2" fmla="*/ 0 w 123"/>
                <a:gd name="T3" fmla="*/ 50 h 123"/>
                <a:gd name="T4" fmla="*/ 73 w 123"/>
                <a:gd name="T5" fmla="*/ 123 h 123"/>
                <a:gd name="T6" fmla="*/ 123 w 123"/>
                <a:gd name="T7" fmla="*/ 73 h 123"/>
                <a:gd name="T8" fmla="*/ 50 w 123"/>
                <a:gd name="T9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3" h="123">
                  <a:moveTo>
                    <a:pt x="50" y="0"/>
                  </a:moveTo>
                  <a:lnTo>
                    <a:pt x="0" y="50"/>
                  </a:lnTo>
                  <a:lnTo>
                    <a:pt x="73" y="123"/>
                  </a:lnTo>
                  <a:lnTo>
                    <a:pt x="123" y="73"/>
                  </a:lnTo>
                  <a:lnTo>
                    <a:pt x="5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45" name="Freeform 1167">
              <a:extLst>
                <a:ext uri="{FF2B5EF4-FFF2-40B4-BE49-F238E27FC236}">
                  <a16:creationId xmlns="" xmlns:a16="http://schemas.microsoft.com/office/drawing/2014/main" id="{4316318C-71C4-4159-B0E7-B80F0216B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51125"/>
              <a:ext cx="69850" cy="9525"/>
            </a:xfrm>
            <a:custGeom>
              <a:avLst/>
              <a:gdLst>
                <a:gd name="T0" fmla="*/ 164 w 176"/>
                <a:gd name="T1" fmla="*/ 0 h 23"/>
                <a:gd name="T2" fmla="*/ 12 w 176"/>
                <a:gd name="T3" fmla="*/ 0 h 23"/>
                <a:gd name="T4" fmla="*/ 7 w 176"/>
                <a:gd name="T5" fmla="*/ 1 h 23"/>
                <a:gd name="T6" fmla="*/ 4 w 176"/>
                <a:gd name="T7" fmla="*/ 3 h 23"/>
                <a:gd name="T8" fmla="*/ 1 w 176"/>
                <a:gd name="T9" fmla="*/ 7 h 23"/>
                <a:gd name="T10" fmla="*/ 0 w 176"/>
                <a:gd name="T11" fmla="*/ 12 h 23"/>
                <a:gd name="T12" fmla="*/ 1 w 176"/>
                <a:gd name="T13" fmla="*/ 16 h 23"/>
                <a:gd name="T14" fmla="*/ 4 w 176"/>
                <a:gd name="T15" fmla="*/ 20 h 23"/>
                <a:gd name="T16" fmla="*/ 7 w 176"/>
                <a:gd name="T17" fmla="*/ 23 h 23"/>
                <a:gd name="T18" fmla="*/ 12 w 176"/>
                <a:gd name="T19" fmla="*/ 23 h 23"/>
                <a:gd name="T20" fmla="*/ 164 w 176"/>
                <a:gd name="T21" fmla="*/ 23 h 23"/>
                <a:gd name="T22" fmla="*/ 168 w 176"/>
                <a:gd name="T23" fmla="*/ 23 h 23"/>
                <a:gd name="T24" fmla="*/ 172 w 176"/>
                <a:gd name="T25" fmla="*/ 20 h 23"/>
                <a:gd name="T26" fmla="*/ 175 w 176"/>
                <a:gd name="T27" fmla="*/ 16 h 23"/>
                <a:gd name="T28" fmla="*/ 176 w 176"/>
                <a:gd name="T29" fmla="*/ 12 h 23"/>
                <a:gd name="T30" fmla="*/ 175 w 176"/>
                <a:gd name="T31" fmla="*/ 7 h 23"/>
                <a:gd name="T32" fmla="*/ 172 w 176"/>
                <a:gd name="T33" fmla="*/ 3 h 23"/>
                <a:gd name="T34" fmla="*/ 168 w 176"/>
                <a:gd name="T35" fmla="*/ 1 h 23"/>
                <a:gd name="T36" fmla="*/ 164 w 176"/>
                <a:gd name="T3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3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3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46" name="Freeform 1168">
              <a:extLst>
                <a:ext uri="{FF2B5EF4-FFF2-40B4-BE49-F238E27FC236}">
                  <a16:creationId xmlns="" xmlns:a16="http://schemas.microsoft.com/office/drawing/2014/main" id="{527DBA08-4A05-4BCA-B844-A187DF7ED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79700"/>
              <a:ext cx="69850" cy="9525"/>
            </a:xfrm>
            <a:custGeom>
              <a:avLst/>
              <a:gdLst>
                <a:gd name="T0" fmla="*/ 176 w 176"/>
                <a:gd name="T1" fmla="*/ 11 h 23"/>
                <a:gd name="T2" fmla="*/ 175 w 176"/>
                <a:gd name="T3" fmla="*/ 7 h 23"/>
                <a:gd name="T4" fmla="*/ 172 w 176"/>
                <a:gd name="T5" fmla="*/ 3 h 23"/>
                <a:gd name="T6" fmla="*/ 168 w 176"/>
                <a:gd name="T7" fmla="*/ 1 h 23"/>
                <a:gd name="T8" fmla="*/ 164 w 176"/>
                <a:gd name="T9" fmla="*/ 0 h 23"/>
                <a:gd name="T10" fmla="*/ 12 w 176"/>
                <a:gd name="T11" fmla="*/ 0 h 23"/>
                <a:gd name="T12" fmla="*/ 7 w 176"/>
                <a:gd name="T13" fmla="*/ 1 h 23"/>
                <a:gd name="T14" fmla="*/ 4 w 176"/>
                <a:gd name="T15" fmla="*/ 3 h 23"/>
                <a:gd name="T16" fmla="*/ 1 w 176"/>
                <a:gd name="T17" fmla="*/ 7 h 23"/>
                <a:gd name="T18" fmla="*/ 0 w 176"/>
                <a:gd name="T19" fmla="*/ 11 h 23"/>
                <a:gd name="T20" fmla="*/ 1 w 176"/>
                <a:gd name="T21" fmla="*/ 16 h 23"/>
                <a:gd name="T22" fmla="*/ 4 w 176"/>
                <a:gd name="T23" fmla="*/ 20 h 23"/>
                <a:gd name="T24" fmla="*/ 7 w 176"/>
                <a:gd name="T25" fmla="*/ 22 h 23"/>
                <a:gd name="T26" fmla="*/ 12 w 176"/>
                <a:gd name="T27" fmla="*/ 23 h 23"/>
                <a:gd name="T28" fmla="*/ 164 w 176"/>
                <a:gd name="T29" fmla="*/ 23 h 23"/>
                <a:gd name="T30" fmla="*/ 168 w 176"/>
                <a:gd name="T31" fmla="*/ 22 h 23"/>
                <a:gd name="T32" fmla="*/ 172 w 176"/>
                <a:gd name="T33" fmla="*/ 20 h 23"/>
                <a:gd name="T34" fmla="*/ 175 w 176"/>
                <a:gd name="T35" fmla="*/ 16 h 23"/>
                <a:gd name="T36" fmla="*/ 176 w 176"/>
                <a:gd name="T37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76" y="11"/>
                  </a:move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2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2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47" name="Freeform 1169">
              <a:extLst>
                <a:ext uri="{FF2B5EF4-FFF2-40B4-BE49-F238E27FC236}">
                  <a16:creationId xmlns="" xmlns:a16="http://schemas.microsoft.com/office/drawing/2014/main" id="{4C89D2D4-8C61-4BC8-9EBB-1CC3995E9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708275"/>
              <a:ext cx="46038" cy="9525"/>
            </a:xfrm>
            <a:custGeom>
              <a:avLst/>
              <a:gdLst>
                <a:gd name="T0" fmla="*/ 12 w 115"/>
                <a:gd name="T1" fmla="*/ 0 h 24"/>
                <a:gd name="T2" fmla="*/ 7 w 115"/>
                <a:gd name="T3" fmla="*/ 1 h 24"/>
                <a:gd name="T4" fmla="*/ 4 w 115"/>
                <a:gd name="T5" fmla="*/ 3 h 24"/>
                <a:gd name="T6" fmla="*/ 1 w 115"/>
                <a:gd name="T7" fmla="*/ 8 h 24"/>
                <a:gd name="T8" fmla="*/ 0 w 115"/>
                <a:gd name="T9" fmla="*/ 12 h 24"/>
                <a:gd name="T10" fmla="*/ 1 w 115"/>
                <a:gd name="T11" fmla="*/ 17 h 24"/>
                <a:gd name="T12" fmla="*/ 4 w 115"/>
                <a:gd name="T13" fmla="*/ 21 h 24"/>
                <a:gd name="T14" fmla="*/ 7 w 115"/>
                <a:gd name="T15" fmla="*/ 23 h 24"/>
                <a:gd name="T16" fmla="*/ 12 w 115"/>
                <a:gd name="T17" fmla="*/ 24 h 24"/>
                <a:gd name="T18" fmla="*/ 103 w 115"/>
                <a:gd name="T19" fmla="*/ 24 h 24"/>
                <a:gd name="T20" fmla="*/ 108 w 115"/>
                <a:gd name="T21" fmla="*/ 23 h 24"/>
                <a:gd name="T22" fmla="*/ 112 w 115"/>
                <a:gd name="T23" fmla="*/ 21 h 24"/>
                <a:gd name="T24" fmla="*/ 114 w 115"/>
                <a:gd name="T25" fmla="*/ 17 h 24"/>
                <a:gd name="T26" fmla="*/ 115 w 115"/>
                <a:gd name="T27" fmla="*/ 12 h 24"/>
                <a:gd name="T28" fmla="*/ 114 w 115"/>
                <a:gd name="T29" fmla="*/ 8 h 24"/>
                <a:gd name="T30" fmla="*/ 112 w 115"/>
                <a:gd name="T31" fmla="*/ 3 h 24"/>
                <a:gd name="T32" fmla="*/ 108 w 115"/>
                <a:gd name="T33" fmla="*/ 1 h 24"/>
                <a:gd name="T34" fmla="*/ 103 w 115"/>
                <a:gd name="T35" fmla="*/ 0 h 24"/>
                <a:gd name="T36" fmla="*/ 12 w 115"/>
                <a:gd name="T3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5" h="24">
                  <a:moveTo>
                    <a:pt x="12" y="0"/>
                  </a:moveTo>
                  <a:lnTo>
                    <a:pt x="7" y="1"/>
                  </a:lnTo>
                  <a:lnTo>
                    <a:pt x="4" y="3"/>
                  </a:lnTo>
                  <a:lnTo>
                    <a:pt x="1" y="8"/>
                  </a:lnTo>
                  <a:lnTo>
                    <a:pt x="0" y="12"/>
                  </a:lnTo>
                  <a:lnTo>
                    <a:pt x="1" y="17"/>
                  </a:lnTo>
                  <a:lnTo>
                    <a:pt x="4" y="21"/>
                  </a:lnTo>
                  <a:lnTo>
                    <a:pt x="7" y="23"/>
                  </a:lnTo>
                  <a:lnTo>
                    <a:pt x="12" y="24"/>
                  </a:lnTo>
                  <a:lnTo>
                    <a:pt x="103" y="24"/>
                  </a:lnTo>
                  <a:lnTo>
                    <a:pt x="108" y="23"/>
                  </a:lnTo>
                  <a:lnTo>
                    <a:pt x="112" y="21"/>
                  </a:lnTo>
                  <a:lnTo>
                    <a:pt x="114" y="17"/>
                  </a:lnTo>
                  <a:lnTo>
                    <a:pt x="115" y="12"/>
                  </a:lnTo>
                  <a:lnTo>
                    <a:pt x="114" y="8"/>
                  </a:lnTo>
                  <a:lnTo>
                    <a:pt x="112" y="3"/>
                  </a:lnTo>
                  <a:lnTo>
                    <a:pt x="108" y="1"/>
                  </a:lnTo>
                  <a:lnTo>
                    <a:pt x="103" y="0"/>
                  </a:lnTo>
                  <a:lnTo>
                    <a:pt x="1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</p:grpSp>
      <p:sp>
        <p:nvSpPr>
          <p:cNvPr id="48" name="Oval 15">
            <a:extLst>
              <a:ext uri="{FF2B5EF4-FFF2-40B4-BE49-F238E27FC236}">
                <a16:creationId xmlns="" xmlns:a16="http://schemas.microsoft.com/office/drawing/2014/main" id="{BDB611C0-188C-4800-8C8D-7405100DC7C7}"/>
              </a:ext>
            </a:extLst>
          </p:cNvPr>
          <p:cNvSpPr/>
          <p:nvPr/>
        </p:nvSpPr>
        <p:spPr>
          <a:xfrm>
            <a:off x="8040749" y="433480"/>
            <a:ext cx="124037" cy="107451"/>
          </a:xfrm>
          <a:prstGeom prst="ellipse">
            <a:avLst/>
          </a:prstGeom>
          <a:solidFill>
            <a:srgbClr val="769BC9">
              <a:lumMod val="50000"/>
            </a:srgbClr>
          </a:solidFill>
          <a:ln w="38100" cap="flat" cmpd="sng" algn="ctr">
            <a:solidFill>
              <a:sysClr val="window" lastClr="FFFFFF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algn="ctr" defTabSz="914400">
              <a:defRPr/>
            </a:pPr>
            <a:endParaRPr lang="en-US" kern="0" smtClean="0">
              <a:solidFill>
                <a:prstClr val="white"/>
              </a:solidFill>
              <a:latin typeface="Calibri Light"/>
            </a:endParaRPr>
          </a:p>
        </p:txBody>
      </p:sp>
      <p:sp>
        <p:nvSpPr>
          <p:cNvPr id="49" name="TextBox 48"/>
          <p:cNvSpPr txBox="1"/>
          <p:nvPr/>
        </p:nvSpPr>
        <p:spPr>
          <a:xfrm>
            <a:off x="7599139" y="80225"/>
            <a:ext cx="148886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912510"/>
            <a:r>
              <a:rPr lang="ru-RU" b="1" dirty="0">
                <a:solidFill>
                  <a:prstClr val="white"/>
                </a:solidFill>
              </a:rPr>
              <a:t>м</a:t>
            </a:r>
            <a:r>
              <a:rPr lang="ru-RU" b="1" dirty="0" smtClean="0">
                <a:solidFill>
                  <a:prstClr val="white"/>
                </a:solidFill>
              </a:rPr>
              <a:t>лн рублей</a:t>
            </a:r>
            <a:endParaRPr lang="ru-RU" b="1" dirty="0">
              <a:solidFill>
                <a:prstClr val="white"/>
              </a:solidFill>
            </a:endParaRPr>
          </a:p>
        </p:txBody>
      </p:sp>
      <p:sp>
        <p:nvSpPr>
          <p:cNvPr id="50" name="Штриховая стрелка вправо 49"/>
          <p:cNvSpPr/>
          <p:nvPr/>
        </p:nvSpPr>
        <p:spPr>
          <a:xfrm rot="16200000">
            <a:off x="4303096" y="3434121"/>
            <a:ext cx="412750" cy="238125"/>
          </a:xfrm>
          <a:prstGeom prst="stripedRightArrow">
            <a:avLst/>
          </a:prstGeom>
          <a:gradFill>
            <a:gsLst>
              <a:gs pos="90000">
                <a:srgbClr val="C00000"/>
              </a:gs>
              <a:gs pos="100000">
                <a:schemeClr val="bg1"/>
              </a:gs>
            </a:gsLst>
            <a:lin ang="5400000" scaled="1"/>
          </a:gradFill>
          <a:ln w="25400" cap="flat" cmpd="sng" algn="ctr">
            <a:noFill/>
            <a:prstDash val="solid"/>
          </a:ln>
          <a:effectLst/>
        </p:spPr>
        <p:txBody>
          <a:bodyPr anchor="ctr"/>
          <a:lstStyle/>
          <a:p>
            <a:pPr algn="ctr" defTabSz="914400">
              <a:defRPr/>
            </a:pPr>
            <a:endParaRPr lang="ru-RU" kern="0" dirty="0">
              <a:solidFill>
                <a:prstClr val="white"/>
              </a:solidFill>
            </a:endParaRPr>
          </a:p>
        </p:txBody>
      </p:sp>
      <p:sp>
        <p:nvSpPr>
          <p:cNvPr id="2" name="Прямоугольник 1"/>
          <p:cNvSpPr/>
          <p:nvPr/>
        </p:nvSpPr>
        <p:spPr>
          <a:xfrm>
            <a:off x="6589924" y="1261100"/>
            <a:ext cx="877163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ru-RU" dirty="0" smtClean="0">
                <a:latin typeface="Arial Black" panose="020B0A04020102020204" pitchFamily="34" charset="0"/>
              </a:rPr>
              <a:t>427,8</a:t>
            </a:r>
            <a:endParaRPr lang="ru-RU" dirty="0">
              <a:latin typeface="Arial Black" panose="020B0A04020102020204" pitchFamily="34" charset="0"/>
            </a:endParaRPr>
          </a:p>
        </p:txBody>
      </p:sp>
      <p:sp>
        <p:nvSpPr>
          <p:cNvPr id="51" name="Штриховая стрелка вправо 50"/>
          <p:cNvSpPr/>
          <p:nvPr/>
        </p:nvSpPr>
        <p:spPr>
          <a:xfrm rot="16200000">
            <a:off x="4311920" y="4038611"/>
            <a:ext cx="370011" cy="238125"/>
          </a:xfrm>
          <a:prstGeom prst="stripedRightArrow">
            <a:avLst/>
          </a:prstGeom>
          <a:gradFill>
            <a:gsLst>
              <a:gs pos="90000">
                <a:srgbClr val="C00000"/>
              </a:gs>
              <a:gs pos="100000">
                <a:schemeClr val="bg1"/>
              </a:gs>
            </a:gsLst>
            <a:lin ang="5400000" scaled="1"/>
          </a:gradFill>
          <a:ln w="25400" cap="flat" cmpd="sng" algn="ctr">
            <a:noFill/>
            <a:prstDash val="solid"/>
          </a:ln>
          <a:effectLst/>
        </p:spPr>
        <p:txBody>
          <a:bodyPr anchor="ctr"/>
          <a:lstStyle/>
          <a:p>
            <a:pPr algn="ctr" defTabSz="914400">
              <a:defRPr/>
            </a:pPr>
            <a:endParaRPr lang="ru-RU" kern="0" dirty="0">
              <a:solidFill>
                <a:prstClr val="white"/>
              </a:solidFill>
            </a:endParaRPr>
          </a:p>
        </p:txBody>
      </p:sp>
      <p:sp>
        <p:nvSpPr>
          <p:cNvPr id="5" name="Прямоугольник 4"/>
          <p:cNvSpPr/>
          <p:nvPr/>
        </p:nvSpPr>
        <p:spPr>
          <a:xfrm>
            <a:off x="4684082" y="3895445"/>
            <a:ext cx="1671742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914400">
              <a:spcBef>
                <a:spcPct val="0"/>
              </a:spcBef>
            </a:pPr>
            <a:r>
              <a:rPr lang="ru-RU" altLang="ru-RU" sz="1400" b="1" dirty="0" smtClean="0">
                <a:solidFill>
                  <a:prstClr val="black"/>
                </a:solidFill>
                <a:latin typeface="Calibri" pitchFamily="34" charset="0"/>
                <a:cs typeface="Times New Roman" pitchFamily="18" charset="0"/>
              </a:rPr>
              <a:t>+ 1,2 </a:t>
            </a:r>
            <a:r>
              <a:rPr lang="ru-RU" altLang="ru-RU" sz="1400" b="1" dirty="0">
                <a:solidFill>
                  <a:prstClr val="black"/>
                </a:solidFill>
                <a:latin typeface="Calibri" pitchFamily="34" charset="0"/>
                <a:cs typeface="Times New Roman" pitchFamily="18" charset="0"/>
              </a:rPr>
              <a:t>млн рублей  </a:t>
            </a:r>
          </a:p>
          <a:p>
            <a:pPr algn="ctr" defTabSz="914400">
              <a:spcBef>
                <a:spcPct val="0"/>
              </a:spcBef>
            </a:pPr>
            <a:r>
              <a:rPr lang="ru-RU" altLang="ru-RU" sz="1400" b="1" dirty="0">
                <a:solidFill>
                  <a:prstClr val="black"/>
                </a:solidFill>
                <a:latin typeface="Calibri" pitchFamily="34" charset="0"/>
                <a:cs typeface="Times New Roman" pitchFamily="18" charset="0"/>
              </a:rPr>
              <a:t>или + </a:t>
            </a:r>
            <a:r>
              <a:rPr lang="ru-RU" altLang="ru-RU" sz="1400" b="1" dirty="0" smtClean="0">
                <a:solidFill>
                  <a:prstClr val="black"/>
                </a:solidFill>
                <a:latin typeface="Calibri" pitchFamily="34" charset="0"/>
                <a:cs typeface="Times New Roman" pitchFamily="18" charset="0"/>
              </a:rPr>
              <a:t>70,6 </a:t>
            </a:r>
            <a:r>
              <a:rPr lang="ru-RU" altLang="ru-RU" sz="1400" b="1" dirty="0">
                <a:solidFill>
                  <a:prstClr val="black"/>
                </a:solidFill>
                <a:latin typeface="Calibri" pitchFamily="34" charset="0"/>
                <a:cs typeface="Times New Roman" pitchFamily="18" charset="0"/>
              </a:rPr>
              <a:t>%</a:t>
            </a:r>
            <a:endParaRPr lang="ru-RU" sz="1400" dirty="0"/>
          </a:p>
        </p:txBody>
      </p:sp>
    </p:spTree>
    <p:extLst>
      <p:ext uri="{BB962C8B-B14F-4D97-AF65-F5344CB8AC3E}">
        <p14:creationId xmlns:p14="http://schemas.microsoft.com/office/powerpoint/2010/main" val="20098723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300">
        <p14:pan dir="u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Freeform 39"/>
          <p:cNvSpPr>
            <a:spLocks noEditPoints="1"/>
          </p:cNvSpPr>
          <p:nvPr/>
        </p:nvSpPr>
        <p:spPr bwMode="auto">
          <a:xfrm>
            <a:off x="755576" y="134189"/>
            <a:ext cx="6460306" cy="1070683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324" tIns="45662" rIns="91324" bIns="45662" numCol="1" anchor="t" anchorCtr="0" compatLnSpc="1">
            <a:prstTxWarp prst="textNoShape">
              <a:avLst/>
            </a:prstTxWarp>
          </a:bodyPr>
          <a:lstStyle/>
          <a:p>
            <a:pPr defTabSz="913095">
              <a:defRPr/>
            </a:pPr>
            <a:endParaRPr lang="en-US" kern="0">
              <a:solidFill>
                <a:srgbClr val="5B9BD5">
                  <a:lumMod val="75000"/>
                </a:srgbClr>
              </a:solidFill>
            </a:endParaRPr>
          </a:p>
        </p:txBody>
      </p:sp>
      <p:sp>
        <p:nvSpPr>
          <p:cNvPr id="22" name="Прямоугольник 21"/>
          <p:cNvSpPr/>
          <p:nvPr/>
        </p:nvSpPr>
        <p:spPr>
          <a:xfrm>
            <a:off x="1321763" y="243284"/>
            <a:ext cx="5552031" cy="707769"/>
          </a:xfrm>
          <a:prstGeom prst="rect">
            <a:avLst/>
          </a:prstGeom>
        </p:spPr>
        <p:txBody>
          <a:bodyPr wrap="square" lIns="91324" tIns="45662" rIns="91324" bIns="45662">
            <a:spAutoFit/>
          </a:bodyPr>
          <a:lstStyle/>
          <a:p>
            <a:pPr algn="ctr" defTabSz="913095">
              <a:spcBef>
                <a:spcPct val="0"/>
              </a:spcBef>
              <a:defRPr/>
            </a:pPr>
            <a:r>
              <a:rPr lang="ru-RU" altLang="ru-RU" sz="2000" b="1" dirty="0" smtClean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cs typeface="Raleway" panose="020B0604020202020204" charset="0"/>
              </a:rPr>
              <a:t>ДИНАМИКА ПОСТУПЛЕНИЙ И СТРУКТУРА ИМУЩЕСТВЕННЫХ НАЛОГОВ В 2024-2025 ГОДАХ</a:t>
            </a:r>
            <a:endParaRPr lang="ru-RU" altLang="ru-RU" sz="2000" b="1" dirty="0">
              <a:solidFill>
                <a:srgbClr val="FFFF00"/>
              </a:solidFill>
              <a:effectLst>
                <a:glow rad="127000">
                  <a:prstClr val="black"/>
                </a:glow>
              </a:effectLst>
              <a:cs typeface="Raleway" panose="020B0604020202020204" charset="0"/>
            </a:endParaRPr>
          </a:p>
        </p:txBody>
      </p:sp>
      <p:pic>
        <p:nvPicPr>
          <p:cNvPr id="2050" name="Picture 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1520" y="948928"/>
            <a:ext cx="3214101" cy="412963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0" name="AutoShape 3"/>
          <p:cNvSpPr>
            <a:spLocks noChangeArrowheads="1"/>
          </p:cNvSpPr>
          <p:nvPr/>
        </p:nvSpPr>
        <p:spPr bwMode="auto">
          <a:xfrm>
            <a:off x="4166047" y="3291830"/>
            <a:ext cx="1332000" cy="852705"/>
          </a:xfrm>
          <a:prstGeom prst="can">
            <a:avLst>
              <a:gd name="adj" fmla="val 13215"/>
            </a:avLst>
          </a:prstGeom>
          <a:solidFill>
            <a:srgbClr val="009999"/>
          </a:solidFill>
          <a:ln>
            <a:noFill/>
          </a:ln>
          <a:effectLst/>
          <a:extLst/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defTabSz="912510"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endParaRPr lang="ru-RU" altLang="ru-RU" dirty="0">
              <a:solidFill>
                <a:prstClr val="black"/>
              </a:solidFill>
              <a:latin typeface="Arial" charset="0"/>
            </a:endParaRPr>
          </a:p>
        </p:txBody>
      </p:sp>
      <p:sp>
        <p:nvSpPr>
          <p:cNvPr id="11" name="AutoShape 3"/>
          <p:cNvSpPr>
            <a:spLocks noChangeArrowheads="1"/>
          </p:cNvSpPr>
          <p:nvPr/>
        </p:nvSpPr>
        <p:spPr bwMode="auto">
          <a:xfrm>
            <a:off x="4140131" y="2650750"/>
            <a:ext cx="1332000" cy="490219"/>
          </a:xfrm>
          <a:prstGeom prst="can">
            <a:avLst>
              <a:gd name="adj" fmla="val 13215"/>
            </a:avLst>
          </a:prstGeom>
          <a:gradFill>
            <a:gsLst>
              <a:gs pos="100000">
                <a:srgbClr val="00CC99"/>
              </a:gs>
              <a:gs pos="100000">
                <a:srgbClr val="99FFCC"/>
              </a:gs>
            </a:gsLst>
            <a:lin ang="5400000" scaled="1"/>
          </a:gradFill>
          <a:ln>
            <a:noFill/>
          </a:ln>
          <a:effectLst/>
          <a:extLst/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defTabSz="912510"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endParaRPr lang="ru-RU" altLang="ru-RU" dirty="0">
              <a:solidFill>
                <a:prstClr val="black"/>
              </a:solidFill>
              <a:latin typeface="Arial" charset="0"/>
            </a:endParaRPr>
          </a:p>
        </p:txBody>
      </p:sp>
      <p:sp>
        <p:nvSpPr>
          <p:cNvPr id="12" name="AutoShape 3"/>
          <p:cNvSpPr>
            <a:spLocks noChangeArrowheads="1"/>
          </p:cNvSpPr>
          <p:nvPr/>
        </p:nvSpPr>
        <p:spPr bwMode="auto">
          <a:xfrm>
            <a:off x="4114412" y="1747279"/>
            <a:ext cx="1332000" cy="822055"/>
          </a:xfrm>
          <a:prstGeom prst="can">
            <a:avLst>
              <a:gd name="adj" fmla="val 13215"/>
            </a:avLst>
          </a:prstGeom>
          <a:gradFill>
            <a:gsLst>
              <a:gs pos="98000">
                <a:srgbClr val="00CC99"/>
              </a:gs>
              <a:gs pos="73000">
                <a:srgbClr val="99FFCC"/>
              </a:gs>
            </a:gsLst>
            <a:lin ang="5400000" scaled="1"/>
          </a:gradFill>
          <a:ln>
            <a:noFill/>
          </a:ln>
          <a:effectLst/>
          <a:extLst/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defTabSz="912510"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endParaRPr lang="ru-RU" altLang="ru-RU" dirty="0">
              <a:solidFill>
                <a:prstClr val="black"/>
              </a:solidFill>
              <a:latin typeface="Arial" charset="0"/>
            </a:endParaRPr>
          </a:p>
        </p:txBody>
      </p:sp>
      <p:sp>
        <p:nvSpPr>
          <p:cNvPr id="13" name="AutoShape 3"/>
          <p:cNvSpPr>
            <a:spLocks noChangeArrowheads="1"/>
          </p:cNvSpPr>
          <p:nvPr/>
        </p:nvSpPr>
        <p:spPr bwMode="auto">
          <a:xfrm>
            <a:off x="7011569" y="2990843"/>
            <a:ext cx="1332000" cy="1178038"/>
          </a:xfrm>
          <a:prstGeom prst="can">
            <a:avLst>
              <a:gd name="adj" fmla="val 13215"/>
            </a:avLst>
          </a:prstGeom>
          <a:solidFill>
            <a:srgbClr val="009999"/>
          </a:solidFill>
          <a:ln>
            <a:noFill/>
          </a:ln>
          <a:effectLst/>
          <a:extLst/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defTabSz="912510"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endParaRPr lang="ru-RU" altLang="ru-RU" dirty="0">
              <a:solidFill>
                <a:prstClr val="black"/>
              </a:solidFill>
              <a:latin typeface="Arial" charset="0"/>
            </a:endParaRPr>
          </a:p>
        </p:txBody>
      </p:sp>
      <p:sp>
        <p:nvSpPr>
          <p:cNvPr id="14" name="AutoShape 3"/>
          <p:cNvSpPr>
            <a:spLocks noChangeArrowheads="1"/>
          </p:cNvSpPr>
          <p:nvPr/>
        </p:nvSpPr>
        <p:spPr bwMode="auto">
          <a:xfrm>
            <a:off x="6962895" y="2424939"/>
            <a:ext cx="1332000" cy="490219"/>
          </a:xfrm>
          <a:prstGeom prst="can">
            <a:avLst>
              <a:gd name="adj" fmla="val 13215"/>
            </a:avLst>
          </a:prstGeom>
          <a:gradFill>
            <a:gsLst>
              <a:gs pos="100000">
                <a:srgbClr val="00CC99"/>
              </a:gs>
              <a:gs pos="100000">
                <a:srgbClr val="99FFCC"/>
              </a:gs>
            </a:gsLst>
            <a:lin ang="5400000" scaled="1"/>
          </a:gradFill>
          <a:ln>
            <a:noFill/>
          </a:ln>
          <a:effectLst/>
          <a:extLst/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defTabSz="912510"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endParaRPr lang="ru-RU" altLang="ru-RU" dirty="0">
              <a:solidFill>
                <a:prstClr val="black"/>
              </a:solidFill>
              <a:latin typeface="Arial" charset="0"/>
            </a:endParaRPr>
          </a:p>
        </p:txBody>
      </p:sp>
      <p:sp>
        <p:nvSpPr>
          <p:cNvPr id="15" name="AutoShape 3"/>
          <p:cNvSpPr>
            <a:spLocks noChangeArrowheads="1"/>
          </p:cNvSpPr>
          <p:nvPr/>
        </p:nvSpPr>
        <p:spPr bwMode="auto">
          <a:xfrm>
            <a:off x="6973629" y="1569565"/>
            <a:ext cx="1332000" cy="791330"/>
          </a:xfrm>
          <a:prstGeom prst="can">
            <a:avLst>
              <a:gd name="adj" fmla="val 13215"/>
            </a:avLst>
          </a:prstGeom>
          <a:gradFill>
            <a:gsLst>
              <a:gs pos="98000">
                <a:srgbClr val="00CC99"/>
              </a:gs>
              <a:gs pos="73000">
                <a:srgbClr val="99FFCC"/>
              </a:gs>
            </a:gsLst>
            <a:lin ang="5400000" scaled="1"/>
          </a:gradFill>
          <a:ln>
            <a:noFill/>
          </a:ln>
          <a:effectLst/>
          <a:extLst/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defTabSz="912510"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endParaRPr lang="ru-RU" altLang="ru-RU" dirty="0">
              <a:solidFill>
                <a:prstClr val="black"/>
              </a:solidFill>
              <a:latin typeface="Arial" charset="0"/>
            </a:endParaRPr>
          </a:p>
        </p:txBody>
      </p:sp>
      <p:sp>
        <p:nvSpPr>
          <p:cNvPr id="16" name="Rectangle 13"/>
          <p:cNvSpPr>
            <a:spLocks noChangeArrowheads="1"/>
          </p:cNvSpPr>
          <p:nvPr/>
        </p:nvSpPr>
        <p:spPr bwMode="auto">
          <a:xfrm>
            <a:off x="7060786" y="4176375"/>
            <a:ext cx="1300370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/>
        </p:spPr>
        <p:txBody>
          <a:bodyPr wrap="square">
            <a:spAutoFit/>
          </a:bodyPr>
          <a:lstStyle/>
          <a:p>
            <a:pPr defTabSz="912510" fontAlgn="base">
              <a:spcBef>
                <a:spcPct val="0"/>
              </a:spcBef>
              <a:spcAft>
                <a:spcPct val="0"/>
              </a:spcAft>
            </a:pPr>
            <a:r>
              <a:rPr lang="ru-RU" altLang="ru-RU" sz="1600" b="1" dirty="0" smtClean="0">
                <a:solidFill>
                  <a:srgbClr val="000000"/>
                </a:solidFill>
                <a:latin typeface="Arial Black" panose="020B0A04020102020204" pitchFamily="34" charset="0"/>
                <a:cs typeface="Times New Roman" pitchFamily="18" charset="0"/>
              </a:rPr>
              <a:t>2025 ГОД</a:t>
            </a:r>
            <a:endParaRPr lang="ru-RU" altLang="ru-RU" sz="1600" b="1" dirty="0">
              <a:solidFill>
                <a:srgbClr val="000000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17" name="Rectangle 13"/>
          <p:cNvSpPr>
            <a:spLocks noChangeArrowheads="1"/>
          </p:cNvSpPr>
          <p:nvPr/>
        </p:nvSpPr>
        <p:spPr bwMode="auto">
          <a:xfrm>
            <a:off x="4166047" y="4152730"/>
            <a:ext cx="1300370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/>
        </p:spPr>
        <p:txBody>
          <a:bodyPr wrap="square">
            <a:spAutoFit/>
          </a:bodyPr>
          <a:lstStyle/>
          <a:p>
            <a:pPr defTabSz="912510" fontAlgn="base">
              <a:spcBef>
                <a:spcPct val="0"/>
              </a:spcBef>
              <a:spcAft>
                <a:spcPct val="0"/>
              </a:spcAft>
            </a:pPr>
            <a:r>
              <a:rPr lang="ru-RU" altLang="ru-RU" sz="1600" b="1" dirty="0" smtClean="0">
                <a:solidFill>
                  <a:srgbClr val="000000"/>
                </a:solidFill>
                <a:latin typeface="Arial Black" panose="020B0A04020102020204" pitchFamily="34" charset="0"/>
                <a:cs typeface="Times New Roman" pitchFamily="18" charset="0"/>
              </a:rPr>
              <a:t>2024 ГОД</a:t>
            </a:r>
            <a:endParaRPr lang="ru-RU" altLang="ru-RU" sz="1600" b="1" dirty="0">
              <a:solidFill>
                <a:srgbClr val="000000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18" name="Rectangle 16"/>
          <p:cNvSpPr>
            <a:spLocks noChangeArrowheads="1"/>
          </p:cNvSpPr>
          <p:nvPr/>
        </p:nvSpPr>
        <p:spPr bwMode="auto">
          <a:xfrm>
            <a:off x="4353194" y="3579862"/>
            <a:ext cx="957705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 defTabSz="912510">
              <a:spcBef>
                <a:spcPct val="0"/>
              </a:spcBef>
            </a:pPr>
            <a:r>
              <a:rPr lang="ru-RU" altLang="ru-RU" b="1" dirty="0" smtClean="0">
                <a:solidFill>
                  <a:srgbClr val="000000"/>
                </a:solidFill>
                <a:latin typeface="Arial Black" panose="020B0A04020102020204" pitchFamily="34" charset="0"/>
                <a:cs typeface="Times New Roman" pitchFamily="18" charset="0"/>
              </a:rPr>
              <a:t>175,7</a:t>
            </a:r>
            <a:endParaRPr lang="ru-RU" altLang="ru-RU" b="1" dirty="0">
              <a:solidFill>
                <a:srgbClr val="000000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19" name="Rectangle 16"/>
          <p:cNvSpPr>
            <a:spLocks noChangeArrowheads="1"/>
          </p:cNvSpPr>
          <p:nvPr/>
        </p:nvSpPr>
        <p:spPr bwMode="auto">
          <a:xfrm>
            <a:off x="7219531" y="3428351"/>
            <a:ext cx="916076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 defTabSz="912510">
              <a:spcBef>
                <a:spcPct val="0"/>
              </a:spcBef>
            </a:pPr>
            <a:r>
              <a:rPr lang="ru-RU" altLang="ru-RU" b="1" dirty="0" smtClean="0">
                <a:solidFill>
                  <a:srgbClr val="000000"/>
                </a:solidFill>
                <a:latin typeface="Arial Black" panose="020B0A04020102020204" pitchFamily="34" charset="0"/>
                <a:cs typeface="Times New Roman" pitchFamily="18" charset="0"/>
              </a:rPr>
              <a:t>196,3</a:t>
            </a:r>
          </a:p>
        </p:txBody>
      </p:sp>
      <p:sp>
        <p:nvSpPr>
          <p:cNvPr id="20" name="Rectangle 16"/>
          <p:cNvSpPr>
            <a:spLocks noChangeArrowheads="1"/>
          </p:cNvSpPr>
          <p:nvPr/>
        </p:nvSpPr>
        <p:spPr bwMode="auto">
          <a:xfrm>
            <a:off x="4456192" y="2740129"/>
            <a:ext cx="720080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 defTabSz="912510">
              <a:spcBef>
                <a:spcPct val="0"/>
              </a:spcBef>
            </a:pPr>
            <a:r>
              <a:rPr lang="ru-RU" altLang="ru-RU" b="1" dirty="0" smtClean="0">
                <a:solidFill>
                  <a:srgbClr val="000000"/>
                </a:solidFill>
                <a:latin typeface="Arial Black" panose="020B0A04020102020204" pitchFamily="34" charset="0"/>
                <a:cs typeface="Times New Roman" pitchFamily="18" charset="0"/>
              </a:rPr>
              <a:t>37,1</a:t>
            </a:r>
            <a:endParaRPr lang="ru-RU" altLang="ru-RU" b="1" dirty="0">
              <a:solidFill>
                <a:srgbClr val="000000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21" name="Rectangle 16"/>
          <p:cNvSpPr>
            <a:spLocks noChangeArrowheads="1"/>
          </p:cNvSpPr>
          <p:nvPr/>
        </p:nvSpPr>
        <p:spPr bwMode="auto">
          <a:xfrm>
            <a:off x="7255366" y="2485382"/>
            <a:ext cx="790037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 defTabSz="912510">
              <a:spcBef>
                <a:spcPct val="0"/>
              </a:spcBef>
            </a:pPr>
            <a:r>
              <a:rPr lang="ru-RU" altLang="ru-RU" b="1" dirty="0" smtClean="0">
                <a:solidFill>
                  <a:srgbClr val="000000"/>
                </a:solidFill>
                <a:latin typeface="Arial Black" panose="020B0A04020102020204" pitchFamily="34" charset="0"/>
                <a:cs typeface="Times New Roman" pitchFamily="18" charset="0"/>
              </a:rPr>
              <a:t>36,8</a:t>
            </a:r>
            <a:endParaRPr lang="ru-RU" altLang="ru-RU" b="1" dirty="0">
              <a:solidFill>
                <a:srgbClr val="000000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24" name="Rectangle 16"/>
          <p:cNvSpPr>
            <a:spLocks noChangeArrowheads="1"/>
          </p:cNvSpPr>
          <p:nvPr/>
        </p:nvSpPr>
        <p:spPr bwMode="auto">
          <a:xfrm>
            <a:off x="4456192" y="2012956"/>
            <a:ext cx="720080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 defTabSz="912510">
              <a:spcBef>
                <a:spcPct val="0"/>
              </a:spcBef>
            </a:pPr>
            <a:r>
              <a:rPr lang="ru-RU" altLang="ru-RU" b="1" dirty="0" smtClean="0">
                <a:solidFill>
                  <a:srgbClr val="000000"/>
                </a:solidFill>
                <a:latin typeface="Arial Black" panose="020B0A04020102020204" pitchFamily="34" charset="0"/>
                <a:cs typeface="Times New Roman" pitchFamily="18" charset="0"/>
              </a:rPr>
              <a:t>65,3</a:t>
            </a:r>
            <a:endParaRPr lang="ru-RU" altLang="ru-RU" b="1" dirty="0">
              <a:solidFill>
                <a:srgbClr val="000000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25" name="Rectangle 16"/>
          <p:cNvSpPr>
            <a:spLocks noChangeArrowheads="1"/>
          </p:cNvSpPr>
          <p:nvPr/>
        </p:nvSpPr>
        <p:spPr bwMode="auto">
          <a:xfrm>
            <a:off x="7215882" y="1763862"/>
            <a:ext cx="822187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 defTabSz="912510">
              <a:spcBef>
                <a:spcPct val="0"/>
              </a:spcBef>
            </a:pPr>
            <a:r>
              <a:rPr lang="ru-RU" altLang="ru-RU" b="1" dirty="0" smtClean="0">
                <a:solidFill>
                  <a:srgbClr val="000000"/>
                </a:solidFill>
                <a:latin typeface="Arial Black" panose="020B0A04020102020204" pitchFamily="34" charset="0"/>
                <a:cs typeface="Times New Roman" pitchFamily="18" charset="0"/>
              </a:rPr>
              <a:t>65,4</a:t>
            </a:r>
            <a:endParaRPr lang="ru-RU" altLang="ru-RU" b="1" dirty="0">
              <a:solidFill>
                <a:srgbClr val="000000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26" name="AutoShape 21"/>
          <p:cNvSpPr>
            <a:spLocks noChangeArrowheads="1"/>
          </p:cNvSpPr>
          <p:nvPr/>
        </p:nvSpPr>
        <p:spPr bwMode="auto">
          <a:xfrm rot="20605854">
            <a:off x="5378052" y="1166357"/>
            <a:ext cx="1891586" cy="566137"/>
          </a:xfrm>
          <a:prstGeom prst="rightArrow">
            <a:avLst>
              <a:gd name="adj1" fmla="val 50000"/>
              <a:gd name="adj2" fmla="val 99504"/>
            </a:avLst>
          </a:prstGeom>
          <a:gradFill rotWithShape="1">
            <a:gsLst>
              <a:gs pos="20000">
                <a:srgbClr val="C00000"/>
              </a:gs>
              <a:gs pos="91000">
                <a:schemeClr val="bg1"/>
              </a:gs>
            </a:gsLst>
            <a:lin ang="5400000" scaled="1"/>
          </a:gradFill>
          <a:ln>
            <a:noFill/>
          </a:ln>
          <a:extLst/>
        </p:spPr>
        <p:txBody>
          <a:bodyPr wrap="none" anchor="ctr"/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400">
                <a:solidFill>
                  <a:srgbClr val="262626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"/>
              <a:defRPr sz="2200">
                <a:solidFill>
                  <a:srgbClr val="262626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000">
                <a:solidFill>
                  <a:srgbClr val="262626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>
                <a:solidFill>
                  <a:srgbClr val="262626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9pPr>
          </a:lstStyle>
          <a:p>
            <a:pPr algn="ctr" defTabSz="912510" eaLnBrk="1" hangingPunct="1">
              <a:lnSpc>
                <a:spcPts val="1680"/>
              </a:lnSpc>
              <a:spcBef>
                <a:spcPct val="0"/>
              </a:spcBef>
              <a:buClrTx/>
              <a:buFontTx/>
              <a:buNone/>
            </a:pPr>
            <a:r>
              <a:rPr lang="ru-RU" altLang="ru-RU" sz="1350" b="1" dirty="0" smtClean="0">
                <a:solidFill>
                  <a:srgbClr val="FFFFFF"/>
                </a:solidFill>
                <a:latin typeface="Calibri" pitchFamily="34" charset="0"/>
                <a:cs typeface="Arial" charset="0"/>
              </a:rPr>
              <a:t> </a:t>
            </a:r>
            <a:r>
              <a:rPr lang="ru-RU" altLang="ru-RU" sz="1350" b="1" dirty="0" smtClean="0">
                <a:solidFill>
                  <a:srgbClr val="000000"/>
                </a:solidFill>
                <a:latin typeface="Calibri" pitchFamily="34" charset="0"/>
                <a:cs typeface="Arial" charset="0"/>
              </a:rPr>
              <a:t>Рост</a:t>
            </a:r>
            <a:r>
              <a:rPr lang="ru-RU" altLang="ru-RU" sz="1350" b="1" dirty="0" smtClean="0">
                <a:solidFill>
                  <a:srgbClr val="FFFFFF"/>
                </a:solidFill>
                <a:latin typeface="Calibri" pitchFamily="34" charset="0"/>
                <a:cs typeface="Arial" charset="0"/>
              </a:rPr>
              <a:t> </a:t>
            </a:r>
            <a:r>
              <a:rPr lang="ru-RU" altLang="ru-RU" sz="1400" b="1" dirty="0" smtClean="0">
                <a:solidFill>
                  <a:srgbClr val="000000"/>
                </a:solidFill>
                <a:latin typeface="Calibri" pitchFamily="34" charset="0"/>
                <a:cs typeface="Arial" charset="0"/>
              </a:rPr>
              <a:t> 20,4 млн рублей</a:t>
            </a:r>
            <a:endParaRPr lang="ru-RU" altLang="ru-RU" sz="1400" b="1" dirty="0">
              <a:solidFill>
                <a:srgbClr val="000000"/>
              </a:solidFill>
              <a:latin typeface="Calibri" pitchFamily="34" charset="0"/>
              <a:cs typeface="Arial" charset="0"/>
            </a:endParaRPr>
          </a:p>
        </p:txBody>
      </p:sp>
      <p:sp>
        <p:nvSpPr>
          <p:cNvPr id="27" name="Rectangle 16"/>
          <p:cNvSpPr>
            <a:spLocks noChangeArrowheads="1"/>
          </p:cNvSpPr>
          <p:nvPr/>
        </p:nvSpPr>
        <p:spPr bwMode="auto">
          <a:xfrm>
            <a:off x="4166047" y="1204873"/>
            <a:ext cx="1118149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 defTabSz="912510">
              <a:spcBef>
                <a:spcPct val="0"/>
              </a:spcBef>
            </a:pPr>
            <a:r>
              <a:rPr lang="ru-RU" altLang="ru-RU" sz="2000" b="1" dirty="0" smtClean="0">
                <a:solidFill>
                  <a:srgbClr val="000000"/>
                </a:solidFill>
                <a:latin typeface="Arial Black" panose="020B0A04020102020204" pitchFamily="34" charset="0"/>
                <a:cs typeface="Times New Roman" pitchFamily="18" charset="0"/>
              </a:rPr>
              <a:t>278,1</a:t>
            </a:r>
            <a:endParaRPr lang="ru-RU" altLang="ru-RU" sz="2000" b="1" dirty="0">
              <a:solidFill>
                <a:srgbClr val="000000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29" name="Прямоугольник 28"/>
          <p:cNvSpPr/>
          <p:nvPr/>
        </p:nvSpPr>
        <p:spPr>
          <a:xfrm>
            <a:off x="2165669" y="4666964"/>
            <a:ext cx="155392" cy="203275"/>
          </a:xfrm>
          <a:prstGeom prst="rect">
            <a:avLst/>
          </a:prstGeom>
          <a:gradFill rotWithShape="1">
            <a:gsLst>
              <a:gs pos="100000">
                <a:srgbClr val="00CC99"/>
              </a:gs>
              <a:gs pos="45000">
                <a:srgbClr val="99FFCC"/>
              </a:gs>
            </a:gsLst>
            <a:lin ang="5400000" scaled="1"/>
          </a:gradFill>
          <a:ln>
            <a:noFill/>
          </a:ln>
        </p:spPr>
        <p:txBody>
          <a:bodyPr wrap="none" anchor="ctr"/>
          <a:lstStyle/>
          <a:p>
            <a:pPr defTabSz="914400">
              <a:defRPr/>
            </a:pPr>
            <a:endParaRPr lang="ru-RU" kern="0" dirty="0">
              <a:solidFill>
                <a:srgbClr val="9BCAE3"/>
              </a:solidFill>
            </a:endParaRPr>
          </a:p>
        </p:txBody>
      </p:sp>
      <p:sp>
        <p:nvSpPr>
          <p:cNvPr id="30" name="Rectangle 44"/>
          <p:cNvSpPr>
            <a:spLocks noChangeArrowheads="1"/>
          </p:cNvSpPr>
          <p:nvPr/>
        </p:nvSpPr>
        <p:spPr bwMode="auto">
          <a:xfrm>
            <a:off x="2374836" y="4583296"/>
            <a:ext cx="2037556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99CC00"/>
                </a:solidFill>
              </a14:hiddenFill>
            </a:ext>
            <a:ext uri="{91240B29-F687-4F45-9708-019B960494DF}">
              <a14:hiddenLine xmlns:a14="http://schemas.microsoft.com/office/drawing/2010/main" w="19050">
                <a:solidFill>
                  <a:srgbClr val="00FF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400">
                <a:solidFill>
                  <a:srgbClr val="262626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"/>
              <a:defRPr sz="2200">
                <a:solidFill>
                  <a:srgbClr val="262626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000">
                <a:solidFill>
                  <a:srgbClr val="262626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>
                <a:solidFill>
                  <a:srgbClr val="262626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9pPr>
          </a:lstStyle>
          <a:p>
            <a:pPr defTabSz="912510" eaLnBrk="1" hangingPunct="1">
              <a:spcBef>
                <a:spcPct val="0"/>
              </a:spcBef>
              <a:buClrTx/>
              <a:buFont typeface="Wingdings" pitchFamily="2" charset="2"/>
              <a:buNone/>
            </a:pPr>
            <a:r>
              <a:rPr lang="ru-RU" altLang="ru-RU" sz="1600" b="1" i="1" dirty="0" smtClean="0">
                <a:solidFill>
                  <a:srgbClr val="000000"/>
                </a:solidFill>
                <a:latin typeface="Calibri" pitchFamily="34" charset="0"/>
                <a:cs typeface="Arial" charset="0"/>
              </a:rPr>
              <a:t>Земельный налог</a:t>
            </a:r>
            <a:endParaRPr lang="ru-RU" altLang="ru-RU" sz="1600" b="1" i="1" dirty="0">
              <a:solidFill>
                <a:srgbClr val="000000"/>
              </a:solidFill>
              <a:latin typeface="Calibri" pitchFamily="34" charset="0"/>
              <a:cs typeface="Arial" charset="0"/>
            </a:endParaRPr>
          </a:p>
        </p:txBody>
      </p:sp>
      <p:sp>
        <p:nvSpPr>
          <p:cNvPr id="31" name="Прямоугольник 30"/>
          <p:cNvSpPr/>
          <p:nvPr/>
        </p:nvSpPr>
        <p:spPr>
          <a:xfrm>
            <a:off x="4114116" y="4647216"/>
            <a:ext cx="231244" cy="235750"/>
          </a:xfrm>
          <a:prstGeom prst="rect">
            <a:avLst/>
          </a:prstGeom>
          <a:solidFill>
            <a:srgbClr val="00CC99"/>
          </a:solidFill>
          <a:ln>
            <a:noFill/>
          </a:ln>
        </p:spPr>
        <p:txBody>
          <a:bodyPr wrap="none" anchor="ctr"/>
          <a:lstStyle/>
          <a:p>
            <a:pPr defTabSz="914400">
              <a:defRPr/>
            </a:pPr>
            <a:endParaRPr lang="ru-RU" kern="0" dirty="0">
              <a:solidFill>
                <a:srgbClr val="9BCAE3"/>
              </a:solidFill>
            </a:endParaRPr>
          </a:p>
        </p:txBody>
      </p:sp>
      <p:sp>
        <p:nvSpPr>
          <p:cNvPr id="32" name="Rectangle 44"/>
          <p:cNvSpPr>
            <a:spLocks noChangeArrowheads="1"/>
          </p:cNvSpPr>
          <p:nvPr/>
        </p:nvSpPr>
        <p:spPr bwMode="auto">
          <a:xfrm>
            <a:off x="4271973" y="4595812"/>
            <a:ext cx="2149956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99CC00"/>
                </a:solidFill>
              </a14:hiddenFill>
            </a:ext>
            <a:ext uri="{91240B29-F687-4F45-9708-019B960494DF}">
              <a14:hiddenLine xmlns:a14="http://schemas.microsoft.com/office/drawing/2010/main" w="19050">
                <a:solidFill>
                  <a:srgbClr val="00FF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400">
                <a:solidFill>
                  <a:srgbClr val="262626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"/>
              <a:defRPr sz="2200">
                <a:solidFill>
                  <a:srgbClr val="262626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000">
                <a:solidFill>
                  <a:srgbClr val="262626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>
                <a:solidFill>
                  <a:srgbClr val="262626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9pPr>
          </a:lstStyle>
          <a:p>
            <a:pPr defTabSz="912510" eaLnBrk="1" hangingPunct="1">
              <a:spcBef>
                <a:spcPct val="0"/>
              </a:spcBef>
              <a:buClrTx/>
              <a:buFont typeface="Wingdings" pitchFamily="2" charset="2"/>
              <a:buNone/>
            </a:pPr>
            <a:r>
              <a:rPr lang="ru-RU" altLang="ru-RU" sz="1600" b="1" i="1" dirty="0" smtClean="0">
                <a:solidFill>
                  <a:srgbClr val="000000"/>
                </a:solidFill>
                <a:latin typeface="Calibri" pitchFamily="34" charset="0"/>
                <a:cs typeface="Arial" charset="0"/>
              </a:rPr>
              <a:t>Транспортный налог</a:t>
            </a:r>
            <a:endParaRPr lang="ru-RU" altLang="ru-RU" sz="1600" b="1" i="1" dirty="0">
              <a:solidFill>
                <a:srgbClr val="000000"/>
              </a:solidFill>
              <a:latin typeface="Calibri" pitchFamily="34" charset="0"/>
              <a:cs typeface="Arial" charset="0"/>
            </a:endParaRPr>
          </a:p>
        </p:txBody>
      </p:sp>
      <p:sp>
        <p:nvSpPr>
          <p:cNvPr id="33" name="Прямоугольник 32"/>
          <p:cNvSpPr/>
          <p:nvPr/>
        </p:nvSpPr>
        <p:spPr>
          <a:xfrm>
            <a:off x="6367450" y="4634490"/>
            <a:ext cx="231244" cy="235750"/>
          </a:xfrm>
          <a:prstGeom prst="rect">
            <a:avLst/>
          </a:prstGeom>
          <a:gradFill rotWithShape="1">
            <a:gsLst>
              <a:gs pos="0">
                <a:srgbClr val="9BBB59">
                  <a:lumMod val="60000"/>
                  <a:lumOff val="40000"/>
                </a:srgbClr>
              </a:gs>
              <a:gs pos="0">
                <a:srgbClr val="009999"/>
              </a:gs>
            </a:gsLst>
            <a:lin ang="5400000" scaled="1"/>
          </a:gradFill>
          <a:ln>
            <a:noFill/>
          </a:ln>
        </p:spPr>
        <p:txBody>
          <a:bodyPr wrap="none" anchor="ctr"/>
          <a:lstStyle/>
          <a:p>
            <a:pPr defTabSz="914400">
              <a:defRPr/>
            </a:pPr>
            <a:endParaRPr lang="ru-RU" kern="0" dirty="0">
              <a:solidFill>
                <a:srgbClr val="9BCAE3"/>
              </a:solidFill>
            </a:endParaRPr>
          </a:p>
        </p:txBody>
      </p:sp>
      <p:sp>
        <p:nvSpPr>
          <p:cNvPr id="34" name="Rectangle 44"/>
          <p:cNvSpPr>
            <a:spLocks noChangeArrowheads="1"/>
          </p:cNvSpPr>
          <p:nvPr/>
        </p:nvSpPr>
        <p:spPr bwMode="auto">
          <a:xfrm>
            <a:off x="6635993" y="4514935"/>
            <a:ext cx="2149956" cy="5847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99CC00"/>
                </a:solidFill>
              </a14:hiddenFill>
            </a:ext>
            <a:ext uri="{91240B29-F687-4F45-9708-019B960494DF}">
              <a14:hiddenLine xmlns:a14="http://schemas.microsoft.com/office/drawing/2010/main" w="19050">
                <a:solidFill>
                  <a:srgbClr val="00FF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400">
                <a:solidFill>
                  <a:srgbClr val="262626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"/>
              <a:defRPr sz="2200">
                <a:solidFill>
                  <a:srgbClr val="262626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000">
                <a:solidFill>
                  <a:srgbClr val="262626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>
                <a:solidFill>
                  <a:srgbClr val="262626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9pPr>
          </a:lstStyle>
          <a:p>
            <a:pPr defTabSz="912510" eaLnBrk="1" hangingPunct="1">
              <a:spcBef>
                <a:spcPct val="0"/>
              </a:spcBef>
              <a:buClrTx/>
              <a:buFont typeface="Wingdings" pitchFamily="2" charset="2"/>
              <a:buNone/>
            </a:pPr>
            <a:r>
              <a:rPr lang="ru-RU" altLang="ru-RU" sz="1600" b="1" i="1" dirty="0" smtClean="0">
                <a:solidFill>
                  <a:srgbClr val="000000"/>
                </a:solidFill>
                <a:latin typeface="Calibri" pitchFamily="34" charset="0"/>
                <a:cs typeface="Arial" charset="0"/>
              </a:rPr>
              <a:t>Налог на имущество физических лиц</a:t>
            </a:r>
            <a:endParaRPr lang="ru-RU" altLang="ru-RU" sz="1600" b="1" i="1" dirty="0">
              <a:solidFill>
                <a:srgbClr val="000000"/>
              </a:solidFill>
              <a:latin typeface="Calibri" pitchFamily="34" charset="0"/>
              <a:cs typeface="Arial" charset="0"/>
            </a:endParaRPr>
          </a:p>
        </p:txBody>
      </p:sp>
      <p:sp>
        <p:nvSpPr>
          <p:cNvPr id="37" name="Arrow: Chevron 3">
            <a:extLst>
              <a:ext uri="{FF2B5EF4-FFF2-40B4-BE49-F238E27FC236}">
                <a16:creationId xmlns="" xmlns:a16="http://schemas.microsoft.com/office/drawing/2014/main" id="{B74DCDE5-F6FF-490A-B8D2-396498CA034B}"/>
              </a:ext>
            </a:extLst>
          </p:cNvPr>
          <p:cNvSpPr/>
          <p:nvPr/>
        </p:nvSpPr>
        <p:spPr>
          <a:xfrm>
            <a:off x="7094349" y="106652"/>
            <a:ext cx="1947474" cy="370307"/>
          </a:xfrm>
          <a:prstGeom prst="chevron">
            <a:avLst/>
          </a:prstGeom>
          <a:solidFill>
            <a:srgbClr val="769BC9">
              <a:lumMod val="50000"/>
              <a:alpha val="70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algn="ctr" defTabSz="914400">
              <a:defRPr/>
            </a:pPr>
            <a:endParaRPr lang="en-US" kern="0" smtClean="0">
              <a:solidFill>
                <a:prstClr val="black"/>
              </a:solidFill>
              <a:latin typeface="Calibri Light"/>
            </a:endParaRPr>
          </a:p>
        </p:txBody>
      </p:sp>
      <p:grpSp>
        <p:nvGrpSpPr>
          <p:cNvPr id="38" name="Group 57">
            <a:extLst>
              <a:ext uri="{FF2B5EF4-FFF2-40B4-BE49-F238E27FC236}">
                <a16:creationId xmlns="" xmlns:a16="http://schemas.microsoft.com/office/drawing/2014/main" id="{EE4EA1F8-2E82-4BD3-8FEE-7C36ADF445AB}"/>
              </a:ext>
            </a:extLst>
          </p:cNvPr>
          <p:cNvGrpSpPr/>
          <p:nvPr/>
        </p:nvGrpSpPr>
        <p:grpSpPr>
          <a:xfrm>
            <a:off x="7338631" y="134190"/>
            <a:ext cx="289122" cy="276780"/>
            <a:chOff x="4892675" y="2516188"/>
            <a:chExt cx="287338" cy="285750"/>
          </a:xfrm>
          <a:solidFill>
            <a:sysClr val="window" lastClr="FFFFFF"/>
          </a:solidFill>
        </p:grpSpPr>
        <p:sp>
          <p:nvSpPr>
            <p:cNvPr id="39" name="Freeform 1161">
              <a:extLst>
                <a:ext uri="{FF2B5EF4-FFF2-40B4-BE49-F238E27FC236}">
                  <a16:creationId xmlns="" xmlns:a16="http://schemas.microsoft.com/office/drawing/2014/main" id="{DECD2C4C-30A1-4095-BAEF-0291C42CC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675" y="2554288"/>
              <a:ext cx="200025" cy="220663"/>
            </a:xfrm>
            <a:custGeom>
              <a:avLst/>
              <a:gdLst>
                <a:gd name="T0" fmla="*/ 411 w 506"/>
                <a:gd name="T1" fmla="*/ 506 h 554"/>
                <a:gd name="T2" fmla="*/ 506 w 506"/>
                <a:gd name="T3" fmla="*/ 410 h 554"/>
                <a:gd name="T4" fmla="*/ 506 w 506"/>
                <a:gd name="T5" fmla="*/ 11 h 554"/>
                <a:gd name="T6" fmla="*/ 505 w 506"/>
                <a:gd name="T7" fmla="*/ 7 h 554"/>
                <a:gd name="T8" fmla="*/ 503 w 506"/>
                <a:gd name="T9" fmla="*/ 3 h 554"/>
                <a:gd name="T10" fmla="*/ 499 w 506"/>
                <a:gd name="T11" fmla="*/ 1 h 554"/>
                <a:gd name="T12" fmla="*/ 494 w 506"/>
                <a:gd name="T13" fmla="*/ 0 h 554"/>
                <a:gd name="T14" fmla="*/ 410 w 506"/>
                <a:gd name="T15" fmla="*/ 0 h 554"/>
                <a:gd name="T16" fmla="*/ 410 w 506"/>
                <a:gd name="T17" fmla="*/ 71 h 554"/>
                <a:gd name="T18" fmla="*/ 434 w 506"/>
                <a:gd name="T19" fmla="*/ 71 h 554"/>
                <a:gd name="T20" fmla="*/ 434 w 506"/>
                <a:gd name="T21" fmla="*/ 481 h 554"/>
                <a:gd name="T22" fmla="*/ 73 w 506"/>
                <a:gd name="T23" fmla="*/ 481 h 554"/>
                <a:gd name="T24" fmla="*/ 73 w 506"/>
                <a:gd name="T25" fmla="*/ 71 h 554"/>
                <a:gd name="T26" fmla="*/ 97 w 506"/>
                <a:gd name="T27" fmla="*/ 71 h 554"/>
                <a:gd name="T28" fmla="*/ 97 w 506"/>
                <a:gd name="T29" fmla="*/ 0 h 554"/>
                <a:gd name="T30" fmla="*/ 12 w 506"/>
                <a:gd name="T31" fmla="*/ 0 h 554"/>
                <a:gd name="T32" fmla="*/ 7 w 506"/>
                <a:gd name="T33" fmla="*/ 1 h 554"/>
                <a:gd name="T34" fmla="*/ 4 w 506"/>
                <a:gd name="T35" fmla="*/ 3 h 554"/>
                <a:gd name="T36" fmla="*/ 1 w 506"/>
                <a:gd name="T37" fmla="*/ 7 h 554"/>
                <a:gd name="T38" fmla="*/ 0 w 506"/>
                <a:gd name="T39" fmla="*/ 11 h 554"/>
                <a:gd name="T40" fmla="*/ 0 w 506"/>
                <a:gd name="T41" fmla="*/ 494 h 554"/>
                <a:gd name="T42" fmla="*/ 0 w 506"/>
                <a:gd name="T43" fmla="*/ 501 h 554"/>
                <a:gd name="T44" fmla="*/ 1 w 506"/>
                <a:gd name="T45" fmla="*/ 508 h 554"/>
                <a:gd name="T46" fmla="*/ 2 w 506"/>
                <a:gd name="T47" fmla="*/ 514 h 554"/>
                <a:gd name="T48" fmla="*/ 4 w 506"/>
                <a:gd name="T49" fmla="*/ 520 h 554"/>
                <a:gd name="T50" fmla="*/ 6 w 506"/>
                <a:gd name="T51" fmla="*/ 525 h 554"/>
                <a:gd name="T52" fmla="*/ 9 w 506"/>
                <a:gd name="T53" fmla="*/ 530 h 554"/>
                <a:gd name="T54" fmla="*/ 12 w 506"/>
                <a:gd name="T55" fmla="*/ 534 h 554"/>
                <a:gd name="T56" fmla="*/ 15 w 506"/>
                <a:gd name="T57" fmla="*/ 538 h 554"/>
                <a:gd name="T58" fmla="*/ 20 w 506"/>
                <a:gd name="T59" fmla="*/ 542 h 554"/>
                <a:gd name="T60" fmla="*/ 24 w 506"/>
                <a:gd name="T61" fmla="*/ 546 h 554"/>
                <a:gd name="T62" fmla="*/ 29 w 506"/>
                <a:gd name="T63" fmla="*/ 548 h 554"/>
                <a:gd name="T64" fmla="*/ 35 w 506"/>
                <a:gd name="T65" fmla="*/ 550 h 554"/>
                <a:gd name="T66" fmla="*/ 40 w 506"/>
                <a:gd name="T67" fmla="*/ 552 h 554"/>
                <a:gd name="T68" fmla="*/ 46 w 506"/>
                <a:gd name="T69" fmla="*/ 553 h 554"/>
                <a:gd name="T70" fmla="*/ 53 w 506"/>
                <a:gd name="T71" fmla="*/ 554 h 554"/>
                <a:gd name="T72" fmla="*/ 60 w 506"/>
                <a:gd name="T73" fmla="*/ 554 h 554"/>
                <a:gd name="T74" fmla="*/ 396 w 506"/>
                <a:gd name="T75" fmla="*/ 554 h 554"/>
                <a:gd name="T76" fmla="*/ 408 w 506"/>
                <a:gd name="T77" fmla="*/ 512 h 554"/>
                <a:gd name="T78" fmla="*/ 409 w 506"/>
                <a:gd name="T79" fmla="*/ 509 h 554"/>
                <a:gd name="T80" fmla="*/ 411 w 506"/>
                <a:gd name="T81" fmla="*/ 506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06" h="554">
                  <a:moveTo>
                    <a:pt x="411" y="506"/>
                  </a:moveTo>
                  <a:lnTo>
                    <a:pt x="506" y="410"/>
                  </a:lnTo>
                  <a:lnTo>
                    <a:pt x="506" y="11"/>
                  </a:lnTo>
                  <a:lnTo>
                    <a:pt x="505" y="7"/>
                  </a:lnTo>
                  <a:lnTo>
                    <a:pt x="503" y="3"/>
                  </a:lnTo>
                  <a:lnTo>
                    <a:pt x="499" y="1"/>
                  </a:lnTo>
                  <a:lnTo>
                    <a:pt x="494" y="0"/>
                  </a:lnTo>
                  <a:lnTo>
                    <a:pt x="410" y="0"/>
                  </a:lnTo>
                  <a:lnTo>
                    <a:pt x="410" y="71"/>
                  </a:lnTo>
                  <a:lnTo>
                    <a:pt x="434" y="71"/>
                  </a:lnTo>
                  <a:lnTo>
                    <a:pt x="434" y="481"/>
                  </a:lnTo>
                  <a:lnTo>
                    <a:pt x="73" y="481"/>
                  </a:lnTo>
                  <a:lnTo>
                    <a:pt x="73" y="71"/>
                  </a:lnTo>
                  <a:lnTo>
                    <a:pt x="97" y="71"/>
                  </a:lnTo>
                  <a:lnTo>
                    <a:pt x="97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0" y="494"/>
                  </a:lnTo>
                  <a:lnTo>
                    <a:pt x="0" y="501"/>
                  </a:lnTo>
                  <a:lnTo>
                    <a:pt x="1" y="508"/>
                  </a:lnTo>
                  <a:lnTo>
                    <a:pt x="2" y="514"/>
                  </a:lnTo>
                  <a:lnTo>
                    <a:pt x="4" y="520"/>
                  </a:lnTo>
                  <a:lnTo>
                    <a:pt x="6" y="525"/>
                  </a:lnTo>
                  <a:lnTo>
                    <a:pt x="9" y="530"/>
                  </a:lnTo>
                  <a:lnTo>
                    <a:pt x="12" y="534"/>
                  </a:lnTo>
                  <a:lnTo>
                    <a:pt x="15" y="538"/>
                  </a:lnTo>
                  <a:lnTo>
                    <a:pt x="20" y="542"/>
                  </a:lnTo>
                  <a:lnTo>
                    <a:pt x="24" y="546"/>
                  </a:lnTo>
                  <a:lnTo>
                    <a:pt x="29" y="548"/>
                  </a:lnTo>
                  <a:lnTo>
                    <a:pt x="35" y="550"/>
                  </a:lnTo>
                  <a:lnTo>
                    <a:pt x="40" y="552"/>
                  </a:lnTo>
                  <a:lnTo>
                    <a:pt x="46" y="553"/>
                  </a:lnTo>
                  <a:lnTo>
                    <a:pt x="53" y="554"/>
                  </a:lnTo>
                  <a:lnTo>
                    <a:pt x="60" y="554"/>
                  </a:lnTo>
                  <a:lnTo>
                    <a:pt x="396" y="554"/>
                  </a:lnTo>
                  <a:lnTo>
                    <a:pt x="408" y="512"/>
                  </a:lnTo>
                  <a:lnTo>
                    <a:pt x="409" y="509"/>
                  </a:lnTo>
                  <a:lnTo>
                    <a:pt x="411" y="50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40" name="Freeform 1162">
              <a:extLst>
                <a:ext uri="{FF2B5EF4-FFF2-40B4-BE49-F238E27FC236}">
                  <a16:creationId xmlns="" xmlns:a16="http://schemas.microsoft.com/office/drawing/2014/main" id="{ACA6B076-61E2-4FF2-A002-3BAC97091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22550"/>
              <a:ext cx="69850" cy="9525"/>
            </a:xfrm>
            <a:custGeom>
              <a:avLst/>
              <a:gdLst>
                <a:gd name="T0" fmla="*/ 164 w 176"/>
                <a:gd name="T1" fmla="*/ 0 h 25"/>
                <a:gd name="T2" fmla="*/ 12 w 176"/>
                <a:gd name="T3" fmla="*/ 0 h 25"/>
                <a:gd name="T4" fmla="*/ 7 w 176"/>
                <a:gd name="T5" fmla="*/ 1 h 25"/>
                <a:gd name="T6" fmla="*/ 4 w 176"/>
                <a:gd name="T7" fmla="*/ 4 h 25"/>
                <a:gd name="T8" fmla="*/ 1 w 176"/>
                <a:gd name="T9" fmla="*/ 7 h 25"/>
                <a:gd name="T10" fmla="*/ 0 w 176"/>
                <a:gd name="T11" fmla="*/ 12 h 25"/>
                <a:gd name="T12" fmla="*/ 1 w 176"/>
                <a:gd name="T13" fmla="*/ 18 h 25"/>
                <a:gd name="T14" fmla="*/ 4 w 176"/>
                <a:gd name="T15" fmla="*/ 21 h 25"/>
                <a:gd name="T16" fmla="*/ 7 w 176"/>
                <a:gd name="T17" fmla="*/ 24 h 25"/>
                <a:gd name="T18" fmla="*/ 12 w 176"/>
                <a:gd name="T19" fmla="*/ 25 h 25"/>
                <a:gd name="T20" fmla="*/ 164 w 176"/>
                <a:gd name="T21" fmla="*/ 25 h 25"/>
                <a:gd name="T22" fmla="*/ 168 w 176"/>
                <a:gd name="T23" fmla="*/ 24 h 25"/>
                <a:gd name="T24" fmla="*/ 172 w 176"/>
                <a:gd name="T25" fmla="*/ 21 h 25"/>
                <a:gd name="T26" fmla="*/ 175 w 176"/>
                <a:gd name="T27" fmla="*/ 18 h 25"/>
                <a:gd name="T28" fmla="*/ 176 w 176"/>
                <a:gd name="T29" fmla="*/ 12 h 25"/>
                <a:gd name="T30" fmla="*/ 175 w 176"/>
                <a:gd name="T31" fmla="*/ 7 h 25"/>
                <a:gd name="T32" fmla="*/ 172 w 176"/>
                <a:gd name="T33" fmla="*/ 4 h 25"/>
                <a:gd name="T34" fmla="*/ 168 w 176"/>
                <a:gd name="T35" fmla="*/ 1 h 25"/>
                <a:gd name="T36" fmla="*/ 164 w 176"/>
                <a:gd name="T3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5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4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8"/>
                  </a:lnTo>
                  <a:lnTo>
                    <a:pt x="4" y="21"/>
                  </a:lnTo>
                  <a:lnTo>
                    <a:pt x="7" y="24"/>
                  </a:lnTo>
                  <a:lnTo>
                    <a:pt x="12" y="25"/>
                  </a:lnTo>
                  <a:lnTo>
                    <a:pt x="164" y="25"/>
                  </a:lnTo>
                  <a:lnTo>
                    <a:pt x="168" y="24"/>
                  </a:lnTo>
                  <a:lnTo>
                    <a:pt x="172" y="21"/>
                  </a:lnTo>
                  <a:lnTo>
                    <a:pt x="175" y="18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4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41" name="Freeform 1163">
              <a:extLst>
                <a:ext uri="{FF2B5EF4-FFF2-40B4-BE49-F238E27FC236}">
                  <a16:creationId xmlns="" xmlns:a16="http://schemas.microsoft.com/office/drawing/2014/main" id="{430041FE-A5BC-456F-85E7-0E6E667DE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300" y="2516188"/>
              <a:ext cx="104775" cy="82550"/>
            </a:xfrm>
            <a:custGeom>
              <a:avLst/>
              <a:gdLst>
                <a:gd name="T0" fmla="*/ 253 w 266"/>
                <a:gd name="T1" fmla="*/ 205 h 205"/>
                <a:gd name="T2" fmla="*/ 263 w 266"/>
                <a:gd name="T3" fmla="*/ 202 h 205"/>
                <a:gd name="T4" fmla="*/ 266 w 266"/>
                <a:gd name="T5" fmla="*/ 193 h 205"/>
                <a:gd name="T6" fmla="*/ 265 w 266"/>
                <a:gd name="T7" fmla="*/ 56 h 205"/>
                <a:gd name="T8" fmla="*/ 258 w 266"/>
                <a:gd name="T9" fmla="*/ 49 h 205"/>
                <a:gd name="T10" fmla="*/ 217 w 266"/>
                <a:gd name="T11" fmla="*/ 48 h 205"/>
                <a:gd name="T12" fmla="*/ 205 w 266"/>
                <a:gd name="T13" fmla="*/ 43 h 205"/>
                <a:gd name="T14" fmla="*/ 200 w 266"/>
                <a:gd name="T15" fmla="*/ 32 h 205"/>
                <a:gd name="T16" fmla="*/ 192 w 266"/>
                <a:gd name="T17" fmla="*/ 19 h 205"/>
                <a:gd name="T18" fmla="*/ 178 w 266"/>
                <a:gd name="T19" fmla="*/ 9 h 205"/>
                <a:gd name="T20" fmla="*/ 169 w 266"/>
                <a:gd name="T21" fmla="*/ 5 h 205"/>
                <a:gd name="T22" fmla="*/ 166 w 266"/>
                <a:gd name="T23" fmla="*/ 4 h 205"/>
                <a:gd name="T24" fmla="*/ 162 w 266"/>
                <a:gd name="T25" fmla="*/ 4 h 205"/>
                <a:gd name="T26" fmla="*/ 158 w 266"/>
                <a:gd name="T27" fmla="*/ 3 h 205"/>
                <a:gd name="T28" fmla="*/ 154 w 266"/>
                <a:gd name="T29" fmla="*/ 2 h 205"/>
                <a:gd name="T30" fmla="*/ 150 w 266"/>
                <a:gd name="T31" fmla="*/ 1 h 205"/>
                <a:gd name="T32" fmla="*/ 145 w 266"/>
                <a:gd name="T33" fmla="*/ 1 h 205"/>
                <a:gd name="T34" fmla="*/ 140 w 266"/>
                <a:gd name="T35" fmla="*/ 0 h 205"/>
                <a:gd name="T36" fmla="*/ 131 w 266"/>
                <a:gd name="T37" fmla="*/ 0 h 205"/>
                <a:gd name="T38" fmla="*/ 125 w 266"/>
                <a:gd name="T39" fmla="*/ 1 h 205"/>
                <a:gd name="T40" fmla="*/ 121 w 266"/>
                <a:gd name="T41" fmla="*/ 1 h 205"/>
                <a:gd name="T42" fmla="*/ 117 w 266"/>
                <a:gd name="T43" fmla="*/ 2 h 205"/>
                <a:gd name="T44" fmla="*/ 113 w 266"/>
                <a:gd name="T45" fmla="*/ 3 h 205"/>
                <a:gd name="T46" fmla="*/ 110 w 266"/>
                <a:gd name="T47" fmla="*/ 4 h 205"/>
                <a:gd name="T48" fmla="*/ 106 w 266"/>
                <a:gd name="T49" fmla="*/ 4 h 205"/>
                <a:gd name="T50" fmla="*/ 102 w 266"/>
                <a:gd name="T51" fmla="*/ 5 h 205"/>
                <a:gd name="T52" fmla="*/ 92 w 266"/>
                <a:gd name="T53" fmla="*/ 9 h 205"/>
                <a:gd name="T54" fmla="*/ 79 w 266"/>
                <a:gd name="T55" fmla="*/ 19 h 205"/>
                <a:gd name="T56" fmla="*/ 70 w 266"/>
                <a:gd name="T57" fmla="*/ 32 h 205"/>
                <a:gd name="T58" fmla="*/ 65 w 266"/>
                <a:gd name="T59" fmla="*/ 43 h 205"/>
                <a:gd name="T60" fmla="*/ 55 w 266"/>
                <a:gd name="T61" fmla="*/ 48 h 205"/>
                <a:gd name="T62" fmla="*/ 9 w 266"/>
                <a:gd name="T63" fmla="*/ 49 h 205"/>
                <a:gd name="T64" fmla="*/ 1 w 266"/>
                <a:gd name="T65" fmla="*/ 56 h 205"/>
                <a:gd name="T66" fmla="*/ 0 w 266"/>
                <a:gd name="T67" fmla="*/ 193 h 205"/>
                <a:gd name="T68" fmla="*/ 5 w 266"/>
                <a:gd name="T69" fmla="*/ 202 h 205"/>
                <a:gd name="T70" fmla="*/ 13 w 266"/>
                <a:gd name="T71" fmla="*/ 205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66" h="205">
                  <a:moveTo>
                    <a:pt x="13" y="205"/>
                  </a:moveTo>
                  <a:lnTo>
                    <a:pt x="253" y="205"/>
                  </a:lnTo>
                  <a:lnTo>
                    <a:pt x="258" y="204"/>
                  </a:lnTo>
                  <a:lnTo>
                    <a:pt x="263" y="202"/>
                  </a:lnTo>
                  <a:lnTo>
                    <a:pt x="265" y="198"/>
                  </a:lnTo>
                  <a:lnTo>
                    <a:pt x="266" y="193"/>
                  </a:lnTo>
                  <a:lnTo>
                    <a:pt x="266" y="60"/>
                  </a:lnTo>
                  <a:lnTo>
                    <a:pt x="265" y="56"/>
                  </a:lnTo>
                  <a:lnTo>
                    <a:pt x="263" y="52"/>
                  </a:lnTo>
                  <a:lnTo>
                    <a:pt x="258" y="49"/>
                  </a:lnTo>
                  <a:lnTo>
                    <a:pt x="253" y="48"/>
                  </a:lnTo>
                  <a:lnTo>
                    <a:pt x="217" y="48"/>
                  </a:lnTo>
                  <a:lnTo>
                    <a:pt x="207" y="48"/>
                  </a:lnTo>
                  <a:lnTo>
                    <a:pt x="205" y="43"/>
                  </a:lnTo>
                  <a:lnTo>
                    <a:pt x="203" y="38"/>
                  </a:lnTo>
                  <a:lnTo>
                    <a:pt x="200" y="32"/>
                  </a:lnTo>
                  <a:lnTo>
                    <a:pt x="197" y="26"/>
                  </a:lnTo>
                  <a:lnTo>
                    <a:pt x="192" y="19"/>
                  </a:lnTo>
                  <a:lnTo>
                    <a:pt x="186" y="14"/>
                  </a:lnTo>
                  <a:lnTo>
                    <a:pt x="178" y="9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6" y="4"/>
                  </a:lnTo>
                  <a:lnTo>
                    <a:pt x="163" y="4"/>
                  </a:lnTo>
                  <a:lnTo>
                    <a:pt x="162" y="4"/>
                  </a:lnTo>
                  <a:lnTo>
                    <a:pt x="161" y="4"/>
                  </a:lnTo>
                  <a:lnTo>
                    <a:pt x="158" y="3"/>
                  </a:lnTo>
                  <a:lnTo>
                    <a:pt x="155" y="2"/>
                  </a:lnTo>
                  <a:lnTo>
                    <a:pt x="154" y="2"/>
                  </a:lnTo>
                  <a:lnTo>
                    <a:pt x="153" y="1"/>
                  </a:lnTo>
                  <a:lnTo>
                    <a:pt x="150" y="1"/>
                  </a:lnTo>
                  <a:lnTo>
                    <a:pt x="147" y="1"/>
                  </a:lnTo>
                  <a:lnTo>
                    <a:pt x="145" y="1"/>
                  </a:lnTo>
                  <a:lnTo>
                    <a:pt x="144" y="1"/>
                  </a:lnTo>
                  <a:lnTo>
                    <a:pt x="140" y="0"/>
                  </a:lnTo>
                  <a:lnTo>
                    <a:pt x="135" y="0"/>
                  </a:lnTo>
                  <a:lnTo>
                    <a:pt x="131" y="0"/>
                  </a:lnTo>
                  <a:lnTo>
                    <a:pt x="126" y="1"/>
                  </a:lnTo>
                  <a:lnTo>
                    <a:pt x="125" y="1"/>
                  </a:lnTo>
                  <a:lnTo>
                    <a:pt x="124" y="1"/>
                  </a:lnTo>
                  <a:lnTo>
                    <a:pt x="121" y="1"/>
                  </a:lnTo>
                  <a:lnTo>
                    <a:pt x="118" y="1"/>
                  </a:lnTo>
                  <a:lnTo>
                    <a:pt x="117" y="2"/>
                  </a:lnTo>
                  <a:lnTo>
                    <a:pt x="116" y="2"/>
                  </a:lnTo>
                  <a:lnTo>
                    <a:pt x="113" y="3"/>
                  </a:lnTo>
                  <a:lnTo>
                    <a:pt x="110" y="4"/>
                  </a:lnTo>
                  <a:lnTo>
                    <a:pt x="110" y="4"/>
                  </a:lnTo>
                  <a:lnTo>
                    <a:pt x="109" y="4"/>
                  </a:lnTo>
                  <a:lnTo>
                    <a:pt x="106" y="4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1" y="5"/>
                  </a:lnTo>
                  <a:lnTo>
                    <a:pt x="92" y="9"/>
                  </a:lnTo>
                  <a:lnTo>
                    <a:pt x="85" y="14"/>
                  </a:lnTo>
                  <a:lnTo>
                    <a:pt x="79" y="19"/>
                  </a:lnTo>
                  <a:lnTo>
                    <a:pt x="74" y="26"/>
                  </a:lnTo>
                  <a:lnTo>
                    <a:pt x="70" y="32"/>
                  </a:lnTo>
                  <a:lnTo>
                    <a:pt x="67" y="38"/>
                  </a:lnTo>
                  <a:lnTo>
                    <a:pt x="65" y="43"/>
                  </a:lnTo>
                  <a:lnTo>
                    <a:pt x="64" y="48"/>
                  </a:lnTo>
                  <a:lnTo>
                    <a:pt x="55" y="48"/>
                  </a:lnTo>
                  <a:lnTo>
                    <a:pt x="13" y="48"/>
                  </a:lnTo>
                  <a:lnTo>
                    <a:pt x="9" y="49"/>
                  </a:lnTo>
                  <a:lnTo>
                    <a:pt x="5" y="52"/>
                  </a:lnTo>
                  <a:lnTo>
                    <a:pt x="1" y="56"/>
                  </a:lnTo>
                  <a:lnTo>
                    <a:pt x="0" y="60"/>
                  </a:lnTo>
                  <a:lnTo>
                    <a:pt x="0" y="193"/>
                  </a:lnTo>
                  <a:lnTo>
                    <a:pt x="1" y="198"/>
                  </a:lnTo>
                  <a:lnTo>
                    <a:pt x="5" y="202"/>
                  </a:lnTo>
                  <a:lnTo>
                    <a:pt x="9" y="204"/>
                  </a:lnTo>
                  <a:lnTo>
                    <a:pt x="13" y="20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42" name="Freeform 1164">
              <a:extLst>
                <a:ext uri="{FF2B5EF4-FFF2-40B4-BE49-F238E27FC236}">
                  <a16:creationId xmlns="" xmlns:a16="http://schemas.microsoft.com/office/drawing/2014/main" id="{796704C1-487B-43FB-8336-10F28D9A4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1425" y="2767013"/>
              <a:ext cx="34925" cy="34925"/>
            </a:xfrm>
            <a:custGeom>
              <a:avLst/>
              <a:gdLst>
                <a:gd name="T0" fmla="*/ 0 w 88"/>
                <a:gd name="T1" fmla="*/ 88 h 88"/>
                <a:gd name="T2" fmla="*/ 88 w 88"/>
                <a:gd name="T3" fmla="*/ 64 h 88"/>
                <a:gd name="T4" fmla="*/ 25 w 88"/>
                <a:gd name="T5" fmla="*/ 0 h 88"/>
                <a:gd name="T6" fmla="*/ 0 w 88"/>
                <a:gd name="T7" fmla="*/ 8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88">
                  <a:moveTo>
                    <a:pt x="0" y="88"/>
                  </a:moveTo>
                  <a:lnTo>
                    <a:pt x="88" y="64"/>
                  </a:lnTo>
                  <a:lnTo>
                    <a:pt x="25" y="0"/>
                  </a:lnTo>
                  <a:lnTo>
                    <a:pt x="0" y="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43" name="Freeform 1165">
              <a:extLst>
                <a:ext uri="{FF2B5EF4-FFF2-40B4-BE49-F238E27FC236}">
                  <a16:creationId xmlns="" xmlns:a16="http://schemas.microsoft.com/office/drawing/2014/main" id="{C8AE7332-B168-4839-9413-70CF47DC3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5713" y="2701925"/>
              <a:ext cx="87313" cy="85725"/>
            </a:xfrm>
            <a:custGeom>
              <a:avLst/>
              <a:gdLst>
                <a:gd name="T0" fmla="*/ 0 w 218"/>
                <a:gd name="T1" fmla="*/ 145 h 218"/>
                <a:gd name="T2" fmla="*/ 73 w 218"/>
                <a:gd name="T3" fmla="*/ 218 h 218"/>
                <a:gd name="T4" fmla="*/ 218 w 218"/>
                <a:gd name="T5" fmla="*/ 74 h 218"/>
                <a:gd name="T6" fmla="*/ 144 w 218"/>
                <a:gd name="T7" fmla="*/ 0 h 218"/>
                <a:gd name="T8" fmla="*/ 0 w 218"/>
                <a:gd name="T9" fmla="*/ 145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8" h="218">
                  <a:moveTo>
                    <a:pt x="0" y="145"/>
                  </a:moveTo>
                  <a:lnTo>
                    <a:pt x="73" y="218"/>
                  </a:lnTo>
                  <a:lnTo>
                    <a:pt x="218" y="74"/>
                  </a:lnTo>
                  <a:lnTo>
                    <a:pt x="144" y="0"/>
                  </a:lnTo>
                  <a:lnTo>
                    <a:pt x="0" y="14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44" name="Freeform 1166">
              <a:extLst>
                <a:ext uri="{FF2B5EF4-FFF2-40B4-BE49-F238E27FC236}">
                  <a16:creationId xmlns="" xmlns:a16="http://schemas.microsoft.com/office/drawing/2014/main" id="{A26445E2-D268-4050-86CC-6EB1E5803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0800" y="2674938"/>
              <a:ext cx="49213" cy="49213"/>
            </a:xfrm>
            <a:custGeom>
              <a:avLst/>
              <a:gdLst>
                <a:gd name="T0" fmla="*/ 50 w 123"/>
                <a:gd name="T1" fmla="*/ 0 h 123"/>
                <a:gd name="T2" fmla="*/ 0 w 123"/>
                <a:gd name="T3" fmla="*/ 50 h 123"/>
                <a:gd name="T4" fmla="*/ 73 w 123"/>
                <a:gd name="T5" fmla="*/ 123 h 123"/>
                <a:gd name="T6" fmla="*/ 123 w 123"/>
                <a:gd name="T7" fmla="*/ 73 h 123"/>
                <a:gd name="T8" fmla="*/ 50 w 123"/>
                <a:gd name="T9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3" h="123">
                  <a:moveTo>
                    <a:pt x="50" y="0"/>
                  </a:moveTo>
                  <a:lnTo>
                    <a:pt x="0" y="50"/>
                  </a:lnTo>
                  <a:lnTo>
                    <a:pt x="73" y="123"/>
                  </a:lnTo>
                  <a:lnTo>
                    <a:pt x="123" y="73"/>
                  </a:lnTo>
                  <a:lnTo>
                    <a:pt x="5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45" name="Freeform 1167">
              <a:extLst>
                <a:ext uri="{FF2B5EF4-FFF2-40B4-BE49-F238E27FC236}">
                  <a16:creationId xmlns="" xmlns:a16="http://schemas.microsoft.com/office/drawing/2014/main" id="{4316318C-71C4-4159-B0E7-B80F0216B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51125"/>
              <a:ext cx="69850" cy="9525"/>
            </a:xfrm>
            <a:custGeom>
              <a:avLst/>
              <a:gdLst>
                <a:gd name="T0" fmla="*/ 164 w 176"/>
                <a:gd name="T1" fmla="*/ 0 h 23"/>
                <a:gd name="T2" fmla="*/ 12 w 176"/>
                <a:gd name="T3" fmla="*/ 0 h 23"/>
                <a:gd name="T4" fmla="*/ 7 w 176"/>
                <a:gd name="T5" fmla="*/ 1 h 23"/>
                <a:gd name="T6" fmla="*/ 4 w 176"/>
                <a:gd name="T7" fmla="*/ 3 h 23"/>
                <a:gd name="T8" fmla="*/ 1 w 176"/>
                <a:gd name="T9" fmla="*/ 7 h 23"/>
                <a:gd name="T10" fmla="*/ 0 w 176"/>
                <a:gd name="T11" fmla="*/ 12 h 23"/>
                <a:gd name="T12" fmla="*/ 1 w 176"/>
                <a:gd name="T13" fmla="*/ 16 h 23"/>
                <a:gd name="T14" fmla="*/ 4 w 176"/>
                <a:gd name="T15" fmla="*/ 20 h 23"/>
                <a:gd name="T16" fmla="*/ 7 w 176"/>
                <a:gd name="T17" fmla="*/ 23 h 23"/>
                <a:gd name="T18" fmla="*/ 12 w 176"/>
                <a:gd name="T19" fmla="*/ 23 h 23"/>
                <a:gd name="T20" fmla="*/ 164 w 176"/>
                <a:gd name="T21" fmla="*/ 23 h 23"/>
                <a:gd name="T22" fmla="*/ 168 w 176"/>
                <a:gd name="T23" fmla="*/ 23 h 23"/>
                <a:gd name="T24" fmla="*/ 172 w 176"/>
                <a:gd name="T25" fmla="*/ 20 h 23"/>
                <a:gd name="T26" fmla="*/ 175 w 176"/>
                <a:gd name="T27" fmla="*/ 16 h 23"/>
                <a:gd name="T28" fmla="*/ 176 w 176"/>
                <a:gd name="T29" fmla="*/ 12 h 23"/>
                <a:gd name="T30" fmla="*/ 175 w 176"/>
                <a:gd name="T31" fmla="*/ 7 h 23"/>
                <a:gd name="T32" fmla="*/ 172 w 176"/>
                <a:gd name="T33" fmla="*/ 3 h 23"/>
                <a:gd name="T34" fmla="*/ 168 w 176"/>
                <a:gd name="T35" fmla="*/ 1 h 23"/>
                <a:gd name="T36" fmla="*/ 164 w 176"/>
                <a:gd name="T3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3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3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46" name="Freeform 1168">
              <a:extLst>
                <a:ext uri="{FF2B5EF4-FFF2-40B4-BE49-F238E27FC236}">
                  <a16:creationId xmlns="" xmlns:a16="http://schemas.microsoft.com/office/drawing/2014/main" id="{527DBA08-4A05-4BCA-B844-A187DF7ED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79700"/>
              <a:ext cx="69850" cy="9525"/>
            </a:xfrm>
            <a:custGeom>
              <a:avLst/>
              <a:gdLst>
                <a:gd name="T0" fmla="*/ 176 w 176"/>
                <a:gd name="T1" fmla="*/ 11 h 23"/>
                <a:gd name="T2" fmla="*/ 175 w 176"/>
                <a:gd name="T3" fmla="*/ 7 h 23"/>
                <a:gd name="T4" fmla="*/ 172 w 176"/>
                <a:gd name="T5" fmla="*/ 3 h 23"/>
                <a:gd name="T6" fmla="*/ 168 w 176"/>
                <a:gd name="T7" fmla="*/ 1 h 23"/>
                <a:gd name="T8" fmla="*/ 164 w 176"/>
                <a:gd name="T9" fmla="*/ 0 h 23"/>
                <a:gd name="T10" fmla="*/ 12 w 176"/>
                <a:gd name="T11" fmla="*/ 0 h 23"/>
                <a:gd name="T12" fmla="*/ 7 w 176"/>
                <a:gd name="T13" fmla="*/ 1 h 23"/>
                <a:gd name="T14" fmla="*/ 4 w 176"/>
                <a:gd name="T15" fmla="*/ 3 h 23"/>
                <a:gd name="T16" fmla="*/ 1 w 176"/>
                <a:gd name="T17" fmla="*/ 7 h 23"/>
                <a:gd name="T18" fmla="*/ 0 w 176"/>
                <a:gd name="T19" fmla="*/ 11 h 23"/>
                <a:gd name="T20" fmla="*/ 1 w 176"/>
                <a:gd name="T21" fmla="*/ 16 h 23"/>
                <a:gd name="T22" fmla="*/ 4 w 176"/>
                <a:gd name="T23" fmla="*/ 20 h 23"/>
                <a:gd name="T24" fmla="*/ 7 w 176"/>
                <a:gd name="T25" fmla="*/ 22 h 23"/>
                <a:gd name="T26" fmla="*/ 12 w 176"/>
                <a:gd name="T27" fmla="*/ 23 h 23"/>
                <a:gd name="T28" fmla="*/ 164 w 176"/>
                <a:gd name="T29" fmla="*/ 23 h 23"/>
                <a:gd name="T30" fmla="*/ 168 w 176"/>
                <a:gd name="T31" fmla="*/ 22 h 23"/>
                <a:gd name="T32" fmla="*/ 172 w 176"/>
                <a:gd name="T33" fmla="*/ 20 h 23"/>
                <a:gd name="T34" fmla="*/ 175 w 176"/>
                <a:gd name="T35" fmla="*/ 16 h 23"/>
                <a:gd name="T36" fmla="*/ 176 w 176"/>
                <a:gd name="T37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76" y="11"/>
                  </a:move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2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2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47" name="Freeform 1169">
              <a:extLst>
                <a:ext uri="{FF2B5EF4-FFF2-40B4-BE49-F238E27FC236}">
                  <a16:creationId xmlns="" xmlns:a16="http://schemas.microsoft.com/office/drawing/2014/main" id="{4C89D2D4-8C61-4BC8-9EBB-1CC3995E9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708275"/>
              <a:ext cx="46038" cy="9525"/>
            </a:xfrm>
            <a:custGeom>
              <a:avLst/>
              <a:gdLst>
                <a:gd name="T0" fmla="*/ 12 w 115"/>
                <a:gd name="T1" fmla="*/ 0 h 24"/>
                <a:gd name="T2" fmla="*/ 7 w 115"/>
                <a:gd name="T3" fmla="*/ 1 h 24"/>
                <a:gd name="T4" fmla="*/ 4 w 115"/>
                <a:gd name="T5" fmla="*/ 3 h 24"/>
                <a:gd name="T6" fmla="*/ 1 w 115"/>
                <a:gd name="T7" fmla="*/ 8 h 24"/>
                <a:gd name="T8" fmla="*/ 0 w 115"/>
                <a:gd name="T9" fmla="*/ 12 h 24"/>
                <a:gd name="T10" fmla="*/ 1 w 115"/>
                <a:gd name="T11" fmla="*/ 17 h 24"/>
                <a:gd name="T12" fmla="*/ 4 w 115"/>
                <a:gd name="T13" fmla="*/ 21 h 24"/>
                <a:gd name="T14" fmla="*/ 7 w 115"/>
                <a:gd name="T15" fmla="*/ 23 h 24"/>
                <a:gd name="T16" fmla="*/ 12 w 115"/>
                <a:gd name="T17" fmla="*/ 24 h 24"/>
                <a:gd name="T18" fmla="*/ 103 w 115"/>
                <a:gd name="T19" fmla="*/ 24 h 24"/>
                <a:gd name="T20" fmla="*/ 108 w 115"/>
                <a:gd name="T21" fmla="*/ 23 h 24"/>
                <a:gd name="T22" fmla="*/ 112 w 115"/>
                <a:gd name="T23" fmla="*/ 21 h 24"/>
                <a:gd name="T24" fmla="*/ 114 w 115"/>
                <a:gd name="T25" fmla="*/ 17 h 24"/>
                <a:gd name="T26" fmla="*/ 115 w 115"/>
                <a:gd name="T27" fmla="*/ 12 h 24"/>
                <a:gd name="T28" fmla="*/ 114 w 115"/>
                <a:gd name="T29" fmla="*/ 8 h 24"/>
                <a:gd name="T30" fmla="*/ 112 w 115"/>
                <a:gd name="T31" fmla="*/ 3 h 24"/>
                <a:gd name="T32" fmla="*/ 108 w 115"/>
                <a:gd name="T33" fmla="*/ 1 h 24"/>
                <a:gd name="T34" fmla="*/ 103 w 115"/>
                <a:gd name="T35" fmla="*/ 0 h 24"/>
                <a:gd name="T36" fmla="*/ 12 w 115"/>
                <a:gd name="T3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5" h="24">
                  <a:moveTo>
                    <a:pt x="12" y="0"/>
                  </a:moveTo>
                  <a:lnTo>
                    <a:pt x="7" y="1"/>
                  </a:lnTo>
                  <a:lnTo>
                    <a:pt x="4" y="3"/>
                  </a:lnTo>
                  <a:lnTo>
                    <a:pt x="1" y="8"/>
                  </a:lnTo>
                  <a:lnTo>
                    <a:pt x="0" y="12"/>
                  </a:lnTo>
                  <a:lnTo>
                    <a:pt x="1" y="17"/>
                  </a:lnTo>
                  <a:lnTo>
                    <a:pt x="4" y="21"/>
                  </a:lnTo>
                  <a:lnTo>
                    <a:pt x="7" y="23"/>
                  </a:lnTo>
                  <a:lnTo>
                    <a:pt x="12" y="24"/>
                  </a:lnTo>
                  <a:lnTo>
                    <a:pt x="103" y="24"/>
                  </a:lnTo>
                  <a:lnTo>
                    <a:pt x="108" y="23"/>
                  </a:lnTo>
                  <a:lnTo>
                    <a:pt x="112" y="21"/>
                  </a:lnTo>
                  <a:lnTo>
                    <a:pt x="114" y="17"/>
                  </a:lnTo>
                  <a:lnTo>
                    <a:pt x="115" y="12"/>
                  </a:lnTo>
                  <a:lnTo>
                    <a:pt x="114" y="8"/>
                  </a:lnTo>
                  <a:lnTo>
                    <a:pt x="112" y="3"/>
                  </a:lnTo>
                  <a:lnTo>
                    <a:pt x="108" y="1"/>
                  </a:lnTo>
                  <a:lnTo>
                    <a:pt x="103" y="0"/>
                  </a:lnTo>
                  <a:lnTo>
                    <a:pt x="1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</p:grpSp>
      <p:sp>
        <p:nvSpPr>
          <p:cNvPr id="48" name="Oval 15">
            <a:extLst>
              <a:ext uri="{FF2B5EF4-FFF2-40B4-BE49-F238E27FC236}">
                <a16:creationId xmlns="" xmlns:a16="http://schemas.microsoft.com/office/drawing/2014/main" id="{BDB611C0-188C-4800-8C8D-7405100DC7C7}"/>
              </a:ext>
            </a:extLst>
          </p:cNvPr>
          <p:cNvSpPr/>
          <p:nvPr/>
        </p:nvSpPr>
        <p:spPr>
          <a:xfrm>
            <a:off x="8040749" y="433480"/>
            <a:ext cx="124037" cy="107451"/>
          </a:xfrm>
          <a:prstGeom prst="ellipse">
            <a:avLst/>
          </a:prstGeom>
          <a:solidFill>
            <a:srgbClr val="769BC9">
              <a:lumMod val="50000"/>
            </a:srgbClr>
          </a:solidFill>
          <a:ln w="38100" cap="flat" cmpd="sng" algn="ctr">
            <a:solidFill>
              <a:sysClr val="window" lastClr="FFFFFF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algn="ctr" defTabSz="914400">
              <a:defRPr/>
            </a:pPr>
            <a:endParaRPr lang="en-US" kern="0" smtClean="0">
              <a:solidFill>
                <a:prstClr val="white"/>
              </a:solidFill>
              <a:latin typeface="Calibri Light"/>
            </a:endParaRPr>
          </a:p>
        </p:txBody>
      </p:sp>
      <p:sp>
        <p:nvSpPr>
          <p:cNvPr id="49" name="TextBox 48"/>
          <p:cNvSpPr txBox="1"/>
          <p:nvPr/>
        </p:nvSpPr>
        <p:spPr>
          <a:xfrm>
            <a:off x="7599139" y="80225"/>
            <a:ext cx="148886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912510"/>
            <a:r>
              <a:rPr lang="ru-RU" b="1" dirty="0">
                <a:solidFill>
                  <a:srgbClr val="FFFFFF"/>
                </a:solidFill>
              </a:rPr>
              <a:t>м</a:t>
            </a:r>
            <a:r>
              <a:rPr lang="ru-RU" b="1" dirty="0" smtClean="0">
                <a:solidFill>
                  <a:srgbClr val="FFFFFF"/>
                </a:solidFill>
              </a:rPr>
              <a:t>лн рублей</a:t>
            </a:r>
            <a:endParaRPr lang="ru-RU" b="1" dirty="0">
              <a:solidFill>
                <a:srgbClr val="FFFFFF"/>
              </a:solidFill>
            </a:endParaRPr>
          </a:p>
        </p:txBody>
      </p:sp>
      <p:sp>
        <p:nvSpPr>
          <p:cNvPr id="2" name="Прямоугольник 1"/>
          <p:cNvSpPr/>
          <p:nvPr/>
        </p:nvSpPr>
        <p:spPr>
          <a:xfrm>
            <a:off x="7228619" y="973790"/>
            <a:ext cx="955711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912510"/>
            <a:r>
              <a:rPr lang="ru-RU" altLang="ru-RU" sz="2000" b="1" dirty="0" smtClean="0">
                <a:solidFill>
                  <a:srgbClr val="000000"/>
                </a:solidFill>
                <a:latin typeface="Arial Black" panose="020B0A04020102020204" pitchFamily="34" charset="0"/>
                <a:cs typeface="Times New Roman" pitchFamily="18" charset="0"/>
              </a:rPr>
              <a:t>298,5</a:t>
            </a:r>
            <a:endParaRPr lang="ru-RU" dirty="0">
              <a:solidFill>
                <a:srgbClr val="000000"/>
              </a:solidFill>
            </a:endParaRPr>
          </a:p>
        </p:txBody>
      </p:sp>
      <p:sp>
        <p:nvSpPr>
          <p:cNvPr id="50" name="Штриховая стрелка вправо 49"/>
          <p:cNvSpPr/>
          <p:nvPr/>
        </p:nvSpPr>
        <p:spPr>
          <a:xfrm rot="16200000">
            <a:off x="5492800" y="3493955"/>
            <a:ext cx="412750" cy="238125"/>
          </a:xfrm>
          <a:prstGeom prst="stripedRightArrow">
            <a:avLst/>
          </a:prstGeom>
          <a:gradFill>
            <a:gsLst>
              <a:gs pos="90000">
                <a:srgbClr val="C00000"/>
              </a:gs>
              <a:gs pos="100000">
                <a:schemeClr val="bg1"/>
              </a:gs>
            </a:gsLst>
            <a:lin ang="5400000" scaled="1"/>
          </a:gradFill>
          <a:ln w="25400" cap="flat" cmpd="sng" algn="ctr">
            <a:noFill/>
            <a:prstDash val="solid"/>
          </a:ln>
          <a:effectLst/>
        </p:spPr>
        <p:txBody>
          <a:bodyPr anchor="ctr"/>
          <a:lstStyle/>
          <a:p>
            <a:pPr algn="ctr" defTabSz="914400">
              <a:defRPr/>
            </a:pPr>
            <a:endParaRPr lang="ru-RU" kern="0" dirty="0">
              <a:solidFill>
                <a:prstClr val="white"/>
              </a:solidFill>
            </a:endParaRPr>
          </a:p>
        </p:txBody>
      </p:sp>
      <p:sp>
        <p:nvSpPr>
          <p:cNvPr id="4" name="Прямоугольник 3"/>
          <p:cNvSpPr/>
          <p:nvPr/>
        </p:nvSpPr>
        <p:spPr>
          <a:xfrm>
            <a:off x="5679526" y="3438032"/>
            <a:ext cx="1500322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914400">
              <a:spcBef>
                <a:spcPct val="0"/>
              </a:spcBef>
            </a:pPr>
            <a:r>
              <a:rPr lang="ru-RU" altLang="ru-RU" sz="1200" b="1" dirty="0" smtClean="0">
                <a:solidFill>
                  <a:srgbClr val="000000"/>
                </a:solidFill>
                <a:cs typeface="Times New Roman" pitchFamily="18" charset="0"/>
              </a:rPr>
              <a:t>+ 20,6 </a:t>
            </a:r>
            <a:r>
              <a:rPr lang="ru-RU" altLang="ru-RU" sz="1200" b="1" dirty="0">
                <a:solidFill>
                  <a:srgbClr val="000000"/>
                </a:solidFill>
                <a:cs typeface="Times New Roman" pitchFamily="18" charset="0"/>
              </a:rPr>
              <a:t>млн рублей  </a:t>
            </a:r>
          </a:p>
          <a:p>
            <a:pPr algn="ctr" defTabSz="914400">
              <a:spcBef>
                <a:spcPct val="0"/>
              </a:spcBef>
            </a:pPr>
            <a:r>
              <a:rPr lang="ru-RU" altLang="ru-RU" sz="1200" b="1" dirty="0">
                <a:solidFill>
                  <a:srgbClr val="000000"/>
                </a:solidFill>
                <a:cs typeface="Times New Roman" pitchFamily="18" charset="0"/>
              </a:rPr>
              <a:t>или +</a:t>
            </a:r>
            <a:r>
              <a:rPr lang="ru-RU" altLang="ru-RU" sz="1200" b="1" dirty="0" smtClean="0">
                <a:solidFill>
                  <a:srgbClr val="000000"/>
                </a:solidFill>
                <a:cs typeface="Times New Roman" pitchFamily="18" charset="0"/>
              </a:rPr>
              <a:t> 11,7 %</a:t>
            </a:r>
            <a:endParaRPr lang="ru-RU" altLang="ru-RU" sz="1200" b="1" dirty="0">
              <a:solidFill>
                <a:srgbClr val="000000"/>
              </a:solidFill>
              <a:cs typeface="Times New Roman" pitchFamily="18" charset="0"/>
            </a:endParaRPr>
          </a:p>
        </p:txBody>
      </p:sp>
      <p:sp>
        <p:nvSpPr>
          <p:cNvPr id="7" name="Прямоугольник 6"/>
          <p:cNvSpPr/>
          <p:nvPr/>
        </p:nvSpPr>
        <p:spPr>
          <a:xfrm>
            <a:off x="6302375" y="2039293"/>
            <a:ext cx="2286000" cy="276999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 defTabSz="914400">
              <a:spcBef>
                <a:spcPct val="0"/>
              </a:spcBef>
            </a:pPr>
            <a:endParaRPr lang="ru-RU" altLang="ru-RU" sz="1200" b="1" dirty="0">
              <a:solidFill>
                <a:srgbClr val="000000"/>
              </a:solidFill>
              <a:cs typeface="Times New Roman" pitchFamily="18" charset="0"/>
            </a:endParaRPr>
          </a:p>
        </p:txBody>
      </p:sp>
      <p:pic>
        <p:nvPicPr>
          <p:cNvPr id="3" name="Picture 2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0800000">
            <a:off x="5560464" y="2619290"/>
            <a:ext cx="238125" cy="4143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5" name="Прямоугольник 4"/>
          <p:cNvSpPr/>
          <p:nvPr/>
        </p:nvSpPr>
        <p:spPr>
          <a:xfrm>
            <a:off x="5699177" y="2500958"/>
            <a:ext cx="1395172" cy="5539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b="1" dirty="0" smtClean="0"/>
              <a:t>- </a:t>
            </a:r>
            <a:r>
              <a:rPr lang="ru-RU" sz="1200" b="1" dirty="0" smtClean="0"/>
              <a:t>0,3 </a:t>
            </a:r>
            <a:r>
              <a:rPr lang="ru-RU" sz="1200" b="1" dirty="0"/>
              <a:t>млн рублей  </a:t>
            </a:r>
          </a:p>
          <a:p>
            <a:r>
              <a:rPr lang="ru-RU" sz="1200" b="1" dirty="0"/>
              <a:t>или </a:t>
            </a:r>
            <a:r>
              <a:rPr lang="ru-RU" sz="1200" b="1" dirty="0" smtClean="0"/>
              <a:t>+ 0,8 %</a:t>
            </a:r>
            <a:endParaRPr lang="ru-RU" sz="1200" b="1" dirty="0"/>
          </a:p>
        </p:txBody>
      </p:sp>
      <p:pic>
        <p:nvPicPr>
          <p:cNvPr id="51" name="Picture 2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72106" y="1990453"/>
            <a:ext cx="238125" cy="4143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6" name="Прямоугольник 5"/>
          <p:cNvSpPr/>
          <p:nvPr/>
        </p:nvSpPr>
        <p:spPr>
          <a:xfrm>
            <a:off x="5744317" y="1895358"/>
            <a:ext cx="1511049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sz="1200" b="1" dirty="0" smtClean="0"/>
              <a:t>+0,1 млн </a:t>
            </a:r>
            <a:r>
              <a:rPr lang="ru-RU" sz="1200" b="1" dirty="0"/>
              <a:t>рублей  </a:t>
            </a:r>
          </a:p>
          <a:p>
            <a:r>
              <a:rPr lang="ru-RU" sz="1200" b="1" dirty="0"/>
              <a:t>или + </a:t>
            </a:r>
            <a:r>
              <a:rPr lang="ru-RU" sz="1200" b="1" dirty="0" smtClean="0"/>
              <a:t>0,2 </a:t>
            </a:r>
            <a:r>
              <a:rPr lang="ru-RU" sz="1200" b="1" dirty="0"/>
              <a:t>%</a:t>
            </a:r>
          </a:p>
        </p:txBody>
      </p:sp>
    </p:spTree>
    <p:extLst>
      <p:ext uri="{BB962C8B-B14F-4D97-AF65-F5344CB8AC3E}">
        <p14:creationId xmlns:p14="http://schemas.microsoft.com/office/powerpoint/2010/main" val="268265299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300">
        <p14:pan dir="u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" name="AutoShape 27"/>
          <p:cNvSpPr>
            <a:spLocks noChangeArrowheads="1"/>
          </p:cNvSpPr>
          <p:nvPr/>
        </p:nvSpPr>
        <p:spPr bwMode="auto">
          <a:xfrm>
            <a:off x="1930183" y="2616138"/>
            <a:ext cx="1600202" cy="671318"/>
          </a:xfrm>
          <a:prstGeom prst="can">
            <a:avLst>
              <a:gd name="adj" fmla="val 13004"/>
            </a:avLst>
          </a:prstGeom>
          <a:gradFill>
            <a:gsLst>
              <a:gs pos="0">
                <a:srgbClr val="FFFF99"/>
              </a:gs>
              <a:gs pos="100000">
                <a:schemeClr val="accent6">
                  <a:lumMod val="75000"/>
                </a:schemeClr>
              </a:gs>
            </a:gsLst>
            <a:lin ang="5400000" scaled="1"/>
          </a:gradFill>
          <a:ln>
            <a:noFill/>
          </a:ln>
        </p:spPr>
        <p:txBody>
          <a:bodyPr wrap="none" anchor="ctr"/>
          <a:lstStyle/>
          <a:p>
            <a:pPr defTabSz="914400">
              <a:defRPr/>
            </a:pPr>
            <a:endParaRPr lang="ru-RU" altLang="ru-RU" dirty="0">
              <a:solidFill>
                <a:srgbClr val="9BCAE3"/>
              </a:solidFill>
            </a:endParaRPr>
          </a:p>
        </p:txBody>
      </p:sp>
      <p:sp>
        <p:nvSpPr>
          <p:cNvPr id="54" name="AutoShape 20"/>
          <p:cNvSpPr>
            <a:spLocks noChangeArrowheads="1"/>
          </p:cNvSpPr>
          <p:nvPr/>
        </p:nvSpPr>
        <p:spPr bwMode="auto">
          <a:xfrm>
            <a:off x="1930183" y="3814727"/>
            <a:ext cx="1603376" cy="482203"/>
          </a:xfrm>
          <a:prstGeom prst="can">
            <a:avLst>
              <a:gd name="adj" fmla="val 16819"/>
            </a:avLst>
          </a:prstGeom>
          <a:gradFill>
            <a:gsLst>
              <a:gs pos="0">
                <a:srgbClr val="C00000"/>
              </a:gs>
              <a:gs pos="72000">
                <a:srgbClr val="FF9966"/>
              </a:gs>
            </a:gsLst>
            <a:lin ang="5400000" scaled="1"/>
          </a:gradFill>
          <a:ln>
            <a:noFill/>
          </a:ln>
          <a:extLst/>
        </p:spPr>
        <p:txBody>
          <a:bodyPr wrap="none" anchor="ctr"/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400">
                <a:solidFill>
                  <a:srgbClr val="262626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"/>
              <a:defRPr sz="2200">
                <a:solidFill>
                  <a:srgbClr val="262626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000">
                <a:solidFill>
                  <a:srgbClr val="262626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>
                <a:solidFill>
                  <a:srgbClr val="262626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9pPr>
          </a:lstStyle>
          <a:p>
            <a:pPr defTabSz="914400" eaLnBrk="1" hangingPunct="1">
              <a:spcBef>
                <a:spcPct val="0"/>
              </a:spcBef>
              <a:buClrTx/>
              <a:buFontTx/>
              <a:buNone/>
            </a:pPr>
            <a:endParaRPr lang="ru-RU" altLang="ru-RU" sz="1800" dirty="0">
              <a:solidFill>
                <a:srgbClr val="9BCAE3"/>
              </a:solidFill>
              <a:latin typeface="Arial" charset="0"/>
            </a:endParaRPr>
          </a:p>
        </p:txBody>
      </p:sp>
      <p:sp>
        <p:nvSpPr>
          <p:cNvPr id="55" name="AutoShape 20"/>
          <p:cNvSpPr>
            <a:spLocks noChangeArrowheads="1"/>
          </p:cNvSpPr>
          <p:nvPr/>
        </p:nvSpPr>
        <p:spPr bwMode="auto">
          <a:xfrm>
            <a:off x="1923834" y="3361442"/>
            <a:ext cx="1609725" cy="380806"/>
          </a:xfrm>
          <a:prstGeom prst="can">
            <a:avLst>
              <a:gd name="adj" fmla="val 16819"/>
            </a:avLst>
          </a:prstGeom>
          <a:gradFill>
            <a:gsLst>
              <a:gs pos="100000">
                <a:srgbClr val="C00000"/>
              </a:gs>
              <a:gs pos="0">
                <a:schemeClr val="bg1"/>
              </a:gs>
            </a:gsLst>
            <a:lin ang="5400000" scaled="1"/>
          </a:gradFill>
          <a:ln>
            <a:noFill/>
          </a:ln>
          <a:extLst/>
        </p:spPr>
        <p:txBody>
          <a:bodyPr wrap="none" anchor="ctr"/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400">
                <a:solidFill>
                  <a:srgbClr val="262626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"/>
              <a:defRPr sz="2200">
                <a:solidFill>
                  <a:srgbClr val="262626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000">
                <a:solidFill>
                  <a:srgbClr val="262626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>
                <a:solidFill>
                  <a:srgbClr val="262626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9pPr>
          </a:lstStyle>
          <a:p>
            <a:pPr defTabSz="914400" eaLnBrk="1" hangingPunct="1">
              <a:spcBef>
                <a:spcPct val="0"/>
              </a:spcBef>
              <a:buClrTx/>
              <a:buFontTx/>
              <a:buNone/>
            </a:pPr>
            <a:endParaRPr lang="ru-RU" altLang="ru-RU" sz="1800" dirty="0">
              <a:solidFill>
                <a:srgbClr val="9BCAE3"/>
              </a:solidFill>
              <a:latin typeface="Arial" charset="0"/>
            </a:endParaRPr>
          </a:p>
        </p:txBody>
      </p:sp>
      <p:sp>
        <p:nvSpPr>
          <p:cNvPr id="56" name="AutoShape 6"/>
          <p:cNvSpPr>
            <a:spLocks noChangeArrowheads="1"/>
          </p:cNvSpPr>
          <p:nvPr/>
        </p:nvSpPr>
        <p:spPr bwMode="auto">
          <a:xfrm>
            <a:off x="1919072" y="1628729"/>
            <a:ext cx="1622425" cy="954860"/>
          </a:xfrm>
          <a:prstGeom prst="can">
            <a:avLst>
              <a:gd name="adj" fmla="val 9939"/>
            </a:avLst>
          </a:prstGeom>
          <a:gradFill rotWithShape="1">
            <a:gsLst>
              <a:gs pos="88000">
                <a:srgbClr val="FFFF99"/>
              </a:gs>
              <a:gs pos="0">
                <a:srgbClr val="008080"/>
              </a:gs>
            </a:gsLst>
            <a:lin ang="5400000" scaled="1"/>
          </a:gradFill>
          <a:ln>
            <a:noFill/>
          </a:ln>
          <a:effectLst/>
        </p:spPr>
        <p:txBody>
          <a:bodyPr wrap="none" anchor="ctr"/>
          <a:lstStyle>
            <a:lvl1pPr eaLnBrk="0" hangingPunct="0"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 eaLnBrk="0" hangingPunct="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 eaLnBrk="0" hangingPunct="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 eaLnBrk="0" hangingPunct="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 eaLnBrk="0" hangingPunct="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defTabSz="914400" eaLnBrk="1" hangingPunct="1">
              <a:spcBef>
                <a:spcPct val="0"/>
              </a:spcBef>
              <a:buFontTx/>
              <a:buNone/>
              <a:defRPr/>
            </a:pPr>
            <a:endParaRPr lang="ru-RU" altLang="ru-RU" sz="1800" dirty="0" smtClean="0">
              <a:solidFill>
                <a:srgbClr val="9BCAE3"/>
              </a:solidFill>
              <a:latin typeface="Arial" charset="0"/>
            </a:endParaRPr>
          </a:p>
        </p:txBody>
      </p:sp>
      <p:sp>
        <p:nvSpPr>
          <p:cNvPr id="57" name="Rectangle 26"/>
          <p:cNvSpPr>
            <a:spLocks noChangeArrowheads="1"/>
          </p:cNvSpPr>
          <p:nvPr/>
        </p:nvSpPr>
        <p:spPr bwMode="auto">
          <a:xfrm>
            <a:off x="2148895" y="1243632"/>
            <a:ext cx="1247775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400">
                <a:solidFill>
                  <a:srgbClr val="262626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"/>
              <a:defRPr sz="2200">
                <a:solidFill>
                  <a:srgbClr val="262626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000">
                <a:solidFill>
                  <a:srgbClr val="262626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>
                <a:solidFill>
                  <a:srgbClr val="262626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9pPr>
          </a:lstStyle>
          <a:p>
            <a:pPr algn="ctr" defTabSz="914400" eaLnBrk="1" hangingPunct="1">
              <a:spcBef>
                <a:spcPct val="0"/>
              </a:spcBef>
              <a:buClrTx/>
              <a:buFontTx/>
              <a:buNone/>
            </a:pPr>
            <a:r>
              <a:rPr lang="ru-RU" altLang="ru-RU" sz="2000" b="1" u="sng" dirty="0" smtClean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663,3</a:t>
            </a:r>
            <a:endParaRPr lang="ru-RU" altLang="ru-RU" sz="2000" b="1" u="sng" dirty="0">
              <a:solidFill>
                <a:prstClr val="black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58" name="AutoShape 21"/>
          <p:cNvSpPr>
            <a:spLocks noChangeArrowheads="1"/>
          </p:cNvSpPr>
          <p:nvPr/>
        </p:nvSpPr>
        <p:spPr bwMode="auto">
          <a:xfrm rot="10090394" flipV="1">
            <a:off x="3643371" y="987501"/>
            <a:ext cx="2526100" cy="542746"/>
          </a:xfrm>
          <a:prstGeom prst="rightArrow">
            <a:avLst>
              <a:gd name="adj1" fmla="val 50000"/>
              <a:gd name="adj2" fmla="val 99537"/>
            </a:avLst>
          </a:prstGeom>
          <a:gradFill rotWithShape="1">
            <a:gsLst>
              <a:gs pos="31000">
                <a:srgbClr val="C00000"/>
              </a:gs>
              <a:gs pos="82000">
                <a:schemeClr val="bg1"/>
              </a:gs>
            </a:gsLst>
            <a:lin ang="5400000" scaled="1"/>
          </a:gradFill>
          <a:ln>
            <a:noFill/>
          </a:ln>
          <a:extLst/>
        </p:spPr>
        <p:txBody>
          <a:bodyPr wrap="none" anchor="ctr"/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400">
                <a:solidFill>
                  <a:srgbClr val="262626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"/>
              <a:defRPr sz="2200">
                <a:solidFill>
                  <a:srgbClr val="262626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000">
                <a:solidFill>
                  <a:srgbClr val="262626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>
                <a:solidFill>
                  <a:srgbClr val="262626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9pPr>
          </a:lstStyle>
          <a:p>
            <a:pPr algn="ctr" defTabSz="914400" eaLnBrk="1" hangingPunct="1">
              <a:spcBef>
                <a:spcPct val="0"/>
              </a:spcBef>
              <a:buClrTx/>
              <a:buFontTx/>
              <a:buNone/>
            </a:pPr>
            <a:r>
              <a:rPr lang="ru-RU" altLang="ru-RU" sz="1450" b="1" dirty="0" smtClean="0">
                <a:solidFill>
                  <a:prstClr val="black"/>
                </a:solidFill>
                <a:latin typeface="Calibri" pitchFamily="34" charset="0"/>
                <a:cs typeface="Arial" charset="0"/>
              </a:rPr>
              <a:t>- 6,2 млн </a:t>
            </a:r>
            <a:r>
              <a:rPr lang="ru-RU" altLang="ru-RU" sz="1450" b="1" dirty="0">
                <a:solidFill>
                  <a:prstClr val="black"/>
                </a:solidFill>
                <a:latin typeface="Calibri" pitchFamily="34" charset="0"/>
                <a:cs typeface="Arial" charset="0"/>
              </a:rPr>
              <a:t>рублей</a:t>
            </a:r>
          </a:p>
        </p:txBody>
      </p:sp>
      <p:sp>
        <p:nvSpPr>
          <p:cNvPr id="59" name="AutoShape 20"/>
          <p:cNvSpPr>
            <a:spLocks noChangeArrowheads="1"/>
          </p:cNvSpPr>
          <p:nvPr/>
        </p:nvSpPr>
        <p:spPr bwMode="auto">
          <a:xfrm>
            <a:off x="1871166" y="4372531"/>
            <a:ext cx="1650488" cy="235148"/>
          </a:xfrm>
          <a:prstGeom prst="can">
            <a:avLst>
              <a:gd name="adj" fmla="val 16819"/>
            </a:avLst>
          </a:prstGeom>
          <a:gradFill>
            <a:gsLst>
              <a:gs pos="100000">
                <a:schemeClr val="accent6">
                  <a:lumMod val="75000"/>
                </a:schemeClr>
              </a:gs>
              <a:gs pos="89000">
                <a:srgbClr val="FF9966"/>
              </a:gs>
            </a:gsLst>
            <a:lin ang="5400000" scaled="1"/>
          </a:gradFill>
          <a:ln>
            <a:noFill/>
          </a:ln>
        </p:spPr>
        <p:txBody>
          <a:bodyPr wrap="none" anchor="ctr"/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400">
                <a:solidFill>
                  <a:srgbClr val="262626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"/>
              <a:defRPr sz="2200">
                <a:solidFill>
                  <a:srgbClr val="262626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000">
                <a:solidFill>
                  <a:srgbClr val="262626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>
                <a:solidFill>
                  <a:srgbClr val="262626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9pPr>
          </a:lstStyle>
          <a:p>
            <a:pPr defTabSz="914400" eaLnBrk="1" hangingPunct="1">
              <a:spcBef>
                <a:spcPct val="0"/>
              </a:spcBef>
              <a:buClrTx/>
              <a:buFontTx/>
              <a:buNone/>
              <a:defRPr/>
            </a:pPr>
            <a:endParaRPr lang="ru-RU" altLang="ru-RU" sz="1800" dirty="0" smtClean="0">
              <a:solidFill>
                <a:srgbClr val="9BCAE3"/>
              </a:solidFill>
              <a:latin typeface="Arial" charset="0"/>
            </a:endParaRPr>
          </a:p>
        </p:txBody>
      </p:sp>
      <p:sp>
        <p:nvSpPr>
          <p:cNvPr id="75" name="Rectangle 26"/>
          <p:cNvSpPr>
            <a:spLocks noChangeArrowheads="1"/>
          </p:cNvSpPr>
          <p:nvPr/>
        </p:nvSpPr>
        <p:spPr bwMode="auto">
          <a:xfrm>
            <a:off x="2132276" y="1994944"/>
            <a:ext cx="1247775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400">
                <a:solidFill>
                  <a:srgbClr val="262626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"/>
              <a:defRPr sz="2200">
                <a:solidFill>
                  <a:srgbClr val="262626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000">
                <a:solidFill>
                  <a:srgbClr val="262626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>
                <a:solidFill>
                  <a:srgbClr val="262626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9pPr>
          </a:lstStyle>
          <a:p>
            <a:pPr algn="ctr" defTabSz="914400" eaLnBrk="1" hangingPunct="1">
              <a:spcBef>
                <a:spcPct val="0"/>
              </a:spcBef>
              <a:buClrTx/>
              <a:buFontTx/>
              <a:buNone/>
            </a:pPr>
            <a:r>
              <a:rPr lang="ru-RU" altLang="ru-RU" sz="1800" b="1" dirty="0" smtClean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420,1</a:t>
            </a:r>
            <a:endParaRPr lang="ru-RU" altLang="ru-RU" sz="1800" b="1" dirty="0">
              <a:solidFill>
                <a:prstClr val="black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76" name="Rectangle 26"/>
          <p:cNvSpPr>
            <a:spLocks noChangeArrowheads="1"/>
          </p:cNvSpPr>
          <p:nvPr/>
        </p:nvSpPr>
        <p:spPr bwMode="auto">
          <a:xfrm>
            <a:off x="2092111" y="2772925"/>
            <a:ext cx="1247775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400">
                <a:solidFill>
                  <a:srgbClr val="262626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"/>
              <a:defRPr sz="2200">
                <a:solidFill>
                  <a:srgbClr val="262626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000">
                <a:solidFill>
                  <a:srgbClr val="262626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>
                <a:solidFill>
                  <a:srgbClr val="262626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9pPr>
          </a:lstStyle>
          <a:p>
            <a:pPr algn="ctr" defTabSz="914400" eaLnBrk="1" hangingPunct="1">
              <a:spcBef>
                <a:spcPct val="0"/>
              </a:spcBef>
              <a:buClrTx/>
              <a:buFontTx/>
              <a:buNone/>
            </a:pPr>
            <a:r>
              <a:rPr lang="ru-RU" altLang="ru-RU" sz="1800" b="1" dirty="0" smtClean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115,4</a:t>
            </a:r>
            <a:endParaRPr lang="ru-RU" altLang="ru-RU" sz="1800" b="1" dirty="0">
              <a:solidFill>
                <a:prstClr val="black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77" name="Rectangle 26"/>
          <p:cNvSpPr>
            <a:spLocks noChangeArrowheads="1"/>
          </p:cNvSpPr>
          <p:nvPr/>
        </p:nvSpPr>
        <p:spPr bwMode="auto">
          <a:xfrm>
            <a:off x="2118385" y="3385655"/>
            <a:ext cx="1247775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400">
                <a:solidFill>
                  <a:srgbClr val="262626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"/>
              <a:defRPr sz="2200">
                <a:solidFill>
                  <a:srgbClr val="262626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000">
                <a:solidFill>
                  <a:srgbClr val="262626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>
                <a:solidFill>
                  <a:srgbClr val="262626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9pPr>
          </a:lstStyle>
          <a:p>
            <a:pPr algn="ctr" defTabSz="914400" eaLnBrk="1" hangingPunct="1">
              <a:spcBef>
                <a:spcPct val="0"/>
              </a:spcBef>
              <a:buClrTx/>
              <a:buFontTx/>
              <a:buNone/>
            </a:pPr>
            <a:r>
              <a:rPr lang="ru-RU" altLang="ru-RU" sz="1800" b="1" dirty="0" smtClean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17,3</a:t>
            </a:r>
            <a:endParaRPr lang="ru-RU" altLang="ru-RU" sz="1800" b="1" dirty="0">
              <a:solidFill>
                <a:prstClr val="black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78" name="Rectangle 26"/>
          <p:cNvSpPr>
            <a:spLocks noChangeArrowheads="1"/>
          </p:cNvSpPr>
          <p:nvPr/>
        </p:nvSpPr>
        <p:spPr bwMode="auto">
          <a:xfrm>
            <a:off x="2114346" y="3882587"/>
            <a:ext cx="1247775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400">
                <a:solidFill>
                  <a:srgbClr val="262626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"/>
              <a:defRPr sz="2200">
                <a:solidFill>
                  <a:srgbClr val="262626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000">
                <a:solidFill>
                  <a:srgbClr val="262626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>
                <a:solidFill>
                  <a:srgbClr val="262626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9pPr>
          </a:lstStyle>
          <a:p>
            <a:pPr algn="ctr" defTabSz="914400" eaLnBrk="1" hangingPunct="1">
              <a:spcBef>
                <a:spcPct val="0"/>
              </a:spcBef>
              <a:buClrTx/>
              <a:buFontTx/>
              <a:buNone/>
            </a:pPr>
            <a:r>
              <a:rPr lang="ru-RU" altLang="ru-RU" sz="1800" b="1" dirty="0" smtClean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110,2</a:t>
            </a:r>
            <a:endParaRPr lang="ru-RU" altLang="ru-RU" sz="1800" b="1" dirty="0">
              <a:solidFill>
                <a:prstClr val="black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79" name="Rectangle 26"/>
          <p:cNvSpPr>
            <a:spLocks noChangeArrowheads="1"/>
          </p:cNvSpPr>
          <p:nvPr/>
        </p:nvSpPr>
        <p:spPr bwMode="auto">
          <a:xfrm>
            <a:off x="2139665" y="4327274"/>
            <a:ext cx="1247775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400">
                <a:solidFill>
                  <a:srgbClr val="262626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"/>
              <a:defRPr sz="2200">
                <a:solidFill>
                  <a:srgbClr val="262626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000">
                <a:solidFill>
                  <a:srgbClr val="262626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>
                <a:solidFill>
                  <a:srgbClr val="262626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9pPr>
          </a:lstStyle>
          <a:p>
            <a:pPr algn="ctr" defTabSz="914400" eaLnBrk="1" hangingPunct="1">
              <a:spcBef>
                <a:spcPct val="0"/>
              </a:spcBef>
              <a:buClrTx/>
              <a:buFontTx/>
              <a:buNone/>
            </a:pPr>
            <a:r>
              <a:rPr lang="ru-RU" altLang="ru-RU" sz="1800" b="1" dirty="0" smtClean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0,3</a:t>
            </a:r>
            <a:endParaRPr lang="ru-RU" altLang="ru-RU" sz="1800" b="1" dirty="0">
              <a:solidFill>
                <a:prstClr val="black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80" name="AutoShape 27"/>
          <p:cNvSpPr>
            <a:spLocks noChangeArrowheads="1"/>
          </p:cNvSpPr>
          <p:nvPr/>
        </p:nvSpPr>
        <p:spPr bwMode="auto">
          <a:xfrm>
            <a:off x="6408871" y="2733172"/>
            <a:ext cx="1509802" cy="652066"/>
          </a:xfrm>
          <a:prstGeom prst="can">
            <a:avLst>
              <a:gd name="adj" fmla="val 13004"/>
            </a:avLst>
          </a:prstGeom>
          <a:gradFill>
            <a:gsLst>
              <a:gs pos="0">
                <a:srgbClr val="FFFF99"/>
              </a:gs>
              <a:gs pos="100000">
                <a:schemeClr val="accent6">
                  <a:lumMod val="75000"/>
                </a:schemeClr>
              </a:gs>
            </a:gsLst>
            <a:lin ang="5400000" scaled="1"/>
          </a:gradFill>
          <a:ln>
            <a:noFill/>
          </a:ln>
        </p:spPr>
        <p:txBody>
          <a:bodyPr wrap="none" anchor="ctr"/>
          <a:lstStyle/>
          <a:p>
            <a:pPr defTabSz="914400">
              <a:defRPr/>
            </a:pPr>
            <a:r>
              <a:rPr lang="ru-RU" altLang="ru-RU" dirty="0" smtClean="0">
                <a:solidFill>
                  <a:srgbClr val="9BCAE3"/>
                </a:solidFill>
              </a:rPr>
              <a:t>      </a:t>
            </a:r>
            <a:r>
              <a:rPr lang="ru-RU" altLang="ru-RU" dirty="0" smtClean="0">
                <a:latin typeface="Arial Black" panose="020B0A04020102020204" pitchFamily="34" charset="0"/>
              </a:rPr>
              <a:t>112,3</a:t>
            </a:r>
            <a:endParaRPr lang="ru-RU" altLang="ru-RU" dirty="0">
              <a:latin typeface="Arial Black" panose="020B0A04020102020204" pitchFamily="34" charset="0"/>
            </a:endParaRPr>
          </a:p>
        </p:txBody>
      </p:sp>
      <p:sp>
        <p:nvSpPr>
          <p:cNvPr id="81" name="AutoShape 20"/>
          <p:cNvSpPr>
            <a:spLocks noChangeArrowheads="1"/>
          </p:cNvSpPr>
          <p:nvPr/>
        </p:nvSpPr>
        <p:spPr bwMode="auto">
          <a:xfrm>
            <a:off x="6440150" y="3882588"/>
            <a:ext cx="1509802" cy="412598"/>
          </a:xfrm>
          <a:prstGeom prst="can">
            <a:avLst>
              <a:gd name="adj" fmla="val 16819"/>
            </a:avLst>
          </a:prstGeom>
          <a:gradFill>
            <a:gsLst>
              <a:gs pos="0">
                <a:srgbClr val="C00000"/>
              </a:gs>
              <a:gs pos="72000">
                <a:srgbClr val="FF9966"/>
              </a:gs>
            </a:gsLst>
            <a:lin ang="5400000" scaled="1"/>
          </a:gradFill>
          <a:ln>
            <a:noFill/>
          </a:ln>
          <a:extLst/>
        </p:spPr>
        <p:txBody>
          <a:bodyPr wrap="none" anchor="ctr"/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400">
                <a:solidFill>
                  <a:srgbClr val="262626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"/>
              <a:defRPr sz="2200">
                <a:solidFill>
                  <a:srgbClr val="262626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000">
                <a:solidFill>
                  <a:srgbClr val="262626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>
                <a:solidFill>
                  <a:srgbClr val="262626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9pPr>
          </a:lstStyle>
          <a:p>
            <a:pPr defTabSz="914400" eaLnBrk="1" hangingPunct="1">
              <a:spcBef>
                <a:spcPct val="0"/>
              </a:spcBef>
              <a:buClrTx/>
              <a:buFontTx/>
              <a:buNone/>
            </a:pPr>
            <a:r>
              <a:rPr lang="ru-RU" altLang="ru-RU" sz="1800" dirty="0" smtClean="0">
                <a:solidFill>
                  <a:schemeClr val="tx1"/>
                </a:solidFill>
                <a:latin typeface="Arial Black" panose="020B0A04020102020204" pitchFamily="34" charset="0"/>
              </a:rPr>
              <a:t>     99,9</a:t>
            </a:r>
            <a:endParaRPr lang="ru-RU" altLang="ru-RU" sz="1800" dirty="0">
              <a:solidFill>
                <a:schemeClr val="tx1"/>
              </a:solidFill>
              <a:latin typeface="Arial Black" panose="020B0A04020102020204" pitchFamily="34" charset="0"/>
            </a:endParaRPr>
          </a:p>
        </p:txBody>
      </p:sp>
      <p:sp>
        <p:nvSpPr>
          <p:cNvPr id="82" name="AutoShape 20"/>
          <p:cNvSpPr>
            <a:spLocks noChangeArrowheads="1"/>
          </p:cNvSpPr>
          <p:nvPr/>
        </p:nvSpPr>
        <p:spPr bwMode="auto">
          <a:xfrm>
            <a:off x="6440157" y="3462139"/>
            <a:ext cx="1509803" cy="289322"/>
          </a:xfrm>
          <a:prstGeom prst="can">
            <a:avLst>
              <a:gd name="adj" fmla="val 16819"/>
            </a:avLst>
          </a:prstGeom>
          <a:gradFill>
            <a:gsLst>
              <a:gs pos="100000">
                <a:srgbClr val="C00000"/>
              </a:gs>
              <a:gs pos="0">
                <a:schemeClr val="bg1"/>
              </a:gs>
            </a:gsLst>
            <a:lin ang="5400000" scaled="1"/>
          </a:gradFill>
          <a:ln>
            <a:noFill/>
          </a:ln>
          <a:extLst/>
        </p:spPr>
        <p:txBody>
          <a:bodyPr wrap="none" anchor="ctr"/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400">
                <a:solidFill>
                  <a:srgbClr val="262626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"/>
              <a:defRPr sz="2200">
                <a:solidFill>
                  <a:srgbClr val="262626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000">
                <a:solidFill>
                  <a:srgbClr val="262626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>
                <a:solidFill>
                  <a:srgbClr val="262626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9pPr>
          </a:lstStyle>
          <a:p>
            <a:pPr defTabSz="914400" eaLnBrk="1" hangingPunct="1">
              <a:spcBef>
                <a:spcPct val="0"/>
              </a:spcBef>
              <a:buClrTx/>
              <a:buFontTx/>
              <a:buNone/>
            </a:pPr>
            <a:r>
              <a:rPr lang="ru-RU" altLang="ru-RU" sz="1800" dirty="0" smtClean="0">
                <a:solidFill>
                  <a:schemeClr val="tx1"/>
                </a:solidFill>
                <a:latin typeface="Arial Black" panose="020B0A04020102020204" pitchFamily="34" charset="0"/>
              </a:rPr>
              <a:t>     12,4</a:t>
            </a:r>
            <a:endParaRPr lang="ru-RU" altLang="ru-RU" sz="1800" dirty="0">
              <a:solidFill>
                <a:schemeClr val="tx1"/>
              </a:solidFill>
              <a:latin typeface="Arial Black" panose="020B0A04020102020204" pitchFamily="34" charset="0"/>
            </a:endParaRPr>
          </a:p>
        </p:txBody>
      </p:sp>
      <p:sp>
        <p:nvSpPr>
          <p:cNvPr id="83" name="AutoShape 6"/>
          <p:cNvSpPr>
            <a:spLocks noChangeArrowheads="1"/>
          </p:cNvSpPr>
          <p:nvPr/>
        </p:nvSpPr>
        <p:spPr bwMode="auto">
          <a:xfrm>
            <a:off x="6440150" y="1347615"/>
            <a:ext cx="1509802" cy="1275298"/>
          </a:xfrm>
          <a:prstGeom prst="can">
            <a:avLst>
              <a:gd name="adj" fmla="val 13917"/>
            </a:avLst>
          </a:prstGeom>
          <a:gradFill rotWithShape="1">
            <a:gsLst>
              <a:gs pos="88000">
                <a:srgbClr val="FFFF99"/>
              </a:gs>
              <a:gs pos="0">
                <a:srgbClr val="008080"/>
              </a:gs>
            </a:gsLst>
            <a:lin ang="5400000" scaled="1"/>
          </a:gradFill>
          <a:ln>
            <a:noFill/>
          </a:ln>
          <a:effectLst/>
        </p:spPr>
        <p:txBody>
          <a:bodyPr wrap="none" anchor="ctr"/>
          <a:lstStyle>
            <a:lvl1pPr eaLnBrk="0" hangingPunct="0"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 eaLnBrk="0" hangingPunct="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 eaLnBrk="0" hangingPunct="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 eaLnBrk="0" hangingPunct="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 eaLnBrk="0" hangingPunct="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defTabSz="914400" eaLnBrk="1" hangingPunct="1">
              <a:spcBef>
                <a:spcPct val="0"/>
              </a:spcBef>
              <a:buFontTx/>
              <a:buNone/>
              <a:defRPr/>
            </a:pPr>
            <a:endParaRPr lang="ru-RU" altLang="ru-RU" sz="1800" dirty="0" smtClean="0">
              <a:solidFill>
                <a:srgbClr val="9BCAE3"/>
              </a:solidFill>
              <a:latin typeface="Arial" charset="0"/>
            </a:endParaRPr>
          </a:p>
        </p:txBody>
      </p:sp>
      <p:sp>
        <p:nvSpPr>
          <p:cNvPr id="84" name="Rectangle 26"/>
          <p:cNvSpPr>
            <a:spLocks noChangeArrowheads="1"/>
          </p:cNvSpPr>
          <p:nvPr/>
        </p:nvSpPr>
        <p:spPr bwMode="auto">
          <a:xfrm>
            <a:off x="6615562" y="947505"/>
            <a:ext cx="1247775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400">
                <a:solidFill>
                  <a:srgbClr val="262626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"/>
              <a:defRPr sz="2200">
                <a:solidFill>
                  <a:srgbClr val="262626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000">
                <a:solidFill>
                  <a:srgbClr val="262626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>
                <a:solidFill>
                  <a:srgbClr val="262626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9pPr>
          </a:lstStyle>
          <a:p>
            <a:pPr algn="ctr" defTabSz="914400" eaLnBrk="1" hangingPunct="1">
              <a:spcBef>
                <a:spcPct val="0"/>
              </a:spcBef>
              <a:buClrTx/>
              <a:buFontTx/>
              <a:buNone/>
            </a:pPr>
            <a:r>
              <a:rPr lang="ru-RU" altLang="ru-RU" sz="2000" b="1" u="sng" dirty="0" smtClean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657,1</a:t>
            </a:r>
            <a:endParaRPr lang="ru-RU" altLang="ru-RU" sz="2000" b="1" u="sng" dirty="0">
              <a:solidFill>
                <a:prstClr val="black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85" name="AutoShape 20"/>
          <p:cNvSpPr>
            <a:spLocks noChangeArrowheads="1"/>
          </p:cNvSpPr>
          <p:nvPr/>
        </p:nvSpPr>
        <p:spPr bwMode="auto">
          <a:xfrm>
            <a:off x="6440151" y="4320743"/>
            <a:ext cx="1509812" cy="309563"/>
          </a:xfrm>
          <a:prstGeom prst="can">
            <a:avLst>
              <a:gd name="adj" fmla="val 16819"/>
            </a:avLst>
          </a:prstGeom>
          <a:gradFill>
            <a:gsLst>
              <a:gs pos="100000">
                <a:schemeClr val="accent6">
                  <a:lumMod val="75000"/>
                </a:schemeClr>
              </a:gs>
              <a:gs pos="97000">
                <a:srgbClr val="FF9966"/>
              </a:gs>
            </a:gsLst>
            <a:lin ang="5400000" scaled="1"/>
          </a:gradFill>
          <a:ln>
            <a:noFill/>
          </a:ln>
        </p:spPr>
        <p:txBody>
          <a:bodyPr wrap="none" anchor="ctr"/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400">
                <a:solidFill>
                  <a:srgbClr val="262626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"/>
              <a:defRPr sz="2200">
                <a:solidFill>
                  <a:srgbClr val="262626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000">
                <a:solidFill>
                  <a:srgbClr val="262626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>
                <a:solidFill>
                  <a:srgbClr val="262626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9pPr>
          </a:lstStyle>
          <a:p>
            <a:pPr defTabSz="914400" eaLnBrk="1" hangingPunct="1">
              <a:spcBef>
                <a:spcPct val="0"/>
              </a:spcBef>
              <a:buClrTx/>
              <a:buFontTx/>
              <a:buNone/>
            </a:pPr>
            <a:r>
              <a:rPr lang="ru-RU" altLang="ru-RU" sz="1800" dirty="0" smtClean="0">
                <a:solidFill>
                  <a:schemeClr val="tx1"/>
                </a:solidFill>
                <a:latin typeface="Arial Black" panose="020B0A04020102020204" pitchFamily="34" charset="0"/>
              </a:rPr>
              <a:t>      3,5</a:t>
            </a:r>
            <a:endParaRPr lang="ru-RU" altLang="ru-RU" sz="1800" dirty="0">
              <a:solidFill>
                <a:schemeClr val="tx1"/>
              </a:solidFill>
              <a:latin typeface="Arial Black" panose="020B0A04020102020204" pitchFamily="34" charset="0"/>
            </a:endParaRPr>
          </a:p>
        </p:txBody>
      </p:sp>
      <p:sp>
        <p:nvSpPr>
          <p:cNvPr id="86" name="Rectangle 26"/>
          <p:cNvSpPr>
            <a:spLocks noChangeArrowheads="1"/>
          </p:cNvSpPr>
          <p:nvPr/>
        </p:nvSpPr>
        <p:spPr bwMode="auto">
          <a:xfrm>
            <a:off x="6607847" y="1890714"/>
            <a:ext cx="1247775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400">
                <a:solidFill>
                  <a:srgbClr val="262626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"/>
              <a:defRPr sz="2200">
                <a:solidFill>
                  <a:srgbClr val="262626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000">
                <a:solidFill>
                  <a:srgbClr val="262626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>
                <a:solidFill>
                  <a:srgbClr val="262626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9pPr>
          </a:lstStyle>
          <a:p>
            <a:pPr algn="ctr" defTabSz="914400" eaLnBrk="1" hangingPunct="1">
              <a:spcBef>
                <a:spcPct val="0"/>
              </a:spcBef>
              <a:buClrTx/>
              <a:buFontTx/>
              <a:buNone/>
            </a:pPr>
            <a:r>
              <a:rPr lang="ru-RU" altLang="ru-RU" sz="1800" b="1" dirty="0" smtClean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429,0</a:t>
            </a:r>
            <a:endParaRPr lang="ru-RU" altLang="ru-RU" sz="1800" b="1" dirty="0">
              <a:solidFill>
                <a:prstClr val="black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87" name="Rectangle 26"/>
          <p:cNvSpPr>
            <a:spLocks noChangeArrowheads="1"/>
          </p:cNvSpPr>
          <p:nvPr/>
        </p:nvSpPr>
        <p:spPr bwMode="auto">
          <a:xfrm>
            <a:off x="6674046" y="2854679"/>
            <a:ext cx="1247775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400">
                <a:solidFill>
                  <a:srgbClr val="262626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"/>
              <a:defRPr sz="2200">
                <a:solidFill>
                  <a:srgbClr val="262626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000">
                <a:solidFill>
                  <a:srgbClr val="262626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>
                <a:solidFill>
                  <a:srgbClr val="262626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9pPr>
          </a:lstStyle>
          <a:p>
            <a:pPr algn="ctr" defTabSz="914400" eaLnBrk="1" hangingPunct="1">
              <a:spcBef>
                <a:spcPct val="0"/>
              </a:spcBef>
              <a:buClrTx/>
              <a:buFontTx/>
              <a:buNone/>
            </a:pPr>
            <a:endParaRPr lang="ru-RU" altLang="ru-RU" sz="1800" b="1" dirty="0">
              <a:solidFill>
                <a:prstClr val="black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88" name="Rectangle 26"/>
          <p:cNvSpPr>
            <a:spLocks noChangeArrowheads="1"/>
          </p:cNvSpPr>
          <p:nvPr/>
        </p:nvSpPr>
        <p:spPr bwMode="auto">
          <a:xfrm>
            <a:off x="6573146" y="3445395"/>
            <a:ext cx="1247775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400">
                <a:solidFill>
                  <a:srgbClr val="262626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"/>
              <a:defRPr sz="2200">
                <a:solidFill>
                  <a:srgbClr val="262626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000">
                <a:solidFill>
                  <a:srgbClr val="262626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>
                <a:solidFill>
                  <a:srgbClr val="262626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9pPr>
          </a:lstStyle>
          <a:p>
            <a:pPr algn="ctr" defTabSz="914400" eaLnBrk="1" hangingPunct="1">
              <a:spcBef>
                <a:spcPct val="0"/>
              </a:spcBef>
              <a:buClrTx/>
              <a:buFontTx/>
              <a:buNone/>
            </a:pPr>
            <a:endParaRPr lang="ru-RU" altLang="ru-RU" sz="1800" b="1" dirty="0">
              <a:solidFill>
                <a:prstClr val="black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89" name="Rectangle 26"/>
          <p:cNvSpPr>
            <a:spLocks noChangeArrowheads="1"/>
          </p:cNvSpPr>
          <p:nvPr/>
        </p:nvSpPr>
        <p:spPr bwMode="auto">
          <a:xfrm>
            <a:off x="6607848" y="3908721"/>
            <a:ext cx="1247775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400">
                <a:solidFill>
                  <a:srgbClr val="262626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"/>
              <a:defRPr sz="2200">
                <a:solidFill>
                  <a:srgbClr val="262626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000">
                <a:solidFill>
                  <a:srgbClr val="262626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>
                <a:solidFill>
                  <a:srgbClr val="262626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9pPr>
          </a:lstStyle>
          <a:p>
            <a:pPr algn="ctr" defTabSz="914400" eaLnBrk="1" hangingPunct="1">
              <a:spcBef>
                <a:spcPct val="0"/>
              </a:spcBef>
              <a:buClrTx/>
              <a:buFontTx/>
              <a:buNone/>
            </a:pPr>
            <a:endParaRPr lang="ru-RU" altLang="ru-RU" sz="1800" b="1" dirty="0">
              <a:solidFill>
                <a:prstClr val="black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91" name="Rectangle 26"/>
          <p:cNvSpPr>
            <a:spLocks noChangeArrowheads="1"/>
          </p:cNvSpPr>
          <p:nvPr/>
        </p:nvSpPr>
        <p:spPr bwMode="auto">
          <a:xfrm>
            <a:off x="6551443" y="4272244"/>
            <a:ext cx="1247775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400">
                <a:solidFill>
                  <a:srgbClr val="262626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"/>
              <a:defRPr sz="2200">
                <a:solidFill>
                  <a:srgbClr val="262626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000">
                <a:solidFill>
                  <a:srgbClr val="262626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>
                <a:solidFill>
                  <a:srgbClr val="262626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9pPr>
          </a:lstStyle>
          <a:p>
            <a:pPr algn="ctr" defTabSz="914400" eaLnBrk="1" hangingPunct="1">
              <a:spcBef>
                <a:spcPct val="0"/>
              </a:spcBef>
              <a:buClrTx/>
              <a:buFontTx/>
              <a:buNone/>
            </a:pPr>
            <a:endParaRPr lang="ru-RU" altLang="ru-RU" sz="1800" b="1" dirty="0">
              <a:solidFill>
                <a:prstClr val="black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92" name="Rectangle 44"/>
          <p:cNvSpPr>
            <a:spLocks noChangeArrowheads="1"/>
          </p:cNvSpPr>
          <p:nvPr/>
        </p:nvSpPr>
        <p:spPr bwMode="auto">
          <a:xfrm>
            <a:off x="3923927" y="1921492"/>
            <a:ext cx="2160241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99CC00"/>
                </a:solidFill>
              </a14:hiddenFill>
            </a:ext>
            <a:ext uri="{91240B29-F687-4F45-9708-019B960494DF}">
              <a14:hiddenLine xmlns:a14="http://schemas.microsoft.com/office/drawing/2010/main" w="19050">
                <a:solidFill>
                  <a:srgbClr val="00FF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400">
                <a:solidFill>
                  <a:srgbClr val="262626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"/>
              <a:defRPr sz="2200">
                <a:solidFill>
                  <a:srgbClr val="262626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000">
                <a:solidFill>
                  <a:srgbClr val="262626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>
                <a:solidFill>
                  <a:srgbClr val="262626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9pPr>
          </a:lstStyle>
          <a:p>
            <a:pPr algn="ctr" defTabSz="914400" eaLnBrk="1" hangingPunct="1">
              <a:spcBef>
                <a:spcPct val="0"/>
              </a:spcBef>
              <a:buClrTx/>
              <a:buFont typeface="Wingdings" pitchFamily="2" charset="2"/>
              <a:buNone/>
            </a:pPr>
            <a:r>
              <a:rPr lang="ru-RU" altLang="ru-RU" sz="1600" b="1" i="1" dirty="0" smtClean="0">
                <a:solidFill>
                  <a:srgbClr val="C00000"/>
                </a:solidFill>
                <a:latin typeface="Calibri" pitchFamily="34" charset="0"/>
                <a:cs typeface="Arial" charset="0"/>
              </a:rPr>
              <a:t>+ 8,9 </a:t>
            </a:r>
            <a:r>
              <a:rPr lang="ru-RU" altLang="ru-RU" sz="1600" b="1" i="1" dirty="0">
                <a:solidFill>
                  <a:srgbClr val="C00000"/>
                </a:solidFill>
                <a:latin typeface="Calibri" pitchFamily="34" charset="0"/>
                <a:cs typeface="Arial" charset="0"/>
              </a:rPr>
              <a:t>млн рублей </a:t>
            </a:r>
          </a:p>
        </p:txBody>
      </p:sp>
      <p:sp>
        <p:nvSpPr>
          <p:cNvPr id="93" name="Rectangle 44"/>
          <p:cNvSpPr>
            <a:spLocks noChangeArrowheads="1"/>
          </p:cNvSpPr>
          <p:nvPr/>
        </p:nvSpPr>
        <p:spPr bwMode="auto">
          <a:xfrm>
            <a:off x="3629316" y="2897598"/>
            <a:ext cx="2838621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99CC00"/>
                </a:solidFill>
              </a14:hiddenFill>
            </a:ext>
            <a:ext uri="{91240B29-F687-4F45-9708-019B960494DF}">
              <a14:hiddenLine xmlns:a14="http://schemas.microsoft.com/office/drawing/2010/main" w="19050">
                <a:solidFill>
                  <a:srgbClr val="00FF00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400">
                <a:solidFill>
                  <a:srgbClr val="262626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"/>
              <a:defRPr sz="2200">
                <a:solidFill>
                  <a:srgbClr val="262626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000">
                <a:solidFill>
                  <a:srgbClr val="262626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>
                <a:solidFill>
                  <a:srgbClr val="262626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9pPr>
          </a:lstStyle>
          <a:p>
            <a:pPr algn="ctr" defTabSz="914400" eaLnBrk="1" hangingPunct="1">
              <a:spcBef>
                <a:spcPct val="0"/>
              </a:spcBef>
              <a:buClrTx/>
              <a:buFont typeface="Wingdings" pitchFamily="2" charset="2"/>
              <a:buNone/>
            </a:pPr>
            <a:r>
              <a:rPr lang="ru-RU" altLang="ru-RU" sz="1600" b="1" i="1" dirty="0" smtClean="0">
                <a:solidFill>
                  <a:srgbClr val="C00000"/>
                </a:solidFill>
                <a:latin typeface="Calibri" pitchFamily="34" charset="0"/>
                <a:cs typeface="Arial" charset="0"/>
              </a:rPr>
              <a:t>- 3,1 млн рублей </a:t>
            </a:r>
            <a:endParaRPr lang="ru-RU" altLang="ru-RU" sz="1600" b="1" i="1" dirty="0">
              <a:solidFill>
                <a:srgbClr val="C00000"/>
              </a:solidFill>
              <a:latin typeface="Calibri" pitchFamily="34" charset="0"/>
              <a:cs typeface="Arial" charset="0"/>
            </a:endParaRPr>
          </a:p>
        </p:txBody>
      </p:sp>
      <p:sp>
        <p:nvSpPr>
          <p:cNvPr id="95" name="Rectangle 44"/>
          <p:cNvSpPr>
            <a:spLocks noChangeArrowheads="1"/>
          </p:cNvSpPr>
          <p:nvPr/>
        </p:nvSpPr>
        <p:spPr bwMode="auto">
          <a:xfrm>
            <a:off x="3567519" y="1694061"/>
            <a:ext cx="2846387" cy="338554"/>
          </a:xfrm>
          <a:prstGeom prst="rect">
            <a:avLst/>
          </a:prstGeom>
          <a:noFill/>
          <a:ln w="19050">
            <a:noFill/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99CC00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400">
                <a:solidFill>
                  <a:srgbClr val="262626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"/>
              <a:defRPr sz="2200">
                <a:solidFill>
                  <a:srgbClr val="262626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000">
                <a:solidFill>
                  <a:srgbClr val="262626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>
                <a:solidFill>
                  <a:srgbClr val="262626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9pPr>
          </a:lstStyle>
          <a:p>
            <a:pPr algn="ctr" defTabSz="914400" eaLnBrk="1" hangingPunct="1">
              <a:spcBef>
                <a:spcPct val="0"/>
              </a:spcBef>
              <a:buClrTx/>
              <a:buFont typeface="Wingdings" pitchFamily="2" charset="2"/>
              <a:buNone/>
              <a:defRPr/>
            </a:pPr>
            <a:r>
              <a:rPr lang="ru-RU" altLang="ru-RU" sz="1600" b="1" dirty="0" smtClean="0">
                <a:solidFill>
                  <a:prstClr val="black"/>
                </a:solidFill>
                <a:latin typeface="Calibri" panose="020F0502020204030204" pitchFamily="34" charset="0"/>
                <a:cs typeface="Arial" charset="0"/>
              </a:rPr>
              <a:t>Доходы от аренды земли</a:t>
            </a:r>
          </a:p>
        </p:txBody>
      </p:sp>
      <p:sp>
        <p:nvSpPr>
          <p:cNvPr id="96" name="Rectangle 29"/>
          <p:cNvSpPr>
            <a:spLocks noChangeArrowheads="1"/>
          </p:cNvSpPr>
          <p:nvPr/>
        </p:nvSpPr>
        <p:spPr bwMode="auto">
          <a:xfrm>
            <a:off x="3748380" y="2480411"/>
            <a:ext cx="2925666" cy="50552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400">
                <a:solidFill>
                  <a:srgbClr val="262626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"/>
              <a:defRPr sz="2200">
                <a:solidFill>
                  <a:srgbClr val="262626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000">
                <a:solidFill>
                  <a:srgbClr val="262626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>
                <a:solidFill>
                  <a:srgbClr val="262626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9pPr>
          </a:lstStyle>
          <a:p>
            <a:pPr algn="ctr" defTabSz="914400" eaLnBrk="1" hangingPunct="1">
              <a:lnSpc>
                <a:spcPts val="1600"/>
              </a:lnSpc>
              <a:spcBef>
                <a:spcPct val="0"/>
              </a:spcBef>
              <a:buClrTx/>
              <a:buFontTx/>
              <a:buNone/>
            </a:pPr>
            <a:r>
              <a:rPr lang="ru-RU" altLang="ru-RU" sz="1600" b="1" dirty="0" smtClean="0">
                <a:solidFill>
                  <a:prstClr val="black"/>
                </a:solidFill>
                <a:latin typeface="Calibri" pitchFamily="34" charset="0"/>
                <a:cs typeface="Arial" charset="0"/>
              </a:rPr>
              <a:t>Доходы от аренды </a:t>
            </a:r>
          </a:p>
          <a:p>
            <a:pPr algn="ctr" defTabSz="914400" eaLnBrk="1" hangingPunct="1">
              <a:lnSpc>
                <a:spcPts val="1600"/>
              </a:lnSpc>
              <a:spcBef>
                <a:spcPct val="0"/>
              </a:spcBef>
              <a:buClrTx/>
              <a:buFontTx/>
              <a:buNone/>
            </a:pPr>
            <a:r>
              <a:rPr lang="ru-RU" altLang="ru-RU" sz="1600" b="1" dirty="0" smtClean="0">
                <a:solidFill>
                  <a:prstClr val="black"/>
                </a:solidFill>
                <a:latin typeface="Calibri" pitchFamily="34" charset="0"/>
                <a:cs typeface="Arial" charset="0"/>
              </a:rPr>
              <a:t>имущества</a:t>
            </a:r>
            <a:endParaRPr lang="ru-RU" altLang="ru-RU" sz="1600" b="1" dirty="0">
              <a:solidFill>
                <a:prstClr val="black"/>
              </a:solidFill>
              <a:latin typeface="Calibri" pitchFamily="34" charset="0"/>
              <a:cs typeface="Arial" charset="0"/>
            </a:endParaRPr>
          </a:p>
        </p:txBody>
      </p:sp>
      <p:sp>
        <p:nvSpPr>
          <p:cNvPr id="97" name="Rectangle 29"/>
          <p:cNvSpPr>
            <a:spLocks noChangeArrowheads="1"/>
          </p:cNvSpPr>
          <p:nvPr/>
        </p:nvSpPr>
        <p:spPr bwMode="auto">
          <a:xfrm>
            <a:off x="3748379" y="3385655"/>
            <a:ext cx="2566328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400">
                <a:solidFill>
                  <a:srgbClr val="262626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"/>
              <a:defRPr sz="2200">
                <a:solidFill>
                  <a:srgbClr val="262626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000">
                <a:solidFill>
                  <a:srgbClr val="262626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>
                <a:solidFill>
                  <a:srgbClr val="262626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9pPr>
          </a:lstStyle>
          <a:p>
            <a:pPr algn="ctr" defTabSz="914400" eaLnBrk="1" hangingPunct="1">
              <a:spcBef>
                <a:spcPct val="0"/>
              </a:spcBef>
              <a:buClrTx/>
              <a:buFontTx/>
              <a:buNone/>
            </a:pPr>
            <a:r>
              <a:rPr lang="ru-RU" altLang="ru-RU" sz="1600" b="1" dirty="0">
                <a:solidFill>
                  <a:prstClr val="black"/>
                </a:solidFill>
                <a:latin typeface="Calibri" pitchFamily="34" charset="0"/>
                <a:cs typeface="Arial" charset="0"/>
              </a:rPr>
              <a:t>Отчисления от прибыли</a:t>
            </a:r>
          </a:p>
        </p:txBody>
      </p:sp>
      <p:sp>
        <p:nvSpPr>
          <p:cNvPr id="98" name="Rectangle 29"/>
          <p:cNvSpPr>
            <a:spLocks noChangeArrowheads="1"/>
          </p:cNvSpPr>
          <p:nvPr/>
        </p:nvSpPr>
        <p:spPr bwMode="auto">
          <a:xfrm>
            <a:off x="3629316" y="3754987"/>
            <a:ext cx="2839145" cy="50552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400">
                <a:solidFill>
                  <a:srgbClr val="262626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"/>
              <a:defRPr sz="2200">
                <a:solidFill>
                  <a:srgbClr val="262626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000">
                <a:solidFill>
                  <a:srgbClr val="262626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>
                <a:solidFill>
                  <a:srgbClr val="262626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9pPr>
          </a:lstStyle>
          <a:p>
            <a:pPr algn="ctr" defTabSz="914400" eaLnBrk="1" hangingPunct="1">
              <a:lnSpc>
                <a:spcPts val="1600"/>
              </a:lnSpc>
              <a:spcBef>
                <a:spcPct val="0"/>
              </a:spcBef>
              <a:buClrTx/>
              <a:buFontTx/>
              <a:buNone/>
            </a:pPr>
            <a:r>
              <a:rPr lang="ru-RU" altLang="ru-RU" sz="1600" b="1" dirty="0">
                <a:solidFill>
                  <a:prstClr val="black"/>
                </a:solidFill>
                <a:latin typeface="Calibri" pitchFamily="34" charset="0"/>
                <a:cs typeface="Arial" charset="0"/>
              </a:rPr>
              <a:t>Прочие доходы от  использования имущества </a:t>
            </a:r>
          </a:p>
        </p:txBody>
      </p:sp>
      <p:sp>
        <p:nvSpPr>
          <p:cNvPr id="100" name="Rectangle 29"/>
          <p:cNvSpPr>
            <a:spLocks noChangeArrowheads="1"/>
          </p:cNvSpPr>
          <p:nvPr/>
        </p:nvSpPr>
        <p:spPr bwMode="auto">
          <a:xfrm>
            <a:off x="4283968" y="4320743"/>
            <a:ext cx="1648215" cy="33855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400">
                <a:solidFill>
                  <a:srgbClr val="262626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"/>
              <a:defRPr sz="2200">
                <a:solidFill>
                  <a:srgbClr val="262626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000">
                <a:solidFill>
                  <a:srgbClr val="262626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>
                <a:solidFill>
                  <a:srgbClr val="262626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9pPr>
          </a:lstStyle>
          <a:p>
            <a:pPr algn="ctr" defTabSz="914400" eaLnBrk="1" hangingPunct="1">
              <a:spcBef>
                <a:spcPct val="0"/>
              </a:spcBef>
              <a:buClrTx/>
              <a:buFontTx/>
              <a:buNone/>
            </a:pPr>
            <a:r>
              <a:rPr lang="ru-RU" altLang="ru-RU" sz="1600" b="1" dirty="0">
                <a:solidFill>
                  <a:prstClr val="black"/>
                </a:solidFill>
                <a:latin typeface="Calibri" pitchFamily="34" charset="0"/>
                <a:cs typeface="Arial" charset="0"/>
              </a:rPr>
              <a:t>Иные доходы</a:t>
            </a:r>
          </a:p>
        </p:txBody>
      </p:sp>
      <p:sp>
        <p:nvSpPr>
          <p:cNvPr id="103" name="Штриховая стрелка вправо 102"/>
          <p:cNvSpPr/>
          <p:nvPr/>
        </p:nvSpPr>
        <p:spPr>
          <a:xfrm rot="5156450">
            <a:off x="3593598" y="2775901"/>
            <a:ext cx="309563" cy="238125"/>
          </a:xfrm>
          <a:prstGeom prst="stripedRightArrow">
            <a:avLst/>
          </a:prstGeom>
          <a:solidFill>
            <a:srgbClr val="FF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914400">
              <a:defRPr/>
            </a:pPr>
            <a:endParaRPr lang="ru-RU" dirty="0">
              <a:solidFill>
                <a:prstClr val="white"/>
              </a:solidFill>
            </a:endParaRPr>
          </a:p>
        </p:txBody>
      </p:sp>
      <p:sp>
        <p:nvSpPr>
          <p:cNvPr id="107" name="Rectangle 13"/>
          <p:cNvSpPr>
            <a:spLocks noChangeArrowheads="1"/>
          </p:cNvSpPr>
          <p:nvPr/>
        </p:nvSpPr>
        <p:spPr bwMode="auto">
          <a:xfrm>
            <a:off x="6551443" y="4672354"/>
            <a:ext cx="1682661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defTabSz="914400" fontAlgn="base">
              <a:spcBef>
                <a:spcPct val="0"/>
              </a:spcBef>
              <a:spcAft>
                <a:spcPct val="0"/>
              </a:spcAft>
            </a:pPr>
            <a:r>
              <a:rPr lang="ru-RU" altLang="ru-RU" sz="1600" b="1" dirty="0" smtClean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2025 </a:t>
            </a:r>
            <a:r>
              <a:rPr lang="ru-RU" altLang="ru-RU" sz="1600" b="1" dirty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ГОД</a:t>
            </a:r>
          </a:p>
        </p:txBody>
      </p:sp>
      <p:sp>
        <p:nvSpPr>
          <p:cNvPr id="108" name="Rectangle 13"/>
          <p:cNvSpPr>
            <a:spLocks noChangeArrowheads="1"/>
          </p:cNvSpPr>
          <p:nvPr/>
        </p:nvSpPr>
        <p:spPr bwMode="auto">
          <a:xfrm>
            <a:off x="2118375" y="4678163"/>
            <a:ext cx="1403708" cy="33855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/>
          <a:p>
            <a:pPr defTabSz="914400" fontAlgn="base">
              <a:spcBef>
                <a:spcPct val="0"/>
              </a:spcBef>
              <a:spcAft>
                <a:spcPct val="0"/>
              </a:spcAft>
            </a:pPr>
            <a:r>
              <a:rPr lang="ru-RU" altLang="ru-RU" sz="1600" b="1" dirty="0" smtClean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2024 </a:t>
            </a:r>
            <a:r>
              <a:rPr lang="ru-RU" altLang="ru-RU" sz="1600" b="1" dirty="0">
                <a:solidFill>
                  <a:prstClr val="black"/>
                </a:solidFill>
                <a:latin typeface="Arial Black" panose="020B0A04020102020204" pitchFamily="34" charset="0"/>
                <a:cs typeface="Times New Roman" pitchFamily="18" charset="0"/>
              </a:rPr>
              <a:t>ГОД</a:t>
            </a:r>
          </a:p>
        </p:txBody>
      </p:sp>
      <p:sp>
        <p:nvSpPr>
          <p:cNvPr id="109" name="Штриховая стрелка вправо 108"/>
          <p:cNvSpPr/>
          <p:nvPr/>
        </p:nvSpPr>
        <p:spPr>
          <a:xfrm rot="16200000">
            <a:off x="3550434" y="2111499"/>
            <a:ext cx="406550" cy="248782"/>
          </a:xfrm>
          <a:prstGeom prst="stripedRightArrow">
            <a:avLst/>
          </a:prstGeom>
          <a:gradFill>
            <a:gsLst>
              <a:gs pos="86000">
                <a:srgbClr val="C00000"/>
              </a:gs>
              <a:gs pos="91000">
                <a:schemeClr val="bg1"/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914400">
              <a:defRPr/>
            </a:pPr>
            <a:endParaRPr lang="ru-RU" dirty="0">
              <a:solidFill>
                <a:prstClr val="white"/>
              </a:solidFill>
            </a:endParaRPr>
          </a:p>
        </p:txBody>
      </p:sp>
      <p:sp>
        <p:nvSpPr>
          <p:cNvPr id="2" name="Левая фигурная скобка 1"/>
          <p:cNvSpPr/>
          <p:nvPr/>
        </p:nvSpPr>
        <p:spPr>
          <a:xfrm>
            <a:off x="1439118" y="1694061"/>
            <a:ext cx="432048" cy="1572698"/>
          </a:xfrm>
          <a:prstGeom prst="leftBrace">
            <a:avLst/>
          </a:prstGeom>
          <a:ln w="317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 defTabSz="914400"/>
            <a:endParaRPr lang="ru-RU" dirty="0">
              <a:ln>
                <a:solidFill>
                  <a:prstClr val="black"/>
                </a:solidFill>
              </a:ln>
              <a:solidFill>
                <a:prstClr val="black"/>
              </a:solidFill>
            </a:endParaRPr>
          </a:p>
        </p:txBody>
      </p:sp>
      <p:sp>
        <p:nvSpPr>
          <p:cNvPr id="48" name="Rectangle 26"/>
          <p:cNvSpPr>
            <a:spLocks noChangeArrowheads="1"/>
          </p:cNvSpPr>
          <p:nvPr/>
        </p:nvSpPr>
        <p:spPr bwMode="auto">
          <a:xfrm>
            <a:off x="383393" y="2248224"/>
            <a:ext cx="1222271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400">
                <a:solidFill>
                  <a:srgbClr val="262626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"/>
              <a:defRPr sz="2200">
                <a:solidFill>
                  <a:srgbClr val="262626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000">
                <a:solidFill>
                  <a:srgbClr val="262626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>
                <a:solidFill>
                  <a:srgbClr val="262626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9pPr>
          </a:lstStyle>
          <a:p>
            <a:pPr algn="ctr" defTabSz="914400" eaLnBrk="1" hangingPunct="1">
              <a:spcBef>
                <a:spcPct val="0"/>
              </a:spcBef>
              <a:buClrTx/>
              <a:buFontTx/>
              <a:buNone/>
            </a:pPr>
            <a:r>
              <a:rPr lang="ru-RU" altLang="ru-RU" sz="2000" b="1" dirty="0" smtClean="0">
                <a:solidFill>
                  <a:srgbClr val="C00000"/>
                </a:solidFill>
                <a:latin typeface="Arial Black" panose="020B0A04020102020204" pitchFamily="34" charset="0"/>
                <a:cs typeface="Times New Roman" pitchFamily="18" charset="0"/>
              </a:rPr>
              <a:t>535.5</a:t>
            </a:r>
            <a:endParaRPr lang="ru-RU" altLang="ru-RU" sz="2000" b="1" dirty="0">
              <a:solidFill>
                <a:srgbClr val="C00000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3" name="Правая фигурная скобка 2"/>
          <p:cNvSpPr/>
          <p:nvPr/>
        </p:nvSpPr>
        <p:spPr>
          <a:xfrm>
            <a:off x="7973173" y="1443687"/>
            <a:ext cx="260931" cy="1944791"/>
          </a:xfrm>
          <a:prstGeom prst="rightBrace">
            <a:avLst/>
          </a:prstGeom>
          <a:ln w="317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 defTabSz="914400"/>
            <a:endParaRPr lang="ru-RU" dirty="0">
              <a:solidFill>
                <a:prstClr val="black"/>
              </a:solidFill>
            </a:endParaRPr>
          </a:p>
        </p:txBody>
      </p:sp>
      <p:sp>
        <p:nvSpPr>
          <p:cNvPr id="50" name="Rectangle 26"/>
          <p:cNvSpPr>
            <a:spLocks noChangeArrowheads="1"/>
          </p:cNvSpPr>
          <p:nvPr/>
        </p:nvSpPr>
        <p:spPr bwMode="auto">
          <a:xfrm>
            <a:off x="8139235" y="2216027"/>
            <a:ext cx="1128317" cy="4001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400">
                <a:solidFill>
                  <a:srgbClr val="262626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"/>
              <a:defRPr sz="2200">
                <a:solidFill>
                  <a:srgbClr val="262626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000">
                <a:solidFill>
                  <a:srgbClr val="262626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>
                <a:solidFill>
                  <a:srgbClr val="262626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9pPr>
          </a:lstStyle>
          <a:p>
            <a:pPr algn="ctr" defTabSz="914400" eaLnBrk="1" hangingPunct="1">
              <a:spcBef>
                <a:spcPct val="0"/>
              </a:spcBef>
              <a:buClrTx/>
              <a:buFontTx/>
              <a:buNone/>
            </a:pPr>
            <a:r>
              <a:rPr lang="ru-RU" altLang="ru-RU" sz="2000" b="1" dirty="0" smtClean="0">
                <a:solidFill>
                  <a:srgbClr val="C00000"/>
                </a:solidFill>
                <a:latin typeface="Arial Black" panose="020B0A04020102020204" pitchFamily="34" charset="0"/>
                <a:cs typeface="Times New Roman" pitchFamily="18" charset="0"/>
              </a:rPr>
              <a:t>541,3</a:t>
            </a:r>
            <a:endParaRPr lang="ru-RU" altLang="ru-RU" sz="2000" b="1" dirty="0">
              <a:solidFill>
                <a:srgbClr val="C00000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47" name="Штриховая стрелка вправо 46"/>
          <p:cNvSpPr/>
          <p:nvPr/>
        </p:nvSpPr>
        <p:spPr>
          <a:xfrm rot="5585982">
            <a:off x="3579439" y="2785032"/>
            <a:ext cx="324622" cy="225132"/>
          </a:xfrm>
          <a:prstGeom prst="stripedRightArrow">
            <a:avLst/>
          </a:prstGeom>
          <a:gradFill>
            <a:gsLst>
              <a:gs pos="86000">
                <a:srgbClr val="C00000"/>
              </a:gs>
              <a:gs pos="91000">
                <a:schemeClr val="bg1"/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914400">
              <a:defRPr/>
            </a:pPr>
            <a:endParaRPr lang="ru-RU" dirty="0">
              <a:solidFill>
                <a:prstClr val="white"/>
              </a:solidFill>
            </a:endParaRPr>
          </a:p>
        </p:txBody>
      </p:sp>
      <p:sp>
        <p:nvSpPr>
          <p:cNvPr id="49" name="Freeform 39"/>
          <p:cNvSpPr>
            <a:spLocks noEditPoints="1"/>
          </p:cNvSpPr>
          <p:nvPr/>
        </p:nvSpPr>
        <p:spPr bwMode="auto">
          <a:xfrm>
            <a:off x="286579" y="0"/>
            <a:ext cx="6979799" cy="1059582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324" tIns="45662" rIns="91324" bIns="45662" numCol="1" anchor="t" anchorCtr="0" compatLnSpc="1">
            <a:prstTxWarp prst="textNoShape">
              <a:avLst/>
            </a:prstTxWarp>
          </a:bodyPr>
          <a:lstStyle/>
          <a:p>
            <a:pPr defTabSz="913095">
              <a:defRPr/>
            </a:pPr>
            <a:endParaRPr lang="en-US" kern="0">
              <a:solidFill>
                <a:srgbClr val="5B9BD5">
                  <a:lumMod val="75000"/>
                </a:srgbClr>
              </a:solidFill>
            </a:endParaRPr>
          </a:p>
        </p:txBody>
      </p:sp>
      <p:sp>
        <p:nvSpPr>
          <p:cNvPr id="52" name="Прямоугольник 51"/>
          <p:cNvSpPr/>
          <p:nvPr/>
        </p:nvSpPr>
        <p:spPr>
          <a:xfrm>
            <a:off x="107504" y="106652"/>
            <a:ext cx="7408434" cy="828251"/>
          </a:xfrm>
          <a:prstGeom prst="rect">
            <a:avLst/>
          </a:prstGeom>
        </p:spPr>
        <p:txBody>
          <a:bodyPr wrap="square" lIns="91324" tIns="45662" rIns="91324" bIns="45662">
            <a:spAutoFit/>
          </a:bodyPr>
          <a:lstStyle/>
          <a:p>
            <a:pPr algn="ctr" defTabSz="913095">
              <a:lnSpc>
                <a:spcPts val="1900"/>
              </a:lnSpc>
              <a:spcBef>
                <a:spcPct val="0"/>
              </a:spcBef>
              <a:defRPr/>
            </a:pPr>
            <a:r>
              <a:rPr lang="ru-RU" altLang="ru-RU" sz="1950" b="1" dirty="0" smtClean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cs typeface="Raleway" panose="020B0604020202020204" charset="0"/>
              </a:rPr>
              <a:t>ДИНАМИКА ПОСТУПЛЕНИЙ И СТРУКТУРА ДОХОДОВ ОТ ИСПОЛЬЗОВАНИЯ МУНИЦИПАЛЬНОГО ИМУЩЕСТВА </a:t>
            </a:r>
          </a:p>
          <a:p>
            <a:pPr algn="ctr" defTabSz="913095">
              <a:lnSpc>
                <a:spcPts val="1900"/>
              </a:lnSpc>
              <a:spcBef>
                <a:spcPct val="0"/>
              </a:spcBef>
              <a:defRPr/>
            </a:pPr>
            <a:r>
              <a:rPr lang="ru-RU" altLang="ru-RU" sz="1950" b="1" dirty="0" smtClean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cs typeface="Raleway" panose="020B0604020202020204" charset="0"/>
              </a:rPr>
              <a:t>В 2024-2025 ГОДАХ</a:t>
            </a:r>
            <a:endParaRPr lang="ru-RU" altLang="ru-RU" sz="1950" b="1" dirty="0">
              <a:solidFill>
                <a:srgbClr val="FFFF00"/>
              </a:solidFill>
              <a:effectLst>
                <a:glow rad="127000">
                  <a:prstClr val="black"/>
                </a:glow>
              </a:effectLst>
              <a:cs typeface="Raleway" panose="020B0604020202020204" charset="0"/>
            </a:endParaRPr>
          </a:p>
        </p:txBody>
      </p:sp>
      <p:sp>
        <p:nvSpPr>
          <p:cNvPr id="46" name="Arrow: Chevron 3">
            <a:extLst>
              <a:ext uri="{FF2B5EF4-FFF2-40B4-BE49-F238E27FC236}">
                <a16:creationId xmlns:a16="http://schemas.microsoft.com/office/drawing/2014/main" xmlns="" id="{B74DCDE5-F6FF-490A-B8D2-396498CA034B}"/>
              </a:ext>
            </a:extLst>
          </p:cNvPr>
          <p:cNvSpPr/>
          <p:nvPr/>
        </p:nvSpPr>
        <p:spPr>
          <a:xfrm>
            <a:off x="7094349" y="106652"/>
            <a:ext cx="1947474" cy="370307"/>
          </a:xfrm>
          <a:prstGeom prst="chevron">
            <a:avLst/>
          </a:prstGeom>
          <a:solidFill>
            <a:srgbClr val="769BC9">
              <a:lumMod val="50000"/>
              <a:alpha val="70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algn="ctr" defTabSz="914400">
              <a:defRPr/>
            </a:pPr>
            <a:endParaRPr lang="en-US" kern="0" smtClean="0">
              <a:solidFill>
                <a:prstClr val="black"/>
              </a:solidFill>
              <a:latin typeface="Calibri Light"/>
            </a:endParaRPr>
          </a:p>
        </p:txBody>
      </p:sp>
      <p:grpSp>
        <p:nvGrpSpPr>
          <p:cNvPr id="51" name="Group 57">
            <a:extLst>
              <a:ext uri="{FF2B5EF4-FFF2-40B4-BE49-F238E27FC236}">
                <a16:creationId xmlns:a16="http://schemas.microsoft.com/office/drawing/2014/main" xmlns="" id="{EE4EA1F8-2E82-4BD3-8FEE-7C36ADF445AB}"/>
              </a:ext>
            </a:extLst>
          </p:cNvPr>
          <p:cNvGrpSpPr/>
          <p:nvPr/>
        </p:nvGrpSpPr>
        <p:grpSpPr>
          <a:xfrm>
            <a:off x="7338631" y="134190"/>
            <a:ext cx="289122" cy="276780"/>
            <a:chOff x="4892675" y="2516188"/>
            <a:chExt cx="287338" cy="285750"/>
          </a:xfrm>
          <a:solidFill>
            <a:sysClr val="window" lastClr="FFFFFF"/>
          </a:solidFill>
        </p:grpSpPr>
        <p:sp>
          <p:nvSpPr>
            <p:cNvPr id="60" name="Freeform 1161">
              <a:extLst>
                <a:ext uri="{FF2B5EF4-FFF2-40B4-BE49-F238E27FC236}">
                  <a16:creationId xmlns:a16="http://schemas.microsoft.com/office/drawing/2014/main" xmlns="" id="{DECD2C4C-30A1-4095-BAEF-0291C42CC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675" y="2554288"/>
              <a:ext cx="200025" cy="220663"/>
            </a:xfrm>
            <a:custGeom>
              <a:avLst/>
              <a:gdLst>
                <a:gd name="T0" fmla="*/ 411 w 506"/>
                <a:gd name="T1" fmla="*/ 506 h 554"/>
                <a:gd name="T2" fmla="*/ 506 w 506"/>
                <a:gd name="T3" fmla="*/ 410 h 554"/>
                <a:gd name="T4" fmla="*/ 506 w 506"/>
                <a:gd name="T5" fmla="*/ 11 h 554"/>
                <a:gd name="T6" fmla="*/ 505 w 506"/>
                <a:gd name="T7" fmla="*/ 7 h 554"/>
                <a:gd name="T8" fmla="*/ 503 w 506"/>
                <a:gd name="T9" fmla="*/ 3 h 554"/>
                <a:gd name="T10" fmla="*/ 499 w 506"/>
                <a:gd name="T11" fmla="*/ 1 h 554"/>
                <a:gd name="T12" fmla="*/ 494 w 506"/>
                <a:gd name="T13" fmla="*/ 0 h 554"/>
                <a:gd name="T14" fmla="*/ 410 w 506"/>
                <a:gd name="T15" fmla="*/ 0 h 554"/>
                <a:gd name="T16" fmla="*/ 410 w 506"/>
                <a:gd name="T17" fmla="*/ 71 h 554"/>
                <a:gd name="T18" fmla="*/ 434 w 506"/>
                <a:gd name="T19" fmla="*/ 71 h 554"/>
                <a:gd name="T20" fmla="*/ 434 w 506"/>
                <a:gd name="T21" fmla="*/ 481 h 554"/>
                <a:gd name="T22" fmla="*/ 73 w 506"/>
                <a:gd name="T23" fmla="*/ 481 h 554"/>
                <a:gd name="T24" fmla="*/ 73 w 506"/>
                <a:gd name="T25" fmla="*/ 71 h 554"/>
                <a:gd name="T26" fmla="*/ 97 w 506"/>
                <a:gd name="T27" fmla="*/ 71 h 554"/>
                <a:gd name="T28" fmla="*/ 97 w 506"/>
                <a:gd name="T29" fmla="*/ 0 h 554"/>
                <a:gd name="T30" fmla="*/ 12 w 506"/>
                <a:gd name="T31" fmla="*/ 0 h 554"/>
                <a:gd name="T32" fmla="*/ 7 w 506"/>
                <a:gd name="T33" fmla="*/ 1 h 554"/>
                <a:gd name="T34" fmla="*/ 4 w 506"/>
                <a:gd name="T35" fmla="*/ 3 h 554"/>
                <a:gd name="T36" fmla="*/ 1 w 506"/>
                <a:gd name="T37" fmla="*/ 7 h 554"/>
                <a:gd name="T38" fmla="*/ 0 w 506"/>
                <a:gd name="T39" fmla="*/ 11 h 554"/>
                <a:gd name="T40" fmla="*/ 0 w 506"/>
                <a:gd name="T41" fmla="*/ 494 h 554"/>
                <a:gd name="T42" fmla="*/ 0 w 506"/>
                <a:gd name="T43" fmla="*/ 501 h 554"/>
                <a:gd name="T44" fmla="*/ 1 w 506"/>
                <a:gd name="T45" fmla="*/ 508 h 554"/>
                <a:gd name="T46" fmla="*/ 2 w 506"/>
                <a:gd name="T47" fmla="*/ 514 h 554"/>
                <a:gd name="T48" fmla="*/ 4 w 506"/>
                <a:gd name="T49" fmla="*/ 520 h 554"/>
                <a:gd name="T50" fmla="*/ 6 w 506"/>
                <a:gd name="T51" fmla="*/ 525 h 554"/>
                <a:gd name="T52" fmla="*/ 9 w 506"/>
                <a:gd name="T53" fmla="*/ 530 h 554"/>
                <a:gd name="T54" fmla="*/ 12 w 506"/>
                <a:gd name="T55" fmla="*/ 534 h 554"/>
                <a:gd name="T56" fmla="*/ 15 w 506"/>
                <a:gd name="T57" fmla="*/ 538 h 554"/>
                <a:gd name="T58" fmla="*/ 20 w 506"/>
                <a:gd name="T59" fmla="*/ 542 h 554"/>
                <a:gd name="T60" fmla="*/ 24 w 506"/>
                <a:gd name="T61" fmla="*/ 546 h 554"/>
                <a:gd name="T62" fmla="*/ 29 w 506"/>
                <a:gd name="T63" fmla="*/ 548 h 554"/>
                <a:gd name="T64" fmla="*/ 35 w 506"/>
                <a:gd name="T65" fmla="*/ 550 h 554"/>
                <a:gd name="T66" fmla="*/ 40 w 506"/>
                <a:gd name="T67" fmla="*/ 552 h 554"/>
                <a:gd name="T68" fmla="*/ 46 w 506"/>
                <a:gd name="T69" fmla="*/ 553 h 554"/>
                <a:gd name="T70" fmla="*/ 53 w 506"/>
                <a:gd name="T71" fmla="*/ 554 h 554"/>
                <a:gd name="T72" fmla="*/ 60 w 506"/>
                <a:gd name="T73" fmla="*/ 554 h 554"/>
                <a:gd name="T74" fmla="*/ 396 w 506"/>
                <a:gd name="T75" fmla="*/ 554 h 554"/>
                <a:gd name="T76" fmla="*/ 408 w 506"/>
                <a:gd name="T77" fmla="*/ 512 h 554"/>
                <a:gd name="T78" fmla="*/ 409 w 506"/>
                <a:gd name="T79" fmla="*/ 509 h 554"/>
                <a:gd name="T80" fmla="*/ 411 w 506"/>
                <a:gd name="T81" fmla="*/ 506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06" h="554">
                  <a:moveTo>
                    <a:pt x="411" y="506"/>
                  </a:moveTo>
                  <a:lnTo>
                    <a:pt x="506" y="410"/>
                  </a:lnTo>
                  <a:lnTo>
                    <a:pt x="506" y="11"/>
                  </a:lnTo>
                  <a:lnTo>
                    <a:pt x="505" y="7"/>
                  </a:lnTo>
                  <a:lnTo>
                    <a:pt x="503" y="3"/>
                  </a:lnTo>
                  <a:lnTo>
                    <a:pt x="499" y="1"/>
                  </a:lnTo>
                  <a:lnTo>
                    <a:pt x="494" y="0"/>
                  </a:lnTo>
                  <a:lnTo>
                    <a:pt x="410" y="0"/>
                  </a:lnTo>
                  <a:lnTo>
                    <a:pt x="410" y="71"/>
                  </a:lnTo>
                  <a:lnTo>
                    <a:pt x="434" y="71"/>
                  </a:lnTo>
                  <a:lnTo>
                    <a:pt x="434" y="481"/>
                  </a:lnTo>
                  <a:lnTo>
                    <a:pt x="73" y="481"/>
                  </a:lnTo>
                  <a:lnTo>
                    <a:pt x="73" y="71"/>
                  </a:lnTo>
                  <a:lnTo>
                    <a:pt x="97" y="71"/>
                  </a:lnTo>
                  <a:lnTo>
                    <a:pt x="97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0" y="494"/>
                  </a:lnTo>
                  <a:lnTo>
                    <a:pt x="0" y="501"/>
                  </a:lnTo>
                  <a:lnTo>
                    <a:pt x="1" y="508"/>
                  </a:lnTo>
                  <a:lnTo>
                    <a:pt x="2" y="514"/>
                  </a:lnTo>
                  <a:lnTo>
                    <a:pt x="4" y="520"/>
                  </a:lnTo>
                  <a:lnTo>
                    <a:pt x="6" y="525"/>
                  </a:lnTo>
                  <a:lnTo>
                    <a:pt x="9" y="530"/>
                  </a:lnTo>
                  <a:lnTo>
                    <a:pt x="12" y="534"/>
                  </a:lnTo>
                  <a:lnTo>
                    <a:pt x="15" y="538"/>
                  </a:lnTo>
                  <a:lnTo>
                    <a:pt x="20" y="542"/>
                  </a:lnTo>
                  <a:lnTo>
                    <a:pt x="24" y="546"/>
                  </a:lnTo>
                  <a:lnTo>
                    <a:pt x="29" y="548"/>
                  </a:lnTo>
                  <a:lnTo>
                    <a:pt x="35" y="550"/>
                  </a:lnTo>
                  <a:lnTo>
                    <a:pt x="40" y="552"/>
                  </a:lnTo>
                  <a:lnTo>
                    <a:pt x="46" y="553"/>
                  </a:lnTo>
                  <a:lnTo>
                    <a:pt x="53" y="554"/>
                  </a:lnTo>
                  <a:lnTo>
                    <a:pt x="60" y="554"/>
                  </a:lnTo>
                  <a:lnTo>
                    <a:pt x="396" y="554"/>
                  </a:lnTo>
                  <a:lnTo>
                    <a:pt x="408" y="512"/>
                  </a:lnTo>
                  <a:lnTo>
                    <a:pt x="409" y="509"/>
                  </a:lnTo>
                  <a:lnTo>
                    <a:pt x="411" y="50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61" name="Freeform 1162">
              <a:extLst>
                <a:ext uri="{FF2B5EF4-FFF2-40B4-BE49-F238E27FC236}">
                  <a16:creationId xmlns:a16="http://schemas.microsoft.com/office/drawing/2014/main" xmlns="" id="{ACA6B076-61E2-4FF2-A002-3BAC97091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22550"/>
              <a:ext cx="69850" cy="9525"/>
            </a:xfrm>
            <a:custGeom>
              <a:avLst/>
              <a:gdLst>
                <a:gd name="T0" fmla="*/ 164 w 176"/>
                <a:gd name="T1" fmla="*/ 0 h 25"/>
                <a:gd name="T2" fmla="*/ 12 w 176"/>
                <a:gd name="T3" fmla="*/ 0 h 25"/>
                <a:gd name="T4" fmla="*/ 7 w 176"/>
                <a:gd name="T5" fmla="*/ 1 h 25"/>
                <a:gd name="T6" fmla="*/ 4 w 176"/>
                <a:gd name="T7" fmla="*/ 4 h 25"/>
                <a:gd name="T8" fmla="*/ 1 w 176"/>
                <a:gd name="T9" fmla="*/ 7 h 25"/>
                <a:gd name="T10" fmla="*/ 0 w 176"/>
                <a:gd name="T11" fmla="*/ 12 h 25"/>
                <a:gd name="T12" fmla="*/ 1 w 176"/>
                <a:gd name="T13" fmla="*/ 18 h 25"/>
                <a:gd name="T14" fmla="*/ 4 w 176"/>
                <a:gd name="T15" fmla="*/ 21 h 25"/>
                <a:gd name="T16" fmla="*/ 7 w 176"/>
                <a:gd name="T17" fmla="*/ 24 h 25"/>
                <a:gd name="T18" fmla="*/ 12 w 176"/>
                <a:gd name="T19" fmla="*/ 25 h 25"/>
                <a:gd name="T20" fmla="*/ 164 w 176"/>
                <a:gd name="T21" fmla="*/ 25 h 25"/>
                <a:gd name="T22" fmla="*/ 168 w 176"/>
                <a:gd name="T23" fmla="*/ 24 h 25"/>
                <a:gd name="T24" fmla="*/ 172 w 176"/>
                <a:gd name="T25" fmla="*/ 21 h 25"/>
                <a:gd name="T26" fmla="*/ 175 w 176"/>
                <a:gd name="T27" fmla="*/ 18 h 25"/>
                <a:gd name="T28" fmla="*/ 176 w 176"/>
                <a:gd name="T29" fmla="*/ 12 h 25"/>
                <a:gd name="T30" fmla="*/ 175 w 176"/>
                <a:gd name="T31" fmla="*/ 7 h 25"/>
                <a:gd name="T32" fmla="*/ 172 w 176"/>
                <a:gd name="T33" fmla="*/ 4 h 25"/>
                <a:gd name="T34" fmla="*/ 168 w 176"/>
                <a:gd name="T35" fmla="*/ 1 h 25"/>
                <a:gd name="T36" fmla="*/ 164 w 176"/>
                <a:gd name="T3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5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4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8"/>
                  </a:lnTo>
                  <a:lnTo>
                    <a:pt x="4" y="21"/>
                  </a:lnTo>
                  <a:lnTo>
                    <a:pt x="7" y="24"/>
                  </a:lnTo>
                  <a:lnTo>
                    <a:pt x="12" y="25"/>
                  </a:lnTo>
                  <a:lnTo>
                    <a:pt x="164" y="25"/>
                  </a:lnTo>
                  <a:lnTo>
                    <a:pt x="168" y="24"/>
                  </a:lnTo>
                  <a:lnTo>
                    <a:pt x="172" y="21"/>
                  </a:lnTo>
                  <a:lnTo>
                    <a:pt x="175" y="18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4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62" name="Freeform 1163">
              <a:extLst>
                <a:ext uri="{FF2B5EF4-FFF2-40B4-BE49-F238E27FC236}">
                  <a16:creationId xmlns:a16="http://schemas.microsoft.com/office/drawing/2014/main" xmlns="" id="{430041FE-A5BC-456F-85E7-0E6E667DE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300" y="2516188"/>
              <a:ext cx="104775" cy="82550"/>
            </a:xfrm>
            <a:custGeom>
              <a:avLst/>
              <a:gdLst>
                <a:gd name="T0" fmla="*/ 253 w 266"/>
                <a:gd name="T1" fmla="*/ 205 h 205"/>
                <a:gd name="T2" fmla="*/ 263 w 266"/>
                <a:gd name="T3" fmla="*/ 202 h 205"/>
                <a:gd name="T4" fmla="*/ 266 w 266"/>
                <a:gd name="T5" fmla="*/ 193 h 205"/>
                <a:gd name="T6" fmla="*/ 265 w 266"/>
                <a:gd name="T7" fmla="*/ 56 h 205"/>
                <a:gd name="T8" fmla="*/ 258 w 266"/>
                <a:gd name="T9" fmla="*/ 49 h 205"/>
                <a:gd name="T10" fmla="*/ 217 w 266"/>
                <a:gd name="T11" fmla="*/ 48 h 205"/>
                <a:gd name="T12" fmla="*/ 205 w 266"/>
                <a:gd name="T13" fmla="*/ 43 h 205"/>
                <a:gd name="T14" fmla="*/ 200 w 266"/>
                <a:gd name="T15" fmla="*/ 32 h 205"/>
                <a:gd name="T16" fmla="*/ 192 w 266"/>
                <a:gd name="T17" fmla="*/ 19 h 205"/>
                <a:gd name="T18" fmla="*/ 178 w 266"/>
                <a:gd name="T19" fmla="*/ 9 h 205"/>
                <a:gd name="T20" fmla="*/ 169 w 266"/>
                <a:gd name="T21" fmla="*/ 5 h 205"/>
                <a:gd name="T22" fmla="*/ 166 w 266"/>
                <a:gd name="T23" fmla="*/ 4 h 205"/>
                <a:gd name="T24" fmla="*/ 162 w 266"/>
                <a:gd name="T25" fmla="*/ 4 h 205"/>
                <a:gd name="T26" fmla="*/ 158 w 266"/>
                <a:gd name="T27" fmla="*/ 3 h 205"/>
                <a:gd name="T28" fmla="*/ 154 w 266"/>
                <a:gd name="T29" fmla="*/ 2 h 205"/>
                <a:gd name="T30" fmla="*/ 150 w 266"/>
                <a:gd name="T31" fmla="*/ 1 h 205"/>
                <a:gd name="T32" fmla="*/ 145 w 266"/>
                <a:gd name="T33" fmla="*/ 1 h 205"/>
                <a:gd name="T34" fmla="*/ 140 w 266"/>
                <a:gd name="T35" fmla="*/ 0 h 205"/>
                <a:gd name="T36" fmla="*/ 131 w 266"/>
                <a:gd name="T37" fmla="*/ 0 h 205"/>
                <a:gd name="T38" fmla="*/ 125 w 266"/>
                <a:gd name="T39" fmla="*/ 1 h 205"/>
                <a:gd name="T40" fmla="*/ 121 w 266"/>
                <a:gd name="T41" fmla="*/ 1 h 205"/>
                <a:gd name="T42" fmla="*/ 117 w 266"/>
                <a:gd name="T43" fmla="*/ 2 h 205"/>
                <a:gd name="T44" fmla="*/ 113 w 266"/>
                <a:gd name="T45" fmla="*/ 3 h 205"/>
                <a:gd name="T46" fmla="*/ 110 w 266"/>
                <a:gd name="T47" fmla="*/ 4 h 205"/>
                <a:gd name="T48" fmla="*/ 106 w 266"/>
                <a:gd name="T49" fmla="*/ 4 h 205"/>
                <a:gd name="T50" fmla="*/ 102 w 266"/>
                <a:gd name="T51" fmla="*/ 5 h 205"/>
                <a:gd name="T52" fmla="*/ 92 w 266"/>
                <a:gd name="T53" fmla="*/ 9 h 205"/>
                <a:gd name="T54" fmla="*/ 79 w 266"/>
                <a:gd name="T55" fmla="*/ 19 h 205"/>
                <a:gd name="T56" fmla="*/ 70 w 266"/>
                <a:gd name="T57" fmla="*/ 32 h 205"/>
                <a:gd name="T58" fmla="*/ 65 w 266"/>
                <a:gd name="T59" fmla="*/ 43 h 205"/>
                <a:gd name="T60" fmla="*/ 55 w 266"/>
                <a:gd name="T61" fmla="*/ 48 h 205"/>
                <a:gd name="T62" fmla="*/ 9 w 266"/>
                <a:gd name="T63" fmla="*/ 49 h 205"/>
                <a:gd name="T64" fmla="*/ 1 w 266"/>
                <a:gd name="T65" fmla="*/ 56 h 205"/>
                <a:gd name="T66" fmla="*/ 0 w 266"/>
                <a:gd name="T67" fmla="*/ 193 h 205"/>
                <a:gd name="T68" fmla="*/ 5 w 266"/>
                <a:gd name="T69" fmla="*/ 202 h 205"/>
                <a:gd name="T70" fmla="*/ 13 w 266"/>
                <a:gd name="T71" fmla="*/ 205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66" h="205">
                  <a:moveTo>
                    <a:pt x="13" y="205"/>
                  </a:moveTo>
                  <a:lnTo>
                    <a:pt x="253" y="205"/>
                  </a:lnTo>
                  <a:lnTo>
                    <a:pt x="258" y="204"/>
                  </a:lnTo>
                  <a:lnTo>
                    <a:pt x="263" y="202"/>
                  </a:lnTo>
                  <a:lnTo>
                    <a:pt x="265" y="198"/>
                  </a:lnTo>
                  <a:lnTo>
                    <a:pt x="266" y="193"/>
                  </a:lnTo>
                  <a:lnTo>
                    <a:pt x="266" y="60"/>
                  </a:lnTo>
                  <a:lnTo>
                    <a:pt x="265" y="56"/>
                  </a:lnTo>
                  <a:lnTo>
                    <a:pt x="263" y="52"/>
                  </a:lnTo>
                  <a:lnTo>
                    <a:pt x="258" y="49"/>
                  </a:lnTo>
                  <a:lnTo>
                    <a:pt x="253" y="48"/>
                  </a:lnTo>
                  <a:lnTo>
                    <a:pt x="217" y="48"/>
                  </a:lnTo>
                  <a:lnTo>
                    <a:pt x="207" y="48"/>
                  </a:lnTo>
                  <a:lnTo>
                    <a:pt x="205" y="43"/>
                  </a:lnTo>
                  <a:lnTo>
                    <a:pt x="203" y="38"/>
                  </a:lnTo>
                  <a:lnTo>
                    <a:pt x="200" y="32"/>
                  </a:lnTo>
                  <a:lnTo>
                    <a:pt x="197" y="26"/>
                  </a:lnTo>
                  <a:lnTo>
                    <a:pt x="192" y="19"/>
                  </a:lnTo>
                  <a:lnTo>
                    <a:pt x="186" y="14"/>
                  </a:lnTo>
                  <a:lnTo>
                    <a:pt x="178" y="9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6" y="4"/>
                  </a:lnTo>
                  <a:lnTo>
                    <a:pt x="163" y="4"/>
                  </a:lnTo>
                  <a:lnTo>
                    <a:pt x="162" y="4"/>
                  </a:lnTo>
                  <a:lnTo>
                    <a:pt x="161" y="4"/>
                  </a:lnTo>
                  <a:lnTo>
                    <a:pt x="158" y="3"/>
                  </a:lnTo>
                  <a:lnTo>
                    <a:pt x="155" y="2"/>
                  </a:lnTo>
                  <a:lnTo>
                    <a:pt x="154" y="2"/>
                  </a:lnTo>
                  <a:lnTo>
                    <a:pt x="153" y="1"/>
                  </a:lnTo>
                  <a:lnTo>
                    <a:pt x="150" y="1"/>
                  </a:lnTo>
                  <a:lnTo>
                    <a:pt x="147" y="1"/>
                  </a:lnTo>
                  <a:lnTo>
                    <a:pt x="145" y="1"/>
                  </a:lnTo>
                  <a:lnTo>
                    <a:pt x="144" y="1"/>
                  </a:lnTo>
                  <a:lnTo>
                    <a:pt x="140" y="0"/>
                  </a:lnTo>
                  <a:lnTo>
                    <a:pt x="135" y="0"/>
                  </a:lnTo>
                  <a:lnTo>
                    <a:pt x="131" y="0"/>
                  </a:lnTo>
                  <a:lnTo>
                    <a:pt x="126" y="1"/>
                  </a:lnTo>
                  <a:lnTo>
                    <a:pt x="125" y="1"/>
                  </a:lnTo>
                  <a:lnTo>
                    <a:pt x="124" y="1"/>
                  </a:lnTo>
                  <a:lnTo>
                    <a:pt x="121" y="1"/>
                  </a:lnTo>
                  <a:lnTo>
                    <a:pt x="118" y="1"/>
                  </a:lnTo>
                  <a:lnTo>
                    <a:pt x="117" y="2"/>
                  </a:lnTo>
                  <a:lnTo>
                    <a:pt x="116" y="2"/>
                  </a:lnTo>
                  <a:lnTo>
                    <a:pt x="113" y="3"/>
                  </a:lnTo>
                  <a:lnTo>
                    <a:pt x="110" y="4"/>
                  </a:lnTo>
                  <a:lnTo>
                    <a:pt x="110" y="4"/>
                  </a:lnTo>
                  <a:lnTo>
                    <a:pt x="109" y="4"/>
                  </a:lnTo>
                  <a:lnTo>
                    <a:pt x="106" y="4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1" y="5"/>
                  </a:lnTo>
                  <a:lnTo>
                    <a:pt x="92" y="9"/>
                  </a:lnTo>
                  <a:lnTo>
                    <a:pt x="85" y="14"/>
                  </a:lnTo>
                  <a:lnTo>
                    <a:pt x="79" y="19"/>
                  </a:lnTo>
                  <a:lnTo>
                    <a:pt x="74" y="26"/>
                  </a:lnTo>
                  <a:lnTo>
                    <a:pt x="70" y="32"/>
                  </a:lnTo>
                  <a:lnTo>
                    <a:pt x="67" y="38"/>
                  </a:lnTo>
                  <a:lnTo>
                    <a:pt x="65" y="43"/>
                  </a:lnTo>
                  <a:lnTo>
                    <a:pt x="64" y="48"/>
                  </a:lnTo>
                  <a:lnTo>
                    <a:pt x="55" y="48"/>
                  </a:lnTo>
                  <a:lnTo>
                    <a:pt x="13" y="48"/>
                  </a:lnTo>
                  <a:lnTo>
                    <a:pt x="9" y="49"/>
                  </a:lnTo>
                  <a:lnTo>
                    <a:pt x="5" y="52"/>
                  </a:lnTo>
                  <a:lnTo>
                    <a:pt x="1" y="56"/>
                  </a:lnTo>
                  <a:lnTo>
                    <a:pt x="0" y="60"/>
                  </a:lnTo>
                  <a:lnTo>
                    <a:pt x="0" y="193"/>
                  </a:lnTo>
                  <a:lnTo>
                    <a:pt x="1" y="198"/>
                  </a:lnTo>
                  <a:lnTo>
                    <a:pt x="5" y="202"/>
                  </a:lnTo>
                  <a:lnTo>
                    <a:pt x="9" y="204"/>
                  </a:lnTo>
                  <a:lnTo>
                    <a:pt x="13" y="20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63" name="Freeform 1164">
              <a:extLst>
                <a:ext uri="{FF2B5EF4-FFF2-40B4-BE49-F238E27FC236}">
                  <a16:creationId xmlns:a16="http://schemas.microsoft.com/office/drawing/2014/main" xmlns="" id="{796704C1-487B-43FB-8336-10F28D9A4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1425" y="2767013"/>
              <a:ext cx="34925" cy="34925"/>
            </a:xfrm>
            <a:custGeom>
              <a:avLst/>
              <a:gdLst>
                <a:gd name="T0" fmla="*/ 0 w 88"/>
                <a:gd name="T1" fmla="*/ 88 h 88"/>
                <a:gd name="T2" fmla="*/ 88 w 88"/>
                <a:gd name="T3" fmla="*/ 64 h 88"/>
                <a:gd name="T4" fmla="*/ 25 w 88"/>
                <a:gd name="T5" fmla="*/ 0 h 88"/>
                <a:gd name="T6" fmla="*/ 0 w 88"/>
                <a:gd name="T7" fmla="*/ 8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88">
                  <a:moveTo>
                    <a:pt x="0" y="88"/>
                  </a:moveTo>
                  <a:lnTo>
                    <a:pt x="88" y="64"/>
                  </a:lnTo>
                  <a:lnTo>
                    <a:pt x="25" y="0"/>
                  </a:lnTo>
                  <a:lnTo>
                    <a:pt x="0" y="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64" name="Freeform 1165">
              <a:extLst>
                <a:ext uri="{FF2B5EF4-FFF2-40B4-BE49-F238E27FC236}">
                  <a16:creationId xmlns:a16="http://schemas.microsoft.com/office/drawing/2014/main" xmlns="" id="{C8AE7332-B168-4839-9413-70CF47DC3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5713" y="2701925"/>
              <a:ext cx="87313" cy="85725"/>
            </a:xfrm>
            <a:custGeom>
              <a:avLst/>
              <a:gdLst>
                <a:gd name="T0" fmla="*/ 0 w 218"/>
                <a:gd name="T1" fmla="*/ 145 h 218"/>
                <a:gd name="T2" fmla="*/ 73 w 218"/>
                <a:gd name="T3" fmla="*/ 218 h 218"/>
                <a:gd name="T4" fmla="*/ 218 w 218"/>
                <a:gd name="T5" fmla="*/ 74 h 218"/>
                <a:gd name="T6" fmla="*/ 144 w 218"/>
                <a:gd name="T7" fmla="*/ 0 h 218"/>
                <a:gd name="T8" fmla="*/ 0 w 218"/>
                <a:gd name="T9" fmla="*/ 145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8" h="218">
                  <a:moveTo>
                    <a:pt x="0" y="145"/>
                  </a:moveTo>
                  <a:lnTo>
                    <a:pt x="73" y="218"/>
                  </a:lnTo>
                  <a:lnTo>
                    <a:pt x="218" y="74"/>
                  </a:lnTo>
                  <a:lnTo>
                    <a:pt x="144" y="0"/>
                  </a:lnTo>
                  <a:lnTo>
                    <a:pt x="0" y="14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65" name="Freeform 1166">
              <a:extLst>
                <a:ext uri="{FF2B5EF4-FFF2-40B4-BE49-F238E27FC236}">
                  <a16:creationId xmlns:a16="http://schemas.microsoft.com/office/drawing/2014/main" xmlns="" id="{A26445E2-D268-4050-86CC-6EB1E5803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0800" y="2674938"/>
              <a:ext cx="49213" cy="49213"/>
            </a:xfrm>
            <a:custGeom>
              <a:avLst/>
              <a:gdLst>
                <a:gd name="T0" fmla="*/ 50 w 123"/>
                <a:gd name="T1" fmla="*/ 0 h 123"/>
                <a:gd name="T2" fmla="*/ 0 w 123"/>
                <a:gd name="T3" fmla="*/ 50 h 123"/>
                <a:gd name="T4" fmla="*/ 73 w 123"/>
                <a:gd name="T5" fmla="*/ 123 h 123"/>
                <a:gd name="T6" fmla="*/ 123 w 123"/>
                <a:gd name="T7" fmla="*/ 73 h 123"/>
                <a:gd name="T8" fmla="*/ 50 w 123"/>
                <a:gd name="T9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3" h="123">
                  <a:moveTo>
                    <a:pt x="50" y="0"/>
                  </a:moveTo>
                  <a:lnTo>
                    <a:pt x="0" y="50"/>
                  </a:lnTo>
                  <a:lnTo>
                    <a:pt x="73" y="123"/>
                  </a:lnTo>
                  <a:lnTo>
                    <a:pt x="123" y="73"/>
                  </a:lnTo>
                  <a:lnTo>
                    <a:pt x="5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66" name="Freeform 1167">
              <a:extLst>
                <a:ext uri="{FF2B5EF4-FFF2-40B4-BE49-F238E27FC236}">
                  <a16:creationId xmlns:a16="http://schemas.microsoft.com/office/drawing/2014/main" xmlns="" id="{4316318C-71C4-4159-B0E7-B80F0216B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51125"/>
              <a:ext cx="69850" cy="9525"/>
            </a:xfrm>
            <a:custGeom>
              <a:avLst/>
              <a:gdLst>
                <a:gd name="T0" fmla="*/ 164 w 176"/>
                <a:gd name="T1" fmla="*/ 0 h 23"/>
                <a:gd name="T2" fmla="*/ 12 w 176"/>
                <a:gd name="T3" fmla="*/ 0 h 23"/>
                <a:gd name="T4" fmla="*/ 7 w 176"/>
                <a:gd name="T5" fmla="*/ 1 h 23"/>
                <a:gd name="T6" fmla="*/ 4 w 176"/>
                <a:gd name="T7" fmla="*/ 3 h 23"/>
                <a:gd name="T8" fmla="*/ 1 w 176"/>
                <a:gd name="T9" fmla="*/ 7 h 23"/>
                <a:gd name="T10" fmla="*/ 0 w 176"/>
                <a:gd name="T11" fmla="*/ 12 h 23"/>
                <a:gd name="T12" fmla="*/ 1 w 176"/>
                <a:gd name="T13" fmla="*/ 16 h 23"/>
                <a:gd name="T14" fmla="*/ 4 w 176"/>
                <a:gd name="T15" fmla="*/ 20 h 23"/>
                <a:gd name="T16" fmla="*/ 7 w 176"/>
                <a:gd name="T17" fmla="*/ 23 h 23"/>
                <a:gd name="T18" fmla="*/ 12 w 176"/>
                <a:gd name="T19" fmla="*/ 23 h 23"/>
                <a:gd name="T20" fmla="*/ 164 w 176"/>
                <a:gd name="T21" fmla="*/ 23 h 23"/>
                <a:gd name="T22" fmla="*/ 168 w 176"/>
                <a:gd name="T23" fmla="*/ 23 h 23"/>
                <a:gd name="T24" fmla="*/ 172 w 176"/>
                <a:gd name="T25" fmla="*/ 20 h 23"/>
                <a:gd name="T26" fmla="*/ 175 w 176"/>
                <a:gd name="T27" fmla="*/ 16 h 23"/>
                <a:gd name="T28" fmla="*/ 176 w 176"/>
                <a:gd name="T29" fmla="*/ 12 h 23"/>
                <a:gd name="T30" fmla="*/ 175 w 176"/>
                <a:gd name="T31" fmla="*/ 7 h 23"/>
                <a:gd name="T32" fmla="*/ 172 w 176"/>
                <a:gd name="T33" fmla="*/ 3 h 23"/>
                <a:gd name="T34" fmla="*/ 168 w 176"/>
                <a:gd name="T35" fmla="*/ 1 h 23"/>
                <a:gd name="T36" fmla="*/ 164 w 176"/>
                <a:gd name="T3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3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3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67" name="Freeform 1168">
              <a:extLst>
                <a:ext uri="{FF2B5EF4-FFF2-40B4-BE49-F238E27FC236}">
                  <a16:creationId xmlns:a16="http://schemas.microsoft.com/office/drawing/2014/main" xmlns="" id="{527DBA08-4A05-4BCA-B844-A187DF7ED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79700"/>
              <a:ext cx="69850" cy="9525"/>
            </a:xfrm>
            <a:custGeom>
              <a:avLst/>
              <a:gdLst>
                <a:gd name="T0" fmla="*/ 176 w 176"/>
                <a:gd name="T1" fmla="*/ 11 h 23"/>
                <a:gd name="T2" fmla="*/ 175 w 176"/>
                <a:gd name="T3" fmla="*/ 7 h 23"/>
                <a:gd name="T4" fmla="*/ 172 w 176"/>
                <a:gd name="T5" fmla="*/ 3 h 23"/>
                <a:gd name="T6" fmla="*/ 168 w 176"/>
                <a:gd name="T7" fmla="*/ 1 h 23"/>
                <a:gd name="T8" fmla="*/ 164 w 176"/>
                <a:gd name="T9" fmla="*/ 0 h 23"/>
                <a:gd name="T10" fmla="*/ 12 w 176"/>
                <a:gd name="T11" fmla="*/ 0 h 23"/>
                <a:gd name="T12" fmla="*/ 7 w 176"/>
                <a:gd name="T13" fmla="*/ 1 h 23"/>
                <a:gd name="T14" fmla="*/ 4 w 176"/>
                <a:gd name="T15" fmla="*/ 3 h 23"/>
                <a:gd name="T16" fmla="*/ 1 w 176"/>
                <a:gd name="T17" fmla="*/ 7 h 23"/>
                <a:gd name="T18" fmla="*/ 0 w 176"/>
                <a:gd name="T19" fmla="*/ 11 h 23"/>
                <a:gd name="T20" fmla="*/ 1 w 176"/>
                <a:gd name="T21" fmla="*/ 16 h 23"/>
                <a:gd name="T22" fmla="*/ 4 w 176"/>
                <a:gd name="T23" fmla="*/ 20 h 23"/>
                <a:gd name="T24" fmla="*/ 7 w 176"/>
                <a:gd name="T25" fmla="*/ 22 h 23"/>
                <a:gd name="T26" fmla="*/ 12 w 176"/>
                <a:gd name="T27" fmla="*/ 23 h 23"/>
                <a:gd name="T28" fmla="*/ 164 w 176"/>
                <a:gd name="T29" fmla="*/ 23 h 23"/>
                <a:gd name="T30" fmla="*/ 168 w 176"/>
                <a:gd name="T31" fmla="*/ 22 h 23"/>
                <a:gd name="T32" fmla="*/ 172 w 176"/>
                <a:gd name="T33" fmla="*/ 20 h 23"/>
                <a:gd name="T34" fmla="*/ 175 w 176"/>
                <a:gd name="T35" fmla="*/ 16 h 23"/>
                <a:gd name="T36" fmla="*/ 176 w 176"/>
                <a:gd name="T37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76" y="11"/>
                  </a:move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2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2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68" name="Freeform 1169">
              <a:extLst>
                <a:ext uri="{FF2B5EF4-FFF2-40B4-BE49-F238E27FC236}">
                  <a16:creationId xmlns:a16="http://schemas.microsoft.com/office/drawing/2014/main" xmlns="" id="{4C89D2D4-8C61-4BC8-9EBB-1CC3995E9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708275"/>
              <a:ext cx="46038" cy="9525"/>
            </a:xfrm>
            <a:custGeom>
              <a:avLst/>
              <a:gdLst>
                <a:gd name="T0" fmla="*/ 12 w 115"/>
                <a:gd name="T1" fmla="*/ 0 h 24"/>
                <a:gd name="T2" fmla="*/ 7 w 115"/>
                <a:gd name="T3" fmla="*/ 1 h 24"/>
                <a:gd name="T4" fmla="*/ 4 w 115"/>
                <a:gd name="T5" fmla="*/ 3 h 24"/>
                <a:gd name="T6" fmla="*/ 1 w 115"/>
                <a:gd name="T7" fmla="*/ 8 h 24"/>
                <a:gd name="T8" fmla="*/ 0 w 115"/>
                <a:gd name="T9" fmla="*/ 12 h 24"/>
                <a:gd name="T10" fmla="*/ 1 w 115"/>
                <a:gd name="T11" fmla="*/ 17 h 24"/>
                <a:gd name="T12" fmla="*/ 4 w 115"/>
                <a:gd name="T13" fmla="*/ 21 h 24"/>
                <a:gd name="T14" fmla="*/ 7 w 115"/>
                <a:gd name="T15" fmla="*/ 23 h 24"/>
                <a:gd name="T16" fmla="*/ 12 w 115"/>
                <a:gd name="T17" fmla="*/ 24 h 24"/>
                <a:gd name="T18" fmla="*/ 103 w 115"/>
                <a:gd name="T19" fmla="*/ 24 h 24"/>
                <a:gd name="T20" fmla="*/ 108 w 115"/>
                <a:gd name="T21" fmla="*/ 23 h 24"/>
                <a:gd name="T22" fmla="*/ 112 w 115"/>
                <a:gd name="T23" fmla="*/ 21 h 24"/>
                <a:gd name="T24" fmla="*/ 114 w 115"/>
                <a:gd name="T25" fmla="*/ 17 h 24"/>
                <a:gd name="T26" fmla="*/ 115 w 115"/>
                <a:gd name="T27" fmla="*/ 12 h 24"/>
                <a:gd name="T28" fmla="*/ 114 w 115"/>
                <a:gd name="T29" fmla="*/ 8 h 24"/>
                <a:gd name="T30" fmla="*/ 112 w 115"/>
                <a:gd name="T31" fmla="*/ 3 h 24"/>
                <a:gd name="T32" fmla="*/ 108 w 115"/>
                <a:gd name="T33" fmla="*/ 1 h 24"/>
                <a:gd name="T34" fmla="*/ 103 w 115"/>
                <a:gd name="T35" fmla="*/ 0 h 24"/>
                <a:gd name="T36" fmla="*/ 12 w 115"/>
                <a:gd name="T3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5" h="24">
                  <a:moveTo>
                    <a:pt x="12" y="0"/>
                  </a:moveTo>
                  <a:lnTo>
                    <a:pt x="7" y="1"/>
                  </a:lnTo>
                  <a:lnTo>
                    <a:pt x="4" y="3"/>
                  </a:lnTo>
                  <a:lnTo>
                    <a:pt x="1" y="8"/>
                  </a:lnTo>
                  <a:lnTo>
                    <a:pt x="0" y="12"/>
                  </a:lnTo>
                  <a:lnTo>
                    <a:pt x="1" y="17"/>
                  </a:lnTo>
                  <a:lnTo>
                    <a:pt x="4" y="21"/>
                  </a:lnTo>
                  <a:lnTo>
                    <a:pt x="7" y="23"/>
                  </a:lnTo>
                  <a:lnTo>
                    <a:pt x="12" y="24"/>
                  </a:lnTo>
                  <a:lnTo>
                    <a:pt x="103" y="24"/>
                  </a:lnTo>
                  <a:lnTo>
                    <a:pt x="108" y="23"/>
                  </a:lnTo>
                  <a:lnTo>
                    <a:pt x="112" y="21"/>
                  </a:lnTo>
                  <a:lnTo>
                    <a:pt x="114" y="17"/>
                  </a:lnTo>
                  <a:lnTo>
                    <a:pt x="115" y="12"/>
                  </a:lnTo>
                  <a:lnTo>
                    <a:pt x="114" y="8"/>
                  </a:lnTo>
                  <a:lnTo>
                    <a:pt x="112" y="3"/>
                  </a:lnTo>
                  <a:lnTo>
                    <a:pt x="108" y="1"/>
                  </a:lnTo>
                  <a:lnTo>
                    <a:pt x="103" y="0"/>
                  </a:lnTo>
                  <a:lnTo>
                    <a:pt x="1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</p:grpSp>
      <p:sp>
        <p:nvSpPr>
          <p:cNvPr id="69" name="Oval 15">
            <a:extLst>
              <a:ext uri="{FF2B5EF4-FFF2-40B4-BE49-F238E27FC236}">
                <a16:creationId xmlns:a16="http://schemas.microsoft.com/office/drawing/2014/main" xmlns="" id="{BDB611C0-188C-4800-8C8D-7405100DC7C7}"/>
              </a:ext>
            </a:extLst>
          </p:cNvPr>
          <p:cNvSpPr/>
          <p:nvPr/>
        </p:nvSpPr>
        <p:spPr>
          <a:xfrm>
            <a:off x="8040749" y="433480"/>
            <a:ext cx="124037" cy="107451"/>
          </a:xfrm>
          <a:prstGeom prst="ellipse">
            <a:avLst/>
          </a:prstGeom>
          <a:solidFill>
            <a:srgbClr val="769BC9">
              <a:lumMod val="50000"/>
            </a:srgbClr>
          </a:solidFill>
          <a:ln w="38100" cap="flat" cmpd="sng" algn="ctr">
            <a:solidFill>
              <a:sysClr val="window" lastClr="FFFFFF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algn="ctr" defTabSz="914400">
              <a:defRPr/>
            </a:pPr>
            <a:endParaRPr lang="en-US" kern="0" smtClean="0">
              <a:solidFill>
                <a:prstClr val="white"/>
              </a:solidFill>
              <a:latin typeface="Calibri Light"/>
            </a:endParaRPr>
          </a:p>
        </p:txBody>
      </p:sp>
      <p:sp>
        <p:nvSpPr>
          <p:cNvPr id="70" name="TextBox 69"/>
          <p:cNvSpPr txBox="1"/>
          <p:nvPr/>
        </p:nvSpPr>
        <p:spPr>
          <a:xfrm>
            <a:off x="7599139" y="80225"/>
            <a:ext cx="148886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912510"/>
            <a:r>
              <a:rPr lang="ru-RU" b="1" dirty="0">
                <a:solidFill>
                  <a:prstClr val="white"/>
                </a:solidFill>
              </a:rPr>
              <a:t>м</a:t>
            </a:r>
            <a:r>
              <a:rPr lang="ru-RU" b="1" dirty="0" smtClean="0">
                <a:solidFill>
                  <a:prstClr val="white"/>
                </a:solidFill>
              </a:rPr>
              <a:t>лн рублей</a:t>
            </a:r>
            <a:endParaRPr lang="ru-RU" b="1" dirty="0">
              <a:solidFill>
                <a:prstClr val="white"/>
              </a:solidFill>
            </a:endParaRPr>
          </a:p>
        </p:txBody>
      </p:sp>
      <p:pic>
        <p:nvPicPr>
          <p:cNvPr id="6" name="Рисунок 5"/>
          <p:cNvPicPr>
            <a:picLocks noChangeAspect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5510" t="7481" r="18103" b="10732"/>
          <a:stretch/>
        </p:blipFill>
        <p:spPr>
          <a:xfrm>
            <a:off x="0" y="3266759"/>
            <a:ext cx="1930183" cy="1851795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sp>
        <p:nvSpPr>
          <p:cNvPr id="5" name="Номер слайда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9B0651-EE4F-4900-A07F-96A6BFA9D0F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24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541315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alphaModFix amt="88000"/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0" name="Picture Placeholder 49">
            <a:extLst>
              <a:ext uri="{FF2B5EF4-FFF2-40B4-BE49-F238E27FC236}">
                <a16:creationId xmlns="" xmlns:a16="http://schemas.microsoft.com/office/drawing/2014/main" id="{19706D78-3141-4071-92B3-CB6C9E2FC9C4}"/>
              </a:ext>
            </a:extLst>
          </p:cNvPr>
          <p:cNvPicPr>
            <a:picLocks noGrp="1" noChangeAspect="1"/>
          </p:cNvPicPr>
          <p:nvPr>
            <p:ph type="pic" sz="quarter" idx="17"/>
          </p:nvPr>
        </p:nvPicPr>
        <p:blipFill>
          <a:blip r:embed="rId3" cstate="print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sharpenSoften amount="25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228184" y="1"/>
            <a:ext cx="2912688" cy="5143500"/>
          </a:xfrm>
        </p:spPr>
      </p:pic>
      <p:sp>
        <p:nvSpPr>
          <p:cNvPr id="23" name="Freeform 39"/>
          <p:cNvSpPr>
            <a:spLocks noEditPoints="1"/>
          </p:cNvSpPr>
          <p:nvPr/>
        </p:nvSpPr>
        <p:spPr bwMode="auto">
          <a:xfrm>
            <a:off x="611560" y="206172"/>
            <a:ext cx="5112568" cy="1080118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324" tIns="45662" rIns="91324" bIns="45662" numCol="1" anchor="t" anchorCtr="0" compatLnSpc="1">
            <a:prstTxWarp prst="textNoShape">
              <a:avLst/>
            </a:prstTxWarp>
          </a:bodyPr>
          <a:lstStyle/>
          <a:p>
            <a:pPr defTabSz="913095">
              <a:defRPr/>
            </a:pPr>
            <a:endParaRPr lang="en-US" kern="0">
              <a:solidFill>
                <a:srgbClr val="5B9BD5">
                  <a:lumMod val="75000"/>
                </a:srgbClr>
              </a:solidFill>
            </a:endParaRPr>
          </a:p>
        </p:txBody>
      </p:sp>
      <p:sp>
        <p:nvSpPr>
          <p:cNvPr id="4" name="Прямоугольник 3"/>
          <p:cNvSpPr/>
          <p:nvPr/>
        </p:nvSpPr>
        <p:spPr>
          <a:xfrm>
            <a:off x="395536" y="339508"/>
            <a:ext cx="5688632" cy="707769"/>
          </a:xfrm>
          <a:prstGeom prst="rect">
            <a:avLst/>
          </a:prstGeom>
        </p:spPr>
        <p:txBody>
          <a:bodyPr wrap="square" lIns="91324" tIns="45662" rIns="91324" bIns="45662">
            <a:spAutoFit/>
          </a:bodyPr>
          <a:lstStyle/>
          <a:p>
            <a:pPr algn="ctr" defTabSz="913095">
              <a:spcBef>
                <a:spcPct val="0"/>
              </a:spcBef>
              <a:defRPr/>
            </a:pPr>
            <a:r>
              <a:rPr lang="ru-RU" altLang="ru-RU" sz="2000" b="1" dirty="0" smtClean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cs typeface="Raleway" panose="020B0604020202020204" charset="0"/>
              </a:rPr>
              <a:t>ДИНАМИКА ПОСТУПЛЕНИЙ НАЛОГА НА ДОХОДЫ ФИЗИЧЕСКИХ ЛИЦ В 2024-2025 ГОДАХ</a:t>
            </a:r>
            <a:endParaRPr lang="ru-RU" altLang="ru-RU" sz="2000" b="1" dirty="0">
              <a:solidFill>
                <a:srgbClr val="FFFF00"/>
              </a:solidFill>
              <a:effectLst>
                <a:glow rad="127000">
                  <a:prstClr val="black"/>
                </a:glow>
              </a:effectLst>
              <a:cs typeface="Raleway" panose="020B0604020202020204" charset="0"/>
            </a:endParaRPr>
          </a:p>
        </p:txBody>
      </p:sp>
      <p:sp>
        <p:nvSpPr>
          <p:cNvPr id="5" name="AutoShape 6"/>
          <p:cNvSpPr>
            <a:spLocks noChangeArrowheads="1"/>
          </p:cNvSpPr>
          <p:nvPr/>
        </p:nvSpPr>
        <p:spPr bwMode="auto">
          <a:xfrm>
            <a:off x="3016543" y="2374258"/>
            <a:ext cx="1022682" cy="1850970"/>
          </a:xfrm>
          <a:prstGeom prst="can">
            <a:avLst>
              <a:gd name="adj" fmla="val 13917"/>
            </a:avLst>
          </a:prstGeom>
          <a:gradFill rotWithShape="1">
            <a:gsLst>
              <a:gs pos="0">
                <a:srgbClr val="00CC99"/>
              </a:gs>
              <a:gs pos="100000">
                <a:srgbClr val="009900"/>
              </a:gs>
            </a:gsLst>
            <a:lin ang="5400000" scaled="1"/>
          </a:gradFill>
          <a:ln>
            <a:noFill/>
          </a:ln>
          <a:effectLst/>
        </p:spPr>
        <p:txBody>
          <a:bodyPr wrap="none" anchor="ctr"/>
          <a:lstStyle/>
          <a:p>
            <a:pPr defTabSz="914400">
              <a:spcBef>
                <a:spcPct val="0"/>
              </a:spcBef>
              <a:defRPr/>
            </a:pPr>
            <a:endParaRPr lang="ru-RU" altLang="ru-RU" kern="0" dirty="0" smtClean="0">
              <a:solidFill>
                <a:srgbClr val="9BCAE3"/>
              </a:solidFill>
              <a:latin typeface="Arial" charset="0"/>
            </a:endParaRPr>
          </a:p>
        </p:txBody>
      </p:sp>
      <p:sp>
        <p:nvSpPr>
          <p:cNvPr id="6" name="AutoShape 6"/>
          <p:cNvSpPr>
            <a:spLocks noChangeArrowheads="1"/>
          </p:cNvSpPr>
          <p:nvPr/>
        </p:nvSpPr>
        <p:spPr bwMode="auto">
          <a:xfrm>
            <a:off x="5140150" y="1990336"/>
            <a:ext cx="1029287" cy="2249482"/>
          </a:xfrm>
          <a:prstGeom prst="can">
            <a:avLst>
              <a:gd name="adj" fmla="val 13917"/>
            </a:avLst>
          </a:prstGeom>
          <a:gradFill rotWithShape="1">
            <a:gsLst>
              <a:gs pos="0">
                <a:srgbClr val="00CC99"/>
              </a:gs>
              <a:gs pos="100000">
                <a:srgbClr val="009900"/>
              </a:gs>
            </a:gsLst>
            <a:lin ang="5400000" scaled="1"/>
          </a:gradFill>
          <a:ln>
            <a:noFill/>
          </a:ln>
          <a:effectLst/>
        </p:spPr>
        <p:txBody>
          <a:bodyPr wrap="none" anchor="ctr"/>
          <a:lstStyle/>
          <a:p>
            <a:pPr defTabSz="914400">
              <a:spcBef>
                <a:spcPct val="0"/>
              </a:spcBef>
              <a:defRPr/>
            </a:pPr>
            <a:endParaRPr lang="ru-RU" altLang="ru-RU" kern="0" dirty="0" smtClean="0">
              <a:solidFill>
                <a:srgbClr val="9BCAE3"/>
              </a:solidFill>
              <a:latin typeface="Arial" charset="0"/>
            </a:endParaRPr>
          </a:p>
        </p:txBody>
      </p:sp>
      <p:sp>
        <p:nvSpPr>
          <p:cNvPr id="7" name="Rectangle 13"/>
          <p:cNvSpPr>
            <a:spLocks noChangeArrowheads="1"/>
          </p:cNvSpPr>
          <p:nvPr/>
        </p:nvSpPr>
        <p:spPr bwMode="auto">
          <a:xfrm>
            <a:off x="2915816" y="4322041"/>
            <a:ext cx="1224136" cy="32316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/>
        </p:spPr>
        <p:txBody>
          <a:bodyPr wrap="square">
            <a:spAutoFit/>
          </a:bodyPr>
          <a:lstStyle/>
          <a:p>
            <a:pPr defTabSz="912510" fontAlgn="base">
              <a:spcBef>
                <a:spcPct val="0"/>
              </a:spcBef>
              <a:spcAft>
                <a:spcPct val="0"/>
              </a:spcAft>
            </a:pPr>
            <a:r>
              <a:rPr lang="ru-RU" altLang="ru-RU" sz="1500" b="1" dirty="0" smtClean="0">
                <a:solidFill>
                  <a:srgbClr val="000000"/>
                </a:solidFill>
                <a:latin typeface="Arial Black" panose="020B0A04020102020204" pitchFamily="34" charset="0"/>
                <a:cs typeface="Times New Roman" pitchFamily="18" charset="0"/>
              </a:rPr>
              <a:t>2024 ГОД</a:t>
            </a:r>
            <a:endParaRPr lang="ru-RU" altLang="ru-RU" sz="1500" b="1" dirty="0">
              <a:solidFill>
                <a:srgbClr val="000000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8" name="Rectangle 13"/>
          <p:cNvSpPr>
            <a:spLocks noChangeArrowheads="1"/>
          </p:cNvSpPr>
          <p:nvPr/>
        </p:nvSpPr>
        <p:spPr bwMode="auto">
          <a:xfrm>
            <a:off x="5016551" y="4331386"/>
            <a:ext cx="1415154" cy="32316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  <a:extLst/>
        </p:spPr>
        <p:txBody>
          <a:bodyPr wrap="square">
            <a:spAutoFit/>
          </a:bodyPr>
          <a:lstStyle/>
          <a:p>
            <a:pPr defTabSz="912510" fontAlgn="base">
              <a:spcBef>
                <a:spcPct val="0"/>
              </a:spcBef>
              <a:spcAft>
                <a:spcPct val="0"/>
              </a:spcAft>
            </a:pPr>
            <a:r>
              <a:rPr lang="ru-RU" altLang="ru-RU" sz="1500" b="1" dirty="0" smtClean="0">
                <a:solidFill>
                  <a:srgbClr val="000000"/>
                </a:solidFill>
                <a:latin typeface="Arial Black" panose="020B0A04020102020204" pitchFamily="34" charset="0"/>
                <a:cs typeface="Times New Roman" pitchFamily="18" charset="0"/>
              </a:rPr>
              <a:t>2025 ГОД</a:t>
            </a:r>
            <a:endParaRPr lang="ru-RU" altLang="ru-RU" sz="1500" b="1" dirty="0">
              <a:solidFill>
                <a:srgbClr val="000000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9" name="Штриховая стрелка вправо 8"/>
          <p:cNvSpPr/>
          <p:nvPr/>
        </p:nvSpPr>
        <p:spPr>
          <a:xfrm rot="20240326">
            <a:off x="3628226" y="1707099"/>
            <a:ext cx="1436067" cy="348812"/>
          </a:xfrm>
          <a:prstGeom prst="stripedRightArrow">
            <a:avLst/>
          </a:prstGeom>
          <a:gradFill rotWithShape="1">
            <a:gsLst>
              <a:gs pos="6000">
                <a:srgbClr val="C00000"/>
              </a:gs>
              <a:gs pos="100000">
                <a:schemeClr val="bg1"/>
              </a:gs>
            </a:gsLst>
            <a:lin ang="5400000" scaled="1"/>
          </a:gradFill>
          <a:ln>
            <a:noFill/>
          </a:ln>
          <a:extLst/>
        </p:spPr>
        <p:txBody>
          <a:bodyPr wrap="none" anchor="ctr"/>
          <a:lstStyle/>
          <a:p>
            <a:pPr algn="ctr" defTabSz="912510">
              <a:spcBef>
                <a:spcPct val="0"/>
              </a:spcBef>
            </a:pPr>
            <a:endParaRPr lang="ru-RU" sz="1600" b="1" dirty="0">
              <a:solidFill>
                <a:prstClr val="white"/>
              </a:solidFill>
              <a:cs typeface="Arial" charset="0"/>
            </a:endParaRPr>
          </a:p>
        </p:txBody>
      </p:sp>
      <p:sp>
        <p:nvSpPr>
          <p:cNvPr id="10" name="Rectangle 16"/>
          <p:cNvSpPr>
            <a:spLocks noChangeArrowheads="1"/>
          </p:cNvSpPr>
          <p:nvPr/>
        </p:nvSpPr>
        <p:spPr bwMode="auto">
          <a:xfrm>
            <a:off x="2915816" y="2930411"/>
            <a:ext cx="1146449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 defTabSz="912510">
              <a:spcBef>
                <a:spcPct val="0"/>
              </a:spcBef>
            </a:pPr>
            <a:r>
              <a:rPr lang="ru-RU" altLang="ru-RU" b="1" dirty="0" smtClean="0">
                <a:solidFill>
                  <a:srgbClr val="000000"/>
                </a:solidFill>
                <a:latin typeface="Arial Black" panose="020B0A04020102020204" pitchFamily="34" charset="0"/>
                <a:cs typeface="Times New Roman" pitchFamily="18" charset="0"/>
              </a:rPr>
              <a:t>2 078,7</a:t>
            </a:r>
            <a:endParaRPr lang="ru-RU" altLang="ru-RU" b="1" dirty="0">
              <a:solidFill>
                <a:srgbClr val="000000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graphicFrame>
        <p:nvGraphicFramePr>
          <p:cNvPr id="14" name="Диаграмма 13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560558055"/>
              </p:ext>
            </p:extLst>
          </p:nvPr>
        </p:nvGraphicFramePr>
        <p:xfrm>
          <a:off x="1115616" y="5308054"/>
          <a:ext cx="3384376" cy="203908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18" name="Rectangle 26"/>
          <p:cNvSpPr>
            <a:spLocks noChangeArrowheads="1"/>
          </p:cNvSpPr>
          <p:nvPr/>
        </p:nvSpPr>
        <p:spPr bwMode="auto">
          <a:xfrm rot="20276498">
            <a:off x="3867327" y="1998748"/>
            <a:ext cx="1401342" cy="73866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400">
                <a:solidFill>
                  <a:srgbClr val="262626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"/>
              <a:defRPr sz="2200">
                <a:solidFill>
                  <a:srgbClr val="262626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000">
                <a:solidFill>
                  <a:srgbClr val="262626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>
                <a:solidFill>
                  <a:srgbClr val="262626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9pPr>
          </a:lstStyle>
          <a:p>
            <a:pPr algn="ctr" defTabSz="914400" eaLnBrk="1" hangingPunct="1">
              <a:spcBef>
                <a:spcPct val="0"/>
              </a:spcBef>
              <a:buClrTx/>
              <a:buFontTx/>
              <a:buNone/>
            </a:pPr>
            <a:r>
              <a:rPr lang="ru-RU" altLang="ru-RU" sz="1400" b="1" dirty="0" smtClean="0">
                <a:solidFill>
                  <a:srgbClr val="000000"/>
                </a:solidFill>
                <a:latin typeface="Calibri" pitchFamily="34" charset="0"/>
                <a:cs typeface="Times New Roman" pitchFamily="18" charset="0"/>
              </a:rPr>
              <a:t>+ 509,3 млн рублей </a:t>
            </a:r>
          </a:p>
          <a:p>
            <a:pPr algn="ctr" defTabSz="914400" eaLnBrk="1" hangingPunct="1">
              <a:spcBef>
                <a:spcPct val="0"/>
              </a:spcBef>
              <a:buClrTx/>
              <a:buFontTx/>
              <a:buNone/>
            </a:pPr>
            <a:r>
              <a:rPr lang="ru-RU" altLang="ru-RU" sz="1400" b="1" dirty="0">
                <a:solidFill>
                  <a:srgbClr val="000000"/>
                </a:solidFill>
                <a:latin typeface="Calibri" pitchFamily="34" charset="0"/>
                <a:cs typeface="Times New Roman" pitchFamily="18" charset="0"/>
              </a:rPr>
              <a:t>и</a:t>
            </a:r>
            <a:r>
              <a:rPr lang="ru-RU" altLang="ru-RU" sz="1400" b="1" dirty="0" smtClean="0">
                <a:solidFill>
                  <a:srgbClr val="000000"/>
                </a:solidFill>
                <a:latin typeface="Calibri" pitchFamily="34" charset="0"/>
                <a:cs typeface="Times New Roman" pitchFamily="18" charset="0"/>
              </a:rPr>
              <a:t>ли + 24,5 %</a:t>
            </a:r>
          </a:p>
        </p:txBody>
      </p:sp>
      <p:sp>
        <p:nvSpPr>
          <p:cNvPr id="21" name="Arrow: Chevron 3">
            <a:extLst>
              <a:ext uri="{FF2B5EF4-FFF2-40B4-BE49-F238E27FC236}">
                <a16:creationId xmlns="" xmlns:a16="http://schemas.microsoft.com/office/drawing/2014/main" id="{B74DCDE5-F6FF-490A-B8D2-396498CA034B}"/>
              </a:ext>
            </a:extLst>
          </p:cNvPr>
          <p:cNvSpPr/>
          <p:nvPr/>
        </p:nvSpPr>
        <p:spPr>
          <a:xfrm>
            <a:off x="7158099" y="106652"/>
            <a:ext cx="1947474" cy="370307"/>
          </a:xfrm>
          <a:prstGeom prst="chevron">
            <a:avLst/>
          </a:prstGeom>
          <a:solidFill>
            <a:srgbClr val="769BC9">
              <a:lumMod val="50000"/>
              <a:alpha val="70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algn="ctr" defTabSz="914400">
              <a:defRPr/>
            </a:pPr>
            <a:endParaRPr lang="en-US" kern="0" smtClean="0">
              <a:solidFill>
                <a:prstClr val="black"/>
              </a:solidFill>
              <a:latin typeface="Calibri Light"/>
            </a:endParaRPr>
          </a:p>
        </p:txBody>
      </p:sp>
      <p:grpSp>
        <p:nvGrpSpPr>
          <p:cNvPr id="22" name="Group 57">
            <a:extLst>
              <a:ext uri="{FF2B5EF4-FFF2-40B4-BE49-F238E27FC236}">
                <a16:creationId xmlns="" xmlns:a16="http://schemas.microsoft.com/office/drawing/2014/main" id="{EE4EA1F8-2E82-4BD3-8FEE-7C36ADF445AB}"/>
              </a:ext>
            </a:extLst>
          </p:cNvPr>
          <p:cNvGrpSpPr/>
          <p:nvPr/>
        </p:nvGrpSpPr>
        <p:grpSpPr>
          <a:xfrm>
            <a:off x="7402381" y="134190"/>
            <a:ext cx="289122" cy="276780"/>
            <a:chOff x="4892675" y="2516188"/>
            <a:chExt cx="287338" cy="285750"/>
          </a:xfrm>
          <a:solidFill>
            <a:sysClr val="window" lastClr="FFFFFF"/>
          </a:solidFill>
        </p:grpSpPr>
        <p:sp>
          <p:nvSpPr>
            <p:cNvPr id="25" name="Freeform 1161">
              <a:extLst>
                <a:ext uri="{FF2B5EF4-FFF2-40B4-BE49-F238E27FC236}">
                  <a16:creationId xmlns="" xmlns:a16="http://schemas.microsoft.com/office/drawing/2014/main" id="{DECD2C4C-30A1-4095-BAEF-0291C42CC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675" y="2554288"/>
              <a:ext cx="200025" cy="220663"/>
            </a:xfrm>
            <a:custGeom>
              <a:avLst/>
              <a:gdLst>
                <a:gd name="T0" fmla="*/ 411 w 506"/>
                <a:gd name="T1" fmla="*/ 506 h 554"/>
                <a:gd name="T2" fmla="*/ 506 w 506"/>
                <a:gd name="T3" fmla="*/ 410 h 554"/>
                <a:gd name="T4" fmla="*/ 506 w 506"/>
                <a:gd name="T5" fmla="*/ 11 h 554"/>
                <a:gd name="T6" fmla="*/ 505 w 506"/>
                <a:gd name="T7" fmla="*/ 7 h 554"/>
                <a:gd name="T8" fmla="*/ 503 w 506"/>
                <a:gd name="T9" fmla="*/ 3 h 554"/>
                <a:gd name="T10" fmla="*/ 499 w 506"/>
                <a:gd name="T11" fmla="*/ 1 h 554"/>
                <a:gd name="T12" fmla="*/ 494 w 506"/>
                <a:gd name="T13" fmla="*/ 0 h 554"/>
                <a:gd name="T14" fmla="*/ 410 w 506"/>
                <a:gd name="T15" fmla="*/ 0 h 554"/>
                <a:gd name="T16" fmla="*/ 410 w 506"/>
                <a:gd name="T17" fmla="*/ 71 h 554"/>
                <a:gd name="T18" fmla="*/ 434 w 506"/>
                <a:gd name="T19" fmla="*/ 71 h 554"/>
                <a:gd name="T20" fmla="*/ 434 w 506"/>
                <a:gd name="T21" fmla="*/ 481 h 554"/>
                <a:gd name="T22" fmla="*/ 73 w 506"/>
                <a:gd name="T23" fmla="*/ 481 h 554"/>
                <a:gd name="T24" fmla="*/ 73 w 506"/>
                <a:gd name="T25" fmla="*/ 71 h 554"/>
                <a:gd name="T26" fmla="*/ 97 w 506"/>
                <a:gd name="T27" fmla="*/ 71 h 554"/>
                <a:gd name="T28" fmla="*/ 97 w 506"/>
                <a:gd name="T29" fmla="*/ 0 h 554"/>
                <a:gd name="T30" fmla="*/ 12 w 506"/>
                <a:gd name="T31" fmla="*/ 0 h 554"/>
                <a:gd name="T32" fmla="*/ 7 w 506"/>
                <a:gd name="T33" fmla="*/ 1 h 554"/>
                <a:gd name="T34" fmla="*/ 4 w 506"/>
                <a:gd name="T35" fmla="*/ 3 h 554"/>
                <a:gd name="T36" fmla="*/ 1 w 506"/>
                <a:gd name="T37" fmla="*/ 7 h 554"/>
                <a:gd name="T38" fmla="*/ 0 w 506"/>
                <a:gd name="T39" fmla="*/ 11 h 554"/>
                <a:gd name="T40" fmla="*/ 0 w 506"/>
                <a:gd name="T41" fmla="*/ 494 h 554"/>
                <a:gd name="T42" fmla="*/ 0 w 506"/>
                <a:gd name="T43" fmla="*/ 501 h 554"/>
                <a:gd name="T44" fmla="*/ 1 w 506"/>
                <a:gd name="T45" fmla="*/ 508 h 554"/>
                <a:gd name="T46" fmla="*/ 2 w 506"/>
                <a:gd name="T47" fmla="*/ 514 h 554"/>
                <a:gd name="T48" fmla="*/ 4 w 506"/>
                <a:gd name="T49" fmla="*/ 520 h 554"/>
                <a:gd name="T50" fmla="*/ 6 w 506"/>
                <a:gd name="T51" fmla="*/ 525 h 554"/>
                <a:gd name="T52" fmla="*/ 9 w 506"/>
                <a:gd name="T53" fmla="*/ 530 h 554"/>
                <a:gd name="T54" fmla="*/ 12 w 506"/>
                <a:gd name="T55" fmla="*/ 534 h 554"/>
                <a:gd name="T56" fmla="*/ 15 w 506"/>
                <a:gd name="T57" fmla="*/ 538 h 554"/>
                <a:gd name="T58" fmla="*/ 20 w 506"/>
                <a:gd name="T59" fmla="*/ 542 h 554"/>
                <a:gd name="T60" fmla="*/ 24 w 506"/>
                <a:gd name="T61" fmla="*/ 546 h 554"/>
                <a:gd name="T62" fmla="*/ 29 w 506"/>
                <a:gd name="T63" fmla="*/ 548 h 554"/>
                <a:gd name="T64" fmla="*/ 35 w 506"/>
                <a:gd name="T65" fmla="*/ 550 h 554"/>
                <a:gd name="T66" fmla="*/ 40 w 506"/>
                <a:gd name="T67" fmla="*/ 552 h 554"/>
                <a:gd name="T68" fmla="*/ 46 w 506"/>
                <a:gd name="T69" fmla="*/ 553 h 554"/>
                <a:gd name="T70" fmla="*/ 53 w 506"/>
                <a:gd name="T71" fmla="*/ 554 h 554"/>
                <a:gd name="T72" fmla="*/ 60 w 506"/>
                <a:gd name="T73" fmla="*/ 554 h 554"/>
                <a:gd name="T74" fmla="*/ 396 w 506"/>
                <a:gd name="T75" fmla="*/ 554 h 554"/>
                <a:gd name="T76" fmla="*/ 408 w 506"/>
                <a:gd name="T77" fmla="*/ 512 h 554"/>
                <a:gd name="T78" fmla="*/ 409 w 506"/>
                <a:gd name="T79" fmla="*/ 509 h 554"/>
                <a:gd name="T80" fmla="*/ 411 w 506"/>
                <a:gd name="T81" fmla="*/ 506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06" h="554">
                  <a:moveTo>
                    <a:pt x="411" y="506"/>
                  </a:moveTo>
                  <a:lnTo>
                    <a:pt x="506" y="410"/>
                  </a:lnTo>
                  <a:lnTo>
                    <a:pt x="506" y="11"/>
                  </a:lnTo>
                  <a:lnTo>
                    <a:pt x="505" y="7"/>
                  </a:lnTo>
                  <a:lnTo>
                    <a:pt x="503" y="3"/>
                  </a:lnTo>
                  <a:lnTo>
                    <a:pt x="499" y="1"/>
                  </a:lnTo>
                  <a:lnTo>
                    <a:pt x="494" y="0"/>
                  </a:lnTo>
                  <a:lnTo>
                    <a:pt x="410" y="0"/>
                  </a:lnTo>
                  <a:lnTo>
                    <a:pt x="410" y="71"/>
                  </a:lnTo>
                  <a:lnTo>
                    <a:pt x="434" y="71"/>
                  </a:lnTo>
                  <a:lnTo>
                    <a:pt x="434" y="481"/>
                  </a:lnTo>
                  <a:lnTo>
                    <a:pt x="73" y="481"/>
                  </a:lnTo>
                  <a:lnTo>
                    <a:pt x="73" y="71"/>
                  </a:lnTo>
                  <a:lnTo>
                    <a:pt x="97" y="71"/>
                  </a:lnTo>
                  <a:lnTo>
                    <a:pt x="97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0" y="494"/>
                  </a:lnTo>
                  <a:lnTo>
                    <a:pt x="0" y="501"/>
                  </a:lnTo>
                  <a:lnTo>
                    <a:pt x="1" y="508"/>
                  </a:lnTo>
                  <a:lnTo>
                    <a:pt x="2" y="514"/>
                  </a:lnTo>
                  <a:lnTo>
                    <a:pt x="4" y="520"/>
                  </a:lnTo>
                  <a:lnTo>
                    <a:pt x="6" y="525"/>
                  </a:lnTo>
                  <a:lnTo>
                    <a:pt x="9" y="530"/>
                  </a:lnTo>
                  <a:lnTo>
                    <a:pt x="12" y="534"/>
                  </a:lnTo>
                  <a:lnTo>
                    <a:pt x="15" y="538"/>
                  </a:lnTo>
                  <a:lnTo>
                    <a:pt x="20" y="542"/>
                  </a:lnTo>
                  <a:lnTo>
                    <a:pt x="24" y="546"/>
                  </a:lnTo>
                  <a:lnTo>
                    <a:pt x="29" y="548"/>
                  </a:lnTo>
                  <a:lnTo>
                    <a:pt x="35" y="550"/>
                  </a:lnTo>
                  <a:lnTo>
                    <a:pt x="40" y="552"/>
                  </a:lnTo>
                  <a:lnTo>
                    <a:pt x="46" y="553"/>
                  </a:lnTo>
                  <a:lnTo>
                    <a:pt x="53" y="554"/>
                  </a:lnTo>
                  <a:lnTo>
                    <a:pt x="60" y="554"/>
                  </a:lnTo>
                  <a:lnTo>
                    <a:pt x="396" y="554"/>
                  </a:lnTo>
                  <a:lnTo>
                    <a:pt x="408" y="512"/>
                  </a:lnTo>
                  <a:lnTo>
                    <a:pt x="409" y="509"/>
                  </a:lnTo>
                  <a:lnTo>
                    <a:pt x="411" y="50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26" name="Freeform 1162">
              <a:extLst>
                <a:ext uri="{FF2B5EF4-FFF2-40B4-BE49-F238E27FC236}">
                  <a16:creationId xmlns="" xmlns:a16="http://schemas.microsoft.com/office/drawing/2014/main" id="{ACA6B076-61E2-4FF2-A002-3BAC97091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22550"/>
              <a:ext cx="69850" cy="9525"/>
            </a:xfrm>
            <a:custGeom>
              <a:avLst/>
              <a:gdLst>
                <a:gd name="T0" fmla="*/ 164 w 176"/>
                <a:gd name="T1" fmla="*/ 0 h 25"/>
                <a:gd name="T2" fmla="*/ 12 w 176"/>
                <a:gd name="T3" fmla="*/ 0 h 25"/>
                <a:gd name="T4" fmla="*/ 7 w 176"/>
                <a:gd name="T5" fmla="*/ 1 h 25"/>
                <a:gd name="T6" fmla="*/ 4 w 176"/>
                <a:gd name="T7" fmla="*/ 4 h 25"/>
                <a:gd name="T8" fmla="*/ 1 w 176"/>
                <a:gd name="T9" fmla="*/ 7 h 25"/>
                <a:gd name="T10" fmla="*/ 0 w 176"/>
                <a:gd name="T11" fmla="*/ 12 h 25"/>
                <a:gd name="T12" fmla="*/ 1 w 176"/>
                <a:gd name="T13" fmla="*/ 18 h 25"/>
                <a:gd name="T14" fmla="*/ 4 w 176"/>
                <a:gd name="T15" fmla="*/ 21 h 25"/>
                <a:gd name="T16" fmla="*/ 7 w 176"/>
                <a:gd name="T17" fmla="*/ 24 h 25"/>
                <a:gd name="T18" fmla="*/ 12 w 176"/>
                <a:gd name="T19" fmla="*/ 25 h 25"/>
                <a:gd name="T20" fmla="*/ 164 w 176"/>
                <a:gd name="T21" fmla="*/ 25 h 25"/>
                <a:gd name="T22" fmla="*/ 168 w 176"/>
                <a:gd name="T23" fmla="*/ 24 h 25"/>
                <a:gd name="T24" fmla="*/ 172 w 176"/>
                <a:gd name="T25" fmla="*/ 21 h 25"/>
                <a:gd name="T26" fmla="*/ 175 w 176"/>
                <a:gd name="T27" fmla="*/ 18 h 25"/>
                <a:gd name="T28" fmla="*/ 176 w 176"/>
                <a:gd name="T29" fmla="*/ 12 h 25"/>
                <a:gd name="T30" fmla="*/ 175 w 176"/>
                <a:gd name="T31" fmla="*/ 7 h 25"/>
                <a:gd name="T32" fmla="*/ 172 w 176"/>
                <a:gd name="T33" fmla="*/ 4 h 25"/>
                <a:gd name="T34" fmla="*/ 168 w 176"/>
                <a:gd name="T35" fmla="*/ 1 h 25"/>
                <a:gd name="T36" fmla="*/ 164 w 176"/>
                <a:gd name="T3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5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4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8"/>
                  </a:lnTo>
                  <a:lnTo>
                    <a:pt x="4" y="21"/>
                  </a:lnTo>
                  <a:lnTo>
                    <a:pt x="7" y="24"/>
                  </a:lnTo>
                  <a:lnTo>
                    <a:pt x="12" y="25"/>
                  </a:lnTo>
                  <a:lnTo>
                    <a:pt x="164" y="25"/>
                  </a:lnTo>
                  <a:lnTo>
                    <a:pt x="168" y="24"/>
                  </a:lnTo>
                  <a:lnTo>
                    <a:pt x="172" y="21"/>
                  </a:lnTo>
                  <a:lnTo>
                    <a:pt x="175" y="18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4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27" name="Freeform 1163">
              <a:extLst>
                <a:ext uri="{FF2B5EF4-FFF2-40B4-BE49-F238E27FC236}">
                  <a16:creationId xmlns="" xmlns:a16="http://schemas.microsoft.com/office/drawing/2014/main" id="{430041FE-A5BC-456F-85E7-0E6E667DE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300" y="2516188"/>
              <a:ext cx="104775" cy="82550"/>
            </a:xfrm>
            <a:custGeom>
              <a:avLst/>
              <a:gdLst>
                <a:gd name="T0" fmla="*/ 253 w 266"/>
                <a:gd name="T1" fmla="*/ 205 h 205"/>
                <a:gd name="T2" fmla="*/ 263 w 266"/>
                <a:gd name="T3" fmla="*/ 202 h 205"/>
                <a:gd name="T4" fmla="*/ 266 w 266"/>
                <a:gd name="T5" fmla="*/ 193 h 205"/>
                <a:gd name="T6" fmla="*/ 265 w 266"/>
                <a:gd name="T7" fmla="*/ 56 h 205"/>
                <a:gd name="T8" fmla="*/ 258 w 266"/>
                <a:gd name="T9" fmla="*/ 49 h 205"/>
                <a:gd name="T10" fmla="*/ 217 w 266"/>
                <a:gd name="T11" fmla="*/ 48 h 205"/>
                <a:gd name="T12" fmla="*/ 205 w 266"/>
                <a:gd name="T13" fmla="*/ 43 h 205"/>
                <a:gd name="T14" fmla="*/ 200 w 266"/>
                <a:gd name="T15" fmla="*/ 32 h 205"/>
                <a:gd name="T16" fmla="*/ 192 w 266"/>
                <a:gd name="T17" fmla="*/ 19 h 205"/>
                <a:gd name="T18" fmla="*/ 178 w 266"/>
                <a:gd name="T19" fmla="*/ 9 h 205"/>
                <a:gd name="T20" fmla="*/ 169 w 266"/>
                <a:gd name="T21" fmla="*/ 5 h 205"/>
                <a:gd name="T22" fmla="*/ 166 w 266"/>
                <a:gd name="T23" fmla="*/ 4 h 205"/>
                <a:gd name="T24" fmla="*/ 162 w 266"/>
                <a:gd name="T25" fmla="*/ 4 h 205"/>
                <a:gd name="T26" fmla="*/ 158 w 266"/>
                <a:gd name="T27" fmla="*/ 3 h 205"/>
                <a:gd name="T28" fmla="*/ 154 w 266"/>
                <a:gd name="T29" fmla="*/ 2 h 205"/>
                <a:gd name="T30" fmla="*/ 150 w 266"/>
                <a:gd name="T31" fmla="*/ 1 h 205"/>
                <a:gd name="T32" fmla="*/ 145 w 266"/>
                <a:gd name="T33" fmla="*/ 1 h 205"/>
                <a:gd name="T34" fmla="*/ 140 w 266"/>
                <a:gd name="T35" fmla="*/ 0 h 205"/>
                <a:gd name="T36" fmla="*/ 131 w 266"/>
                <a:gd name="T37" fmla="*/ 0 h 205"/>
                <a:gd name="T38" fmla="*/ 125 w 266"/>
                <a:gd name="T39" fmla="*/ 1 h 205"/>
                <a:gd name="T40" fmla="*/ 121 w 266"/>
                <a:gd name="T41" fmla="*/ 1 h 205"/>
                <a:gd name="T42" fmla="*/ 117 w 266"/>
                <a:gd name="T43" fmla="*/ 2 h 205"/>
                <a:gd name="T44" fmla="*/ 113 w 266"/>
                <a:gd name="T45" fmla="*/ 3 h 205"/>
                <a:gd name="T46" fmla="*/ 110 w 266"/>
                <a:gd name="T47" fmla="*/ 4 h 205"/>
                <a:gd name="T48" fmla="*/ 106 w 266"/>
                <a:gd name="T49" fmla="*/ 4 h 205"/>
                <a:gd name="T50" fmla="*/ 102 w 266"/>
                <a:gd name="T51" fmla="*/ 5 h 205"/>
                <a:gd name="T52" fmla="*/ 92 w 266"/>
                <a:gd name="T53" fmla="*/ 9 h 205"/>
                <a:gd name="T54" fmla="*/ 79 w 266"/>
                <a:gd name="T55" fmla="*/ 19 h 205"/>
                <a:gd name="T56" fmla="*/ 70 w 266"/>
                <a:gd name="T57" fmla="*/ 32 h 205"/>
                <a:gd name="T58" fmla="*/ 65 w 266"/>
                <a:gd name="T59" fmla="*/ 43 h 205"/>
                <a:gd name="T60" fmla="*/ 55 w 266"/>
                <a:gd name="T61" fmla="*/ 48 h 205"/>
                <a:gd name="T62" fmla="*/ 9 w 266"/>
                <a:gd name="T63" fmla="*/ 49 h 205"/>
                <a:gd name="T64" fmla="*/ 1 w 266"/>
                <a:gd name="T65" fmla="*/ 56 h 205"/>
                <a:gd name="T66" fmla="*/ 0 w 266"/>
                <a:gd name="T67" fmla="*/ 193 h 205"/>
                <a:gd name="T68" fmla="*/ 5 w 266"/>
                <a:gd name="T69" fmla="*/ 202 h 205"/>
                <a:gd name="T70" fmla="*/ 13 w 266"/>
                <a:gd name="T71" fmla="*/ 205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66" h="205">
                  <a:moveTo>
                    <a:pt x="13" y="205"/>
                  </a:moveTo>
                  <a:lnTo>
                    <a:pt x="253" y="205"/>
                  </a:lnTo>
                  <a:lnTo>
                    <a:pt x="258" y="204"/>
                  </a:lnTo>
                  <a:lnTo>
                    <a:pt x="263" y="202"/>
                  </a:lnTo>
                  <a:lnTo>
                    <a:pt x="265" y="198"/>
                  </a:lnTo>
                  <a:lnTo>
                    <a:pt x="266" y="193"/>
                  </a:lnTo>
                  <a:lnTo>
                    <a:pt x="266" y="60"/>
                  </a:lnTo>
                  <a:lnTo>
                    <a:pt x="265" y="56"/>
                  </a:lnTo>
                  <a:lnTo>
                    <a:pt x="263" y="52"/>
                  </a:lnTo>
                  <a:lnTo>
                    <a:pt x="258" y="49"/>
                  </a:lnTo>
                  <a:lnTo>
                    <a:pt x="253" y="48"/>
                  </a:lnTo>
                  <a:lnTo>
                    <a:pt x="217" y="48"/>
                  </a:lnTo>
                  <a:lnTo>
                    <a:pt x="207" y="48"/>
                  </a:lnTo>
                  <a:lnTo>
                    <a:pt x="205" y="43"/>
                  </a:lnTo>
                  <a:lnTo>
                    <a:pt x="203" y="38"/>
                  </a:lnTo>
                  <a:lnTo>
                    <a:pt x="200" y="32"/>
                  </a:lnTo>
                  <a:lnTo>
                    <a:pt x="197" y="26"/>
                  </a:lnTo>
                  <a:lnTo>
                    <a:pt x="192" y="19"/>
                  </a:lnTo>
                  <a:lnTo>
                    <a:pt x="186" y="14"/>
                  </a:lnTo>
                  <a:lnTo>
                    <a:pt x="178" y="9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6" y="4"/>
                  </a:lnTo>
                  <a:lnTo>
                    <a:pt x="163" y="4"/>
                  </a:lnTo>
                  <a:lnTo>
                    <a:pt x="162" y="4"/>
                  </a:lnTo>
                  <a:lnTo>
                    <a:pt x="161" y="4"/>
                  </a:lnTo>
                  <a:lnTo>
                    <a:pt x="158" y="3"/>
                  </a:lnTo>
                  <a:lnTo>
                    <a:pt x="155" y="2"/>
                  </a:lnTo>
                  <a:lnTo>
                    <a:pt x="154" y="2"/>
                  </a:lnTo>
                  <a:lnTo>
                    <a:pt x="153" y="1"/>
                  </a:lnTo>
                  <a:lnTo>
                    <a:pt x="150" y="1"/>
                  </a:lnTo>
                  <a:lnTo>
                    <a:pt x="147" y="1"/>
                  </a:lnTo>
                  <a:lnTo>
                    <a:pt x="145" y="1"/>
                  </a:lnTo>
                  <a:lnTo>
                    <a:pt x="144" y="1"/>
                  </a:lnTo>
                  <a:lnTo>
                    <a:pt x="140" y="0"/>
                  </a:lnTo>
                  <a:lnTo>
                    <a:pt x="135" y="0"/>
                  </a:lnTo>
                  <a:lnTo>
                    <a:pt x="131" y="0"/>
                  </a:lnTo>
                  <a:lnTo>
                    <a:pt x="126" y="1"/>
                  </a:lnTo>
                  <a:lnTo>
                    <a:pt x="125" y="1"/>
                  </a:lnTo>
                  <a:lnTo>
                    <a:pt x="124" y="1"/>
                  </a:lnTo>
                  <a:lnTo>
                    <a:pt x="121" y="1"/>
                  </a:lnTo>
                  <a:lnTo>
                    <a:pt x="118" y="1"/>
                  </a:lnTo>
                  <a:lnTo>
                    <a:pt x="117" y="2"/>
                  </a:lnTo>
                  <a:lnTo>
                    <a:pt x="116" y="2"/>
                  </a:lnTo>
                  <a:lnTo>
                    <a:pt x="113" y="3"/>
                  </a:lnTo>
                  <a:lnTo>
                    <a:pt x="110" y="4"/>
                  </a:lnTo>
                  <a:lnTo>
                    <a:pt x="110" y="4"/>
                  </a:lnTo>
                  <a:lnTo>
                    <a:pt x="109" y="4"/>
                  </a:lnTo>
                  <a:lnTo>
                    <a:pt x="106" y="4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1" y="5"/>
                  </a:lnTo>
                  <a:lnTo>
                    <a:pt x="92" y="9"/>
                  </a:lnTo>
                  <a:lnTo>
                    <a:pt x="85" y="14"/>
                  </a:lnTo>
                  <a:lnTo>
                    <a:pt x="79" y="19"/>
                  </a:lnTo>
                  <a:lnTo>
                    <a:pt x="74" y="26"/>
                  </a:lnTo>
                  <a:lnTo>
                    <a:pt x="70" y="32"/>
                  </a:lnTo>
                  <a:lnTo>
                    <a:pt x="67" y="38"/>
                  </a:lnTo>
                  <a:lnTo>
                    <a:pt x="65" y="43"/>
                  </a:lnTo>
                  <a:lnTo>
                    <a:pt x="64" y="48"/>
                  </a:lnTo>
                  <a:lnTo>
                    <a:pt x="55" y="48"/>
                  </a:lnTo>
                  <a:lnTo>
                    <a:pt x="13" y="48"/>
                  </a:lnTo>
                  <a:lnTo>
                    <a:pt x="9" y="49"/>
                  </a:lnTo>
                  <a:lnTo>
                    <a:pt x="5" y="52"/>
                  </a:lnTo>
                  <a:lnTo>
                    <a:pt x="1" y="56"/>
                  </a:lnTo>
                  <a:lnTo>
                    <a:pt x="0" y="60"/>
                  </a:lnTo>
                  <a:lnTo>
                    <a:pt x="0" y="193"/>
                  </a:lnTo>
                  <a:lnTo>
                    <a:pt x="1" y="198"/>
                  </a:lnTo>
                  <a:lnTo>
                    <a:pt x="5" y="202"/>
                  </a:lnTo>
                  <a:lnTo>
                    <a:pt x="9" y="204"/>
                  </a:lnTo>
                  <a:lnTo>
                    <a:pt x="13" y="20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29" name="Freeform 1164">
              <a:extLst>
                <a:ext uri="{FF2B5EF4-FFF2-40B4-BE49-F238E27FC236}">
                  <a16:creationId xmlns="" xmlns:a16="http://schemas.microsoft.com/office/drawing/2014/main" id="{796704C1-487B-43FB-8336-10F28D9A4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1425" y="2767013"/>
              <a:ext cx="34925" cy="34925"/>
            </a:xfrm>
            <a:custGeom>
              <a:avLst/>
              <a:gdLst>
                <a:gd name="T0" fmla="*/ 0 w 88"/>
                <a:gd name="T1" fmla="*/ 88 h 88"/>
                <a:gd name="T2" fmla="*/ 88 w 88"/>
                <a:gd name="T3" fmla="*/ 64 h 88"/>
                <a:gd name="T4" fmla="*/ 25 w 88"/>
                <a:gd name="T5" fmla="*/ 0 h 88"/>
                <a:gd name="T6" fmla="*/ 0 w 88"/>
                <a:gd name="T7" fmla="*/ 8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88">
                  <a:moveTo>
                    <a:pt x="0" y="88"/>
                  </a:moveTo>
                  <a:lnTo>
                    <a:pt x="88" y="64"/>
                  </a:lnTo>
                  <a:lnTo>
                    <a:pt x="25" y="0"/>
                  </a:lnTo>
                  <a:lnTo>
                    <a:pt x="0" y="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30" name="Freeform 1165">
              <a:extLst>
                <a:ext uri="{FF2B5EF4-FFF2-40B4-BE49-F238E27FC236}">
                  <a16:creationId xmlns="" xmlns:a16="http://schemas.microsoft.com/office/drawing/2014/main" id="{C8AE7332-B168-4839-9413-70CF47DC3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5713" y="2701925"/>
              <a:ext cx="87313" cy="85725"/>
            </a:xfrm>
            <a:custGeom>
              <a:avLst/>
              <a:gdLst>
                <a:gd name="T0" fmla="*/ 0 w 218"/>
                <a:gd name="T1" fmla="*/ 145 h 218"/>
                <a:gd name="T2" fmla="*/ 73 w 218"/>
                <a:gd name="T3" fmla="*/ 218 h 218"/>
                <a:gd name="T4" fmla="*/ 218 w 218"/>
                <a:gd name="T5" fmla="*/ 74 h 218"/>
                <a:gd name="T6" fmla="*/ 144 w 218"/>
                <a:gd name="T7" fmla="*/ 0 h 218"/>
                <a:gd name="T8" fmla="*/ 0 w 218"/>
                <a:gd name="T9" fmla="*/ 145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8" h="218">
                  <a:moveTo>
                    <a:pt x="0" y="145"/>
                  </a:moveTo>
                  <a:lnTo>
                    <a:pt x="73" y="218"/>
                  </a:lnTo>
                  <a:lnTo>
                    <a:pt x="218" y="74"/>
                  </a:lnTo>
                  <a:lnTo>
                    <a:pt x="144" y="0"/>
                  </a:lnTo>
                  <a:lnTo>
                    <a:pt x="0" y="14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31" name="Freeform 1166">
              <a:extLst>
                <a:ext uri="{FF2B5EF4-FFF2-40B4-BE49-F238E27FC236}">
                  <a16:creationId xmlns="" xmlns:a16="http://schemas.microsoft.com/office/drawing/2014/main" id="{A26445E2-D268-4050-86CC-6EB1E5803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0800" y="2674938"/>
              <a:ext cx="49213" cy="49213"/>
            </a:xfrm>
            <a:custGeom>
              <a:avLst/>
              <a:gdLst>
                <a:gd name="T0" fmla="*/ 50 w 123"/>
                <a:gd name="T1" fmla="*/ 0 h 123"/>
                <a:gd name="T2" fmla="*/ 0 w 123"/>
                <a:gd name="T3" fmla="*/ 50 h 123"/>
                <a:gd name="T4" fmla="*/ 73 w 123"/>
                <a:gd name="T5" fmla="*/ 123 h 123"/>
                <a:gd name="T6" fmla="*/ 123 w 123"/>
                <a:gd name="T7" fmla="*/ 73 h 123"/>
                <a:gd name="T8" fmla="*/ 50 w 123"/>
                <a:gd name="T9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3" h="123">
                  <a:moveTo>
                    <a:pt x="50" y="0"/>
                  </a:moveTo>
                  <a:lnTo>
                    <a:pt x="0" y="50"/>
                  </a:lnTo>
                  <a:lnTo>
                    <a:pt x="73" y="123"/>
                  </a:lnTo>
                  <a:lnTo>
                    <a:pt x="123" y="73"/>
                  </a:lnTo>
                  <a:lnTo>
                    <a:pt x="5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32" name="Freeform 1167">
              <a:extLst>
                <a:ext uri="{FF2B5EF4-FFF2-40B4-BE49-F238E27FC236}">
                  <a16:creationId xmlns="" xmlns:a16="http://schemas.microsoft.com/office/drawing/2014/main" id="{4316318C-71C4-4159-B0E7-B80F0216B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51125"/>
              <a:ext cx="69850" cy="9525"/>
            </a:xfrm>
            <a:custGeom>
              <a:avLst/>
              <a:gdLst>
                <a:gd name="T0" fmla="*/ 164 w 176"/>
                <a:gd name="T1" fmla="*/ 0 h 23"/>
                <a:gd name="T2" fmla="*/ 12 w 176"/>
                <a:gd name="T3" fmla="*/ 0 h 23"/>
                <a:gd name="T4" fmla="*/ 7 w 176"/>
                <a:gd name="T5" fmla="*/ 1 h 23"/>
                <a:gd name="T6" fmla="*/ 4 w 176"/>
                <a:gd name="T7" fmla="*/ 3 h 23"/>
                <a:gd name="T8" fmla="*/ 1 w 176"/>
                <a:gd name="T9" fmla="*/ 7 h 23"/>
                <a:gd name="T10" fmla="*/ 0 w 176"/>
                <a:gd name="T11" fmla="*/ 12 h 23"/>
                <a:gd name="T12" fmla="*/ 1 w 176"/>
                <a:gd name="T13" fmla="*/ 16 h 23"/>
                <a:gd name="T14" fmla="*/ 4 w 176"/>
                <a:gd name="T15" fmla="*/ 20 h 23"/>
                <a:gd name="T16" fmla="*/ 7 w 176"/>
                <a:gd name="T17" fmla="*/ 23 h 23"/>
                <a:gd name="T18" fmla="*/ 12 w 176"/>
                <a:gd name="T19" fmla="*/ 23 h 23"/>
                <a:gd name="T20" fmla="*/ 164 w 176"/>
                <a:gd name="T21" fmla="*/ 23 h 23"/>
                <a:gd name="T22" fmla="*/ 168 w 176"/>
                <a:gd name="T23" fmla="*/ 23 h 23"/>
                <a:gd name="T24" fmla="*/ 172 w 176"/>
                <a:gd name="T25" fmla="*/ 20 h 23"/>
                <a:gd name="T26" fmla="*/ 175 w 176"/>
                <a:gd name="T27" fmla="*/ 16 h 23"/>
                <a:gd name="T28" fmla="*/ 176 w 176"/>
                <a:gd name="T29" fmla="*/ 12 h 23"/>
                <a:gd name="T30" fmla="*/ 175 w 176"/>
                <a:gd name="T31" fmla="*/ 7 h 23"/>
                <a:gd name="T32" fmla="*/ 172 w 176"/>
                <a:gd name="T33" fmla="*/ 3 h 23"/>
                <a:gd name="T34" fmla="*/ 168 w 176"/>
                <a:gd name="T35" fmla="*/ 1 h 23"/>
                <a:gd name="T36" fmla="*/ 164 w 176"/>
                <a:gd name="T3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3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3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33" name="Freeform 1168">
              <a:extLst>
                <a:ext uri="{FF2B5EF4-FFF2-40B4-BE49-F238E27FC236}">
                  <a16:creationId xmlns="" xmlns:a16="http://schemas.microsoft.com/office/drawing/2014/main" id="{527DBA08-4A05-4BCA-B844-A187DF7ED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79700"/>
              <a:ext cx="69850" cy="9525"/>
            </a:xfrm>
            <a:custGeom>
              <a:avLst/>
              <a:gdLst>
                <a:gd name="T0" fmla="*/ 176 w 176"/>
                <a:gd name="T1" fmla="*/ 11 h 23"/>
                <a:gd name="T2" fmla="*/ 175 w 176"/>
                <a:gd name="T3" fmla="*/ 7 h 23"/>
                <a:gd name="T4" fmla="*/ 172 w 176"/>
                <a:gd name="T5" fmla="*/ 3 h 23"/>
                <a:gd name="T6" fmla="*/ 168 w 176"/>
                <a:gd name="T7" fmla="*/ 1 h 23"/>
                <a:gd name="T8" fmla="*/ 164 w 176"/>
                <a:gd name="T9" fmla="*/ 0 h 23"/>
                <a:gd name="T10" fmla="*/ 12 w 176"/>
                <a:gd name="T11" fmla="*/ 0 h 23"/>
                <a:gd name="T12" fmla="*/ 7 w 176"/>
                <a:gd name="T13" fmla="*/ 1 h 23"/>
                <a:gd name="T14" fmla="*/ 4 w 176"/>
                <a:gd name="T15" fmla="*/ 3 h 23"/>
                <a:gd name="T16" fmla="*/ 1 w 176"/>
                <a:gd name="T17" fmla="*/ 7 h 23"/>
                <a:gd name="T18" fmla="*/ 0 w 176"/>
                <a:gd name="T19" fmla="*/ 11 h 23"/>
                <a:gd name="T20" fmla="*/ 1 w 176"/>
                <a:gd name="T21" fmla="*/ 16 h 23"/>
                <a:gd name="T22" fmla="*/ 4 w 176"/>
                <a:gd name="T23" fmla="*/ 20 h 23"/>
                <a:gd name="T24" fmla="*/ 7 w 176"/>
                <a:gd name="T25" fmla="*/ 22 h 23"/>
                <a:gd name="T26" fmla="*/ 12 w 176"/>
                <a:gd name="T27" fmla="*/ 23 h 23"/>
                <a:gd name="T28" fmla="*/ 164 w 176"/>
                <a:gd name="T29" fmla="*/ 23 h 23"/>
                <a:gd name="T30" fmla="*/ 168 w 176"/>
                <a:gd name="T31" fmla="*/ 22 h 23"/>
                <a:gd name="T32" fmla="*/ 172 w 176"/>
                <a:gd name="T33" fmla="*/ 20 h 23"/>
                <a:gd name="T34" fmla="*/ 175 w 176"/>
                <a:gd name="T35" fmla="*/ 16 h 23"/>
                <a:gd name="T36" fmla="*/ 176 w 176"/>
                <a:gd name="T37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76" y="11"/>
                  </a:move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2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2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34" name="Freeform 1169">
              <a:extLst>
                <a:ext uri="{FF2B5EF4-FFF2-40B4-BE49-F238E27FC236}">
                  <a16:creationId xmlns="" xmlns:a16="http://schemas.microsoft.com/office/drawing/2014/main" id="{4C89D2D4-8C61-4BC8-9EBB-1CC3995E9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708275"/>
              <a:ext cx="46038" cy="9525"/>
            </a:xfrm>
            <a:custGeom>
              <a:avLst/>
              <a:gdLst>
                <a:gd name="T0" fmla="*/ 12 w 115"/>
                <a:gd name="T1" fmla="*/ 0 h 24"/>
                <a:gd name="T2" fmla="*/ 7 w 115"/>
                <a:gd name="T3" fmla="*/ 1 h 24"/>
                <a:gd name="T4" fmla="*/ 4 w 115"/>
                <a:gd name="T5" fmla="*/ 3 h 24"/>
                <a:gd name="T6" fmla="*/ 1 w 115"/>
                <a:gd name="T7" fmla="*/ 8 h 24"/>
                <a:gd name="T8" fmla="*/ 0 w 115"/>
                <a:gd name="T9" fmla="*/ 12 h 24"/>
                <a:gd name="T10" fmla="*/ 1 w 115"/>
                <a:gd name="T11" fmla="*/ 17 h 24"/>
                <a:gd name="T12" fmla="*/ 4 w 115"/>
                <a:gd name="T13" fmla="*/ 21 h 24"/>
                <a:gd name="T14" fmla="*/ 7 w 115"/>
                <a:gd name="T15" fmla="*/ 23 h 24"/>
                <a:gd name="T16" fmla="*/ 12 w 115"/>
                <a:gd name="T17" fmla="*/ 24 h 24"/>
                <a:gd name="T18" fmla="*/ 103 w 115"/>
                <a:gd name="T19" fmla="*/ 24 h 24"/>
                <a:gd name="T20" fmla="*/ 108 w 115"/>
                <a:gd name="T21" fmla="*/ 23 h 24"/>
                <a:gd name="T22" fmla="*/ 112 w 115"/>
                <a:gd name="T23" fmla="*/ 21 h 24"/>
                <a:gd name="T24" fmla="*/ 114 w 115"/>
                <a:gd name="T25" fmla="*/ 17 h 24"/>
                <a:gd name="T26" fmla="*/ 115 w 115"/>
                <a:gd name="T27" fmla="*/ 12 h 24"/>
                <a:gd name="T28" fmla="*/ 114 w 115"/>
                <a:gd name="T29" fmla="*/ 8 h 24"/>
                <a:gd name="T30" fmla="*/ 112 w 115"/>
                <a:gd name="T31" fmla="*/ 3 h 24"/>
                <a:gd name="T32" fmla="*/ 108 w 115"/>
                <a:gd name="T33" fmla="*/ 1 h 24"/>
                <a:gd name="T34" fmla="*/ 103 w 115"/>
                <a:gd name="T35" fmla="*/ 0 h 24"/>
                <a:gd name="T36" fmla="*/ 12 w 115"/>
                <a:gd name="T3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5" h="24">
                  <a:moveTo>
                    <a:pt x="12" y="0"/>
                  </a:moveTo>
                  <a:lnTo>
                    <a:pt x="7" y="1"/>
                  </a:lnTo>
                  <a:lnTo>
                    <a:pt x="4" y="3"/>
                  </a:lnTo>
                  <a:lnTo>
                    <a:pt x="1" y="8"/>
                  </a:lnTo>
                  <a:lnTo>
                    <a:pt x="0" y="12"/>
                  </a:lnTo>
                  <a:lnTo>
                    <a:pt x="1" y="17"/>
                  </a:lnTo>
                  <a:lnTo>
                    <a:pt x="4" y="21"/>
                  </a:lnTo>
                  <a:lnTo>
                    <a:pt x="7" y="23"/>
                  </a:lnTo>
                  <a:lnTo>
                    <a:pt x="12" y="24"/>
                  </a:lnTo>
                  <a:lnTo>
                    <a:pt x="103" y="24"/>
                  </a:lnTo>
                  <a:lnTo>
                    <a:pt x="108" y="23"/>
                  </a:lnTo>
                  <a:lnTo>
                    <a:pt x="112" y="21"/>
                  </a:lnTo>
                  <a:lnTo>
                    <a:pt x="114" y="17"/>
                  </a:lnTo>
                  <a:lnTo>
                    <a:pt x="115" y="12"/>
                  </a:lnTo>
                  <a:lnTo>
                    <a:pt x="114" y="8"/>
                  </a:lnTo>
                  <a:lnTo>
                    <a:pt x="112" y="3"/>
                  </a:lnTo>
                  <a:lnTo>
                    <a:pt x="108" y="1"/>
                  </a:lnTo>
                  <a:lnTo>
                    <a:pt x="103" y="0"/>
                  </a:lnTo>
                  <a:lnTo>
                    <a:pt x="1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</p:grpSp>
      <p:sp>
        <p:nvSpPr>
          <p:cNvPr id="35" name="Oval 15">
            <a:extLst>
              <a:ext uri="{FF2B5EF4-FFF2-40B4-BE49-F238E27FC236}">
                <a16:creationId xmlns="" xmlns:a16="http://schemas.microsoft.com/office/drawing/2014/main" id="{BDB611C0-188C-4800-8C8D-7405100DC7C7}"/>
              </a:ext>
            </a:extLst>
          </p:cNvPr>
          <p:cNvSpPr/>
          <p:nvPr/>
        </p:nvSpPr>
        <p:spPr>
          <a:xfrm>
            <a:off x="8104499" y="433480"/>
            <a:ext cx="124037" cy="107451"/>
          </a:xfrm>
          <a:prstGeom prst="ellipse">
            <a:avLst/>
          </a:prstGeom>
          <a:solidFill>
            <a:srgbClr val="769BC9">
              <a:lumMod val="50000"/>
            </a:srgbClr>
          </a:solidFill>
          <a:ln w="38100" cap="flat" cmpd="sng" algn="ctr">
            <a:solidFill>
              <a:sysClr val="window" lastClr="FFFFFF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algn="ctr" defTabSz="914400">
              <a:defRPr/>
            </a:pPr>
            <a:endParaRPr lang="en-US" kern="0" smtClean="0">
              <a:solidFill>
                <a:prstClr val="white"/>
              </a:solidFill>
              <a:latin typeface="Calibri Light"/>
            </a:endParaRPr>
          </a:p>
        </p:txBody>
      </p:sp>
      <p:sp>
        <p:nvSpPr>
          <p:cNvPr id="36" name="TextBox 35"/>
          <p:cNvSpPr txBox="1"/>
          <p:nvPr/>
        </p:nvSpPr>
        <p:spPr>
          <a:xfrm>
            <a:off x="7662889" y="80225"/>
            <a:ext cx="148886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912510"/>
            <a:r>
              <a:rPr lang="ru-RU" b="1" dirty="0">
                <a:solidFill>
                  <a:srgbClr val="FFFFFF"/>
                </a:solidFill>
              </a:rPr>
              <a:t>м</a:t>
            </a:r>
            <a:r>
              <a:rPr lang="ru-RU" b="1" dirty="0" smtClean="0">
                <a:solidFill>
                  <a:srgbClr val="FFFFFF"/>
                </a:solidFill>
              </a:rPr>
              <a:t>лн рублей</a:t>
            </a:r>
            <a:endParaRPr lang="ru-RU" b="1" dirty="0">
              <a:solidFill>
                <a:srgbClr val="FFFFFF"/>
              </a:solidFill>
            </a:endParaRPr>
          </a:p>
        </p:txBody>
      </p:sp>
      <p:sp>
        <p:nvSpPr>
          <p:cNvPr id="37" name="Rectangle 16"/>
          <p:cNvSpPr>
            <a:spLocks noChangeArrowheads="1"/>
          </p:cNvSpPr>
          <p:nvPr/>
        </p:nvSpPr>
        <p:spPr bwMode="auto">
          <a:xfrm flipH="1">
            <a:off x="5076056" y="2836059"/>
            <a:ext cx="1172919" cy="36933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 defTabSz="912510">
              <a:spcBef>
                <a:spcPct val="0"/>
              </a:spcBef>
            </a:pPr>
            <a:r>
              <a:rPr lang="ru-RU" altLang="ru-RU" b="1" dirty="0" smtClean="0">
                <a:solidFill>
                  <a:srgbClr val="000000"/>
                </a:solidFill>
                <a:latin typeface="Arial Black" panose="020B0A04020102020204" pitchFamily="34" charset="0"/>
                <a:cs typeface="Times New Roman" pitchFamily="18" charset="0"/>
              </a:rPr>
              <a:t>2 588,0</a:t>
            </a:r>
            <a:endParaRPr lang="ru-RU" altLang="ru-RU" b="1" dirty="0">
              <a:solidFill>
                <a:srgbClr val="000000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graphicFrame>
        <p:nvGraphicFramePr>
          <p:cNvPr id="3" name="Диаграмма 2"/>
          <p:cNvGraphicFramePr/>
          <p:nvPr>
            <p:extLst>
              <p:ext uri="{D42A27DB-BD31-4B8C-83A1-F6EECF244321}">
                <p14:modId xmlns:p14="http://schemas.microsoft.com/office/powerpoint/2010/main" val="3479181926"/>
              </p:ext>
            </p:extLst>
          </p:nvPr>
        </p:nvGraphicFramePr>
        <p:xfrm>
          <a:off x="107504" y="1923678"/>
          <a:ext cx="2592288" cy="250080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sp>
        <p:nvSpPr>
          <p:cNvPr id="38" name="Rectangle 26"/>
          <p:cNvSpPr>
            <a:spLocks noChangeArrowheads="1"/>
          </p:cNvSpPr>
          <p:nvPr/>
        </p:nvSpPr>
        <p:spPr bwMode="auto">
          <a:xfrm rot="20276498">
            <a:off x="41782" y="1142824"/>
            <a:ext cx="2070314" cy="73866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400">
                <a:solidFill>
                  <a:srgbClr val="262626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"/>
              <a:defRPr sz="2200">
                <a:solidFill>
                  <a:srgbClr val="262626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2000">
                <a:solidFill>
                  <a:srgbClr val="262626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>
                <a:solidFill>
                  <a:srgbClr val="262626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lr>
                <a:schemeClr val="accent1"/>
              </a:buClr>
              <a:buFont typeface="Wingdings" pitchFamily="2" charset="2"/>
              <a:buChar char=""/>
              <a:defRPr sz="1600">
                <a:solidFill>
                  <a:srgbClr val="262626"/>
                </a:solidFill>
                <a:latin typeface="Times New Roman" pitchFamily="18" charset="0"/>
              </a:defRPr>
            </a:lvl9pPr>
          </a:lstStyle>
          <a:p>
            <a:pPr algn="ctr" defTabSz="914400">
              <a:spcBef>
                <a:spcPct val="0"/>
              </a:spcBef>
              <a:buNone/>
            </a:pPr>
            <a:r>
              <a:rPr lang="ru-RU" altLang="ru-RU" sz="1400" b="1" dirty="0">
                <a:solidFill>
                  <a:srgbClr val="000000"/>
                </a:solidFill>
                <a:latin typeface="Calibri" pitchFamily="34" charset="0"/>
                <a:cs typeface="Times New Roman" pitchFamily="18" charset="0"/>
              </a:rPr>
              <a:t>Иные налоговые и неналоговые доходы</a:t>
            </a:r>
          </a:p>
          <a:p>
            <a:pPr algn="ctr" defTabSz="914400" eaLnBrk="1" hangingPunct="1">
              <a:spcBef>
                <a:spcPct val="0"/>
              </a:spcBef>
              <a:buClrTx/>
              <a:buFontTx/>
              <a:buNone/>
            </a:pPr>
            <a:endParaRPr lang="ru-RU" altLang="ru-RU" sz="1400" b="1" dirty="0" smtClean="0">
              <a:solidFill>
                <a:srgbClr val="000000"/>
              </a:solidFill>
              <a:latin typeface="Calibri" pitchFamily="34" charset="0"/>
              <a:cs typeface="Times New Roman" pitchFamily="18" charset="0"/>
            </a:endParaRPr>
          </a:p>
        </p:txBody>
      </p:sp>
      <p:cxnSp>
        <p:nvCxnSpPr>
          <p:cNvPr id="39" name="Прямая со стрелкой 38"/>
          <p:cNvCxnSpPr/>
          <p:nvPr/>
        </p:nvCxnSpPr>
        <p:spPr>
          <a:xfrm flipH="1" flipV="1">
            <a:off x="898452" y="1667080"/>
            <a:ext cx="288032" cy="391462"/>
          </a:xfrm>
          <a:prstGeom prst="straightConnector1">
            <a:avLst/>
          </a:prstGeom>
          <a:ln w="19050">
            <a:tailEnd type="arrow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40" name="Прямая со стрелкой 39"/>
          <p:cNvCxnSpPr/>
          <p:nvPr/>
        </p:nvCxnSpPr>
        <p:spPr>
          <a:xfrm>
            <a:off x="1519270" y="3315939"/>
            <a:ext cx="288032" cy="285533"/>
          </a:xfrm>
          <a:prstGeom prst="straightConnector1">
            <a:avLst/>
          </a:prstGeom>
          <a:ln w="19050">
            <a:tailEnd type="arrow"/>
          </a:ln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sp>
        <p:nvSpPr>
          <p:cNvPr id="12" name="Прямоугольник 11"/>
          <p:cNvSpPr/>
          <p:nvPr/>
        </p:nvSpPr>
        <p:spPr>
          <a:xfrm>
            <a:off x="565415" y="2058542"/>
            <a:ext cx="95410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defTabSz="912510">
              <a:spcBef>
                <a:spcPct val="0"/>
              </a:spcBef>
            </a:pPr>
            <a:r>
              <a:rPr lang="ru-RU" altLang="ru-RU" b="1" dirty="0" smtClean="0">
                <a:solidFill>
                  <a:srgbClr val="000000"/>
                </a:solidFill>
                <a:latin typeface="Arial Black" panose="020B0A04020102020204" pitchFamily="34" charset="0"/>
                <a:cs typeface="Times New Roman" pitchFamily="18" charset="0"/>
              </a:rPr>
              <a:t>43,0%</a:t>
            </a:r>
            <a:endParaRPr lang="ru-RU" altLang="ru-RU" b="1" dirty="0">
              <a:solidFill>
                <a:srgbClr val="000000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13" name="Прямоугольник 12"/>
          <p:cNvSpPr/>
          <p:nvPr/>
        </p:nvSpPr>
        <p:spPr>
          <a:xfrm>
            <a:off x="1430429" y="2460319"/>
            <a:ext cx="1053339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912510">
              <a:spcBef>
                <a:spcPct val="0"/>
              </a:spcBef>
            </a:pPr>
            <a:r>
              <a:rPr lang="ru-RU" altLang="ru-RU" b="1" dirty="0" smtClean="0">
                <a:solidFill>
                  <a:srgbClr val="000000"/>
                </a:solidFill>
                <a:latin typeface="Arial Black" panose="020B0A04020102020204" pitchFamily="34" charset="0"/>
                <a:cs typeface="Times New Roman" pitchFamily="18" charset="0"/>
              </a:rPr>
              <a:t>57,0%</a:t>
            </a:r>
            <a:endParaRPr lang="ru-RU" altLang="ru-RU" b="1" dirty="0">
              <a:solidFill>
                <a:srgbClr val="000000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2" name="Прямоугольник 1"/>
          <p:cNvSpPr/>
          <p:nvPr/>
        </p:nvSpPr>
        <p:spPr>
          <a:xfrm>
            <a:off x="611560" y="4632093"/>
            <a:ext cx="1212191" cy="3231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912510" fontAlgn="base">
              <a:spcBef>
                <a:spcPct val="0"/>
              </a:spcBef>
              <a:spcAft>
                <a:spcPct val="0"/>
              </a:spcAft>
            </a:pPr>
            <a:r>
              <a:rPr lang="ru-RU" altLang="ru-RU" sz="1500" b="1" dirty="0" smtClean="0">
                <a:solidFill>
                  <a:srgbClr val="000000"/>
                </a:solidFill>
                <a:latin typeface="Arial Black" panose="020B0A04020102020204" pitchFamily="34" charset="0"/>
                <a:cs typeface="Times New Roman" pitchFamily="18" charset="0"/>
              </a:rPr>
              <a:t>2025 </a:t>
            </a:r>
            <a:r>
              <a:rPr lang="ru-RU" altLang="ru-RU" sz="1500" b="1" dirty="0">
                <a:solidFill>
                  <a:srgbClr val="000000"/>
                </a:solidFill>
                <a:latin typeface="Arial Black" panose="020B0A04020102020204" pitchFamily="34" charset="0"/>
                <a:cs typeface="Times New Roman" pitchFamily="18" charset="0"/>
              </a:rPr>
              <a:t>ГОД</a:t>
            </a:r>
          </a:p>
        </p:txBody>
      </p:sp>
    </p:spTree>
    <p:extLst>
      <p:ext uri="{BB962C8B-B14F-4D97-AF65-F5344CB8AC3E}">
        <p14:creationId xmlns:p14="http://schemas.microsoft.com/office/powerpoint/2010/main" val="325306250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300">
        <p14:pan dir="u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alphaModFix amt="88000"/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Arrow: Chevron 3">
            <a:extLst>
              <a:ext uri="{FF2B5EF4-FFF2-40B4-BE49-F238E27FC236}">
                <a16:creationId xmlns="" xmlns:a16="http://schemas.microsoft.com/office/drawing/2014/main" id="{B74DCDE5-F6FF-490A-B8D2-396498CA034B}"/>
              </a:ext>
            </a:extLst>
          </p:cNvPr>
          <p:cNvSpPr/>
          <p:nvPr/>
        </p:nvSpPr>
        <p:spPr>
          <a:xfrm>
            <a:off x="7158099" y="106652"/>
            <a:ext cx="1947474" cy="370307"/>
          </a:xfrm>
          <a:prstGeom prst="chevron">
            <a:avLst/>
          </a:prstGeom>
          <a:solidFill>
            <a:srgbClr val="769BC9">
              <a:lumMod val="50000"/>
              <a:alpha val="70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algn="ctr" defTabSz="914400">
              <a:defRPr/>
            </a:pPr>
            <a:endParaRPr lang="en-US" kern="0" smtClean="0">
              <a:solidFill>
                <a:prstClr val="black"/>
              </a:solidFill>
              <a:latin typeface="Calibri Light"/>
            </a:endParaRPr>
          </a:p>
        </p:txBody>
      </p:sp>
      <p:grpSp>
        <p:nvGrpSpPr>
          <p:cNvPr id="22" name="Group 57">
            <a:extLst>
              <a:ext uri="{FF2B5EF4-FFF2-40B4-BE49-F238E27FC236}">
                <a16:creationId xmlns="" xmlns:a16="http://schemas.microsoft.com/office/drawing/2014/main" id="{EE4EA1F8-2E82-4BD3-8FEE-7C36ADF445AB}"/>
              </a:ext>
            </a:extLst>
          </p:cNvPr>
          <p:cNvGrpSpPr/>
          <p:nvPr/>
        </p:nvGrpSpPr>
        <p:grpSpPr>
          <a:xfrm>
            <a:off x="7402381" y="134190"/>
            <a:ext cx="289122" cy="276780"/>
            <a:chOff x="4892675" y="2516188"/>
            <a:chExt cx="287338" cy="285750"/>
          </a:xfrm>
          <a:solidFill>
            <a:sysClr val="window" lastClr="FFFFFF"/>
          </a:solidFill>
        </p:grpSpPr>
        <p:sp>
          <p:nvSpPr>
            <p:cNvPr id="25" name="Freeform 1161">
              <a:extLst>
                <a:ext uri="{FF2B5EF4-FFF2-40B4-BE49-F238E27FC236}">
                  <a16:creationId xmlns="" xmlns:a16="http://schemas.microsoft.com/office/drawing/2014/main" id="{DECD2C4C-30A1-4095-BAEF-0291C42CC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675" y="2554288"/>
              <a:ext cx="200025" cy="220663"/>
            </a:xfrm>
            <a:custGeom>
              <a:avLst/>
              <a:gdLst>
                <a:gd name="T0" fmla="*/ 411 w 506"/>
                <a:gd name="T1" fmla="*/ 506 h 554"/>
                <a:gd name="T2" fmla="*/ 506 w 506"/>
                <a:gd name="T3" fmla="*/ 410 h 554"/>
                <a:gd name="T4" fmla="*/ 506 w 506"/>
                <a:gd name="T5" fmla="*/ 11 h 554"/>
                <a:gd name="T6" fmla="*/ 505 w 506"/>
                <a:gd name="T7" fmla="*/ 7 h 554"/>
                <a:gd name="T8" fmla="*/ 503 w 506"/>
                <a:gd name="T9" fmla="*/ 3 h 554"/>
                <a:gd name="T10" fmla="*/ 499 w 506"/>
                <a:gd name="T11" fmla="*/ 1 h 554"/>
                <a:gd name="T12" fmla="*/ 494 w 506"/>
                <a:gd name="T13" fmla="*/ 0 h 554"/>
                <a:gd name="T14" fmla="*/ 410 w 506"/>
                <a:gd name="T15" fmla="*/ 0 h 554"/>
                <a:gd name="T16" fmla="*/ 410 w 506"/>
                <a:gd name="T17" fmla="*/ 71 h 554"/>
                <a:gd name="T18" fmla="*/ 434 w 506"/>
                <a:gd name="T19" fmla="*/ 71 h 554"/>
                <a:gd name="T20" fmla="*/ 434 w 506"/>
                <a:gd name="T21" fmla="*/ 481 h 554"/>
                <a:gd name="T22" fmla="*/ 73 w 506"/>
                <a:gd name="T23" fmla="*/ 481 h 554"/>
                <a:gd name="T24" fmla="*/ 73 w 506"/>
                <a:gd name="T25" fmla="*/ 71 h 554"/>
                <a:gd name="T26" fmla="*/ 97 w 506"/>
                <a:gd name="T27" fmla="*/ 71 h 554"/>
                <a:gd name="T28" fmla="*/ 97 w 506"/>
                <a:gd name="T29" fmla="*/ 0 h 554"/>
                <a:gd name="T30" fmla="*/ 12 w 506"/>
                <a:gd name="T31" fmla="*/ 0 h 554"/>
                <a:gd name="T32" fmla="*/ 7 w 506"/>
                <a:gd name="T33" fmla="*/ 1 h 554"/>
                <a:gd name="T34" fmla="*/ 4 w 506"/>
                <a:gd name="T35" fmla="*/ 3 h 554"/>
                <a:gd name="T36" fmla="*/ 1 w 506"/>
                <a:gd name="T37" fmla="*/ 7 h 554"/>
                <a:gd name="T38" fmla="*/ 0 w 506"/>
                <a:gd name="T39" fmla="*/ 11 h 554"/>
                <a:gd name="T40" fmla="*/ 0 w 506"/>
                <a:gd name="T41" fmla="*/ 494 h 554"/>
                <a:gd name="T42" fmla="*/ 0 w 506"/>
                <a:gd name="T43" fmla="*/ 501 h 554"/>
                <a:gd name="T44" fmla="*/ 1 w 506"/>
                <a:gd name="T45" fmla="*/ 508 h 554"/>
                <a:gd name="T46" fmla="*/ 2 w 506"/>
                <a:gd name="T47" fmla="*/ 514 h 554"/>
                <a:gd name="T48" fmla="*/ 4 w 506"/>
                <a:gd name="T49" fmla="*/ 520 h 554"/>
                <a:gd name="T50" fmla="*/ 6 w 506"/>
                <a:gd name="T51" fmla="*/ 525 h 554"/>
                <a:gd name="T52" fmla="*/ 9 w 506"/>
                <a:gd name="T53" fmla="*/ 530 h 554"/>
                <a:gd name="T54" fmla="*/ 12 w 506"/>
                <a:gd name="T55" fmla="*/ 534 h 554"/>
                <a:gd name="T56" fmla="*/ 15 w 506"/>
                <a:gd name="T57" fmla="*/ 538 h 554"/>
                <a:gd name="T58" fmla="*/ 20 w 506"/>
                <a:gd name="T59" fmla="*/ 542 h 554"/>
                <a:gd name="T60" fmla="*/ 24 w 506"/>
                <a:gd name="T61" fmla="*/ 546 h 554"/>
                <a:gd name="T62" fmla="*/ 29 w 506"/>
                <a:gd name="T63" fmla="*/ 548 h 554"/>
                <a:gd name="T64" fmla="*/ 35 w 506"/>
                <a:gd name="T65" fmla="*/ 550 h 554"/>
                <a:gd name="T66" fmla="*/ 40 w 506"/>
                <a:gd name="T67" fmla="*/ 552 h 554"/>
                <a:gd name="T68" fmla="*/ 46 w 506"/>
                <a:gd name="T69" fmla="*/ 553 h 554"/>
                <a:gd name="T70" fmla="*/ 53 w 506"/>
                <a:gd name="T71" fmla="*/ 554 h 554"/>
                <a:gd name="T72" fmla="*/ 60 w 506"/>
                <a:gd name="T73" fmla="*/ 554 h 554"/>
                <a:gd name="T74" fmla="*/ 396 w 506"/>
                <a:gd name="T75" fmla="*/ 554 h 554"/>
                <a:gd name="T76" fmla="*/ 408 w 506"/>
                <a:gd name="T77" fmla="*/ 512 h 554"/>
                <a:gd name="T78" fmla="*/ 409 w 506"/>
                <a:gd name="T79" fmla="*/ 509 h 554"/>
                <a:gd name="T80" fmla="*/ 411 w 506"/>
                <a:gd name="T81" fmla="*/ 506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06" h="554">
                  <a:moveTo>
                    <a:pt x="411" y="506"/>
                  </a:moveTo>
                  <a:lnTo>
                    <a:pt x="506" y="410"/>
                  </a:lnTo>
                  <a:lnTo>
                    <a:pt x="506" y="11"/>
                  </a:lnTo>
                  <a:lnTo>
                    <a:pt x="505" y="7"/>
                  </a:lnTo>
                  <a:lnTo>
                    <a:pt x="503" y="3"/>
                  </a:lnTo>
                  <a:lnTo>
                    <a:pt x="499" y="1"/>
                  </a:lnTo>
                  <a:lnTo>
                    <a:pt x="494" y="0"/>
                  </a:lnTo>
                  <a:lnTo>
                    <a:pt x="410" y="0"/>
                  </a:lnTo>
                  <a:lnTo>
                    <a:pt x="410" y="71"/>
                  </a:lnTo>
                  <a:lnTo>
                    <a:pt x="434" y="71"/>
                  </a:lnTo>
                  <a:lnTo>
                    <a:pt x="434" y="481"/>
                  </a:lnTo>
                  <a:lnTo>
                    <a:pt x="73" y="481"/>
                  </a:lnTo>
                  <a:lnTo>
                    <a:pt x="73" y="71"/>
                  </a:lnTo>
                  <a:lnTo>
                    <a:pt x="97" y="71"/>
                  </a:lnTo>
                  <a:lnTo>
                    <a:pt x="97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0" y="494"/>
                  </a:lnTo>
                  <a:lnTo>
                    <a:pt x="0" y="501"/>
                  </a:lnTo>
                  <a:lnTo>
                    <a:pt x="1" y="508"/>
                  </a:lnTo>
                  <a:lnTo>
                    <a:pt x="2" y="514"/>
                  </a:lnTo>
                  <a:lnTo>
                    <a:pt x="4" y="520"/>
                  </a:lnTo>
                  <a:lnTo>
                    <a:pt x="6" y="525"/>
                  </a:lnTo>
                  <a:lnTo>
                    <a:pt x="9" y="530"/>
                  </a:lnTo>
                  <a:lnTo>
                    <a:pt x="12" y="534"/>
                  </a:lnTo>
                  <a:lnTo>
                    <a:pt x="15" y="538"/>
                  </a:lnTo>
                  <a:lnTo>
                    <a:pt x="20" y="542"/>
                  </a:lnTo>
                  <a:lnTo>
                    <a:pt x="24" y="546"/>
                  </a:lnTo>
                  <a:lnTo>
                    <a:pt x="29" y="548"/>
                  </a:lnTo>
                  <a:lnTo>
                    <a:pt x="35" y="550"/>
                  </a:lnTo>
                  <a:lnTo>
                    <a:pt x="40" y="552"/>
                  </a:lnTo>
                  <a:lnTo>
                    <a:pt x="46" y="553"/>
                  </a:lnTo>
                  <a:lnTo>
                    <a:pt x="53" y="554"/>
                  </a:lnTo>
                  <a:lnTo>
                    <a:pt x="60" y="554"/>
                  </a:lnTo>
                  <a:lnTo>
                    <a:pt x="396" y="554"/>
                  </a:lnTo>
                  <a:lnTo>
                    <a:pt x="408" y="512"/>
                  </a:lnTo>
                  <a:lnTo>
                    <a:pt x="409" y="509"/>
                  </a:lnTo>
                  <a:lnTo>
                    <a:pt x="411" y="50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26" name="Freeform 1162">
              <a:extLst>
                <a:ext uri="{FF2B5EF4-FFF2-40B4-BE49-F238E27FC236}">
                  <a16:creationId xmlns="" xmlns:a16="http://schemas.microsoft.com/office/drawing/2014/main" id="{ACA6B076-61E2-4FF2-A002-3BAC97091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22550"/>
              <a:ext cx="69850" cy="9525"/>
            </a:xfrm>
            <a:custGeom>
              <a:avLst/>
              <a:gdLst>
                <a:gd name="T0" fmla="*/ 164 w 176"/>
                <a:gd name="T1" fmla="*/ 0 h 25"/>
                <a:gd name="T2" fmla="*/ 12 w 176"/>
                <a:gd name="T3" fmla="*/ 0 h 25"/>
                <a:gd name="T4" fmla="*/ 7 w 176"/>
                <a:gd name="T5" fmla="*/ 1 h 25"/>
                <a:gd name="T6" fmla="*/ 4 w 176"/>
                <a:gd name="T7" fmla="*/ 4 h 25"/>
                <a:gd name="T8" fmla="*/ 1 w 176"/>
                <a:gd name="T9" fmla="*/ 7 h 25"/>
                <a:gd name="T10" fmla="*/ 0 w 176"/>
                <a:gd name="T11" fmla="*/ 12 h 25"/>
                <a:gd name="T12" fmla="*/ 1 w 176"/>
                <a:gd name="T13" fmla="*/ 18 h 25"/>
                <a:gd name="T14" fmla="*/ 4 w 176"/>
                <a:gd name="T15" fmla="*/ 21 h 25"/>
                <a:gd name="T16" fmla="*/ 7 w 176"/>
                <a:gd name="T17" fmla="*/ 24 h 25"/>
                <a:gd name="T18" fmla="*/ 12 w 176"/>
                <a:gd name="T19" fmla="*/ 25 h 25"/>
                <a:gd name="T20" fmla="*/ 164 w 176"/>
                <a:gd name="T21" fmla="*/ 25 h 25"/>
                <a:gd name="T22" fmla="*/ 168 w 176"/>
                <a:gd name="T23" fmla="*/ 24 h 25"/>
                <a:gd name="T24" fmla="*/ 172 w 176"/>
                <a:gd name="T25" fmla="*/ 21 h 25"/>
                <a:gd name="T26" fmla="*/ 175 w 176"/>
                <a:gd name="T27" fmla="*/ 18 h 25"/>
                <a:gd name="T28" fmla="*/ 176 w 176"/>
                <a:gd name="T29" fmla="*/ 12 h 25"/>
                <a:gd name="T30" fmla="*/ 175 w 176"/>
                <a:gd name="T31" fmla="*/ 7 h 25"/>
                <a:gd name="T32" fmla="*/ 172 w 176"/>
                <a:gd name="T33" fmla="*/ 4 h 25"/>
                <a:gd name="T34" fmla="*/ 168 w 176"/>
                <a:gd name="T35" fmla="*/ 1 h 25"/>
                <a:gd name="T36" fmla="*/ 164 w 176"/>
                <a:gd name="T3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5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4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8"/>
                  </a:lnTo>
                  <a:lnTo>
                    <a:pt x="4" y="21"/>
                  </a:lnTo>
                  <a:lnTo>
                    <a:pt x="7" y="24"/>
                  </a:lnTo>
                  <a:lnTo>
                    <a:pt x="12" y="25"/>
                  </a:lnTo>
                  <a:lnTo>
                    <a:pt x="164" y="25"/>
                  </a:lnTo>
                  <a:lnTo>
                    <a:pt x="168" y="24"/>
                  </a:lnTo>
                  <a:lnTo>
                    <a:pt x="172" y="21"/>
                  </a:lnTo>
                  <a:lnTo>
                    <a:pt x="175" y="18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4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27" name="Freeform 1163">
              <a:extLst>
                <a:ext uri="{FF2B5EF4-FFF2-40B4-BE49-F238E27FC236}">
                  <a16:creationId xmlns="" xmlns:a16="http://schemas.microsoft.com/office/drawing/2014/main" id="{430041FE-A5BC-456F-85E7-0E6E667DE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300" y="2516188"/>
              <a:ext cx="104775" cy="82550"/>
            </a:xfrm>
            <a:custGeom>
              <a:avLst/>
              <a:gdLst>
                <a:gd name="T0" fmla="*/ 253 w 266"/>
                <a:gd name="T1" fmla="*/ 205 h 205"/>
                <a:gd name="T2" fmla="*/ 263 w 266"/>
                <a:gd name="T3" fmla="*/ 202 h 205"/>
                <a:gd name="T4" fmla="*/ 266 w 266"/>
                <a:gd name="T5" fmla="*/ 193 h 205"/>
                <a:gd name="T6" fmla="*/ 265 w 266"/>
                <a:gd name="T7" fmla="*/ 56 h 205"/>
                <a:gd name="T8" fmla="*/ 258 w 266"/>
                <a:gd name="T9" fmla="*/ 49 h 205"/>
                <a:gd name="T10" fmla="*/ 217 w 266"/>
                <a:gd name="T11" fmla="*/ 48 h 205"/>
                <a:gd name="T12" fmla="*/ 205 w 266"/>
                <a:gd name="T13" fmla="*/ 43 h 205"/>
                <a:gd name="T14" fmla="*/ 200 w 266"/>
                <a:gd name="T15" fmla="*/ 32 h 205"/>
                <a:gd name="T16" fmla="*/ 192 w 266"/>
                <a:gd name="T17" fmla="*/ 19 h 205"/>
                <a:gd name="T18" fmla="*/ 178 w 266"/>
                <a:gd name="T19" fmla="*/ 9 h 205"/>
                <a:gd name="T20" fmla="*/ 169 w 266"/>
                <a:gd name="T21" fmla="*/ 5 h 205"/>
                <a:gd name="T22" fmla="*/ 166 w 266"/>
                <a:gd name="T23" fmla="*/ 4 h 205"/>
                <a:gd name="T24" fmla="*/ 162 w 266"/>
                <a:gd name="T25" fmla="*/ 4 h 205"/>
                <a:gd name="T26" fmla="*/ 158 w 266"/>
                <a:gd name="T27" fmla="*/ 3 h 205"/>
                <a:gd name="T28" fmla="*/ 154 w 266"/>
                <a:gd name="T29" fmla="*/ 2 h 205"/>
                <a:gd name="T30" fmla="*/ 150 w 266"/>
                <a:gd name="T31" fmla="*/ 1 h 205"/>
                <a:gd name="T32" fmla="*/ 145 w 266"/>
                <a:gd name="T33" fmla="*/ 1 h 205"/>
                <a:gd name="T34" fmla="*/ 140 w 266"/>
                <a:gd name="T35" fmla="*/ 0 h 205"/>
                <a:gd name="T36" fmla="*/ 131 w 266"/>
                <a:gd name="T37" fmla="*/ 0 h 205"/>
                <a:gd name="T38" fmla="*/ 125 w 266"/>
                <a:gd name="T39" fmla="*/ 1 h 205"/>
                <a:gd name="T40" fmla="*/ 121 w 266"/>
                <a:gd name="T41" fmla="*/ 1 h 205"/>
                <a:gd name="T42" fmla="*/ 117 w 266"/>
                <a:gd name="T43" fmla="*/ 2 h 205"/>
                <a:gd name="T44" fmla="*/ 113 w 266"/>
                <a:gd name="T45" fmla="*/ 3 h 205"/>
                <a:gd name="T46" fmla="*/ 110 w 266"/>
                <a:gd name="T47" fmla="*/ 4 h 205"/>
                <a:gd name="T48" fmla="*/ 106 w 266"/>
                <a:gd name="T49" fmla="*/ 4 h 205"/>
                <a:gd name="T50" fmla="*/ 102 w 266"/>
                <a:gd name="T51" fmla="*/ 5 h 205"/>
                <a:gd name="T52" fmla="*/ 92 w 266"/>
                <a:gd name="T53" fmla="*/ 9 h 205"/>
                <a:gd name="T54" fmla="*/ 79 w 266"/>
                <a:gd name="T55" fmla="*/ 19 h 205"/>
                <a:gd name="T56" fmla="*/ 70 w 266"/>
                <a:gd name="T57" fmla="*/ 32 h 205"/>
                <a:gd name="T58" fmla="*/ 65 w 266"/>
                <a:gd name="T59" fmla="*/ 43 h 205"/>
                <a:gd name="T60" fmla="*/ 55 w 266"/>
                <a:gd name="T61" fmla="*/ 48 h 205"/>
                <a:gd name="T62" fmla="*/ 9 w 266"/>
                <a:gd name="T63" fmla="*/ 49 h 205"/>
                <a:gd name="T64" fmla="*/ 1 w 266"/>
                <a:gd name="T65" fmla="*/ 56 h 205"/>
                <a:gd name="T66" fmla="*/ 0 w 266"/>
                <a:gd name="T67" fmla="*/ 193 h 205"/>
                <a:gd name="T68" fmla="*/ 5 w 266"/>
                <a:gd name="T69" fmla="*/ 202 h 205"/>
                <a:gd name="T70" fmla="*/ 13 w 266"/>
                <a:gd name="T71" fmla="*/ 205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66" h="205">
                  <a:moveTo>
                    <a:pt x="13" y="205"/>
                  </a:moveTo>
                  <a:lnTo>
                    <a:pt x="253" y="205"/>
                  </a:lnTo>
                  <a:lnTo>
                    <a:pt x="258" y="204"/>
                  </a:lnTo>
                  <a:lnTo>
                    <a:pt x="263" y="202"/>
                  </a:lnTo>
                  <a:lnTo>
                    <a:pt x="265" y="198"/>
                  </a:lnTo>
                  <a:lnTo>
                    <a:pt x="266" y="193"/>
                  </a:lnTo>
                  <a:lnTo>
                    <a:pt x="266" y="60"/>
                  </a:lnTo>
                  <a:lnTo>
                    <a:pt x="265" y="56"/>
                  </a:lnTo>
                  <a:lnTo>
                    <a:pt x="263" y="52"/>
                  </a:lnTo>
                  <a:lnTo>
                    <a:pt x="258" y="49"/>
                  </a:lnTo>
                  <a:lnTo>
                    <a:pt x="253" y="48"/>
                  </a:lnTo>
                  <a:lnTo>
                    <a:pt x="217" y="48"/>
                  </a:lnTo>
                  <a:lnTo>
                    <a:pt x="207" y="48"/>
                  </a:lnTo>
                  <a:lnTo>
                    <a:pt x="205" y="43"/>
                  </a:lnTo>
                  <a:lnTo>
                    <a:pt x="203" y="38"/>
                  </a:lnTo>
                  <a:lnTo>
                    <a:pt x="200" y="32"/>
                  </a:lnTo>
                  <a:lnTo>
                    <a:pt x="197" y="26"/>
                  </a:lnTo>
                  <a:lnTo>
                    <a:pt x="192" y="19"/>
                  </a:lnTo>
                  <a:lnTo>
                    <a:pt x="186" y="14"/>
                  </a:lnTo>
                  <a:lnTo>
                    <a:pt x="178" y="9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6" y="4"/>
                  </a:lnTo>
                  <a:lnTo>
                    <a:pt x="163" y="4"/>
                  </a:lnTo>
                  <a:lnTo>
                    <a:pt x="162" y="4"/>
                  </a:lnTo>
                  <a:lnTo>
                    <a:pt x="161" y="4"/>
                  </a:lnTo>
                  <a:lnTo>
                    <a:pt x="158" y="3"/>
                  </a:lnTo>
                  <a:lnTo>
                    <a:pt x="155" y="2"/>
                  </a:lnTo>
                  <a:lnTo>
                    <a:pt x="154" y="2"/>
                  </a:lnTo>
                  <a:lnTo>
                    <a:pt x="153" y="1"/>
                  </a:lnTo>
                  <a:lnTo>
                    <a:pt x="150" y="1"/>
                  </a:lnTo>
                  <a:lnTo>
                    <a:pt x="147" y="1"/>
                  </a:lnTo>
                  <a:lnTo>
                    <a:pt x="145" y="1"/>
                  </a:lnTo>
                  <a:lnTo>
                    <a:pt x="144" y="1"/>
                  </a:lnTo>
                  <a:lnTo>
                    <a:pt x="140" y="0"/>
                  </a:lnTo>
                  <a:lnTo>
                    <a:pt x="135" y="0"/>
                  </a:lnTo>
                  <a:lnTo>
                    <a:pt x="131" y="0"/>
                  </a:lnTo>
                  <a:lnTo>
                    <a:pt x="126" y="1"/>
                  </a:lnTo>
                  <a:lnTo>
                    <a:pt x="125" y="1"/>
                  </a:lnTo>
                  <a:lnTo>
                    <a:pt x="124" y="1"/>
                  </a:lnTo>
                  <a:lnTo>
                    <a:pt x="121" y="1"/>
                  </a:lnTo>
                  <a:lnTo>
                    <a:pt x="118" y="1"/>
                  </a:lnTo>
                  <a:lnTo>
                    <a:pt x="117" y="2"/>
                  </a:lnTo>
                  <a:lnTo>
                    <a:pt x="116" y="2"/>
                  </a:lnTo>
                  <a:lnTo>
                    <a:pt x="113" y="3"/>
                  </a:lnTo>
                  <a:lnTo>
                    <a:pt x="110" y="4"/>
                  </a:lnTo>
                  <a:lnTo>
                    <a:pt x="110" y="4"/>
                  </a:lnTo>
                  <a:lnTo>
                    <a:pt x="109" y="4"/>
                  </a:lnTo>
                  <a:lnTo>
                    <a:pt x="106" y="4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1" y="5"/>
                  </a:lnTo>
                  <a:lnTo>
                    <a:pt x="92" y="9"/>
                  </a:lnTo>
                  <a:lnTo>
                    <a:pt x="85" y="14"/>
                  </a:lnTo>
                  <a:lnTo>
                    <a:pt x="79" y="19"/>
                  </a:lnTo>
                  <a:lnTo>
                    <a:pt x="74" y="26"/>
                  </a:lnTo>
                  <a:lnTo>
                    <a:pt x="70" y="32"/>
                  </a:lnTo>
                  <a:lnTo>
                    <a:pt x="67" y="38"/>
                  </a:lnTo>
                  <a:lnTo>
                    <a:pt x="65" y="43"/>
                  </a:lnTo>
                  <a:lnTo>
                    <a:pt x="64" y="48"/>
                  </a:lnTo>
                  <a:lnTo>
                    <a:pt x="55" y="48"/>
                  </a:lnTo>
                  <a:lnTo>
                    <a:pt x="13" y="48"/>
                  </a:lnTo>
                  <a:lnTo>
                    <a:pt x="9" y="49"/>
                  </a:lnTo>
                  <a:lnTo>
                    <a:pt x="5" y="52"/>
                  </a:lnTo>
                  <a:lnTo>
                    <a:pt x="1" y="56"/>
                  </a:lnTo>
                  <a:lnTo>
                    <a:pt x="0" y="60"/>
                  </a:lnTo>
                  <a:lnTo>
                    <a:pt x="0" y="193"/>
                  </a:lnTo>
                  <a:lnTo>
                    <a:pt x="1" y="198"/>
                  </a:lnTo>
                  <a:lnTo>
                    <a:pt x="5" y="202"/>
                  </a:lnTo>
                  <a:lnTo>
                    <a:pt x="9" y="204"/>
                  </a:lnTo>
                  <a:lnTo>
                    <a:pt x="13" y="20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29" name="Freeform 1164">
              <a:extLst>
                <a:ext uri="{FF2B5EF4-FFF2-40B4-BE49-F238E27FC236}">
                  <a16:creationId xmlns="" xmlns:a16="http://schemas.microsoft.com/office/drawing/2014/main" id="{796704C1-487B-43FB-8336-10F28D9A4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1425" y="2767013"/>
              <a:ext cx="34925" cy="34925"/>
            </a:xfrm>
            <a:custGeom>
              <a:avLst/>
              <a:gdLst>
                <a:gd name="T0" fmla="*/ 0 w 88"/>
                <a:gd name="T1" fmla="*/ 88 h 88"/>
                <a:gd name="T2" fmla="*/ 88 w 88"/>
                <a:gd name="T3" fmla="*/ 64 h 88"/>
                <a:gd name="T4" fmla="*/ 25 w 88"/>
                <a:gd name="T5" fmla="*/ 0 h 88"/>
                <a:gd name="T6" fmla="*/ 0 w 88"/>
                <a:gd name="T7" fmla="*/ 8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88">
                  <a:moveTo>
                    <a:pt x="0" y="88"/>
                  </a:moveTo>
                  <a:lnTo>
                    <a:pt x="88" y="64"/>
                  </a:lnTo>
                  <a:lnTo>
                    <a:pt x="25" y="0"/>
                  </a:lnTo>
                  <a:lnTo>
                    <a:pt x="0" y="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30" name="Freeform 1165">
              <a:extLst>
                <a:ext uri="{FF2B5EF4-FFF2-40B4-BE49-F238E27FC236}">
                  <a16:creationId xmlns="" xmlns:a16="http://schemas.microsoft.com/office/drawing/2014/main" id="{C8AE7332-B168-4839-9413-70CF47DC3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5713" y="2701925"/>
              <a:ext cx="87313" cy="85725"/>
            </a:xfrm>
            <a:custGeom>
              <a:avLst/>
              <a:gdLst>
                <a:gd name="T0" fmla="*/ 0 w 218"/>
                <a:gd name="T1" fmla="*/ 145 h 218"/>
                <a:gd name="T2" fmla="*/ 73 w 218"/>
                <a:gd name="T3" fmla="*/ 218 h 218"/>
                <a:gd name="T4" fmla="*/ 218 w 218"/>
                <a:gd name="T5" fmla="*/ 74 h 218"/>
                <a:gd name="T6" fmla="*/ 144 w 218"/>
                <a:gd name="T7" fmla="*/ 0 h 218"/>
                <a:gd name="T8" fmla="*/ 0 w 218"/>
                <a:gd name="T9" fmla="*/ 145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8" h="218">
                  <a:moveTo>
                    <a:pt x="0" y="145"/>
                  </a:moveTo>
                  <a:lnTo>
                    <a:pt x="73" y="218"/>
                  </a:lnTo>
                  <a:lnTo>
                    <a:pt x="218" y="74"/>
                  </a:lnTo>
                  <a:lnTo>
                    <a:pt x="144" y="0"/>
                  </a:lnTo>
                  <a:lnTo>
                    <a:pt x="0" y="14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31" name="Freeform 1166">
              <a:extLst>
                <a:ext uri="{FF2B5EF4-FFF2-40B4-BE49-F238E27FC236}">
                  <a16:creationId xmlns="" xmlns:a16="http://schemas.microsoft.com/office/drawing/2014/main" id="{A26445E2-D268-4050-86CC-6EB1E5803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0800" y="2674938"/>
              <a:ext cx="49213" cy="49213"/>
            </a:xfrm>
            <a:custGeom>
              <a:avLst/>
              <a:gdLst>
                <a:gd name="T0" fmla="*/ 50 w 123"/>
                <a:gd name="T1" fmla="*/ 0 h 123"/>
                <a:gd name="T2" fmla="*/ 0 w 123"/>
                <a:gd name="T3" fmla="*/ 50 h 123"/>
                <a:gd name="T4" fmla="*/ 73 w 123"/>
                <a:gd name="T5" fmla="*/ 123 h 123"/>
                <a:gd name="T6" fmla="*/ 123 w 123"/>
                <a:gd name="T7" fmla="*/ 73 h 123"/>
                <a:gd name="T8" fmla="*/ 50 w 123"/>
                <a:gd name="T9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3" h="123">
                  <a:moveTo>
                    <a:pt x="50" y="0"/>
                  </a:moveTo>
                  <a:lnTo>
                    <a:pt x="0" y="50"/>
                  </a:lnTo>
                  <a:lnTo>
                    <a:pt x="73" y="123"/>
                  </a:lnTo>
                  <a:lnTo>
                    <a:pt x="123" y="73"/>
                  </a:lnTo>
                  <a:lnTo>
                    <a:pt x="5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32" name="Freeform 1167">
              <a:extLst>
                <a:ext uri="{FF2B5EF4-FFF2-40B4-BE49-F238E27FC236}">
                  <a16:creationId xmlns="" xmlns:a16="http://schemas.microsoft.com/office/drawing/2014/main" id="{4316318C-71C4-4159-B0E7-B80F0216B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51125"/>
              <a:ext cx="69850" cy="9525"/>
            </a:xfrm>
            <a:custGeom>
              <a:avLst/>
              <a:gdLst>
                <a:gd name="T0" fmla="*/ 164 w 176"/>
                <a:gd name="T1" fmla="*/ 0 h 23"/>
                <a:gd name="T2" fmla="*/ 12 w 176"/>
                <a:gd name="T3" fmla="*/ 0 h 23"/>
                <a:gd name="T4" fmla="*/ 7 w 176"/>
                <a:gd name="T5" fmla="*/ 1 h 23"/>
                <a:gd name="T6" fmla="*/ 4 w 176"/>
                <a:gd name="T7" fmla="*/ 3 h 23"/>
                <a:gd name="T8" fmla="*/ 1 w 176"/>
                <a:gd name="T9" fmla="*/ 7 h 23"/>
                <a:gd name="T10" fmla="*/ 0 w 176"/>
                <a:gd name="T11" fmla="*/ 12 h 23"/>
                <a:gd name="T12" fmla="*/ 1 w 176"/>
                <a:gd name="T13" fmla="*/ 16 h 23"/>
                <a:gd name="T14" fmla="*/ 4 w 176"/>
                <a:gd name="T15" fmla="*/ 20 h 23"/>
                <a:gd name="T16" fmla="*/ 7 w 176"/>
                <a:gd name="T17" fmla="*/ 23 h 23"/>
                <a:gd name="T18" fmla="*/ 12 w 176"/>
                <a:gd name="T19" fmla="*/ 23 h 23"/>
                <a:gd name="T20" fmla="*/ 164 w 176"/>
                <a:gd name="T21" fmla="*/ 23 h 23"/>
                <a:gd name="T22" fmla="*/ 168 w 176"/>
                <a:gd name="T23" fmla="*/ 23 h 23"/>
                <a:gd name="T24" fmla="*/ 172 w 176"/>
                <a:gd name="T25" fmla="*/ 20 h 23"/>
                <a:gd name="T26" fmla="*/ 175 w 176"/>
                <a:gd name="T27" fmla="*/ 16 h 23"/>
                <a:gd name="T28" fmla="*/ 176 w 176"/>
                <a:gd name="T29" fmla="*/ 12 h 23"/>
                <a:gd name="T30" fmla="*/ 175 w 176"/>
                <a:gd name="T31" fmla="*/ 7 h 23"/>
                <a:gd name="T32" fmla="*/ 172 w 176"/>
                <a:gd name="T33" fmla="*/ 3 h 23"/>
                <a:gd name="T34" fmla="*/ 168 w 176"/>
                <a:gd name="T35" fmla="*/ 1 h 23"/>
                <a:gd name="T36" fmla="*/ 164 w 176"/>
                <a:gd name="T3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3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3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33" name="Freeform 1168">
              <a:extLst>
                <a:ext uri="{FF2B5EF4-FFF2-40B4-BE49-F238E27FC236}">
                  <a16:creationId xmlns="" xmlns:a16="http://schemas.microsoft.com/office/drawing/2014/main" id="{527DBA08-4A05-4BCA-B844-A187DF7ED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79700"/>
              <a:ext cx="69850" cy="9525"/>
            </a:xfrm>
            <a:custGeom>
              <a:avLst/>
              <a:gdLst>
                <a:gd name="T0" fmla="*/ 176 w 176"/>
                <a:gd name="T1" fmla="*/ 11 h 23"/>
                <a:gd name="T2" fmla="*/ 175 w 176"/>
                <a:gd name="T3" fmla="*/ 7 h 23"/>
                <a:gd name="T4" fmla="*/ 172 w 176"/>
                <a:gd name="T5" fmla="*/ 3 h 23"/>
                <a:gd name="T6" fmla="*/ 168 w 176"/>
                <a:gd name="T7" fmla="*/ 1 h 23"/>
                <a:gd name="T8" fmla="*/ 164 w 176"/>
                <a:gd name="T9" fmla="*/ 0 h 23"/>
                <a:gd name="T10" fmla="*/ 12 w 176"/>
                <a:gd name="T11" fmla="*/ 0 h 23"/>
                <a:gd name="T12" fmla="*/ 7 w 176"/>
                <a:gd name="T13" fmla="*/ 1 h 23"/>
                <a:gd name="T14" fmla="*/ 4 w 176"/>
                <a:gd name="T15" fmla="*/ 3 h 23"/>
                <a:gd name="T16" fmla="*/ 1 w 176"/>
                <a:gd name="T17" fmla="*/ 7 h 23"/>
                <a:gd name="T18" fmla="*/ 0 w 176"/>
                <a:gd name="T19" fmla="*/ 11 h 23"/>
                <a:gd name="T20" fmla="*/ 1 w 176"/>
                <a:gd name="T21" fmla="*/ 16 h 23"/>
                <a:gd name="T22" fmla="*/ 4 w 176"/>
                <a:gd name="T23" fmla="*/ 20 h 23"/>
                <a:gd name="T24" fmla="*/ 7 w 176"/>
                <a:gd name="T25" fmla="*/ 22 h 23"/>
                <a:gd name="T26" fmla="*/ 12 w 176"/>
                <a:gd name="T27" fmla="*/ 23 h 23"/>
                <a:gd name="T28" fmla="*/ 164 w 176"/>
                <a:gd name="T29" fmla="*/ 23 h 23"/>
                <a:gd name="T30" fmla="*/ 168 w 176"/>
                <a:gd name="T31" fmla="*/ 22 h 23"/>
                <a:gd name="T32" fmla="*/ 172 w 176"/>
                <a:gd name="T33" fmla="*/ 20 h 23"/>
                <a:gd name="T34" fmla="*/ 175 w 176"/>
                <a:gd name="T35" fmla="*/ 16 h 23"/>
                <a:gd name="T36" fmla="*/ 176 w 176"/>
                <a:gd name="T37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76" y="11"/>
                  </a:move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2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2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34" name="Freeform 1169">
              <a:extLst>
                <a:ext uri="{FF2B5EF4-FFF2-40B4-BE49-F238E27FC236}">
                  <a16:creationId xmlns="" xmlns:a16="http://schemas.microsoft.com/office/drawing/2014/main" id="{4C89D2D4-8C61-4BC8-9EBB-1CC3995E9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708275"/>
              <a:ext cx="46038" cy="9525"/>
            </a:xfrm>
            <a:custGeom>
              <a:avLst/>
              <a:gdLst>
                <a:gd name="T0" fmla="*/ 12 w 115"/>
                <a:gd name="T1" fmla="*/ 0 h 24"/>
                <a:gd name="T2" fmla="*/ 7 w 115"/>
                <a:gd name="T3" fmla="*/ 1 h 24"/>
                <a:gd name="T4" fmla="*/ 4 w 115"/>
                <a:gd name="T5" fmla="*/ 3 h 24"/>
                <a:gd name="T6" fmla="*/ 1 w 115"/>
                <a:gd name="T7" fmla="*/ 8 h 24"/>
                <a:gd name="T8" fmla="*/ 0 w 115"/>
                <a:gd name="T9" fmla="*/ 12 h 24"/>
                <a:gd name="T10" fmla="*/ 1 w 115"/>
                <a:gd name="T11" fmla="*/ 17 h 24"/>
                <a:gd name="T12" fmla="*/ 4 w 115"/>
                <a:gd name="T13" fmla="*/ 21 h 24"/>
                <a:gd name="T14" fmla="*/ 7 w 115"/>
                <a:gd name="T15" fmla="*/ 23 h 24"/>
                <a:gd name="T16" fmla="*/ 12 w 115"/>
                <a:gd name="T17" fmla="*/ 24 h 24"/>
                <a:gd name="T18" fmla="*/ 103 w 115"/>
                <a:gd name="T19" fmla="*/ 24 h 24"/>
                <a:gd name="T20" fmla="*/ 108 w 115"/>
                <a:gd name="T21" fmla="*/ 23 h 24"/>
                <a:gd name="T22" fmla="*/ 112 w 115"/>
                <a:gd name="T23" fmla="*/ 21 h 24"/>
                <a:gd name="T24" fmla="*/ 114 w 115"/>
                <a:gd name="T25" fmla="*/ 17 h 24"/>
                <a:gd name="T26" fmla="*/ 115 w 115"/>
                <a:gd name="T27" fmla="*/ 12 h 24"/>
                <a:gd name="T28" fmla="*/ 114 w 115"/>
                <a:gd name="T29" fmla="*/ 8 h 24"/>
                <a:gd name="T30" fmla="*/ 112 w 115"/>
                <a:gd name="T31" fmla="*/ 3 h 24"/>
                <a:gd name="T32" fmla="*/ 108 w 115"/>
                <a:gd name="T33" fmla="*/ 1 h 24"/>
                <a:gd name="T34" fmla="*/ 103 w 115"/>
                <a:gd name="T35" fmla="*/ 0 h 24"/>
                <a:gd name="T36" fmla="*/ 12 w 115"/>
                <a:gd name="T3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5" h="24">
                  <a:moveTo>
                    <a:pt x="12" y="0"/>
                  </a:moveTo>
                  <a:lnTo>
                    <a:pt x="7" y="1"/>
                  </a:lnTo>
                  <a:lnTo>
                    <a:pt x="4" y="3"/>
                  </a:lnTo>
                  <a:lnTo>
                    <a:pt x="1" y="8"/>
                  </a:lnTo>
                  <a:lnTo>
                    <a:pt x="0" y="12"/>
                  </a:lnTo>
                  <a:lnTo>
                    <a:pt x="1" y="17"/>
                  </a:lnTo>
                  <a:lnTo>
                    <a:pt x="4" y="21"/>
                  </a:lnTo>
                  <a:lnTo>
                    <a:pt x="7" y="23"/>
                  </a:lnTo>
                  <a:lnTo>
                    <a:pt x="12" y="24"/>
                  </a:lnTo>
                  <a:lnTo>
                    <a:pt x="103" y="24"/>
                  </a:lnTo>
                  <a:lnTo>
                    <a:pt x="108" y="23"/>
                  </a:lnTo>
                  <a:lnTo>
                    <a:pt x="112" y="21"/>
                  </a:lnTo>
                  <a:lnTo>
                    <a:pt x="114" y="17"/>
                  </a:lnTo>
                  <a:lnTo>
                    <a:pt x="115" y="12"/>
                  </a:lnTo>
                  <a:lnTo>
                    <a:pt x="114" y="8"/>
                  </a:lnTo>
                  <a:lnTo>
                    <a:pt x="112" y="3"/>
                  </a:lnTo>
                  <a:lnTo>
                    <a:pt x="108" y="1"/>
                  </a:lnTo>
                  <a:lnTo>
                    <a:pt x="103" y="0"/>
                  </a:lnTo>
                  <a:lnTo>
                    <a:pt x="1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</p:grpSp>
      <p:sp>
        <p:nvSpPr>
          <p:cNvPr id="35" name="Oval 15">
            <a:extLst>
              <a:ext uri="{FF2B5EF4-FFF2-40B4-BE49-F238E27FC236}">
                <a16:creationId xmlns="" xmlns:a16="http://schemas.microsoft.com/office/drawing/2014/main" id="{BDB611C0-188C-4800-8C8D-7405100DC7C7}"/>
              </a:ext>
            </a:extLst>
          </p:cNvPr>
          <p:cNvSpPr/>
          <p:nvPr/>
        </p:nvSpPr>
        <p:spPr>
          <a:xfrm>
            <a:off x="8104499" y="433480"/>
            <a:ext cx="124037" cy="107451"/>
          </a:xfrm>
          <a:prstGeom prst="ellipse">
            <a:avLst/>
          </a:prstGeom>
          <a:solidFill>
            <a:srgbClr val="769BC9">
              <a:lumMod val="50000"/>
            </a:srgbClr>
          </a:solidFill>
          <a:ln w="38100" cap="flat" cmpd="sng" algn="ctr">
            <a:solidFill>
              <a:sysClr val="window" lastClr="FFFFFF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algn="ctr" defTabSz="914400">
              <a:defRPr/>
            </a:pPr>
            <a:endParaRPr lang="en-US" kern="0" smtClean="0">
              <a:solidFill>
                <a:prstClr val="white"/>
              </a:solidFill>
              <a:latin typeface="Calibri Light"/>
            </a:endParaRPr>
          </a:p>
        </p:txBody>
      </p:sp>
      <p:sp>
        <p:nvSpPr>
          <p:cNvPr id="36" name="TextBox 35"/>
          <p:cNvSpPr txBox="1"/>
          <p:nvPr/>
        </p:nvSpPr>
        <p:spPr>
          <a:xfrm>
            <a:off x="7662889" y="80225"/>
            <a:ext cx="148886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912510"/>
            <a:r>
              <a:rPr lang="ru-RU" b="1" dirty="0">
                <a:solidFill>
                  <a:srgbClr val="FFFFFF"/>
                </a:solidFill>
              </a:rPr>
              <a:t>м</a:t>
            </a:r>
            <a:r>
              <a:rPr lang="ru-RU" b="1" dirty="0" smtClean="0">
                <a:solidFill>
                  <a:srgbClr val="FFFFFF"/>
                </a:solidFill>
              </a:rPr>
              <a:t>лн рублей</a:t>
            </a:r>
            <a:endParaRPr lang="ru-RU" b="1" dirty="0">
              <a:solidFill>
                <a:srgbClr val="FFFFFF"/>
              </a:solidFill>
            </a:endParaRPr>
          </a:p>
        </p:txBody>
      </p:sp>
      <p:sp>
        <p:nvSpPr>
          <p:cNvPr id="37" name="Freeform 39"/>
          <p:cNvSpPr>
            <a:spLocks noEditPoints="1"/>
          </p:cNvSpPr>
          <p:nvPr/>
        </p:nvSpPr>
        <p:spPr bwMode="auto">
          <a:xfrm>
            <a:off x="1306661" y="251177"/>
            <a:ext cx="4757494" cy="922597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324" tIns="45662" rIns="91324" bIns="45662" numCol="1" anchor="t" anchorCtr="0" compatLnSpc="1">
            <a:prstTxWarp prst="textNoShape">
              <a:avLst/>
            </a:prstTxWarp>
          </a:bodyPr>
          <a:lstStyle/>
          <a:p>
            <a:pPr defTabSz="913095">
              <a:defRPr/>
            </a:pPr>
            <a:endParaRPr lang="en-US" kern="0">
              <a:solidFill>
                <a:srgbClr val="4472C4">
                  <a:lumMod val="75000"/>
                </a:srgbClr>
              </a:solidFill>
            </a:endParaRPr>
          </a:p>
        </p:txBody>
      </p:sp>
      <p:sp>
        <p:nvSpPr>
          <p:cNvPr id="38" name="Прямоугольник 37"/>
          <p:cNvSpPr/>
          <p:nvPr/>
        </p:nvSpPr>
        <p:spPr>
          <a:xfrm>
            <a:off x="514846" y="314097"/>
            <a:ext cx="7513537" cy="769324"/>
          </a:xfrm>
          <a:prstGeom prst="rect">
            <a:avLst/>
          </a:prstGeom>
        </p:spPr>
        <p:txBody>
          <a:bodyPr wrap="square" lIns="91324" tIns="45662" rIns="91324" bIns="45662">
            <a:spAutoFit/>
          </a:bodyPr>
          <a:lstStyle/>
          <a:p>
            <a:pPr algn="ctr" defTabSz="913095">
              <a:spcBef>
                <a:spcPct val="0"/>
              </a:spcBef>
              <a:defRPr/>
            </a:pPr>
            <a:r>
              <a:rPr lang="ru-RU" altLang="ru-RU" sz="2200" b="1" dirty="0" smtClean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cs typeface="Raleway" panose="020B0604020202020204" charset="0"/>
              </a:rPr>
              <a:t>РАСХОДЫ БЮДЖЕТА ГОРОДА КОМСОМОЛЬСКА-НА-АМУРЕ НА 2025-2027 ГОДЫ</a:t>
            </a:r>
            <a:endParaRPr lang="ru-RU" altLang="ru-RU" sz="2200" b="1" dirty="0">
              <a:solidFill>
                <a:srgbClr val="FFFF00"/>
              </a:solidFill>
              <a:effectLst>
                <a:glow rad="127000">
                  <a:prstClr val="black"/>
                </a:glow>
              </a:effectLst>
              <a:cs typeface="Raleway" panose="020B0604020202020204" charset="0"/>
            </a:endParaRPr>
          </a:p>
        </p:txBody>
      </p:sp>
      <p:sp>
        <p:nvSpPr>
          <p:cNvPr id="39" name="AutoShape 34" descr="Картинки по запросу комсомольска-на-амуре"/>
          <p:cNvSpPr>
            <a:spLocks noChangeAspect="1" noChangeArrowheads="1"/>
          </p:cNvSpPr>
          <p:nvPr/>
        </p:nvSpPr>
        <p:spPr bwMode="auto">
          <a:xfrm>
            <a:off x="6122642" y="2193232"/>
            <a:ext cx="304800" cy="2279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83860" tIns="41930" rIns="83860" bIns="41930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defTabSz="912510" eaLnBrk="1" hangingPunct="1">
              <a:spcBef>
                <a:spcPct val="0"/>
              </a:spcBef>
              <a:buFontTx/>
              <a:buNone/>
            </a:pPr>
            <a:endParaRPr lang="ru-RU" altLang="ru-RU" sz="1800" dirty="0">
              <a:solidFill>
                <a:srgbClr val="000000"/>
              </a:solidFill>
              <a:latin typeface="Calibri" pitchFamily="34" charset="0"/>
            </a:endParaRPr>
          </a:p>
        </p:txBody>
      </p:sp>
      <p:sp>
        <p:nvSpPr>
          <p:cNvPr id="40" name="Скругленный прямоугольник 4"/>
          <p:cNvSpPr>
            <a:spLocks noChangeArrowheads="1"/>
          </p:cNvSpPr>
          <p:nvPr/>
        </p:nvSpPr>
        <p:spPr bwMode="auto">
          <a:xfrm>
            <a:off x="3193089" y="4442227"/>
            <a:ext cx="1595437" cy="355712"/>
          </a:xfrm>
          <a:prstGeom prst="roundRect">
            <a:avLst>
              <a:gd name="adj" fmla="val 50000"/>
            </a:avLst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00">
                    <a:alpha val="94901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chemeClr val="tx1"/>
                </a:solidFill>
                <a:round/>
                <a:headEnd/>
                <a:tailEnd/>
              </a14:hiddenLine>
            </a:ext>
          </a:extLst>
        </p:spPr>
        <p:txBody>
          <a:bodyPr lIns="83860" tIns="41930" rIns="83860" bIns="41930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 defTabSz="912510" eaLnBrk="1" hangingPunct="1">
              <a:spcBef>
                <a:spcPct val="0"/>
              </a:spcBef>
              <a:buFontTx/>
              <a:buNone/>
            </a:pPr>
            <a:endParaRPr lang="ru-RU" altLang="ru-RU" sz="2800" b="1" dirty="0">
              <a:solidFill>
                <a:srgbClr val="FFFFFF"/>
              </a:solidFill>
              <a:latin typeface="Calibri" pitchFamily="34" charset="0"/>
              <a:cs typeface="Times New Roman" pitchFamily="18" charset="0"/>
            </a:endParaRPr>
          </a:p>
        </p:txBody>
      </p:sp>
      <p:pic>
        <p:nvPicPr>
          <p:cNvPr id="3" name="Рисунок 2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533365" y="776287"/>
            <a:ext cx="1680745" cy="3915165"/>
          </a:xfrm>
          <a:prstGeom prst="rect">
            <a:avLst/>
          </a:prstGeom>
        </p:spPr>
      </p:pic>
      <p:sp>
        <p:nvSpPr>
          <p:cNvPr id="52" name="AutoShape 3"/>
          <p:cNvSpPr>
            <a:spLocks noChangeArrowheads="1"/>
          </p:cNvSpPr>
          <p:nvPr/>
        </p:nvSpPr>
        <p:spPr bwMode="auto">
          <a:xfrm>
            <a:off x="1547057" y="1908594"/>
            <a:ext cx="1084107" cy="1008762"/>
          </a:xfrm>
          <a:prstGeom prst="can">
            <a:avLst>
              <a:gd name="adj" fmla="val 13215"/>
            </a:avLst>
          </a:prstGeom>
          <a:solidFill>
            <a:srgbClr val="92D050"/>
          </a:solidFill>
          <a:ln>
            <a:noFill/>
          </a:ln>
          <a:effectLst/>
          <a:extLst/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defTabSz="912510"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ru-RU" altLang="ru-RU" sz="1600" dirty="0" smtClean="0">
                <a:solidFill>
                  <a:prstClr val="black"/>
                </a:solidFill>
                <a:latin typeface="Arial Black" panose="020B0A04020102020204" pitchFamily="34" charset="0"/>
              </a:rPr>
              <a:t>11 394,5</a:t>
            </a:r>
            <a:endParaRPr lang="ru-RU" altLang="ru-RU" sz="1600" dirty="0">
              <a:solidFill>
                <a:prstClr val="black"/>
              </a:solidFill>
              <a:latin typeface="Arial Black" panose="020B0A04020102020204" pitchFamily="34" charset="0"/>
            </a:endParaRPr>
          </a:p>
        </p:txBody>
      </p:sp>
      <p:sp>
        <p:nvSpPr>
          <p:cNvPr id="53" name="AutoShape 3"/>
          <p:cNvSpPr>
            <a:spLocks noChangeArrowheads="1"/>
          </p:cNvSpPr>
          <p:nvPr/>
        </p:nvSpPr>
        <p:spPr bwMode="auto">
          <a:xfrm>
            <a:off x="3923927" y="1887776"/>
            <a:ext cx="1112387" cy="936730"/>
          </a:xfrm>
          <a:prstGeom prst="can">
            <a:avLst>
              <a:gd name="adj" fmla="val 13215"/>
            </a:avLst>
          </a:prstGeom>
          <a:solidFill>
            <a:srgbClr val="92D050"/>
          </a:solidFill>
          <a:ln>
            <a:noFill/>
          </a:ln>
          <a:effectLst/>
          <a:extLst/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defTabSz="912510"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ru-RU" altLang="ru-RU" sz="1600" dirty="0" smtClean="0">
                <a:solidFill>
                  <a:prstClr val="black"/>
                </a:solidFill>
                <a:latin typeface="Arial Black" panose="020B0A04020102020204" pitchFamily="34" charset="0"/>
              </a:rPr>
              <a:t>11 013,0</a:t>
            </a:r>
            <a:endParaRPr lang="ru-RU" altLang="ru-RU" sz="1600" dirty="0">
              <a:solidFill>
                <a:prstClr val="black"/>
              </a:solidFill>
              <a:latin typeface="Arial Black" panose="020B0A04020102020204" pitchFamily="34" charset="0"/>
            </a:endParaRPr>
          </a:p>
        </p:txBody>
      </p:sp>
      <p:sp>
        <p:nvSpPr>
          <p:cNvPr id="54" name="AutoShape 3"/>
          <p:cNvSpPr>
            <a:spLocks noChangeArrowheads="1"/>
          </p:cNvSpPr>
          <p:nvPr/>
        </p:nvSpPr>
        <p:spPr bwMode="auto">
          <a:xfrm>
            <a:off x="1561910" y="3111572"/>
            <a:ext cx="1054400" cy="671065"/>
          </a:xfrm>
          <a:prstGeom prst="can">
            <a:avLst>
              <a:gd name="adj" fmla="val 13215"/>
            </a:avLst>
          </a:prstGeom>
          <a:gradFill>
            <a:gsLst>
              <a:gs pos="100000">
                <a:srgbClr val="00CC99"/>
              </a:gs>
              <a:gs pos="100000">
                <a:srgbClr val="99FFCC"/>
              </a:gs>
            </a:gsLst>
            <a:lin ang="5400000" scaled="1"/>
          </a:gradFill>
          <a:ln>
            <a:noFill/>
          </a:ln>
          <a:effectLst/>
          <a:extLst/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defTabSz="912510"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ru-RU" altLang="ru-RU" sz="1600" dirty="0" smtClean="0">
                <a:solidFill>
                  <a:prstClr val="black"/>
                </a:solidFill>
                <a:latin typeface="Arial Black" panose="020B0A04020102020204" pitchFamily="34" charset="0"/>
              </a:rPr>
              <a:t>5 715,6</a:t>
            </a:r>
            <a:endParaRPr lang="ru-RU" altLang="ru-RU" sz="1600" dirty="0">
              <a:solidFill>
                <a:prstClr val="black"/>
              </a:solidFill>
              <a:latin typeface="Arial Black" panose="020B0A04020102020204" pitchFamily="34" charset="0"/>
            </a:endParaRPr>
          </a:p>
        </p:txBody>
      </p:sp>
      <p:sp>
        <p:nvSpPr>
          <p:cNvPr id="55" name="AutoShape 3"/>
          <p:cNvSpPr>
            <a:spLocks noChangeArrowheads="1"/>
          </p:cNvSpPr>
          <p:nvPr/>
        </p:nvSpPr>
        <p:spPr bwMode="auto">
          <a:xfrm>
            <a:off x="4039758" y="3189093"/>
            <a:ext cx="996556" cy="532684"/>
          </a:xfrm>
          <a:prstGeom prst="can">
            <a:avLst>
              <a:gd name="adj" fmla="val 13215"/>
            </a:avLst>
          </a:prstGeom>
          <a:gradFill>
            <a:gsLst>
              <a:gs pos="100000">
                <a:srgbClr val="00CC99"/>
              </a:gs>
              <a:gs pos="100000">
                <a:srgbClr val="99FFCC"/>
              </a:gs>
            </a:gsLst>
            <a:lin ang="5400000" scaled="1"/>
          </a:gradFill>
          <a:ln>
            <a:noFill/>
          </a:ln>
          <a:effectLst/>
          <a:extLst/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defTabSz="912510"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ru-RU" altLang="ru-RU" sz="1600" dirty="0" smtClean="0">
                <a:solidFill>
                  <a:prstClr val="black"/>
                </a:solidFill>
                <a:latin typeface="Arial Black" panose="020B0A04020102020204" pitchFamily="34" charset="0"/>
              </a:rPr>
              <a:t>5 552,9</a:t>
            </a:r>
            <a:endParaRPr lang="ru-RU" altLang="ru-RU" sz="1600" dirty="0">
              <a:solidFill>
                <a:prstClr val="black"/>
              </a:solidFill>
              <a:latin typeface="Arial Black" panose="020B0A04020102020204" pitchFamily="34" charset="0"/>
            </a:endParaRPr>
          </a:p>
        </p:txBody>
      </p:sp>
      <p:sp>
        <p:nvSpPr>
          <p:cNvPr id="56" name="AutoShape 3"/>
          <p:cNvSpPr>
            <a:spLocks noChangeArrowheads="1"/>
          </p:cNvSpPr>
          <p:nvPr/>
        </p:nvSpPr>
        <p:spPr bwMode="auto">
          <a:xfrm>
            <a:off x="6421817" y="2983998"/>
            <a:ext cx="1028485" cy="737779"/>
          </a:xfrm>
          <a:prstGeom prst="can">
            <a:avLst>
              <a:gd name="adj" fmla="val 13215"/>
            </a:avLst>
          </a:prstGeom>
          <a:gradFill>
            <a:gsLst>
              <a:gs pos="100000">
                <a:srgbClr val="00CC99"/>
              </a:gs>
              <a:gs pos="100000">
                <a:srgbClr val="99FFCC"/>
              </a:gs>
            </a:gsLst>
            <a:lin ang="5400000" scaled="1"/>
          </a:gradFill>
          <a:ln>
            <a:noFill/>
          </a:ln>
          <a:effectLst/>
          <a:extLst/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defTabSz="912510"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ru-RU" altLang="ru-RU" sz="1600" dirty="0" smtClean="0">
                <a:solidFill>
                  <a:prstClr val="black"/>
                </a:solidFill>
                <a:latin typeface="Arial Black" panose="020B0A04020102020204" pitchFamily="34" charset="0"/>
              </a:rPr>
              <a:t>5 862,9</a:t>
            </a:r>
            <a:endParaRPr lang="ru-RU" altLang="ru-RU" sz="1600" dirty="0">
              <a:solidFill>
                <a:prstClr val="black"/>
              </a:solidFill>
              <a:latin typeface="Arial Black" panose="020B0A04020102020204" pitchFamily="34" charset="0"/>
            </a:endParaRPr>
          </a:p>
        </p:txBody>
      </p:sp>
      <p:sp>
        <p:nvSpPr>
          <p:cNvPr id="57" name="AutoShape 3"/>
          <p:cNvSpPr>
            <a:spLocks noChangeArrowheads="1"/>
          </p:cNvSpPr>
          <p:nvPr/>
        </p:nvSpPr>
        <p:spPr bwMode="auto">
          <a:xfrm>
            <a:off x="6331541" y="1671727"/>
            <a:ext cx="1048857" cy="1152779"/>
          </a:xfrm>
          <a:prstGeom prst="can">
            <a:avLst>
              <a:gd name="adj" fmla="val 13215"/>
            </a:avLst>
          </a:prstGeom>
          <a:solidFill>
            <a:srgbClr val="92D050"/>
          </a:solidFill>
          <a:ln>
            <a:noFill/>
          </a:ln>
          <a:effectLst/>
          <a:extLst/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defTabSz="912510" fontAlgn="base">
              <a:spcBef>
                <a:spcPct val="0"/>
              </a:spcBef>
              <a:spcAft>
                <a:spcPct val="0"/>
              </a:spcAft>
              <a:buFontTx/>
              <a:buNone/>
            </a:pPr>
            <a:r>
              <a:rPr lang="ru-RU" altLang="ru-RU" sz="1600" dirty="0" smtClean="0">
                <a:solidFill>
                  <a:prstClr val="black"/>
                </a:solidFill>
                <a:latin typeface="Arial Black" panose="020B0A04020102020204" pitchFamily="34" charset="0"/>
              </a:rPr>
              <a:t>11 512,3</a:t>
            </a:r>
            <a:endParaRPr lang="ru-RU" altLang="ru-RU" sz="1600" dirty="0">
              <a:solidFill>
                <a:prstClr val="black"/>
              </a:solidFill>
              <a:latin typeface="Arial Black" panose="020B0A04020102020204" pitchFamily="34" charset="0"/>
            </a:endParaRPr>
          </a:p>
        </p:txBody>
      </p:sp>
      <p:sp>
        <p:nvSpPr>
          <p:cNvPr id="2" name="Прямоугольник 1"/>
          <p:cNvSpPr/>
          <p:nvPr/>
        </p:nvSpPr>
        <p:spPr>
          <a:xfrm>
            <a:off x="1724982" y="3830027"/>
            <a:ext cx="1334849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sz="1200" b="1" dirty="0" smtClean="0"/>
              <a:t> </a:t>
            </a:r>
            <a:r>
              <a:rPr lang="ru-RU" sz="1200" b="1" dirty="0" smtClean="0">
                <a:latin typeface="Arial Black" panose="020B0A04020102020204" pitchFamily="34" charset="0"/>
              </a:rPr>
              <a:t>2025 </a:t>
            </a:r>
            <a:r>
              <a:rPr lang="ru-RU" sz="1200" b="1" dirty="0">
                <a:latin typeface="Arial Black" panose="020B0A04020102020204" pitchFamily="34" charset="0"/>
              </a:rPr>
              <a:t>ГОД</a:t>
            </a:r>
          </a:p>
        </p:txBody>
      </p:sp>
      <p:sp>
        <p:nvSpPr>
          <p:cNvPr id="4" name="Прямоугольник 3"/>
          <p:cNvSpPr/>
          <p:nvPr/>
        </p:nvSpPr>
        <p:spPr>
          <a:xfrm>
            <a:off x="6421817" y="3861023"/>
            <a:ext cx="2145813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sz="1200" b="1" dirty="0" smtClean="0">
                <a:latin typeface="Arial Black" panose="020B0A04020102020204" pitchFamily="34" charset="0"/>
              </a:rPr>
              <a:t>2027 </a:t>
            </a:r>
            <a:r>
              <a:rPr lang="ru-RU" sz="1200" b="1" dirty="0">
                <a:latin typeface="Arial Black" panose="020B0A04020102020204" pitchFamily="34" charset="0"/>
              </a:rPr>
              <a:t>ГОД</a:t>
            </a:r>
          </a:p>
        </p:txBody>
      </p:sp>
      <p:sp>
        <p:nvSpPr>
          <p:cNvPr id="5" name="Прямоугольник 4"/>
          <p:cNvSpPr/>
          <p:nvPr/>
        </p:nvSpPr>
        <p:spPr>
          <a:xfrm>
            <a:off x="3851920" y="3840608"/>
            <a:ext cx="1184394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sz="1200" b="1" dirty="0" smtClean="0">
                <a:latin typeface="Arial Black" panose="020B0A04020102020204" pitchFamily="34" charset="0"/>
              </a:rPr>
              <a:t>   2026  год</a:t>
            </a:r>
            <a:endParaRPr lang="ru-RU" sz="1200" b="1" dirty="0">
              <a:latin typeface="Arial Black" panose="020B0A04020102020204" pitchFamily="34" charset="0"/>
            </a:endParaRPr>
          </a:p>
        </p:txBody>
      </p:sp>
      <p:sp>
        <p:nvSpPr>
          <p:cNvPr id="58" name="Freeform 1259"/>
          <p:cNvSpPr>
            <a:spLocks/>
          </p:cNvSpPr>
          <p:nvPr/>
        </p:nvSpPr>
        <p:spPr bwMode="auto">
          <a:xfrm>
            <a:off x="28663" y="2983998"/>
            <a:ext cx="1696319" cy="1044353"/>
          </a:xfrm>
          <a:custGeom>
            <a:avLst/>
            <a:gdLst>
              <a:gd name="T0" fmla="*/ 970 w 1032"/>
              <a:gd name="T1" fmla="*/ 166 h 244"/>
              <a:gd name="T2" fmla="*/ 980 w 1032"/>
              <a:gd name="T3" fmla="*/ 154 h 244"/>
              <a:gd name="T4" fmla="*/ 988 w 1032"/>
              <a:gd name="T5" fmla="*/ 146 h 244"/>
              <a:gd name="T6" fmla="*/ 994 w 1032"/>
              <a:gd name="T7" fmla="*/ 134 h 244"/>
              <a:gd name="T8" fmla="*/ 1012 w 1032"/>
              <a:gd name="T9" fmla="*/ 128 h 244"/>
              <a:gd name="T10" fmla="*/ 960 w 1032"/>
              <a:gd name="T11" fmla="*/ 122 h 244"/>
              <a:gd name="T12" fmla="*/ 970 w 1032"/>
              <a:gd name="T13" fmla="*/ 120 h 244"/>
              <a:gd name="T14" fmla="*/ 952 w 1032"/>
              <a:gd name="T15" fmla="*/ 114 h 244"/>
              <a:gd name="T16" fmla="*/ 984 w 1032"/>
              <a:gd name="T17" fmla="*/ 102 h 244"/>
              <a:gd name="T18" fmla="*/ 968 w 1032"/>
              <a:gd name="T19" fmla="*/ 100 h 244"/>
              <a:gd name="T20" fmla="*/ 932 w 1032"/>
              <a:gd name="T21" fmla="*/ 94 h 244"/>
              <a:gd name="T22" fmla="*/ 950 w 1032"/>
              <a:gd name="T23" fmla="*/ 90 h 244"/>
              <a:gd name="T24" fmla="*/ 928 w 1032"/>
              <a:gd name="T25" fmla="*/ 86 h 244"/>
              <a:gd name="T26" fmla="*/ 920 w 1032"/>
              <a:gd name="T27" fmla="*/ 80 h 244"/>
              <a:gd name="T28" fmla="*/ 920 w 1032"/>
              <a:gd name="T29" fmla="*/ 74 h 244"/>
              <a:gd name="T30" fmla="*/ 922 w 1032"/>
              <a:gd name="T31" fmla="*/ 64 h 244"/>
              <a:gd name="T32" fmla="*/ 984 w 1032"/>
              <a:gd name="T33" fmla="*/ 56 h 244"/>
              <a:gd name="T34" fmla="*/ 996 w 1032"/>
              <a:gd name="T35" fmla="*/ 52 h 244"/>
              <a:gd name="T36" fmla="*/ 1026 w 1032"/>
              <a:gd name="T37" fmla="*/ 42 h 244"/>
              <a:gd name="T38" fmla="*/ 1000 w 1032"/>
              <a:gd name="T39" fmla="*/ 36 h 244"/>
              <a:gd name="T40" fmla="*/ 870 w 1032"/>
              <a:gd name="T41" fmla="*/ 22 h 244"/>
              <a:gd name="T42" fmla="*/ 588 w 1032"/>
              <a:gd name="T43" fmla="*/ 0 h 244"/>
              <a:gd name="T44" fmla="*/ 328 w 1032"/>
              <a:gd name="T45" fmla="*/ 2 h 244"/>
              <a:gd name="T46" fmla="*/ 88 w 1032"/>
              <a:gd name="T47" fmla="*/ 26 h 244"/>
              <a:gd name="T48" fmla="*/ 38 w 1032"/>
              <a:gd name="T49" fmla="*/ 48 h 244"/>
              <a:gd name="T50" fmla="*/ 54 w 1032"/>
              <a:gd name="T51" fmla="*/ 58 h 244"/>
              <a:gd name="T52" fmla="*/ 60 w 1032"/>
              <a:gd name="T53" fmla="*/ 80 h 244"/>
              <a:gd name="T54" fmla="*/ 48 w 1032"/>
              <a:gd name="T55" fmla="*/ 82 h 244"/>
              <a:gd name="T56" fmla="*/ 56 w 1032"/>
              <a:gd name="T57" fmla="*/ 86 h 244"/>
              <a:gd name="T58" fmla="*/ 74 w 1032"/>
              <a:gd name="T59" fmla="*/ 92 h 244"/>
              <a:gd name="T60" fmla="*/ 62 w 1032"/>
              <a:gd name="T61" fmla="*/ 96 h 244"/>
              <a:gd name="T62" fmla="*/ 72 w 1032"/>
              <a:gd name="T63" fmla="*/ 100 h 244"/>
              <a:gd name="T64" fmla="*/ 48 w 1032"/>
              <a:gd name="T65" fmla="*/ 108 h 244"/>
              <a:gd name="T66" fmla="*/ 34 w 1032"/>
              <a:gd name="T67" fmla="*/ 112 h 244"/>
              <a:gd name="T68" fmla="*/ 56 w 1032"/>
              <a:gd name="T69" fmla="*/ 124 h 244"/>
              <a:gd name="T70" fmla="*/ 56 w 1032"/>
              <a:gd name="T71" fmla="*/ 138 h 244"/>
              <a:gd name="T72" fmla="*/ 30 w 1032"/>
              <a:gd name="T73" fmla="*/ 144 h 244"/>
              <a:gd name="T74" fmla="*/ 0 w 1032"/>
              <a:gd name="T75" fmla="*/ 152 h 244"/>
              <a:gd name="T76" fmla="*/ 6 w 1032"/>
              <a:gd name="T77" fmla="*/ 164 h 244"/>
              <a:gd name="T78" fmla="*/ 14 w 1032"/>
              <a:gd name="T79" fmla="*/ 178 h 244"/>
              <a:gd name="T80" fmla="*/ 32 w 1032"/>
              <a:gd name="T81" fmla="*/ 200 h 244"/>
              <a:gd name="T82" fmla="*/ 56 w 1032"/>
              <a:gd name="T83" fmla="*/ 216 h 244"/>
              <a:gd name="T84" fmla="*/ 78 w 1032"/>
              <a:gd name="T85" fmla="*/ 232 h 244"/>
              <a:gd name="T86" fmla="*/ 118 w 1032"/>
              <a:gd name="T87" fmla="*/ 236 h 244"/>
              <a:gd name="T88" fmla="*/ 144 w 1032"/>
              <a:gd name="T89" fmla="*/ 238 h 244"/>
              <a:gd name="T90" fmla="*/ 168 w 1032"/>
              <a:gd name="T91" fmla="*/ 240 h 244"/>
              <a:gd name="T92" fmla="*/ 200 w 1032"/>
              <a:gd name="T93" fmla="*/ 242 h 244"/>
              <a:gd name="T94" fmla="*/ 246 w 1032"/>
              <a:gd name="T95" fmla="*/ 244 h 244"/>
              <a:gd name="T96" fmla="*/ 306 w 1032"/>
              <a:gd name="T97" fmla="*/ 238 h 244"/>
              <a:gd name="T98" fmla="*/ 362 w 1032"/>
              <a:gd name="T99" fmla="*/ 238 h 244"/>
              <a:gd name="T100" fmla="*/ 374 w 1032"/>
              <a:gd name="T101" fmla="*/ 238 h 244"/>
              <a:gd name="T102" fmla="*/ 522 w 1032"/>
              <a:gd name="T103" fmla="*/ 238 h 244"/>
              <a:gd name="T104" fmla="*/ 582 w 1032"/>
              <a:gd name="T105" fmla="*/ 236 h 244"/>
              <a:gd name="T106" fmla="*/ 848 w 1032"/>
              <a:gd name="T107" fmla="*/ 234 h 244"/>
              <a:gd name="T108" fmla="*/ 922 w 1032"/>
              <a:gd name="T109" fmla="*/ 232 h 244"/>
              <a:gd name="T110" fmla="*/ 880 w 1032"/>
              <a:gd name="T111" fmla="*/ 230 h 244"/>
              <a:gd name="T112" fmla="*/ 858 w 1032"/>
              <a:gd name="T113" fmla="*/ 230 h 244"/>
              <a:gd name="T114" fmla="*/ 854 w 1032"/>
              <a:gd name="T115" fmla="*/ 228 h 244"/>
              <a:gd name="T116" fmla="*/ 920 w 1032"/>
              <a:gd name="T117" fmla="*/ 228 h 244"/>
              <a:gd name="T118" fmla="*/ 992 w 1032"/>
              <a:gd name="T119" fmla="*/ 226 h 244"/>
              <a:gd name="T120" fmla="*/ 1032 w 1032"/>
              <a:gd name="T121" fmla="*/ 208 h 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032" h="244">
                <a:moveTo>
                  <a:pt x="1032" y="172"/>
                </a:moveTo>
                <a:lnTo>
                  <a:pt x="1032" y="172"/>
                </a:lnTo>
                <a:lnTo>
                  <a:pt x="964" y="174"/>
                </a:lnTo>
                <a:lnTo>
                  <a:pt x="964" y="174"/>
                </a:lnTo>
                <a:lnTo>
                  <a:pt x="966" y="170"/>
                </a:lnTo>
                <a:lnTo>
                  <a:pt x="970" y="166"/>
                </a:lnTo>
                <a:lnTo>
                  <a:pt x="970" y="166"/>
                </a:lnTo>
                <a:lnTo>
                  <a:pt x="976" y="164"/>
                </a:lnTo>
                <a:lnTo>
                  <a:pt x="978" y="162"/>
                </a:lnTo>
                <a:lnTo>
                  <a:pt x="982" y="158"/>
                </a:lnTo>
                <a:lnTo>
                  <a:pt x="982" y="158"/>
                </a:lnTo>
                <a:lnTo>
                  <a:pt x="980" y="154"/>
                </a:lnTo>
                <a:lnTo>
                  <a:pt x="980" y="152"/>
                </a:lnTo>
                <a:lnTo>
                  <a:pt x="982" y="150"/>
                </a:lnTo>
                <a:lnTo>
                  <a:pt x="982" y="150"/>
                </a:lnTo>
                <a:lnTo>
                  <a:pt x="984" y="148"/>
                </a:lnTo>
                <a:lnTo>
                  <a:pt x="988" y="146"/>
                </a:lnTo>
                <a:lnTo>
                  <a:pt x="988" y="146"/>
                </a:lnTo>
                <a:lnTo>
                  <a:pt x="996" y="140"/>
                </a:lnTo>
                <a:lnTo>
                  <a:pt x="998" y="136"/>
                </a:lnTo>
                <a:lnTo>
                  <a:pt x="996" y="136"/>
                </a:lnTo>
                <a:lnTo>
                  <a:pt x="992" y="134"/>
                </a:lnTo>
                <a:lnTo>
                  <a:pt x="992" y="134"/>
                </a:lnTo>
                <a:lnTo>
                  <a:pt x="994" y="134"/>
                </a:lnTo>
                <a:lnTo>
                  <a:pt x="996" y="132"/>
                </a:lnTo>
                <a:lnTo>
                  <a:pt x="1002" y="132"/>
                </a:lnTo>
                <a:lnTo>
                  <a:pt x="1008" y="130"/>
                </a:lnTo>
                <a:lnTo>
                  <a:pt x="1010" y="130"/>
                </a:lnTo>
                <a:lnTo>
                  <a:pt x="1012" y="128"/>
                </a:lnTo>
                <a:lnTo>
                  <a:pt x="1012" y="128"/>
                </a:lnTo>
                <a:lnTo>
                  <a:pt x="1004" y="126"/>
                </a:lnTo>
                <a:lnTo>
                  <a:pt x="986" y="126"/>
                </a:lnTo>
                <a:lnTo>
                  <a:pt x="958" y="126"/>
                </a:lnTo>
                <a:lnTo>
                  <a:pt x="958" y="126"/>
                </a:lnTo>
                <a:lnTo>
                  <a:pt x="960" y="124"/>
                </a:lnTo>
                <a:lnTo>
                  <a:pt x="960" y="122"/>
                </a:lnTo>
                <a:lnTo>
                  <a:pt x="966" y="122"/>
                </a:lnTo>
                <a:lnTo>
                  <a:pt x="970" y="124"/>
                </a:lnTo>
                <a:lnTo>
                  <a:pt x="974" y="122"/>
                </a:lnTo>
                <a:lnTo>
                  <a:pt x="974" y="122"/>
                </a:lnTo>
                <a:lnTo>
                  <a:pt x="972" y="120"/>
                </a:lnTo>
                <a:lnTo>
                  <a:pt x="970" y="120"/>
                </a:lnTo>
                <a:lnTo>
                  <a:pt x="964" y="120"/>
                </a:lnTo>
                <a:lnTo>
                  <a:pt x="956" y="118"/>
                </a:lnTo>
                <a:lnTo>
                  <a:pt x="952" y="118"/>
                </a:lnTo>
                <a:lnTo>
                  <a:pt x="952" y="118"/>
                </a:lnTo>
                <a:lnTo>
                  <a:pt x="954" y="114"/>
                </a:lnTo>
                <a:lnTo>
                  <a:pt x="952" y="114"/>
                </a:lnTo>
                <a:lnTo>
                  <a:pt x="950" y="112"/>
                </a:lnTo>
                <a:lnTo>
                  <a:pt x="950" y="112"/>
                </a:lnTo>
                <a:lnTo>
                  <a:pt x="956" y="108"/>
                </a:lnTo>
                <a:lnTo>
                  <a:pt x="960" y="106"/>
                </a:lnTo>
                <a:lnTo>
                  <a:pt x="972" y="104"/>
                </a:lnTo>
                <a:lnTo>
                  <a:pt x="984" y="102"/>
                </a:lnTo>
                <a:lnTo>
                  <a:pt x="994" y="98"/>
                </a:lnTo>
                <a:lnTo>
                  <a:pt x="994" y="98"/>
                </a:lnTo>
                <a:lnTo>
                  <a:pt x="990" y="96"/>
                </a:lnTo>
                <a:lnTo>
                  <a:pt x="982" y="96"/>
                </a:lnTo>
                <a:lnTo>
                  <a:pt x="968" y="100"/>
                </a:lnTo>
                <a:lnTo>
                  <a:pt x="968" y="100"/>
                </a:lnTo>
                <a:lnTo>
                  <a:pt x="946" y="100"/>
                </a:lnTo>
                <a:lnTo>
                  <a:pt x="936" y="100"/>
                </a:lnTo>
                <a:lnTo>
                  <a:pt x="930" y="98"/>
                </a:lnTo>
                <a:lnTo>
                  <a:pt x="928" y="96"/>
                </a:lnTo>
                <a:lnTo>
                  <a:pt x="928" y="96"/>
                </a:lnTo>
                <a:lnTo>
                  <a:pt x="932" y="94"/>
                </a:lnTo>
                <a:lnTo>
                  <a:pt x="942" y="94"/>
                </a:lnTo>
                <a:lnTo>
                  <a:pt x="950" y="92"/>
                </a:lnTo>
                <a:lnTo>
                  <a:pt x="952" y="92"/>
                </a:lnTo>
                <a:lnTo>
                  <a:pt x="952" y="92"/>
                </a:lnTo>
                <a:lnTo>
                  <a:pt x="952" y="90"/>
                </a:lnTo>
                <a:lnTo>
                  <a:pt x="950" y="90"/>
                </a:lnTo>
                <a:lnTo>
                  <a:pt x="940" y="90"/>
                </a:lnTo>
                <a:lnTo>
                  <a:pt x="930" y="90"/>
                </a:lnTo>
                <a:lnTo>
                  <a:pt x="928" y="88"/>
                </a:lnTo>
                <a:lnTo>
                  <a:pt x="926" y="86"/>
                </a:lnTo>
                <a:lnTo>
                  <a:pt x="926" y="86"/>
                </a:lnTo>
                <a:lnTo>
                  <a:pt x="928" y="86"/>
                </a:lnTo>
                <a:lnTo>
                  <a:pt x="928" y="84"/>
                </a:lnTo>
                <a:lnTo>
                  <a:pt x="928" y="80"/>
                </a:lnTo>
                <a:lnTo>
                  <a:pt x="928" y="80"/>
                </a:lnTo>
                <a:lnTo>
                  <a:pt x="928" y="82"/>
                </a:lnTo>
                <a:lnTo>
                  <a:pt x="924" y="82"/>
                </a:lnTo>
                <a:lnTo>
                  <a:pt x="920" y="80"/>
                </a:lnTo>
                <a:lnTo>
                  <a:pt x="918" y="78"/>
                </a:lnTo>
                <a:lnTo>
                  <a:pt x="918" y="78"/>
                </a:lnTo>
                <a:lnTo>
                  <a:pt x="920" y="78"/>
                </a:lnTo>
                <a:lnTo>
                  <a:pt x="922" y="76"/>
                </a:lnTo>
                <a:lnTo>
                  <a:pt x="922" y="76"/>
                </a:lnTo>
                <a:lnTo>
                  <a:pt x="920" y="74"/>
                </a:lnTo>
                <a:lnTo>
                  <a:pt x="914" y="74"/>
                </a:lnTo>
                <a:lnTo>
                  <a:pt x="904" y="72"/>
                </a:lnTo>
                <a:lnTo>
                  <a:pt x="904" y="72"/>
                </a:lnTo>
                <a:lnTo>
                  <a:pt x="906" y="70"/>
                </a:lnTo>
                <a:lnTo>
                  <a:pt x="910" y="68"/>
                </a:lnTo>
                <a:lnTo>
                  <a:pt x="922" y="64"/>
                </a:lnTo>
                <a:lnTo>
                  <a:pt x="942" y="60"/>
                </a:lnTo>
                <a:lnTo>
                  <a:pt x="942" y="60"/>
                </a:lnTo>
                <a:lnTo>
                  <a:pt x="970" y="56"/>
                </a:lnTo>
                <a:lnTo>
                  <a:pt x="970" y="56"/>
                </a:lnTo>
                <a:lnTo>
                  <a:pt x="984" y="56"/>
                </a:lnTo>
                <a:lnTo>
                  <a:pt x="984" y="56"/>
                </a:lnTo>
                <a:lnTo>
                  <a:pt x="990" y="56"/>
                </a:lnTo>
                <a:lnTo>
                  <a:pt x="998" y="54"/>
                </a:lnTo>
                <a:lnTo>
                  <a:pt x="998" y="54"/>
                </a:lnTo>
                <a:lnTo>
                  <a:pt x="998" y="54"/>
                </a:lnTo>
                <a:lnTo>
                  <a:pt x="998" y="52"/>
                </a:lnTo>
                <a:lnTo>
                  <a:pt x="996" y="52"/>
                </a:lnTo>
                <a:lnTo>
                  <a:pt x="996" y="52"/>
                </a:lnTo>
                <a:lnTo>
                  <a:pt x="1002" y="46"/>
                </a:lnTo>
                <a:lnTo>
                  <a:pt x="1010" y="42"/>
                </a:lnTo>
                <a:lnTo>
                  <a:pt x="1010" y="42"/>
                </a:lnTo>
                <a:lnTo>
                  <a:pt x="1022" y="42"/>
                </a:lnTo>
                <a:lnTo>
                  <a:pt x="1026" y="42"/>
                </a:lnTo>
                <a:lnTo>
                  <a:pt x="1032" y="40"/>
                </a:lnTo>
                <a:lnTo>
                  <a:pt x="1032" y="40"/>
                </a:lnTo>
                <a:lnTo>
                  <a:pt x="1026" y="38"/>
                </a:lnTo>
                <a:lnTo>
                  <a:pt x="1016" y="36"/>
                </a:lnTo>
                <a:lnTo>
                  <a:pt x="1000" y="36"/>
                </a:lnTo>
                <a:lnTo>
                  <a:pt x="1000" y="36"/>
                </a:lnTo>
                <a:lnTo>
                  <a:pt x="970" y="36"/>
                </a:lnTo>
                <a:lnTo>
                  <a:pt x="970" y="36"/>
                </a:lnTo>
                <a:lnTo>
                  <a:pt x="944" y="32"/>
                </a:lnTo>
                <a:lnTo>
                  <a:pt x="916" y="30"/>
                </a:lnTo>
                <a:lnTo>
                  <a:pt x="916" y="30"/>
                </a:lnTo>
                <a:lnTo>
                  <a:pt x="870" y="22"/>
                </a:lnTo>
                <a:lnTo>
                  <a:pt x="822" y="16"/>
                </a:lnTo>
                <a:lnTo>
                  <a:pt x="822" y="16"/>
                </a:lnTo>
                <a:lnTo>
                  <a:pt x="714" y="8"/>
                </a:lnTo>
                <a:lnTo>
                  <a:pt x="714" y="8"/>
                </a:lnTo>
                <a:lnTo>
                  <a:pt x="650" y="2"/>
                </a:lnTo>
                <a:lnTo>
                  <a:pt x="588" y="0"/>
                </a:lnTo>
                <a:lnTo>
                  <a:pt x="588" y="0"/>
                </a:lnTo>
                <a:lnTo>
                  <a:pt x="500" y="0"/>
                </a:lnTo>
                <a:lnTo>
                  <a:pt x="416" y="2"/>
                </a:lnTo>
                <a:lnTo>
                  <a:pt x="416" y="2"/>
                </a:lnTo>
                <a:lnTo>
                  <a:pt x="358" y="2"/>
                </a:lnTo>
                <a:lnTo>
                  <a:pt x="328" y="2"/>
                </a:lnTo>
                <a:lnTo>
                  <a:pt x="300" y="6"/>
                </a:lnTo>
                <a:lnTo>
                  <a:pt x="300" y="6"/>
                </a:lnTo>
                <a:lnTo>
                  <a:pt x="248" y="10"/>
                </a:lnTo>
                <a:lnTo>
                  <a:pt x="194" y="14"/>
                </a:lnTo>
                <a:lnTo>
                  <a:pt x="140" y="18"/>
                </a:lnTo>
                <a:lnTo>
                  <a:pt x="88" y="26"/>
                </a:lnTo>
                <a:lnTo>
                  <a:pt x="88" y="26"/>
                </a:lnTo>
                <a:lnTo>
                  <a:pt x="72" y="28"/>
                </a:lnTo>
                <a:lnTo>
                  <a:pt x="52" y="36"/>
                </a:lnTo>
                <a:lnTo>
                  <a:pt x="44" y="40"/>
                </a:lnTo>
                <a:lnTo>
                  <a:pt x="38" y="44"/>
                </a:lnTo>
                <a:lnTo>
                  <a:pt x="38" y="48"/>
                </a:lnTo>
                <a:lnTo>
                  <a:pt x="38" y="50"/>
                </a:lnTo>
                <a:lnTo>
                  <a:pt x="38" y="52"/>
                </a:lnTo>
                <a:lnTo>
                  <a:pt x="42" y="56"/>
                </a:lnTo>
                <a:lnTo>
                  <a:pt x="42" y="56"/>
                </a:lnTo>
                <a:lnTo>
                  <a:pt x="48" y="58"/>
                </a:lnTo>
                <a:lnTo>
                  <a:pt x="54" y="58"/>
                </a:lnTo>
                <a:lnTo>
                  <a:pt x="54" y="58"/>
                </a:lnTo>
                <a:lnTo>
                  <a:pt x="58" y="66"/>
                </a:lnTo>
                <a:lnTo>
                  <a:pt x="60" y="72"/>
                </a:lnTo>
                <a:lnTo>
                  <a:pt x="60" y="72"/>
                </a:lnTo>
                <a:lnTo>
                  <a:pt x="62" y="76"/>
                </a:lnTo>
                <a:lnTo>
                  <a:pt x="60" y="80"/>
                </a:lnTo>
                <a:lnTo>
                  <a:pt x="60" y="80"/>
                </a:lnTo>
                <a:lnTo>
                  <a:pt x="54" y="80"/>
                </a:lnTo>
                <a:lnTo>
                  <a:pt x="48" y="80"/>
                </a:lnTo>
                <a:lnTo>
                  <a:pt x="48" y="80"/>
                </a:lnTo>
                <a:lnTo>
                  <a:pt x="48" y="82"/>
                </a:lnTo>
                <a:lnTo>
                  <a:pt x="48" y="82"/>
                </a:lnTo>
                <a:lnTo>
                  <a:pt x="54" y="84"/>
                </a:lnTo>
                <a:lnTo>
                  <a:pt x="62" y="82"/>
                </a:lnTo>
                <a:lnTo>
                  <a:pt x="62" y="82"/>
                </a:lnTo>
                <a:lnTo>
                  <a:pt x="62" y="84"/>
                </a:lnTo>
                <a:lnTo>
                  <a:pt x="60" y="86"/>
                </a:lnTo>
                <a:lnTo>
                  <a:pt x="56" y="86"/>
                </a:lnTo>
                <a:lnTo>
                  <a:pt x="50" y="86"/>
                </a:lnTo>
                <a:lnTo>
                  <a:pt x="46" y="88"/>
                </a:lnTo>
                <a:lnTo>
                  <a:pt x="46" y="88"/>
                </a:lnTo>
                <a:lnTo>
                  <a:pt x="62" y="88"/>
                </a:lnTo>
                <a:lnTo>
                  <a:pt x="72" y="90"/>
                </a:lnTo>
                <a:lnTo>
                  <a:pt x="74" y="92"/>
                </a:lnTo>
                <a:lnTo>
                  <a:pt x="76" y="94"/>
                </a:lnTo>
                <a:lnTo>
                  <a:pt x="76" y="94"/>
                </a:lnTo>
                <a:lnTo>
                  <a:pt x="74" y="96"/>
                </a:lnTo>
                <a:lnTo>
                  <a:pt x="72" y="96"/>
                </a:lnTo>
                <a:lnTo>
                  <a:pt x="66" y="96"/>
                </a:lnTo>
                <a:lnTo>
                  <a:pt x="62" y="96"/>
                </a:lnTo>
                <a:lnTo>
                  <a:pt x="58" y="96"/>
                </a:lnTo>
                <a:lnTo>
                  <a:pt x="58" y="98"/>
                </a:lnTo>
                <a:lnTo>
                  <a:pt x="58" y="98"/>
                </a:lnTo>
                <a:lnTo>
                  <a:pt x="64" y="98"/>
                </a:lnTo>
                <a:lnTo>
                  <a:pt x="72" y="100"/>
                </a:lnTo>
                <a:lnTo>
                  <a:pt x="72" y="100"/>
                </a:lnTo>
                <a:lnTo>
                  <a:pt x="58" y="102"/>
                </a:lnTo>
                <a:lnTo>
                  <a:pt x="42" y="102"/>
                </a:lnTo>
                <a:lnTo>
                  <a:pt x="42" y="102"/>
                </a:lnTo>
                <a:lnTo>
                  <a:pt x="44" y="104"/>
                </a:lnTo>
                <a:lnTo>
                  <a:pt x="46" y="104"/>
                </a:lnTo>
                <a:lnTo>
                  <a:pt x="48" y="108"/>
                </a:lnTo>
                <a:lnTo>
                  <a:pt x="48" y="108"/>
                </a:lnTo>
                <a:lnTo>
                  <a:pt x="48" y="110"/>
                </a:lnTo>
                <a:lnTo>
                  <a:pt x="46" y="110"/>
                </a:lnTo>
                <a:lnTo>
                  <a:pt x="38" y="110"/>
                </a:lnTo>
                <a:lnTo>
                  <a:pt x="34" y="110"/>
                </a:lnTo>
                <a:lnTo>
                  <a:pt x="34" y="112"/>
                </a:lnTo>
                <a:lnTo>
                  <a:pt x="34" y="116"/>
                </a:lnTo>
                <a:lnTo>
                  <a:pt x="34" y="116"/>
                </a:lnTo>
                <a:lnTo>
                  <a:pt x="38" y="120"/>
                </a:lnTo>
                <a:lnTo>
                  <a:pt x="44" y="122"/>
                </a:lnTo>
                <a:lnTo>
                  <a:pt x="50" y="122"/>
                </a:lnTo>
                <a:lnTo>
                  <a:pt x="56" y="124"/>
                </a:lnTo>
                <a:lnTo>
                  <a:pt x="56" y="124"/>
                </a:lnTo>
                <a:lnTo>
                  <a:pt x="52" y="128"/>
                </a:lnTo>
                <a:lnTo>
                  <a:pt x="52" y="134"/>
                </a:lnTo>
                <a:lnTo>
                  <a:pt x="52" y="134"/>
                </a:lnTo>
                <a:lnTo>
                  <a:pt x="54" y="136"/>
                </a:lnTo>
                <a:lnTo>
                  <a:pt x="56" y="138"/>
                </a:lnTo>
                <a:lnTo>
                  <a:pt x="56" y="138"/>
                </a:lnTo>
                <a:lnTo>
                  <a:pt x="54" y="142"/>
                </a:lnTo>
                <a:lnTo>
                  <a:pt x="54" y="142"/>
                </a:lnTo>
                <a:lnTo>
                  <a:pt x="48" y="144"/>
                </a:lnTo>
                <a:lnTo>
                  <a:pt x="42" y="144"/>
                </a:lnTo>
                <a:lnTo>
                  <a:pt x="30" y="144"/>
                </a:lnTo>
                <a:lnTo>
                  <a:pt x="30" y="144"/>
                </a:lnTo>
                <a:lnTo>
                  <a:pt x="16" y="144"/>
                </a:lnTo>
                <a:lnTo>
                  <a:pt x="10" y="144"/>
                </a:lnTo>
                <a:lnTo>
                  <a:pt x="4" y="148"/>
                </a:lnTo>
                <a:lnTo>
                  <a:pt x="4" y="148"/>
                </a:lnTo>
                <a:lnTo>
                  <a:pt x="0" y="152"/>
                </a:lnTo>
                <a:lnTo>
                  <a:pt x="0" y="152"/>
                </a:lnTo>
                <a:lnTo>
                  <a:pt x="0" y="158"/>
                </a:lnTo>
                <a:lnTo>
                  <a:pt x="0" y="164"/>
                </a:lnTo>
                <a:lnTo>
                  <a:pt x="0" y="164"/>
                </a:lnTo>
                <a:lnTo>
                  <a:pt x="4" y="164"/>
                </a:lnTo>
                <a:lnTo>
                  <a:pt x="6" y="164"/>
                </a:lnTo>
                <a:lnTo>
                  <a:pt x="12" y="164"/>
                </a:lnTo>
                <a:lnTo>
                  <a:pt x="12" y="164"/>
                </a:lnTo>
                <a:lnTo>
                  <a:pt x="14" y="168"/>
                </a:lnTo>
                <a:lnTo>
                  <a:pt x="14" y="172"/>
                </a:lnTo>
                <a:lnTo>
                  <a:pt x="14" y="174"/>
                </a:lnTo>
                <a:lnTo>
                  <a:pt x="14" y="178"/>
                </a:lnTo>
                <a:lnTo>
                  <a:pt x="14" y="178"/>
                </a:lnTo>
                <a:lnTo>
                  <a:pt x="24" y="190"/>
                </a:lnTo>
                <a:lnTo>
                  <a:pt x="24" y="190"/>
                </a:lnTo>
                <a:lnTo>
                  <a:pt x="30" y="196"/>
                </a:lnTo>
                <a:lnTo>
                  <a:pt x="30" y="196"/>
                </a:lnTo>
                <a:lnTo>
                  <a:pt x="32" y="200"/>
                </a:lnTo>
                <a:lnTo>
                  <a:pt x="36" y="206"/>
                </a:lnTo>
                <a:lnTo>
                  <a:pt x="36" y="206"/>
                </a:lnTo>
                <a:lnTo>
                  <a:pt x="40" y="208"/>
                </a:lnTo>
                <a:lnTo>
                  <a:pt x="46" y="210"/>
                </a:lnTo>
                <a:lnTo>
                  <a:pt x="56" y="216"/>
                </a:lnTo>
                <a:lnTo>
                  <a:pt x="56" y="216"/>
                </a:lnTo>
                <a:lnTo>
                  <a:pt x="66" y="226"/>
                </a:lnTo>
                <a:lnTo>
                  <a:pt x="66" y="226"/>
                </a:lnTo>
                <a:lnTo>
                  <a:pt x="70" y="228"/>
                </a:lnTo>
                <a:lnTo>
                  <a:pt x="70" y="230"/>
                </a:lnTo>
                <a:lnTo>
                  <a:pt x="78" y="232"/>
                </a:lnTo>
                <a:lnTo>
                  <a:pt x="78" y="232"/>
                </a:lnTo>
                <a:lnTo>
                  <a:pt x="80" y="228"/>
                </a:lnTo>
                <a:lnTo>
                  <a:pt x="80" y="228"/>
                </a:lnTo>
                <a:lnTo>
                  <a:pt x="114" y="236"/>
                </a:lnTo>
                <a:lnTo>
                  <a:pt x="114" y="236"/>
                </a:lnTo>
                <a:lnTo>
                  <a:pt x="116" y="236"/>
                </a:lnTo>
                <a:lnTo>
                  <a:pt x="118" y="236"/>
                </a:lnTo>
                <a:lnTo>
                  <a:pt x="120" y="234"/>
                </a:lnTo>
                <a:lnTo>
                  <a:pt x="120" y="234"/>
                </a:lnTo>
                <a:lnTo>
                  <a:pt x="130" y="234"/>
                </a:lnTo>
                <a:lnTo>
                  <a:pt x="140" y="238"/>
                </a:lnTo>
                <a:lnTo>
                  <a:pt x="140" y="238"/>
                </a:lnTo>
                <a:lnTo>
                  <a:pt x="144" y="238"/>
                </a:lnTo>
                <a:lnTo>
                  <a:pt x="150" y="238"/>
                </a:lnTo>
                <a:lnTo>
                  <a:pt x="150" y="238"/>
                </a:lnTo>
                <a:lnTo>
                  <a:pt x="154" y="238"/>
                </a:lnTo>
                <a:lnTo>
                  <a:pt x="158" y="238"/>
                </a:lnTo>
                <a:lnTo>
                  <a:pt x="168" y="240"/>
                </a:lnTo>
                <a:lnTo>
                  <a:pt x="168" y="240"/>
                </a:lnTo>
                <a:lnTo>
                  <a:pt x="184" y="242"/>
                </a:lnTo>
                <a:lnTo>
                  <a:pt x="194" y="242"/>
                </a:lnTo>
                <a:lnTo>
                  <a:pt x="200" y="240"/>
                </a:lnTo>
                <a:lnTo>
                  <a:pt x="200" y="240"/>
                </a:lnTo>
                <a:lnTo>
                  <a:pt x="198" y="242"/>
                </a:lnTo>
                <a:lnTo>
                  <a:pt x="200" y="242"/>
                </a:lnTo>
                <a:lnTo>
                  <a:pt x="206" y="244"/>
                </a:lnTo>
                <a:lnTo>
                  <a:pt x="218" y="242"/>
                </a:lnTo>
                <a:lnTo>
                  <a:pt x="218" y="242"/>
                </a:lnTo>
                <a:lnTo>
                  <a:pt x="234" y="242"/>
                </a:lnTo>
                <a:lnTo>
                  <a:pt x="242" y="242"/>
                </a:lnTo>
                <a:lnTo>
                  <a:pt x="246" y="244"/>
                </a:lnTo>
                <a:lnTo>
                  <a:pt x="246" y="244"/>
                </a:lnTo>
                <a:lnTo>
                  <a:pt x="252" y="242"/>
                </a:lnTo>
                <a:lnTo>
                  <a:pt x="262" y="240"/>
                </a:lnTo>
                <a:lnTo>
                  <a:pt x="280" y="238"/>
                </a:lnTo>
                <a:lnTo>
                  <a:pt x="280" y="238"/>
                </a:lnTo>
                <a:lnTo>
                  <a:pt x="306" y="238"/>
                </a:lnTo>
                <a:lnTo>
                  <a:pt x="306" y="238"/>
                </a:lnTo>
                <a:lnTo>
                  <a:pt x="324" y="236"/>
                </a:lnTo>
                <a:lnTo>
                  <a:pt x="340" y="238"/>
                </a:lnTo>
                <a:lnTo>
                  <a:pt x="340" y="238"/>
                </a:lnTo>
                <a:lnTo>
                  <a:pt x="354" y="240"/>
                </a:lnTo>
                <a:lnTo>
                  <a:pt x="362" y="238"/>
                </a:lnTo>
                <a:lnTo>
                  <a:pt x="366" y="238"/>
                </a:lnTo>
                <a:lnTo>
                  <a:pt x="366" y="238"/>
                </a:lnTo>
                <a:lnTo>
                  <a:pt x="370" y="236"/>
                </a:lnTo>
                <a:lnTo>
                  <a:pt x="370" y="236"/>
                </a:lnTo>
                <a:lnTo>
                  <a:pt x="374" y="238"/>
                </a:lnTo>
                <a:lnTo>
                  <a:pt x="374" y="238"/>
                </a:lnTo>
                <a:lnTo>
                  <a:pt x="382" y="238"/>
                </a:lnTo>
                <a:lnTo>
                  <a:pt x="390" y="238"/>
                </a:lnTo>
                <a:lnTo>
                  <a:pt x="390" y="238"/>
                </a:lnTo>
                <a:lnTo>
                  <a:pt x="450" y="236"/>
                </a:lnTo>
                <a:lnTo>
                  <a:pt x="450" y="236"/>
                </a:lnTo>
                <a:lnTo>
                  <a:pt x="522" y="238"/>
                </a:lnTo>
                <a:lnTo>
                  <a:pt x="522" y="238"/>
                </a:lnTo>
                <a:lnTo>
                  <a:pt x="536" y="236"/>
                </a:lnTo>
                <a:lnTo>
                  <a:pt x="550" y="238"/>
                </a:lnTo>
                <a:lnTo>
                  <a:pt x="550" y="238"/>
                </a:lnTo>
                <a:lnTo>
                  <a:pt x="568" y="238"/>
                </a:lnTo>
                <a:lnTo>
                  <a:pt x="582" y="236"/>
                </a:lnTo>
                <a:lnTo>
                  <a:pt x="582" y="236"/>
                </a:lnTo>
                <a:lnTo>
                  <a:pt x="668" y="236"/>
                </a:lnTo>
                <a:lnTo>
                  <a:pt x="758" y="234"/>
                </a:lnTo>
                <a:lnTo>
                  <a:pt x="758" y="234"/>
                </a:lnTo>
                <a:lnTo>
                  <a:pt x="802" y="234"/>
                </a:lnTo>
                <a:lnTo>
                  <a:pt x="848" y="234"/>
                </a:lnTo>
                <a:lnTo>
                  <a:pt x="848" y="234"/>
                </a:lnTo>
                <a:lnTo>
                  <a:pt x="892" y="236"/>
                </a:lnTo>
                <a:lnTo>
                  <a:pt x="920" y="236"/>
                </a:lnTo>
                <a:lnTo>
                  <a:pt x="932" y="234"/>
                </a:lnTo>
                <a:lnTo>
                  <a:pt x="932" y="234"/>
                </a:lnTo>
                <a:lnTo>
                  <a:pt x="922" y="232"/>
                </a:lnTo>
                <a:lnTo>
                  <a:pt x="912" y="232"/>
                </a:lnTo>
                <a:lnTo>
                  <a:pt x="912" y="232"/>
                </a:lnTo>
                <a:lnTo>
                  <a:pt x="906" y="232"/>
                </a:lnTo>
                <a:lnTo>
                  <a:pt x="898" y="232"/>
                </a:lnTo>
                <a:lnTo>
                  <a:pt x="898" y="232"/>
                </a:lnTo>
                <a:lnTo>
                  <a:pt x="880" y="230"/>
                </a:lnTo>
                <a:lnTo>
                  <a:pt x="880" y="230"/>
                </a:lnTo>
                <a:lnTo>
                  <a:pt x="868" y="232"/>
                </a:lnTo>
                <a:lnTo>
                  <a:pt x="868" y="232"/>
                </a:lnTo>
                <a:lnTo>
                  <a:pt x="860" y="230"/>
                </a:lnTo>
                <a:lnTo>
                  <a:pt x="860" y="230"/>
                </a:lnTo>
                <a:lnTo>
                  <a:pt x="858" y="230"/>
                </a:lnTo>
                <a:lnTo>
                  <a:pt x="858" y="230"/>
                </a:lnTo>
                <a:lnTo>
                  <a:pt x="856" y="232"/>
                </a:lnTo>
                <a:lnTo>
                  <a:pt x="856" y="232"/>
                </a:lnTo>
                <a:lnTo>
                  <a:pt x="856" y="232"/>
                </a:lnTo>
                <a:lnTo>
                  <a:pt x="854" y="230"/>
                </a:lnTo>
                <a:lnTo>
                  <a:pt x="854" y="228"/>
                </a:lnTo>
                <a:lnTo>
                  <a:pt x="854" y="228"/>
                </a:lnTo>
                <a:lnTo>
                  <a:pt x="856" y="228"/>
                </a:lnTo>
                <a:lnTo>
                  <a:pt x="864" y="226"/>
                </a:lnTo>
                <a:lnTo>
                  <a:pt x="886" y="226"/>
                </a:lnTo>
                <a:lnTo>
                  <a:pt x="920" y="228"/>
                </a:lnTo>
                <a:lnTo>
                  <a:pt x="920" y="228"/>
                </a:lnTo>
                <a:lnTo>
                  <a:pt x="930" y="226"/>
                </a:lnTo>
                <a:lnTo>
                  <a:pt x="930" y="226"/>
                </a:lnTo>
                <a:lnTo>
                  <a:pt x="946" y="226"/>
                </a:lnTo>
                <a:lnTo>
                  <a:pt x="946" y="226"/>
                </a:lnTo>
                <a:lnTo>
                  <a:pt x="968" y="228"/>
                </a:lnTo>
                <a:lnTo>
                  <a:pt x="992" y="226"/>
                </a:lnTo>
                <a:lnTo>
                  <a:pt x="992" y="226"/>
                </a:lnTo>
                <a:lnTo>
                  <a:pt x="1016" y="220"/>
                </a:lnTo>
                <a:lnTo>
                  <a:pt x="1030" y="214"/>
                </a:lnTo>
                <a:lnTo>
                  <a:pt x="1032" y="210"/>
                </a:lnTo>
                <a:lnTo>
                  <a:pt x="1032" y="208"/>
                </a:lnTo>
                <a:lnTo>
                  <a:pt x="1032" y="208"/>
                </a:lnTo>
                <a:lnTo>
                  <a:pt x="1022" y="208"/>
                </a:lnTo>
                <a:lnTo>
                  <a:pt x="1022" y="208"/>
                </a:lnTo>
                <a:lnTo>
                  <a:pt x="1028" y="188"/>
                </a:lnTo>
                <a:lnTo>
                  <a:pt x="1032" y="172"/>
                </a:lnTo>
                <a:lnTo>
                  <a:pt x="1032" y="172"/>
                </a:lnTo>
                <a:close/>
              </a:path>
            </a:pathLst>
          </a:custGeom>
          <a:solidFill>
            <a:srgbClr val="99FFCC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 defTabSz="912510"/>
            <a:r>
              <a:rPr lang="ru-RU" sz="1600" b="1" dirty="0" smtClean="0">
                <a:solidFill>
                  <a:srgbClr val="000000"/>
                </a:solidFill>
              </a:rPr>
              <a:t>За счет межбюджетных трансфертов</a:t>
            </a:r>
            <a:endParaRPr lang="en-US" sz="1600" b="1" dirty="0">
              <a:solidFill>
                <a:srgbClr val="000000"/>
              </a:solidFill>
            </a:endParaRPr>
          </a:p>
        </p:txBody>
      </p:sp>
      <p:sp>
        <p:nvSpPr>
          <p:cNvPr id="59" name="Freeform 1259"/>
          <p:cNvSpPr>
            <a:spLocks/>
          </p:cNvSpPr>
          <p:nvPr/>
        </p:nvSpPr>
        <p:spPr bwMode="auto">
          <a:xfrm>
            <a:off x="28662" y="2095305"/>
            <a:ext cx="1518395" cy="462539"/>
          </a:xfrm>
          <a:custGeom>
            <a:avLst/>
            <a:gdLst>
              <a:gd name="T0" fmla="*/ 970 w 1032"/>
              <a:gd name="T1" fmla="*/ 166 h 244"/>
              <a:gd name="T2" fmla="*/ 980 w 1032"/>
              <a:gd name="T3" fmla="*/ 154 h 244"/>
              <a:gd name="T4" fmla="*/ 988 w 1032"/>
              <a:gd name="T5" fmla="*/ 146 h 244"/>
              <a:gd name="T6" fmla="*/ 994 w 1032"/>
              <a:gd name="T7" fmla="*/ 134 h 244"/>
              <a:gd name="T8" fmla="*/ 1012 w 1032"/>
              <a:gd name="T9" fmla="*/ 128 h 244"/>
              <a:gd name="T10" fmla="*/ 960 w 1032"/>
              <a:gd name="T11" fmla="*/ 122 h 244"/>
              <a:gd name="T12" fmla="*/ 970 w 1032"/>
              <a:gd name="T13" fmla="*/ 120 h 244"/>
              <a:gd name="T14" fmla="*/ 952 w 1032"/>
              <a:gd name="T15" fmla="*/ 114 h 244"/>
              <a:gd name="T16" fmla="*/ 984 w 1032"/>
              <a:gd name="T17" fmla="*/ 102 h 244"/>
              <a:gd name="T18" fmla="*/ 968 w 1032"/>
              <a:gd name="T19" fmla="*/ 100 h 244"/>
              <a:gd name="T20" fmla="*/ 932 w 1032"/>
              <a:gd name="T21" fmla="*/ 94 h 244"/>
              <a:gd name="T22" fmla="*/ 950 w 1032"/>
              <a:gd name="T23" fmla="*/ 90 h 244"/>
              <a:gd name="T24" fmla="*/ 928 w 1032"/>
              <a:gd name="T25" fmla="*/ 86 h 244"/>
              <a:gd name="T26" fmla="*/ 920 w 1032"/>
              <a:gd name="T27" fmla="*/ 80 h 244"/>
              <a:gd name="T28" fmla="*/ 920 w 1032"/>
              <a:gd name="T29" fmla="*/ 74 h 244"/>
              <a:gd name="T30" fmla="*/ 922 w 1032"/>
              <a:gd name="T31" fmla="*/ 64 h 244"/>
              <a:gd name="T32" fmla="*/ 984 w 1032"/>
              <a:gd name="T33" fmla="*/ 56 h 244"/>
              <a:gd name="T34" fmla="*/ 996 w 1032"/>
              <a:gd name="T35" fmla="*/ 52 h 244"/>
              <a:gd name="T36" fmla="*/ 1026 w 1032"/>
              <a:gd name="T37" fmla="*/ 42 h 244"/>
              <a:gd name="T38" fmla="*/ 1000 w 1032"/>
              <a:gd name="T39" fmla="*/ 36 h 244"/>
              <a:gd name="T40" fmla="*/ 870 w 1032"/>
              <a:gd name="T41" fmla="*/ 22 h 244"/>
              <a:gd name="T42" fmla="*/ 588 w 1032"/>
              <a:gd name="T43" fmla="*/ 0 h 244"/>
              <a:gd name="T44" fmla="*/ 328 w 1032"/>
              <a:gd name="T45" fmla="*/ 2 h 244"/>
              <a:gd name="T46" fmla="*/ 88 w 1032"/>
              <a:gd name="T47" fmla="*/ 26 h 244"/>
              <a:gd name="T48" fmla="*/ 38 w 1032"/>
              <a:gd name="T49" fmla="*/ 48 h 244"/>
              <a:gd name="T50" fmla="*/ 54 w 1032"/>
              <a:gd name="T51" fmla="*/ 58 h 244"/>
              <a:gd name="T52" fmla="*/ 60 w 1032"/>
              <a:gd name="T53" fmla="*/ 80 h 244"/>
              <a:gd name="T54" fmla="*/ 48 w 1032"/>
              <a:gd name="T55" fmla="*/ 82 h 244"/>
              <a:gd name="T56" fmla="*/ 56 w 1032"/>
              <a:gd name="T57" fmla="*/ 86 h 244"/>
              <a:gd name="T58" fmla="*/ 74 w 1032"/>
              <a:gd name="T59" fmla="*/ 92 h 244"/>
              <a:gd name="T60" fmla="*/ 62 w 1032"/>
              <a:gd name="T61" fmla="*/ 96 h 244"/>
              <a:gd name="T62" fmla="*/ 72 w 1032"/>
              <a:gd name="T63" fmla="*/ 100 h 244"/>
              <a:gd name="T64" fmla="*/ 48 w 1032"/>
              <a:gd name="T65" fmla="*/ 108 h 244"/>
              <a:gd name="T66" fmla="*/ 34 w 1032"/>
              <a:gd name="T67" fmla="*/ 112 h 244"/>
              <a:gd name="T68" fmla="*/ 56 w 1032"/>
              <a:gd name="T69" fmla="*/ 124 h 244"/>
              <a:gd name="T70" fmla="*/ 56 w 1032"/>
              <a:gd name="T71" fmla="*/ 138 h 244"/>
              <a:gd name="T72" fmla="*/ 30 w 1032"/>
              <a:gd name="T73" fmla="*/ 144 h 244"/>
              <a:gd name="T74" fmla="*/ 0 w 1032"/>
              <a:gd name="T75" fmla="*/ 152 h 244"/>
              <a:gd name="T76" fmla="*/ 6 w 1032"/>
              <a:gd name="T77" fmla="*/ 164 h 244"/>
              <a:gd name="T78" fmla="*/ 14 w 1032"/>
              <a:gd name="T79" fmla="*/ 178 h 244"/>
              <a:gd name="T80" fmla="*/ 32 w 1032"/>
              <a:gd name="T81" fmla="*/ 200 h 244"/>
              <a:gd name="T82" fmla="*/ 56 w 1032"/>
              <a:gd name="T83" fmla="*/ 216 h 244"/>
              <a:gd name="T84" fmla="*/ 78 w 1032"/>
              <a:gd name="T85" fmla="*/ 232 h 244"/>
              <a:gd name="T86" fmla="*/ 118 w 1032"/>
              <a:gd name="T87" fmla="*/ 236 h 244"/>
              <a:gd name="T88" fmla="*/ 144 w 1032"/>
              <a:gd name="T89" fmla="*/ 238 h 244"/>
              <a:gd name="T90" fmla="*/ 168 w 1032"/>
              <a:gd name="T91" fmla="*/ 240 h 244"/>
              <a:gd name="T92" fmla="*/ 200 w 1032"/>
              <a:gd name="T93" fmla="*/ 242 h 244"/>
              <a:gd name="T94" fmla="*/ 246 w 1032"/>
              <a:gd name="T95" fmla="*/ 244 h 244"/>
              <a:gd name="T96" fmla="*/ 306 w 1032"/>
              <a:gd name="T97" fmla="*/ 238 h 244"/>
              <a:gd name="T98" fmla="*/ 362 w 1032"/>
              <a:gd name="T99" fmla="*/ 238 h 244"/>
              <a:gd name="T100" fmla="*/ 374 w 1032"/>
              <a:gd name="T101" fmla="*/ 238 h 244"/>
              <a:gd name="T102" fmla="*/ 522 w 1032"/>
              <a:gd name="T103" fmla="*/ 238 h 244"/>
              <a:gd name="T104" fmla="*/ 582 w 1032"/>
              <a:gd name="T105" fmla="*/ 236 h 244"/>
              <a:gd name="T106" fmla="*/ 848 w 1032"/>
              <a:gd name="T107" fmla="*/ 234 h 244"/>
              <a:gd name="T108" fmla="*/ 922 w 1032"/>
              <a:gd name="T109" fmla="*/ 232 h 244"/>
              <a:gd name="T110" fmla="*/ 880 w 1032"/>
              <a:gd name="T111" fmla="*/ 230 h 244"/>
              <a:gd name="T112" fmla="*/ 858 w 1032"/>
              <a:gd name="T113" fmla="*/ 230 h 244"/>
              <a:gd name="T114" fmla="*/ 854 w 1032"/>
              <a:gd name="T115" fmla="*/ 228 h 244"/>
              <a:gd name="T116" fmla="*/ 920 w 1032"/>
              <a:gd name="T117" fmla="*/ 228 h 244"/>
              <a:gd name="T118" fmla="*/ 992 w 1032"/>
              <a:gd name="T119" fmla="*/ 226 h 244"/>
              <a:gd name="T120" fmla="*/ 1032 w 1032"/>
              <a:gd name="T121" fmla="*/ 208 h 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032" h="244">
                <a:moveTo>
                  <a:pt x="1032" y="172"/>
                </a:moveTo>
                <a:lnTo>
                  <a:pt x="1032" y="172"/>
                </a:lnTo>
                <a:lnTo>
                  <a:pt x="964" y="174"/>
                </a:lnTo>
                <a:lnTo>
                  <a:pt x="964" y="174"/>
                </a:lnTo>
                <a:lnTo>
                  <a:pt x="966" y="170"/>
                </a:lnTo>
                <a:lnTo>
                  <a:pt x="970" y="166"/>
                </a:lnTo>
                <a:lnTo>
                  <a:pt x="970" y="166"/>
                </a:lnTo>
                <a:lnTo>
                  <a:pt x="976" y="164"/>
                </a:lnTo>
                <a:lnTo>
                  <a:pt x="978" y="162"/>
                </a:lnTo>
                <a:lnTo>
                  <a:pt x="982" y="158"/>
                </a:lnTo>
                <a:lnTo>
                  <a:pt x="982" y="158"/>
                </a:lnTo>
                <a:lnTo>
                  <a:pt x="980" y="154"/>
                </a:lnTo>
                <a:lnTo>
                  <a:pt x="980" y="152"/>
                </a:lnTo>
                <a:lnTo>
                  <a:pt x="982" y="150"/>
                </a:lnTo>
                <a:lnTo>
                  <a:pt x="982" y="150"/>
                </a:lnTo>
                <a:lnTo>
                  <a:pt x="984" y="148"/>
                </a:lnTo>
                <a:lnTo>
                  <a:pt x="988" y="146"/>
                </a:lnTo>
                <a:lnTo>
                  <a:pt x="988" y="146"/>
                </a:lnTo>
                <a:lnTo>
                  <a:pt x="996" y="140"/>
                </a:lnTo>
                <a:lnTo>
                  <a:pt x="998" y="136"/>
                </a:lnTo>
                <a:lnTo>
                  <a:pt x="996" y="136"/>
                </a:lnTo>
                <a:lnTo>
                  <a:pt x="992" y="134"/>
                </a:lnTo>
                <a:lnTo>
                  <a:pt x="992" y="134"/>
                </a:lnTo>
                <a:lnTo>
                  <a:pt x="994" y="134"/>
                </a:lnTo>
                <a:lnTo>
                  <a:pt x="996" y="132"/>
                </a:lnTo>
                <a:lnTo>
                  <a:pt x="1002" y="132"/>
                </a:lnTo>
                <a:lnTo>
                  <a:pt x="1008" y="130"/>
                </a:lnTo>
                <a:lnTo>
                  <a:pt x="1010" y="130"/>
                </a:lnTo>
                <a:lnTo>
                  <a:pt x="1012" y="128"/>
                </a:lnTo>
                <a:lnTo>
                  <a:pt x="1012" y="128"/>
                </a:lnTo>
                <a:lnTo>
                  <a:pt x="1004" y="126"/>
                </a:lnTo>
                <a:lnTo>
                  <a:pt x="986" y="126"/>
                </a:lnTo>
                <a:lnTo>
                  <a:pt x="958" y="126"/>
                </a:lnTo>
                <a:lnTo>
                  <a:pt x="958" y="126"/>
                </a:lnTo>
                <a:lnTo>
                  <a:pt x="960" y="124"/>
                </a:lnTo>
                <a:lnTo>
                  <a:pt x="960" y="122"/>
                </a:lnTo>
                <a:lnTo>
                  <a:pt x="966" y="122"/>
                </a:lnTo>
                <a:lnTo>
                  <a:pt x="970" y="124"/>
                </a:lnTo>
                <a:lnTo>
                  <a:pt x="974" y="122"/>
                </a:lnTo>
                <a:lnTo>
                  <a:pt x="974" y="122"/>
                </a:lnTo>
                <a:lnTo>
                  <a:pt x="972" y="120"/>
                </a:lnTo>
                <a:lnTo>
                  <a:pt x="970" y="120"/>
                </a:lnTo>
                <a:lnTo>
                  <a:pt x="964" y="120"/>
                </a:lnTo>
                <a:lnTo>
                  <a:pt x="956" y="118"/>
                </a:lnTo>
                <a:lnTo>
                  <a:pt x="952" y="118"/>
                </a:lnTo>
                <a:lnTo>
                  <a:pt x="952" y="118"/>
                </a:lnTo>
                <a:lnTo>
                  <a:pt x="954" y="114"/>
                </a:lnTo>
                <a:lnTo>
                  <a:pt x="952" y="114"/>
                </a:lnTo>
                <a:lnTo>
                  <a:pt x="950" y="112"/>
                </a:lnTo>
                <a:lnTo>
                  <a:pt x="950" y="112"/>
                </a:lnTo>
                <a:lnTo>
                  <a:pt x="956" y="108"/>
                </a:lnTo>
                <a:lnTo>
                  <a:pt x="960" y="106"/>
                </a:lnTo>
                <a:lnTo>
                  <a:pt x="972" y="104"/>
                </a:lnTo>
                <a:lnTo>
                  <a:pt x="984" y="102"/>
                </a:lnTo>
                <a:lnTo>
                  <a:pt x="994" y="98"/>
                </a:lnTo>
                <a:lnTo>
                  <a:pt x="994" y="98"/>
                </a:lnTo>
                <a:lnTo>
                  <a:pt x="990" y="96"/>
                </a:lnTo>
                <a:lnTo>
                  <a:pt x="982" y="96"/>
                </a:lnTo>
                <a:lnTo>
                  <a:pt x="968" y="100"/>
                </a:lnTo>
                <a:lnTo>
                  <a:pt x="968" y="100"/>
                </a:lnTo>
                <a:lnTo>
                  <a:pt x="946" y="100"/>
                </a:lnTo>
                <a:lnTo>
                  <a:pt x="936" y="100"/>
                </a:lnTo>
                <a:lnTo>
                  <a:pt x="930" y="98"/>
                </a:lnTo>
                <a:lnTo>
                  <a:pt x="928" y="96"/>
                </a:lnTo>
                <a:lnTo>
                  <a:pt x="928" y="96"/>
                </a:lnTo>
                <a:lnTo>
                  <a:pt x="932" y="94"/>
                </a:lnTo>
                <a:lnTo>
                  <a:pt x="942" y="94"/>
                </a:lnTo>
                <a:lnTo>
                  <a:pt x="950" y="92"/>
                </a:lnTo>
                <a:lnTo>
                  <a:pt x="952" y="92"/>
                </a:lnTo>
                <a:lnTo>
                  <a:pt x="952" y="92"/>
                </a:lnTo>
                <a:lnTo>
                  <a:pt x="952" y="90"/>
                </a:lnTo>
                <a:lnTo>
                  <a:pt x="950" y="90"/>
                </a:lnTo>
                <a:lnTo>
                  <a:pt x="940" y="90"/>
                </a:lnTo>
                <a:lnTo>
                  <a:pt x="930" y="90"/>
                </a:lnTo>
                <a:lnTo>
                  <a:pt x="928" y="88"/>
                </a:lnTo>
                <a:lnTo>
                  <a:pt x="926" y="86"/>
                </a:lnTo>
                <a:lnTo>
                  <a:pt x="926" y="86"/>
                </a:lnTo>
                <a:lnTo>
                  <a:pt x="928" y="86"/>
                </a:lnTo>
                <a:lnTo>
                  <a:pt x="928" y="84"/>
                </a:lnTo>
                <a:lnTo>
                  <a:pt x="928" y="80"/>
                </a:lnTo>
                <a:lnTo>
                  <a:pt x="928" y="80"/>
                </a:lnTo>
                <a:lnTo>
                  <a:pt x="928" y="82"/>
                </a:lnTo>
                <a:lnTo>
                  <a:pt x="924" y="82"/>
                </a:lnTo>
                <a:lnTo>
                  <a:pt x="920" y="80"/>
                </a:lnTo>
                <a:lnTo>
                  <a:pt x="918" y="78"/>
                </a:lnTo>
                <a:lnTo>
                  <a:pt x="918" y="78"/>
                </a:lnTo>
                <a:lnTo>
                  <a:pt x="920" y="78"/>
                </a:lnTo>
                <a:lnTo>
                  <a:pt x="922" y="76"/>
                </a:lnTo>
                <a:lnTo>
                  <a:pt x="922" y="76"/>
                </a:lnTo>
                <a:lnTo>
                  <a:pt x="920" y="74"/>
                </a:lnTo>
                <a:lnTo>
                  <a:pt x="914" y="74"/>
                </a:lnTo>
                <a:lnTo>
                  <a:pt x="904" y="72"/>
                </a:lnTo>
                <a:lnTo>
                  <a:pt x="904" y="72"/>
                </a:lnTo>
                <a:lnTo>
                  <a:pt x="906" y="70"/>
                </a:lnTo>
                <a:lnTo>
                  <a:pt x="910" y="68"/>
                </a:lnTo>
                <a:lnTo>
                  <a:pt x="922" y="64"/>
                </a:lnTo>
                <a:lnTo>
                  <a:pt x="942" y="60"/>
                </a:lnTo>
                <a:lnTo>
                  <a:pt x="942" y="60"/>
                </a:lnTo>
                <a:lnTo>
                  <a:pt x="970" y="56"/>
                </a:lnTo>
                <a:lnTo>
                  <a:pt x="970" y="56"/>
                </a:lnTo>
                <a:lnTo>
                  <a:pt x="984" y="56"/>
                </a:lnTo>
                <a:lnTo>
                  <a:pt x="984" y="56"/>
                </a:lnTo>
                <a:lnTo>
                  <a:pt x="990" y="56"/>
                </a:lnTo>
                <a:lnTo>
                  <a:pt x="998" y="54"/>
                </a:lnTo>
                <a:lnTo>
                  <a:pt x="998" y="54"/>
                </a:lnTo>
                <a:lnTo>
                  <a:pt x="998" y="54"/>
                </a:lnTo>
                <a:lnTo>
                  <a:pt x="998" y="52"/>
                </a:lnTo>
                <a:lnTo>
                  <a:pt x="996" y="52"/>
                </a:lnTo>
                <a:lnTo>
                  <a:pt x="996" y="52"/>
                </a:lnTo>
                <a:lnTo>
                  <a:pt x="1002" y="46"/>
                </a:lnTo>
                <a:lnTo>
                  <a:pt x="1010" y="42"/>
                </a:lnTo>
                <a:lnTo>
                  <a:pt x="1010" y="42"/>
                </a:lnTo>
                <a:lnTo>
                  <a:pt x="1022" y="42"/>
                </a:lnTo>
                <a:lnTo>
                  <a:pt x="1026" y="42"/>
                </a:lnTo>
                <a:lnTo>
                  <a:pt x="1032" y="40"/>
                </a:lnTo>
                <a:lnTo>
                  <a:pt x="1032" y="40"/>
                </a:lnTo>
                <a:lnTo>
                  <a:pt x="1026" y="38"/>
                </a:lnTo>
                <a:lnTo>
                  <a:pt x="1016" y="36"/>
                </a:lnTo>
                <a:lnTo>
                  <a:pt x="1000" y="36"/>
                </a:lnTo>
                <a:lnTo>
                  <a:pt x="1000" y="36"/>
                </a:lnTo>
                <a:lnTo>
                  <a:pt x="970" y="36"/>
                </a:lnTo>
                <a:lnTo>
                  <a:pt x="970" y="36"/>
                </a:lnTo>
                <a:lnTo>
                  <a:pt x="944" y="32"/>
                </a:lnTo>
                <a:lnTo>
                  <a:pt x="916" y="30"/>
                </a:lnTo>
                <a:lnTo>
                  <a:pt x="916" y="30"/>
                </a:lnTo>
                <a:lnTo>
                  <a:pt x="870" y="22"/>
                </a:lnTo>
                <a:lnTo>
                  <a:pt x="822" y="16"/>
                </a:lnTo>
                <a:lnTo>
                  <a:pt x="822" y="16"/>
                </a:lnTo>
                <a:lnTo>
                  <a:pt x="714" y="8"/>
                </a:lnTo>
                <a:lnTo>
                  <a:pt x="714" y="8"/>
                </a:lnTo>
                <a:lnTo>
                  <a:pt x="650" y="2"/>
                </a:lnTo>
                <a:lnTo>
                  <a:pt x="588" y="0"/>
                </a:lnTo>
                <a:lnTo>
                  <a:pt x="588" y="0"/>
                </a:lnTo>
                <a:lnTo>
                  <a:pt x="500" y="0"/>
                </a:lnTo>
                <a:lnTo>
                  <a:pt x="416" y="2"/>
                </a:lnTo>
                <a:lnTo>
                  <a:pt x="416" y="2"/>
                </a:lnTo>
                <a:lnTo>
                  <a:pt x="358" y="2"/>
                </a:lnTo>
                <a:lnTo>
                  <a:pt x="328" y="2"/>
                </a:lnTo>
                <a:lnTo>
                  <a:pt x="300" y="6"/>
                </a:lnTo>
                <a:lnTo>
                  <a:pt x="300" y="6"/>
                </a:lnTo>
                <a:lnTo>
                  <a:pt x="248" y="10"/>
                </a:lnTo>
                <a:lnTo>
                  <a:pt x="194" y="14"/>
                </a:lnTo>
                <a:lnTo>
                  <a:pt x="140" y="18"/>
                </a:lnTo>
                <a:lnTo>
                  <a:pt x="88" y="26"/>
                </a:lnTo>
                <a:lnTo>
                  <a:pt x="88" y="26"/>
                </a:lnTo>
                <a:lnTo>
                  <a:pt x="72" y="28"/>
                </a:lnTo>
                <a:lnTo>
                  <a:pt x="52" y="36"/>
                </a:lnTo>
                <a:lnTo>
                  <a:pt x="44" y="40"/>
                </a:lnTo>
                <a:lnTo>
                  <a:pt x="38" y="44"/>
                </a:lnTo>
                <a:lnTo>
                  <a:pt x="38" y="48"/>
                </a:lnTo>
                <a:lnTo>
                  <a:pt x="38" y="50"/>
                </a:lnTo>
                <a:lnTo>
                  <a:pt x="38" y="52"/>
                </a:lnTo>
                <a:lnTo>
                  <a:pt x="42" y="56"/>
                </a:lnTo>
                <a:lnTo>
                  <a:pt x="42" y="56"/>
                </a:lnTo>
                <a:lnTo>
                  <a:pt x="48" y="58"/>
                </a:lnTo>
                <a:lnTo>
                  <a:pt x="54" y="58"/>
                </a:lnTo>
                <a:lnTo>
                  <a:pt x="54" y="58"/>
                </a:lnTo>
                <a:lnTo>
                  <a:pt x="58" y="66"/>
                </a:lnTo>
                <a:lnTo>
                  <a:pt x="60" y="72"/>
                </a:lnTo>
                <a:lnTo>
                  <a:pt x="60" y="72"/>
                </a:lnTo>
                <a:lnTo>
                  <a:pt x="62" y="76"/>
                </a:lnTo>
                <a:lnTo>
                  <a:pt x="60" y="80"/>
                </a:lnTo>
                <a:lnTo>
                  <a:pt x="60" y="80"/>
                </a:lnTo>
                <a:lnTo>
                  <a:pt x="54" y="80"/>
                </a:lnTo>
                <a:lnTo>
                  <a:pt x="48" y="80"/>
                </a:lnTo>
                <a:lnTo>
                  <a:pt x="48" y="80"/>
                </a:lnTo>
                <a:lnTo>
                  <a:pt x="48" y="82"/>
                </a:lnTo>
                <a:lnTo>
                  <a:pt x="48" y="82"/>
                </a:lnTo>
                <a:lnTo>
                  <a:pt x="54" y="84"/>
                </a:lnTo>
                <a:lnTo>
                  <a:pt x="62" y="82"/>
                </a:lnTo>
                <a:lnTo>
                  <a:pt x="62" y="82"/>
                </a:lnTo>
                <a:lnTo>
                  <a:pt x="62" y="84"/>
                </a:lnTo>
                <a:lnTo>
                  <a:pt x="60" y="86"/>
                </a:lnTo>
                <a:lnTo>
                  <a:pt x="56" y="86"/>
                </a:lnTo>
                <a:lnTo>
                  <a:pt x="50" y="86"/>
                </a:lnTo>
                <a:lnTo>
                  <a:pt x="46" y="88"/>
                </a:lnTo>
                <a:lnTo>
                  <a:pt x="46" y="88"/>
                </a:lnTo>
                <a:lnTo>
                  <a:pt x="62" y="88"/>
                </a:lnTo>
                <a:lnTo>
                  <a:pt x="72" y="90"/>
                </a:lnTo>
                <a:lnTo>
                  <a:pt x="74" y="92"/>
                </a:lnTo>
                <a:lnTo>
                  <a:pt x="76" y="94"/>
                </a:lnTo>
                <a:lnTo>
                  <a:pt x="76" y="94"/>
                </a:lnTo>
                <a:lnTo>
                  <a:pt x="74" y="96"/>
                </a:lnTo>
                <a:lnTo>
                  <a:pt x="72" y="96"/>
                </a:lnTo>
                <a:lnTo>
                  <a:pt x="66" y="96"/>
                </a:lnTo>
                <a:lnTo>
                  <a:pt x="62" y="96"/>
                </a:lnTo>
                <a:lnTo>
                  <a:pt x="58" y="96"/>
                </a:lnTo>
                <a:lnTo>
                  <a:pt x="58" y="98"/>
                </a:lnTo>
                <a:lnTo>
                  <a:pt x="58" y="98"/>
                </a:lnTo>
                <a:lnTo>
                  <a:pt x="64" y="98"/>
                </a:lnTo>
                <a:lnTo>
                  <a:pt x="72" y="100"/>
                </a:lnTo>
                <a:lnTo>
                  <a:pt x="72" y="100"/>
                </a:lnTo>
                <a:lnTo>
                  <a:pt x="58" y="102"/>
                </a:lnTo>
                <a:lnTo>
                  <a:pt x="42" y="102"/>
                </a:lnTo>
                <a:lnTo>
                  <a:pt x="42" y="102"/>
                </a:lnTo>
                <a:lnTo>
                  <a:pt x="44" y="104"/>
                </a:lnTo>
                <a:lnTo>
                  <a:pt x="46" y="104"/>
                </a:lnTo>
                <a:lnTo>
                  <a:pt x="48" y="108"/>
                </a:lnTo>
                <a:lnTo>
                  <a:pt x="48" y="108"/>
                </a:lnTo>
                <a:lnTo>
                  <a:pt x="48" y="110"/>
                </a:lnTo>
                <a:lnTo>
                  <a:pt x="46" y="110"/>
                </a:lnTo>
                <a:lnTo>
                  <a:pt x="38" y="110"/>
                </a:lnTo>
                <a:lnTo>
                  <a:pt x="34" y="110"/>
                </a:lnTo>
                <a:lnTo>
                  <a:pt x="34" y="112"/>
                </a:lnTo>
                <a:lnTo>
                  <a:pt x="34" y="116"/>
                </a:lnTo>
                <a:lnTo>
                  <a:pt x="34" y="116"/>
                </a:lnTo>
                <a:lnTo>
                  <a:pt x="38" y="120"/>
                </a:lnTo>
                <a:lnTo>
                  <a:pt x="44" y="122"/>
                </a:lnTo>
                <a:lnTo>
                  <a:pt x="50" y="122"/>
                </a:lnTo>
                <a:lnTo>
                  <a:pt x="56" y="124"/>
                </a:lnTo>
                <a:lnTo>
                  <a:pt x="56" y="124"/>
                </a:lnTo>
                <a:lnTo>
                  <a:pt x="52" y="128"/>
                </a:lnTo>
                <a:lnTo>
                  <a:pt x="52" y="134"/>
                </a:lnTo>
                <a:lnTo>
                  <a:pt x="52" y="134"/>
                </a:lnTo>
                <a:lnTo>
                  <a:pt x="54" y="136"/>
                </a:lnTo>
                <a:lnTo>
                  <a:pt x="56" y="138"/>
                </a:lnTo>
                <a:lnTo>
                  <a:pt x="56" y="138"/>
                </a:lnTo>
                <a:lnTo>
                  <a:pt x="54" y="142"/>
                </a:lnTo>
                <a:lnTo>
                  <a:pt x="54" y="142"/>
                </a:lnTo>
                <a:lnTo>
                  <a:pt x="48" y="144"/>
                </a:lnTo>
                <a:lnTo>
                  <a:pt x="42" y="144"/>
                </a:lnTo>
                <a:lnTo>
                  <a:pt x="30" y="144"/>
                </a:lnTo>
                <a:lnTo>
                  <a:pt x="30" y="144"/>
                </a:lnTo>
                <a:lnTo>
                  <a:pt x="16" y="144"/>
                </a:lnTo>
                <a:lnTo>
                  <a:pt x="10" y="144"/>
                </a:lnTo>
                <a:lnTo>
                  <a:pt x="4" y="148"/>
                </a:lnTo>
                <a:lnTo>
                  <a:pt x="4" y="148"/>
                </a:lnTo>
                <a:lnTo>
                  <a:pt x="0" y="152"/>
                </a:lnTo>
                <a:lnTo>
                  <a:pt x="0" y="152"/>
                </a:lnTo>
                <a:lnTo>
                  <a:pt x="0" y="158"/>
                </a:lnTo>
                <a:lnTo>
                  <a:pt x="0" y="164"/>
                </a:lnTo>
                <a:lnTo>
                  <a:pt x="0" y="164"/>
                </a:lnTo>
                <a:lnTo>
                  <a:pt x="4" y="164"/>
                </a:lnTo>
                <a:lnTo>
                  <a:pt x="6" y="164"/>
                </a:lnTo>
                <a:lnTo>
                  <a:pt x="12" y="164"/>
                </a:lnTo>
                <a:lnTo>
                  <a:pt x="12" y="164"/>
                </a:lnTo>
                <a:lnTo>
                  <a:pt x="14" y="168"/>
                </a:lnTo>
                <a:lnTo>
                  <a:pt x="14" y="172"/>
                </a:lnTo>
                <a:lnTo>
                  <a:pt x="14" y="174"/>
                </a:lnTo>
                <a:lnTo>
                  <a:pt x="14" y="178"/>
                </a:lnTo>
                <a:lnTo>
                  <a:pt x="14" y="178"/>
                </a:lnTo>
                <a:lnTo>
                  <a:pt x="24" y="190"/>
                </a:lnTo>
                <a:lnTo>
                  <a:pt x="24" y="190"/>
                </a:lnTo>
                <a:lnTo>
                  <a:pt x="30" y="196"/>
                </a:lnTo>
                <a:lnTo>
                  <a:pt x="30" y="196"/>
                </a:lnTo>
                <a:lnTo>
                  <a:pt x="32" y="200"/>
                </a:lnTo>
                <a:lnTo>
                  <a:pt x="36" y="206"/>
                </a:lnTo>
                <a:lnTo>
                  <a:pt x="36" y="206"/>
                </a:lnTo>
                <a:lnTo>
                  <a:pt x="40" y="208"/>
                </a:lnTo>
                <a:lnTo>
                  <a:pt x="46" y="210"/>
                </a:lnTo>
                <a:lnTo>
                  <a:pt x="56" y="216"/>
                </a:lnTo>
                <a:lnTo>
                  <a:pt x="56" y="216"/>
                </a:lnTo>
                <a:lnTo>
                  <a:pt x="66" y="226"/>
                </a:lnTo>
                <a:lnTo>
                  <a:pt x="66" y="226"/>
                </a:lnTo>
                <a:lnTo>
                  <a:pt x="70" y="228"/>
                </a:lnTo>
                <a:lnTo>
                  <a:pt x="70" y="230"/>
                </a:lnTo>
                <a:lnTo>
                  <a:pt x="78" y="232"/>
                </a:lnTo>
                <a:lnTo>
                  <a:pt x="78" y="232"/>
                </a:lnTo>
                <a:lnTo>
                  <a:pt x="80" y="228"/>
                </a:lnTo>
                <a:lnTo>
                  <a:pt x="80" y="228"/>
                </a:lnTo>
                <a:lnTo>
                  <a:pt x="114" y="236"/>
                </a:lnTo>
                <a:lnTo>
                  <a:pt x="114" y="236"/>
                </a:lnTo>
                <a:lnTo>
                  <a:pt x="116" y="236"/>
                </a:lnTo>
                <a:lnTo>
                  <a:pt x="118" y="236"/>
                </a:lnTo>
                <a:lnTo>
                  <a:pt x="120" y="234"/>
                </a:lnTo>
                <a:lnTo>
                  <a:pt x="120" y="234"/>
                </a:lnTo>
                <a:lnTo>
                  <a:pt x="130" y="234"/>
                </a:lnTo>
                <a:lnTo>
                  <a:pt x="140" y="238"/>
                </a:lnTo>
                <a:lnTo>
                  <a:pt x="140" y="238"/>
                </a:lnTo>
                <a:lnTo>
                  <a:pt x="144" y="238"/>
                </a:lnTo>
                <a:lnTo>
                  <a:pt x="150" y="238"/>
                </a:lnTo>
                <a:lnTo>
                  <a:pt x="150" y="238"/>
                </a:lnTo>
                <a:lnTo>
                  <a:pt x="154" y="238"/>
                </a:lnTo>
                <a:lnTo>
                  <a:pt x="158" y="238"/>
                </a:lnTo>
                <a:lnTo>
                  <a:pt x="168" y="240"/>
                </a:lnTo>
                <a:lnTo>
                  <a:pt x="168" y="240"/>
                </a:lnTo>
                <a:lnTo>
                  <a:pt x="184" y="242"/>
                </a:lnTo>
                <a:lnTo>
                  <a:pt x="194" y="242"/>
                </a:lnTo>
                <a:lnTo>
                  <a:pt x="200" y="240"/>
                </a:lnTo>
                <a:lnTo>
                  <a:pt x="200" y="240"/>
                </a:lnTo>
                <a:lnTo>
                  <a:pt x="198" y="242"/>
                </a:lnTo>
                <a:lnTo>
                  <a:pt x="200" y="242"/>
                </a:lnTo>
                <a:lnTo>
                  <a:pt x="206" y="244"/>
                </a:lnTo>
                <a:lnTo>
                  <a:pt x="218" y="242"/>
                </a:lnTo>
                <a:lnTo>
                  <a:pt x="218" y="242"/>
                </a:lnTo>
                <a:lnTo>
                  <a:pt x="234" y="242"/>
                </a:lnTo>
                <a:lnTo>
                  <a:pt x="242" y="242"/>
                </a:lnTo>
                <a:lnTo>
                  <a:pt x="246" y="244"/>
                </a:lnTo>
                <a:lnTo>
                  <a:pt x="246" y="244"/>
                </a:lnTo>
                <a:lnTo>
                  <a:pt x="252" y="242"/>
                </a:lnTo>
                <a:lnTo>
                  <a:pt x="262" y="240"/>
                </a:lnTo>
                <a:lnTo>
                  <a:pt x="280" y="238"/>
                </a:lnTo>
                <a:lnTo>
                  <a:pt x="280" y="238"/>
                </a:lnTo>
                <a:lnTo>
                  <a:pt x="306" y="238"/>
                </a:lnTo>
                <a:lnTo>
                  <a:pt x="306" y="238"/>
                </a:lnTo>
                <a:lnTo>
                  <a:pt x="324" y="236"/>
                </a:lnTo>
                <a:lnTo>
                  <a:pt x="340" y="238"/>
                </a:lnTo>
                <a:lnTo>
                  <a:pt x="340" y="238"/>
                </a:lnTo>
                <a:lnTo>
                  <a:pt x="354" y="240"/>
                </a:lnTo>
                <a:lnTo>
                  <a:pt x="362" y="238"/>
                </a:lnTo>
                <a:lnTo>
                  <a:pt x="366" y="238"/>
                </a:lnTo>
                <a:lnTo>
                  <a:pt x="366" y="238"/>
                </a:lnTo>
                <a:lnTo>
                  <a:pt x="370" y="236"/>
                </a:lnTo>
                <a:lnTo>
                  <a:pt x="370" y="236"/>
                </a:lnTo>
                <a:lnTo>
                  <a:pt x="374" y="238"/>
                </a:lnTo>
                <a:lnTo>
                  <a:pt x="374" y="238"/>
                </a:lnTo>
                <a:lnTo>
                  <a:pt x="382" y="238"/>
                </a:lnTo>
                <a:lnTo>
                  <a:pt x="390" y="238"/>
                </a:lnTo>
                <a:lnTo>
                  <a:pt x="390" y="238"/>
                </a:lnTo>
                <a:lnTo>
                  <a:pt x="450" y="236"/>
                </a:lnTo>
                <a:lnTo>
                  <a:pt x="450" y="236"/>
                </a:lnTo>
                <a:lnTo>
                  <a:pt x="522" y="238"/>
                </a:lnTo>
                <a:lnTo>
                  <a:pt x="522" y="238"/>
                </a:lnTo>
                <a:lnTo>
                  <a:pt x="536" y="236"/>
                </a:lnTo>
                <a:lnTo>
                  <a:pt x="550" y="238"/>
                </a:lnTo>
                <a:lnTo>
                  <a:pt x="550" y="238"/>
                </a:lnTo>
                <a:lnTo>
                  <a:pt x="568" y="238"/>
                </a:lnTo>
                <a:lnTo>
                  <a:pt x="582" y="236"/>
                </a:lnTo>
                <a:lnTo>
                  <a:pt x="582" y="236"/>
                </a:lnTo>
                <a:lnTo>
                  <a:pt x="668" y="236"/>
                </a:lnTo>
                <a:lnTo>
                  <a:pt x="758" y="234"/>
                </a:lnTo>
                <a:lnTo>
                  <a:pt x="758" y="234"/>
                </a:lnTo>
                <a:lnTo>
                  <a:pt x="802" y="234"/>
                </a:lnTo>
                <a:lnTo>
                  <a:pt x="848" y="234"/>
                </a:lnTo>
                <a:lnTo>
                  <a:pt x="848" y="234"/>
                </a:lnTo>
                <a:lnTo>
                  <a:pt x="892" y="236"/>
                </a:lnTo>
                <a:lnTo>
                  <a:pt x="920" y="236"/>
                </a:lnTo>
                <a:lnTo>
                  <a:pt x="932" y="234"/>
                </a:lnTo>
                <a:lnTo>
                  <a:pt x="932" y="234"/>
                </a:lnTo>
                <a:lnTo>
                  <a:pt x="922" y="232"/>
                </a:lnTo>
                <a:lnTo>
                  <a:pt x="912" y="232"/>
                </a:lnTo>
                <a:lnTo>
                  <a:pt x="912" y="232"/>
                </a:lnTo>
                <a:lnTo>
                  <a:pt x="906" y="232"/>
                </a:lnTo>
                <a:lnTo>
                  <a:pt x="898" y="232"/>
                </a:lnTo>
                <a:lnTo>
                  <a:pt x="898" y="232"/>
                </a:lnTo>
                <a:lnTo>
                  <a:pt x="880" y="230"/>
                </a:lnTo>
                <a:lnTo>
                  <a:pt x="880" y="230"/>
                </a:lnTo>
                <a:lnTo>
                  <a:pt x="868" y="232"/>
                </a:lnTo>
                <a:lnTo>
                  <a:pt x="868" y="232"/>
                </a:lnTo>
                <a:lnTo>
                  <a:pt x="860" y="230"/>
                </a:lnTo>
                <a:lnTo>
                  <a:pt x="860" y="230"/>
                </a:lnTo>
                <a:lnTo>
                  <a:pt x="858" y="230"/>
                </a:lnTo>
                <a:lnTo>
                  <a:pt x="858" y="230"/>
                </a:lnTo>
                <a:lnTo>
                  <a:pt x="856" y="232"/>
                </a:lnTo>
                <a:lnTo>
                  <a:pt x="856" y="232"/>
                </a:lnTo>
                <a:lnTo>
                  <a:pt x="856" y="232"/>
                </a:lnTo>
                <a:lnTo>
                  <a:pt x="854" y="230"/>
                </a:lnTo>
                <a:lnTo>
                  <a:pt x="854" y="228"/>
                </a:lnTo>
                <a:lnTo>
                  <a:pt x="854" y="228"/>
                </a:lnTo>
                <a:lnTo>
                  <a:pt x="856" y="228"/>
                </a:lnTo>
                <a:lnTo>
                  <a:pt x="864" y="226"/>
                </a:lnTo>
                <a:lnTo>
                  <a:pt x="886" y="226"/>
                </a:lnTo>
                <a:lnTo>
                  <a:pt x="920" y="228"/>
                </a:lnTo>
                <a:lnTo>
                  <a:pt x="920" y="228"/>
                </a:lnTo>
                <a:lnTo>
                  <a:pt x="930" y="226"/>
                </a:lnTo>
                <a:lnTo>
                  <a:pt x="930" y="226"/>
                </a:lnTo>
                <a:lnTo>
                  <a:pt x="946" y="226"/>
                </a:lnTo>
                <a:lnTo>
                  <a:pt x="946" y="226"/>
                </a:lnTo>
                <a:lnTo>
                  <a:pt x="968" y="228"/>
                </a:lnTo>
                <a:lnTo>
                  <a:pt x="992" y="226"/>
                </a:lnTo>
                <a:lnTo>
                  <a:pt x="992" y="226"/>
                </a:lnTo>
                <a:lnTo>
                  <a:pt x="1016" y="220"/>
                </a:lnTo>
                <a:lnTo>
                  <a:pt x="1030" y="214"/>
                </a:lnTo>
                <a:lnTo>
                  <a:pt x="1032" y="210"/>
                </a:lnTo>
                <a:lnTo>
                  <a:pt x="1032" y="208"/>
                </a:lnTo>
                <a:lnTo>
                  <a:pt x="1032" y="208"/>
                </a:lnTo>
                <a:lnTo>
                  <a:pt x="1022" y="208"/>
                </a:lnTo>
                <a:lnTo>
                  <a:pt x="1022" y="208"/>
                </a:lnTo>
                <a:lnTo>
                  <a:pt x="1028" y="188"/>
                </a:lnTo>
                <a:lnTo>
                  <a:pt x="1032" y="172"/>
                </a:lnTo>
                <a:lnTo>
                  <a:pt x="1032" y="172"/>
                </a:lnTo>
                <a:close/>
              </a:path>
            </a:pathLst>
          </a:custGeom>
          <a:solidFill>
            <a:srgbClr val="99FFCC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algn="ctr" defTabSz="912510"/>
            <a:r>
              <a:rPr lang="ru-RU" sz="2000" b="1" dirty="0" smtClean="0">
                <a:solidFill>
                  <a:srgbClr val="000000"/>
                </a:solidFill>
              </a:rPr>
              <a:t>Расходы</a:t>
            </a:r>
            <a:endParaRPr lang="en-US" sz="2000" b="1" dirty="0">
              <a:solidFill>
                <a:srgbClr val="000000"/>
              </a:solidFill>
            </a:endParaRPr>
          </a:p>
        </p:txBody>
      </p:sp>
      <p:sp>
        <p:nvSpPr>
          <p:cNvPr id="62" name="Штриховая стрелка вправо 61"/>
          <p:cNvSpPr/>
          <p:nvPr/>
        </p:nvSpPr>
        <p:spPr>
          <a:xfrm rot="702743">
            <a:off x="2777151" y="1805496"/>
            <a:ext cx="1059297" cy="261087"/>
          </a:xfrm>
          <a:prstGeom prst="stripedRightArrow">
            <a:avLst/>
          </a:prstGeom>
          <a:gradFill>
            <a:gsLst>
              <a:gs pos="90000">
                <a:srgbClr val="C00000"/>
              </a:gs>
              <a:gs pos="100000">
                <a:schemeClr val="bg1"/>
              </a:gs>
            </a:gsLst>
            <a:lin ang="5400000" scaled="1"/>
          </a:gradFill>
          <a:ln w="25400" cap="flat" cmpd="sng" algn="ctr">
            <a:noFill/>
            <a:prstDash val="solid"/>
          </a:ln>
          <a:effectLst/>
        </p:spPr>
        <p:txBody>
          <a:bodyPr anchor="ctr"/>
          <a:lstStyle/>
          <a:p>
            <a:pPr algn="ctr" defTabSz="914400">
              <a:defRPr/>
            </a:pPr>
            <a:endParaRPr lang="ru-RU" kern="0" dirty="0">
              <a:solidFill>
                <a:prstClr val="white"/>
              </a:solidFill>
            </a:endParaRPr>
          </a:p>
        </p:txBody>
      </p:sp>
      <p:sp>
        <p:nvSpPr>
          <p:cNvPr id="63" name="Штриховая стрелка вправо 62"/>
          <p:cNvSpPr/>
          <p:nvPr/>
        </p:nvSpPr>
        <p:spPr>
          <a:xfrm rot="688962">
            <a:off x="2750894" y="3000272"/>
            <a:ext cx="1088215" cy="238125"/>
          </a:xfrm>
          <a:prstGeom prst="stripedRightArrow">
            <a:avLst/>
          </a:prstGeom>
          <a:gradFill>
            <a:gsLst>
              <a:gs pos="90000">
                <a:srgbClr val="C00000"/>
              </a:gs>
              <a:gs pos="100000">
                <a:schemeClr val="bg1"/>
              </a:gs>
            </a:gsLst>
            <a:lin ang="5400000" scaled="1"/>
          </a:gradFill>
          <a:ln w="25400" cap="flat" cmpd="sng" algn="ctr">
            <a:noFill/>
            <a:prstDash val="solid"/>
          </a:ln>
          <a:effectLst/>
        </p:spPr>
        <p:txBody>
          <a:bodyPr anchor="ctr"/>
          <a:lstStyle/>
          <a:p>
            <a:pPr algn="ctr" defTabSz="914400">
              <a:defRPr/>
            </a:pPr>
            <a:endParaRPr lang="ru-RU" kern="0" dirty="0">
              <a:solidFill>
                <a:prstClr val="white"/>
              </a:solidFill>
            </a:endParaRPr>
          </a:p>
        </p:txBody>
      </p:sp>
      <p:sp>
        <p:nvSpPr>
          <p:cNvPr id="64" name="Штриховая стрелка вправо 63"/>
          <p:cNvSpPr/>
          <p:nvPr/>
        </p:nvSpPr>
        <p:spPr>
          <a:xfrm rot="20586364">
            <a:off x="5212128" y="1797996"/>
            <a:ext cx="1044892" cy="248782"/>
          </a:xfrm>
          <a:prstGeom prst="stripedRightArrow">
            <a:avLst/>
          </a:prstGeom>
          <a:gradFill>
            <a:gsLst>
              <a:gs pos="86000">
                <a:srgbClr val="C00000"/>
              </a:gs>
              <a:gs pos="91000">
                <a:schemeClr val="bg1"/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914400">
              <a:defRPr/>
            </a:pPr>
            <a:endParaRPr lang="ru-RU" dirty="0">
              <a:solidFill>
                <a:prstClr val="white"/>
              </a:solidFill>
            </a:endParaRPr>
          </a:p>
        </p:txBody>
      </p:sp>
      <p:sp>
        <p:nvSpPr>
          <p:cNvPr id="65" name="Штриховая стрелка вправо 64"/>
          <p:cNvSpPr/>
          <p:nvPr/>
        </p:nvSpPr>
        <p:spPr>
          <a:xfrm rot="20827139">
            <a:off x="5250447" y="2964004"/>
            <a:ext cx="1105878" cy="248782"/>
          </a:xfrm>
          <a:prstGeom prst="stripedRightArrow">
            <a:avLst/>
          </a:prstGeom>
          <a:gradFill>
            <a:gsLst>
              <a:gs pos="86000">
                <a:srgbClr val="C00000"/>
              </a:gs>
              <a:gs pos="91000">
                <a:schemeClr val="bg1"/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914400">
              <a:defRPr/>
            </a:pPr>
            <a:endParaRPr lang="ru-RU" dirty="0">
              <a:solidFill>
                <a:prstClr val="white"/>
              </a:solidFill>
            </a:endParaRPr>
          </a:p>
        </p:txBody>
      </p:sp>
      <p:sp>
        <p:nvSpPr>
          <p:cNvPr id="6" name="Прямоугольник 5"/>
          <p:cNvSpPr/>
          <p:nvPr/>
        </p:nvSpPr>
        <p:spPr>
          <a:xfrm>
            <a:off x="2939466" y="2326574"/>
            <a:ext cx="984461" cy="5539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914400">
              <a:spcBef>
                <a:spcPct val="0"/>
              </a:spcBef>
              <a:defRPr/>
            </a:pPr>
            <a:r>
              <a:rPr lang="ru-RU" altLang="ru-RU" sz="1000" b="1" dirty="0" smtClean="0">
                <a:solidFill>
                  <a:prstClr val="black"/>
                </a:solidFill>
                <a:latin typeface="Calibri" panose="020F0502020204030204" pitchFamily="34" charset="0"/>
                <a:cs typeface="Arial" charset="0"/>
              </a:rPr>
              <a:t>- 381,5 млн рублей или – 3,3 %</a:t>
            </a:r>
            <a:endParaRPr lang="ru-RU" altLang="ru-RU" sz="1000" b="1" dirty="0">
              <a:solidFill>
                <a:prstClr val="black"/>
              </a:solidFill>
              <a:latin typeface="Calibri" panose="020F0502020204030204" pitchFamily="34" charset="0"/>
              <a:cs typeface="Arial" charset="0"/>
            </a:endParaRPr>
          </a:p>
        </p:txBody>
      </p:sp>
      <p:sp>
        <p:nvSpPr>
          <p:cNvPr id="7" name="Прямоугольник 6"/>
          <p:cNvSpPr/>
          <p:nvPr/>
        </p:nvSpPr>
        <p:spPr>
          <a:xfrm>
            <a:off x="5384666" y="2248116"/>
            <a:ext cx="985475" cy="5539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914400">
              <a:spcBef>
                <a:spcPct val="0"/>
              </a:spcBef>
              <a:defRPr/>
            </a:pPr>
            <a:r>
              <a:rPr lang="ru-RU" altLang="ru-RU" sz="1000" b="1" dirty="0" smtClean="0">
                <a:solidFill>
                  <a:prstClr val="black"/>
                </a:solidFill>
                <a:latin typeface="Calibri" panose="020F0502020204030204" pitchFamily="34" charset="0"/>
                <a:cs typeface="Arial" charset="0"/>
              </a:rPr>
              <a:t>+ 499,3 млн рублей или + 4,5 %</a:t>
            </a:r>
            <a:endParaRPr lang="ru-RU" altLang="ru-RU" sz="1000" b="1" dirty="0">
              <a:solidFill>
                <a:prstClr val="black"/>
              </a:solidFill>
              <a:latin typeface="Calibri" panose="020F0502020204030204" pitchFamily="34" charset="0"/>
              <a:cs typeface="Arial" charset="0"/>
            </a:endParaRPr>
          </a:p>
        </p:txBody>
      </p:sp>
      <p:sp>
        <p:nvSpPr>
          <p:cNvPr id="8" name="Прямоугольник 7"/>
          <p:cNvSpPr/>
          <p:nvPr/>
        </p:nvSpPr>
        <p:spPr>
          <a:xfrm rot="10800000" flipV="1">
            <a:off x="3066277" y="3266037"/>
            <a:ext cx="857650" cy="5539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sz="1000" dirty="0"/>
              <a:t>- </a:t>
            </a:r>
            <a:r>
              <a:rPr lang="ru-RU" sz="1000" b="1" dirty="0" smtClean="0"/>
              <a:t>162,7 </a:t>
            </a:r>
            <a:r>
              <a:rPr lang="ru-RU" sz="1000" b="1" dirty="0"/>
              <a:t>млн рублей или – </a:t>
            </a:r>
            <a:r>
              <a:rPr lang="ru-RU" sz="1000" b="1" dirty="0" smtClean="0"/>
              <a:t>2,8 </a:t>
            </a:r>
            <a:r>
              <a:rPr lang="ru-RU" sz="1000" b="1" dirty="0"/>
              <a:t>%</a:t>
            </a:r>
          </a:p>
        </p:txBody>
      </p:sp>
      <p:sp>
        <p:nvSpPr>
          <p:cNvPr id="9" name="Прямоугольник 8"/>
          <p:cNvSpPr/>
          <p:nvPr/>
        </p:nvSpPr>
        <p:spPr>
          <a:xfrm>
            <a:off x="5508104" y="3197063"/>
            <a:ext cx="862037" cy="5539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sz="1000" b="1" dirty="0" smtClean="0"/>
              <a:t>+ 310,0 </a:t>
            </a:r>
            <a:r>
              <a:rPr lang="ru-RU" sz="1000" b="1" dirty="0"/>
              <a:t>млн рублей или </a:t>
            </a:r>
            <a:r>
              <a:rPr lang="ru-RU" sz="1000" b="1" dirty="0" smtClean="0"/>
              <a:t>+ 5,6 </a:t>
            </a:r>
            <a:r>
              <a:rPr lang="ru-RU" sz="1000" b="1" dirty="0"/>
              <a:t>%</a:t>
            </a:r>
          </a:p>
        </p:txBody>
      </p:sp>
    </p:spTree>
    <p:extLst>
      <p:ext uri="{BB962C8B-B14F-4D97-AF65-F5344CB8AC3E}">
        <p14:creationId xmlns:p14="http://schemas.microsoft.com/office/powerpoint/2010/main" val="25811628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100">
        <p14:switch dir="r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alphaModFix amt="88000"/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Freeform 39"/>
          <p:cNvSpPr>
            <a:spLocks noEditPoints="1"/>
          </p:cNvSpPr>
          <p:nvPr/>
        </p:nvSpPr>
        <p:spPr bwMode="auto">
          <a:xfrm>
            <a:off x="729820" y="-10664"/>
            <a:ext cx="5112568" cy="1080118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324" tIns="45662" rIns="91324" bIns="45662" numCol="1" anchor="t" anchorCtr="0" compatLnSpc="1">
            <a:prstTxWarp prst="textNoShape">
              <a:avLst/>
            </a:prstTxWarp>
          </a:bodyPr>
          <a:lstStyle/>
          <a:p>
            <a:pPr defTabSz="913095">
              <a:defRPr/>
            </a:pPr>
            <a:endParaRPr lang="en-US" kern="0">
              <a:solidFill>
                <a:srgbClr val="5B9BD5">
                  <a:lumMod val="75000"/>
                </a:srgbClr>
              </a:solidFill>
            </a:endParaRPr>
          </a:p>
        </p:txBody>
      </p:sp>
      <p:sp>
        <p:nvSpPr>
          <p:cNvPr id="4" name="Прямоугольник 3"/>
          <p:cNvSpPr/>
          <p:nvPr/>
        </p:nvSpPr>
        <p:spPr>
          <a:xfrm>
            <a:off x="395536" y="339508"/>
            <a:ext cx="5688632" cy="399992"/>
          </a:xfrm>
          <a:prstGeom prst="rect">
            <a:avLst/>
          </a:prstGeom>
        </p:spPr>
        <p:txBody>
          <a:bodyPr wrap="square" lIns="91324" tIns="45662" rIns="91324" bIns="45662">
            <a:spAutoFit/>
          </a:bodyPr>
          <a:lstStyle/>
          <a:p>
            <a:pPr algn="ctr" defTabSz="913095">
              <a:spcBef>
                <a:spcPct val="0"/>
              </a:spcBef>
              <a:defRPr/>
            </a:pPr>
            <a:r>
              <a:rPr lang="ru-RU" altLang="ru-RU" sz="2000" b="1" dirty="0" smtClean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cs typeface="Raleway" panose="020B0604020202020204" charset="0"/>
              </a:rPr>
              <a:t>СТРУКТУРА РАСХОДОВ НА 2025-2027 ГОДЫ</a:t>
            </a:r>
            <a:endParaRPr lang="ru-RU" altLang="ru-RU" sz="2000" b="1" dirty="0">
              <a:solidFill>
                <a:srgbClr val="FFFF00"/>
              </a:solidFill>
              <a:effectLst>
                <a:glow rad="127000">
                  <a:prstClr val="black"/>
                </a:glow>
              </a:effectLst>
              <a:cs typeface="Raleway" panose="020B0604020202020204" charset="0"/>
            </a:endParaRPr>
          </a:p>
        </p:txBody>
      </p:sp>
      <p:sp>
        <p:nvSpPr>
          <p:cNvPr id="21" name="Arrow: Chevron 3">
            <a:extLst>
              <a:ext uri="{FF2B5EF4-FFF2-40B4-BE49-F238E27FC236}">
                <a16:creationId xmlns="" xmlns:a16="http://schemas.microsoft.com/office/drawing/2014/main" id="{B74DCDE5-F6FF-490A-B8D2-396498CA034B}"/>
              </a:ext>
            </a:extLst>
          </p:cNvPr>
          <p:cNvSpPr/>
          <p:nvPr/>
        </p:nvSpPr>
        <p:spPr>
          <a:xfrm>
            <a:off x="7158099" y="106652"/>
            <a:ext cx="1947474" cy="370307"/>
          </a:xfrm>
          <a:prstGeom prst="chevron">
            <a:avLst/>
          </a:prstGeom>
          <a:solidFill>
            <a:srgbClr val="769BC9">
              <a:lumMod val="50000"/>
              <a:alpha val="70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algn="ctr" defTabSz="914400">
              <a:defRPr/>
            </a:pPr>
            <a:endParaRPr lang="en-US" kern="0" smtClean="0">
              <a:solidFill>
                <a:prstClr val="black"/>
              </a:solidFill>
              <a:latin typeface="Calibri Light"/>
            </a:endParaRPr>
          </a:p>
        </p:txBody>
      </p:sp>
      <p:grpSp>
        <p:nvGrpSpPr>
          <p:cNvPr id="22" name="Group 57">
            <a:extLst>
              <a:ext uri="{FF2B5EF4-FFF2-40B4-BE49-F238E27FC236}">
                <a16:creationId xmlns="" xmlns:a16="http://schemas.microsoft.com/office/drawing/2014/main" id="{EE4EA1F8-2E82-4BD3-8FEE-7C36ADF445AB}"/>
              </a:ext>
            </a:extLst>
          </p:cNvPr>
          <p:cNvGrpSpPr/>
          <p:nvPr/>
        </p:nvGrpSpPr>
        <p:grpSpPr>
          <a:xfrm>
            <a:off x="7402381" y="134190"/>
            <a:ext cx="289122" cy="276780"/>
            <a:chOff x="4892675" y="2516188"/>
            <a:chExt cx="287338" cy="285750"/>
          </a:xfrm>
          <a:solidFill>
            <a:sysClr val="window" lastClr="FFFFFF"/>
          </a:solidFill>
        </p:grpSpPr>
        <p:sp>
          <p:nvSpPr>
            <p:cNvPr id="25" name="Freeform 1161">
              <a:extLst>
                <a:ext uri="{FF2B5EF4-FFF2-40B4-BE49-F238E27FC236}">
                  <a16:creationId xmlns="" xmlns:a16="http://schemas.microsoft.com/office/drawing/2014/main" id="{DECD2C4C-30A1-4095-BAEF-0291C42CC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675" y="2554288"/>
              <a:ext cx="200025" cy="220663"/>
            </a:xfrm>
            <a:custGeom>
              <a:avLst/>
              <a:gdLst>
                <a:gd name="T0" fmla="*/ 411 w 506"/>
                <a:gd name="T1" fmla="*/ 506 h 554"/>
                <a:gd name="T2" fmla="*/ 506 w 506"/>
                <a:gd name="T3" fmla="*/ 410 h 554"/>
                <a:gd name="T4" fmla="*/ 506 w 506"/>
                <a:gd name="T5" fmla="*/ 11 h 554"/>
                <a:gd name="T6" fmla="*/ 505 w 506"/>
                <a:gd name="T7" fmla="*/ 7 h 554"/>
                <a:gd name="T8" fmla="*/ 503 w 506"/>
                <a:gd name="T9" fmla="*/ 3 h 554"/>
                <a:gd name="T10" fmla="*/ 499 w 506"/>
                <a:gd name="T11" fmla="*/ 1 h 554"/>
                <a:gd name="T12" fmla="*/ 494 w 506"/>
                <a:gd name="T13" fmla="*/ 0 h 554"/>
                <a:gd name="T14" fmla="*/ 410 w 506"/>
                <a:gd name="T15" fmla="*/ 0 h 554"/>
                <a:gd name="T16" fmla="*/ 410 w 506"/>
                <a:gd name="T17" fmla="*/ 71 h 554"/>
                <a:gd name="T18" fmla="*/ 434 w 506"/>
                <a:gd name="T19" fmla="*/ 71 h 554"/>
                <a:gd name="T20" fmla="*/ 434 w 506"/>
                <a:gd name="T21" fmla="*/ 481 h 554"/>
                <a:gd name="T22" fmla="*/ 73 w 506"/>
                <a:gd name="T23" fmla="*/ 481 h 554"/>
                <a:gd name="T24" fmla="*/ 73 w 506"/>
                <a:gd name="T25" fmla="*/ 71 h 554"/>
                <a:gd name="T26" fmla="*/ 97 w 506"/>
                <a:gd name="T27" fmla="*/ 71 h 554"/>
                <a:gd name="T28" fmla="*/ 97 w 506"/>
                <a:gd name="T29" fmla="*/ 0 h 554"/>
                <a:gd name="T30" fmla="*/ 12 w 506"/>
                <a:gd name="T31" fmla="*/ 0 h 554"/>
                <a:gd name="T32" fmla="*/ 7 w 506"/>
                <a:gd name="T33" fmla="*/ 1 h 554"/>
                <a:gd name="T34" fmla="*/ 4 w 506"/>
                <a:gd name="T35" fmla="*/ 3 h 554"/>
                <a:gd name="T36" fmla="*/ 1 w 506"/>
                <a:gd name="T37" fmla="*/ 7 h 554"/>
                <a:gd name="T38" fmla="*/ 0 w 506"/>
                <a:gd name="T39" fmla="*/ 11 h 554"/>
                <a:gd name="T40" fmla="*/ 0 w 506"/>
                <a:gd name="T41" fmla="*/ 494 h 554"/>
                <a:gd name="T42" fmla="*/ 0 w 506"/>
                <a:gd name="T43" fmla="*/ 501 h 554"/>
                <a:gd name="T44" fmla="*/ 1 w 506"/>
                <a:gd name="T45" fmla="*/ 508 h 554"/>
                <a:gd name="T46" fmla="*/ 2 w 506"/>
                <a:gd name="T47" fmla="*/ 514 h 554"/>
                <a:gd name="T48" fmla="*/ 4 w 506"/>
                <a:gd name="T49" fmla="*/ 520 h 554"/>
                <a:gd name="T50" fmla="*/ 6 w 506"/>
                <a:gd name="T51" fmla="*/ 525 h 554"/>
                <a:gd name="T52" fmla="*/ 9 w 506"/>
                <a:gd name="T53" fmla="*/ 530 h 554"/>
                <a:gd name="T54" fmla="*/ 12 w 506"/>
                <a:gd name="T55" fmla="*/ 534 h 554"/>
                <a:gd name="T56" fmla="*/ 15 w 506"/>
                <a:gd name="T57" fmla="*/ 538 h 554"/>
                <a:gd name="T58" fmla="*/ 20 w 506"/>
                <a:gd name="T59" fmla="*/ 542 h 554"/>
                <a:gd name="T60" fmla="*/ 24 w 506"/>
                <a:gd name="T61" fmla="*/ 546 h 554"/>
                <a:gd name="T62" fmla="*/ 29 w 506"/>
                <a:gd name="T63" fmla="*/ 548 h 554"/>
                <a:gd name="T64" fmla="*/ 35 w 506"/>
                <a:gd name="T65" fmla="*/ 550 h 554"/>
                <a:gd name="T66" fmla="*/ 40 w 506"/>
                <a:gd name="T67" fmla="*/ 552 h 554"/>
                <a:gd name="T68" fmla="*/ 46 w 506"/>
                <a:gd name="T69" fmla="*/ 553 h 554"/>
                <a:gd name="T70" fmla="*/ 53 w 506"/>
                <a:gd name="T71" fmla="*/ 554 h 554"/>
                <a:gd name="T72" fmla="*/ 60 w 506"/>
                <a:gd name="T73" fmla="*/ 554 h 554"/>
                <a:gd name="T74" fmla="*/ 396 w 506"/>
                <a:gd name="T75" fmla="*/ 554 h 554"/>
                <a:gd name="T76" fmla="*/ 408 w 506"/>
                <a:gd name="T77" fmla="*/ 512 h 554"/>
                <a:gd name="T78" fmla="*/ 409 w 506"/>
                <a:gd name="T79" fmla="*/ 509 h 554"/>
                <a:gd name="T80" fmla="*/ 411 w 506"/>
                <a:gd name="T81" fmla="*/ 506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06" h="554">
                  <a:moveTo>
                    <a:pt x="411" y="506"/>
                  </a:moveTo>
                  <a:lnTo>
                    <a:pt x="506" y="410"/>
                  </a:lnTo>
                  <a:lnTo>
                    <a:pt x="506" y="11"/>
                  </a:lnTo>
                  <a:lnTo>
                    <a:pt x="505" y="7"/>
                  </a:lnTo>
                  <a:lnTo>
                    <a:pt x="503" y="3"/>
                  </a:lnTo>
                  <a:lnTo>
                    <a:pt x="499" y="1"/>
                  </a:lnTo>
                  <a:lnTo>
                    <a:pt x="494" y="0"/>
                  </a:lnTo>
                  <a:lnTo>
                    <a:pt x="410" y="0"/>
                  </a:lnTo>
                  <a:lnTo>
                    <a:pt x="410" y="71"/>
                  </a:lnTo>
                  <a:lnTo>
                    <a:pt x="434" y="71"/>
                  </a:lnTo>
                  <a:lnTo>
                    <a:pt x="434" y="481"/>
                  </a:lnTo>
                  <a:lnTo>
                    <a:pt x="73" y="481"/>
                  </a:lnTo>
                  <a:lnTo>
                    <a:pt x="73" y="71"/>
                  </a:lnTo>
                  <a:lnTo>
                    <a:pt x="97" y="71"/>
                  </a:lnTo>
                  <a:lnTo>
                    <a:pt x="97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0" y="494"/>
                  </a:lnTo>
                  <a:lnTo>
                    <a:pt x="0" y="501"/>
                  </a:lnTo>
                  <a:lnTo>
                    <a:pt x="1" y="508"/>
                  </a:lnTo>
                  <a:lnTo>
                    <a:pt x="2" y="514"/>
                  </a:lnTo>
                  <a:lnTo>
                    <a:pt x="4" y="520"/>
                  </a:lnTo>
                  <a:lnTo>
                    <a:pt x="6" y="525"/>
                  </a:lnTo>
                  <a:lnTo>
                    <a:pt x="9" y="530"/>
                  </a:lnTo>
                  <a:lnTo>
                    <a:pt x="12" y="534"/>
                  </a:lnTo>
                  <a:lnTo>
                    <a:pt x="15" y="538"/>
                  </a:lnTo>
                  <a:lnTo>
                    <a:pt x="20" y="542"/>
                  </a:lnTo>
                  <a:lnTo>
                    <a:pt x="24" y="546"/>
                  </a:lnTo>
                  <a:lnTo>
                    <a:pt x="29" y="548"/>
                  </a:lnTo>
                  <a:lnTo>
                    <a:pt x="35" y="550"/>
                  </a:lnTo>
                  <a:lnTo>
                    <a:pt x="40" y="552"/>
                  </a:lnTo>
                  <a:lnTo>
                    <a:pt x="46" y="553"/>
                  </a:lnTo>
                  <a:lnTo>
                    <a:pt x="53" y="554"/>
                  </a:lnTo>
                  <a:lnTo>
                    <a:pt x="60" y="554"/>
                  </a:lnTo>
                  <a:lnTo>
                    <a:pt x="396" y="554"/>
                  </a:lnTo>
                  <a:lnTo>
                    <a:pt x="408" y="512"/>
                  </a:lnTo>
                  <a:lnTo>
                    <a:pt x="409" y="509"/>
                  </a:lnTo>
                  <a:lnTo>
                    <a:pt x="411" y="50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26" name="Freeform 1162">
              <a:extLst>
                <a:ext uri="{FF2B5EF4-FFF2-40B4-BE49-F238E27FC236}">
                  <a16:creationId xmlns="" xmlns:a16="http://schemas.microsoft.com/office/drawing/2014/main" id="{ACA6B076-61E2-4FF2-A002-3BAC97091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22550"/>
              <a:ext cx="69850" cy="9525"/>
            </a:xfrm>
            <a:custGeom>
              <a:avLst/>
              <a:gdLst>
                <a:gd name="T0" fmla="*/ 164 w 176"/>
                <a:gd name="T1" fmla="*/ 0 h 25"/>
                <a:gd name="T2" fmla="*/ 12 w 176"/>
                <a:gd name="T3" fmla="*/ 0 h 25"/>
                <a:gd name="T4" fmla="*/ 7 w 176"/>
                <a:gd name="T5" fmla="*/ 1 h 25"/>
                <a:gd name="T6" fmla="*/ 4 w 176"/>
                <a:gd name="T7" fmla="*/ 4 h 25"/>
                <a:gd name="T8" fmla="*/ 1 w 176"/>
                <a:gd name="T9" fmla="*/ 7 h 25"/>
                <a:gd name="T10" fmla="*/ 0 w 176"/>
                <a:gd name="T11" fmla="*/ 12 h 25"/>
                <a:gd name="T12" fmla="*/ 1 w 176"/>
                <a:gd name="T13" fmla="*/ 18 h 25"/>
                <a:gd name="T14" fmla="*/ 4 w 176"/>
                <a:gd name="T15" fmla="*/ 21 h 25"/>
                <a:gd name="T16" fmla="*/ 7 w 176"/>
                <a:gd name="T17" fmla="*/ 24 h 25"/>
                <a:gd name="T18" fmla="*/ 12 w 176"/>
                <a:gd name="T19" fmla="*/ 25 h 25"/>
                <a:gd name="T20" fmla="*/ 164 w 176"/>
                <a:gd name="T21" fmla="*/ 25 h 25"/>
                <a:gd name="T22" fmla="*/ 168 w 176"/>
                <a:gd name="T23" fmla="*/ 24 h 25"/>
                <a:gd name="T24" fmla="*/ 172 w 176"/>
                <a:gd name="T25" fmla="*/ 21 h 25"/>
                <a:gd name="T26" fmla="*/ 175 w 176"/>
                <a:gd name="T27" fmla="*/ 18 h 25"/>
                <a:gd name="T28" fmla="*/ 176 w 176"/>
                <a:gd name="T29" fmla="*/ 12 h 25"/>
                <a:gd name="T30" fmla="*/ 175 w 176"/>
                <a:gd name="T31" fmla="*/ 7 h 25"/>
                <a:gd name="T32" fmla="*/ 172 w 176"/>
                <a:gd name="T33" fmla="*/ 4 h 25"/>
                <a:gd name="T34" fmla="*/ 168 w 176"/>
                <a:gd name="T35" fmla="*/ 1 h 25"/>
                <a:gd name="T36" fmla="*/ 164 w 176"/>
                <a:gd name="T3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5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4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8"/>
                  </a:lnTo>
                  <a:lnTo>
                    <a:pt x="4" y="21"/>
                  </a:lnTo>
                  <a:lnTo>
                    <a:pt x="7" y="24"/>
                  </a:lnTo>
                  <a:lnTo>
                    <a:pt x="12" y="25"/>
                  </a:lnTo>
                  <a:lnTo>
                    <a:pt x="164" y="25"/>
                  </a:lnTo>
                  <a:lnTo>
                    <a:pt x="168" y="24"/>
                  </a:lnTo>
                  <a:lnTo>
                    <a:pt x="172" y="21"/>
                  </a:lnTo>
                  <a:lnTo>
                    <a:pt x="175" y="18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4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27" name="Freeform 1163">
              <a:extLst>
                <a:ext uri="{FF2B5EF4-FFF2-40B4-BE49-F238E27FC236}">
                  <a16:creationId xmlns="" xmlns:a16="http://schemas.microsoft.com/office/drawing/2014/main" id="{430041FE-A5BC-456F-85E7-0E6E667DE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300" y="2516188"/>
              <a:ext cx="104775" cy="82550"/>
            </a:xfrm>
            <a:custGeom>
              <a:avLst/>
              <a:gdLst>
                <a:gd name="T0" fmla="*/ 253 w 266"/>
                <a:gd name="T1" fmla="*/ 205 h 205"/>
                <a:gd name="T2" fmla="*/ 263 w 266"/>
                <a:gd name="T3" fmla="*/ 202 h 205"/>
                <a:gd name="T4" fmla="*/ 266 w 266"/>
                <a:gd name="T5" fmla="*/ 193 h 205"/>
                <a:gd name="T6" fmla="*/ 265 w 266"/>
                <a:gd name="T7" fmla="*/ 56 h 205"/>
                <a:gd name="T8" fmla="*/ 258 w 266"/>
                <a:gd name="T9" fmla="*/ 49 h 205"/>
                <a:gd name="T10" fmla="*/ 217 w 266"/>
                <a:gd name="T11" fmla="*/ 48 h 205"/>
                <a:gd name="T12" fmla="*/ 205 w 266"/>
                <a:gd name="T13" fmla="*/ 43 h 205"/>
                <a:gd name="T14" fmla="*/ 200 w 266"/>
                <a:gd name="T15" fmla="*/ 32 h 205"/>
                <a:gd name="T16" fmla="*/ 192 w 266"/>
                <a:gd name="T17" fmla="*/ 19 h 205"/>
                <a:gd name="T18" fmla="*/ 178 w 266"/>
                <a:gd name="T19" fmla="*/ 9 h 205"/>
                <a:gd name="T20" fmla="*/ 169 w 266"/>
                <a:gd name="T21" fmla="*/ 5 h 205"/>
                <a:gd name="T22" fmla="*/ 166 w 266"/>
                <a:gd name="T23" fmla="*/ 4 h 205"/>
                <a:gd name="T24" fmla="*/ 162 w 266"/>
                <a:gd name="T25" fmla="*/ 4 h 205"/>
                <a:gd name="T26" fmla="*/ 158 w 266"/>
                <a:gd name="T27" fmla="*/ 3 h 205"/>
                <a:gd name="T28" fmla="*/ 154 w 266"/>
                <a:gd name="T29" fmla="*/ 2 h 205"/>
                <a:gd name="T30" fmla="*/ 150 w 266"/>
                <a:gd name="T31" fmla="*/ 1 h 205"/>
                <a:gd name="T32" fmla="*/ 145 w 266"/>
                <a:gd name="T33" fmla="*/ 1 h 205"/>
                <a:gd name="T34" fmla="*/ 140 w 266"/>
                <a:gd name="T35" fmla="*/ 0 h 205"/>
                <a:gd name="T36" fmla="*/ 131 w 266"/>
                <a:gd name="T37" fmla="*/ 0 h 205"/>
                <a:gd name="T38" fmla="*/ 125 w 266"/>
                <a:gd name="T39" fmla="*/ 1 h 205"/>
                <a:gd name="T40" fmla="*/ 121 w 266"/>
                <a:gd name="T41" fmla="*/ 1 h 205"/>
                <a:gd name="T42" fmla="*/ 117 w 266"/>
                <a:gd name="T43" fmla="*/ 2 h 205"/>
                <a:gd name="T44" fmla="*/ 113 w 266"/>
                <a:gd name="T45" fmla="*/ 3 h 205"/>
                <a:gd name="T46" fmla="*/ 110 w 266"/>
                <a:gd name="T47" fmla="*/ 4 h 205"/>
                <a:gd name="T48" fmla="*/ 106 w 266"/>
                <a:gd name="T49" fmla="*/ 4 h 205"/>
                <a:gd name="T50" fmla="*/ 102 w 266"/>
                <a:gd name="T51" fmla="*/ 5 h 205"/>
                <a:gd name="T52" fmla="*/ 92 w 266"/>
                <a:gd name="T53" fmla="*/ 9 h 205"/>
                <a:gd name="T54" fmla="*/ 79 w 266"/>
                <a:gd name="T55" fmla="*/ 19 h 205"/>
                <a:gd name="T56" fmla="*/ 70 w 266"/>
                <a:gd name="T57" fmla="*/ 32 h 205"/>
                <a:gd name="T58" fmla="*/ 65 w 266"/>
                <a:gd name="T59" fmla="*/ 43 h 205"/>
                <a:gd name="T60" fmla="*/ 55 w 266"/>
                <a:gd name="T61" fmla="*/ 48 h 205"/>
                <a:gd name="T62" fmla="*/ 9 w 266"/>
                <a:gd name="T63" fmla="*/ 49 h 205"/>
                <a:gd name="T64" fmla="*/ 1 w 266"/>
                <a:gd name="T65" fmla="*/ 56 h 205"/>
                <a:gd name="T66" fmla="*/ 0 w 266"/>
                <a:gd name="T67" fmla="*/ 193 h 205"/>
                <a:gd name="T68" fmla="*/ 5 w 266"/>
                <a:gd name="T69" fmla="*/ 202 h 205"/>
                <a:gd name="T70" fmla="*/ 13 w 266"/>
                <a:gd name="T71" fmla="*/ 205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66" h="205">
                  <a:moveTo>
                    <a:pt x="13" y="205"/>
                  </a:moveTo>
                  <a:lnTo>
                    <a:pt x="253" y="205"/>
                  </a:lnTo>
                  <a:lnTo>
                    <a:pt x="258" y="204"/>
                  </a:lnTo>
                  <a:lnTo>
                    <a:pt x="263" y="202"/>
                  </a:lnTo>
                  <a:lnTo>
                    <a:pt x="265" y="198"/>
                  </a:lnTo>
                  <a:lnTo>
                    <a:pt x="266" y="193"/>
                  </a:lnTo>
                  <a:lnTo>
                    <a:pt x="266" y="60"/>
                  </a:lnTo>
                  <a:lnTo>
                    <a:pt x="265" y="56"/>
                  </a:lnTo>
                  <a:lnTo>
                    <a:pt x="263" y="52"/>
                  </a:lnTo>
                  <a:lnTo>
                    <a:pt x="258" y="49"/>
                  </a:lnTo>
                  <a:lnTo>
                    <a:pt x="253" y="48"/>
                  </a:lnTo>
                  <a:lnTo>
                    <a:pt x="217" y="48"/>
                  </a:lnTo>
                  <a:lnTo>
                    <a:pt x="207" y="48"/>
                  </a:lnTo>
                  <a:lnTo>
                    <a:pt x="205" y="43"/>
                  </a:lnTo>
                  <a:lnTo>
                    <a:pt x="203" y="38"/>
                  </a:lnTo>
                  <a:lnTo>
                    <a:pt x="200" y="32"/>
                  </a:lnTo>
                  <a:lnTo>
                    <a:pt x="197" y="26"/>
                  </a:lnTo>
                  <a:lnTo>
                    <a:pt x="192" y="19"/>
                  </a:lnTo>
                  <a:lnTo>
                    <a:pt x="186" y="14"/>
                  </a:lnTo>
                  <a:lnTo>
                    <a:pt x="178" y="9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6" y="4"/>
                  </a:lnTo>
                  <a:lnTo>
                    <a:pt x="163" y="4"/>
                  </a:lnTo>
                  <a:lnTo>
                    <a:pt x="162" y="4"/>
                  </a:lnTo>
                  <a:lnTo>
                    <a:pt x="161" y="4"/>
                  </a:lnTo>
                  <a:lnTo>
                    <a:pt x="158" y="3"/>
                  </a:lnTo>
                  <a:lnTo>
                    <a:pt x="155" y="2"/>
                  </a:lnTo>
                  <a:lnTo>
                    <a:pt x="154" y="2"/>
                  </a:lnTo>
                  <a:lnTo>
                    <a:pt x="153" y="1"/>
                  </a:lnTo>
                  <a:lnTo>
                    <a:pt x="150" y="1"/>
                  </a:lnTo>
                  <a:lnTo>
                    <a:pt x="147" y="1"/>
                  </a:lnTo>
                  <a:lnTo>
                    <a:pt x="145" y="1"/>
                  </a:lnTo>
                  <a:lnTo>
                    <a:pt x="144" y="1"/>
                  </a:lnTo>
                  <a:lnTo>
                    <a:pt x="140" y="0"/>
                  </a:lnTo>
                  <a:lnTo>
                    <a:pt x="135" y="0"/>
                  </a:lnTo>
                  <a:lnTo>
                    <a:pt x="131" y="0"/>
                  </a:lnTo>
                  <a:lnTo>
                    <a:pt x="126" y="1"/>
                  </a:lnTo>
                  <a:lnTo>
                    <a:pt x="125" y="1"/>
                  </a:lnTo>
                  <a:lnTo>
                    <a:pt x="124" y="1"/>
                  </a:lnTo>
                  <a:lnTo>
                    <a:pt x="121" y="1"/>
                  </a:lnTo>
                  <a:lnTo>
                    <a:pt x="118" y="1"/>
                  </a:lnTo>
                  <a:lnTo>
                    <a:pt x="117" y="2"/>
                  </a:lnTo>
                  <a:lnTo>
                    <a:pt x="116" y="2"/>
                  </a:lnTo>
                  <a:lnTo>
                    <a:pt x="113" y="3"/>
                  </a:lnTo>
                  <a:lnTo>
                    <a:pt x="110" y="4"/>
                  </a:lnTo>
                  <a:lnTo>
                    <a:pt x="110" y="4"/>
                  </a:lnTo>
                  <a:lnTo>
                    <a:pt x="109" y="4"/>
                  </a:lnTo>
                  <a:lnTo>
                    <a:pt x="106" y="4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1" y="5"/>
                  </a:lnTo>
                  <a:lnTo>
                    <a:pt x="92" y="9"/>
                  </a:lnTo>
                  <a:lnTo>
                    <a:pt x="85" y="14"/>
                  </a:lnTo>
                  <a:lnTo>
                    <a:pt x="79" y="19"/>
                  </a:lnTo>
                  <a:lnTo>
                    <a:pt x="74" y="26"/>
                  </a:lnTo>
                  <a:lnTo>
                    <a:pt x="70" y="32"/>
                  </a:lnTo>
                  <a:lnTo>
                    <a:pt x="67" y="38"/>
                  </a:lnTo>
                  <a:lnTo>
                    <a:pt x="65" y="43"/>
                  </a:lnTo>
                  <a:lnTo>
                    <a:pt x="64" y="48"/>
                  </a:lnTo>
                  <a:lnTo>
                    <a:pt x="55" y="48"/>
                  </a:lnTo>
                  <a:lnTo>
                    <a:pt x="13" y="48"/>
                  </a:lnTo>
                  <a:lnTo>
                    <a:pt x="9" y="49"/>
                  </a:lnTo>
                  <a:lnTo>
                    <a:pt x="5" y="52"/>
                  </a:lnTo>
                  <a:lnTo>
                    <a:pt x="1" y="56"/>
                  </a:lnTo>
                  <a:lnTo>
                    <a:pt x="0" y="60"/>
                  </a:lnTo>
                  <a:lnTo>
                    <a:pt x="0" y="193"/>
                  </a:lnTo>
                  <a:lnTo>
                    <a:pt x="1" y="198"/>
                  </a:lnTo>
                  <a:lnTo>
                    <a:pt x="5" y="202"/>
                  </a:lnTo>
                  <a:lnTo>
                    <a:pt x="9" y="204"/>
                  </a:lnTo>
                  <a:lnTo>
                    <a:pt x="13" y="20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29" name="Freeform 1164">
              <a:extLst>
                <a:ext uri="{FF2B5EF4-FFF2-40B4-BE49-F238E27FC236}">
                  <a16:creationId xmlns="" xmlns:a16="http://schemas.microsoft.com/office/drawing/2014/main" id="{796704C1-487B-43FB-8336-10F28D9A4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1425" y="2767013"/>
              <a:ext cx="34925" cy="34925"/>
            </a:xfrm>
            <a:custGeom>
              <a:avLst/>
              <a:gdLst>
                <a:gd name="T0" fmla="*/ 0 w 88"/>
                <a:gd name="T1" fmla="*/ 88 h 88"/>
                <a:gd name="T2" fmla="*/ 88 w 88"/>
                <a:gd name="T3" fmla="*/ 64 h 88"/>
                <a:gd name="T4" fmla="*/ 25 w 88"/>
                <a:gd name="T5" fmla="*/ 0 h 88"/>
                <a:gd name="T6" fmla="*/ 0 w 88"/>
                <a:gd name="T7" fmla="*/ 8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88">
                  <a:moveTo>
                    <a:pt x="0" y="88"/>
                  </a:moveTo>
                  <a:lnTo>
                    <a:pt x="88" y="64"/>
                  </a:lnTo>
                  <a:lnTo>
                    <a:pt x="25" y="0"/>
                  </a:lnTo>
                  <a:lnTo>
                    <a:pt x="0" y="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30" name="Freeform 1165">
              <a:extLst>
                <a:ext uri="{FF2B5EF4-FFF2-40B4-BE49-F238E27FC236}">
                  <a16:creationId xmlns="" xmlns:a16="http://schemas.microsoft.com/office/drawing/2014/main" id="{C8AE7332-B168-4839-9413-70CF47DC3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5713" y="2701925"/>
              <a:ext cx="87313" cy="85725"/>
            </a:xfrm>
            <a:custGeom>
              <a:avLst/>
              <a:gdLst>
                <a:gd name="T0" fmla="*/ 0 w 218"/>
                <a:gd name="T1" fmla="*/ 145 h 218"/>
                <a:gd name="T2" fmla="*/ 73 w 218"/>
                <a:gd name="T3" fmla="*/ 218 h 218"/>
                <a:gd name="T4" fmla="*/ 218 w 218"/>
                <a:gd name="T5" fmla="*/ 74 h 218"/>
                <a:gd name="T6" fmla="*/ 144 w 218"/>
                <a:gd name="T7" fmla="*/ 0 h 218"/>
                <a:gd name="T8" fmla="*/ 0 w 218"/>
                <a:gd name="T9" fmla="*/ 145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8" h="218">
                  <a:moveTo>
                    <a:pt x="0" y="145"/>
                  </a:moveTo>
                  <a:lnTo>
                    <a:pt x="73" y="218"/>
                  </a:lnTo>
                  <a:lnTo>
                    <a:pt x="218" y="74"/>
                  </a:lnTo>
                  <a:lnTo>
                    <a:pt x="144" y="0"/>
                  </a:lnTo>
                  <a:lnTo>
                    <a:pt x="0" y="14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31" name="Freeform 1166">
              <a:extLst>
                <a:ext uri="{FF2B5EF4-FFF2-40B4-BE49-F238E27FC236}">
                  <a16:creationId xmlns="" xmlns:a16="http://schemas.microsoft.com/office/drawing/2014/main" id="{A26445E2-D268-4050-86CC-6EB1E5803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0800" y="2674938"/>
              <a:ext cx="49213" cy="49213"/>
            </a:xfrm>
            <a:custGeom>
              <a:avLst/>
              <a:gdLst>
                <a:gd name="T0" fmla="*/ 50 w 123"/>
                <a:gd name="T1" fmla="*/ 0 h 123"/>
                <a:gd name="T2" fmla="*/ 0 w 123"/>
                <a:gd name="T3" fmla="*/ 50 h 123"/>
                <a:gd name="T4" fmla="*/ 73 w 123"/>
                <a:gd name="T5" fmla="*/ 123 h 123"/>
                <a:gd name="T6" fmla="*/ 123 w 123"/>
                <a:gd name="T7" fmla="*/ 73 h 123"/>
                <a:gd name="T8" fmla="*/ 50 w 123"/>
                <a:gd name="T9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3" h="123">
                  <a:moveTo>
                    <a:pt x="50" y="0"/>
                  </a:moveTo>
                  <a:lnTo>
                    <a:pt x="0" y="50"/>
                  </a:lnTo>
                  <a:lnTo>
                    <a:pt x="73" y="123"/>
                  </a:lnTo>
                  <a:lnTo>
                    <a:pt x="123" y="73"/>
                  </a:lnTo>
                  <a:lnTo>
                    <a:pt x="5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32" name="Freeform 1167">
              <a:extLst>
                <a:ext uri="{FF2B5EF4-FFF2-40B4-BE49-F238E27FC236}">
                  <a16:creationId xmlns="" xmlns:a16="http://schemas.microsoft.com/office/drawing/2014/main" id="{4316318C-71C4-4159-B0E7-B80F0216B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51125"/>
              <a:ext cx="69850" cy="9525"/>
            </a:xfrm>
            <a:custGeom>
              <a:avLst/>
              <a:gdLst>
                <a:gd name="T0" fmla="*/ 164 w 176"/>
                <a:gd name="T1" fmla="*/ 0 h 23"/>
                <a:gd name="T2" fmla="*/ 12 w 176"/>
                <a:gd name="T3" fmla="*/ 0 h 23"/>
                <a:gd name="T4" fmla="*/ 7 w 176"/>
                <a:gd name="T5" fmla="*/ 1 h 23"/>
                <a:gd name="T6" fmla="*/ 4 w 176"/>
                <a:gd name="T7" fmla="*/ 3 h 23"/>
                <a:gd name="T8" fmla="*/ 1 w 176"/>
                <a:gd name="T9" fmla="*/ 7 h 23"/>
                <a:gd name="T10" fmla="*/ 0 w 176"/>
                <a:gd name="T11" fmla="*/ 12 h 23"/>
                <a:gd name="T12" fmla="*/ 1 w 176"/>
                <a:gd name="T13" fmla="*/ 16 h 23"/>
                <a:gd name="T14" fmla="*/ 4 w 176"/>
                <a:gd name="T15" fmla="*/ 20 h 23"/>
                <a:gd name="T16" fmla="*/ 7 w 176"/>
                <a:gd name="T17" fmla="*/ 23 h 23"/>
                <a:gd name="T18" fmla="*/ 12 w 176"/>
                <a:gd name="T19" fmla="*/ 23 h 23"/>
                <a:gd name="T20" fmla="*/ 164 w 176"/>
                <a:gd name="T21" fmla="*/ 23 h 23"/>
                <a:gd name="T22" fmla="*/ 168 w 176"/>
                <a:gd name="T23" fmla="*/ 23 h 23"/>
                <a:gd name="T24" fmla="*/ 172 w 176"/>
                <a:gd name="T25" fmla="*/ 20 h 23"/>
                <a:gd name="T26" fmla="*/ 175 w 176"/>
                <a:gd name="T27" fmla="*/ 16 h 23"/>
                <a:gd name="T28" fmla="*/ 176 w 176"/>
                <a:gd name="T29" fmla="*/ 12 h 23"/>
                <a:gd name="T30" fmla="*/ 175 w 176"/>
                <a:gd name="T31" fmla="*/ 7 h 23"/>
                <a:gd name="T32" fmla="*/ 172 w 176"/>
                <a:gd name="T33" fmla="*/ 3 h 23"/>
                <a:gd name="T34" fmla="*/ 168 w 176"/>
                <a:gd name="T35" fmla="*/ 1 h 23"/>
                <a:gd name="T36" fmla="*/ 164 w 176"/>
                <a:gd name="T3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3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3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33" name="Freeform 1168">
              <a:extLst>
                <a:ext uri="{FF2B5EF4-FFF2-40B4-BE49-F238E27FC236}">
                  <a16:creationId xmlns="" xmlns:a16="http://schemas.microsoft.com/office/drawing/2014/main" id="{527DBA08-4A05-4BCA-B844-A187DF7ED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79700"/>
              <a:ext cx="69850" cy="9525"/>
            </a:xfrm>
            <a:custGeom>
              <a:avLst/>
              <a:gdLst>
                <a:gd name="T0" fmla="*/ 176 w 176"/>
                <a:gd name="T1" fmla="*/ 11 h 23"/>
                <a:gd name="T2" fmla="*/ 175 w 176"/>
                <a:gd name="T3" fmla="*/ 7 h 23"/>
                <a:gd name="T4" fmla="*/ 172 w 176"/>
                <a:gd name="T5" fmla="*/ 3 h 23"/>
                <a:gd name="T6" fmla="*/ 168 w 176"/>
                <a:gd name="T7" fmla="*/ 1 h 23"/>
                <a:gd name="T8" fmla="*/ 164 w 176"/>
                <a:gd name="T9" fmla="*/ 0 h 23"/>
                <a:gd name="T10" fmla="*/ 12 w 176"/>
                <a:gd name="T11" fmla="*/ 0 h 23"/>
                <a:gd name="T12" fmla="*/ 7 w 176"/>
                <a:gd name="T13" fmla="*/ 1 h 23"/>
                <a:gd name="T14" fmla="*/ 4 w 176"/>
                <a:gd name="T15" fmla="*/ 3 h 23"/>
                <a:gd name="T16" fmla="*/ 1 w 176"/>
                <a:gd name="T17" fmla="*/ 7 h 23"/>
                <a:gd name="T18" fmla="*/ 0 w 176"/>
                <a:gd name="T19" fmla="*/ 11 h 23"/>
                <a:gd name="T20" fmla="*/ 1 w 176"/>
                <a:gd name="T21" fmla="*/ 16 h 23"/>
                <a:gd name="T22" fmla="*/ 4 w 176"/>
                <a:gd name="T23" fmla="*/ 20 h 23"/>
                <a:gd name="T24" fmla="*/ 7 w 176"/>
                <a:gd name="T25" fmla="*/ 22 h 23"/>
                <a:gd name="T26" fmla="*/ 12 w 176"/>
                <a:gd name="T27" fmla="*/ 23 h 23"/>
                <a:gd name="T28" fmla="*/ 164 w 176"/>
                <a:gd name="T29" fmla="*/ 23 h 23"/>
                <a:gd name="T30" fmla="*/ 168 w 176"/>
                <a:gd name="T31" fmla="*/ 22 h 23"/>
                <a:gd name="T32" fmla="*/ 172 w 176"/>
                <a:gd name="T33" fmla="*/ 20 h 23"/>
                <a:gd name="T34" fmla="*/ 175 w 176"/>
                <a:gd name="T35" fmla="*/ 16 h 23"/>
                <a:gd name="T36" fmla="*/ 176 w 176"/>
                <a:gd name="T37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76" y="11"/>
                  </a:move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2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2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34" name="Freeform 1169">
              <a:extLst>
                <a:ext uri="{FF2B5EF4-FFF2-40B4-BE49-F238E27FC236}">
                  <a16:creationId xmlns="" xmlns:a16="http://schemas.microsoft.com/office/drawing/2014/main" id="{4C89D2D4-8C61-4BC8-9EBB-1CC3995E9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708275"/>
              <a:ext cx="46038" cy="9525"/>
            </a:xfrm>
            <a:custGeom>
              <a:avLst/>
              <a:gdLst>
                <a:gd name="T0" fmla="*/ 12 w 115"/>
                <a:gd name="T1" fmla="*/ 0 h 24"/>
                <a:gd name="T2" fmla="*/ 7 w 115"/>
                <a:gd name="T3" fmla="*/ 1 h 24"/>
                <a:gd name="T4" fmla="*/ 4 w 115"/>
                <a:gd name="T5" fmla="*/ 3 h 24"/>
                <a:gd name="T6" fmla="*/ 1 w 115"/>
                <a:gd name="T7" fmla="*/ 8 h 24"/>
                <a:gd name="T8" fmla="*/ 0 w 115"/>
                <a:gd name="T9" fmla="*/ 12 h 24"/>
                <a:gd name="T10" fmla="*/ 1 w 115"/>
                <a:gd name="T11" fmla="*/ 17 h 24"/>
                <a:gd name="T12" fmla="*/ 4 w 115"/>
                <a:gd name="T13" fmla="*/ 21 h 24"/>
                <a:gd name="T14" fmla="*/ 7 w 115"/>
                <a:gd name="T15" fmla="*/ 23 h 24"/>
                <a:gd name="T16" fmla="*/ 12 w 115"/>
                <a:gd name="T17" fmla="*/ 24 h 24"/>
                <a:gd name="T18" fmla="*/ 103 w 115"/>
                <a:gd name="T19" fmla="*/ 24 h 24"/>
                <a:gd name="T20" fmla="*/ 108 w 115"/>
                <a:gd name="T21" fmla="*/ 23 h 24"/>
                <a:gd name="T22" fmla="*/ 112 w 115"/>
                <a:gd name="T23" fmla="*/ 21 h 24"/>
                <a:gd name="T24" fmla="*/ 114 w 115"/>
                <a:gd name="T25" fmla="*/ 17 h 24"/>
                <a:gd name="T26" fmla="*/ 115 w 115"/>
                <a:gd name="T27" fmla="*/ 12 h 24"/>
                <a:gd name="T28" fmla="*/ 114 w 115"/>
                <a:gd name="T29" fmla="*/ 8 h 24"/>
                <a:gd name="T30" fmla="*/ 112 w 115"/>
                <a:gd name="T31" fmla="*/ 3 h 24"/>
                <a:gd name="T32" fmla="*/ 108 w 115"/>
                <a:gd name="T33" fmla="*/ 1 h 24"/>
                <a:gd name="T34" fmla="*/ 103 w 115"/>
                <a:gd name="T35" fmla="*/ 0 h 24"/>
                <a:gd name="T36" fmla="*/ 12 w 115"/>
                <a:gd name="T3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5" h="24">
                  <a:moveTo>
                    <a:pt x="12" y="0"/>
                  </a:moveTo>
                  <a:lnTo>
                    <a:pt x="7" y="1"/>
                  </a:lnTo>
                  <a:lnTo>
                    <a:pt x="4" y="3"/>
                  </a:lnTo>
                  <a:lnTo>
                    <a:pt x="1" y="8"/>
                  </a:lnTo>
                  <a:lnTo>
                    <a:pt x="0" y="12"/>
                  </a:lnTo>
                  <a:lnTo>
                    <a:pt x="1" y="17"/>
                  </a:lnTo>
                  <a:lnTo>
                    <a:pt x="4" y="21"/>
                  </a:lnTo>
                  <a:lnTo>
                    <a:pt x="7" y="23"/>
                  </a:lnTo>
                  <a:lnTo>
                    <a:pt x="12" y="24"/>
                  </a:lnTo>
                  <a:lnTo>
                    <a:pt x="103" y="24"/>
                  </a:lnTo>
                  <a:lnTo>
                    <a:pt x="108" y="23"/>
                  </a:lnTo>
                  <a:lnTo>
                    <a:pt x="112" y="21"/>
                  </a:lnTo>
                  <a:lnTo>
                    <a:pt x="114" y="17"/>
                  </a:lnTo>
                  <a:lnTo>
                    <a:pt x="115" y="12"/>
                  </a:lnTo>
                  <a:lnTo>
                    <a:pt x="114" y="8"/>
                  </a:lnTo>
                  <a:lnTo>
                    <a:pt x="112" y="3"/>
                  </a:lnTo>
                  <a:lnTo>
                    <a:pt x="108" y="1"/>
                  </a:lnTo>
                  <a:lnTo>
                    <a:pt x="103" y="0"/>
                  </a:lnTo>
                  <a:lnTo>
                    <a:pt x="1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</p:grpSp>
      <p:sp>
        <p:nvSpPr>
          <p:cNvPr id="35" name="Oval 15">
            <a:extLst>
              <a:ext uri="{FF2B5EF4-FFF2-40B4-BE49-F238E27FC236}">
                <a16:creationId xmlns="" xmlns:a16="http://schemas.microsoft.com/office/drawing/2014/main" id="{BDB611C0-188C-4800-8C8D-7405100DC7C7}"/>
              </a:ext>
            </a:extLst>
          </p:cNvPr>
          <p:cNvSpPr/>
          <p:nvPr/>
        </p:nvSpPr>
        <p:spPr>
          <a:xfrm>
            <a:off x="8104499" y="433480"/>
            <a:ext cx="124037" cy="107451"/>
          </a:xfrm>
          <a:prstGeom prst="ellipse">
            <a:avLst/>
          </a:prstGeom>
          <a:solidFill>
            <a:srgbClr val="769BC9">
              <a:lumMod val="50000"/>
            </a:srgbClr>
          </a:solidFill>
          <a:ln w="38100" cap="flat" cmpd="sng" algn="ctr">
            <a:solidFill>
              <a:sysClr val="window" lastClr="FFFFFF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algn="ctr" defTabSz="914400">
              <a:defRPr/>
            </a:pPr>
            <a:endParaRPr lang="en-US" kern="0" smtClean="0">
              <a:solidFill>
                <a:prstClr val="white"/>
              </a:solidFill>
              <a:latin typeface="Calibri Light"/>
            </a:endParaRPr>
          </a:p>
        </p:txBody>
      </p:sp>
      <p:sp>
        <p:nvSpPr>
          <p:cNvPr id="36" name="TextBox 35"/>
          <p:cNvSpPr txBox="1"/>
          <p:nvPr/>
        </p:nvSpPr>
        <p:spPr>
          <a:xfrm>
            <a:off x="7662889" y="80225"/>
            <a:ext cx="148886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912510"/>
            <a:r>
              <a:rPr lang="ru-RU" b="1" dirty="0">
                <a:solidFill>
                  <a:srgbClr val="FFFFFF"/>
                </a:solidFill>
              </a:rPr>
              <a:t>м</a:t>
            </a:r>
            <a:r>
              <a:rPr lang="ru-RU" b="1" dirty="0" smtClean="0">
                <a:solidFill>
                  <a:srgbClr val="FFFFFF"/>
                </a:solidFill>
              </a:rPr>
              <a:t>лн рублей</a:t>
            </a:r>
            <a:endParaRPr lang="ru-RU" b="1" dirty="0">
              <a:solidFill>
                <a:srgbClr val="FFFFFF"/>
              </a:solidFill>
            </a:endParaRPr>
          </a:p>
        </p:txBody>
      </p:sp>
      <p:graphicFrame>
        <p:nvGraphicFramePr>
          <p:cNvPr id="12" name="Диаграмма 11"/>
          <p:cNvGraphicFramePr/>
          <p:nvPr>
            <p:extLst>
              <p:ext uri="{D42A27DB-BD31-4B8C-83A1-F6EECF244321}">
                <p14:modId xmlns:p14="http://schemas.microsoft.com/office/powerpoint/2010/main" val="4228964888"/>
              </p:ext>
            </p:extLst>
          </p:nvPr>
        </p:nvGraphicFramePr>
        <p:xfrm>
          <a:off x="400724" y="2681839"/>
          <a:ext cx="2402604" cy="203360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13" name="Прямоугольник 12"/>
          <p:cNvSpPr/>
          <p:nvPr/>
        </p:nvSpPr>
        <p:spPr>
          <a:xfrm>
            <a:off x="504339" y="1567920"/>
            <a:ext cx="1746724" cy="43088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912510">
              <a:spcBef>
                <a:spcPct val="0"/>
              </a:spcBef>
            </a:pPr>
            <a:r>
              <a:rPr lang="ru-RU" altLang="ru-RU" sz="1100" b="1" dirty="0" smtClean="0">
                <a:solidFill>
                  <a:srgbClr val="000000"/>
                </a:solidFill>
                <a:latin typeface="Arial Black" panose="020B0A04020102020204" pitchFamily="34" charset="0"/>
                <a:cs typeface="Times New Roman" pitchFamily="18" charset="0"/>
              </a:rPr>
              <a:t>ВСЕГО РАСХОДЫ 11 394,5</a:t>
            </a:r>
            <a:endParaRPr lang="ru-RU" altLang="ru-RU" sz="1100" b="1" dirty="0">
              <a:solidFill>
                <a:srgbClr val="000000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15" name="Прямоугольник 14"/>
          <p:cNvSpPr/>
          <p:nvPr/>
        </p:nvSpPr>
        <p:spPr>
          <a:xfrm>
            <a:off x="1331640" y="3579862"/>
            <a:ext cx="1071234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912510">
              <a:spcBef>
                <a:spcPct val="0"/>
              </a:spcBef>
            </a:pPr>
            <a:r>
              <a:rPr lang="ru-RU" altLang="ru-RU" sz="1200" b="1" dirty="0" smtClean="0">
                <a:latin typeface="Arial Black" panose="020B0A04020102020204" pitchFamily="34" charset="0"/>
                <a:cs typeface="Times New Roman" pitchFamily="18" charset="0"/>
              </a:rPr>
              <a:t> </a:t>
            </a:r>
            <a:r>
              <a:rPr lang="ru-RU" altLang="ru-RU" sz="1000" b="1" dirty="0" smtClean="0">
                <a:latin typeface="Arial Black" panose="020B0A04020102020204" pitchFamily="34" charset="0"/>
                <a:cs typeface="Times New Roman" pitchFamily="18" charset="0"/>
              </a:rPr>
              <a:t>или  82,8%</a:t>
            </a:r>
            <a:endParaRPr lang="ru-RU" altLang="ru-RU" sz="1000" b="1" dirty="0"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16" name="Прямоугольник 15"/>
          <p:cNvSpPr/>
          <p:nvPr/>
        </p:nvSpPr>
        <p:spPr>
          <a:xfrm>
            <a:off x="978254" y="3285855"/>
            <a:ext cx="200291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912510">
              <a:spcBef>
                <a:spcPct val="0"/>
              </a:spcBef>
            </a:pPr>
            <a:r>
              <a:rPr lang="ru-RU" altLang="ru-RU" sz="1200" b="1" dirty="0" smtClean="0">
                <a:solidFill>
                  <a:srgbClr val="000000"/>
                </a:solidFill>
                <a:latin typeface="Arial Black" panose="020B0A04020102020204" pitchFamily="34" charset="0"/>
                <a:cs typeface="Times New Roman" pitchFamily="18" charset="0"/>
              </a:rPr>
              <a:t>9 435,4</a:t>
            </a:r>
            <a:endParaRPr lang="ru-RU" altLang="ru-RU" sz="1200" b="1" dirty="0">
              <a:solidFill>
                <a:srgbClr val="000000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38" name="Прямоугольник 37"/>
          <p:cNvSpPr/>
          <p:nvPr/>
        </p:nvSpPr>
        <p:spPr>
          <a:xfrm>
            <a:off x="664612" y="2892130"/>
            <a:ext cx="120264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912510">
              <a:spcBef>
                <a:spcPct val="0"/>
              </a:spcBef>
            </a:pPr>
            <a:r>
              <a:rPr lang="ru-RU" altLang="ru-RU" sz="1200" b="1" dirty="0" smtClean="0">
                <a:solidFill>
                  <a:srgbClr val="000000"/>
                </a:solidFill>
                <a:latin typeface="Arial Black" panose="020B0A04020102020204" pitchFamily="34" charset="0"/>
                <a:cs typeface="Times New Roman" pitchFamily="18" charset="0"/>
              </a:rPr>
              <a:t>1 959,1</a:t>
            </a:r>
            <a:endParaRPr lang="ru-RU" altLang="ru-RU" sz="1200" b="1" dirty="0">
              <a:solidFill>
                <a:srgbClr val="000000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17" name="Прямоугольник 16"/>
          <p:cNvSpPr/>
          <p:nvPr/>
        </p:nvSpPr>
        <p:spPr>
          <a:xfrm>
            <a:off x="6102951" y="4013317"/>
            <a:ext cx="1695683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912510">
              <a:spcBef>
                <a:spcPct val="0"/>
              </a:spcBef>
            </a:pPr>
            <a:endParaRPr lang="ru-RU" altLang="ru-RU" sz="1000" b="1" dirty="0">
              <a:solidFill>
                <a:srgbClr val="000000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20" name="Прямоугольник 19"/>
          <p:cNvSpPr/>
          <p:nvPr/>
        </p:nvSpPr>
        <p:spPr>
          <a:xfrm>
            <a:off x="5530946" y="1976363"/>
            <a:ext cx="2500114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912510">
              <a:spcBef>
                <a:spcPct val="0"/>
              </a:spcBef>
            </a:pPr>
            <a:r>
              <a:rPr lang="ru-RU" altLang="ru-RU" sz="1000" b="1" dirty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Непрограммные </a:t>
            </a:r>
          </a:p>
          <a:p>
            <a:pPr algn="ctr" defTabSz="912510">
              <a:spcBef>
                <a:spcPct val="0"/>
              </a:spcBef>
            </a:pPr>
            <a:r>
              <a:rPr lang="ru-RU" altLang="ru-RU" sz="1000" b="1" dirty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расходы</a:t>
            </a:r>
          </a:p>
        </p:txBody>
      </p:sp>
      <p:sp>
        <p:nvSpPr>
          <p:cNvPr id="24" name="Прямоугольник 23"/>
          <p:cNvSpPr/>
          <p:nvPr/>
        </p:nvSpPr>
        <p:spPr>
          <a:xfrm>
            <a:off x="5740854" y="2607272"/>
            <a:ext cx="1999493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912510">
              <a:spcBef>
                <a:spcPct val="0"/>
              </a:spcBef>
            </a:pPr>
            <a:endParaRPr lang="ru-RU" altLang="ru-RU" b="1" dirty="0">
              <a:solidFill>
                <a:srgbClr val="000000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graphicFrame>
        <p:nvGraphicFramePr>
          <p:cNvPr id="5" name="Рисунок 4"/>
          <p:cNvGraphicFramePr>
            <a:graphicFrameLocks noGrp="1"/>
          </p:cNvGraphicFramePr>
          <p:nvPr>
            <p:ph type="pic" sz="quarter" idx="17"/>
            <p:extLst>
              <p:ext uri="{D42A27DB-BD31-4B8C-83A1-F6EECF244321}">
                <p14:modId xmlns:p14="http://schemas.microsoft.com/office/powerpoint/2010/main" val="3825724715"/>
              </p:ext>
            </p:extLst>
          </p:nvPr>
        </p:nvGraphicFramePr>
        <p:xfrm>
          <a:off x="9685338" y="541338"/>
          <a:ext cx="71437" cy="460216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sp>
        <p:nvSpPr>
          <p:cNvPr id="39" name="Прямоугольник 38"/>
          <p:cNvSpPr/>
          <p:nvPr/>
        </p:nvSpPr>
        <p:spPr>
          <a:xfrm>
            <a:off x="168595" y="3785407"/>
            <a:ext cx="1263635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912510">
              <a:spcBef>
                <a:spcPct val="0"/>
              </a:spcBef>
            </a:pPr>
            <a:endParaRPr lang="ru-RU" altLang="ru-RU" b="1" dirty="0">
              <a:solidFill>
                <a:srgbClr val="000000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44" name="Стрелка вправо 43"/>
          <p:cNvSpPr/>
          <p:nvPr/>
        </p:nvSpPr>
        <p:spPr>
          <a:xfrm rot="3128795">
            <a:off x="2267006" y="4166843"/>
            <a:ext cx="429033" cy="103688"/>
          </a:xfrm>
          <a:prstGeom prst="rightArrow">
            <a:avLst/>
          </a:prstGeom>
          <a:solidFill>
            <a:schemeClr val="tx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pic>
        <p:nvPicPr>
          <p:cNvPr id="48" name="Picture Placeholder 3">
            <a:extLst>
              <a:ext uri="{FF2B5EF4-FFF2-40B4-BE49-F238E27FC236}">
                <a16:creationId xmlns="" xmlns:a16="http://schemas.microsoft.com/office/drawing/2014/main" id="{6128A854-C898-4A87-856C-02F071849E8C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BEBA8EAE-BF5A-486C-A8C5-ECC9F3942E4B}">
                <a14:imgProps xmlns:a14="http://schemas.microsoft.com/office/drawing/2010/main">
                  <a14:imgLayer r:embed="rId6">
                    <a14:imgEffect>
                      <a14:sharpenSoften amount="25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21968" r="21968"/>
          <a:stretch>
            <a:fillRect/>
          </a:stretch>
        </p:blipFill>
        <p:spPr>
          <a:xfrm>
            <a:off x="7592112" y="576308"/>
            <a:ext cx="1650042" cy="2139458"/>
          </a:xfrm>
          <a:custGeom>
            <a:avLst/>
            <a:gdLst>
              <a:gd name="connsiteX0" fmla="*/ 6607576 w 10894718"/>
              <a:gd name="connsiteY0" fmla="*/ 8810103 h 12979335"/>
              <a:gd name="connsiteX1" fmla="*/ 8692194 w 10894718"/>
              <a:gd name="connsiteY1" fmla="*/ 10894720 h 12979335"/>
              <a:gd name="connsiteX2" fmla="*/ 6607576 w 10894718"/>
              <a:gd name="connsiteY2" fmla="*/ 12979335 h 12979335"/>
              <a:gd name="connsiteX3" fmla="*/ 4522960 w 10894718"/>
              <a:gd name="connsiteY3" fmla="*/ 10894718 h 12979335"/>
              <a:gd name="connsiteX4" fmla="*/ 2202524 w 10894718"/>
              <a:gd name="connsiteY4" fmla="*/ 8810103 h 12979335"/>
              <a:gd name="connsiteX5" fmla="*/ 4287141 w 10894718"/>
              <a:gd name="connsiteY5" fmla="*/ 10894720 h 12979335"/>
              <a:gd name="connsiteX6" fmla="*/ 2202525 w 10894718"/>
              <a:gd name="connsiteY6" fmla="*/ 12979335 h 12979335"/>
              <a:gd name="connsiteX7" fmla="*/ 117908 w 10894718"/>
              <a:gd name="connsiteY7" fmla="*/ 10894718 h 12979335"/>
              <a:gd name="connsiteX8" fmla="*/ 8810101 w 10894718"/>
              <a:gd name="connsiteY8" fmla="*/ 2202526 h 12979335"/>
              <a:gd name="connsiteX9" fmla="*/ 10894718 w 10894718"/>
              <a:gd name="connsiteY9" fmla="*/ 4287143 h 12979335"/>
              <a:gd name="connsiteX10" fmla="*/ 8810101 w 10894718"/>
              <a:gd name="connsiteY10" fmla="*/ 6371758 h 12979335"/>
              <a:gd name="connsiteX11" fmla="*/ 6725484 w 10894718"/>
              <a:gd name="connsiteY11" fmla="*/ 4287142 h 12979335"/>
              <a:gd name="connsiteX12" fmla="*/ 4405050 w 10894718"/>
              <a:gd name="connsiteY12" fmla="*/ 2084616 h 12979335"/>
              <a:gd name="connsiteX13" fmla="*/ 8810101 w 10894718"/>
              <a:gd name="connsiteY13" fmla="*/ 6489666 h 12979335"/>
              <a:gd name="connsiteX14" fmla="*/ 4405050 w 10894718"/>
              <a:gd name="connsiteY14" fmla="*/ 10894717 h 12979335"/>
              <a:gd name="connsiteX15" fmla="*/ 0 w 10894718"/>
              <a:gd name="connsiteY15" fmla="*/ 6489666 h 12979335"/>
              <a:gd name="connsiteX16" fmla="*/ 6607576 w 10894718"/>
              <a:gd name="connsiteY16" fmla="*/ 0 h 12979335"/>
              <a:gd name="connsiteX17" fmla="*/ 8692194 w 10894718"/>
              <a:gd name="connsiteY17" fmla="*/ 2084617 h 12979335"/>
              <a:gd name="connsiteX18" fmla="*/ 6607576 w 10894718"/>
              <a:gd name="connsiteY18" fmla="*/ 4169233 h 12979335"/>
              <a:gd name="connsiteX19" fmla="*/ 4522960 w 10894718"/>
              <a:gd name="connsiteY19" fmla="*/ 2084616 h 129793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10894718" h="12979335">
                <a:moveTo>
                  <a:pt x="6607576" y="8810103"/>
                </a:moveTo>
                <a:lnTo>
                  <a:pt x="8692194" y="10894720"/>
                </a:lnTo>
                <a:lnTo>
                  <a:pt x="6607576" y="12979335"/>
                </a:lnTo>
                <a:lnTo>
                  <a:pt x="4522960" y="10894718"/>
                </a:lnTo>
                <a:close/>
                <a:moveTo>
                  <a:pt x="2202524" y="8810103"/>
                </a:moveTo>
                <a:lnTo>
                  <a:pt x="4287141" y="10894720"/>
                </a:lnTo>
                <a:lnTo>
                  <a:pt x="2202525" y="12979335"/>
                </a:lnTo>
                <a:lnTo>
                  <a:pt x="117908" y="10894718"/>
                </a:lnTo>
                <a:close/>
                <a:moveTo>
                  <a:pt x="8810101" y="2202526"/>
                </a:moveTo>
                <a:lnTo>
                  <a:pt x="10894718" y="4287143"/>
                </a:lnTo>
                <a:lnTo>
                  <a:pt x="8810101" y="6371758"/>
                </a:lnTo>
                <a:lnTo>
                  <a:pt x="6725484" y="4287142"/>
                </a:lnTo>
                <a:close/>
                <a:moveTo>
                  <a:pt x="4405050" y="2084616"/>
                </a:moveTo>
                <a:lnTo>
                  <a:pt x="8810101" y="6489666"/>
                </a:lnTo>
                <a:lnTo>
                  <a:pt x="4405050" y="10894717"/>
                </a:lnTo>
                <a:lnTo>
                  <a:pt x="0" y="6489666"/>
                </a:lnTo>
                <a:close/>
                <a:moveTo>
                  <a:pt x="6607576" y="0"/>
                </a:moveTo>
                <a:lnTo>
                  <a:pt x="8692194" y="2084617"/>
                </a:lnTo>
                <a:lnTo>
                  <a:pt x="6607576" y="4169233"/>
                </a:lnTo>
                <a:lnTo>
                  <a:pt x="4522960" y="2084616"/>
                </a:lnTo>
                <a:close/>
              </a:path>
            </a:pathLst>
          </a:custGeom>
          <a:blipFill>
            <a:blip r:embed="rId7"/>
            <a:stretch>
              <a:fillRect/>
            </a:stretch>
          </a:blipFill>
        </p:spPr>
      </p:pic>
      <p:sp>
        <p:nvSpPr>
          <p:cNvPr id="51" name="Стрелка вправо 50"/>
          <p:cNvSpPr/>
          <p:nvPr/>
        </p:nvSpPr>
        <p:spPr>
          <a:xfrm rot="14037611">
            <a:off x="919935" y="2677934"/>
            <a:ext cx="511035" cy="115915"/>
          </a:xfrm>
          <a:prstGeom prst="rightArrow">
            <a:avLst/>
          </a:prstGeom>
          <a:solidFill>
            <a:schemeClr val="tx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3" name="Прямоугольник 42"/>
          <p:cNvSpPr/>
          <p:nvPr/>
        </p:nvSpPr>
        <p:spPr>
          <a:xfrm>
            <a:off x="-12680" y="2164869"/>
            <a:ext cx="2376264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912510">
              <a:spcBef>
                <a:spcPct val="0"/>
              </a:spcBef>
            </a:pPr>
            <a:r>
              <a:rPr lang="ru-RU" altLang="ru-RU" sz="1000" b="1" dirty="0" smtClean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Непрограммные </a:t>
            </a:r>
          </a:p>
          <a:p>
            <a:pPr algn="ctr" defTabSz="912510">
              <a:spcBef>
                <a:spcPct val="0"/>
              </a:spcBef>
            </a:pPr>
            <a:r>
              <a:rPr lang="ru-RU" altLang="ru-RU" sz="1000" b="1" dirty="0" smtClean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расходы</a:t>
            </a:r>
            <a:endParaRPr lang="ru-RU" altLang="ru-RU" sz="1000" b="1" dirty="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" name="Прямоугольник 1"/>
          <p:cNvSpPr/>
          <p:nvPr/>
        </p:nvSpPr>
        <p:spPr>
          <a:xfrm>
            <a:off x="467544" y="3096246"/>
            <a:ext cx="1399713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912510">
              <a:spcBef>
                <a:spcPct val="0"/>
              </a:spcBef>
            </a:pPr>
            <a:r>
              <a:rPr lang="ru-RU" altLang="ru-RU" sz="1000" b="1" dirty="0">
                <a:latin typeface="Arial Black" panose="020B0A04020102020204" pitchFamily="34" charset="0"/>
                <a:cs typeface="Times New Roman" pitchFamily="18" charset="0"/>
              </a:rPr>
              <a:t>или  </a:t>
            </a:r>
            <a:r>
              <a:rPr lang="ru-RU" altLang="ru-RU" sz="1000" b="1" dirty="0" smtClean="0">
                <a:latin typeface="Arial Black" panose="020B0A04020102020204" pitchFamily="34" charset="0"/>
                <a:cs typeface="Times New Roman" pitchFamily="18" charset="0"/>
              </a:rPr>
              <a:t>17,2%</a:t>
            </a:r>
            <a:endParaRPr lang="ru-RU" altLang="ru-RU" sz="1000" b="1" dirty="0"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3" name="Прямоугольник 2"/>
          <p:cNvSpPr/>
          <p:nvPr/>
        </p:nvSpPr>
        <p:spPr>
          <a:xfrm>
            <a:off x="1987763" y="4330418"/>
            <a:ext cx="1619767" cy="5539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912510">
              <a:spcBef>
                <a:spcPct val="0"/>
              </a:spcBef>
            </a:pPr>
            <a:r>
              <a:rPr lang="ru-RU" altLang="ru-RU" sz="1000" b="1" dirty="0" smtClean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Программные</a:t>
            </a:r>
          </a:p>
          <a:p>
            <a:pPr algn="ctr" defTabSz="912510">
              <a:spcBef>
                <a:spcPct val="0"/>
              </a:spcBef>
            </a:pPr>
            <a:r>
              <a:rPr lang="ru-RU" altLang="ru-RU" sz="1000" b="1" dirty="0" smtClean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расходы</a:t>
            </a:r>
          </a:p>
          <a:p>
            <a:pPr algn="ctr" defTabSz="912510">
              <a:spcBef>
                <a:spcPct val="0"/>
              </a:spcBef>
            </a:pPr>
            <a:endParaRPr lang="ru-RU" altLang="ru-RU" sz="1000" b="1" dirty="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aphicFrame>
        <p:nvGraphicFramePr>
          <p:cNvPr id="37" name="Диаграмма 36"/>
          <p:cNvGraphicFramePr/>
          <p:nvPr>
            <p:extLst>
              <p:ext uri="{D42A27DB-BD31-4B8C-83A1-F6EECF244321}">
                <p14:modId xmlns:p14="http://schemas.microsoft.com/office/powerpoint/2010/main" val="2470735035"/>
              </p:ext>
            </p:extLst>
          </p:nvPr>
        </p:nvGraphicFramePr>
        <p:xfrm>
          <a:off x="3115600" y="2330273"/>
          <a:ext cx="2621558" cy="215741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8"/>
          </a:graphicData>
        </a:graphic>
      </p:graphicFrame>
      <p:graphicFrame>
        <p:nvGraphicFramePr>
          <p:cNvPr id="40" name="Диаграмма 39"/>
          <p:cNvGraphicFramePr/>
          <p:nvPr>
            <p:extLst>
              <p:ext uri="{D42A27DB-BD31-4B8C-83A1-F6EECF244321}">
                <p14:modId xmlns:p14="http://schemas.microsoft.com/office/powerpoint/2010/main" val="1699762686"/>
              </p:ext>
            </p:extLst>
          </p:nvPr>
        </p:nvGraphicFramePr>
        <p:xfrm>
          <a:off x="6238083" y="2268717"/>
          <a:ext cx="2520280" cy="220701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9"/>
          </a:graphicData>
        </a:graphic>
      </p:graphicFrame>
      <p:sp>
        <p:nvSpPr>
          <p:cNvPr id="7" name="Прямоугольник 6"/>
          <p:cNvSpPr/>
          <p:nvPr/>
        </p:nvSpPr>
        <p:spPr>
          <a:xfrm>
            <a:off x="1008735" y="795584"/>
            <a:ext cx="1396622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algn="ctr" defTabSz="912510">
              <a:spcBef>
                <a:spcPct val="0"/>
              </a:spcBef>
            </a:pPr>
            <a:r>
              <a:rPr lang="ru-RU" altLang="ru-RU" b="1" dirty="0">
                <a:solidFill>
                  <a:srgbClr val="000000"/>
                </a:solidFill>
                <a:latin typeface="Arial Black" panose="020B0A04020102020204" pitchFamily="34" charset="0"/>
                <a:cs typeface="Arial" panose="020B0604020202020204" pitchFamily="34" charset="0"/>
              </a:rPr>
              <a:t>2025 год</a:t>
            </a:r>
          </a:p>
        </p:txBody>
      </p:sp>
      <p:sp>
        <p:nvSpPr>
          <p:cNvPr id="8" name="Прямоугольник 7"/>
          <p:cNvSpPr/>
          <p:nvPr/>
        </p:nvSpPr>
        <p:spPr>
          <a:xfrm>
            <a:off x="3635895" y="778110"/>
            <a:ext cx="1433742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algn="ctr" defTabSz="912510">
              <a:spcBef>
                <a:spcPct val="0"/>
              </a:spcBef>
            </a:pPr>
            <a:r>
              <a:rPr lang="ru-RU" altLang="ru-RU" b="1" dirty="0" smtClean="0">
                <a:solidFill>
                  <a:srgbClr val="000000"/>
                </a:solidFill>
                <a:latin typeface="Arial Black" panose="020B0A04020102020204" pitchFamily="34" charset="0"/>
                <a:cs typeface="Arial" panose="020B0604020202020204" pitchFamily="34" charset="0"/>
              </a:rPr>
              <a:t>2026 </a:t>
            </a:r>
            <a:r>
              <a:rPr lang="ru-RU" altLang="ru-RU" b="1" dirty="0">
                <a:solidFill>
                  <a:srgbClr val="000000"/>
                </a:solidFill>
                <a:latin typeface="Arial Black" panose="020B0A04020102020204" pitchFamily="34" charset="0"/>
                <a:cs typeface="Arial" panose="020B0604020202020204" pitchFamily="34" charset="0"/>
              </a:rPr>
              <a:t>год</a:t>
            </a:r>
          </a:p>
        </p:txBody>
      </p:sp>
      <p:sp>
        <p:nvSpPr>
          <p:cNvPr id="9" name="Прямоугольник 8"/>
          <p:cNvSpPr/>
          <p:nvPr/>
        </p:nvSpPr>
        <p:spPr>
          <a:xfrm>
            <a:off x="6036061" y="778110"/>
            <a:ext cx="1299429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algn="ctr" defTabSz="912510">
              <a:spcBef>
                <a:spcPct val="0"/>
              </a:spcBef>
            </a:pPr>
            <a:r>
              <a:rPr lang="ru-RU" altLang="ru-RU" b="1" dirty="0" smtClean="0">
                <a:solidFill>
                  <a:srgbClr val="000000"/>
                </a:solidFill>
                <a:latin typeface="Arial Black" panose="020B0A04020102020204" pitchFamily="34" charset="0"/>
                <a:cs typeface="Arial" panose="020B0604020202020204" pitchFamily="34" charset="0"/>
              </a:rPr>
              <a:t>2027 </a:t>
            </a:r>
            <a:r>
              <a:rPr lang="ru-RU" altLang="ru-RU" b="1" dirty="0">
                <a:solidFill>
                  <a:srgbClr val="000000"/>
                </a:solidFill>
                <a:latin typeface="Arial Black" panose="020B0A04020102020204" pitchFamily="34" charset="0"/>
                <a:cs typeface="Arial" panose="020B0604020202020204" pitchFamily="34" charset="0"/>
              </a:rPr>
              <a:t>год</a:t>
            </a:r>
          </a:p>
        </p:txBody>
      </p:sp>
      <p:sp>
        <p:nvSpPr>
          <p:cNvPr id="10" name="Прямоугольник 9"/>
          <p:cNvSpPr/>
          <p:nvPr/>
        </p:nvSpPr>
        <p:spPr>
          <a:xfrm>
            <a:off x="5906963" y="1565990"/>
            <a:ext cx="1795975" cy="43281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912510">
              <a:spcBef>
                <a:spcPct val="0"/>
              </a:spcBef>
            </a:pPr>
            <a:r>
              <a:rPr lang="ru-RU" altLang="ru-RU" sz="1100" b="1" dirty="0">
                <a:solidFill>
                  <a:srgbClr val="000000"/>
                </a:solidFill>
                <a:latin typeface="Arial Black" panose="020B0A04020102020204" pitchFamily="34" charset="0"/>
                <a:cs typeface="Times New Roman" pitchFamily="18" charset="0"/>
              </a:rPr>
              <a:t>ВСЕГО </a:t>
            </a:r>
            <a:r>
              <a:rPr lang="ru-RU" altLang="ru-RU" sz="1100" b="1" dirty="0" smtClean="0">
                <a:solidFill>
                  <a:srgbClr val="000000"/>
                </a:solidFill>
                <a:latin typeface="Arial Black" panose="020B0A04020102020204" pitchFamily="34" charset="0"/>
                <a:cs typeface="Times New Roman" pitchFamily="18" charset="0"/>
              </a:rPr>
              <a:t>РАСХОДЫ</a:t>
            </a:r>
          </a:p>
          <a:p>
            <a:pPr algn="ctr" defTabSz="912510">
              <a:spcBef>
                <a:spcPct val="0"/>
              </a:spcBef>
            </a:pPr>
            <a:r>
              <a:rPr lang="ru-RU" altLang="ru-RU" sz="1100" b="1" dirty="0" smtClean="0">
                <a:solidFill>
                  <a:srgbClr val="000000"/>
                </a:solidFill>
                <a:latin typeface="Arial Black" panose="020B0A04020102020204" pitchFamily="34" charset="0"/>
                <a:cs typeface="Times New Roman" pitchFamily="18" charset="0"/>
              </a:rPr>
              <a:t> 11 512,3</a:t>
            </a:r>
            <a:endParaRPr lang="ru-RU" altLang="ru-RU" sz="1100" b="1" dirty="0">
              <a:solidFill>
                <a:srgbClr val="000000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11" name="Прямоугольник 10"/>
          <p:cNvSpPr/>
          <p:nvPr/>
        </p:nvSpPr>
        <p:spPr>
          <a:xfrm>
            <a:off x="3498650" y="3034304"/>
            <a:ext cx="1213888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912510">
              <a:spcBef>
                <a:spcPct val="0"/>
              </a:spcBef>
            </a:pPr>
            <a:r>
              <a:rPr lang="ru-RU" altLang="ru-RU" sz="1000" b="1" dirty="0">
                <a:latin typeface="Arial Black" panose="020B0A04020102020204" pitchFamily="34" charset="0"/>
                <a:cs typeface="Times New Roman" pitchFamily="18" charset="0"/>
              </a:rPr>
              <a:t>или  </a:t>
            </a:r>
            <a:r>
              <a:rPr lang="ru-RU" altLang="ru-RU" sz="1000" b="1" dirty="0" smtClean="0">
                <a:latin typeface="Arial Black" panose="020B0A04020102020204" pitchFamily="34" charset="0"/>
                <a:cs typeface="Times New Roman" pitchFamily="18" charset="0"/>
              </a:rPr>
              <a:t>18,2%</a:t>
            </a:r>
            <a:endParaRPr lang="ru-RU" altLang="ru-RU" sz="1000" b="1" dirty="0"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14" name="Прямоугольник 13"/>
          <p:cNvSpPr/>
          <p:nvPr/>
        </p:nvSpPr>
        <p:spPr>
          <a:xfrm>
            <a:off x="6502240" y="2749227"/>
            <a:ext cx="1000774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912510">
              <a:spcBef>
                <a:spcPct val="0"/>
              </a:spcBef>
            </a:pPr>
            <a:r>
              <a:rPr lang="ru-RU" altLang="ru-RU" sz="1200" b="1" dirty="0" smtClean="0">
                <a:solidFill>
                  <a:srgbClr val="000000"/>
                </a:solidFill>
                <a:latin typeface="Arial Black" panose="020B0A04020102020204" pitchFamily="34" charset="0"/>
                <a:cs typeface="Times New Roman" pitchFamily="18" charset="0"/>
              </a:rPr>
              <a:t>2 185,1</a:t>
            </a:r>
            <a:endParaRPr lang="ru-RU" altLang="ru-RU" sz="1200" b="1" dirty="0">
              <a:solidFill>
                <a:srgbClr val="000000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18" name="Прямоугольник 17"/>
          <p:cNvSpPr/>
          <p:nvPr/>
        </p:nvSpPr>
        <p:spPr>
          <a:xfrm>
            <a:off x="2683611" y="2068662"/>
            <a:ext cx="295955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912510">
              <a:spcBef>
                <a:spcPct val="0"/>
              </a:spcBef>
            </a:pPr>
            <a:r>
              <a:rPr lang="ru-RU" altLang="ru-RU" sz="1000" b="1" dirty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Непрограммные </a:t>
            </a:r>
          </a:p>
          <a:p>
            <a:pPr algn="ctr" defTabSz="912510">
              <a:spcBef>
                <a:spcPct val="0"/>
              </a:spcBef>
            </a:pPr>
            <a:r>
              <a:rPr lang="ru-RU" altLang="ru-RU" sz="1000" b="1" dirty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расходы</a:t>
            </a:r>
          </a:p>
        </p:txBody>
      </p:sp>
      <p:sp>
        <p:nvSpPr>
          <p:cNvPr id="47" name="Стрелка вправо 46"/>
          <p:cNvSpPr/>
          <p:nvPr/>
        </p:nvSpPr>
        <p:spPr>
          <a:xfrm rot="14037611">
            <a:off x="3907870" y="2559229"/>
            <a:ext cx="511035" cy="115915"/>
          </a:xfrm>
          <a:prstGeom prst="rightArrow">
            <a:avLst/>
          </a:prstGeom>
          <a:solidFill>
            <a:schemeClr val="tx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49" name="Стрелка вправо 48"/>
          <p:cNvSpPr/>
          <p:nvPr/>
        </p:nvSpPr>
        <p:spPr>
          <a:xfrm rot="14037611">
            <a:off x="6430259" y="2532530"/>
            <a:ext cx="511035" cy="115915"/>
          </a:xfrm>
          <a:prstGeom prst="rightArrow">
            <a:avLst/>
          </a:prstGeom>
          <a:solidFill>
            <a:schemeClr val="tx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9" name="Прямоугольник 18"/>
          <p:cNvSpPr/>
          <p:nvPr/>
        </p:nvSpPr>
        <p:spPr>
          <a:xfrm>
            <a:off x="3598029" y="4339529"/>
            <a:ext cx="4524306" cy="67710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912510">
              <a:spcBef>
                <a:spcPct val="0"/>
              </a:spcBef>
            </a:pPr>
            <a:r>
              <a:rPr lang="ru-RU" altLang="ru-RU" sz="1000" b="1" dirty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Программные</a:t>
            </a:r>
          </a:p>
          <a:p>
            <a:pPr algn="ctr" defTabSz="912510">
              <a:spcBef>
                <a:spcPct val="0"/>
              </a:spcBef>
            </a:pPr>
            <a:r>
              <a:rPr lang="ru-RU" altLang="ru-RU" sz="1000" b="1" dirty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расходы</a:t>
            </a:r>
          </a:p>
          <a:p>
            <a:pPr algn="ctr" defTabSz="912510">
              <a:spcBef>
                <a:spcPct val="0"/>
              </a:spcBef>
            </a:pPr>
            <a:endParaRPr lang="ru-RU" altLang="ru-RU" b="1" dirty="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1" name="Прямоугольник 40"/>
          <p:cNvSpPr/>
          <p:nvPr/>
        </p:nvSpPr>
        <p:spPr>
          <a:xfrm>
            <a:off x="6372200" y="4259538"/>
            <a:ext cx="3923928" cy="55399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912510">
              <a:spcBef>
                <a:spcPct val="0"/>
              </a:spcBef>
            </a:pPr>
            <a:r>
              <a:rPr lang="ru-RU" altLang="ru-RU" sz="1000" b="1" dirty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Программные</a:t>
            </a:r>
          </a:p>
          <a:p>
            <a:pPr algn="ctr" defTabSz="912510">
              <a:spcBef>
                <a:spcPct val="0"/>
              </a:spcBef>
            </a:pPr>
            <a:r>
              <a:rPr lang="ru-RU" altLang="ru-RU" sz="1000" b="1" dirty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расходы</a:t>
            </a:r>
          </a:p>
          <a:p>
            <a:pPr algn="ctr" defTabSz="912510">
              <a:spcBef>
                <a:spcPct val="0"/>
              </a:spcBef>
            </a:pPr>
            <a:endParaRPr lang="ru-RU" altLang="ru-RU" sz="1000" b="1" dirty="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52" name="Стрелка вправо 51"/>
          <p:cNvSpPr/>
          <p:nvPr/>
        </p:nvSpPr>
        <p:spPr>
          <a:xfrm rot="2952878">
            <a:off x="5311467" y="4102679"/>
            <a:ext cx="472650" cy="112732"/>
          </a:xfrm>
          <a:prstGeom prst="rightArrow">
            <a:avLst/>
          </a:prstGeom>
          <a:solidFill>
            <a:schemeClr val="tx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3" name="Стрелка вправо 52"/>
          <p:cNvSpPr/>
          <p:nvPr/>
        </p:nvSpPr>
        <p:spPr>
          <a:xfrm rot="2922947">
            <a:off x="8004152" y="4086848"/>
            <a:ext cx="429033" cy="103688"/>
          </a:xfrm>
          <a:prstGeom prst="rightArrow">
            <a:avLst/>
          </a:prstGeom>
          <a:solidFill>
            <a:schemeClr val="tx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50" name="Прямоугольник 49"/>
          <p:cNvSpPr/>
          <p:nvPr/>
        </p:nvSpPr>
        <p:spPr>
          <a:xfrm>
            <a:off x="3621281" y="2838104"/>
            <a:ext cx="932895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912510">
              <a:spcBef>
                <a:spcPct val="0"/>
              </a:spcBef>
            </a:pPr>
            <a:r>
              <a:rPr lang="ru-RU" altLang="ru-RU" sz="1200" b="1" dirty="0" smtClean="0">
                <a:solidFill>
                  <a:srgbClr val="000000"/>
                </a:solidFill>
                <a:latin typeface="Arial Black" panose="020B0A04020102020204" pitchFamily="34" charset="0"/>
                <a:cs typeface="Times New Roman" pitchFamily="18" charset="0"/>
              </a:rPr>
              <a:t>2 006,8</a:t>
            </a:r>
          </a:p>
        </p:txBody>
      </p:sp>
      <p:sp>
        <p:nvSpPr>
          <p:cNvPr id="54" name="Прямоугольник 53"/>
          <p:cNvSpPr/>
          <p:nvPr/>
        </p:nvSpPr>
        <p:spPr>
          <a:xfrm>
            <a:off x="4669528" y="3273355"/>
            <a:ext cx="800219" cy="276999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defTabSz="912510">
              <a:spcBef>
                <a:spcPct val="0"/>
              </a:spcBef>
            </a:pPr>
            <a:r>
              <a:rPr lang="ru-RU" altLang="ru-RU" sz="1200" b="1" dirty="0" smtClean="0">
                <a:latin typeface="Arial Black" panose="020B0A04020102020204" pitchFamily="34" charset="0"/>
                <a:cs typeface="Times New Roman" pitchFamily="18" charset="0"/>
              </a:rPr>
              <a:t>9 006,2</a:t>
            </a:r>
            <a:endParaRPr lang="ru-RU" altLang="ru-RU" sz="1200" b="1" dirty="0"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55" name="Прямоугольник 54"/>
          <p:cNvSpPr/>
          <p:nvPr/>
        </p:nvSpPr>
        <p:spPr>
          <a:xfrm>
            <a:off x="4100057" y="3532913"/>
            <a:ext cx="1867857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912510">
              <a:spcBef>
                <a:spcPct val="0"/>
              </a:spcBef>
            </a:pPr>
            <a:r>
              <a:rPr lang="ru-RU" altLang="ru-RU" sz="1000" b="1" dirty="0">
                <a:latin typeface="Arial Black" panose="020B0A04020102020204" pitchFamily="34" charset="0"/>
                <a:cs typeface="Times New Roman" pitchFamily="18" charset="0"/>
              </a:rPr>
              <a:t>или  </a:t>
            </a:r>
            <a:r>
              <a:rPr lang="ru-RU" altLang="ru-RU" sz="1000" b="1" dirty="0" smtClean="0">
                <a:latin typeface="Arial Black" panose="020B0A04020102020204" pitchFamily="34" charset="0"/>
                <a:cs typeface="Times New Roman" pitchFamily="18" charset="0"/>
              </a:rPr>
              <a:t>81,8%</a:t>
            </a:r>
            <a:endParaRPr lang="ru-RU" altLang="ru-RU" sz="1000" b="1" dirty="0"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56" name="Прямоугольник 55"/>
          <p:cNvSpPr/>
          <p:nvPr/>
        </p:nvSpPr>
        <p:spPr>
          <a:xfrm flipH="1">
            <a:off x="7418733" y="3472140"/>
            <a:ext cx="1202068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912510">
              <a:spcBef>
                <a:spcPct val="0"/>
              </a:spcBef>
            </a:pPr>
            <a:r>
              <a:rPr lang="ru-RU" altLang="ru-RU" sz="1000" b="1" dirty="0">
                <a:latin typeface="Arial Black" panose="020B0A04020102020204" pitchFamily="34" charset="0"/>
                <a:cs typeface="Times New Roman" pitchFamily="18" charset="0"/>
              </a:rPr>
              <a:t>или </a:t>
            </a:r>
            <a:r>
              <a:rPr lang="ru-RU" altLang="ru-RU" sz="1000" b="1" dirty="0" smtClean="0">
                <a:latin typeface="Arial Black" panose="020B0A04020102020204" pitchFamily="34" charset="0"/>
                <a:cs typeface="Times New Roman" pitchFamily="18" charset="0"/>
              </a:rPr>
              <a:t>81,1%</a:t>
            </a:r>
            <a:endParaRPr lang="ru-RU" altLang="ru-RU" sz="1000" b="1" dirty="0"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57" name="Прямоугольник 56"/>
          <p:cNvSpPr/>
          <p:nvPr/>
        </p:nvSpPr>
        <p:spPr>
          <a:xfrm>
            <a:off x="7631569" y="3127380"/>
            <a:ext cx="981532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912510">
              <a:spcBef>
                <a:spcPct val="0"/>
              </a:spcBef>
            </a:pPr>
            <a:r>
              <a:rPr lang="ru-RU" altLang="ru-RU" sz="1200" b="1" dirty="0" smtClean="0">
                <a:latin typeface="Arial Black" panose="020B0A04020102020204" pitchFamily="34" charset="0"/>
                <a:cs typeface="Times New Roman" pitchFamily="18" charset="0"/>
              </a:rPr>
              <a:t>9 327,2</a:t>
            </a:r>
            <a:endParaRPr lang="ru-RU" altLang="ru-RU" sz="1200" b="1" dirty="0"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58" name="Прямоугольник 57"/>
          <p:cNvSpPr/>
          <p:nvPr/>
        </p:nvSpPr>
        <p:spPr>
          <a:xfrm flipH="1">
            <a:off x="6488579" y="2961987"/>
            <a:ext cx="924425" cy="24622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912510">
              <a:spcBef>
                <a:spcPct val="0"/>
              </a:spcBef>
            </a:pPr>
            <a:r>
              <a:rPr lang="ru-RU" altLang="ru-RU" sz="1000" b="1" dirty="0" smtClean="0">
                <a:latin typeface="Arial Black" panose="020B0A04020102020204" pitchFamily="34" charset="0"/>
                <a:cs typeface="Times New Roman" pitchFamily="18" charset="0"/>
              </a:rPr>
              <a:t>или 18,9%</a:t>
            </a:r>
            <a:endParaRPr lang="ru-RU" altLang="ru-RU" sz="1000" b="1" dirty="0"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59" name="Прямоугольник 58"/>
          <p:cNvSpPr/>
          <p:nvPr/>
        </p:nvSpPr>
        <p:spPr>
          <a:xfrm>
            <a:off x="1971927" y="1550479"/>
            <a:ext cx="4572000" cy="430887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 defTabSz="912510">
              <a:spcBef>
                <a:spcPct val="0"/>
              </a:spcBef>
            </a:pPr>
            <a:r>
              <a:rPr lang="ru-RU" altLang="ru-RU" sz="1100" b="1" dirty="0">
                <a:solidFill>
                  <a:srgbClr val="000000"/>
                </a:solidFill>
                <a:latin typeface="Arial Black" panose="020B0A04020102020204" pitchFamily="34" charset="0"/>
                <a:cs typeface="Times New Roman" pitchFamily="18" charset="0"/>
              </a:rPr>
              <a:t>ВСЕГО РАСХОДЫ</a:t>
            </a:r>
          </a:p>
          <a:p>
            <a:pPr algn="ctr" defTabSz="912510">
              <a:spcBef>
                <a:spcPct val="0"/>
              </a:spcBef>
            </a:pPr>
            <a:r>
              <a:rPr lang="ru-RU" altLang="ru-RU" sz="1100" b="1" dirty="0">
                <a:solidFill>
                  <a:srgbClr val="000000"/>
                </a:solidFill>
                <a:latin typeface="Arial Black" panose="020B0A04020102020204" pitchFamily="34" charset="0"/>
                <a:cs typeface="Times New Roman" pitchFamily="18" charset="0"/>
              </a:rPr>
              <a:t> </a:t>
            </a:r>
            <a:r>
              <a:rPr lang="ru-RU" altLang="ru-RU" sz="1100" b="1" dirty="0" smtClean="0">
                <a:solidFill>
                  <a:srgbClr val="000000"/>
                </a:solidFill>
                <a:latin typeface="Arial Black" panose="020B0A04020102020204" pitchFamily="34" charset="0"/>
                <a:cs typeface="Times New Roman" pitchFamily="18" charset="0"/>
              </a:rPr>
              <a:t>11 013,0</a:t>
            </a:r>
            <a:endParaRPr lang="ru-RU" altLang="ru-RU" sz="1100" b="1" dirty="0">
              <a:solidFill>
                <a:srgbClr val="000000"/>
              </a:solidFill>
              <a:latin typeface="Arial Black" panose="020B0A04020102020204" pitchFamily="34" charset="0"/>
              <a:cs typeface="Times New Roman" pitchFamily="18" charset="0"/>
            </a:endParaRPr>
          </a:p>
        </p:txBody>
      </p:sp>
      <p:sp>
        <p:nvSpPr>
          <p:cNvPr id="6" name="Прямоугольник 5"/>
          <p:cNvSpPr/>
          <p:nvPr/>
        </p:nvSpPr>
        <p:spPr>
          <a:xfrm>
            <a:off x="142794" y="4697852"/>
            <a:ext cx="8714393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914400">
              <a:spcBef>
                <a:spcPct val="0"/>
              </a:spcBef>
              <a:defRPr/>
            </a:pPr>
            <a:r>
              <a:rPr lang="ru-RU" altLang="ru-RU" b="1" dirty="0">
                <a:solidFill>
                  <a:srgbClr val="000000"/>
                </a:solidFill>
                <a:latin typeface="Calibri" pitchFamily="34" charset="0"/>
                <a:cs typeface="Times New Roman" pitchFamily="18" charset="0"/>
              </a:rPr>
              <a:t>В 2025-2027 годах в планируется  реализация </a:t>
            </a:r>
            <a:r>
              <a:rPr lang="ru-RU" altLang="ru-RU" sz="2000" b="1" u="sng" dirty="0">
                <a:solidFill>
                  <a:srgbClr val="000000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alibri" pitchFamily="34" charset="0"/>
                <a:cs typeface="Times New Roman" pitchFamily="18" charset="0"/>
              </a:rPr>
              <a:t>20</a:t>
            </a:r>
            <a:r>
              <a:rPr lang="ru-RU" altLang="ru-RU" b="1" dirty="0">
                <a:solidFill>
                  <a:srgbClr val="000000"/>
                </a:solidFill>
                <a:latin typeface="Calibri" pitchFamily="34" charset="0"/>
                <a:cs typeface="Times New Roman" pitchFamily="18" charset="0"/>
              </a:rPr>
              <a:t> муниципальных программ</a:t>
            </a:r>
            <a:endParaRPr lang="ru-RU" altLang="ru-RU" b="1" dirty="0">
              <a:ln>
                <a:solidFill>
                  <a:prstClr val="white"/>
                </a:solidFill>
              </a:ln>
              <a:solidFill>
                <a:srgbClr val="000000"/>
              </a:solidFill>
              <a:latin typeface="Calibri" pitchFamily="34" charset="0"/>
              <a:cs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0126767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300">
        <p14:pan dir="u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alphaModFix amt="88000"/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" name="Freeform 39"/>
          <p:cNvSpPr>
            <a:spLocks noEditPoints="1"/>
          </p:cNvSpPr>
          <p:nvPr/>
        </p:nvSpPr>
        <p:spPr bwMode="auto">
          <a:xfrm>
            <a:off x="1115616" y="232548"/>
            <a:ext cx="6912768" cy="899042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088" tIns="45546" rIns="91088" bIns="45546" numCol="1" anchor="t" anchorCtr="0" compatLnSpc="1">
            <a:prstTxWarp prst="textNoShape">
              <a:avLst/>
            </a:prstTxWarp>
          </a:bodyPr>
          <a:lstStyle/>
          <a:p>
            <a:pPr defTabSz="910733">
              <a:defRPr/>
            </a:pPr>
            <a:endParaRPr lang="en-US" kern="0">
              <a:solidFill>
                <a:srgbClr val="4472C4">
                  <a:lumMod val="75000"/>
                </a:srgbClr>
              </a:solidFill>
            </a:endParaRPr>
          </a:p>
        </p:txBody>
      </p:sp>
      <p:sp>
        <p:nvSpPr>
          <p:cNvPr id="52" name="Google Shape;63;p13"/>
          <p:cNvSpPr txBox="1">
            <a:spLocks/>
          </p:cNvSpPr>
          <p:nvPr/>
        </p:nvSpPr>
        <p:spPr>
          <a:xfrm>
            <a:off x="755576" y="195488"/>
            <a:ext cx="7416829" cy="48658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021" tIns="91021" rIns="91021" bIns="91021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2000" dirty="0" smtClean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МУНИЦИПАЛЬНЫЕ ПРОГРАММЫ</a:t>
            </a:r>
            <a:endParaRPr lang="ru-RU" altLang="ru-RU" sz="2000" dirty="0">
              <a:solidFill>
                <a:srgbClr val="FFFF00"/>
              </a:solidFill>
              <a:effectLst>
                <a:glow rad="127000">
                  <a:prstClr val="black"/>
                </a:glow>
              </a:effectLst>
              <a:latin typeface="Calibri"/>
              <a:ea typeface="+mn-ea"/>
              <a:cs typeface="Raleway" panose="020B0604020202020204" charset="0"/>
            </a:endParaRPr>
          </a:p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2000" dirty="0" smtClean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ГОРОДА КОМСОМОЛЬСКА-НА-АМУРЕ</a:t>
            </a:r>
            <a:endParaRPr lang="ru-RU" altLang="ru-RU" sz="2000" dirty="0">
              <a:solidFill>
                <a:srgbClr val="FFFF00"/>
              </a:solidFill>
              <a:effectLst>
                <a:glow rad="127000">
                  <a:prstClr val="black"/>
                </a:glow>
              </a:effectLst>
              <a:latin typeface="Calibri"/>
              <a:ea typeface="+mn-ea"/>
              <a:cs typeface="Raleway" panose="020B0604020202020204" charset="0"/>
            </a:endParaRPr>
          </a:p>
        </p:txBody>
      </p:sp>
      <p:graphicFrame>
        <p:nvGraphicFramePr>
          <p:cNvPr id="6" name="Group 126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35595147"/>
              </p:ext>
            </p:extLst>
          </p:nvPr>
        </p:nvGraphicFramePr>
        <p:xfrm>
          <a:off x="89503" y="627534"/>
          <a:ext cx="8964994" cy="4512771"/>
        </p:xfrm>
        <a:graphic>
          <a:graphicData uri="http://schemas.openxmlformats.org/drawingml/2006/table">
            <a:tbl>
              <a:tblPr/>
              <a:tblGrid>
                <a:gridCol w="4602043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834559"/>
                <a:gridCol w="936104"/>
                <a:gridCol w="82404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904152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</a:tblGrid>
              <a:tr h="530779"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Наименование </a:t>
                      </a: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муниципальных программ</a:t>
                      </a:r>
                      <a:endParaRPr kumimoji="0" lang="ru-RU" altLang="ru-RU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anose="02020603050405020304" pitchFamily="18" charset="0"/>
                        </a:rPr>
                        <a:t>2023 год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anose="02020603050405020304" pitchFamily="18" charset="0"/>
                        </a:rPr>
                        <a:t>(факт)</a:t>
                      </a:r>
                      <a:endParaRPr kumimoji="0" lang="ru-RU" altLang="ru-RU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anose="02020603050405020304" pitchFamily="18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anose="02020603050405020304" pitchFamily="18" charset="0"/>
                        </a:rPr>
                        <a:t>2024 год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anose="02020603050405020304" pitchFamily="18" charset="0"/>
                        </a:rPr>
                        <a:t>(оценка)</a:t>
                      </a:r>
                      <a:endParaRPr kumimoji="0" lang="ru-RU" altLang="ru-RU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anose="02020603050405020304" pitchFamily="18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anose="02020603050405020304" pitchFamily="18" charset="0"/>
                        </a:rPr>
                        <a:t>2025 год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anose="02020603050405020304" pitchFamily="18" charset="0"/>
                        </a:rPr>
                        <a:t>(прогноз)</a:t>
                      </a:r>
                      <a:endParaRPr kumimoji="0" lang="ru-RU" altLang="ru-RU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anose="02020603050405020304" pitchFamily="18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anose="02020603050405020304" pitchFamily="18" charset="0"/>
                        </a:rPr>
                        <a:t> 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anose="02020603050405020304" pitchFamily="18" charset="0"/>
                        </a:rPr>
                        <a:t>2026 </a:t>
                      </a: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anose="02020603050405020304" pitchFamily="18" charset="0"/>
                        </a:rPr>
                        <a:t>год </a:t>
                      </a:r>
                      <a:endParaRPr kumimoji="0" lang="ru-RU" altLang="ru-RU" sz="1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anose="02020603050405020304" pitchFamily="18" charset="0"/>
                        </a:rPr>
                        <a:t>(прогноз)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ru-RU" altLang="ru-RU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anose="02020603050405020304" pitchFamily="18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ru-RU" altLang="ru-RU" sz="1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anose="02020603050405020304" pitchFamily="18" charset="0"/>
                        </a:rPr>
                        <a:t>2027 год 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anose="02020603050405020304" pitchFamily="18" charset="0"/>
                        </a:rPr>
                        <a:t>(прогноз)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anose="02020603050405020304" pitchFamily="18" charset="0"/>
                        </a:rPr>
                        <a:t> </a:t>
                      </a:r>
                      <a:endParaRPr kumimoji="0" lang="ru-RU" altLang="ru-RU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anose="02020603050405020304" pitchFamily="18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249575"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ПРОГРАМНЫЕ РАСХОДЫ</a:t>
                      </a:r>
                      <a:endParaRPr kumimoji="0" lang="ru-RU" altLang="ru-RU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anose="02020603050405020304" pitchFamily="18" charset="0"/>
                        </a:rPr>
                        <a:t>8 519,6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anose="02020603050405020304" pitchFamily="18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anose="02020603050405020304" pitchFamily="18" charset="0"/>
                        </a:rPr>
                        <a:t>10 431,8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anose="02020603050405020304" pitchFamily="18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anose="02020603050405020304" pitchFamily="18" charset="0"/>
                        </a:rPr>
                        <a:t>9 435,4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anose="02020603050405020304" pitchFamily="18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anose="02020603050405020304" pitchFamily="18" charset="0"/>
                        </a:rPr>
                        <a:t>9 006,2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anose="02020603050405020304" pitchFamily="18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anose="02020603050405020304" pitchFamily="18" charset="0"/>
                        </a:rPr>
                        <a:t>9 327,2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anose="02020603050405020304" pitchFamily="18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</a:tr>
              <a:tr h="235777"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846138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254125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62113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701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273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845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417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989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Calibri" pitchFamily="34" charset="0"/>
                        </a:rPr>
                        <a:t>1. Обеспечение качества и доступности образования</a:t>
                      </a:r>
                      <a:endParaRPr kumimoji="0" lang="ru-RU" altLang="ru-RU" sz="11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Calibri" pitchFamily="34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Times New Roman" panose="02020603050405020304" pitchFamily="18" charset="0"/>
                        </a:rPr>
                        <a:t>5 690,6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Times New Roman" panose="02020603050405020304" pitchFamily="18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Times New Roman" panose="02020603050405020304" pitchFamily="18" charset="0"/>
                        </a:rPr>
                        <a:t>7 506,4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Times New Roman" panose="02020603050405020304" pitchFamily="18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Times New Roman" panose="02020603050405020304" pitchFamily="18" charset="0"/>
                        </a:rPr>
                        <a:t>7 366,6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Times New Roman" panose="02020603050405020304" pitchFamily="18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Times New Roman" panose="02020603050405020304" pitchFamily="18" charset="0"/>
                        </a:rPr>
                        <a:t>7 100,5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Times New Roman" panose="02020603050405020304" pitchFamily="18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Times New Roman" panose="02020603050405020304" pitchFamily="18" charset="0"/>
                        </a:rPr>
                        <a:t>7 409,9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Times New Roman" panose="02020603050405020304" pitchFamily="18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235777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2. Развитие культуры в городе Комсомольске-на-Амуре</a:t>
                      </a: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200" b="1" kern="0" dirty="0" smtClean="0">
                          <a:solidFill>
                            <a:srgbClr val="000000"/>
                          </a:solidFill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558,9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Times New Roman" panose="02020603050405020304" pitchFamily="18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Times New Roman" panose="02020603050405020304" pitchFamily="18" charset="0"/>
                        </a:rPr>
                        <a:t>621,0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Times New Roman" panose="02020603050405020304" pitchFamily="18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Times New Roman" panose="02020603050405020304" pitchFamily="18" charset="0"/>
                        </a:rPr>
                        <a:t>684,0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Times New Roman" panose="02020603050405020304" pitchFamily="18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Times New Roman" panose="02020603050405020304" pitchFamily="18" charset="0"/>
                        </a:rPr>
                        <a:t>633,2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Times New Roman" panose="02020603050405020304" pitchFamily="18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Times New Roman" panose="02020603050405020304" pitchFamily="18" charset="0"/>
                        </a:rPr>
                        <a:t>638,8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Times New Roman" panose="02020603050405020304" pitchFamily="18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</a:tr>
              <a:tr h="281343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3. Развитие дорожной сети, благоустройство города Комсомольска-на-Амуре</a:t>
                      </a: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200" b="1" kern="0" dirty="0" smtClean="0">
                          <a:solidFill>
                            <a:srgbClr val="000000"/>
                          </a:solidFill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941</a:t>
                      </a:r>
                      <a:r>
                        <a:rPr kumimoji="0" lang="ru-RU" sz="12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anose="02020603050405020304" pitchFamily="18" charset="0"/>
                        </a:rPr>
                        <a:t>,0</a:t>
                      </a:r>
                      <a:endParaRPr lang="ru-RU" sz="1200" b="1" kern="0" dirty="0" smtClean="0">
                        <a:solidFill>
                          <a:srgbClr val="000000"/>
                        </a:solidFill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Times New Roman" panose="02020603050405020304" pitchFamily="18" charset="0"/>
                        </a:rPr>
                        <a:t>961,5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Times New Roman" panose="02020603050405020304" pitchFamily="18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Times New Roman" panose="02020603050405020304" pitchFamily="18" charset="0"/>
                        </a:rPr>
                        <a:t>621,5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Times New Roman" panose="02020603050405020304" pitchFamily="18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Times New Roman" panose="02020603050405020304" pitchFamily="18" charset="0"/>
                        </a:rPr>
                        <a:t>576,5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Times New Roman" panose="02020603050405020304" pitchFamily="18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Times New Roman" panose="02020603050405020304" pitchFamily="18" charset="0"/>
                        </a:rPr>
                        <a:t>574,8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Times New Roman" panose="02020603050405020304" pitchFamily="18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</a:tr>
              <a:tr h="278773"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846138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254125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62113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701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273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845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417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989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Calibri" pitchFamily="34" charset="0"/>
                        </a:rPr>
                        <a:t>4</a:t>
                      </a:r>
                      <a:r>
                        <a:rPr kumimoji="0" lang="ru-RU" altLang="ru-RU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Calibri" pitchFamily="34" charset="0"/>
                        </a:rPr>
                        <a:t>. </a:t>
                      </a:r>
                      <a:r>
                        <a:rPr kumimoji="0" lang="ru-RU" altLang="ru-RU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Calibri" pitchFamily="34" charset="0"/>
                        </a:rPr>
                        <a:t>Развитие физической культуры и спорта в городе Комсомольске-на-Амуре</a:t>
                      </a:r>
                      <a:endParaRPr kumimoji="0" lang="ru-RU" altLang="ru-RU" sz="11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Calibri" pitchFamily="34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Times New Roman" panose="02020603050405020304" pitchFamily="18" charset="0"/>
                        </a:rPr>
                        <a:t>617,6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Times New Roman" panose="02020603050405020304" pitchFamily="18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Times New Roman" panose="02020603050405020304" pitchFamily="18" charset="0"/>
                        </a:rPr>
                        <a:t>769,9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Times New Roman" panose="02020603050405020304" pitchFamily="18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Times New Roman" panose="02020603050405020304" pitchFamily="18" charset="0"/>
                        </a:rPr>
                        <a:t>369,3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Times New Roman" panose="02020603050405020304" pitchFamily="18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Times New Roman" panose="02020603050405020304" pitchFamily="18" charset="0"/>
                        </a:rPr>
                        <a:t>347,7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Times New Roman" panose="02020603050405020304" pitchFamily="18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Times New Roman" panose="02020603050405020304" pitchFamily="18" charset="0"/>
                        </a:rPr>
                        <a:t>350,7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Times New Roman" panose="02020603050405020304" pitchFamily="18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295002"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5. Повышение качества жилищно-коммунального обслуживания населения города Комсомольска-на-Амуре</a:t>
                      </a:r>
                    </a:p>
                  </a:txBody>
                  <a:tcPr marL="68580" marR="68580" marT="0" marB="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200" b="1" kern="0" dirty="0" smtClean="0">
                          <a:solidFill>
                            <a:srgbClr val="000000"/>
                          </a:solidFill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62,9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Times New Roman" panose="02020603050405020304" pitchFamily="18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Times New Roman" panose="02020603050405020304" pitchFamily="18" charset="0"/>
                        </a:rPr>
                        <a:t>268,3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Times New Roman" panose="02020603050405020304" pitchFamily="18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Times New Roman" panose="02020603050405020304" pitchFamily="18" charset="0"/>
                        </a:rPr>
                        <a:t>127,9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Times New Roman" panose="02020603050405020304" pitchFamily="18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Times New Roman" panose="02020603050405020304" pitchFamily="18" charset="0"/>
                        </a:rPr>
                        <a:t>109,5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Times New Roman" panose="02020603050405020304" pitchFamily="18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Times New Roman" panose="02020603050405020304" pitchFamily="18" charset="0"/>
                        </a:rPr>
                        <a:t>113,0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Times New Roman" panose="02020603050405020304" pitchFamily="18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155136770"/>
                  </a:ext>
                </a:extLst>
              </a:tr>
              <a:tr h="262544"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6. Развитие молодёжной политики в городе Комсомольске-на-Амуре</a:t>
                      </a:r>
                    </a:p>
                  </a:txBody>
                  <a:tcPr marL="68580" marR="68580" marT="0" marB="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200" b="1" kern="0" smtClean="0">
                          <a:solidFill>
                            <a:srgbClr val="000000"/>
                          </a:solidFill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102,1 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Times New Roman" panose="02020603050405020304" pitchFamily="18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Times New Roman" panose="02020603050405020304" pitchFamily="18" charset="0"/>
                        </a:rPr>
                        <a:t>112,0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Times New Roman" panose="02020603050405020304" pitchFamily="18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Times New Roman" panose="02020603050405020304" pitchFamily="18" charset="0"/>
                        </a:rPr>
                        <a:t>123,5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Times New Roman" panose="02020603050405020304" pitchFamily="18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Times New Roman" panose="02020603050405020304" pitchFamily="18" charset="0"/>
                        </a:rPr>
                        <a:t>113,4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Times New Roman" panose="02020603050405020304" pitchFamily="18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Times New Roman" panose="02020603050405020304" pitchFamily="18" charset="0"/>
                        </a:rPr>
                        <a:t>114,6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Times New Roman" panose="02020603050405020304" pitchFamily="18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</a:tr>
              <a:tr h="336236"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7. Управление и распоряжение муниципальным имуществом</a:t>
                      </a:r>
                    </a:p>
                  </a:txBody>
                  <a:tcPr marL="68580" marR="68580" marT="0" marB="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200" b="1" kern="0" smtClean="0">
                          <a:solidFill>
                            <a:srgbClr val="000000"/>
                          </a:solidFill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27,7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Times New Roman" panose="02020603050405020304" pitchFamily="18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Times New Roman" panose="02020603050405020304" pitchFamily="18" charset="0"/>
                        </a:rPr>
                        <a:t>34,1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Times New Roman" panose="02020603050405020304" pitchFamily="18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Times New Roman" panose="02020603050405020304" pitchFamily="18" charset="0"/>
                        </a:rPr>
                        <a:t>34,6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Times New Roman" panose="02020603050405020304" pitchFamily="18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Times New Roman" panose="02020603050405020304" pitchFamily="18" charset="0"/>
                        </a:rPr>
                        <a:t>34,6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Times New Roman" panose="02020603050405020304" pitchFamily="18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Times New Roman" panose="02020603050405020304" pitchFamily="18" charset="0"/>
                        </a:rPr>
                        <a:t>34,6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Times New Roman" panose="02020603050405020304" pitchFamily="18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</a:tr>
              <a:tr h="291003"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8. Развитие муниципальной службы в городе Комсомольске-на-Амуре</a:t>
                      </a:r>
                    </a:p>
                  </a:txBody>
                  <a:tcPr marL="68580" marR="68580" marT="0" marB="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Times New Roman" panose="02020603050405020304" pitchFamily="18" charset="0"/>
                        </a:rPr>
                        <a:t>17,9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Times New Roman" panose="02020603050405020304" pitchFamily="18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Times New Roman" panose="02020603050405020304" pitchFamily="18" charset="0"/>
                        </a:rPr>
                        <a:t>22,6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Times New Roman" panose="02020603050405020304" pitchFamily="18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Times New Roman" panose="02020603050405020304" pitchFamily="18" charset="0"/>
                        </a:rPr>
                        <a:t>26,0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Times New Roman" panose="02020603050405020304" pitchFamily="18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Times New Roman" panose="02020603050405020304" pitchFamily="18" charset="0"/>
                        </a:rPr>
                        <a:t>25,8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Times New Roman" panose="02020603050405020304" pitchFamily="18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Times New Roman" panose="02020603050405020304" pitchFamily="18" charset="0"/>
                        </a:rPr>
                        <a:t>25,9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Times New Roman" panose="02020603050405020304" pitchFamily="18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</a:tr>
              <a:tr h="336236"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9. Обеспечение качественным жильём</a:t>
                      </a:r>
                    </a:p>
                  </a:txBody>
                  <a:tcPr marL="68580" marR="68580" marT="0" marB="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Times New Roman" panose="02020603050405020304" pitchFamily="18" charset="0"/>
                        </a:rPr>
                        <a:t>198,6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Times New Roman" panose="02020603050405020304" pitchFamily="18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Times New Roman" panose="02020603050405020304" pitchFamily="18" charset="0"/>
                        </a:rPr>
                        <a:t>15,1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Times New Roman" panose="02020603050405020304" pitchFamily="18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Times New Roman" panose="02020603050405020304" pitchFamily="18" charset="0"/>
                        </a:rPr>
                        <a:t>23,8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Times New Roman" panose="02020603050405020304" pitchFamily="18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Times New Roman" panose="02020603050405020304" pitchFamily="18" charset="0"/>
                        </a:rPr>
                        <a:t>13,8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Times New Roman" panose="02020603050405020304" pitchFamily="18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Times New Roman" panose="02020603050405020304" pitchFamily="18" charset="0"/>
                        </a:rPr>
                        <a:t>13,8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Times New Roman" panose="02020603050405020304" pitchFamily="18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</a:tr>
              <a:tr h="476901"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10. Защита населения и территории города Комсомольска-на-Амуре от чрезвычайных ситуаций, обеспечение пожарной безопасности и безопасности людей на водных объектах</a:t>
                      </a:r>
                    </a:p>
                  </a:txBody>
                  <a:tcPr marL="68580" marR="68580" marT="0" marB="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200" b="1" kern="0" smtClean="0">
                          <a:solidFill>
                            <a:srgbClr val="000000"/>
                          </a:solidFill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6,1 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Times New Roman" panose="02020603050405020304" pitchFamily="18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Times New Roman" panose="02020603050405020304" pitchFamily="18" charset="0"/>
                        </a:rPr>
                        <a:t>13,3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Times New Roman" panose="02020603050405020304" pitchFamily="18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Times New Roman" panose="02020603050405020304" pitchFamily="18" charset="0"/>
                        </a:rPr>
                        <a:t>18,6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Times New Roman" panose="02020603050405020304" pitchFamily="18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Times New Roman" panose="02020603050405020304" pitchFamily="18" charset="0"/>
                        </a:rPr>
                        <a:t>11,8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Times New Roman" panose="02020603050405020304" pitchFamily="18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Times New Roman" panose="02020603050405020304" pitchFamily="18" charset="0"/>
                        </a:rPr>
                        <a:t>11,8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Times New Roman" panose="02020603050405020304" pitchFamily="18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</a:tr>
            </a:tbl>
          </a:graphicData>
        </a:graphic>
      </p:graphicFrame>
      <p:sp>
        <p:nvSpPr>
          <p:cNvPr id="5" name="Прямоугольник 4">
            <a:extLst>
              <a:ext uri="{FF2B5EF4-FFF2-40B4-BE49-F238E27FC236}">
                <a16:creationId xmlns:a16="http://schemas.microsoft.com/office/drawing/2014/main" xmlns="" id="{445FCC87-75F6-498C-8BA6-E51B941800FB}"/>
              </a:ext>
            </a:extLst>
          </p:cNvPr>
          <p:cNvSpPr/>
          <p:nvPr/>
        </p:nvSpPr>
        <p:spPr>
          <a:xfrm>
            <a:off x="439604" y="1131590"/>
            <a:ext cx="8408807" cy="322931"/>
          </a:xfrm>
          <a:prstGeom prst="rect">
            <a:avLst/>
          </a:prstGeom>
        </p:spPr>
        <p:txBody>
          <a:bodyPr wrap="square" lIns="91204" tIns="45604" rIns="91204" bIns="45604">
            <a:spAutoFit/>
          </a:bodyPr>
          <a:lstStyle/>
          <a:p>
            <a:pPr algn="just" defTabSz="912031"/>
            <a:endParaRPr lang="ru-RU" sz="1500" b="1" kern="0" dirty="0">
              <a:solidFill>
                <a:srgbClr val="000000"/>
              </a:solidFill>
              <a:cs typeface="Aharoni" panose="02010803020104030203" pitchFamily="2" charset="-79"/>
            </a:endParaRPr>
          </a:p>
        </p:txBody>
      </p:sp>
      <p:sp>
        <p:nvSpPr>
          <p:cNvPr id="7" name="Arrow: Chevron 3">
            <a:extLst>
              <a:ext uri="{FF2B5EF4-FFF2-40B4-BE49-F238E27FC236}">
                <a16:creationId xmlns:a16="http://schemas.microsoft.com/office/drawing/2014/main" xmlns="" id="{B74DCDE5-F6FF-490A-B8D2-396498CA034B}"/>
              </a:ext>
            </a:extLst>
          </p:cNvPr>
          <p:cNvSpPr/>
          <p:nvPr/>
        </p:nvSpPr>
        <p:spPr>
          <a:xfrm>
            <a:off x="7625089" y="49771"/>
            <a:ext cx="1525100" cy="292426"/>
          </a:xfrm>
          <a:prstGeom prst="chevron">
            <a:avLst/>
          </a:prstGeom>
          <a:solidFill>
            <a:srgbClr val="769BC9">
              <a:lumMod val="50000"/>
              <a:alpha val="70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91204" tIns="45604" rIns="91204" bIns="45604" rtlCol="0" anchor="ctr"/>
          <a:lstStyle/>
          <a:p>
            <a:pPr algn="ctr" defTabSz="912031"/>
            <a:endParaRPr lang="en-US" kern="0">
              <a:solidFill>
                <a:prstClr val="black"/>
              </a:solidFill>
              <a:latin typeface="Calibri Light"/>
            </a:endParaRPr>
          </a:p>
        </p:txBody>
      </p:sp>
      <p:grpSp>
        <p:nvGrpSpPr>
          <p:cNvPr id="8" name="Group 57">
            <a:extLst>
              <a:ext uri="{FF2B5EF4-FFF2-40B4-BE49-F238E27FC236}">
                <a16:creationId xmlns:a16="http://schemas.microsoft.com/office/drawing/2014/main" xmlns="" id="{EE4EA1F8-2E82-4BD3-8FEE-7C36ADF445AB}"/>
              </a:ext>
            </a:extLst>
          </p:cNvPr>
          <p:cNvGrpSpPr/>
          <p:nvPr/>
        </p:nvGrpSpPr>
        <p:grpSpPr>
          <a:xfrm>
            <a:off x="7799924" y="49771"/>
            <a:ext cx="300790" cy="262358"/>
            <a:chOff x="4892675" y="2516188"/>
            <a:chExt cx="287338" cy="285750"/>
          </a:xfrm>
          <a:solidFill>
            <a:sysClr val="window" lastClr="FFFFFF"/>
          </a:solidFill>
        </p:grpSpPr>
        <p:sp>
          <p:nvSpPr>
            <p:cNvPr id="9" name="Freeform 1161">
              <a:extLst>
                <a:ext uri="{FF2B5EF4-FFF2-40B4-BE49-F238E27FC236}">
                  <a16:creationId xmlns:a16="http://schemas.microsoft.com/office/drawing/2014/main" xmlns="" id="{DECD2C4C-30A1-4095-BAEF-0291C42CC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675" y="2554288"/>
              <a:ext cx="200025" cy="220663"/>
            </a:xfrm>
            <a:custGeom>
              <a:avLst/>
              <a:gdLst>
                <a:gd name="T0" fmla="*/ 411 w 506"/>
                <a:gd name="T1" fmla="*/ 506 h 554"/>
                <a:gd name="T2" fmla="*/ 506 w 506"/>
                <a:gd name="T3" fmla="*/ 410 h 554"/>
                <a:gd name="T4" fmla="*/ 506 w 506"/>
                <a:gd name="T5" fmla="*/ 11 h 554"/>
                <a:gd name="T6" fmla="*/ 505 w 506"/>
                <a:gd name="T7" fmla="*/ 7 h 554"/>
                <a:gd name="T8" fmla="*/ 503 w 506"/>
                <a:gd name="T9" fmla="*/ 3 h 554"/>
                <a:gd name="T10" fmla="*/ 499 w 506"/>
                <a:gd name="T11" fmla="*/ 1 h 554"/>
                <a:gd name="T12" fmla="*/ 494 w 506"/>
                <a:gd name="T13" fmla="*/ 0 h 554"/>
                <a:gd name="T14" fmla="*/ 410 w 506"/>
                <a:gd name="T15" fmla="*/ 0 h 554"/>
                <a:gd name="T16" fmla="*/ 410 w 506"/>
                <a:gd name="T17" fmla="*/ 71 h 554"/>
                <a:gd name="T18" fmla="*/ 434 w 506"/>
                <a:gd name="T19" fmla="*/ 71 h 554"/>
                <a:gd name="T20" fmla="*/ 434 w 506"/>
                <a:gd name="T21" fmla="*/ 481 h 554"/>
                <a:gd name="T22" fmla="*/ 73 w 506"/>
                <a:gd name="T23" fmla="*/ 481 h 554"/>
                <a:gd name="T24" fmla="*/ 73 w 506"/>
                <a:gd name="T25" fmla="*/ 71 h 554"/>
                <a:gd name="T26" fmla="*/ 97 w 506"/>
                <a:gd name="T27" fmla="*/ 71 h 554"/>
                <a:gd name="T28" fmla="*/ 97 w 506"/>
                <a:gd name="T29" fmla="*/ 0 h 554"/>
                <a:gd name="T30" fmla="*/ 12 w 506"/>
                <a:gd name="T31" fmla="*/ 0 h 554"/>
                <a:gd name="T32" fmla="*/ 7 w 506"/>
                <a:gd name="T33" fmla="*/ 1 h 554"/>
                <a:gd name="T34" fmla="*/ 4 w 506"/>
                <a:gd name="T35" fmla="*/ 3 h 554"/>
                <a:gd name="T36" fmla="*/ 1 w 506"/>
                <a:gd name="T37" fmla="*/ 7 h 554"/>
                <a:gd name="T38" fmla="*/ 0 w 506"/>
                <a:gd name="T39" fmla="*/ 11 h 554"/>
                <a:gd name="T40" fmla="*/ 0 w 506"/>
                <a:gd name="T41" fmla="*/ 494 h 554"/>
                <a:gd name="T42" fmla="*/ 0 w 506"/>
                <a:gd name="T43" fmla="*/ 501 h 554"/>
                <a:gd name="T44" fmla="*/ 1 w 506"/>
                <a:gd name="T45" fmla="*/ 508 h 554"/>
                <a:gd name="T46" fmla="*/ 2 w 506"/>
                <a:gd name="T47" fmla="*/ 514 h 554"/>
                <a:gd name="T48" fmla="*/ 4 w 506"/>
                <a:gd name="T49" fmla="*/ 520 h 554"/>
                <a:gd name="T50" fmla="*/ 6 w 506"/>
                <a:gd name="T51" fmla="*/ 525 h 554"/>
                <a:gd name="T52" fmla="*/ 9 w 506"/>
                <a:gd name="T53" fmla="*/ 530 h 554"/>
                <a:gd name="T54" fmla="*/ 12 w 506"/>
                <a:gd name="T55" fmla="*/ 534 h 554"/>
                <a:gd name="T56" fmla="*/ 15 w 506"/>
                <a:gd name="T57" fmla="*/ 538 h 554"/>
                <a:gd name="T58" fmla="*/ 20 w 506"/>
                <a:gd name="T59" fmla="*/ 542 h 554"/>
                <a:gd name="T60" fmla="*/ 24 w 506"/>
                <a:gd name="T61" fmla="*/ 546 h 554"/>
                <a:gd name="T62" fmla="*/ 29 w 506"/>
                <a:gd name="T63" fmla="*/ 548 h 554"/>
                <a:gd name="T64" fmla="*/ 35 w 506"/>
                <a:gd name="T65" fmla="*/ 550 h 554"/>
                <a:gd name="T66" fmla="*/ 40 w 506"/>
                <a:gd name="T67" fmla="*/ 552 h 554"/>
                <a:gd name="T68" fmla="*/ 46 w 506"/>
                <a:gd name="T69" fmla="*/ 553 h 554"/>
                <a:gd name="T70" fmla="*/ 53 w 506"/>
                <a:gd name="T71" fmla="*/ 554 h 554"/>
                <a:gd name="T72" fmla="*/ 60 w 506"/>
                <a:gd name="T73" fmla="*/ 554 h 554"/>
                <a:gd name="T74" fmla="*/ 396 w 506"/>
                <a:gd name="T75" fmla="*/ 554 h 554"/>
                <a:gd name="T76" fmla="*/ 408 w 506"/>
                <a:gd name="T77" fmla="*/ 512 h 554"/>
                <a:gd name="T78" fmla="*/ 409 w 506"/>
                <a:gd name="T79" fmla="*/ 509 h 554"/>
                <a:gd name="T80" fmla="*/ 411 w 506"/>
                <a:gd name="T81" fmla="*/ 506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06" h="554">
                  <a:moveTo>
                    <a:pt x="411" y="506"/>
                  </a:moveTo>
                  <a:lnTo>
                    <a:pt x="506" y="410"/>
                  </a:lnTo>
                  <a:lnTo>
                    <a:pt x="506" y="11"/>
                  </a:lnTo>
                  <a:lnTo>
                    <a:pt x="505" y="7"/>
                  </a:lnTo>
                  <a:lnTo>
                    <a:pt x="503" y="3"/>
                  </a:lnTo>
                  <a:lnTo>
                    <a:pt x="499" y="1"/>
                  </a:lnTo>
                  <a:lnTo>
                    <a:pt x="494" y="0"/>
                  </a:lnTo>
                  <a:lnTo>
                    <a:pt x="410" y="0"/>
                  </a:lnTo>
                  <a:lnTo>
                    <a:pt x="410" y="71"/>
                  </a:lnTo>
                  <a:lnTo>
                    <a:pt x="434" y="71"/>
                  </a:lnTo>
                  <a:lnTo>
                    <a:pt x="434" y="481"/>
                  </a:lnTo>
                  <a:lnTo>
                    <a:pt x="73" y="481"/>
                  </a:lnTo>
                  <a:lnTo>
                    <a:pt x="73" y="71"/>
                  </a:lnTo>
                  <a:lnTo>
                    <a:pt x="97" y="71"/>
                  </a:lnTo>
                  <a:lnTo>
                    <a:pt x="97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0" y="494"/>
                  </a:lnTo>
                  <a:lnTo>
                    <a:pt x="0" y="501"/>
                  </a:lnTo>
                  <a:lnTo>
                    <a:pt x="1" y="508"/>
                  </a:lnTo>
                  <a:lnTo>
                    <a:pt x="2" y="514"/>
                  </a:lnTo>
                  <a:lnTo>
                    <a:pt x="4" y="520"/>
                  </a:lnTo>
                  <a:lnTo>
                    <a:pt x="6" y="525"/>
                  </a:lnTo>
                  <a:lnTo>
                    <a:pt x="9" y="530"/>
                  </a:lnTo>
                  <a:lnTo>
                    <a:pt x="12" y="534"/>
                  </a:lnTo>
                  <a:lnTo>
                    <a:pt x="15" y="538"/>
                  </a:lnTo>
                  <a:lnTo>
                    <a:pt x="20" y="542"/>
                  </a:lnTo>
                  <a:lnTo>
                    <a:pt x="24" y="546"/>
                  </a:lnTo>
                  <a:lnTo>
                    <a:pt x="29" y="548"/>
                  </a:lnTo>
                  <a:lnTo>
                    <a:pt x="35" y="550"/>
                  </a:lnTo>
                  <a:lnTo>
                    <a:pt x="40" y="552"/>
                  </a:lnTo>
                  <a:lnTo>
                    <a:pt x="46" y="553"/>
                  </a:lnTo>
                  <a:lnTo>
                    <a:pt x="53" y="554"/>
                  </a:lnTo>
                  <a:lnTo>
                    <a:pt x="60" y="554"/>
                  </a:lnTo>
                  <a:lnTo>
                    <a:pt x="396" y="554"/>
                  </a:lnTo>
                  <a:lnTo>
                    <a:pt x="408" y="512"/>
                  </a:lnTo>
                  <a:lnTo>
                    <a:pt x="409" y="509"/>
                  </a:lnTo>
                  <a:lnTo>
                    <a:pt x="411" y="50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0" name="Freeform 1162">
              <a:extLst>
                <a:ext uri="{FF2B5EF4-FFF2-40B4-BE49-F238E27FC236}">
                  <a16:creationId xmlns:a16="http://schemas.microsoft.com/office/drawing/2014/main" xmlns="" id="{ACA6B076-61E2-4FF2-A002-3BAC97091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22550"/>
              <a:ext cx="69850" cy="9525"/>
            </a:xfrm>
            <a:custGeom>
              <a:avLst/>
              <a:gdLst>
                <a:gd name="T0" fmla="*/ 164 w 176"/>
                <a:gd name="T1" fmla="*/ 0 h 25"/>
                <a:gd name="T2" fmla="*/ 12 w 176"/>
                <a:gd name="T3" fmla="*/ 0 h 25"/>
                <a:gd name="T4" fmla="*/ 7 w 176"/>
                <a:gd name="T5" fmla="*/ 1 h 25"/>
                <a:gd name="T6" fmla="*/ 4 w 176"/>
                <a:gd name="T7" fmla="*/ 4 h 25"/>
                <a:gd name="T8" fmla="*/ 1 w 176"/>
                <a:gd name="T9" fmla="*/ 7 h 25"/>
                <a:gd name="T10" fmla="*/ 0 w 176"/>
                <a:gd name="T11" fmla="*/ 12 h 25"/>
                <a:gd name="T12" fmla="*/ 1 w 176"/>
                <a:gd name="T13" fmla="*/ 18 h 25"/>
                <a:gd name="T14" fmla="*/ 4 w 176"/>
                <a:gd name="T15" fmla="*/ 21 h 25"/>
                <a:gd name="T16" fmla="*/ 7 w 176"/>
                <a:gd name="T17" fmla="*/ 24 h 25"/>
                <a:gd name="T18" fmla="*/ 12 w 176"/>
                <a:gd name="T19" fmla="*/ 25 h 25"/>
                <a:gd name="T20" fmla="*/ 164 w 176"/>
                <a:gd name="T21" fmla="*/ 25 h 25"/>
                <a:gd name="T22" fmla="*/ 168 w 176"/>
                <a:gd name="T23" fmla="*/ 24 h 25"/>
                <a:gd name="T24" fmla="*/ 172 w 176"/>
                <a:gd name="T25" fmla="*/ 21 h 25"/>
                <a:gd name="T26" fmla="*/ 175 w 176"/>
                <a:gd name="T27" fmla="*/ 18 h 25"/>
                <a:gd name="T28" fmla="*/ 176 w 176"/>
                <a:gd name="T29" fmla="*/ 12 h 25"/>
                <a:gd name="T30" fmla="*/ 175 w 176"/>
                <a:gd name="T31" fmla="*/ 7 h 25"/>
                <a:gd name="T32" fmla="*/ 172 w 176"/>
                <a:gd name="T33" fmla="*/ 4 h 25"/>
                <a:gd name="T34" fmla="*/ 168 w 176"/>
                <a:gd name="T35" fmla="*/ 1 h 25"/>
                <a:gd name="T36" fmla="*/ 164 w 176"/>
                <a:gd name="T3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5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4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8"/>
                  </a:lnTo>
                  <a:lnTo>
                    <a:pt x="4" y="21"/>
                  </a:lnTo>
                  <a:lnTo>
                    <a:pt x="7" y="24"/>
                  </a:lnTo>
                  <a:lnTo>
                    <a:pt x="12" y="25"/>
                  </a:lnTo>
                  <a:lnTo>
                    <a:pt x="164" y="25"/>
                  </a:lnTo>
                  <a:lnTo>
                    <a:pt x="168" y="24"/>
                  </a:lnTo>
                  <a:lnTo>
                    <a:pt x="172" y="21"/>
                  </a:lnTo>
                  <a:lnTo>
                    <a:pt x="175" y="18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4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1" name="Freeform 1163">
              <a:extLst>
                <a:ext uri="{FF2B5EF4-FFF2-40B4-BE49-F238E27FC236}">
                  <a16:creationId xmlns:a16="http://schemas.microsoft.com/office/drawing/2014/main" xmlns="" id="{430041FE-A5BC-456F-85E7-0E6E667DE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300" y="2516188"/>
              <a:ext cx="104775" cy="82550"/>
            </a:xfrm>
            <a:custGeom>
              <a:avLst/>
              <a:gdLst>
                <a:gd name="T0" fmla="*/ 253 w 266"/>
                <a:gd name="T1" fmla="*/ 205 h 205"/>
                <a:gd name="T2" fmla="*/ 263 w 266"/>
                <a:gd name="T3" fmla="*/ 202 h 205"/>
                <a:gd name="T4" fmla="*/ 266 w 266"/>
                <a:gd name="T5" fmla="*/ 193 h 205"/>
                <a:gd name="T6" fmla="*/ 265 w 266"/>
                <a:gd name="T7" fmla="*/ 56 h 205"/>
                <a:gd name="T8" fmla="*/ 258 w 266"/>
                <a:gd name="T9" fmla="*/ 49 h 205"/>
                <a:gd name="T10" fmla="*/ 217 w 266"/>
                <a:gd name="T11" fmla="*/ 48 h 205"/>
                <a:gd name="T12" fmla="*/ 205 w 266"/>
                <a:gd name="T13" fmla="*/ 43 h 205"/>
                <a:gd name="T14" fmla="*/ 200 w 266"/>
                <a:gd name="T15" fmla="*/ 32 h 205"/>
                <a:gd name="T16" fmla="*/ 192 w 266"/>
                <a:gd name="T17" fmla="*/ 19 h 205"/>
                <a:gd name="T18" fmla="*/ 178 w 266"/>
                <a:gd name="T19" fmla="*/ 9 h 205"/>
                <a:gd name="T20" fmla="*/ 169 w 266"/>
                <a:gd name="T21" fmla="*/ 5 h 205"/>
                <a:gd name="T22" fmla="*/ 166 w 266"/>
                <a:gd name="T23" fmla="*/ 4 h 205"/>
                <a:gd name="T24" fmla="*/ 162 w 266"/>
                <a:gd name="T25" fmla="*/ 4 h 205"/>
                <a:gd name="T26" fmla="*/ 158 w 266"/>
                <a:gd name="T27" fmla="*/ 3 h 205"/>
                <a:gd name="T28" fmla="*/ 154 w 266"/>
                <a:gd name="T29" fmla="*/ 2 h 205"/>
                <a:gd name="T30" fmla="*/ 150 w 266"/>
                <a:gd name="T31" fmla="*/ 1 h 205"/>
                <a:gd name="T32" fmla="*/ 145 w 266"/>
                <a:gd name="T33" fmla="*/ 1 h 205"/>
                <a:gd name="T34" fmla="*/ 140 w 266"/>
                <a:gd name="T35" fmla="*/ 0 h 205"/>
                <a:gd name="T36" fmla="*/ 131 w 266"/>
                <a:gd name="T37" fmla="*/ 0 h 205"/>
                <a:gd name="T38" fmla="*/ 125 w 266"/>
                <a:gd name="T39" fmla="*/ 1 h 205"/>
                <a:gd name="T40" fmla="*/ 121 w 266"/>
                <a:gd name="T41" fmla="*/ 1 h 205"/>
                <a:gd name="T42" fmla="*/ 117 w 266"/>
                <a:gd name="T43" fmla="*/ 2 h 205"/>
                <a:gd name="T44" fmla="*/ 113 w 266"/>
                <a:gd name="T45" fmla="*/ 3 h 205"/>
                <a:gd name="T46" fmla="*/ 110 w 266"/>
                <a:gd name="T47" fmla="*/ 4 h 205"/>
                <a:gd name="T48" fmla="*/ 106 w 266"/>
                <a:gd name="T49" fmla="*/ 4 h 205"/>
                <a:gd name="T50" fmla="*/ 102 w 266"/>
                <a:gd name="T51" fmla="*/ 5 h 205"/>
                <a:gd name="T52" fmla="*/ 92 w 266"/>
                <a:gd name="T53" fmla="*/ 9 h 205"/>
                <a:gd name="T54" fmla="*/ 79 w 266"/>
                <a:gd name="T55" fmla="*/ 19 h 205"/>
                <a:gd name="T56" fmla="*/ 70 w 266"/>
                <a:gd name="T57" fmla="*/ 32 h 205"/>
                <a:gd name="T58" fmla="*/ 65 w 266"/>
                <a:gd name="T59" fmla="*/ 43 h 205"/>
                <a:gd name="T60" fmla="*/ 55 w 266"/>
                <a:gd name="T61" fmla="*/ 48 h 205"/>
                <a:gd name="T62" fmla="*/ 9 w 266"/>
                <a:gd name="T63" fmla="*/ 49 h 205"/>
                <a:gd name="T64" fmla="*/ 1 w 266"/>
                <a:gd name="T65" fmla="*/ 56 h 205"/>
                <a:gd name="T66" fmla="*/ 0 w 266"/>
                <a:gd name="T67" fmla="*/ 193 h 205"/>
                <a:gd name="T68" fmla="*/ 5 w 266"/>
                <a:gd name="T69" fmla="*/ 202 h 205"/>
                <a:gd name="T70" fmla="*/ 13 w 266"/>
                <a:gd name="T71" fmla="*/ 205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66" h="205">
                  <a:moveTo>
                    <a:pt x="13" y="205"/>
                  </a:moveTo>
                  <a:lnTo>
                    <a:pt x="253" y="205"/>
                  </a:lnTo>
                  <a:lnTo>
                    <a:pt x="258" y="204"/>
                  </a:lnTo>
                  <a:lnTo>
                    <a:pt x="263" y="202"/>
                  </a:lnTo>
                  <a:lnTo>
                    <a:pt x="265" y="198"/>
                  </a:lnTo>
                  <a:lnTo>
                    <a:pt x="266" y="193"/>
                  </a:lnTo>
                  <a:lnTo>
                    <a:pt x="266" y="60"/>
                  </a:lnTo>
                  <a:lnTo>
                    <a:pt x="265" y="56"/>
                  </a:lnTo>
                  <a:lnTo>
                    <a:pt x="263" y="52"/>
                  </a:lnTo>
                  <a:lnTo>
                    <a:pt x="258" y="49"/>
                  </a:lnTo>
                  <a:lnTo>
                    <a:pt x="253" y="48"/>
                  </a:lnTo>
                  <a:lnTo>
                    <a:pt x="217" y="48"/>
                  </a:lnTo>
                  <a:lnTo>
                    <a:pt x="207" y="48"/>
                  </a:lnTo>
                  <a:lnTo>
                    <a:pt x="205" y="43"/>
                  </a:lnTo>
                  <a:lnTo>
                    <a:pt x="203" y="38"/>
                  </a:lnTo>
                  <a:lnTo>
                    <a:pt x="200" y="32"/>
                  </a:lnTo>
                  <a:lnTo>
                    <a:pt x="197" y="26"/>
                  </a:lnTo>
                  <a:lnTo>
                    <a:pt x="192" y="19"/>
                  </a:lnTo>
                  <a:lnTo>
                    <a:pt x="186" y="14"/>
                  </a:lnTo>
                  <a:lnTo>
                    <a:pt x="178" y="9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6" y="4"/>
                  </a:lnTo>
                  <a:lnTo>
                    <a:pt x="163" y="4"/>
                  </a:lnTo>
                  <a:lnTo>
                    <a:pt x="162" y="4"/>
                  </a:lnTo>
                  <a:lnTo>
                    <a:pt x="161" y="4"/>
                  </a:lnTo>
                  <a:lnTo>
                    <a:pt x="158" y="3"/>
                  </a:lnTo>
                  <a:lnTo>
                    <a:pt x="155" y="2"/>
                  </a:lnTo>
                  <a:lnTo>
                    <a:pt x="154" y="2"/>
                  </a:lnTo>
                  <a:lnTo>
                    <a:pt x="153" y="1"/>
                  </a:lnTo>
                  <a:lnTo>
                    <a:pt x="150" y="1"/>
                  </a:lnTo>
                  <a:lnTo>
                    <a:pt x="147" y="1"/>
                  </a:lnTo>
                  <a:lnTo>
                    <a:pt x="145" y="1"/>
                  </a:lnTo>
                  <a:lnTo>
                    <a:pt x="144" y="1"/>
                  </a:lnTo>
                  <a:lnTo>
                    <a:pt x="140" y="0"/>
                  </a:lnTo>
                  <a:lnTo>
                    <a:pt x="135" y="0"/>
                  </a:lnTo>
                  <a:lnTo>
                    <a:pt x="131" y="0"/>
                  </a:lnTo>
                  <a:lnTo>
                    <a:pt x="126" y="1"/>
                  </a:lnTo>
                  <a:lnTo>
                    <a:pt x="125" y="1"/>
                  </a:lnTo>
                  <a:lnTo>
                    <a:pt x="124" y="1"/>
                  </a:lnTo>
                  <a:lnTo>
                    <a:pt x="121" y="1"/>
                  </a:lnTo>
                  <a:lnTo>
                    <a:pt x="118" y="1"/>
                  </a:lnTo>
                  <a:lnTo>
                    <a:pt x="117" y="2"/>
                  </a:lnTo>
                  <a:lnTo>
                    <a:pt x="116" y="2"/>
                  </a:lnTo>
                  <a:lnTo>
                    <a:pt x="113" y="3"/>
                  </a:lnTo>
                  <a:lnTo>
                    <a:pt x="110" y="4"/>
                  </a:lnTo>
                  <a:lnTo>
                    <a:pt x="110" y="4"/>
                  </a:lnTo>
                  <a:lnTo>
                    <a:pt x="109" y="4"/>
                  </a:lnTo>
                  <a:lnTo>
                    <a:pt x="106" y="4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1" y="5"/>
                  </a:lnTo>
                  <a:lnTo>
                    <a:pt x="92" y="9"/>
                  </a:lnTo>
                  <a:lnTo>
                    <a:pt x="85" y="14"/>
                  </a:lnTo>
                  <a:lnTo>
                    <a:pt x="79" y="19"/>
                  </a:lnTo>
                  <a:lnTo>
                    <a:pt x="74" y="26"/>
                  </a:lnTo>
                  <a:lnTo>
                    <a:pt x="70" y="32"/>
                  </a:lnTo>
                  <a:lnTo>
                    <a:pt x="67" y="38"/>
                  </a:lnTo>
                  <a:lnTo>
                    <a:pt x="65" y="43"/>
                  </a:lnTo>
                  <a:lnTo>
                    <a:pt x="64" y="48"/>
                  </a:lnTo>
                  <a:lnTo>
                    <a:pt x="55" y="48"/>
                  </a:lnTo>
                  <a:lnTo>
                    <a:pt x="13" y="48"/>
                  </a:lnTo>
                  <a:lnTo>
                    <a:pt x="9" y="49"/>
                  </a:lnTo>
                  <a:lnTo>
                    <a:pt x="5" y="52"/>
                  </a:lnTo>
                  <a:lnTo>
                    <a:pt x="1" y="56"/>
                  </a:lnTo>
                  <a:lnTo>
                    <a:pt x="0" y="60"/>
                  </a:lnTo>
                  <a:lnTo>
                    <a:pt x="0" y="193"/>
                  </a:lnTo>
                  <a:lnTo>
                    <a:pt x="1" y="198"/>
                  </a:lnTo>
                  <a:lnTo>
                    <a:pt x="5" y="202"/>
                  </a:lnTo>
                  <a:lnTo>
                    <a:pt x="9" y="204"/>
                  </a:lnTo>
                  <a:lnTo>
                    <a:pt x="13" y="20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2" name="Freeform 1164">
              <a:extLst>
                <a:ext uri="{FF2B5EF4-FFF2-40B4-BE49-F238E27FC236}">
                  <a16:creationId xmlns:a16="http://schemas.microsoft.com/office/drawing/2014/main" xmlns="" id="{796704C1-487B-43FB-8336-10F28D9A4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1425" y="2767013"/>
              <a:ext cx="34925" cy="34925"/>
            </a:xfrm>
            <a:custGeom>
              <a:avLst/>
              <a:gdLst>
                <a:gd name="T0" fmla="*/ 0 w 88"/>
                <a:gd name="T1" fmla="*/ 88 h 88"/>
                <a:gd name="T2" fmla="*/ 88 w 88"/>
                <a:gd name="T3" fmla="*/ 64 h 88"/>
                <a:gd name="T4" fmla="*/ 25 w 88"/>
                <a:gd name="T5" fmla="*/ 0 h 88"/>
                <a:gd name="T6" fmla="*/ 0 w 88"/>
                <a:gd name="T7" fmla="*/ 8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88">
                  <a:moveTo>
                    <a:pt x="0" y="88"/>
                  </a:moveTo>
                  <a:lnTo>
                    <a:pt x="88" y="64"/>
                  </a:lnTo>
                  <a:lnTo>
                    <a:pt x="25" y="0"/>
                  </a:lnTo>
                  <a:lnTo>
                    <a:pt x="0" y="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3" name="Freeform 1165">
              <a:extLst>
                <a:ext uri="{FF2B5EF4-FFF2-40B4-BE49-F238E27FC236}">
                  <a16:creationId xmlns:a16="http://schemas.microsoft.com/office/drawing/2014/main" xmlns="" id="{C8AE7332-B168-4839-9413-70CF47DC3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5713" y="2701925"/>
              <a:ext cx="87313" cy="85725"/>
            </a:xfrm>
            <a:custGeom>
              <a:avLst/>
              <a:gdLst>
                <a:gd name="T0" fmla="*/ 0 w 218"/>
                <a:gd name="T1" fmla="*/ 145 h 218"/>
                <a:gd name="T2" fmla="*/ 73 w 218"/>
                <a:gd name="T3" fmla="*/ 218 h 218"/>
                <a:gd name="T4" fmla="*/ 218 w 218"/>
                <a:gd name="T5" fmla="*/ 74 h 218"/>
                <a:gd name="T6" fmla="*/ 144 w 218"/>
                <a:gd name="T7" fmla="*/ 0 h 218"/>
                <a:gd name="T8" fmla="*/ 0 w 218"/>
                <a:gd name="T9" fmla="*/ 145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8" h="218">
                  <a:moveTo>
                    <a:pt x="0" y="145"/>
                  </a:moveTo>
                  <a:lnTo>
                    <a:pt x="73" y="218"/>
                  </a:lnTo>
                  <a:lnTo>
                    <a:pt x="218" y="74"/>
                  </a:lnTo>
                  <a:lnTo>
                    <a:pt x="144" y="0"/>
                  </a:lnTo>
                  <a:lnTo>
                    <a:pt x="0" y="14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4" name="Freeform 1166">
              <a:extLst>
                <a:ext uri="{FF2B5EF4-FFF2-40B4-BE49-F238E27FC236}">
                  <a16:creationId xmlns:a16="http://schemas.microsoft.com/office/drawing/2014/main" xmlns="" id="{A26445E2-D268-4050-86CC-6EB1E5803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0800" y="2674938"/>
              <a:ext cx="49213" cy="49213"/>
            </a:xfrm>
            <a:custGeom>
              <a:avLst/>
              <a:gdLst>
                <a:gd name="T0" fmla="*/ 50 w 123"/>
                <a:gd name="T1" fmla="*/ 0 h 123"/>
                <a:gd name="T2" fmla="*/ 0 w 123"/>
                <a:gd name="T3" fmla="*/ 50 h 123"/>
                <a:gd name="T4" fmla="*/ 73 w 123"/>
                <a:gd name="T5" fmla="*/ 123 h 123"/>
                <a:gd name="T6" fmla="*/ 123 w 123"/>
                <a:gd name="T7" fmla="*/ 73 h 123"/>
                <a:gd name="T8" fmla="*/ 50 w 123"/>
                <a:gd name="T9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3" h="123">
                  <a:moveTo>
                    <a:pt x="50" y="0"/>
                  </a:moveTo>
                  <a:lnTo>
                    <a:pt x="0" y="50"/>
                  </a:lnTo>
                  <a:lnTo>
                    <a:pt x="73" y="123"/>
                  </a:lnTo>
                  <a:lnTo>
                    <a:pt x="123" y="73"/>
                  </a:lnTo>
                  <a:lnTo>
                    <a:pt x="5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5" name="Freeform 1167">
              <a:extLst>
                <a:ext uri="{FF2B5EF4-FFF2-40B4-BE49-F238E27FC236}">
                  <a16:creationId xmlns:a16="http://schemas.microsoft.com/office/drawing/2014/main" xmlns="" id="{4316318C-71C4-4159-B0E7-B80F0216B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51125"/>
              <a:ext cx="69850" cy="9525"/>
            </a:xfrm>
            <a:custGeom>
              <a:avLst/>
              <a:gdLst>
                <a:gd name="T0" fmla="*/ 164 w 176"/>
                <a:gd name="T1" fmla="*/ 0 h 23"/>
                <a:gd name="T2" fmla="*/ 12 w 176"/>
                <a:gd name="T3" fmla="*/ 0 h 23"/>
                <a:gd name="T4" fmla="*/ 7 w 176"/>
                <a:gd name="T5" fmla="*/ 1 h 23"/>
                <a:gd name="T6" fmla="*/ 4 w 176"/>
                <a:gd name="T7" fmla="*/ 3 h 23"/>
                <a:gd name="T8" fmla="*/ 1 w 176"/>
                <a:gd name="T9" fmla="*/ 7 h 23"/>
                <a:gd name="T10" fmla="*/ 0 w 176"/>
                <a:gd name="T11" fmla="*/ 12 h 23"/>
                <a:gd name="T12" fmla="*/ 1 w 176"/>
                <a:gd name="T13" fmla="*/ 16 h 23"/>
                <a:gd name="T14" fmla="*/ 4 w 176"/>
                <a:gd name="T15" fmla="*/ 20 h 23"/>
                <a:gd name="T16" fmla="*/ 7 w 176"/>
                <a:gd name="T17" fmla="*/ 23 h 23"/>
                <a:gd name="T18" fmla="*/ 12 w 176"/>
                <a:gd name="T19" fmla="*/ 23 h 23"/>
                <a:gd name="T20" fmla="*/ 164 w 176"/>
                <a:gd name="T21" fmla="*/ 23 h 23"/>
                <a:gd name="T22" fmla="*/ 168 w 176"/>
                <a:gd name="T23" fmla="*/ 23 h 23"/>
                <a:gd name="T24" fmla="*/ 172 w 176"/>
                <a:gd name="T25" fmla="*/ 20 h 23"/>
                <a:gd name="T26" fmla="*/ 175 w 176"/>
                <a:gd name="T27" fmla="*/ 16 h 23"/>
                <a:gd name="T28" fmla="*/ 176 w 176"/>
                <a:gd name="T29" fmla="*/ 12 h 23"/>
                <a:gd name="T30" fmla="*/ 175 w 176"/>
                <a:gd name="T31" fmla="*/ 7 h 23"/>
                <a:gd name="T32" fmla="*/ 172 w 176"/>
                <a:gd name="T33" fmla="*/ 3 h 23"/>
                <a:gd name="T34" fmla="*/ 168 w 176"/>
                <a:gd name="T35" fmla="*/ 1 h 23"/>
                <a:gd name="T36" fmla="*/ 164 w 176"/>
                <a:gd name="T3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3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3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6" name="Freeform 1168">
              <a:extLst>
                <a:ext uri="{FF2B5EF4-FFF2-40B4-BE49-F238E27FC236}">
                  <a16:creationId xmlns:a16="http://schemas.microsoft.com/office/drawing/2014/main" xmlns="" id="{527DBA08-4A05-4BCA-B844-A187DF7ED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79700"/>
              <a:ext cx="69850" cy="9525"/>
            </a:xfrm>
            <a:custGeom>
              <a:avLst/>
              <a:gdLst>
                <a:gd name="T0" fmla="*/ 176 w 176"/>
                <a:gd name="T1" fmla="*/ 11 h 23"/>
                <a:gd name="T2" fmla="*/ 175 w 176"/>
                <a:gd name="T3" fmla="*/ 7 h 23"/>
                <a:gd name="T4" fmla="*/ 172 w 176"/>
                <a:gd name="T5" fmla="*/ 3 h 23"/>
                <a:gd name="T6" fmla="*/ 168 w 176"/>
                <a:gd name="T7" fmla="*/ 1 h 23"/>
                <a:gd name="T8" fmla="*/ 164 w 176"/>
                <a:gd name="T9" fmla="*/ 0 h 23"/>
                <a:gd name="T10" fmla="*/ 12 w 176"/>
                <a:gd name="T11" fmla="*/ 0 h 23"/>
                <a:gd name="T12" fmla="*/ 7 w 176"/>
                <a:gd name="T13" fmla="*/ 1 h 23"/>
                <a:gd name="T14" fmla="*/ 4 w 176"/>
                <a:gd name="T15" fmla="*/ 3 h 23"/>
                <a:gd name="T16" fmla="*/ 1 w 176"/>
                <a:gd name="T17" fmla="*/ 7 h 23"/>
                <a:gd name="T18" fmla="*/ 0 w 176"/>
                <a:gd name="T19" fmla="*/ 11 h 23"/>
                <a:gd name="T20" fmla="*/ 1 w 176"/>
                <a:gd name="T21" fmla="*/ 16 h 23"/>
                <a:gd name="T22" fmla="*/ 4 w 176"/>
                <a:gd name="T23" fmla="*/ 20 h 23"/>
                <a:gd name="T24" fmla="*/ 7 w 176"/>
                <a:gd name="T25" fmla="*/ 22 h 23"/>
                <a:gd name="T26" fmla="*/ 12 w 176"/>
                <a:gd name="T27" fmla="*/ 23 h 23"/>
                <a:gd name="T28" fmla="*/ 164 w 176"/>
                <a:gd name="T29" fmla="*/ 23 h 23"/>
                <a:gd name="T30" fmla="*/ 168 w 176"/>
                <a:gd name="T31" fmla="*/ 22 h 23"/>
                <a:gd name="T32" fmla="*/ 172 w 176"/>
                <a:gd name="T33" fmla="*/ 20 h 23"/>
                <a:gd name="T34" fmla="*/ 175 w 176"/>
                <a:gd name="T35" fmla="*/ 16 h 23"/>
                <a:gd name="T36" fmla="*/ 176 w 176"/>
                <a:gd name="T37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76" y="11"/>
                  </a:move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2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2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7" name="Freeform 1169">
              <a:extLst>
                <a:ext uri="{FF2B5EF4-FFF2-40B4-BE49-F238E27FC236}">
                  <a16:creationId xmlns:a16="http://schemas.microsoft.com/office/drawing/2014/main" xmlns="" id="{4C89D2D4-8C61-4BC8-9EBB-1CC3995E9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708275"/>
              <a:ext cx="46038" cy="9525"/>
            </a:xfrm>
            <a:custGeom>
              <a:avLst/>
              <a:gdLst>
                <a:gd name="T0" fmla="*/ 12 w 115"/>
                <a:gd name="T1" fmla="*/ 0 h 24"/>
                <a:gd name="T2" fmla="*/ 7 w 115"/>
                <a:gd name="T3" fmla="*/ 1 h 24"/>
                <a:gd name="T4" fmla="*/ 4 w 115"/>
                <a:gd name="T5" fmla="*/ 3 h 24"/>
                <a:gd name="T6" fmla="*/ 1 w 115"/>
                <a:gd name="T7" fmla="*/ 8 h 24"/>
                <a:gd name="T8" fmla="*/ 0 w 115"/>
                <a:gd name="T9" fmla="*/ 12 h 24"/>
                <a:gd name="T10" fmla="*/ 1 w 115"/>
                <a:gd name="T11" fmla="*/ 17 h 24"/>
                <a:gd name="T12" fmla="*/ 4 w 115"/>
                <a:gd name="T13" fmla="*/ 21 h 24"/>
                <a:gd name="T14" fmla="*/ 7 w 115"/>
                <a:gd name="T15" fmla="*/ 23 h 24"/>
                <a:gd name="T16" fmla="*/ 12 w 115"/>
                <a:gd name="T17" fmla="*/ 24 h 24"/>
                <a:gd name="T18" fmla="*/ 103 w 115"/>
                <a:gd name="T19" fmla="*/ 24 h 24"/>
                <a:gd name="T20" fmla="*/ 108 w 115"/>
                <a:gd name="T21" fmla="*/ 23 h 24"/>
                <a:gd name="T22" fmla="*/ 112 w 115"/>
                <a:gd name="T23" fmla="*/ 21 h 24"/>
                <a:gd name="T24" fmla="*/ 114 w 115"/>
                <a:gd name="T25" fmla="*/ 17 h 24"/>
                <a:gd name="T26" fmla="*/ 115 w 115"/>
                <a:gd name="T27" fmla="*/ 12 h 24"/>
                <a:gd name="T28" fmla="*/ 114 w 115"/>
                <a:gd name="T29" fmla="*/ 8 h 24"/>
                <a:gd name="T30" fmla="*/ 112 w 115"/>
                <a:gd name="T31" fmla="*/ 3 h 24"/>
                <a:gd name="T32" fmla="*/ 108 w 115"/>
                <a:gd name="T33" fmla="*/ 1 h 24"/>
                <a:gd name="T34" fmla="*/ 103 w 115"/>
                <a:gd name="T35" fmla="*/ 0 h 24"/>
                <a:gd name="T36" fmla="*/ 12 w 115"/>
                <a:gd name="T3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5" h="24">
                  <a:moveTo>
                    <a:pt x="12" y="0"/>
                  </a:moveTo>
                  <a:lnTo>
                    <a:pt x="7" y="1"/>
                  </a:lnTo>
                  <a:lnTo>
                    <a:pt x="4" y="3"/>
                  </a:lnTo>
                  <a:lnTo>
                    <a:pt x="1" y="8"/>
                  </a:lnTo>
                  <a:lnTo>
                    <a:pt x="0" y="12"/>
                  </a:lnTo>
                  <a:lnTo>
                    <a:pt x="1" y="17"/>
                  </a:lnTo>
                  <a:lnTo>
                    <a:pt x="4" y="21"/>
                  </a:lnTo>
                  <a:lnTo>
                    <a:pt x="7" y="23"/>
                  </a:lnTo>
                  <a:lnTo>
                    <a:pt x="12" y="24"/>
                  </a:lnTo>
                  <a:lnTo>
                    <a:pt x="103" y="24"/>
                  </a:lnTo>
                  <a:lnTo>
                    <a:pt x="108" y="23"/>
                  </a:lnTo>
                  <a:lnTo>
                    <a:pt x="112" y="21"/>
                  </a:lnTo>
                  <a:lnTo>
                    <a:pt x="114" y="17"/>
                  </a:lnTo>
                  <a:lnTo>
                    <a:pt x="115" y="12"/>
                  </a:lnTo>
                  <a:lnTo>
                    <a:pt x="114" y="8"/>
                  </a:lnTo>
                  <a:lnTo>
                    <a:pt x="112" y="3"/>
                  </a:lnTo>
                  <a:lnTo>
                    <a:pt x="108" y="1"/>
                  </a:lnTo>
                  <a:lnTo>
                    <a:pt x="103" y="0"/>
                  </a:lnTo>
                  <a:lnTo>
                    <a:pt x="1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</p:grpSp>
      <p:sp>
        <p:nvSpPr>
          <p:cNvPr id="18" name="Oval 15">
            <a:extLst>
              <a:ext uri="{FF2B5EF4-FFF2-40B4-BE49-F238E27FC236}">
                <a16:creationId xmlns:a16="http://schemas.microsoft.com/office/drawing/2014/main" xmlns="" id="{BDB611C0-188C-4800-8C8D-7405100DC7C7}"/>
              </a:ext>
            </a:extLst>
          </p:cNvPr>
          <p:cNvSpPr/>
          <p:nvPr/>
        </p:nvSpPr>
        <p:spPr>
          <a:xfrm>
            <a:off x="8460432" y="311832"/>
            <a:ext cx="62018" cy="60730"/>
          </a:xfrm>
          <a:prstGeom prst="ellipse">
            <a:avLst/>
          </a:prstGeom>
          <a:solidFill>
            <a:srgbClr val="769BC9">
              <a:lumMod val="50000"/>
            </a:srgbClr>
          </a:solidFill>
          <a:ln w="38100" cap="flat" cmpd="sng" algn="ctr">
            <a:solidFill>
              <a:sysClr val="window" lastClr="FFFFFF"/>
            </a:solidFill>
            <a:prstDash val="solid"/>
            <a:miter lim="800000"/>
          </a:ln>
          <a:effectLst/>
        </p:spPr>
        <p:txBody>
          <a:bodyPr lIns="91204" tIns="45604" rIns="91204" bIns="45604" rtlCol="0" anchor="ctr"/>
          <a:lstStyle/>
          <a:p>
            <a:pPr algn="ctr" defTabSz="912031"/>
            <a:endParaRPr lang="en-US" sz="1600" kern="0" dirty="0">
              <a:solidFill>
                <a:prstClr val="white"/>
              </a:solidFill>
              <a:latin typeface="Calibri Light"/>
            </a:endParaRPr>
          </a:p>
        </p:txBody>
      </p:sp>
      <p:sp>
        <p:nvSpPr>
          <p:cNvPr id="19" name="TextBox 18"/>
          <p:cNvSpPr txBox="1"/>
          <p:nvPr/>
        </p:nvSpPr>
        <p:spPr>
          <a:xfrm>
            <a:off x="8026763" y="19891"/>
            <a:ext cx="1488860" cy="307542"/>
          </a:xfrm>
          <a:prstGeom prst="rect">
            <a:avLst/>
          </a:prstGeom>
          <a:noFill/>
        </p:spPr>
        <p:txBody>
          <a:bodyPr wrap="square" lIns="91204" tIns="45604" rIns="91204" bIns="45604" rtlCol="0">
            <a:spAutoFit/>
          </a:bodyPr>
          <a:lstStyle/>
          <a:p>
            <a:pPr defTabSz="912031">
              <a:defRPr/>
            </a:pPr>
            <a:r>
              <a:rPr lang="ru-RU" sz="1400" b="1" kern="0" dirty="0">
                <a:solidFill>
                  <a:srgbClr val="FFFFFF"/>
                </a:solidFill>
              </a:rPr>
              <a:t>млн рублей</a:t>
            </a:r>
          </a:p>
        </p:txBody>
      </p:sp>
    </p:spTree>
    <p:extLst>
      <p:ext uri="{BB962C8B-B14F-4D97-AF65-F5344CB8AC3E}">
        <p14:creationId xmlns:p14="http://schemas.microsoft.com/office/powerpoint/2010/main" val="242532970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100">
        <p14:switch dir="r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alphaModFix amt="88000"/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" name="Freeform 39"/>
          <p:cNvSpPr>
            <a:spLocks noEditPoints="1"/>
          </p:cNvSpPr>
          <p:nvPr/>
        </p:nvSpPr>
        <p:spPr bwMode="auto">
          <a:xfrm>
            <a:off x="1007535" y="27781"/>
            <a:ext cx="6912768" cy="899042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088" tIns="45546" rIns="91088" bIns="45546" numCol="1" anchor="t" anchorCtr="0" compatLnSpc="1">
            <a:prstTxWarp prst="textNoShape">
              <a:avLst/>
            </a:prstTxWarp>
          </a:bodyPr>
          <a:lstStyle/>
          <a:p>
            <a:pPr defTabSz="910733">
              <a:defRPr/>
            </a:pPr>
            <a:endParaRPr lang="en-US" kern="0">
              <a:solidFill>
                <a:srgbClr val="4472C4">
                  <a:lumMod val="75000"/>
                </a:srgbClr>
              </a:solidFill>
            </a:endParaRPr>
          </a:p>
        </p:txBody>
      </p:sp>
      <p:sp>
        <p:nvSpPr>
          <p:cNvPr id="52" name="Google Shape;63;p13"/>
          <p:cNvSpPr txBox="1">
            <a:spLocks/>
          </p:cNvSpPr>
          <p:nvPr/>
        </p:nvSpPr>
        <p:spPr>
          <a:xfrm>
            <a:off x="694791" y="0"/>
            <a:ext cx="7416829" cy="71799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021" tIns="91021" rIns="91021" bIns="91021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2000" dirty="0" smtClean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МУНИЦИПАЛЬНЫЕ ПРОГРАММЫ</a:t>
            </a:r>
            <a:endParaRPr lang="ru-RU" altLang="ru-RU" sz="2000" dirty="0">
              <a:solidFill>
                <a:srgbClr val="FFFF00"/>
              </a:solidFill>
              <a:effectLst>
                <a:glow rad="127000">
                  <a:prstClr val="black"/>
                </a:glow>
              </a:effectLst>
              <a:latin typeface="Calibri"/>
              <a:ea typeface="+mn-ea"/>
              <a:cs typeface="Raleway" panose="020B0604020202020204" charset="0"/>
            </a:endParaRPr>
          </a:p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2000" dirty="0" smtClean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ГОРОДА КОМСОМОЛЬСКА-НА-АМУРЕ</a:t>
            </a:r>
            <a:endParaRPr lang="ru-RU" altLang="ru-RU" sz="2000" dirty="0">
              <a:solidFill>
                <a:srgbClr val="FFFF00"/>
              </a:solidFill>
              <a:effectLst>
                <a:glow rad="127000">
                  <a:prstClr val="black"/>
                </a:glow>
              </a:effectLst>
              <a:latin typeface="Calibri"/>
              <a:ea typeface="+mn-ea"/>
              <a:cs typeface="Raleway" panose="020B0604020202020204" charset="0"/>
            </a:endParaRPr>
          </a:p>
        </p:txBody>
      </p:sp>
      <p:graphicFrame>
        <p:nvGraphicFramePr>
          <p:cNvPr id="6" name="Group 126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12178282"/>
              </p:ext>
            </p:extLst>
          </p:nvPr>
        </p:nvGraphicFramePr>
        <p:xfrm>
          <a:off x="107504" y="627534"/>
          <a:ext cx="8964996" cy="4434401"/>
        </p:xfrm>
        <a:graphic>
          <a:graphicData uri="http://schemas.openxmlformats.org/drawingml/2006/table">
            <a:tbl>
              <a:tblPr/>
              <a:tblGrid>
                <a:gridCol w="4907158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788920"/>
                <a:gridCol w="788920"/>
                <a:gridCol w="86064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8892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830438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</a:tblGrid>
              <a:tr h="473736"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Наименование </a:t>
                      </a: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муниципальных программ</a:t>
                      </a:r>
                      <a:endParaRPr kumimoji="0" lang="ru-RU" altLang="ru-RU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anose="02020603050405020304" pitchFamily="18" charset="0"/>
                        </a:rPr>
                        <a:t>2023 год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anose="02020603050405020304" pitchFamily="18" charset="0"/>
                        </a:rPr>
                        <a:t>(факт)</a:t>
                      </a:r>
                      <a:endParaRPr kumimoji="0" lang="ru-RU" altLang="ru-RU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anose="02020603050405020304" pitchFamily="18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ru-RU" altLang="ru-RU" sz="1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2024 год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anose="02020603050405020304" pitchFamily="18" charset="0"/>
                        </a:rPr>
                        <a:t>(оценка)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ru-RU" altLang="ru-RU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ru-RU" altLang="ru-RU" sz="1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2025 год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anose="02020603050405020304" pitchFamily="18" charset="0"/>
                        </a:rPr>
                        <a:t>(прогноз)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ru-RU" altLang="ru-RU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ru-RU" altLang="ru-RU" sz="1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2026 год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anose="02020603050405020304" pitchFamily="18" charset="0"/>
                        </a:rPr>
                        <a:t>(прогноз)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</a:t>
                      </a:r>
                      <a:endParaRPr kumimoji="0" lang="ru-RU" altLang="ru-RU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ru-RU" altLang="ru-RU" sz="1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2027 год 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anose="02020603050405020304" pitchFamily="18" charset="0"/>
                        </a:rPr>
                        <a:t>(прогноз)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</a:t>
                      </a:r>
                      <a:endParaRPr kumimoji="0" lang="ru-RU" altLang="ru-RU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288031"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11. Энергосбережение и повышение энергетической эффективности в городе Комсомольске-на-Амуре</a:t>
                      </a:r>
                    </a:p>
                  </a:txBody>
                  <a:tcPr marL="68580" marR="68580" marT="0" marB="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200" b="1" kern="0" dirty="0" smtClean="0">
                          <a:solidFill>
                            <a:srgbClr val="000000"/>
                          </a:solidFill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12,6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Times New Roman" panose="02020603050405020304" pitchFamily="18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Times New Roman" panose="02020603050405020304" pitchFamily="18" charset="0"/>
                        </a:rPr>
                        <a:t>13,5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Times New Roman" panose="02020603050405020304" pitchFamily="18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Times New Roman" panose="02020603050405020304" pitchFamily="18" charset="0"/>
                        </a:rPr>
                        <a:t>14,1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Times New Roman" panose="02020603050405020304" pitchFamily="18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Times New Roman" panose="02020603050405020304" pitchFamily="18" charset="0"/>
                        </a:rPr>
                        <a:t>14,5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Times New Roman" panose="02020603050405020304" pitchFamily="18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Times New Roman" panose="02020603050405020304" pitchFamily="18" charset="0"/>
                        </a:rPr>
                        <a:t>14,9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Times New Roman" panose="02020603050405020304" pitchFamily="18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</a:tr>
              <a:tr h="369311"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11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12. </a:t>
                      </a:r>
                      <a:r>
                        <a:rPr kumimoji="0" lang="ru-RU" altLang="ru-RU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Обеспечение общественной безопасности и противодействие преступности на территории города Комсомольска-на-Амуре</a:t>
                      </a:r>
                    </a:p>
                  </a:txBody>
                  <a:tcPr marL="68580" marR="68580" marT="0" marB="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200" b="1" kern="0" dirty="0" smtClean="0">
                          <a:solidFill>
                            <a:srgbClr val="000000"/>
                          </a:solidFill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12,1 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Times New Roman" panose="02020603050405020304" pitchFamily="18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Times New Roman" panose="02020603050405020304" pitchFamily="18" charset="0"/>
                        </a:rPr>
                        <a:t>12,5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Times New Roman" panose="02020603050405020304" pitchFamily="18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Times New Roman" panose="02020603050405020304" pitchFamily="18" charset="0"/>
                        </a:rPr>
                        <a:t>12,5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Times New Roman" panose="02020603050405020304" pitchFamily="18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Times New Roman" panose="02020603050405020304" pitchFamily="18" charset="0"/>
                        </a:rPr>
                        <a:t>12,5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Times New Roman" panose="02020603050405020304" pitchFamily="18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Times New Roman" panose="02020603050405020304" pitchFamily="18" charset="0"/>
                        </a:rPr>
                        <a:t>12,5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Times New Roman" panose="02020603050405020304" pitchFamily="18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</a:tr>
              <a:tr h="369311"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13. Развитие технологий цифрового муниципалитета и инфраструктуры связи в городе Комсомольске-на-Амуре</a:t>
                      </a:r>
                    </a:p>
                  </a:txBody>
                  <a:tcPr marL="68580" marR="68580" marT="0" marB="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200" b="1" kern="0" smtClean="0">
                          <a:solidFill>
                            <a:srgbClr val="000000"/>
                          </a:solidFill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4,1 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Times New Roman" panose="02020603050405020304" pitchFamily="18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Times New Roman" panose="02020603050405020304" pitchFamily="18" charset="0"/>
                        </a:rPr>
                        <a:t>6,5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Times New Roman" panose="02020603050405020304" pitchFamily="18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Times New Roman" panose="02020603050405020304" pitchFamily="18" charset="0"/>
                        </a:rPr>
                        <a:t>6,5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Times New Roman" panose="02020603050405020304" pitchFamily="18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Times New Roman" panose="02020603050405020304" pitchFamily="18" charset="0"/>
                        </a:rPr>
                        <a:t>6,5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Times New Roman" panose="02020603050405020304" pitchFamily="18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Times New Roman" panose="02020603050405020304" pitchFamily="18" charset="0"/>
                        </a:rPr>
                        <a:t>6,5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Times New Roman" panose="02020603050405020304" pitchFamily="18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</a:tr>
              <a:tr h="269665"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14.  Управление муниципальными финансами</a:t>
                      </a:r>
                      <a:endParaRPr kumimoji="0" lang="ru-RU" altLang="ru-RU" sz="11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68580" marR="68580" marT="0" marB="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200" b="1" kern="0" smtClean="0">
                          <a:solidFill>
                            <a:srgbClr val="000000"/>
                          </a:solidFill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11,1 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Times New Roman" panose="02020603050405020304" pitchFamily="18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Times New Roman" panose="02020603050405020304" pitchFamily="18" charset="0"/>
                        </a:rPr>
                        <a:t>14,5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Times New Roman" panose="02020603050405020304" pitchFamily="18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Times New Roman" panose="02020603050405020304" pitchFamily="18" charset="0"/>
                        </a:rPr>
                        <a:t>2,5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Times New Roman" panose="02020603050405020304" pitchFamily="18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Times New Roman" panose="02020603050405020304" pitchFamily="18" charset="0"/>
                        </a:rPr>
                        <a:t>2,1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Times New Roman" panose="02020603050405020304" pitchFamily="18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Times New Roman" panose="02020603050405020304" pitchFamily="18" charset="0"/>
                        </a:rPr>
                        <a:t>1,7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Times New Roman" panose="02020603050405020304" pitchFamily="18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369311"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15. Формирование современной городской среды на территории города Комсомольска-на-Амуре</a:t>
                      </a:r>
                    </a:p>
                  </a:txBody>
                  <a:tcPr marL="68580" marR="68580" marT="0" marB="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200" b="1" kern="0" smtClean="0">
                          <a:solidFill>
                            <a:srgbClr val="000000"/>
                          </a:solidFill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238,4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Times New Roman" panose="02020603050405020304" pitchFamily="18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Times New Roman" panose="02020603050405020304" pitchFamily="18" charset="0"/>
                        </a:rPr>
                        <a:t>57,9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Times New Roman" panose="02020603050405020304" pitchFamily="18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Times New Roman" panose="02020603050405020304" pitchFamily="18" charset="0"/>
                        </a:rPr>
                        <a:t>1,0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Times New Roman" panose="02020603050405020304" pitchFamily="18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Times New Roman" panose="02020603050405020304" pitchFamily="18" charset="0"/>
                        </a:rPr>
                        <a:t>1,0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Times New Roman" panose="02020603050405020304" pitchFamily="18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Times New Roman" panose="02020603050405020304" pitchFamily="18" charset="0"/>
                        </a:rPr>
                        <a:t>1,0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Times New Roman" panose="02020603050405020304" pitchFamily="18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405833"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16. Содействие развитию и поддержка общественных объединений, некоммерческих организаций и инициатив гражданского общества в городе Комсомольске-на-Амуре</a:t>
                      </a:r>
                      <a:endParaRPr kumimoji="0" lang="ru-RU" altLang="ru-RU" sz="11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68580" marR="68580" marT="0" marB="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lang="ru-RU" sz="1200" b="1" kern="0" dirty="0" smtClean="0">
                          <a:solidFill>
                            <a:srgbClr val="000000"/>
                          </a:solidFill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12,5 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Times New Roman" panose="02020603050405020304" pitchFamily="18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Times New Roman" panose="02020603050405020304" pitchFamily="18" charset="0"/>
                        </a:rPr>
                        <a:t>1,4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Times New Roman" panose="02020603050405020304" pitchFamily="18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Times New Roman" panose="02020603050405020304" pitchFamily="18" charset="0"/>
                        </a:rPr>
                        <a:t>0,9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Times New Roman" panose="02020603050405020304" pitchFamily="18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Times New Roman" panose="02020603050405020304" pitchFamily="18" charset="0"/>
                        </a:rPr>
                        <a:t>0,9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Times New Roman" panose="02020603050405020304" pitchFamily="18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Times New Roman" panose="02020603050405020304" pitchFamily="18" charset="0"/>
                        </a:rPr>
                        <a:t>0,9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Times New Roman" panose="02020603050405020304" pitchFamily="18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155136770"/>
                  </a:ext>
                </a:extLst>
              </a:tr>
              <a:tr h="432048"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17.Содействие развитию малого и среднего предпринимательства в городе Комсомольске-на-Амуре</a:t>
                      </a:r>
                    </a:p>
                  </a:txBody>
                  <a:tcPr marL="68580" marR="68580" marT="0" marB="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Times New Roman" panose="02020603050405020304" pitchFamily="18" charset="0"/>
                        </a:rPr>
                        <a:t>1,6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Times New Roman" panose="02020603050405020304" pitchFamily="18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Times New Roman" panose="02020603050405020304" pitchFamily="18" charset="0"/>
                        </a:rPr>
                        <a:t>0,7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Times New Roman" panose="02020603050405020304" pitchFamily="18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Times New Roman" panose="02020603050405020304" pitchFamily="18" charset="0"/>
                        </a:rPr>
                        <a:t>0,7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Times New Roman" panose="02020603050405020304" pitchFamily="18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Times New Roman" panose="02020603050405020304" pitchFamily="18" charset="0"/>
                        </a:rPr>
                        <a:t>0,7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Times New Roman" panose="02020603050405020304" pitchFamily="18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Times New Roman" panose="02020603050405020304" pitchFamily="18" charset="0"/>
                        </a:rPr>
                        <a:t>0,7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Times New Roman" panose="02020603050405020304" pitchFamily="18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</a:tr>
              <a:tr h="288032"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18. Развитие международных связей и туризма в городе Комсомольске-на-Амуре</a:t>
                      </a:r>
                    </a:p>
                  </a:txBody>
                  <a:tcPr marL="68580" marR="68580" marT="0" marB="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Times New Roman" panose="02020603050405020304" pitchFamily="18" charset="0"/>
                        </a:rPr>
                        <a:t>2,9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Times New Roman" panose="02020603050405020304" pitchFamily="18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Times New Roman" panose="02020603050405020304" pitchFamily="18" charset="0"/>
                        </a:rPr>
                        <a:t>0,3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Times New Roman" panose="02020603050405020304" pitchFamily="18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Times New Roman" panose="02020603050405020304" pitchFamily="18" charset="0"/>
                        </a:rPr>
                        <a:t>0,7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Times New Roman" panose="02020603050405020304" pitchFamily="18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Times New Roman" panose="02020603050405020304" pitchFamily="18" charset="0"/>
                        </a:rPr>
                        <a:t>0,3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Times New Roman" panose="02020603050405020304" pitchFamily="18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Times New Roman" panose="02020603050405020304" pitchFamily="18" charset="0"/>
                        </a:rPr>
                        <a:t>0,3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Times New Roman" panose="02020603050405020304" pitchFamily="18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</a:tr>
              <a:tr h="297198"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19. Укрепление общественного здоровья населения города Комсомольска-на-Амуре</a:t>
                      </a:r>
                    </a:p>
                  </a:txBody>
                  <a:tcPr marL="68580" marR="68580" marT="0" marB="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Times New Roman" panose="02020603050405020304" pitchFamily="18" charset="0"/>
                        </a:rPr>
                        <a:t>-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Times New Roman" panose="02020603050405020304" pitchFamily="18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Times New Roman" panose="02020603050405020304" pitchFamily="18" charset="0"/>
                        </a:rPr>
                        <a:t>-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Times New Roman" panose="02020603050405020304" pitchFamily="18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Times New Roman" panose="02020603050405020304" pitchFamily="18" charset="0"/>
                        </a:rPr>
                        <a:t>0,4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Times New Roman" panose="02020603050405020304" pitchFamily="18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Times New Roman" panose="02020603050405020304" pitchFamily="18" charset="0"/>
                        </a:rPr>
                        <a:t>0,4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Times New Roman" panose="02020603050405020304" pitchFamily="18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Times New Roman" panose="02020603050405020304" pitchFamily="18" charset="0"/>
                        </a:rPr>
                        <a:t>0,4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Times New Roman" panose="02020603050405020304" pitchFamily="18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</a:tr>
              <a:tr h="349804"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20. </a:t>
                      </a:r>
                      <a:r>
                        <a:rPr kumimoji="0" lang="ru-RU" altLang="ru-RU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Calibri" pitchFamily="34" charset="0"/>
                        </a:rPr>
                        <a:t>Развитие сельского хозяйства на территории города Комсомольска-на-Амуре</a:t>
                      </a:r>
                      <a:endParaRPr kumimoji="0" lang="ru-RU" altLang="ru-RU" sz="11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68580" marR="68580" marT="0" marB="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Times New Roman" panose="02020603050405020304" pitchFamily="18" charset="0"/>
                        </a:rPr>
                        <a:t>0,9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Times New Roman" panose="02020603050405020304" pitchFamily="18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Times New Roman" panose="02020603050405020304" pitchFamily="18" charset="0"/>
                        </a:rPr>
                        <a:t>0,3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Times New Roman" panose="02020603050405020304" pitchFamily="18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Times New Roman" panose="02020603050405020304" pitchFamily="18" charset="0"/>
                        </a:rPr>
                        <a:t>0,3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Times New Roman" panose="02020603050405020304" pitchFamily="18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Times New Roman" panose="02020603050405020304" pitchFamily="18" charset="0"/>
                        </a:rPr>
                        <a:t>0,3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Times New Roman" panose="02020603050405020304" pitchFamily="18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Times New Roman" panose="02020603050405020304" pitchFamily="18" charset="0"/>
                        </a:rPr>
                        <a:t>0,3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Times New Roman" panose="02020603050405020304" pitchFamily="18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</a:tr>
            </a:tbl>
          </a:graphicData>
        </a:graphic>
      </p:graphicFrame>
      <p:sp>
        <p:nvSpPr>
          <p:cNvPr id="7" name="Arrow: Chevron 3">
            <a:extLst>
              <a:ext uri="{FF2B5EF4-FFF2-40B4-BE49-F238E27FC236}">
                <a16:creationId xmlns:a16="http://schemas.microsoft.com/office/drawing/2014/main" xmlns="" id="{B74DCDE5-F6FF-490A-B8D2-396498CA034B}"/>
              </a:ext>
            </a:extLst>
          </p:cNvPr>
          <p:cNvSpPr/>
          <p:nvPr/>
        </p:nvSpPr>
        <p:spPr>
          <a:xfrm>
            <a:off x="7625089" y="49771"/>
            <a:ext cx="1525100" cy="292426"/>
          </a:xfrm>
          <a:prstGeom prst="chevron">
            <a:avLst/>
          </a:prstGeom>
          <a:solidFill>
            <a:srgbClr val="769BC9">
              <a:lumMod val="50000"/>
              <a:alpha val="70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91204" tIns="45604" rIns="91204" bIns="45604" rtlCol="0" anchor="ctr"/>
          <a:lstStyle/>
          <a:p>
            <a:pPr algn="ctr" defTabSz="912031"/>
            <a:endParaRPr lang="en-US" kern="0">
              <a:solidFill>
                <a:prstClr val="black"/>
              </a:solidFill>
              <a:latin typeface="Calibri Light"/>
            </a:endParaRPr>
          </a:p>
        </p:txBody>
      </p:sp>
      <p:grpSp>
        <p:nvGrpSpPr>
          <p:cNvPr id="8" name="Group 57">
            <a:extLst>
              <a:ext uri="{FF2B5EF4-FFF2-40B4-BE49-F238E27FC236}">
                <a16:creationId xmlns:a16="http://schemas.microsoft.com/office/drawing/2014/main" xmlns="" id="{EE4EA1F8-2E82-4BD3-8FEE-7C36ADF445AB}"/>
              </a:ext>
            </a:extLst>
          </p:cNvPr>
          <p:cNvGrpSpPr/>
          <p:nvPr/>
        </p:nvGrpSpPr>
        <p:grpSpPr>
          <a:xfrm>
            <a:off x="7799924" y="49771"/>
            <a:ext cx="300790" cy="262358"/>
            <a:chOff x="4892675" y="2516188"/>
            <a:chExt cx="287338" cy="285750"/>
          </a:xfrm>
          <a:solidFill>
            <a:sysClr val="window" lastClr="FFFFFF"/>
          </a:solidFill>
        </p:grpSpPr>
        <p:sp>
          <p:nvSpPr>
            <p:cNvPr id="9" name="Freeform 1161">
              <a:extLst>
                <a:ext uri="{FF2B5EF4-FFF2-40B4-BE49-F238E27FC236}">
                  <a16:creationId xmlns:a16="http://schemas.microsoft.com/office/drawing/2014/main" xmlns="" id="{DECD2C4C-30A1-4095-BAEF-0291C42CC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675" y="2554288"/>
              <a:ext cx="200025" cy="220663"/>
            </a:xfrm>
            <a:custGeom>
              <a:avLst/>
              <a:gdLst>
                <a:gd name="T0" fmla="*/ 411 w 506"/>
                <a:gd name="T1" fmla="*/ 506 h 554"/>
                <a:gd name="T2" fmla="*/ 506 w 506"/>
                <a:gd name="T3" fmla="*/ 410 h 554"/>
                <a:gd name="T4" fmla="*/ 506 w 506"/>
                <a:gd name="T5" fmla="*/ 11 h 554"/>
                <a:gd name="T6" fmla="*/ 505 w 506"/>
                <a:gd name="T7" fmla="*/ 7 h 554"/>
                <a:gd name="T8" fmla="*/ 503 w 506"/>
                <a:gd name="T9" fmla="*/ 3 h 554"/>
                <a:gd name="T10" fmla="*/ 499 w 506"/>
                <a:gd name="T11" fmla="*/ 1 h 554"/>
                <a:gd name="T12" fmla="*/ 494 w 506"/>
                <a:gd name="T13" fmla="*/ 0 h 554"/>
                <a:gd name="T14" fmla="*/ 410 w 506"/>
                <a:gd name="T15" fmla="*/ 0 h 554"/>
                <a:gd name="T16" fmla="*/ 410 w 506"/>
                <a:gd name="T17" fmla="*/ 71 h 554"/>
                <a:gd name="T18" fmla="*/ 434 w 506"/>
                <a:gd name="T19" fmla="*/ 71 h 554"/>
                <a:gd name="T20" fmla="*/ 434 w 506"/>
                <a:gd name="T21" fmla="*/ 481 h 554"/>
                <a:gd name="T22" fmla="*/ 73 w 506"/>
                <a:gd name="T23" fmla="*/ 481 h 554"/>
                <a:gd name="T24" fmla="*/ 73 w 506"/>
                <a:gd name="T25" fmla="*/ 71 h 554"/>
                <a:gd name="T26" fmla="*/ 97 w 506"/>
                <a:gd name="T27" fmla="*/ 71 h 554"/>
                <a:gd name="T28" fmla="*/ 97 w 506"/>
                <a:gd name="T29" fmla="*/ 0 h 554"/>
                <a:gd name="T30" fmla="*/ 12 w 506"/>
                <a:gd name="T31" fmla="*/ 0 h 554"/>
                <a:gd name="T32" fmla="*/ 7 w 506"/>
                <a:gd name="T33" fmla="*/ 1 h 554"/>
                <a:gd name="T34" fmla="*/ 4 w 506"/>
                <a:gd name="T35" fmla="*/ 3 h 554"/>
                <a:gd name="T36" fmla="*/ 1 w 506"/>
                <a:gd name="T37" fmla="*/ 7 h 554"/>
                <a:gd name="T38" fmla="*/ 0 w 506"/>
                <a:gd name="T39" fmla="*/ 11 h 554"/>
                <a:gd name="T40" fmla="*/ 0 w 506"/>
                <a:gd name="T41" fmla="*/ 494 h 554"/>
                <a:gd name="T42" fmla="*/ 0 w 506"/>
                <a:gd name="T43" fmla="*/ 501 h 554"/>
                <a:gd name="T44" fmla="*/ 1 w 506"/>
                <a:gd name="T45" fmla="*/ 508 h 554"/>
                <a:gd name="T46" fmla="*/ 2 w 506"/>
                <a:gd name="T47" fmla="*/ 514 h 554"/>
                <a:gd name="T48" fmla="*/ 4 w 506"/>
                <a:gd name="T49" fmla="*/ 520 h 554"/>
                <a:gd name="T50" fmla="*/ 6 w 506"/>
                <a:gd name="T51" fmla="*/ 525 h 554"/>
                <a:gd name="T52" fmla="*/ 9 w 506"/>
                <a:gd name="T53" fmla="*/ 530 h 554"/>
                <a:gd name="T54" fmla="*/ 12 w 506"/>
                <a:gd name="T55" fmla="*/ 534 h 554"/>
                <a:gd name="T56" fmla="*/ 15 w 506"/>
                <a:gd name="T57" fmla="*/ 538 h 554"/>
                <a:gd name="T58" fmla="*/ 20 w 506"/>
                <a:gd name="T59" fmla="*/ 542 h 554"/>
                <a:gd name="T60" fmla="*/ 24 w 506"/>
                <a:gd name="T61" fmla="*/ 546 h 554"/>
                <a:gd name="T62" fmla="*/ 29 w 506"/>
                <a:gd name="T63" fmla="*/ 548 h 554"/>
                <a:gd name="T64" fmla="*/ 35 w 506"/>
                <a:gd name="T65" fmla="*/ 550 h 554"/>
                <a:gd name="T66" fmla="*/ 40 w 506"/>
                <a:gd name="T67" fmla="*/ 552 h 554"/>
                <a:gd name="T68" fmla="*/ 46 w 506"/>
                <a:gd name="T69" fmla="*/ 553 h 554"/>
                <a:gd name="T70" fmla="*/ 53 w 506"/>
                <a:gd name="T71" fmla="*/ 554 h 554"/>
                <a:gd name="T72" fmla="*/ 60 w 506"/>
                <a:gd name="T73" fmla="*/ 554 h 554"/>
                <a:gd name="T74" fmla="*/ 396 w 506"/>
                <a:gd name="T75" fmla="*/ 554 h 554"/>
                <a:gd name="T76" fmla="*/ 408 w 506"/>
                <a:gd name="T77" fmla="*/ 512 h 554"/>
                <a:gd name="T78" fmla="*/ 409 w 506"/>
                <a:gd name="T79" fmla="*/ 509 h 554"/>
                <a:gd name="T80" fmla="*/ 411 w 506"/>
                <a:gd name="T81" fmla="*/ 506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06" h="554">
                  <a:moveTo>
                    <a:pt x="411" y="506"/>
                  </a:moveTo>
                  <a:lnTo>
                    <a:pt x="506" y="410"/>
                  </a:lnTo>
                  <a:lnTo>
                    <a:pt x="506" y="11"/>
                  </a:lnTo>
                  <a:lnTo>
                    <a:pt x="505" y="7"/>
                  </a:lnTo>
                  <a:lnTo>
                    <a:pt x="503" y="3"/>
                  </a:lnTo>
                  <a:lnTo>
                    <a:pt x="499" y="1"/>
                  </a:lnTo>
                  <a:lnTo>
                    <a:pt x="494" y="0"/>
                  </a:lnTo>
                  <a:lnTo>
                    <a:pt x="410" y="0"/>
                  </a:lnTo>
                  <a:lnTo>
                    <a:pt x="410" y="71"/>
                  </a:lnTo>
                  <a:lnTo>
                    <a:pt x="434" y="71"/>
                  </a:lnTo>
                  <a:lnTo>
                    <a:pt x="434" y="481"/>
                  </a:lnTo>
                  <a:lnTo>
                    <a:pt x="73" y="481"/>
                  </a:lnTo>
                  <a:lnTo>
                    <a:pt x="73" y="71"/>
                  </a:lnTo>
                  <a:lnTo>
                    <a:pt x="97" y="71"/>
                  </a:lnTo>
                  <a:lnTo>
                    <a:pt x="97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0" y="494"/>
                  </a:lnTo>
                  <a:lnTo>
                    <a:pt x="0" y="501"/>
                  </a:lnTo>
                  <a:lnTo>
                    <a:pt x="1" y="508"/>
                  </a:lnTo>
                  <a:lnTo>
                    <a:pt x="2" y="514"/>
                  </a:lnTo>
                  <a:lnTo>
                    <a:pt x="4" y="520"/>
                  </a:lnTo>
                  <a:lnTo>
                    <a:pt x="6" y="525"/>
                  </a:lnTo>
                  <a:lnTo>
                    <a:pt x="9" y="530"/>
                  </a:lnTo>
                  <a:lnTo>
                    <a:pt x="12" y="534"/>
                  </a:lnTo>
                  <a:lnTo>
                    <a:pt x="15" y="538"/>
                  </a:lnTo>
                  <a:lnTo>
                    <a:pt x="20" y="542"/>
                  </a:lnTo>
                  <a:lnTo>
                    <a:pt x="24" y="546"/>
                  </a:lnTo>
                  <a:lnTo>
                    <a:pt x="29" y="548"/>
                  </a:lnTo>
                  <a:lnTo>
                    <a:pt x="35" y="550"/>
                  </a:lnTo>
                  <a:lnTo>
                    <a:pt x="40" y="552"/>
                  </a:lnTo>
                  <a:lnTo>
                    <a:pt x="46" y="553"/>
                  </a:lnTo>
                  <a:lnTo>
                    <a:pt x="53" y="554"/>
                  </a:lnTo>
                  <a:lnTo>
                    <a:pt x="60" y="554"/>
                  </a:lnTo>
                  <a:lnTo>
                    <a:pt x="396" y="554"/>
                  </a:lnTo>
                  <a:lnTo>
                    <a:pt x="408" y="512"/>
                  </a:lnTo>
                  <a:lnTo>
                    <a:pt x="409" y="509"/>
                  </a:lnTo>
                  <a:lnTo>
                    <a:pt x="411" y="50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0" name="Freeform 1162">
              <a:extLst>
                <a:ext uri="{FF2B5EF4-FFF2-40B4-BE49-F238E27FC236}">
                  <a16:creationId xmlns:a16="http://schemas.microsoft.com/office/drawing/2014/main" xmlns="" id="{ACA6B076-61E2-4FF2-A002-3BAC97091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22550"/>
              <a:ext cx="69850" cy="9525"/>
            </a:xfrm>
            <a:custGeom>
              <a:avLst/>
              <a:gdLst>
                <a:gd name="T0" fmla="*/ 164 w 176"/>
                <a:gd name="T1" fmla="*/ 0 h 25"/>
                <a:gd name="T2" fmla="*/ 12 w 176"/>
                <a:gd name="T3" fmla="*/ 0 h 25"/>
                <a:gd name="T4" fmla="*/ 7 w 176"/>
                <a:gd name="T5" fmla="*/ 1 h 25"/>
                <a:gd name="T6" fmla="*/ 4 w 176"/>
                <a:gd name="T7" fmla="*/ 4 h 25"/>
                <a:gd name="T8" fmla="*/ 1 w 176"/>
                <a:gd name="T9" fmla="*/ 7 h 25"/>
                <a:gd name="T10" fmla="*/ 0 w 176"/>
                <a:gd name="T11" fmla="*/ 12 h 25"/>
                <a:gd name="T12" fmla="*/ 1 w 176"/>
                <a:gd name="T13" fmla="*/ 18 h 25"/>
                <a:gd name="T14" fmla="*/ 4 w 176"/>
                <a:gd name="T15" fmla="*/ 21 h 25"/>
                <a:gd name="T16" fmla="*/ 7 w 176"/>
                <a:gd name="T17" fmla="*/ 24 h 25"/>
                <a:gd name="T18" fmla="*/ 12 w 176"/>
                <a:gd name="T19" fmla="*/ 25 h 25"/>
                <a:gd name="T20" fmla="*/ 164 w 176"/>
                <a:gd name="T21" fmla="*/ 25 h 25"/>
                <a:gd name="T22" fmla="*/ 168 w 176"/>
                <a:gd name="T23" fmla="*/ 24 h 25"/>
                <a:gd name="T24" fmla="*/ 172 w 176"/>
                <a:gd name="T25" fmla="*/ 21 h 25"/>
                <a:gd name="T26" fmla="*/ 175 w 176"/>
                <a:gd name="T27" fmla="*/ 18 h 25"/>
                <a:gd name="T28" fmla="*/ 176 w 176"/>
                <a:gd name="T29" fmla="*/ 12 h 25"/>
                <a:gd name="T30" fmla="*/ 175 w 176"/>
                <a:gd name="T31" fmla="*/ 7 h 25"/>
                <a:gd name="T32" fmla="*/ 172 w 176"/>
                <a:gd name="T33" fmla="*/ 4 h 25"/>
                <a:gd name="T34" fmla="*/ 168 w 176"/>
                <a:gd name="T35" fmla="*/ 1 h 25"/>
                <a:gd name="T36" fmla="*/ 164 w 176"/>
                <a:gd name="T3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5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4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8"/>
                  </a:lnTo>
                  <a:lnTo>
                    <a:pt x="4" y="21"/>
                  </a:lnTo>
                  <a:lnTo>
                    <a:pt x="7" y="24"/>
                  </a:lnTo>
                  <a:lnTo>
                    <a:pt x="12" y="25"/>
                  </a:lnTo>
                  <a:lnTo>
                    <a:pt x="164" y="25"/>
                  </a:lnTo>
                  <a:lnTo>
                    <a:pt x="168" y="24"/>
                  </a:lnTo>
                  <a:lnTo>
                    <a:pt x="172" y="21"/>
                  </a:lnTo>
                  <a:lnTo>
                    <a:pt x="175" y="18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4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1" name="Freeform 1163">
              <a:extLst>
                <a:ext uri="{FF2B5EF4-FFF2-40B4-BE49-F238E27FC236}">
                  <a16:creationId xmlns:a16="http://schemas.microsoft.com/office/drawing/2014/main" xmlns="" id="{430041FE-A5BC-456F-85E7-0E6E667DE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300" y="2516188"/>
              <a:ext cx="104775" cy="82550"/>
            </a:xfrm>
            <a:custGeom>
              <a:avLst/>
              <a:gdLst>
                <a:gd name="T0" fmla="*/ 253 w 266"/>
                <a:gd name="T1" fmla="*/ 205 h 205"/>
                <a:gd name="T2" fmla="*/ 263 w 266"/>
                <a:gd name="T3" fmla="*/ 202 h 205"/>
                <a:gd name="T4" fmla="*/ 266 w 266"/>
                <a:gd name="T5" fmla="*/ 193 h 205"/>
                <a:gd name="T6" fmla="*/ 265 w 266"/>
                <a:gd name="T7" fmla="*/ 56 h 205"/>
                <a:gd name="T8" fmla="*/ 258 w 266"/>
                <a:gd name="T9" fmla="*/ 49 h 205"/>
                <a:gd name="T10" fmla="*/ 217 w 266"/>
                <a:gd name="T11" fmla="*/ 48 h 205"/>
                <a:gd name="T12" fmla="*/ 205 w 266"/>
                <a:gd name="T13" fmla="*/ 43 h 205"/>
                <a:gd name="T14" fmla="*/ 200 w 266"/>
                <a:gd name="T15" fmla="*/ 32 h 205"/>
                <a:gd name="T16" fmla="*/ 192 w 266"/>
                <a:gd name="T17" fmla="*/ 19 h 205"/>
                <a:gd name="T18" fmla="*/ 178 w 266"/>
                <a:gd name="T19" fmla="*/ 9 h 205"/>
                <a:gd name="T20" fmla="*/ 169 w 266"/>
                <a:gd name="T21" fmla="*/ 5 h 205"/>
                <a:gd name="T22" fmla="*/ 166 w 266"/>
                <a:gd name="T23" fmla="*/ 4 h 205"/>
                <a:gd name="T24" fmla="*/ 162 w 266"/>
                <a:gd name="T25" fmla="*/ 4 h 205"/>
                <a:gd name="T26" fmla="*/ 158 w 266"/>
                <a:gd name="T27" fmla="*/ 3 h 205"/>
                <a:gd name="T28" fmla="*/ 154 w 266"/>
                <a:gd name="T29" fmla="*/ 2 h 205"/>
                <a:gd name="T30" fmla="*/ 150 w 266"/>
                <a:gd name="T31" fmla="*/ 1 h 205"/>
                <a:gd name="T32" fmla="*/ 145 w 266"/>
                <a:gd name="T33" fmla="*/ 1 h 205"/>
                <a:gd name="T34" fmla="*/ 140 w 266"/>
                <a:gd name="T35" fmla="*/ 0 h 205"/>
                <a:gd name="T36" fmla="*/ 131 w 266"/>
                <a:gd name="T37" fmla="*/ 0 h 205"/>
                <a:gd name="T38" fmla="*/ 125 w 266"/>
                <a:gd name="T39" fmla="*/ 1 h 205"/>
                <a:gd name="T40" fmla="*/ 121 w 266"/>
                <a:gd name="T41" fmla="*/ 1 h 205"/>
                <a:gd name="T42" fmla="*/ 117 w 266"/>
                <a:gd name="T43" fmla="*/ 2 h 205"/>
                <a:gd name="T44" fmla="*/ 113 w 266"/>
                <a:gd name="T45" fmla="*/ 3 h 205"/>
                <a:gd name="T46" fmla="*/ 110 w 266"/>
                <a:gd name="T47" fmla="*/ 4 h 205"/>
                <a:gd name="T48" fmla="*/ 106 w 266"/>
                <a:gd name="T49" fmla="*/ 4 h 205"/>
                <a:gd name="T50" fmla="*/ 102 w 266"/>
                <a:gd name="T51" fmla="*/ 5 h 205"/>
                <a:gd name="T52" fmla="*/ 92 w 266"/>
                <a:gd name="T53" fmla="*/ 9 h 205"/>
                <a:gd name="T54" fmla="*/ 79 w 266"/>
                <a:gd name="T55" fmla="*/ 19 h 205"/>
                <a:gd name="T56" fmla="*/ 70 w 266"/>
                <a:gd name="T57" fmla="*/ 32 h 205"/>
                <a:gd name="T58" fmla="*/ 65 w 266"/>
                <a:gd name="T59" fmla="*/ 43 h 205"/>
                <a:gd name="T60" fmla="*/ 55 w 266"/>
                <a:gd name="T61" fmla="*/ 48 h 205"/>
                <a:gd name="T62" fmla="*/ 9 w 266"/>
                <a:gd name="T63" fmla="*/ 49 h 205"/>
                <a:gd name="T64" fmla="*/ 1 w 266"/>
                <a:gd name="T65" fmla="*/ 56 h 205"/>
                <a:gd name="T66" fmla="*/ 0 w 266"/>
                <a:gd name="T67" fmla="*/ 193 h 205"/>
                <a:gd name="T68" fmla="*/ 5 w 266"/>
                <a:gd name="T69" fmla="*/ 202 h 205"/>
                <a:gd name="T70" fmla="*/ 13 w 266"/>
                <a:gd name="T71" fmla="*/ 205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66" h="205">
                  <a:moveTo>
                    <a:pt x="13" y="205"/>
                  </a:moveTo>
                  <a:lnTo>
                    <a:pt x="253" y="205"/>
                  </a:lnTo>
                  <a:lnTo>
                    <a:pt x="258" y="204"/>
                  </a:lnTo>
                  <a:lnTo>
                    <a:pt x="263" y="202"/>
                  </a:lnTo>
                  <a:lnTo>
                    <a:pt x="265" y="198"/>
                  </a:lnTo>
                  <a:lnTo>
                    <a:pt x="266" y="193"/>
                  </a:lnTo>
                  <a:lnTo>
                    <a:pt x="266" y="60"/>
                  </a:lnTo>
                  <a:lnTo>
                    <a:pt x="265" y="56"/>
                  </a:lnTo>
                  <a:lnTo>
                    <a:pt x="263" y="52"/>
                  </a:lnTo>
                  <a:lnTo>
                    <a:pt x="258" y="49"/>
                  </a:lnTo>
                  <a:lnTo>
                    <a:pt x="253" y="48"/>
                  </a:lnTo>
                  <a:lnTo>
                    <a:pt x="217" y="48"/>
                  </a:lnTo>
                  <a:lnTo>
                    <a:pt x="207" y="48"/>
                  </a:lnTo>
                  <a:lnTo>
                    <a:pt x="205" y="43"/>
                  </a:lnTo>
                  <a:lnTo>
                    <a:pt x="203" y="38"/>
                  </a:lnTo>
                  <a:lnTo>
                    <a:pt x="200" y="32"/>
                  </a:lnTo>
                  <a:lnTo>
                    <a:pt x="197" y="26"/>
                  </a:lnTo>
                  <a:lnTo>
                    <a:pt x="192" y="19"/>
                  </a:lnTo>
                  <a:lnTo>
                    <a:pt x="186" y="14"/>
                  </a:lnTo>
                  <a:lnTo>
                    <a:pt x="178" y="9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6" y="4"/>
                  </a:lnTo>
                  <a:lnTo>
                    <a:pt x="163" y="4"/>
                  </a:lnTo>
                  <a:lnTo>
                    <a:pt x="162" y="4"/>
                  </a:lnTo>
                  <a:lnTo>
                    <a:pt x="161" y="4"/>
                  </a:lnTo>
                  <a:lnTo>
                    <a:pt x="158" y="3"/>
                  </a:lnTo>
                  <a:lnTo>
                    <a:pt x="155" y="2"/>
                  </a:lnTo>
                  <a:lnTo>
                    <a:pt x="154" y="2"/>
                  </a:lnTo>
                  <a:lnTo>
                    <a:pt x="153" y="1"/>
                  </a:lnTo>
                  <a:lnTo>
                    <a:pt x="150" y="1"/>
                  </a:lnTo>
                  <a:lnTo>
                    <a:pt x="147" y="1"/>
                  </a:lnTo>
                  <a:lnTo>
                    <a:pt x="145" y="1"/>
                  </a:lnTo>
                  <a:lnTo>
                    <a:pt x="144" y="1"/>
                  </a:lnTo>
                  <a:lnTo>
                    <a:pt x="140" y="0"/>
                  </a:lnTo>
                  <a:lnTo>
                    <a:pt x="135" y="0"/>
                  </a:lnTo>
                  <a:lnTo>
                    <a:pt x="131" y="0"/>
                  </a:lnTo>
                  <a:lnTo>
                    <a:pt x="126" y="1"/>
                  </a:lnTo>
                  <a:lnTo>
                    <a:pt x="125" y="1"/>
                  </a:lnTo>
                  <a:lnTo>
                    <a:pt x="124" y="1"/>
                  </a:lnTo>
                  <a:lnTo>
                    <a:pt x="121" y="1"/>
                  </a:lnTo>
                  <a:lnTo>
                    <a:pt x="118" y="1"/>
                  </a:lnTo>
                  <a:lnTo>
                    <a:pt x="117" y="2"/>
                  </a:lnTo>
                  <a:lnTo>
                    <a:pt x="116" y="2"/>
                  </a:lnTo>
                  <a:lnTo>
                    <a:pt x="113" y="3"/>
                  </a:lnTo>
                  <a:lnTo>
                    <a:pt x="110" y="4"/>
                  </a:lnTo>
                  <a:lnTo>
                    <a:pt x="110" y="4"/>
                  </a:lnTo>
                  <a:lnTo>
                    <a:pt x="109" y="4"/>
                  </a:lnTo>
                  <a:lnTo>
                    <a:pt x="106" y="4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1" y="5"/>
                  </a:lnTo>
                  <a:lnTo>
                    <a:pt x="92" y="9"/>
                  </a:lnTo>
                  <a:lnTo>
                    <a:pt x="85" y="14"/>
                  </a:lnTo>
                  <a:lnTo>
                    <a:pt x="79" y="19"/>
                  </a:lnTo>
                  <a:lnTo>
                    <a:pt x="74" y="26"/>
                  </a:lnTo>
                  <a:lnTo>
                    <a:pt x="70" y="32"/>
                  </a:lnTo>
                  <a:lnTo>
                    <a:pt x="67" y="38"/>
                  </a:lnTo>
                  <a:lnTo>
                    <a:pt x="65" y="43"/>
                  </a:lnTo>
                  <a:lnTo>
                    <a:pt x="64" y="48"/>
                  </a:lnTo>
                  <a:lnTo>
                    <a:pt x="55" y="48"/>
                  </a:lnTo>
                  <a:lnTo>
                    <a:pt x="13" y="48"/>
                  </a:lnTo>
                  <a:lnTo>
                    <a:pt x="9" y="49"/>
                  </a:lnTo>
                  <a:lnTo>
                    <a:pt x="5" y="52"/>
                  </a:lnTo>
                  <a:lnTo>
                    <a:pt x="1" y="56"/>
                  </a:lnTo>
                  <a:lnTo>
                    <a:pt x="0" y="60"/>
                  </a:lnTo>
                  <a:lnTo>
                    <a:pt x="0" y="193"/>
                  </a:lnTo>
                  <a:lnTo>
                    <a:pt x="1" y="198"/>
                  </a:lnTo>
                  <a:lnTo>
                    <a:pt x="5" y="202"/>
                  </a:lnTo>
                  <a:lnTo>
                    <a:pt x="9" y="204"/>
                  </a:lnTo>
                  <a:lnTo>
                    <a:pt x="13" y="20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2" name="Freeform 1164">
              <a:extLst>
                <a:ext uri="{FF2B5EF4-FFF2-40B4-BE49-F238E27FC236}">
                  <a16:creationId xmlns:a16="http://schemas.microsoft.com/office/drawing/2014/main" xmlns="" id="{796704C1-487B-43FB-8336-10F28D9A4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1425" y="2767013"/>
              <a:ext cx="34925" cy="34925"/>
            </a:xfrm>
            <a:custGeom>
              <a:avLst/>
              <a:gdLst>
                <a:gd name="T0" fmla="*/ 0 w 88"/>
                <a:gd name="T1" fmla="*/ 88 h 88"/>
                <a:gd name="T2" fmla="*/ 88 w 88"/>
                <a:gd name="T3" fmla="*/ 64 h 88"/>
                <a:gd name="T4" fmla="*/ 25 w 88"/>
                <a:gd name="T5" fmla="*/ 0 h 88"/>
                <a:gd name="T6" fmla="*/ 0 w 88"/>
                <a:gd name="T7" fmla="*/ 8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88">
                  <a:moveTo>
                    <a:pt x="0" y="88"/>
                  </a:moveTo>
                  <a:lnTo>
                    <a:pt x="88" y="64"/>
                  </a:lnTo>
                  <a:lnTo>
                    <a:pt x="25" y="0"/>
                  </a:lnTo>
                  <a:lnTo>
                    <a:pt x="0" y="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3" name="Freeform 1165">
              <a:extLst>
                <a:ext uri="{FF2B5EF4-FFF2-40B4-BE49-F238E27FC236}">
                  <a16:creationId xmlns:a16="http://schemas.microsoft.com/office/drawing/2014/main" xmlns="" id="{C8AE7332-B168-4839-9413-70CF47DC3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5713" y="2701925"/>
              <a:ext cx="87313" cy="85725"/>
            </a:xfrm>
            <a:custGeom>
              <a:avLst/>
              <a:gdLst>
                <a:gd name="T0" fmla="*/ 0 w 218"/>
                <a:gd name="T1" fmla="*/ 145 h 218"/>
                <a:gd name="T2" fmla="*/ 73 w 218"/>
                <a:gd name="T3" fmla="*/ 218 h 218"/>
                <a:gd name="T4" fmla="*/ 218 w 218"/>
                <a:gd name="T5" fmla="*/ 74 h 218"/>
                <a:gd name="T6" fmla="*/ 144 w 218"/>
                <a:gd name="T7" fmla="*/ 0 h 218"/>
                <a:gd name="T8" fmla="*/ 0 w 218"/>
                <a:gd name="T9" fmla="*/ 145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8" h="218">
                  <a:moveTo>
                    <a:pt x="0" y="145"/>
                  </a:moveTo>
                  <a:lnTo>
                    <a:pt x="73" y="218"/>
                  </a:lnTo>
                  <a:lnTo>
                    <a:pt x="218" y="74"/>
                  </a:lnTo>
                  <a:lnTo>
                    <a:pt x="144" y="0"/>
                  </a:lnTo>
                  <a:lnTo>
                    <a:pt x="0" y="14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4" name="Freeform 1166">
              <a:extLst>
                <a:ext uri="{FF2B5EF4-FFF2-40B4-BE49-F238E27FC236}">
                  <a16:creationId xmlns:a16="http://schemas.microsoft.com/office/drawing/2014/main" xmlns="" id="{A26445E2-D268-4050-86CC-6EB1E5803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0800" y="2674938"/>
              <a:ext cx="49213" cy="49213"/>
            </a:xfrm>
            <a:custGeom>
              <a:avLst/>
              <a:gdLst>
                <a:gd name="T0" fmla="*/ 50 w 123"/>
                <a:gd name="T1" fmla="*/ 0 h 123"/>
                <a:gd name="T2" fmla="*/ 0 w 123"/>
                <a:gd name="T3" fmla="*/ 50 h 123"/>
                <a:gd name="T4" fmla="*/ 73 w 123"/>
                <a:gd name="T5" fmla="*/ 123 h 123"/>
                <a:gd name="T6" fmla="*/ 123 w 123"/>
                <a:gd name="T7" fmla="*/ 73 h 123"/>
                <a:gd name="T8" fmla="*/ 50 w 123"/>
                <a:gd name="T9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3" h="123">
                  <a:moveTo>
                    <a:pt x="50" y="0"/>
                  </a:moveTo>
                  <a:lnTo>
                    <a:pt x="0" y="50"/>
                  </a:lnTo>
                  <a:lnTo>
                    <a:pt x="73" y="123"/>
                  </a:lnTo>
                  <a:lnTo>
                    <a:pt x="123" y="73"/>
                  </a:lnTo>
                  <a:lnTo>
                    <a:pt x="5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5" name="Freeform 1167">
              <a:extLst>
                <a:ext uri="{FF2B5EF4-FFF2-40B4-BE49-F238E27FC236}">
                  <a16:creationId xmlns:a16="http://schemas.microsoft.com/office/drawing/2014/main" xmlns="" id="{4316318C-71C4-4159-B0E7-B80F0216B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51125"/>
              <a:ext cx="69850" cy="9525"/>
            </a:xfrm>
            <a:custGeom>
              <a:avLst/>
              <a:gdLst>
                <a:gd name="T0" fmla="*/ 164 w 176"/>
                <a:gd name="T1" fmla="*/ 0 h 23"/>
                <a:gd name="T2" fmla="*/ 12 w 176"/>
                <a:gd name="T3" fmla="*/ 0 h 23"/>
                <a:gd name="T4" fmla="*/ 7 w 176"/>
                <a:gd name="T5" fmla="*/ 1 h 23"/>
                <a:gd name="T6" fmla="*/ 4 w 176"/>
                <a:gd name="T7" fmla="*/ 3 h 23"/>
                <a:gd name="T8" fmla="*/ 1 w 176"/>
                <a:gd name="T9" fmla="*/ 7 h 23"/>
                <a:gd name="T10" fmla="*/ 0 w 176"/>
                <a:gd name="T11" fmla="*/ 12 h 23"/>
                <a:gd name="T12" fmla="*/ 1 w 176"/>
                <a:gd name="T13" fmla="*/ 16 h 23"/>
                <a:gd name="T14" fmla="*/ 4 w 176"/>
                <a:gd name="T15" fmla="*/ 20 h 23"/>
                <a:gd name="T16" fmla="*/ 7 w 176"/>
                <a:gd name="T17" fmla="*/ 23 h 23"/>
                <a:gd name="T18" fmla="*/ 12 w 176"/>
                <a:gd name="T19" fmla="*/ 23 h 23"/>
                <a:gd name="T20" fmla="*/ 164 w 176"/>
                <a:gd name="T21" fmla="*/ 23 h 23"/>
                <a:gd name="T22" fmla="*/ 168 w 176"/>
                <a:gd name="T23" fmla="*/ 23 h 23"/>
                <a:gd name="T24" fmla="*/ 172 w 176"/>
                <a:gd name="T25" fmla="*/ 20 h 23"/>
                <a:gd name="T26" fmla="*/ 175 w 176"/>
                <a:gd name="T27" fmla="*/ 16 h 23"/>
                <a:gd name="T28" fmla="*/ 176 w 176"/>
                <a:gd name="T29" fmla="*/ 12 h 23"/>
                <a:gd name="T30" fmla="*/ 175 w 176"/>
                <a:gd name="T31" fmla="*/ 7 h 23"/>
                <a:gd name="T32" fmla="*/ 172 w 176"/>
                <a:gd name="T33" fmla="*/ 3 h 23"/>
                <a:gd name="T34" fmla="*/ 168 w 176"/>
                <a:gd name="T35" fmla="*/ 1 h 23"/>
                <a:gd name="T36" fmla="*/ 164 w 176"/>
                <a:gd name="T3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3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3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6" name="Freeform 1168">
              <a:extLst>
                <a:ext uri="{FF2B5EF4-FFF2-40B4-BE49-F238E27FC236}">
                  <a16:creationId xmlns:a16="http://schemas.microsoft.com/office/drawing/2014/main" xmlns="" id="{527DBA08-4A05-4BCA-B844-A187DF7ED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79700"/>
              <a:ext cx="69850" cy="9525"/>
            </a:xfrm>
            <a:custGeom>
              <a:avLst/>
              <a:gdLst>
                <a:gd name="T0" fmla="*/ 176 w 176"/>
                <a:gd name="T1" fmla="*/ 11 h 23"/>
                <a:gd name="T2" fmla="*/ 175 w 176"/>
                <a:gd name="T3" fmla="*/ 7 h 23"/>
                <a:gd name="T4" fmla="*/ 172 w 176"/>
                <a:gd name="T5" fmla="*/ 3 h 23"/>
                <a:gd name="T6" fmla="*/ 168 w 176"/>
                <a:gd name="T7" fmla="*/ 1 h 23"/>
                <a:gd name="T8" fmla="*/ 164 w 176"/>
                <a:gd name="T9" fmla="*/ 0 h 23"/>
                <a:gd name="T10" fmla="*/ 12 w 176"/>
                <a:gd name="T11" fmla="*/ 0 h 23"/>
                <a:gd name="T12" fmla="*/ 7 w 176"/>
                <a:gd name="T13" fmla="*/ 1 h 23"/>
                <a:gd name="T14" fmla="*/ 4 w 176"/>
                <a:gd name="T15" fmla="*/ 3 h 23"/>
                <a:gd name="T16" fmla="*/ 1 w 176"/>
                <a:gd name="T17" fmla="*/ 7 h 23"/>
                <a:gd name="T18" fmla="*/ 0 w 176"/>
                <a:gd name="T19" fmla="*/ 11 h 23"/>
                <a:gd name="T20" fmla="*/ 1 w 176"/>
                <a:gd name="T21" fmla="*/ 16 h 23"/>
                <a:gd name="T22" fmla="*/ 4 w 176"/>
                <a:gd name="T23" fmla="*/ 20 h 23"/>
                <a:gd name="T24" fmla="*/ 7 w 176"/>
                <a:gd name="T25" fmla="*/ 22 h 23"/>
                <a:gd name="T26" fmla="*/ 12 w 176"/>
                <a:gd name="T27" fmla="*/ 23 h 23"/>
                <a:gd name="T28" fmla="*/ 164 w 176"/>
                <a:gd name="T29" fmla="*/ 23 h 23"/>
                <a:gd name="T30" fmla="*/ 168 w 176"/>
                <a:gd name="T31" fmla="*/ 22 h 23"/>
                <a:gd name="T32" fmla="*/ 172 w 176"/>
                <a:gd name="T33" fmla="*/ 20 h 23"/>
                <a:gd name="T34" fmla="*/ 175 w 176"/>
                <a:gd name="T35" fmla="*/ 16 h 23"/>
                <a:gd name="T36" fmla="*/ 176 w 176"/>
                <a:gd name="T37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76" y="11"/>
                  </a:move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2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2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7" name="Freeform 1169">
              <a:extLst>
                <a:ext uri="{FF2B5EF4-FFF2-40B4-BE49-F238E27FC236}">
                  <a16:creationId xmlns:a16="http://schemas.microsoft.com/office/drawing/2014/main" xmlns="" id="{4C89D2D4-8C61-4BC8-9EBB-1CC3995E9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708275"/>
              <a:ext cx="46038" cy="9525"/>
            </a:xfrm>
            <a:custGeom>
              <a:avLst/>
              <a:gdLst>
                <a:gd name="T0" fmla="*/ 12 w 115"/>
                <a:gd name="T1" fmla="*/ 0 h 24"/>
                <a:gd name="T2" fmla="*/ 7 w 115"/>
                <a:gd name="T3" fmla="*/ 1 h 24"/>
                <a:gd name="T4" fmla="*/ 4 w 115"/>
                <a:gd name="T5" fmla="*/ 3 h 24"/>
                <a:gd name="T6" fmla="*/ 1 w 115"/>
                <a:gd name="T7" fmla="*/ 8 h 24"/>
                <a:gd name="T8" fmla="*/ 0 w 115"/>
                <a:gd name="T9" fmla="*/ 12 h 24"/>
                <a:gd name="T10" fmla="*/ 1 w 115"/>
                <a:gd name="T11" fmla="*/ 17 h 24"/>
                <a:gd name="T12" fmla="*/ 4 w 115"/>
                <a:gd name="T13" fmla="*/ 21 h 24"/>
                <a:gd name="T14" fmla="*/ 7 w 115"/>
                <a:gd name="T15" fmla="*/ 23 h 24"/>
                <a:gd name="T16" fmla="*/ 12 w 115"/>
                <a:gd name="T17" fmla="*/ 24 h 24"/>
                <a:gd name="T18" fmla="*/ 103 w 115"/>
                <a:gd name="T19" fmla="*/ 24 h 24"/>
                <a:gd name="T20" fmla="*/ 108 w 115"/>
                <a:gd name="T21" fmla="*/ 23 h 24"/>
                <a:gd name="T22" fmla="*/ 112 w 115"/>
                <a:gd name="T23" fmla="*/ 21 h 24"/>
                <a:gd name="T24" fmla="*/ 114 w 115"/>
                <a:gd name="T25" fmla="*/ 17 h 24"/>
                <a:gd name="T26" fmla="*/ 115 w 115"/>
                <a:gd name="T27" fmla="*/ 12 h 24"/>
                <a:gd name="T28" fmla="*/ 114 w 115"/>
                <a:gd name="T29" fmla="*/ 8 h 24"/>
                <a:gd name="T30" fmla="*/ 112 w 115"/>
                <a:gd name="T31" fmla="*/ 3 h 24"/>
                <a:gd name="T32" fmla="*/ 108 w 115"/>
                <a:gd name="T33" fmla="*/ 1 h 24"/>
                <a:gd name="T34" fmla="*/ 103 w 115"/>
                <a:gd name="T35" fmla="*/ 0 h 24"/>
                <a:gd name="T36" fmla="*/ 12 w 115"/>
                <a:gd name="T3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5" h="24">
                  <a:moveTo>
                    <a:pt x="12" y="0"/>
                  </a:moveTo>
                  <a:lnTo>
                    <a:pt x="7" y="1"/>
                  </a:lnTo>
                  <a:lnTo>
                    <a:pt x="4" y="3"/>
                  </a:lnTo>
                  <a:lnTo>
                    <a:pt x="1" y="8"/>
                  </a:lnTo>
                  <a:lnTo>
                    <a:pt x="0" y="12"/>
                  </a:lnTo>
                  <a:lnTo>
                    <a:pt x="1" y="17"/>
                  </a:lnTo>
                  <a:lnTo>
                    <a:pt x="4" y="21"/>
                  </a:lnTo>
                  <a:lnTo>
                    <a:pt x="7" y="23"/>
                  </a:lnTo>
                  <a:lnTo>
                    <a:pt x="12" y="24"/>
                  </a:lnTo>
                  <a:lnTo>
                    <a:pt x="103" y="24"/>
                  </a:lnTo>
                  <a:lnTo>
                    <a:pt x="108" y="23"/>
                  </a:lnTo>
                  <a:lnTo>
                    <a:pt x="112" y="21"/>
                  </a:lnTo>
                  <a:lnTo>
                    <a:pt x="114" y="17"/>
                  </a:lnTo>
                  <a:lnTo>
                    <a:pt x="115" y="12"/>
                  </a:lnTo>
                  <a:lnTo>
                    <a:pt x="114" y="8"/>
                  </a:lnTo>
                  <a:lnTo>
                    <a:pt x="112" y="3"/>
                  </a:lnTo>
                  <a:lnTo>
                    <a:pt x="108" y="1"/>
                  </a:lnTo>
                  <a:lnTo>
                    <a:pt x="103" y="0"/>
                  </a:lnTo>
                  <a:lnTo>
                    <a:pt x="1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</p:grpSp>
      <p:sp>
        <p:nvSpPr>
          <p:cNvPr id="18" name="Oval 15">
            <a:extLst>
              <a:ext uri="{FF2B5EF4-FFF2-40B4-BE49-F238E27FC236}">
                <a16:creationId xmlns:a16="http://schemas.microsoft.com/office/drawing/2014/main" xmlns="" id="{BDB611C0-188C-4800-8C8D-7405100DC7C7}"/>
              </a:ext>
            </a:extLst>
          </p:cNvPr>
          <p:cNvSpPr/>
          <p:nvPr/>
        </p:nvSpPr>
        <p:spPr>
          <a:xfrm>
            <a:off x="8460432" y="311832"/>
            <a:ext cx="62018" cy="60730"/>
          </a:xfrm>
          <a:prstGeom prst="ellipse">
            <a:avLst/>
          </a:prstGeom>
          <a:solidFill>
            <a:srgbClr val="769BC9">
              <a:lumMod val="50000"/>
            </a:srgbClr>
          </a:solidFill>
          <a:ln w="38100" cap="flat" cmpd="sng" algn="ctr">
            <a:solidFill>
              <a:sysClr val="window" lastClr="FFFFFF"/>
            </a:solidFill>
            <a:prstDash val="solid"/>
            <a:miter lim="800000"/>
          </a:ln>
          <a:effectLst/>
        </p:spPr>
        <p:txBody>
          <a:bodyPr lIns="91204" tIns="45604" rIns="91204" bIns="45604" rtlCol="0" anchor="ctr"/>
          <a:lstStyle/>
          <a:p>
            <a:pPr algn="ctr" defTabSz="912031"/>
            <a:endParaRPr lang="en-US" sz="1600" kern="0" dirty="0">
              <a:solidFill>
                <a:prstClr val="white"/>
              </a:solidFill>
              <a:latin typeface="Calibri Light"/>
            </a:endParaRPr>
          </a:p>
        </p:txBody>
      </p:sp>
      <p:sp>
        <p:nvSpPr>
          <p:cNvPr id="19" name="TextBox 18"/>
          <p:cNvSpPr txBox="1"/>
          <p:nvPr/>
        </p:nvSpPr>
        <p:spPr>
          <a:xfrm>
            <a:off x="8026763" y="19891"/>
            <a:ext cx="1488860" cy="307542"/>
          </a:xfrm>
          <a:prstGeom prst="rect">
            <a:avLst/>
          </a:prstGeom>
          <a:noFill/>
        </p:spPr>
        <p:txBody>
          <a:bodyPr wrap="square" lIns="91204" tIns="45604" rIns="91204" bIns="45604" rtlCol="0">
            <a:spAutoFit/>
          </a:bodyPr>
          <a:lstStyle/>
          <a:p>
            <a:pPr defTabSz="912031">
              <a:defRPr/>
            </a:pPr>
            <a:r>
              <a:rPr lang="ru-RU" sz="1400" b="1" kern="0" dirty="0">
                <a:solidFill>
                  <a:srgbClr val="FFFFFF"/>
                </a:solidFill>
              </a:rPr>
              <a:t>млн рублей</a:t>
            </a:r>
          </a:p>
        </p:txBody>
      </p:sp>
    </p:spTree>
    <p:extLst>
      <p:ext uri="{BB962C8B-B14F-4D97-AF65-F5344CB8AC3E}">
        <p14:creationId xmlns:p14="http://schemas.microsoft.com/office/powerpoint/2010/main" val="427033006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100">
        <p14:switch dir="r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Freeform 39"/>
          <p:cNvSpPr>
            <a:spLocks noEditPoints="1"/>
          </p:cNvSpPr>
          <p:nvPr/>
        </p:nvSpPr>
        <p:spPr bwMode="auto">
          <a:xfrm>
            <a:off x="2013510" y="92294"/>
            <a:ext cx="4896544" cy="805770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088" tIns="45546" rIns="91088" bIns="45546" numCol="1" anchor="t" anchorCtr="0" compatLnSpc="1">
            <a:prstTxWarp prst="textNoShape">
              <a:avLst/>
            </a:prstTxWarp>
          </a:bodyPr>
          <a:lstStyle/>
          <a:p>
            <a:pPr defTabSz="910733">
              <a:defRPr/>
            </a:pPr>
            <a:endParaRPr lang="en-US" kern="0" dirty="0">
              <a:solidFill>
                <a:srgbClr val="5B9BD5">
                  <a:lumMod val="75000"/>
                </a:srgbClr>
              </a:solidFill>
            </a:endParaRPr>
          </a:p>
        </p:txBody>
      </p:sp>
      <p:sp>
        <p:nvSpPr>
          <p:cNvPr id="23" name="TextBox 22"/>
          <p:cNvSpPr txBox="1"/>
          <p:nvPr/>
        </p:nvSpPr>
        <p:spPr>
          <a:xfrm>
            <a:off x="323529" y="946295"/>
            <a:ext cx="8496944" cy="615319"/>
          </a:xfrm>
          <a:prstGeom prst="rect">
            <a:avLst/>
          </a:prstGeom>
          <a:solidFill>
            <a:schemeClr val="bg1">
              <a:alpha val="69000"/>
            </a:schemeClr>
          </a:solidFill>
        </p:spPr>
        <p:txBody>
          <a:bodyPr wrap="square" lIns="91204" tIns="45604" rIns="91204" bIns="45604">
            <a:spAutoFit/>
          </a:bodyPr>
          <a:lstStyle/>
          <a:p>
            <a:pPr algn="ctr" defTabSz="912031">
              <a:defRPr/>
            </a:pPr>
            <a:r>
              <a:rPr lang="ru-RU" altLang="ru-RU" b="1" u="sng" kern="0" dirty="0">
                <a:solidFill>
                  <a:prstClr val="black"/>
                </a:solidFill>
                <a:cs typeface="Times New Roman" panose="02020603050405020304" pitchFamily="18" charset="0"/>
              </a:rPr>
              <a:t>Бюджет</a:t>
            </a:r>
            <a:r>
              <a:rPr lang="ru-RU" altLang="ru-RU" b="1" kern="0" dirty="0">
                <a:solidFill>
                  <a:prstClr val="black"/>
                </a:solidFill>
                <a:cs typeface="Times New Roman" panose="02020603050405020304" pitchFamily="18" charset="0"/>
              </a:rPr>
              <a:t> - </a:t>
            </a:r>
            <a:r>
              <a:rPr lang="ru-RU" altLang="ru-RU" sz="1600" b="1" i="1" kern="0" dirty="0">
                <a:solidFill>
                  <a:prstClr val="black"/>
                </a:solidFill>
              </a:rPr>
              <a:t>это форма образования и расходования денежных средств, предназначенных для финансового обеспечения задач и функций государства и местного самоуправления</a:t>
            </a:r>
            <a:endParaRPr lang="ru-RU" altLang="ru-RU" b="1" i="1" kern="0" dirty="0">
              <a:solidFill>
                <a:prstClr val="white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8" name="TextBox 27"/>
          <p:cNvSpPr txBox="1"/>
          <p:nvPr/>
        </p:nvSpPr>
        <p:spPr>
          <a:xfrm>
            <a:off x="323551" y="1757586"/>
            <a:ext cx="2455861" cy="1539984"/>
          </a:xfrm>
          <a:prstGeom prst="rect">
            <a:avLst/>
          </a:prstGeom>
          <a:solidFill>
            <a:sysClr val="window" lastClr="FFFFFF">
              <a:alpha val="69000"/>
            </a:sysClr>
          </a:solidFill>
          <a:ln>
            <a:noFill/>
          </a:ln>
          <a:effectLst/>
        </p:spPr>
        <p:txBody>
          <a:bodyPr lIns="91204" tIns="45604" rIns="91204" bIns="45604" anchor="ctr"/>
          <a:lstStyle>
            <a:defPPr>
              <a:defRPr lang="ru-RU"/>
            </a:defPPr>
            <a:lvl1pPr algn="ctr">
              <a:defRPr sz="2400" b="1"/>
            </a:lvl1pPr>
            <a:lvl2pPr algn="ctr">
              <a:defRPr sz="4400">
                <a:solidFill>
                  <a:schemeClr val="tx2"/>
                </a:solidFill>
                <a:latin typeface="Arial" charset="0"/>
              </a:defRPr>
            </a:lvl2pPr>
            <a:lvl3pPr algn="ctr">
              <a:defRPr sz="4400">
                <a:solidFill>
                  <a:schemeClr val="tx2"/>
                </a:solidFill>
                <a:latin typeface="Arial" charset="0"/>
              </a:defRPr>
            </a:lvl3pPr>
            <a:lvl4pPr algn="ctr">
              <a:defRPr sz="4400">
                <a:solidFill>
                  <a:schemeClr val="tx2"/>
                </a:solidFill>
                <a:latin typeface="Arial" charset="0"/>
              </a:defRPr>
            </a:lvl4pPr>
            <a:lvl5pPr algn="ctr">
              <a:defRPr sz="4400">
                <a:solidFill>
                  <a:schemeClr val="tx2"/>
                </a:solidFill>
                <a:latin typeface="Arial" charset="0"/>
              </a:defRPr>
            </a:lvl5pPr>
            <a:lvl6pPr marL="457200" algn="ctr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</a:defRPr>
            </a:lvl6pPr>
            <a:lvl7pPr marL="914400" algn="ctr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</a:defRPr>
            </a:lvl7pPr>
            <a:lvl8pPr marL="1371600" algn="ctr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</a:defRPr>
            </a:lvl8pPr>
            <a:lvl9pPr marL="1828800" algn="ctr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</a:defRPr>
            </a:lvl9pPr>
          </a:lstStyle>
          <a:p>
            <a:pPr defTabSz="912031">
              <a:defRPr/>
            </a:pPr>
            <a:r>
              <a:rPr lang="ru-RU" sz="1800" u="sng" kern="0" dirty="0">
                <a:solidFill>
                  <a:srgbClr val="7030A0"/>
                </a:solidFill>
                <a:cs typeface="Times New Roman" panose="02020603050405020304" pitchFamily="18" charset="0"/>
              </a:rPr>
              <a:t>ДОХОДЫ</a:t>
            </a:r>
            <a:r>
              <a:rPr lang="ru-RU" sz="1400" b="0" kern="0" dirty="0">
                <a:solidFill>
                  <a:srgbClr val="7030A0"/>
                </a:solidFill>
                <a:cs typeface="Times New Roman" panose="02020603050405020304" pitchFamily="18" charset="0"/>
              </a:rPr>
              <a:t> </a:t>
            </a:r>
          </a:p>
          <a:p>
            <a:pPr defTabSz="912031">
              <a:defRPr/>
            </a:pPr>
            <a:r>
              <a:rPr lang="ru-RU" sz="1200" b="0" kern="0" dirty="0">
                <a:solidFill>
                  <a:prstClr val="black"/>
                </a:solidFill>
                <a:cs typeface="Times New Roman" panose="02020603050405020304" pitchFamily="18" charset="0"/>
              </a:rPr>
              <a:t>Это поступающие в бюджет денежные средства от физических и юридических лиц в виде налоговых и неналоговых перечислений, а также средства от вышестоящего бюджета в виде межбюджетных трансфертов</a:t>
            </a:r>
            <a:endParaRPr lang="ru-RU" sz="1200" kern="0" dirty="0">
              <a:solidFill>
                <a:prstClr val="black"/>
              </a:solidFill>
            </a:endParaRPr>
          </a:p>
        </p:txBody>
      </p:sp>
      <p:sp>
        <p:nvSpPr>
          <p:cNvPr id="309258" name="TextBox 28"/>
          <p:cNvSpPr txBox="1">
            <a:spLocks noChangeArrowheads="1"/>
          </p:cNvSpPr>
          <p:nvPr/>
        </p:nvSpPr>
        <p:spPr bwMode="auto">
          <a:xfrm>
            <a:off x="6569654" y="1757592"/>
            <a:ext cx="2232248" cy="1696465"/>
          </a:xfrm>
          <a:prstGeom prst="rect">
            <a:avLst/>
          </a:prstGeom>
          <a:solidFill>
            <a:srgbClr val="FFFFFF">
              <a:alpha val="69019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1204" tIns="45604" rIns="91204" bIns="45604" anchor="ctr"/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 defTabSz="912031" fontAlgn="base">
              <a:spcBef>
                <a:spcPct val="0"/>
              </a:spcBef>
              <a:spcAft>
                <a:spcPct val="0"/>
              </a:spcAft>
              <a:buNone/>
            </a:pPr>
            <a:r>
              <a:rPr lang="ru-RU" altLang="ru-RU" sz="1800" b="1" u="sng" dirty="0">
                <a:solidFill>
                  <a:schemeClr val="accent2">
                    <a:lumMod val="75000"/>
                  </a:schemeClr>
                </a:solidFill>
                <a:cs typeface="Times New Roman" pitchFamily="18" charset="0"/>
              </a:rPr>
              <a:t>РАСХОДЫ</a:t>
            </a:r>
            <a:r>
              <a:rPr lang="ru-RU" altLang="ru-RU" sz="1400" b="1" dirty="0">
                <a:solidFill>
                  <a:schemeClr val="accent2">
                    <a:lumMod val="75000"/>
                  </a:schemeClr>
                </a:solidFill>
                <a:cs typeface="Times New Roman" pitchFamily="18" charset="0"/>
              </a:rPr>
              <a:t> </a:t>
            </a:r>
          </a:p>
          <a:p>
            <a:pPr algn="ctr" defTabSz="912031" fontAlgn="base">
              <a:spcBef>
                <a:spcPct val="0"/>
              </a:spcBef>
              <a:spcAft>
                <a:spcPct val="0"/>
              </a:spcAft>
              <a:buNone/>
            </a:pPr>
            <a:r>
              <a:rPr lang="ru-RU" altLang="ru-RU" sz="1200" dirty="0">
                <a:solidFill>
                  <a:srgbClr val="000000"/>
                </a:solidFill>
                <a:cs typeface="Times New Roman" pitchFamily="18" charset="0"/>
              </a:rPr>
              <a:t>Это выплачиваемые из бюджета денежные средства на образование, культуру, физическую культуру и спорт, молодежную политику, жилищно-коммунальное  и дорожное хозяйство, городские мероприятия и др.</a:t>
            </a:r>
            <a:endParaRPr lang="ru-RU" altLang="ru-RU" sz="1200" dirty="0">
              <a:solidFill>
                <a:srgbClr val="000000"/>
              </a:solidFill>
              <a:latin typeface="Times New Roman" pitchFamily="18" charset="0"/>
              <a:cs typeface="Times New Roman" pitchFamily="18" charset="0"/>
            </a:endParaRPr>
          </a:p>
        </p:txBody>
      </p:sp>
      <p:pic>
        <p:nvPicPr>
          <p:cNvPr id="309259" name="Picture 33" descr="Картинки по запросу двойные стрелки в презентации"/>
          <p:cNvPicPr>
            <a:picLocks noChangeAspect="1" noChangeArrowheads="1"/>
          </p:cNvPicPr>
          <p:nvPr/>
        </p:nvPicPr>
        <p:blipFill>
          <a:blip r:embed="rId3" cstate="print">
            <a:clrChange>
              <a:clrFrom>
                <a:srgbClr val="000000"/>
              </a:clrFrom>
              <a:clrTo>
                <a:srgbClr val="000000">
                  <a:alpha val="0"/>
                </a:srgbClr>
              </a:clrTo>
            </a:clrChange>
            <a:duotone>
              <a:prstClr val="black"/>
              <a:srgbClr val="66FFCC">
                <a:tint val="45000"/>
                <a:satMod val="400000"/>
              </a:srgbClr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6200000">
            <a:off x="2923134" y="2178505"/>
            <a:ext cx="527581" cy="69814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09260" name="Picture 33" descr="Картинки по запросу двойные стрелки в презентации"/>
          <p:cNvPicPr>
            <a:picLocks noChangeAspect="1" noChangeArrowheads="1"/>
          </p:cNvPicPr>
          <p:nvPr/>
        </p:nvPicPr>
        <p:blipFill>
          <a:blip r:embed="rId4">
            <a:clrChange>
              <a:clrFrom>
                <a:srgbClr val="000000"/>
              </a:clrFrom>
              <a:clrTo>
                <a:srgbClr val="000000">
                  <a:alpha val="0"/>
                </a:srgbClr>
              </a:clrTo>
            </a:clrChange>
            <a:duotone>
              <a:prstClr val="black"/>
              <a:srgbClr val="66FFCC">
                <a:tint val="45000"/>
                <a:satMod val="400000"/>
              </a:srgbClr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03314" y="3146908"/>
            <a:ext cx="847725" cy="9834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09261" name="Picture 33" descr="Картинки по запросу двойные стрелки в презентации"/>
          <p:cNvPicPr>
            <a:picLocks noChangeAspect="1" noChangeArrowheads="1"/>
          </p:cNvPicPr>
          <p:nvPr/>
        </p:nvPicPr>
        <p:blipFill>
          <a:blip r:embed="rId5">
            <a:clrChange>
              <a:clrFrom>
                <a:srgbClr val="000000"/>
              </a:clrFrom>
              <a:clrTo>
                <a:srgbClr val="000000">
                  <a:alpha val="0"/>
                </a:srgbClr>
              </a:clrTo>
            </a:clrChange>
            <a:duotone>
              <a:prstClr val="black"/>
              <a:srgbClr val="66FFCC">
                <a:tint val="45000"/>
                <a:satMod val="400000"/>
              </a:srgbClr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77940" y="3151552"/>
            <a:ext cx="858838" cy="104894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9262" name="TextBox 33"/>
          <p:cNvSpPr txBox="1">
            <a:spLocks noChangeArrowheads="1"/>
          </p:cNvSpPr>
          <p:nvPr/>
        </p:nvSpPr>
        <p:spPr bwMode="auto">
          <a:xfrm>
            <a:off x="2779412" y="4192702"/>
            <a:ext cx="1890649" cy="837092"/>
          </a:xfrm>
          <a:prstGeom prst="rect">
            <a:avLst/>
          </a:prstGeom>
          <a:solidFill>
            <a:srgbClr val="FFFFFF">
              <a:alpha val="69019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1204" tIns="45604" rIns="91204" bIns="45604" anchor="ctr"/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 defTabSz="912031" fontAlgn="base">
              <a:spcBef>
                <a:spcPct val="0"/>
              </a:spcBef>
              <a:spcAft>
                <a:spcPct val="0"/>
              </a:spcAft>
              <a:buNone/>
            </a:pPr>
            <a:r>
              <a:rPr lang="ru-RU" altLang="ru-RU" sz="1800" b="1" u="sng" dirty="0">
                <a:solidFill>
                  <a:srgbClr val="901DA3"/>
                </a:solidFill>
                <a:cs typeface="Times New Roman" pitchFamily="18" charset="0"/>
              </a:rPr>
              <a:t>ПРОФИЦИТ</a:t>
            </a:r>
          </a:p>
          <a:p>
            <a:pPr algn="ctr" defTabSz="912031" fontAlgn="base">
              <a:spcBef>
                <a:spcPct val="0"/>
              </a:spcBef>
              <a:spcAft>
                <a:spcPct val="0"/>
              </a:spcAft>
              <a:buNone/>
            </a:pPr>
            <a:r>
              <a:rPr lang="ru-RU" altLang="ru-RU" sz="1400" dirty="0">
                <a:solidFill>
                  <a:srgbClr val="000000"/>
                </a:solidFill>
                <a:cs typeface="Times New Roman" pitchFamily="18" charset="0"/>
              </a:rPr>
              <a:t>Превышение доходов над расходами</a:t>
            </a:r>
          </a:p>
        </p:txBody>
      </p:sp>
      <p:sp>
        <p:nvSpPr>
          <p:cNvPr id="309263" name="TextBox 34"/>
          <p:cNvSpPr txBox="1">
            <a:spLocks noChangeArrowheads="1"/>
          </p:cNvSpPr>
          <p:nvPr/>
        </p:nvSpPr>
        <p:spPr bwMode="auto">
          <a:xfrm>
            <a:off x="4788026" y="4195926"/>
            <a:ext cx="1944216" cy="833945"/>
          </a:xfrm>
          <a:prstGeom prst="rect">
            <a:avLst/>
          </a:prstGeom>
          <a:solidFill>
            <a:srgbClr val="FFFFFF">
              <a:alpha val="69019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1204" tIns="45604" rIns="91204" bIns="45604" anchor="ctr"/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 defTabSz="912031" fontAlgn="base">
              <a:spcBef>
                <a:spcPct val="0"/>
              </a:spcBef>
              <a:spcAft>
                <a:spcPct val="0"/>
              </a:spcAft>
              <a:buNone/>
            </a:pPr>
            <a:r>
              <a:rPr lang="ru-RU" altLang="ru-RU" sz="1800" b="1" u="sng" dirty="0">
                <a:solidFill>
                  <a:srgbClr val="008080"/>
                </a:solidFill>
                <a:cs typeface="Times New Roman" pitchFamily="18" charset="0"/>
              </a:rPr>
              <a:t>ДЕФИЦИТ</a:t>
            </a:r>
          </a:p>
          <a:p>
            <a:pPr algn="ctr" defTabSz="912031" fontAlgn="base">
              <a:spcBef>
                <a:spcPct val="0"/>
              </a:spcBef>
              <a:spcAft>
                <a:spcPct val="0"/>
              </a:spcAft>
              <a:buNone/>
            </a:pPr>
            <a:r>
              <a:rPr lang="ru-RU" altLang="ru-RU" sz="1400" dirty="0">
                <a:solidFill>
                  <a:srgbClr val="000000"/>
                </a:solidFill>
                <a:cs typeface="Times New Roman" pitchFamily="18" charset="0"/>
              </a:rPr>
              <a:t>Превышение расходов над доходами</a:t>
            </a:r>
          </a:p>
        </p:txBody>
      </p:sp>
      <p:sp>
        <p:nvSpPr>
          <p:cNvPr id="309265" name="TextBox 36"/>
          <p:cNvSpPr txBox="1">
            <a:spLocks noChangeArrowheads="1"/>
          </p:cNvSpPr>
          <p:nvPr/>
        </p:nvSpPr>
        <p:spPr bwMode="auto">
          <a:xfrm>
            <a:off x="7524354" y="4200493"/>
            <a:ext cx="1468863" cy="806978"/>
          </a:xfrm>
          <a:prstGeom prst="rect">
            <a:avLst/>
          </a:prstGeom>
          <a:solidFill>
            <a:srgbClr val="FFFFFF">
              <a:alpha val="69019"/>
            </a:srgbClr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1204" tIns="45604" rIns="91204" bIns="45604" anchor="ctr"/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 defTabSz="912031" fontAlgn="base">
              <a:spcBef>
                <a:spcPct val="0"/>
              </a:spcBef>
              <a:spcAft>
                <a:spcPct val="0"/>
              </a:spcAft>
              <a:buNone/>
            </a:pPr>
            <a:r>
              <a:rPr lang="ru-RU" altLang="ru-RU" sz="1400" b="1" u="sng" dirty="0">
                <a:solidFill>
                  <a:srgbClr val="006666"/>
                </a:solidFill>
                <a:cs typeface="Times New Roman" pitchFamily="18" charset="0"/>
              </a:rPr>
              <a:t>ИСТОЧНИКИ ПОКРЫТИЯ ДЕФИЦИТА</a:t>
            </a:r>
            <a:endParaRPr lang="ru-RU" altLang="ru-RU" sz="1400" dirty="0">
              <a:solidFill>
                <a:srgbClr val="006666"/>
              </a:solidFill>
              <a:cs typeface="Times New Roman" pitchFamily="18" charset="0"/>
            </a:endParaRPr>
          </a:p>
        </p:txBody>
      </p:sp>
      <p:pic>
        <p:nvPicPr>
          <p:cNvPr id="309266" name="Picture 33" descr="Картинки по запросу двойные стрелки в презентации"/>
          <p:cNvPicPr>
            <a:picLocks noChangeAspect="1" noChangeArrowheads="1"/>
          </p:cNvPicPr>
          <p:nvPr/>
        </p:nvPicPr>
        <p:blipFill>
          <a:blip r:embed="rId6" cstate="print">
            <a:clrChange>
              <a:clrFrom>
                <a:srgbClr val="000000"/>
              </a:clrFrom>
              <a:clrTo>
                <a:srgbClr val="000000">
                  <a:alpha val="0"/>
                </a:srgbClr>
              </a:clrTo>
            </a:clrChange>
            <a:duotone>
              <a:prstClr val="black"/>
              <a:srgbClr val="66FFCC">
                <a:tint val="45000"/>
                <a:satMod val="400000"/>
              </a:srgbClr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76256" y="4437798"/>
            <a:ext cx="601662" cy="3500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4" name="Google Shape;63;p13"/>
          <p:cNvSpPr txBox="1">
            <a:spLocks/>
          </p:cNvSpPr>
          <p:nvPr/>
        </p:nvSpPr>
        <p:spPr>
          <a:xfrm>
            <a:off x="1839437" y="5"/>
            <a:ext cx="5407848" cy="8017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021" tIns="91021" rIns="91021" bIns="91021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28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ЧТО ТАКОЕ БЮДЖЕТ?</a:t>
            </a:r>
          </a:p>
        </p:txBody>
      </p:sp>
      <p:sp>
        <p:nvSpPr>
          <p:cNvPr id="27" name="Freeform 39"/>
          <p:cNvSpPr>
            <a:spLocks noEditPoints="1"/>
          </p:cNvSpPr>
          <p:nvPr/>
        </p:nvSpPr>
        <p:spPr bwMode="auto">
          <a:xfrm>
            <a:off x="3535975" y="1995761"/>
            <a:ext cx="2268141" cy="992197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088" tIns="45546" rIns="91088" bIns="45546" numCol="1" anchor="t" anchorCtr="0" compatLnSpc="1">
            <a:prstTxWarp prst="textNoShape">
              <a:avLst/>
            </a:prstTxWarp>
          </a:bodyPr>
          <a:lstStyle/>
          <a:p>
            <a:pPr defTabSz="910733">
              <a:defRPr/>
            </a:pPr>
            <a:endParaRPr lang="en-US" kern="0" dirty="0">
              <a:solidFill>
                <a:srgbClr val="5B9BD5">
                  <a:lumMod val="75000"/>
                </a:srgbClr>
              </a:solidFill>
            </a:endParaRPr>
          </a:p>
        </p:txBody>
      </p:sp>
      <p:sp>
        <p:nvSpPr>
          <p:cNvPr id="31" name="Google Shape;63;p13"/>
          <p:cNvSpPr txBox="1">
            <a:spLocks/>
          </p:cNvSpPr>
          <p:nvPr/>
        </p:nvSpPr>
        <p:spPr>
          <a:xfrm>
            <a:off x="3303307" y="2315121"/>
            <a:ext cx="2733477" cy="62480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021" tIns="91021" rIns="91021" bIns="91021" anchor="b" anchorCtr="0">
            <a:noAutofit/>
            <a:scene3d>
              <a:camera prst="orthographicFront"/>
              <a:lightRig rig="soft" dir="tl">
                <a:rot lat="0" lon="0" rev="0"/>
              </a:lightRig>
            </a:scene3d>
            <a:sp3d contourW="25400" prstMaterial="matte">
              <a:bevelT w="25400" h="55880" prst="artDeco"/>
              <a:contourClr>
                <a:schemeClr val="accent2">
                  <a:tint val="20000"/>
                </a:schemeClr>
              </a:contourClr>
            </a:sp3d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2400" spc="50" dirty="0">
                <a:ln w="11430"/>
                <a:solidFill>
                  <a:srgbClr val="C00000"/>
                </a:solidFill>
                <a:effectLst>
                  <a:outerShdw blurRad="76200" dist="50800" dir="5400000" algn="tl" rotWithShape="0">
                    <a:srgbClr val="000000">
                      <a:alpha val="65000"/>
                    </a:srgbClr>
                  </a:outerShdw>
                </a:effectLst>
                <a:latin typeface="Calibri"/>
                <a:ea typeface="+mn-ea"/>
                <a:cs typeface="Raleway" panose="020B0604020202020204" charset="0"/>
              </a:rPr>
              <a:t>Составляющие</a:t>
            </a:r>
          </a:p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2400" spc="50" dirty="0">
                <a:ln w="11430"/>
                <a:solidFill>
                  <a:srgbClr val="C00000"/>
                </a:solidFill>
                <a:effectLst>
                  <a:outerShdw blurRad="76200" dist="50800" dir="5400000" algn="tl" rotWithShape="0">
                    <a:srgbClr val="000000">
                      <a:alpha val="65000"/>
                    </a:srgbClr>
                  </a:outerShdw>
                </a:effectLst>
                <a:latin typeface="Calibri"/>
                <a:ea typeface="+mn-ea"/>
                <a:cs typeface="Raleway" panose="020B0604020202020204" charset="0"/>
              </a:rPr>
              <a:t>бюджета</a:t>
            </a:r>
          </a:p>
        </p:txBody>
      </p:sp>
      <p:pic>
        <p:nvPicPr>
          <p:cNvPr id="32" name="Picture 33" descr="Картинки по запросу двойные стрелки в презентации"/>
          <p:cNvPicPr>
            <a:picLocks noChangeAspect="1" noChangeArrowheads="1"/>
          </p:cNvPicPr>
          <p:nvPr/>
        </p:nvPicPr>
        <p:blipFill>
          <a:blip r:embed="rId3" cstate="print">
            <a:clrChange>
              <a:clrFrom>
                <a:srgbClr val="000000"/>
              </a:clrFrom>
              <a:clrTo>
                <a:srgbClr val="000000">
                  <a:alpha val="0"/>
                </a:srgbClr>
              </a:clrTo>
            </a:clrChange>
            <a:duotone>
              <a:prstClr val="black"/>
              <a:srgbClr val="66FFCC">
                <a:tint val="45000"/>
                <a:satMod val="400000"/>
              </a:srgbClr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5400000">
            <a:off x="5899727" y="2178505"/>
            <a:ext cx="527581" cy="69814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0" name="Рисунок 9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51531" y="3377931"/>
            <a:ext cx="2527869" cy="1721196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grpSp>
        <p:nvGrpSpPr>
          <p:cNvPr id="18" name="Group 151">
            <a:extLst>
              <a:ext uri="{FF2B5EF4-FFF2-40B4-BE49-F238E27FC236}">
                <a16:creationId xmlns:a16="http://schemas.microsoft.com/office/drawing/2014/main" xmlns="" id="{3E637914-515B-41CF-8637-7121A06A0895}"/>
              </a:ext>
            </a:extLst>
          </p:cNvPr>
          <p:cNvGrpSpPr/>
          <p:nvPr/>
        </p:nvGrpSpPr>
        <p:grpSpPr>
          <a:xfrm>
            <a:off x="79555" y="69821"/>
            <a:ext cx="1436342" cy="425358"/>
            <a:chOff x="4825572" y="1903543"/>
            <a:chExt cx="2901809" cy="1552571"/>
          </a:xfrm>
        </p:grpSpPr>
        <p:sp>
          <p:nvSpPr>
            <p:cNvPr id="19" name="Rectangle: Rounded Corners 152">
              <a:extLst>
                <a:ext uri="{FF2B5EF4-FFF2-40B4-BE49-F238E27FC236}">
                  <a16:creationId xmlns:a16="http://schemas.microsoft.com/office/drawing/2014/main" xmlns="" id="{DB50F8AA-4A8B-4ED8-BC48-072CD9AF224E}"/>
                </a:ext>
              </a:extLst>
            </p:cNvPr>
            <p:cNvSpPr/>
            <p:nvPr/>
          </p:nvSpPr>
          <p:spPr>
            <a:xfrm>
              <a:off x="4825572" y="1903543"/>
              <a:ext cx="2901809" cy="1552571"/>
            </a:xfrm>
            <a:prstGeom prst="roundRect">
              <a:avLst>
                <a:gd name="adj" fmla="val 9599"/>
              </a:avLst>
            </a:prstGeom>
            <a:noFill/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N" dirty="0"/>
            </a:p>
          </p:txBody>
        </p:sp>
        <p:cxnSp>
          <p:nvCxnSpPr>
            <p:cNvPr id="20" name="Straight Connector 153">
              <a:extLst>
                <a:ext uri="{FF2B5EF4-FFF2-40B4-BE49-F238E27FC236}">
                  <a16:creationId xmlns:a16="http://schemas.microsoft.com/office/drawing/2014/main" xmlns="" id="{A9331C7F-A0A8-4AAB-9E1B-D1E7B3142591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6253304" y="1187465"/>
              <a:ext cx="15251" cy="2304000"/>
            </a:xfrm>
            <a:prstGeom prst="line">
              <a:avLst/>
            </a:prstGeom>
            <a:ln w="31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" name="Rectangle 154">
              <a:extLst>
                <a:ext uri="{FF2B5EF4-FFF2-40B4-BE49-F238E27FC236}">
                  <a16:creationId xmlns:a16="http://schemas.microsoft.com/office/drawing/2014/main" xmlns="" id="{B856C2EC-992D-4590-843D-2F59155CF650}"/>
                </a:ext>
              </a:extLst>
            </p:cNvPr>
            <p:cNvSpPr/>
            <p:nvPr/>
          </p:nvSpPr>
          <p:spPr>
            <a:xfrm>
              <a:off x="4926978" y="2331839"/>
              <a:ext cx="2698995" cy="1048478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ru-RU" sz="1600" b="1" dirty="0" smtClean="0">
                  <a:solidFill>
                    <a:schemeClr val="bg1"/>
                  </a:solidFill>
                  <a:ea typeface="Roboto" pitchFamily="2" charset="0"/>
                  <a:cs typeface="Microsoft New Tai Lue" panose="020B0502040204020203" pitchFamily="34" charset="0"/>
                </a:rPr>
                <a:t>Глоссарий</a:t>
              </a:r>
              <a:endParaRPr lang="en-IN" sz="1600" b="1" dirty="0">
                <a:solidFill>
                  <a:schemeClr val="bg1"/>
                </a:solidFill>
                <a:ea typeface="Roboto" pitchFamily="2" charset="0"/>
                <a:cs typeface="Microsoft New Tai Lue" panose="020B0502040204020203" pitchFamily="34" charset="0"/>
              </a:endParaRPr>
            </a:p>
          </p:txBody>
        </p:sp>
      </p:grpSp>
      <p:sp>
        <p:nvSpPr>
          <p:cNvPr id="3" name="Номер слайда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0DF0DC80-4344-4A44-AD1C-56DDECB1BA08}" type="slidenum">
              <a:rPr lang="ru-RU" altLang="ru-RU" smtClean="0"/>
              <a:pPr>
                <a:defRPr/>
              </a:pPr>
              <a:t>3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516652576"/>
      </p:ext>
    </p:extLst>
  </p:cSld>
  <p:clrMapOvr>
    <a:masterClrMapping/>
  </p:clrMapOvr>
  <p:transition spd="slow">
    <p:wipe/>
  </p:transition>
  <p:timing>
    <p:tnLst>
      <p:par>
        <p:cTn id="1" dur="indefinite" restart="never" nodeType="tmRoot"/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alphaModFix amt="88000"/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1" name="Рисунок 20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644007" y="1700742"/>
            <a:ext cx="4127186" cy="3175264"/>
          </a:xfrm>
          <a:prstGeom prst="rect">
            <a:avLst/>
          </a:prstGeom>
        </p:spPr>
      </p:pic>
      <p:sp>
        <p:nvSpPr>
          <p:cNvPr id="50" name="Freeform 39"/>
          <p:cNvSpPr>
            <a:spLocks noEditPoints="1"/>
          </p:cNvSpPr>
          <p:nvPr/>
        </p:nvSpPr>
        <p:spPr bwMode="auto">
          <a:xfrm>
            <a:off x="1115616" y="232548"/>
            <a:ext cx="6912768" cy="899042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088" tIns="45546" rIns="91088" bIns="45546" numCol="1" anchor="t" anchorCtr="0" compatLnSpc="1">
            <a:prstTxWarp prst="textNoShape">
              <a:avLst/>
            </a:prstTxWarp>
          </a:bodyPr>
          <a:lstStyle/>
          <a:p>
            <a:pPr defTabSz="910733">
              <a:defRPr/>
            </a:pPr>
            <a:endParaRPr lang="en-US" kern="0">
              <a:solidFill>
                <a:srgbClr val="4472C4">
                  <a:lumMod val="75000"/>
                </a:srgbClr>
              </a:solidFill>
            </a:endParaRPr>
          </a:p>
        </p:txBody>
      </p:sp>
      <p:sp>
        <p:nvSpPr>
          <p:cNvPr id="52" name="Google Shape;63;p13"/>
          <p:cNvSpPr txBox="1">
            <a:spLocks/>
          </p:cNvSpPr>
          <p:nvPr/>
        </p:nvSpPr>
        <p:spPr>
          <a:xfrm>
            <a:off x="1259637" y="195488"/>
            <a:ext cx="6912768" cy="8017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021" tIns="91021" rIns="91021" bIns="91021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20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МУНИЦИПАЛЬНАЯ ПРОГРАММА</a:t>
            </a:r>
          </a:p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20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«ОБЕСПЕЧЕНИЕ КАЧЕСТВА И ДОСТУПНОСТИ ОБРАЗОВАНИЯ»</a:t>
            </a:r>
          </a:p>
        </p:txBody>
      </p:sp>
      <p:graphicFrame>
        <p:nvGraphicFramePr>
          <p:cNvPr id="6" name="Group 126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66005410"/>
              </p:ext>
            </p:extLst>
          </p:nvPr>
        </p:nvGraphicFramePr>
        <p:xfrm>
          <a:off x="490530" y="1707654"/>
          <a:ext cx="8306956" cy="3058133"/>
        </p:xfrm>
        <a:graphic>
          <a:graphicData uri="http://schemas.openxmlformats.org/drawingml/2006/table">
            <a:tbl>
              <a:tblPr/>
              <a:tblGrid>
                <a:gridCol w="4130492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</a:tblGrid>
              <a:tr h="498741"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Наименование основных направлений расходов</a:t>
                      </a: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2023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год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(факт)</a:t>
                      </a: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2024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год 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(оценка)</a:t>
                      </a: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2025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год  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(прогноз)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2026 год (прогноз)</a:t>
                      </a: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2027 год (прогноз)</a:t>
                      </a: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432048"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846138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254125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62113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701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273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845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417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989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Calibri" pitchFamily="34" charset="0"/>
                        </a:rPr>
                        <a:t>Развитие системы дошкольного образования в системе дошкольного воспитания в городе Комсомольске-на-Амуре</a:t>
                      </a: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Calibri" pitchFamily="34" charset="0"/>
                        </a:rPr>
                        <a:t>2 320,6</a:t>
                      </a:r>
                      <a:endParaRPr kumimoji="0" lang="ru-RU" altLang="ru-RU" sz="14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Calibri" pitchFamily="34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Calibri" pitchFamily="34" charset="0"/>
                        </a:rPr>
                        <a:t>2 940,5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Calibri" pitchFamily="34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Calibri" pitchFamily="34" charset="0"/>
                        </a:rPr>
                        <a:t>3 069,7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Calibri" pitchFamily="34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Calibri" pitchFamily="34" charset="0"/>
                        </a:rPr>
                        <a:t>2 703,1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Calibri" pitchFamily="34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Calibri" pitchFamily="34" charset="0"/>
                        </a:rPr>
                        <a:t>2 784,3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Calibri" pitchFamily="34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407128"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846138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254125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62113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701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273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845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417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989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Calibri" pitchFamily="34" charset="0"/>
                        </a:rPr>
                        <a:t>Развитие системы общего образования в городе Комсомольске-на-Амуре</a:t>
                      </a: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Calibri" pitchFamily="34" charset="0"/>
                        </a:rPr>
                        <a:t>3 074,1</a:t>
                      </a:r>
                      <a:endParaRPr kumimoji="0" lang="ru-RU" altLang="ru-RU" sz="14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Calibri" pitchFamily="34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Calibri" pitchFamily="34" charset="0"/>
                        </a:rPr>
                        <a:t>4 234,1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Calibri" pitchFamily="34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Calibri" pitchFamily="34" charset="0"/>
                        </a:rPr>
                        <a:t>3 955,7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Calibri" pitchFamily="34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Calibri" pitchFamily="34" charset="0"/>
                        </a:rPr>
                        <a:t>4 086,9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Calibri" pitchFamily="34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Calibri" pitchFamily="34" charset="0"/>
                        </a:rPr>
                        <a:t>4 312,1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Calibri" pitchFamily="34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454216"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846138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254125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62113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701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273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845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417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989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Calibri" pitchFamily="34" charset="0"/>
                        </a:rPr>
                        <a:t>Развитие системы дополнительного образования в городе Комсомольске-на-Амуре</a:t>
                      </a: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Calibri" pitchFamily="34" charset="0"/>
                        </a:rPr>
                        <a:t>202,1</a:t>
                      </a:r>
                      <a:endParaRPr kumimoji="0" lang="ru-RU" altLang="ru-RU" sz="14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Calibri" pitchFamily="34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Calibri" pitchFamily="34" charset="0"/>
                        </a:rPr>
                        <a:t>216,5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Calibri" pitchFamily="34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Calibri" pitchFamily="34" charset="0"/>
                        </a:rPr>
                        <a:t>234,5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Calibri" pitchFamily="34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Calibri" pitchFamily="34" charset="0"/>
                        </a:rPr>
                        <a:t>218,1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Calibri" pitchFamily="34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Calibri" pitchFamily="34" charset="0"/>
                        </a:rPr>
                        <a:t>220,1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Calibri" pitchFamily="34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285280"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Отдельные мероприятия в области образования</a:t>
                      </a:r>
                    </a:p>
                  </a:txBody>
                  <a:tcPr marL="68580" marR="68580" marT="0" marB="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Calibri" pitchFamily="34" charset="0"/>
                        </a:rPr>
                        <a:t>88,7</a:t>
                      </a:r>
                      <a:endParaRPr kumimoji="0" lang="ru-RU" altLang="ru-RU" sz="14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Calibri" pitchFamily="34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Calibri" pitchFamily="34" charset="0"/>
                        </a:rPr>
                        <a:t>100,4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Calibri" pitchFamily="34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Calibri" pitchFamily="34" charset="0"/>
                        </a:rPr>
                        <a:t>106,7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Calibri" pitchFamily="34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Calibri" pitchFamily="34" charset="0"/>
                        </a:rPr>
                        <a:t>92,4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Calibri" pitchFamily="34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Calibri" pitchFamily="34" charset="0"/>
                        </a:rPr>
                        <a:t>93,4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Calibri" pitchFamily="34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514350"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Мероприятия в рамках регионального проекта «Патриотическое воспитание граждан Российской Федерации (Хабаровский край) в городе Комсомольске-на-Амуре</a:t>
                      </a:r>
                      <a:endParaRPr kumimoji="0" lang="ru-RU" altLang="ru-RU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68580" marR="68580" marT="0" marB="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Calibri" pitchFamily="34" charset="0"/>
                        </a:rPr>
                        <a:t>5,1</a:t>
                      </a:r>
                      <a:endParaRPr kumimoji="0" lang="ru-RU" altLang="ru-RU" sz="14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Calibri" pitchFamily="34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Calibri" pitchFamily="34" charset="0"/>
                        </a:rPr>
                        <a:t>14,9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Calibri" pitchFamily="34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Calibri" pitchFamily="34" charset="0"/>
                        </a:rPr>
                        <a:t>-</a:t>
                      </a:r>
                      <a:endParaRPr kumimoji="0" lang="ru-RU" altLang="ru-RU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Calibri" pitchFamily="34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Calibri" pitchFamily="34" charset="0"/>
                        </a:rPr>
                        <a:t>-</a:t>
                      </a:r>
                      <a:endParaRPr kumimoji="0" lang="ru-RU" altLang="ru-RU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Calibri" pitchFamily="34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Calibri" pitchFamily="34" charset="0"/>
                        </a:rPr>
                        <a:t>-</a:t>
                      </a:r>
                      <a:endParaRPr kumimoji="0" lang="ru-RU" altLang="ru-RU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Calibri" pitchFamily="34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155136770"/>
                  </a:ext>
                </a:extLst>
              </a:tr>
            </a:tbl>
          </a:graphicData>
        </a:graphic>
      </p:graphicFrame>
      <p:sp>
        <p:nvSpPr>
          <p:cNvPr id="5" name="Прямоугольник 4">
            <a:extLst>
              <a:ext uri="{FF2B5EF4-FFF2-40B4-BE49-F238E27FC236}">
                <a16:creationId xmlns:a16="http://schemas.microsoft.com/office/drawing/2014/main" xmlns="" id="{445FCC87-75F6-498C-8BA6-E51B941800FB}"/>
              </a:ext>
            </a:extLst>
          </p:cNvPr>
          <p:cNvSpPr/>
          <p:nvPr/>
        </p:nvSpPr>
        <p:spPr>
          <a:xfrm>
            <a:off x="439604" y="1131590"/>
            <a:ext cx="8408807" cy="569152"/>
          </a:xfrm>
          <a:prstGeom prst="rect">
            <a:avLst/>
          </a:prstGeom>
        </p:spPr>
        <p:txBody>
          <a:bodyPr wrap="square" lIns="91204" tIns="45604" rIns="91204" bIns="45604">
            <a:spAutoFit/>
          </a:bodyPr>
          <a:lstStyle/>
          <a:p>
            <a:pPr algn="just" defTabSz="912031"/>
            <a:r>
              <a:rPr lang="ru-RU" sz="1600" b="1" i="1" u="sng" kern="0" dirty="0">
                <a:solidFill>
                  <a:srgbClr val="000000"/>
                </a:solidFill>
                <a:cs typeface="Aharoni" panose="02010803020104030203" pitchFamily="2" charset="-79"/>
              </a:rPr>
              <a:t>Цель муниципальной программы</a:t>
            </a:r>
            <a:r>
              <a:rPr lang="ru-RU" sz="1600" b="1" i="1" kern="0" dirty="0">
                <a:solidFill>
                  <a:srgbClr val="000000"/>
                </a:solidFill>
                <a:cs typeface="Aharoni" panose="02010803020104030203" pitchFamily="2" charset="-79"/>
              </a:rPr>
              <a:t> </a:t>
            </a:r>
            <a:r>
              <a:rPr lang="ru-RU" sz="1500" b="1" i="1" kern="0" dirty="0">
                <a:solidFill>
                  <a:srgbClr val="000000"/>
                </a:solidFill>
                <a:cs typeface="Aharoni" panose="02010803020104030203" pitchFamily="2" charset="-79"/>
              </a:rPr>
              <a:t>- </a:t>
            </a:r>
            <a:r>
              <a:rPr lang="ru-RU" sz="1500" b="1" kern="0" dirty="0">
                <a:solidFill>
                  <a:srgbClr val="000000"/>
                </a:solidFill>
                <a:cs typeface="Aharoni" panose="02010803020104030203" pitchFamily="2" charset="-79"/>
              </a:rPr>
              <a:t>обеспечение доступности и качества образования, отвечающего социальным потребностям жителей города Комсомольска-на-Амуре</a:t>
            </a:r>
          </a:p>
        </p:txBody>
      </p:sp>
      <p:sp>
        <p:nvSpPr>
          <p:cNvPr id="7" name="Arrow: Chevron 3">
            <a:extLst>
              <a:ext uri="{FF2B5EF4-FFF2-40B4-BE49-F238E27FC236}">
                <a16:creationId xmlns:a16="http://schemas.microsoft.com/office/drawing/2014/main" xmlns="" id="{B74DCDE5-F6FF-490A-B8D2-396498CA034B}"/>
              </a:ext>
            </a:extLst>
          </p:cNvPr>
          <p:cNvSpPr/>
          <p:nvPr/>
        </p:nvSpPr>
        <p:spPr>
          <a:xfrm>
            <a:off x="7625089" y="49771"/>
            <a:ext cx="1525100" cy="292426"/>
          </a:xfrm>
          <a:prstGeom prst="chevron">
            <a:avLst/>
          </a:prstGeom>
          <a:solidFill>
            <a:srgbClr val="769BC9">
              <a:lumMod val="50000"/>
              <a:alpha val="70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91204" tIns="45604" rIns="91204" bIns="45604" rtlCol="0" anchor="ctr"/>
          <a:lstStyle/>
          <a:p>
            <a:pPr algn="ctr" defTabSz="912031"/>
            <a:endParaRPr lang="en-US" kern="0">
              <a:solidFill>
                <a:prstClr val="black"/>
              </a:solidFill>
              <a:latin typeface="Calibri Light"/>
            </a:endParaRPr>
          </a:p>
        </p:txBody>
      </p:sp>
      <p:grpSp>
        <p:nvGrpSpPr>
          <p:cNvPr id="8" name="Group 57">
            <a:extLst>
              <a:ext uri="{FF2B5EF4-FFF2-40B4-BE49-F238E27FC236}">
                <a16:creationId xmlns:a16="http://schemas.microsoft.com/office/drawing/2014/main" xmlns="" id="{EE4EA1F8-2E82-4BD3-8FEE-7C36ADF445AB}"/>
              </a:ext>
            </a:extLst>
          </p:cNvPr>
          <p:cNvGrpSpPr/>
          <p:nvPr/>
        </p:nvGrpSpPr>
        <p:grpSpPr>
          <a:xfrm>
            <a:off x="7799924" y="49771"/>
            <a:ext cx="300790" cy="262358"/>
            <a:chOff x="4892675" y="2516188"/>
            <a:chExt cx="287338" cy="285750"/>
          </a:xfrm>
          <a:solidFill>
            <a:sysClr val="window" lastClr="FFFFFF"/>
          </a:solidFill>
        </p:grpSpPr>
        <p:sp>
          <p:nvSpPr>
            <p:cNvPr id="9" name="Freeform 1161">
              <a:extLst>
                <a:ext uri="{FF2B5EF4-FFF2-40B4-BE49-F238E27FC236}">
                  <a16:creationId xmlns:a16="http://schemas.microsoft.com/office/drawing/2014/main" xmlns="" id="{DECD2C4C-30A1-4095-BAEF-0291C42CC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675" y="2554288"/>
              <a:ext cx="200025" cy="220663"/>
            </a:xfrm>
            <a:custGeom>
              <a:avLst/>
              <a:gdLst>
                <a:gd name="T0" fmla="*/ 411 w 506"/>
                <a:gd name="T1" fmla="*/ 506 h 554"/>
                <a:gd name="T2" fmla="*/ 506 w 506"/>
                <a:gd name="T3" fmla="*/ 410 h 554"/>
                <a:gd name="T4" fmla="*/ 506 w 506"/>
                <a:gd name="T5" fmla="*/ 11 h 554"/>
                <a:gd name="T6" fmla="*/ 505 w 506"/>
                <a:gd name="T7" fmla="*/ 7 h 554"/>
                <a:gd name="T8" fmla="*/ 503 w 506"/>
                <a:gd name="T9" fmla="*/ 3 h 554"/>
                <a:gd name="T10" fmla="*/ 499 w 506"/>
                <a:gd name="T11" fmla="*/ 1 h 554"/>
                <a:gd name="T12" fmla="*/ 494 w 506"/>
                <a:gd name="T13" fmla="*/ 0 h 554"/>
                <a:gd name="T14" fmla="*/ 410 w 506"/>
                <a:gd name="T15" fmla="*/ 0 h 554"/>
                <a:gd name="T16" fmla="*/ 410 w 506"/>
                <a:gd name="T17" fmla="*/ 71 h 554"/>
                <a:gd name="T18" fmla="*/ 434 w 506"/>
                <a:gd name="T19" fmla="*/ 71 h 554"/>
                <a:gd name="T20" fmla="*/ 434 w 506"/>
                <a:gd name="T21" fmla="*/ 481 h 554"/>
                <a:gd name="T22" fmla="*/ 73 w 506"/>
                <a:gd name="T23" fmla="*/ 481 h 554"/>
                <a:gd name="T24" fmla="*/ 73 w 506"/>
                <a:gd name="T25" fmla="*/ 71 h 554"/>
                <a:gd name="T26" fmla="*/ 97 w 506"/>
                <a:gd name="T27" fmla="*/ 71 h 554"/>
                <a:gd name="T28" fmla="*/ 97 w 506"/>
                <a:gd name="T29" fmla="*/ 0 h 554"/>
                <a:gd name="T30" fmla="*/ 12 w 506"/>
                <a:gd name="T31" fmla="*/ 0 h 554"/>
                <a:gd name="T32" fmla="*/ 7 w 506"/>
                <a:gd name="T33" fmla="*/ 1 h 554"/>
                <a:gd name="T34" fmla="*/ 4 w 506"/>
                <a:gd name="T35" fmla="*/ 3 h 554"/>
                <a:gd name="T36" fmla="*/ 1 w 506"/>
                <a:gd name="T37" fmla="*/ 7 h 554"/>
                <a:gd name="T38" fmla="*/ 0 w 506"/>
                <a:gd name="T39" fmla="*/ 11 h 554"/>
                <a:gd name="T40" fmla="*/ 0 w 506"/>
                <a:gd name="T41" fmla="*/ 494 h 554"/>
                <a:gd name="T42" fmla="*/ 0 w 506"/>
                <a:gd name="T43" fmla="*/ 501 h 554"/>
                <a:gd name="T44" fmla="*/ 1 w 506"/>
                <a:gd name="T45" fmla="*/ 508 h 554"/>
                <a:gd name="T46" fmla="*/ 2 w 506"/>
                <a:gd name="T47" fmla="*/ 514 h 554"/>
                <a:gd name="T48" fmla="*/ 4 w 506"/>
                <a:gd name="T49" fmla="*/ 520 h 554"/>
                <a:gd name="T50" fmla="*/ 6 w 506"/>
                <a:gd name="T51" fmla="*/ 525 h 554"/>
                <a:gd name="T52" fmla="*/ 9 w 506"/>
                <a:gd name="T53" fmla="*/ 530 h 554"/>
                <a:gd name="T54" fmla="*/ 12 w 506"/>
                <a:gd name="T55" fmla="*/ 534 h 554"/>
                <a:gd name="T56" fmla="*/ 15 w 506"/>
                <a:gd name="T57" fmla="*/ 538 h 554"/>
                <a:gd name="T58" fmla="*/ 20 w 506"/>
                <a:gd name="T59" fmla="*/ 542 h 554"/>
                <a:gd name="T60" fmla="*/ 24 w 506"/>
                <a:gd name="T61" fmla="*/ 546 h 554"/>
                <a:gd name="T62" fmla="*/ 29 w 506"/>
                <a:gd name="T63" fmla="*/ 548 h 554"/>
                <a:gd name="T64" fmla="*/ 35 w 506"/>
                <a:gd name="T65" fmla="*/ 550 h 554"/>
                <a:gd name="T66" fmla="*/ 40 w 506"/>
                <a:gd name="T67" fmla="*/ 552 h 554"/>
                <a:gd name="T68" fmla="*/ 46 w 506"/>
                <a:gd name="T69" fmla="*/ 553 h 554"/>
                <a:gd name="T70" fmla="*/ 53 w 506"/>
                <a:gd name="T71" fmla="*/ 554 h 554"/>
                <a:gd name="T72" fmla="*/ 60 w 506"/>
                <a:gd name="T73" fmla="*/ 554 h 554"/>
                <a:gd name="T74" fmla="*/ 396 w 506"/>
                <a:gd name="T75" fmla="*/ 554 h 554"/>
                <a:gd name="T76" fmla="*/ 408 w 506"/>
                <a:gd name="T77" fmla="*/ 512 h 554"/>
                <a:gd name="T78" fmla="*/ 409 w 506"/>
                <a:gd name="T79" fmla="*/ 509 h 554"/>
                <a:gd name="T80" fmla="*/ 411 w 506"/>
                <a:gd name="T81" fmla="*/ 506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06" h="554">
                  <a:moveTo>
                    <a:pt x="411" y="506"/>
                  </a:moveTo>
                  <a:lnTo>
                    <a:pt x="506" y="410"/>
                  </a:lnTo>
                  <a:lnTo>
                    <a:pt x="506" y="11"/>
                  </a:lnTo>
                  <a:lnTo>
                    <a:pt x="505" y="7"/>
                  </a:lnTo>
                  <a:lnTo>
                    <a:pt x="503" y="3"/>
                  </a:lnTo>
                  <a:lnTo>
                    <a:pt x="499" y="1"/>
                  </a:lnTo>
                  <a:lnTo>
                    <a:pt x="494" y="0"/>
                  </a:lnTo>
                  <a:lnTo>
                    <a:pt x="410" y="0"/>
                  </a:lnTo>
                  <a:lnTo>
                    <a:pt x="410" y="71"/>
                  </a:lnTo>
                  <a:lnTo>
                    <a:pt x="434" y="71"/>
                  </a:lnTo>
                  <a:lnTo>
                    <a:pt x="434" y="481"/>
                  </a:lnTo>
                  <a:lnTo>
                    <a:pt x="73" y="481"/>
                  </a:lnTo>
                  <a:lnTo>
                    <a:pt x="73" y="71"/>
                  </a:lnTo>
                  <a:lnTo>
                    <a:pt x="97" y="71"/>
                  </a:lnTo>
                  <a:lnTo>
                    <a:pt x="97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0" y="494"/>
                  </a:lnTo>
                  <a:lnTo>
                    <a:pt x="0" y="501"/>
                  </a:lnTo>
                  <a:lnTo>
                    <a:pt x="1" y="508"/>
                  </a:lnTo>
                  <a:lnTo>
                    <a:pt x="2" y="514"/>
                  </a:lnTo>
                  <a:lnTo>
                    <a:pt x="4" y="520"/>
                  </a:lnTo>
                  <a:lnTo>
                    <a:pt x="6" y="525"/>
                  </a:lnTo>
                  <a:lnTo>
                    <a:pt x="9" y="530"/>
                  </a:lnTo>
                  <a:lnTo>
                    <a:pt x="12" y="534"/>
                  </a:lnTo>
                  <a:lnTo>
                    <a:pt x="15" y="538"/>
                  </a:lnTo>
                  <a:lnTo>
                    <a:pt x="20" y="542"/>
                  </a:lnTo>
                  <a:lnTo>
                    <a:pt x="24" y="546"/>
                  </a:lnTo>
                  <a:lnTo>
                    <a:pt x="29" y="548"/>
                  </a:lnTo>
                  <a:lnTo>
                    <a:pt x="35" y="550"/>
                  </a:lnTo>
                  <a:lnTo>
                    <a:pt x="40" y="552"/>
                  </a:lnTo>
                  <a:lnTo>
                    <a:pt x="46" y="553"/>
                  </a:lnTo>
                  <a:lnTo>
                    <a:pt x="53" y="554"/>
                  </a:lnTo>
                  <a:lnTo>
                    <a:pt x="60" y="554"/>
                  </a:lnTo>
                  <a:lnTo>
                    <a:pt x="396" y="554"/>
                  </a:lnTo>
                  <a:lnTo>
                    <a:pt x="408" y="512"/>
                  </a:lnTo>
                  <a:lnTo>
                    <a:pt x="409" y="509"/>
                  </a:lnTo>
                  <a:lnTo>
                    <a:pt x="411" y="50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0" name="Freeform 1162">
              <a:extLst>
                <a:ext uri="{FF2B5EF4-FFF2-40B4-BE49-F238E27FC236}">
                  <a16:creationId xmlns:a16="http://schemas.microsoft.com/office/drawing/2014/main" xmlns="" id="{ACA6B076-61E2-4FF2-A002-3BAC97091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22550"/>
              <a:ext cx="69850" cy="9525"/>
            </a:xfrm>
            <a:custGeom>
              <a:avLst/>
              <a:gdLst>
                <a:gd name="T0" fmla="*/ 164 w 176"/>
                <a:gd name="T1" fmla="*/ 0 h 25"/>
                <a:gd name="T2" fmla="*/ 12 w 176"/>
                <a:gd name="T3" fmla="*/ 0 h 25"/>
                <a:gd name="T4" fmla="*/ 7 w 176"/>
                <a:gd name="T5" fmla="*/ 1 h 25"/>
                <a:gd name="T6" fmla="*/ 4 w 176"/>
                <a:gd name="T7" fmla="*/ 4 h 25"/>
                <a:gd name="T8" fmla="*/ 1 w 176"/>
                <a:gd name="T9" fmla="*/ 7 h 25"/>
                <a:gd name="T10" fmla="*/ 0 w 176"/>
                <a:gd name="T11" fmla="*/ 12 h 25"/>
                <a:gd name="T12" fmla="*/ 1 w 176"/>
                <a:gd name="T13" fmla="*/ 18 h 25"/>
                <a:gd name="T14" fmla="*/ 4 w 176"/>
                <a:gd name="T15" fmla="*/ 21 h 25"/>
                <a:gd name="T16" fmla="*/ 7 w 176"/>
                <a:gd name="T17" fmla="*/ 24 h 25"/>
                <a:gd name="T18" fmla="*/ 12 w 176"/>
                <a:gd name="T19" fmla="*/ 25 h 25"/>
                <a:gd name="T20" fmla="*/ 164 w 176"/>
                <a:gd name="T21" fmla="*/ 25 h 25"/>
                <a:gd name="T22" fmla="*/ 168 w 176"/>
                <a:gd name="T23" fmla="*/ 24 h 25"/>
                <a:gd name="T24" fmla="*/ 172 w 176"/>
                <a:gd name="T25" fmla="*/ 21 h 25"/>
                <a:gd name="T26" fmla="*/ 175 w 176"/>
                <a:gd name="T27" fmla="*/ 18 h 25"/>
                <a:gd name="T28" fmla="*/ 176 w 176"/>
                <a:gd name="T29" fmla="*/ 12 h 25"/>
                <a:gd name="T30" fmla="*/ 175 w 176"/>
                <a:gd name="T31" fmla="*/ 7 h 25"/>
                <a:gd name="T32" fmla="*/ 172 w 176"/>
                <a:gd name="T33" fmla="*/ 4 h 25"/>
                <a:gd name="T34" fmla="*/ 168 w 176"/>
                <a:gd name="T35" fmla="*/ 1 h 25"/>
                <a:gd name="T36" fmla="*/ 164 w 176"/>
                <a:gd name="T3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5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4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8"/>
                  </a:lnTo>
                  <a:lnTo>
                    <a:pt x="4" y="21"/>
                  </a:lnTo>
                  <a:lnTo>
                    <a:pt x="7" y="24"/>
                  </a:lnTo>
                  <a:lnTo>
                    <a:pt x="12" y="25"/>
                  </a:lnTo>
                  <a:lnTo>
                    <a:pt x="164" y="25"/>
                  </a:lnTo>
                  <a:lnTo>
                    <a:pt x="168" y="24"/>
                  </a:lnTo>
                  <a:lnTo>
                    <a:pt x="172" y="21"/>
                  </a:lnTo>
                  <a:lnTo>
                    <a:pt x="175" y="18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4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1" name="Freeform 1163">
              <a:extLst>
                <a:ext uri="{FF2B5EF4-FFF2-40B4-BE49-F238E27FC236}">
                  <a16:creationId xmlns:a16="http://schemas.microsoft.com/office/drawing/2014/main" xmlns="" id="{430041FE-A5BC-456F-85E7-0E6E667DE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300" y="2516188"/>
              <a:ext cx="104775" cy="82550"/>
            </a:xfrm>
            <a:custGeom>
              <a:avLst/>
              <a:gdLst>
                <a:gd name="T0" fmla="*/ 253 w 266"/>
                <a:gd name="T1" fmla="*/ 205 h 205"/>
                <a:gd name="T2" fmla="*/ 263 w 266"/>
                <a:gd name="T3" fmla="*/ 202 h 205"/>
                <a:gd name="T4" fmla="*/ 266 w 266"/>
                <a:gd name="T5" fmla="*/ 193 h 205"/>
                <a:gd name="T6" fmla="*/ 265 w 266"/>
                <a:gd name="T7" fmla="*/ 56 h 205"/>
                <a:gd name="T8" fmla="*/ 258 w 266"/>
                <a:gd name="T9" fmla="*/ 49 h 205"/>
                <a:gd name="T10" fmla="*/ 217 w 266"/>
                <a:gd name="T11" fmla="*/ 48 h 205"/>
                <a:gd name="T12" fmla="*/ 205 w 266"/>
                <a:gd name="T13" fmla="*/ 43 h 205"/>
                <a:gd name="T14" fmla="*/ 200 w 266"/>
                <a:gd name="T15" fmla="*/ 32 h 205"/>
                <a:gd name="T16" fmla="*/ 192 w 266"/>
                <a:gd name="T17" fmla="*/ 19 h 205"/>
                <a:gd name="T18" fmla="*/ 178 w 266"/>
                <a:gd name="T19" fmla="*/ 9 h 205"/>
                <a:gd name="T20" fmla="*/ 169 w 266"/>
                <a:gd name="T21" fmla="*/ 5 h 205"/>
                <a:gd name="T22" fmla="*/ 166 w 266"/>
                <a:gd name="T23" fmla="*/ 4 h 205"/>
                <a:gd name="T24" fmla="*/ 162 w 266"/>
                <a:gd name="T25" fmla="*/ 4 h 205"/>
                <a:gd name="T26" fmla="*/ 158 w 266"/>
                <a:gd name="T27" fmla="*/ 3 h 205"/>
                <a:gd name="T28" fmla="*/ 154 w 266"/>
                <a:gd name="T29" fmla="*/ 2 h 205"/>
                <a:gd name="T30" fmla="*/ 150 w 266"/>
                <a:gd name="T31" fmla="*/ 1 h 205"/>
                <a:gd name="T32" fmla="*/ 145 w 266"/>
                <a:gd name="T33" fmla="*/ 1 h 205"/>
                <a:gd name="T34" fmla="*/ 140 w 266"/>
                <a:gd name="T35" fmla="*/ 0 h 205"/>
                <a:gd name="T36" fmla="*/ 131 w 266"/>
                <a:gd name="T37" fmla="*/ 0 h 205"/>
                <a:gd name="T38" fmla="*/ 125 w 266"/>
                <a:gd name="T39" fmla="*/ 1 h 205"/>
                <a:gd name="T40" fmla="*/ 121 w 266"/>
                <a:gd name="T41" fmla="*/ 1 h 205"/>
                <a:gd name="T42" fmla="*/ 117 w 266"/>
                <a:gd name="T43" fmla="*/ 2 h 205"/>
                <a:gd name="T44" fmla="*/ 113 w 266"/>
                <a:gd name="T45" fmla="*/ 3 h 205"/>
                <a:gd name="T46" fmla="*/ 110 w 266"/>
                <a:gd name="T47" fmla="*/ 4 h 205"/>
                <a:gd name="T48" fmla="*/ 106 w 266"/>
                <a:gd name="T49" fmla="*/ 4 h 205"/>
                <a:gd name="T50" fmla="*/ 102 w 266"/>
                <a:gd name="T51" fmla="*/ 5 h 205"/>
                <a:gd name="T52" fmla="*/ 92 w 266"/>
                <a:gd name="T53" fmla="*/ 9 h 205"/>
                <a:gd name="T54" fmla="*/ 79 w 266"/>
                <a:gd name="T55" fmla="*/ 19 h 205"/>
                <a:gd name="T56" fmla="*/ 70 w 266"/>
                <a:gd name="T57" fmla="*/ 32 h 205"/>
                <a:gd name="T58" fmla="*/ 65 w 266"/>
                <a:gd name="T59" fmla="*/ 43 h 205"/>
                <a:gd name="T60" fmla="*/ 55 w 266"/>
                <a:gd name="T61" fmla="*/ 48 h 205"/>
                <a:gd name="T62" fmla="*/ 9 w 266"/>
                <a:gd name="T63" fmla="*/ 49 h 205"/>
                <a:gd name="T64" fmla="*/ 1 w 266"/>
                <a:gd name="T65" fmla="*/ 56 h 205"/>
                <a:gd name="T66" fmla="*/ 0 w 266"/>
                <a:gd name="T67" fmla="*/ 193 h 205"/>
                <a:gd name="T68" fmla="*/ 5 w 266"/>
                <a:gd name="T69" fmla="*/ 202 h 205"/>
                <a:gd name="T70" fmla="*/ 13 w 266"/>
                <a:gd name="T71" fmla="*/ 205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66" h="205">
                  <a:moveTo>
                    <a:pt x="13" y="205"/>
                  </a:moveTo>
                  <a:lnTo>
                    <a:pt x="253" y="205"/>
                  </a:lnTo>
                  <a:lnTo>
                    <a:pt x="258" y="204"/>
                  </a:lnTo>
                  <a:lnTo>
                    <a:pt x="263" y="202"/>
                  </a:lnTo>
                  <a:lnTo>
                    <a:pt x="265" y="198"/>
                  </a:lnTo>
                  <a:lnTo>
                    <a:pt x="266" y="193"/>
                  </a:lnTo>
                  <a:lnTo>
                    <a:pt x="266" y="60"/>
                  </a:lnTo>
                  <a:lnTo>
                    <a:pt x="265" y="56"/>
                  </a:lnTo>
                  <a:lnTo>
                    <a:pt x="263" y="52"/>
                  </a:lnTo>
                  <a:lnTo>
                    <a:pt x="258" y="49"/>
                  </a:lnTo>
                  <a:lnTo>
                    <a:pt x="253" y="48"/>
                  </a:lnTo>
                  <a:lnTo>
                    <a:pt x="217" y="48"/>
                  </a:lnTo>
                  <a:lnTo>
                    <a:pt x="207" y="48"/>
                  </a:lnTo>
                  <a:lnTo>
                    <a:pt x="205" y="43"/>
                  </a:lnTo>
                  <a:lnTo>
                    <a:pt x="203" y="38"/>
                  </a:lnTo>
                  <a:lnTo>
                    <a:pt x="200" y="32"/>
                  </a:lnTo>
                  <a:lnTo>
                    <a:pt x="197" y="26"/>
                  </a:lnTo>
                  <a:lnTo>
                    <a:pt x="192" y="19"/>
                  </a:lnTo>
                  <a:lnTo>
                    <a:pt x="186" y="14"/>
                  </a:lnTo>
                  <a:lnTo>
                    <a:pt x="178" y="9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6" y="4"/>
                  </a:lnTo>
                  <a:lnTo>
                    <a:pt x="163" y="4"/>
                  </a:lnTo>
                  <a:lnTo>
                    <a:pt x="162" y="4"/>
                  </a:lnTo>
                  <a:lnTo>
                    <a:pt x="161" y="4"/>
                  </a:lnTo>
                  <a:lnTo>
                    <a:pt x="158" y="3"/>
                  </a:lnTo>
                  <a:lnTo>
                    <a:pt x="155" y="2"/>
                  </a:lnTo>
                  <a:lnTo>
                    <a:pt x="154" y="2"/>
                  </a:lnTo>
                  <a:lnTo>
                    <a:pt x="153" y="1"/>
                  </a:lnTo>
                  <a:lnTo>
                    <a:pt x="150" y="1"/>
                  </a:lnTo>
                  <a:lnTo>
                    <a:pt x="147" y="1"/>
                  </a:lnTo>
                  <a:lnTo>
                    <a:pt x="145" y="1"/>
                  </a:lnTo>
                  <a:lnTo>
                    <a:pt x="144" y="1"/>
                  </a:lnTo>
                  <a:lnTo>
                    <a:pt x="140" y="0"/>
                  </a:lnTo>
                  <a:lnTo>
                    <a:pt x="135" y="0"/>
                  </a:lnTo>
                  <a:lnTo>
                    <a:pt x="131" y="0"/>
                  </a:lnTo>
                  <a:lnTo>
                    <a:pt x="126" y="1"/>
                  </a:lnTo>
                  <a:lnTo>
                    <a:pt x="125" y="1"/>
                  </a:lnTo>
                  <a:lnTo>
                    <a:pt x="124" y="1"/>
                  </a:lnTo>
                  <a:lnTo>
                    <a:pt x="121" y="1"/>
                  </a:lnTo>
                  <a:lnTo>
                    <a:pt x="118" y="1"/>
                  </a:lnTo>
                  <a:lnTo>
                    <a:pt x="117" y="2"/>
                  </a:lnTo>
                  <a:lnTo>
                    <a:pt x="116" y="2"/>
                  </a:lnTo>
                  <a:lnTo>
                    <a:pt x="113" y="3"/>
                  </a:lnTo>
                  <a:lnTo>
                    <a:pt x="110" y="4"/>
                  </a:lnTo>
                  <a:lnTo>
                    <a:pt x="110" y="4"/>
                  </a:lnTo>
                  <a:lnTo>
                    <a:pt x="109" y="4"/>
                  </a:lnTo>
                  <a:lnTo>
                    <a:pt x="106" y="4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1" y="5"/>
                  </a:lnTo>
                  <a:lnTo>
                    <a:pt x="92" y="9"/>
                  </a:lnTo>
                  <a:lnTo>
                    <a:pt x="85" y="14"/>
                  </a:lnTo>
                  <a:lnTo>
                    <a:pt x="79" y="19"/>
                  </a:lnTo>
                  <a:lnTo>
                    <a:pt x="74" y="26"/>
                  </a:lnTo>
                  <a:lnTo>
                    <a:pt x="70" y="32"/>
                  </a:lnTo>
                  <a:lnTo>
                    <a:pt x="67" y="38"/>
                  </a:lnTo>
                  <a:lnTo>
                    <a:pt x="65" y="43"/>
                  </a:lnTo>
                  <a:lnTo>
                    <a:pt x="64" y="48"/>
                  </a:lnTo>
                  <a:lnTo>
                    <a:pt x="55" y="48"/>
                  </a:lnTo>
                  <a:lnTo>
                    <a:pt x="13" y="48"/>
                  </a:lnTo>
                  <a:lnTo>
                    <a:pt x="9" y="49"/>
                  </a:lnTo>
                  <a:lnTo>
                    <a:pt x="5" y="52"/>
                  </a:lnTo>
                  <a:lnTo>
                    <a:pt x="1" y="56"/>
                  </a:lnTo>
                  <a:lnTo>
                    <a:pt x="0" y="60"/>
                  </a:lnTo>
                  <a:lnTo>
                    <a:pt x="0" y="193"/>
                  </a:lnTo>
                  <a:lnTo>
                    <a:pt x="1" y="198"/>
                  </a:lnTo>
                  <a:lnTo>
                    <a:pt x="5" y="202"/>
                  </a:lnTo>
                  <a:lnTo>
                    <a:pt x="9" y="204"/>
                  </a:lnTo>
                  <a:lnTo>
                    <a:pt x="13" y="20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2" name="Freeform 1164">
              <a:extLst>
                <a:ext uri="{FF2B5EF4-FFF2-40B4-BE49-F238E27FC236}">
                  <a16:creationId xmlns:a16="http://schemas.microsoft.com/office/drawing/2014/main" xmlns="" id="{796704C1-487B-43FB-8336-10F28D9A4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1425" y="2767013"/>
              <a:ext cx="34925" cy="34925"/>
            </a:xfrm>
            <a:custGeom>
              <a:avLst/>
              <a:gdLst>
                <a:gd name="T0" fmla="*/ 0 w 88"/>
                <a:gd name="T1" fmla="*/ 88 h 88"/>
                <a:gd name="T2" fmla="*/ 88 w 88"/>
                <a:gd name="T3" fmla="*/ 64 h 88"/>
                <a:gd name="T4" fmla="*/ 25 w 88"/>
                <a:gd name="T5" fmla="*/ 0 h 88"/>
                <a:gd name="T6" fmla="*/ 0 w 88"/>
                <a:gd name="T7" fmla="*/ 8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88">
                  <a:moveTo>
                    <a:pt x="0" y="88"/>
                  </a:moveTo>
                  <a:lnTo>
                    <a:pt x="88" y="64"/>
                  </a:lnTo>
                  <a:lnTo>
                    <a:pt x="25" y="0"/>
                  </a:lnTo>
                  <a:lnTo>
                    <a:pt x="0" y="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3" name="Freeform 1165">
              <a:extLst>
                <a:ext uri="{FF2B5EF4-FFF2-40B4-BE49-F238E27FC236}">
                  <a16:creationId xmlns:a16="http://schemas.microsoft.com/office/drawing/2014/main" xmlns="" id="{C8AE7332-B168-4839-9413-70CF47DC3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5713" y="2701925"/>
              <a:ext cx="87313" cy="85725"/>
            </a:xfrm>
            <a:custGeom>
              <a:avLst/>
              <a:gdLst>
                <a:gd name="T0" fmla="*/ 0 w 218"/>
                <a:gd name="T1" fmla="*/ 145 h 218"/>
                <a:gd name="T2" fmla="*/ 73 w 218"/>
                <a:gd name="T3" fmla="*/ 218 h 218"/>
                <a:gd name="T4" fmla="*/ 218 w 218"/>
                <a:gd name="T5" fmla="*/ 74 h 218"/>
                <a:gd name="T6" fmla="*/ 144 w 218"/>
                <a:gd name="T7" fmla="*/ 0 h 218"/>
                <a:gd name="T8" fmla="*/ 0 w 218"/>
                <a:gd name="T9" fmla="*/ 145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8" h="218">
                  <a:moveTo>
                    <a:pt x="0" y="145"/>
                  </a:moveTo>
                  <a:lnTo>
                    <a:pt x="73" y="218"/>
                  </a:lnTo>
                  <a:lnTo>
                    <a:pt x="218" y="74"/>
                  </a:lnTo>
                  <a:lnTo>
                    <a:pt x="144" y="0"/>
                  </a:lnTo>
                  <a:lnTo>
                    <a:pt x="0" y="14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4" name="Freeform 1166">
              <a:extLst>
                <a:ext uri="{FF2B5EF4-FFF2-40B4-BE49-F238E27FC236}">
                  <a16:creationId xmlns:a16="http://schemas.microsoft.com/office/drawing/2014/main" xmlns="" id="{A26445E2-D268-4050-86CC-6EB1E5803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0800" y="2674938"/>
              <a:ext cx="49213" cy="49213"/>
            </a:xfrm>
            <a:custGeom>
              <a:avLst/>
              <a:gdLst>
                <a:gd name="T0" fmla="*/ 50 w 123"/>
                <a:gd name="T1" fmla="*/ 0 h 123"/>
                <a:gd name="T2" fmla="*/ 0 w 123"/>
                <a:gd name="T3" fmla="*/ 50 h 123"/>
                <a:gd name="T4" fmla="*/ 73 w 123"/>
                <a:gd name="T5" fmla="*/ 123 h 123"/>
                <a:gd name="T6" fmla="*/ 123 w 123"/>
                <a:gd name="T7" fmla="*/ 73 h 123"/>
                <a:gd name="T8" fmla="*/ 50 w 123"/>
                <a:gd name="T9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3" h="123">
                  <a:moveTo>
                    <a:pt x="50" y="0"/>
                  </a:moveTo>
                  <a:lnTo>
                    <a:pt x="0" y="50"/>
                  </a:lnTo>
                  <a:lnTo>
                    <a:pt x="73" y="123"/>
                  </a:lnTo>
                  <a:lnTo>
                    <a:pt x="123" y="73"/>
                  </a:lnTo>
                  <a:lnTo>
                    <a:pt x="5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5" name="Freeform 1167">
              <a:extLst>
                <a:ext uri="{FF2B5EF4-FFF2-40B4-BE49-F238E27FC236}">
                  <a16:creationId xmlns:a16="http://schemas.microsoft.com/office/drawing/2014/main" xmlns="" id="{4316318C-71C4-4159-B0E7-B80F0216B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51125"/>
              <a:ext cx="69850" cy="9525"/>
            </a:xfrm>
            <a:custGeom>
              <a:avLst/>
              <a:gdLst>
                <a:gd name="T0" fmla="*/ 164 w 176"/>
                <a:gd name="T1" fmla="*/ 0 h 23"/>
                <a:gd name="T2" fmla="*/ 12 w 176"/>
                <a:gd name="T3" fmla="*/ 0 h 23"/>
                <a:gd name="T4" fmla="*/ 7 w 176"/>
                <a:gd name="T5" fmla="*/ 1 h 23"/>
                <a:gd name="T6" fmla="*/ 4 w 176"/>
                <a:gd name="T7" fmla="*/ 3 h 23"/>
                <a:gd name="T8" fmla="*/ 1 w 176"/>
                <a:gd name="T9" fmla="*/ 7 h 23"/>
                <a:gd name="T10" fmla="*/ 0 w 176"/>
                <a:gd name="T11" fmla="*/ 12 h 23"/>
                <a:gd name="T12" fmla="*/ 1 w 176"/>
                <a:gd name="T13" fmla="*/ 16 h 23"/>
                <a:gd name="T14" fmla="*/ 4 w 176"/>
                <a:gd name="T15" fmla="*/ 20 h 23"/>
                <a:gd name="T16" fmla="*/ 7 w 176"/>
                <a:gd name="T17" fmla="*/ 23 h 23"/>
                <a:gd name="T18" fmla="*/ 12 w 176"/>
                <a:gd name="T19" fmla="*/ 23 h 23"/>
                <a:gd name="T20" fmla="*/ 164 w 176"/>
                <a:gd name="T21" fmla="*/ 23 h 23"/>
                <a:gd name="T22" fmla="*/ 168 w 176"/>
                <a:gd name="T23" fmla="*/ 23 h 23"/>
                <a:gd name="T24" fmla="*/ 172 w 176"/>
                <a:gd name="T25" fmla="*/ 20 h 23"/>
                <a:gd name="T26" fmla="*/ 175 w 176"/>
                <a:gd name="T27" fmla="*/ 16 h 23"/>
                <a:gd name="T28" fmla="*/ 176 w 176"/>
                <a:gd name="T29" fmla="*/ 12 h 23"/>
                <a:gd name="T30" fmla="*/ 175 w 176"/>
                <a:gd name="T31" fmla="*/ 7 h 23"/>
                <a:gd name="T32" fmla="*/ 172 w 176"/>
                <a:gd name="T33" fmla="*/ 3 h 23"/>
                <a:gd name="T34" fmla="*/ 168 w 176"/>
                <a:gd name="T35" fmla="*/ 1 h 23"/>
                <a:gd name="T36" fmla="*/ 164 w 176"/>
                <a:gd name="T3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3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3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6" name="Freeform 1168">
              <a:extLst>
                <a:ext uri="{FF2B5EF4-FFF2-40B4-BE49-F238E27FC236}">
                  <a16:creationId xmlns:a16="http://schemas.microsoft.com/office/drawing/2014/main" xmlns="" id="{527DBA08-4A05-4BCA-B844-A187DF7ED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79700"/>
              <a:ext cx="69850" cy="9525"/>
            </a:xfrm>
            <a:custGeom>
              <a:avLst/>
              <a:gdLst>
                <a:gd name="T0" fmla="*/ 176 w 176"/>
                <a:gd name="T1" fmla="*/ 11 h 23"/>
                <a:gd name="T2" fmla="*/ 175 w 176"/>
                <a:gd name="T3" fmla="*/ 7 h 23"/>
                <a:gd name="T4" fmla="*/ 172 w 176"/>
                <a:gd name="T5" fmla="*/ 3 h 23"/>
                <a:gd name="T6" fmla="*/ 168 w 176"/>
                <a:gd name="T7" fmla="*/ 1 h 23"/>
                <a:gd name="T8" fmla="*/ 164 w 176"/>
                <a:gd name="T9" fmla="*/ 0 h 23"/>
                <a:gd name="T10" fmla="*/ 12 w 176"/>
                <a:gd name="T11" fmla="*/ 0 h 23"/>
                <a:gd name="T12" fmla="*/ 7 w 176"/>
                <a:gd name="T13" fmla="*/ 1 h 23"/>
                <a:gd name="T14" fmla="*/ 4 w 176"/>
                <a:gd name="T15" fmla="*/ 3 h 23"/>
                <a:gd name="T16" fmla="*/ 1 w 176"/>
                <a:gd name="T17" fmla="*/ 7 h 23"/>
                <a:gd name="T18" fmla="*/ 0 w 176"/>
                <a:gd name="T19" fmla="*/ 11 h 23"/>
                <a:gd name="T20" fmla="*/ 1 w 176"/>
                <a:gd name="T21" fmla="*/ 16 h 23"/>
                <a:gd name="T22" fmla="*/ 4 w 176"/>
                <a:gd name="T23" fmla="*/ 20 h 23"/>
                <a:gd name="T24" fmla="*/ 7 w 176"/>
                <a:gd name="T25" fmla="*/ 22 h 23"/>
                <a:gd name="T26" fmla="*/ 12 w 176"/>
                <a:gd name="T27" fmla="*/ 23 h 23"/>
                <a:gd name="T28" fmla="*/ 164 w 176"/>
                <a:gd name="T29" fmla="*/ 23 h 23"/>
                <a:gd name="T30" fmla="*/ 168 w 176"/>
                <a:gd name="T31" fmla="*/ 22 h 23"/>
                <a:gd name="T32" fmla="*/ 172 w 176"/>
                <a:gd name="T33" fmla="*/ 20 h 23"/>
                <a:gd name="T34" fmla="*/ 175 w 176"/>
                <a:gd name="T35" fmla="*/ 16 h 23"/>
                <a:gd name="T36" fmla="*/ 176 w 176"/>
                <a:gd name="T37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76" y="11"/>
                  </a:move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2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2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7" name="Freeform 1169">
              <a:extLst>
                <a:ext uri="{FF2B5EF4-FFF2-40B4-BE49-F238E27FC236}">
                  <a16:creationId xmlns:a16="http://schemas.microsoft.com/office/drawing/2014/main" xmlns="" id="{4C89D2D4-8C61-4BC8-9EBB-1CC3995E9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708275"/>
              <a:ext cx="46038" cy="9525"/>
            </a:xfrm>
            <a:custGeom>
              <a:avLst/>
              <a:gdLst>
                <a:gd name="T0" fmla="*/ 12 w 115"/>
                <a:gd name="T1" fmla="*/ 0 h 24"/>
                <a:gd name="T2" fmla="*/ 7 w 115"/>
                <a:gd name="T3" fmla="*/ 1 h 24"/>
                <a:gd name="T4" fmla="*/ 4 w 115"/>
                <a:gd name="T5" fmla="*/ 3 h 24"/>
                <a:gd name="T6" fmla="*/ 1 w 115"/>
                <a:gd name="T7" fmla="*/ 8 h 24"/>
                <a:gd name="T8" fmla="*/ 0 w 115"/>
                <a:gd name="T9" fmla="*/ 12 h 24"/>
                <a:gd name="T10" fmla="*/ 1 w 115"/>
                <a:gd name="T11" fmla="*/ 17 h 24"/>
                <a:gd name="T12" fmla="*/ 4 w 115"/>
                <a:gd name="T13" fmla="*/ 21 h 24"/>
                <a:gd name="T14" fmla="*/ 7 w 115"/>
                <a:gd name="T15" fmla="*/ 23 h 24"/>
                <a:gd name="T16" fmla="*/ 12 w 115"/>
                <a:gd name="T17" fmla="*/ 24 h 24"/>
                <a:gd name="T18" fmla="*/ 103 w 115"/>
                <a:gd name="T19" fmla="*/ 24 h 24"/>
                <a:gd name="T20" fmla="*/ 108 w 115"/>
                <a:gd name="T21" fmla="*/ 23 h 24"/>
                <a:gd name="T22" fmla="*/ 112 w 115"/>
                <a:gd name="T23" fmla="*/ 21 h 24"/>
                <a:gd name="T24" fmla="*/ 114 w 115"/>
                <a:gd name="T25" fmla="*/ 17 h 24"/>
                <a:gd name="T26" fmla="*/ 115 w 115"/>
                <a:gd name="T27" fmla="*/ 12 h 24"/>
                <a:gd name="T28" fmla="*/ 114 w 115"/>
                <a:gd name="T29" fmla="*/ 8 h 24"/>
                <a:gd name="T30" fmla="*/ 112 w 115"/>
                <a:gd name="T31" fmla="*/ 3 h 24"/>
                <a:gd name="T32" fmla="*/ 108 w 115"/>
                <a:gd name="T33" fmla="*/ 1 h 24"/>
                <a:gd name="T34" fmla="*/ 103 w 115"/>
                <a:gd name="T35" fmla="*/ 0 h 24"/>
                <a:gd name="T36" fmla="*/ 12 w 115"/>
                <a:gd name="T3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5" h="24">
                  <a:moveTo>
                    <a:pt x="12" y="0"/>
                  </a:moveTo>
                  <a:lnTo>
                    <a:pt x="7" y="1"/>
                  </a:lnTo>
                  <a:lnTo>
                    <a:pt x="4" y="3"/>
                  </a:lnTo>
                  <a:lnTo>
                    <a:pt x="1" y="8"/>
                  </a:lnTo>
                  <a:lnTo>
                    <a:pt x="0" y="12"/>
                  </a:lnTo>
                  <a:lnTo>
                    <a:pt x="1" y="17"/>
                  </a:lnTo>
                  <a:lnTo>
                    <a:pt x="4" y="21"/>
                  </a:lnTo>
                  <a:lnTo>
                    <a:pt x="7" y="23"/>
                  </a:lnTo>
                  <a:lnTo>
                    <a:pt x="12" y="24"/>
                  </a:lnTo>
                  <a:lnTo>
                    <a:pt x="103" y="24"/>
                  </a:lnTo>
                  <a:lnTo>
                    <a:pt x="108" y="23"/>
                  </a:lnTo>
                  <a:lnTo>
                    <a:pt x="112" y="21"/>
                  </a:lnTo>
                  <a:lnTo>
                    <a:pt x="114" y="17"/>
                  </a:lnTo>
                  <a:lnTo>
                    <a:pt x="115" y="12"/>
                  </a:lnTo>
                  <a:lnTo>
                    <a:pt x="114" y="8"/>
                  </a:lnTo>
                  <a:lnTo>
                    <a:pt x="112" y="3"/>
                  </a:lnTo>
                  <a:lnTo>
                    <a:pt x="108" y="1"/>
                  </a:lnTo>
                  <a:lnTo>
                    <a:pt x="103" y="0"/>
                  </a:lnTo>
                  <a:lnTo>
                    <a:pt x="1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</p:grpSp>
      <p:sp>
        <p:nvSpPr>
          <p:cNvPr id="18" name="Oval 15">
            <a:extLst>
              <a:ext uri="{FF2B5EF4-FFF2-40B4-BE49-F238E27FC236}">
                <a16:creationId xmlns:a16="http://schemas.microsoft.com/office/drawing/2014/main" xmlns="" id="{BDB611C0-188C-4800-8C8D-7405100DC7C7}"/>
              </a:ext>
            </a:extLst>
          </p:cNvPr>
          <p:cNvSpPr/>
          <p:nvPr/>
        </p:nvSpPr>
        <p:spPr>
          <a:xfrm>
            <a:off x="8460432" y="311832"/>
            <a:ext cx="62018" cy="60730"/>
          </a:xfrm>
          <a:prstGeom prst="ellipse">
            <a:avLst/>
          </a:prstGeom>
          <a:solidFill>
            <a:srgbClr val="769BC9">
              <a:lumMod val="50000"/>
            </a:srgbClr>
          </a:solidFill>
          <a:ln w="38100" cap="flat" cmpd="sng" algn="ctr">
            <a:solidFill>
              <a:sysClr val="window" lastClr="FFFFFF"/>
            </a:solidFill>
            <a:prstDash val="solid"/>
            <a:miter lim="800000"/>
          </a:ln>
          <a:effectLst/>
        </p:spPr>
        <p:txBody>
          <a:bodyPr lIns="91204" tIns="45604" rIns="91204" bIns="45604" rtlCol="0" anchor="ctr"/>
          <a:lstStyle/>
          <a:p>
            <a:pPr algn="ctr" defTabSz="912031"/>
            <a:endParaRPr lang="en-US" sz="1600" kern="0" dirty="0">
              <a:solidFill>
                <a:prstClr val="white"/>
              </a:solidFill>
              <a:latin typeface="Calibri Light"/>
            </a:endParaRPr>
          </a:p>
        </p:txBody>
      </p:sp>
      <p:sp>
        <p:nvSpPr>
          <p:cNvPr id="19" name="TextBox 18"/>
          <p:cNvSpPr txBox="1"/>
          <p:nvPr/>
        </p:nvSpPr>
        <p:spPr>
          <a:xfrm>
            <a:off x="8026763" y="19891"/>
            <a:ext cx="1488860" cy="307542"/>
          </a:xfrm>
          <a:prstGeom prst="rect">
            <a:avLst/>
          </a:prstGeom>
          <a:noFill/>
        </p:spPr>
        <p:txBody>
          <a:bodyPr wrap="square" lIns="91204" tIns="45604" rIns="91204" bIns="45604" rtlCol="0">
            <a:spAutoFit/>
          </a:bodyPr>
          <a:lstStyle/>
          <a:p>
            <a:pPr defTabSz="912031">
              <a:defRPr/>
            </a:pPr>
            <a:r>
              <a:rPr lang="ru-RU" sz="1400" b="1" kern="0" dirty="0">
                <a:solidFill>
                  <a:srgbClr val="FFFFFF"/>
                </a:solidFill>
              </a:rPr>
              <a:t>млн рублей</a:t>
            </a:r>
          </a:p>
        </p:txBody>
      </p:sp>
    </p:spTree>
    <p:extLst>
      <p:ext uri="{BB962C8B-B14F-4D97-AF65-F5344CB8AC3E}">
        <p14:creationId xmlns:p14="http://schemas.microsoft.com/office/powerpoint/2010/main" val="303939390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100">
        <p14:switch dir="r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alphaModFix amt="88000"/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Рисунок 3"/>
          <p:cNvPicPr>
            <a:picLocks noChangeAspect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6739" t="5701" r="26297" b="2223"/>
          <a:stretch/>
        </p:blipFill>
        <p:spPr>
          <a:xfrm>
            <a:off x="448245" y="3231953"/>
            <a:ext cx="1368278" cy="1908481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pic>
        <p:nvPicPr>
          <p:cNvPr id="3" name="Рисунок 2"/>
          <p:cNvPicPr>
            <a:picLocks noChangeAspect="1"/>
          </p:cNvPicPr>
          <p:nvPr/>
        </p:nvPicPr>
        <p:blipFill rotWithShape="1"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-217" t="23115" r="5418" b="9250"/>
          <a:stretch/>
        </p:blipFill>
        <p:spPr>
          <a:xfrm>
            <a:off x="3507824" y="2067694"/>
            <a:ext cx="5240640" cy="2952328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sp>
        <p:nvSpPr>
          <p:cNvPr id="50" name="Freeform 39"/>
          <p:cNvSpPr>
            <a:spLocks noEditPoints="1"/>
          </p:cNvSpPr>
          <p:nvPr/>
        </p:nvSpPr>
        <p:spPr bwMode="auto">
          <a:xfrm>
            <a:off x="1115636" y="293285"/>
            <a:ext cx="6912768" cy="899042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088" tIns="45546" rIns="91088" bIns="45546" numCol="1" anchor="t" anchorCtr="0" compatLnSpc="1">
            <a:prstTxWarp prst="textNoShape">
              <a:avLst/>
            </a:prstTxWarp>
          </a:bodyPr>
          <a:lstStyle/>
          <a:p>
            <a:pPr defTabSz="910733">
              <a:defRPr/>
            </a:pPr>
            <a:endParaRPr lang="en-US" kern="0">
              <a:solidFill>
                <a:srgbClr val="4472C4">
                  <a:lumMod val="75000"/>
                </a:srgbClr>
              </a:solidFill>
            </a:endParaRPr>
          </a:p>
        </p:txBody>
      </p:sp>
      <p:sp>
        <p:nvSpPr>
          <p:cNvPr id="52" name="Google Shape;63;p13"/>
          <p:cNvSpPr txBox="1">
            <a:spLocks/>
          </p:cNvSpPr>
          <p:nvPr/>
        </p:nvSpPr>
        <p:spPr>
          <a:xfrm>
            <a:off x="1132384" y="290657"/>
            <a:ext cx="6912768" cy="8017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021" tIns="91021" rIns="91021" bIns="91021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20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МУНИЦИПАЛЬНАЯ ПРОГРАММА</a:t>
            </a:r>
          </a:p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20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«ОБЕСПЕЧЕНИЕ КАЧЕСТВА И ДОСТУПНОСТИ ОБРАЗОВАНИЯ»</a:t>
            </a:r>
          </a:p>
        </p:txBody>
      </p:sp>
      <p:graphicFrame>
        <p:nvGraphicFramePr>
          <p:cNvPr id="54" name="Таблица 53">
            <a:extLst>
              <a:ext uri="{FF2B5EF4-FFF2-40B4-BE49-F238E27FC236}">
                <a16:creationId xmlns:a16="http://schemas.microsoft.com/office/drawing/2014/main" xmlns="" id="{6FE55FC2-CA41-4920-8D88-AF2EFD7C15B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566256005"/>
              </p:ext>
            </p:extLst>
          </p:nvPr>
        </p:nvGraphicFramePr>
        <p:xfrm>
          <a:off x="498435" y="1419622"/>
          <a:ext cx="8131134" cy="1987690"/>
        </p:xfrm>
        <a:graphic>
          <a:graphicData uri="http://schemas.openxmlformats.org/drawingml/2006/table">
            <a:tbl>
              <a:tblPr/>
              <a:tblGrid>
                <a:gridCol w="454044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3024336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47629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2060876888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2174776356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xmlns="" val="4055745400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</a:tblGrid>
              <a:tr h="648072"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№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п/п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309" marB="38309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Перечень основных показателей муниципальной программы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827088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235075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43063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Ед. изм.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2023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(факт</a:t>
                      </a: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)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</a:endParaRPr>
                    </a:p>
                  </a:txBody>
                  <a:tcPr marL="93614" marR="93614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57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2024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оценка)</a:t>
                      </a:r>
                    </a:p>
                  </a:txBody>
                  <a:tcPr marL="93614" marR="93614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57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2025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</a:t>
                      </a: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)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</a:endParaRPr>
                    </a:p>
                  </a:txBody>
                  <a:tcPr marL="93614" marR="93614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57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2026 год  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</a:t>
                      </a: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)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</a:endParaRPr>
                    </a:p>
                  </a:txBody>
                  <a:tcPr marL="93614" marR="93614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57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2027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</a:t>
                      </a: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)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</a:endParaRPr>
                    </a:p>
                  </a:txBody>
                  <a:tcPr marL="93614" marR="93614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57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454861"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1.</a:t>
                      </a: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-34290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Удовлетворенность родителей качеством дошкольного образования</a:t>
                      </a:r>
                    </a:p>
                  </a:txBody>
                  <a:tcPr marL="93608" marR="93608" marT="38309" marB="38309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%</a:t>
                      </a: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95,0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95,2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95,3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95,4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95,5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442379"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2.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-34290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Удовлетворенность родителей качеством общего образования</a:t>
                      </a:r>
                    </a:p>
                  </a:txBody>
                  <a:tcPr marL="93608" marR="93608" marT="38309" marB="38309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%</a:t>
                      </a: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97,2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97,0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97,0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97,0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97,0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349709"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3.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827088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235075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43063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Удовлетворенность родителей качеством дополнительного образования</a:t>
                      </a:r>
                    </a:p>
                  </a:txBody>
                  <a:tcPr marL="93608" marR="93608" marT="38309" marB="38309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846138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254125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62113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701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273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845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417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989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%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97,1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96,8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96,8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96,8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96,8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9158522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100">
        <p14:switch dir="r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alphaModFix amt="88000"/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Рисунок 4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499993" y="2092079"/>
            <a:ext cx="4536503" cy="2980783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sp>
        <p:nvSpPr>
          <p:cNvPr id="2" name="Freeform 39"/>
          <p:cNvSpPr>
            <a:spLocks noEditPoints="1"/>
          </p:cNvSpPr>
          <p:nvPr/>
        </p:nvSpPr>
        <p:spPr bwMode="auto">
          <a:xfrm>
            <a:off x="2051723" y="123714"/>
            <a:ext cx="5247529" cy="1140857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088" tIns="45546" rIns="91088" bIns="45546" numCol="1" anchor="t" anchorCtr="0" compatLnSpc="1">
            <a:prstTxWarp prst="textNoShape">
              <a:avLst/>
            </a:prstTxWarp>
          </a:bodyPr>
          <a:lstStyle/>
          <a:p>
            <a:pPr defTabSz="910733">
              <a:defRPr/>
            </a:pPr>
            <a:endParaRPr lang="en-US" kern="0">
              <a:solidFill>
                <a:srgbClr val="4472C4">
                  <a:lumMod val="75000"/>
                </a:srgbClr>
              </a:solidFill>
            </a:endParaRPr>
          </a:p>
        </p:txBody>
      </p:sp>
      <p:sp>
        <p:nvSpPr>
          <p:cNvPr id="3" name="Google Shape;63;p13"/>
          <p:cNvSpPr txBox="1">
            <a:spLocks/>
          </p:cNvSpPr>
          <p:nvPr/>
        </p:nvSpPr>
        <p:spPr>
          <a:xfrm>
            <a:off x="351127" y="339506"/>
            <a:ext cx="8441744" cy="8017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021" tIns="91021" rIns="91021" bIns="91021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9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МУНИЦИПАЛЬНАЯ ПРОГРАММА</a:t>
            </a:r>
          </a:p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9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«РАЗВИТИЕ ФИЗИЧЕСКОЙ КУЛЬТУРЫ И СПОРТА </a:t>
            </a:r>
          </a:p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9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В ГОРОДЕ КОМСОМОЛЬСКЕ-НА-АМУРЕ»</a:t>
            </a:r>
          </a:p>
        </p:txBody>
      </p:sp>
      <p:graphicFrame>
        <p:nvGraphicFramePr>
          <p:cNvPr id="6" name="Group 1268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919541085"/>
              </p:ext>
            </p:extLst>
          </p:nvPr>
        </p:nvGraphicFramePr>
        <p:xfrm>
          <a:off x="522752" y="2067694"/>
          <a:ext cx="8297720" cy="2588467"/>
        </p:xfrm>
        <a:graphic>
          <a:graphicData uri="http://schemas.openxmlformats.org/drawingml/2006/table">
            <a:tbl>
              <a:tblPr/>
              <a:tblGrid>
                <a:gridCol w="3977227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792101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936104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</a:tblGrid>
              <a:tr h="577603"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Наименование основных направлений </a:t>
                      </a: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расходов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45" marR="91445" marT="45584" marB="45584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2023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год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(факт)</a:t>
                      </a:r>
                    </a:p>
                  </a:txBody>
                  <a:tcPr marL="91445" marR="91445" marT="45584" marB="45584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2024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(оценка)</a:t>
                      </a:r>
                    </a:p>
                  </a:txBody>
                  <a:tcPr marL="91452" marR="91452" marT="45600" marB="45600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2025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</a:endParaRPr>
                    </a:p>
                  </a:txBody>
                  <a:tcPr marL="91452" marR="91452" marT="45600" marB="45600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2026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</a:endParaRPr>
                    </a:p>
                  </a:txBody>
                  <a:tcPr marL="91452" marR="91452" marT="45600" marB="45600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2027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</a:endParaRPr>
                    </a:p>
                  </a:txBody>
                  <a:tcPr marL="91452" marR="91452" marT="45600" marB="45600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432048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846138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254125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62113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701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273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845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417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989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Организация предоставления услуг муниципальными спортивными школами олимпийского резерва</a:t>
                      </a:r>
                      <a:endParaRPr kumimoji="0" lang="ru-RU" altLang="ru-RU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45" marR="91445" marT="45618" marB="45618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282,6</a:t>
                      </a:r>
                      <a:endParaRPr kumimoji="0" lang="ru-RU" altLang="ru-RU" sz="14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78" marB="45578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347,8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78" marB="45578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359,9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78" marB="45578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344,9</a:t>
                      </a:r>
                      <a:endParaRPr kumimoji="0" lang="ru-RU" altLang="ru-RU" sz="12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1457" marR="91457" marT="45578" marB="45578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347,9</a:t>
                      </a:r>
                      <a:endParaRPr kumimoji="0" lang="ru-RU" altLang="ru-RU" sz="12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1457" marR="91457" marT="45578" marB="45578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335092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827088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235075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43063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Развитие современной инфраструктуры учреждений физической культуры и массового спорта</a:t>
                      </a:r>
                      <a:endParaRPr kumimoji="0" lang="ru-RU" altLang="ru-RU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45" marR="91445" marT="45618" marB="45618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32,5</a:t>
                      </a:r>
                      <a:endParaRPr kumimoji="0" lang="ru-RU" altLang="ru-RU" sz="14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78" marB="45578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8,0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78" marB="45578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6,6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78" marB="45578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12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0,01</a:t>
                      </a:r>
                      <a:endParaRPr kumimoji="0" lang="ru-RU" altLang="ru-RU" sz="12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1457" marR="91457" marT="45578" marB="45578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-</a:t>
                      </a:r>
                      <a:endParaRPr kumimoji="0" lang="ru-RU" altLang="ru-RU" sz="12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1457" marR="91457" marT="45578" marB="45578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598176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Создание условий для вовлечения различных групп населения города к регулярным занятиям физической культурой и спортом</a:t>
                      </a:r>
                    </a:p>
                  </a:txBody>
                  <a:tcPr marL="91445" marR="91445" marT="45618" marB="45618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2,9</a:t>
                      </a:r>
                      <a:endParaRPr kumimoji="0" lang="ru-RU" altLang="ru-RU" sz="14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78" marB="45578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2,8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78" marB="45578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2,8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78" marB="45578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2,8</a:t>
                      </a:r>
                      <a:endParaRPr kumimoji="0" lang="ru-RU" altLang="ru-RU" sz="12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1457" marR="91457" marT="45578" marB="45578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2,8</a:t>
                      </a:r>
                      <a:endParaRPr kumimoji="0" lang="ru-RU" altLang="ru-RU" sz="12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1457" marR="91457" marT="45578" marB="45578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434136"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Реализация мероприятий в рамках регионального проекта «Спорт - норма жизни»</a:t>
                      </a:r>
                    </a:p>
                  </a:txBody>
                  <a:tcPr marL="91445" marR="91445" marT="45618" marB="45618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299,6</a:t>
                      </a:r>
                      <a:endParaRPr kumimoji="0" lang="ru-RU" altLang="ru-RU" sz="14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78" marB="45578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411,2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78" marB="45578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-</a:t>
                      </a:r>
                      <a:endParaRPr kumimoji="0" lang="ru-RU" altLang="ru-RU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78" marB="45578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-</a:t>
                      </a:r>
                      <a:endParaRPr kumimoji="0" lang="ru-RU" altLang="ru-RU" sz="12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1457" marR="91457" marT="45578" marB="45578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-</a:t>
                      </a:r>
                      <a:endParaRPr kumimoji="0" lang="ru-RU" altLang="ru-RU" sz="12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1457" marR="91457" marT="45578" marB="45578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</a:tbl>
          </a:graphicData>
        </a:graphic>
      </p:graphicFrame>
      <p:sp>
        <p:nvSpPr>
          <p:cNvPr id="7" name="Прямоугольник 6">
            <a:extLst>
              <a:ext uri="{FF2B5EF4-FFF2-40B4-BE49-F238E27FC236}">
                <a16:creationId xmlns:a16="http://schemas.microsoft.com/office/drawing/2014/main" xmlns="" id="{E0E9C312-28F7-444B-B492-A933F80C8204}"/>
              </a:ext>
            </a:extLst>
          </p:cNvPr>
          <p:cNvSpPr/>
          <p:nvPr/>
        </p:nvSpPr>
        <p:spPr>
          <a:xfrm>
            <a:off x="479938" y="1203598"/>
            <a:ext cx="8441744" cy="769207"/>
          </a:xfrm>
          <a:prstGeom prst="rect">
            <a:avLst/>
          </a:prstGeom>
        </p:spPr>
        <p:txBody>
          <a:bodyPr wrap="square" lIns="91204" tIns="45604" rIns="91204" bIns="45604">
            <a:spAutoFit/>
          </a:bodyPr>
          <a:lstStyle/>
          <a:p>
            <a:pPr algn="just">
              <a:defRPr/>
            </a:pPr>
            <a:r>
              <a:rPr lang="ru-RU" sz="1600" b="1" i="1" u="sng" dirty="0">
                <a:solidFill>
                  <a:srgbClr val="000000"/>
                </a:solidFill>
              </a:rPr>
              <a:t>Цель муниципальной программы</a:t>
            </a:r>
            <a:r>
              <a:rPr lang="ru-RU" sz="1600" b="1" i="1" dirty="0">
                <a:solidFill>
                  <a:srgbClr val="000000"/>
                </a:solidFill>
              </a:rPr>
              <a:t> </a:t>
            </a:r>
            <a:r>
              <a:rPr lang="ru-RU" sz="1400" b="1" i="1" dirty="0">
                <a:solidFill>
                  <a:srgbClr val="000000"/>
                </a:solidFill>
              </a:rPr>
              <a:t>- создание условий для успешной социализации и эффективной самореализации подростков и молодежи, развитие и использование их потенциала в интересах развития города Комсомольска-на-Амуре</a:t>
            </a:r>
          </a:p>
        </p:txBody>
      </p:sp>
      <p:sp>
        <p:nvSpPr>
          <p:cNvPr id="8" name="Arrow: Chevron 3">
            <a:extLst>
              <a:ext uri="{FF2B5EF4-FFF2-40B4-BE49-F238E27FC236}">
                <a16:creationId xmlns:a16="http://schemas.microsoft.com/office/drawing/2014/main" xmlns="" id="{B74DCDE5-F6FF-490A-B8D2-396498CA034B}"/>
              </a:ext>
            </a:extLst>
          </p:cNvPr>
          <p:cNvSpPr/>
          <p:nvPr/>
        </p:nvSpPr>
        <p:spPr>
          <a:xfrm>
            <a:off x="7625089" y="49771"/>
            <a:ext cx="1525100" cy="292426"/>
          </a:xfrm>
          <a:prstGeom prst="chevron">
            <a:avLst/>
          </a:prstGeom>
          <a:solidFill>
            <a:srgbClr val="769BC9">
              <a:lumMod val="50000"/>
              <a:alpha val="70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91204" tIns="45604" rIns="91204" bIns="45604" rtlCol="0" anchor="ctr"/>
          <a:lstStyle/>
          <a:p>
            <a:pPr algn="ctr" defTabSz="912031"/>
            <a:endParaRPr lang="en-US" kern="0">
              <a:solidFill>
                <a:prstClr val="black"/>
              </a:solidFill>
              <a:latin typeface="Calibri Light"/>
            </a:endParaRPr>
          </a:p>
        </p:txBody>
      </p:sp>
      <p:grpSp>
        <p:nvGrpSpPr>
          <p:cNvPr id="9" name="Group 57">
            <a:extLst>
              <a:ext uri="{FF2B5EF4-FFF2-40B4-BE49-F238E27FC236}">
                <a16:creationId xmlns:a16="http://schemas.microsoft.com/office/drawing/2014/main" xmlns="" id="{EE4EA1F8-2E82-4BD3-8FEE-7C36ADF445AB}"/>
              </a:ext>
            </a:extLst>
          </p:cNvPr>
          <p:cNvGrpSpPr/>
          <p:nvPr/>
        </p:nvGrpSpPr>
        <p:grpSpPr>
          <a:xfrm>
            <a:off x="7799924" y="49771"/>
            <a:ext cx="300790" cy="262358"/>
            <a:chOff x="4892675" y="2516188"/>
            <a:chExt cx="287338" cy="285750"/>
          </a:xfrm>
          <a:solidFill>
            <a:sysClr val="window" lastClr="FFFFFF"/>
          </a:solidFill>
        </p:grpSpPr>
        <p:sp>
          <p:nvSpPr>
            <p:cNvPr id="10" name="Freeform 1161">
              <a:extLst>
                <a:ext uri="{FF2B5EF4-FFF2-40B4-BE49-F238E27FC236}">
                  <a16:creationId xmlns:a16="http://schemas.microsoft.com/office/drawing/2014/main" xmlns="" id="{DECD2C4C-30A1-4095-BAEF-0291C42CC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675" y="2554288"/>
              <a:ext cx="200025" cy="220663"/>
            </a:xfrm>
            <a:custGeom>
              <a:avLst/>
              <a:gdLst>
                <a:gd name="T0" fmla="*/ 411 w 506"/>
                <a:gd name="T1" fmla="*/ 506 h 554"/>
                <a:gd name="T2" fmla="*/ 506 w 506"/>
                <a:gd name="T3" fmla="*/ 410 h 554"/>
                <a:gd name="T4" fmla="*/ 506 w 506"/>
                <a:gd name="T5" fmla="*/ 11 h 554"/>
                <a:gd name="T6" fmla="*/ 505 w 506"/>
                <a:gd name="T7" fmla="*/ 7 h 554"/>
                <a:gd name="T8" fmla="*/ 503 w 506"/>
                <a:gd name="T9" fmla="*/ 3 h 554"/>
                <a:gd name="T10" fmla="*/ 499 w 506"/>
                <a:gd name="T11" fmla="*/ 1 h 554"/>
                <a:gd name="T12" fmla="*/ 494 w 506"/>
                <a:gd name="T13" fmla="*/ 0 h 554"/>
                <a:gd name="T14" fmla="*/ 410 w 506"/>
                <a:gd name="T15" fmla="*/ 0 h 554"/>
                <a:gd name="T16" fmla="*/ 410 w 506"/>
                <a:gd name="T17" fmla="*/ 71 h 554"/>
                <a:gd name="T18" fmla="*/ 434 w 506"/>
                <a:gd name="T19" fmla="*/ 71 h 554"/>
                <a:gd name="T20" fmla="*/ 434 w 506"/>
                <a:gd name="T21" fmla="*/ 481 h 554"/>
                <a:gd name="T22" fmla="*/ 73 w 506"/>
                <a:gd name="T23" fmla="*/ 481 h 554"/>
                <a:gd name="T24" fmla="*/ 73 w 506"/>
                <a:gd name="T25" fmla="*/ 71 h 554"/>
                <a:gd name="T26" fmla="*/ 97 w 506"/>
                <a:gd name="T27" fmla="*/ 71 h 554"/>
                <a:gd name="T28" fmla="*/ 97 w 506"/>
                <a:gd name="T29" fmla="*/ 0 h 554"/>
                <a:gd name="T30" fmla="*/ 12 w 506"/>
                <a:gd name="T31" fmla="*/ 0 h 554"/>
                <a:gd name="T32" fmla="*/ 7 w 506"/>
                <a:gd name="T33" fmla="*/ 1 h 554"/>
                <a:gd name="T34" fmla="*/ 4 w 506"/>
                <a:gd name="T35" fmla="*/ 3 h 554"/>
                <a:gd name="T36" fmla="*/ 1 w 506"/>
                <a:gd name="T37" fmla="*/ 7 h 554"/>
                <a:gd name="T38" fmla="*/ 0 w 506"/>
                <a:gd name="T39" fmla="*/ 11 h 554"/>
                <a:gd name="T40" fmla="*/ 0 w 506"/>
                <a:gd name="T41" fmla="*/ 494 h 554"/>
                <a:gd name="T42" fmla="*/ 0 w 506"/>
                <a:gd name="T43" fmla="*/ 501 h 554"/>
                <a:gd name="T44" fmla="*/ 1 w 506"/>
                <a:gd name="T45" fmla="*/ 508 h 554"/>
                <a:gd name="T46" fmla="*/ 2 w 506"/>
                <a:gd name="T47" fmla="*/ 514 h 554"/>
                <a:gd name="T48" fmla="*/ 4 w 506"/>
                <a:gd name="T49" fmla="*/ 520 h 554"/>
                <a:gd name="T50" fmla="*/ 6 w 506"/>
                <a:gd name="T51" fmla="*/ 525 h 554"/>
                <a:gd name="T52" fmla="*/ 9 w 506"/>
                <a:gd name="T53" fmla="*/ 530 h 554"/>
                <a:gd name="T54" fmla="*/ 12 w 506"/>
                <a:gd name="T55" fmla="*/ 534 h 554"/>
                <a:gd name="T56" fmla="*/ 15 w 506"/>
                <a:gd name="T57" fmla="*/ 538 h 554"/>
                <a:gd name="T58" fmla="*/ 20 w 506"/>
                <a:gd name="T59" fmla="*/ 542 h 554"/>
                <a:gd name="T60" fmla="*/ 24 w 506"/>
                <a:gd name="T61" fmla="*/ 546 h 554"/>
                <a:gd name="T62" fmla="*/ 29 w 506"/>
                <a:gd name="T63" fmla="*/ 548 h 554"/>
                <a:gd name="T64" fmla="*/ 35 w 506"/>
                <a:gd name="T65" fmla="*/ 550 h 554"/>
                <a:gd name="T66" fmla="*/ 40 w 506"/>
                <a:gd name="T67" fmla="*/ 552 h 554"/>
                <a:gd name="T68" fmla="*/ 46 w 506"/>
                <a:gd name="T69" fmla="*/ 553 h 554"/>
                <a:gd name="T70" fmla="*/ 53 w 506"/>
                <a:gd name="T71" fmla="*/ 554 h 554"/>
                <a:gd name="T72" fmla="*/ 60 w 506"/>
                <a:gd name="T73" fmla="*/ 554 h 554"/>
                <a:gd name="T74" fmla="*/ 396 w 506"/>
                <a:gd name="T75" fmla="*/ 554 h 554"/>
                <a:gd name="T76" fmla="*/ 408 w 506"/>
                <a:gd name="T77" fmla="*/ 512 h 554"/>
                <a:gd name="T78" fmla="*/ 409 w 506"/>
                <a:gd name="T79" fmla="*/ 509 h 554"/>
                <a:gd name="T80" fmla="*/ 411 w 506"/>
                <a:gd name="T81" fmla="*/ 506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06" h="554">
                  <a:moveTo>
                    <a:pt x="411" y="506"/>
                  </a:moveTo>
                  <a:lnTo>
                    <a:pt x="506" y="410"/>
                  </a:lnTo>
                  <a:lnTo>
                    <a:pt x="506" y="11"/>
                  </a:lnTo>
                  <a:lnTo>
                    <a:pt x="505" y="7"/>
                  </a:lnTo>
                  <a:lnTo>
                    <a:pt x="503" y="3"/>
                  </a:lnTo>
                  <a:lnTo>
                    <a:pt x="499" y="1"/>
                  </a:lnTo>
                  <a:lnTo>
                    <a:pt x="494" y="0"/>
                  </a:lnTo>
                  <a:lnTo>
                    <a:pt x="410" y="0"/>
                  </a:lnTo>
                  <a:lnTo>
                    <a:pt x="410" y="71"/>
                  </a:lnTo>
                  <a:lnTo>
                    <a:pt x="434" y="71"/>
                  </a:lnTo>
                  <a:lnTo>
                    <a:pt x="434" y="481"/>
                  </a:lnTo>
                  <a:lnTo>
                    <a:pt x="73" y="481"/>
                  </a:lnTo>
                  <a:lnTo>
                    <a:pt x="73" y="71"/>
                  </a:lnTo>
                  <a:lnTo>
                    <a:pt x="97" y="71"/>
                  </a:lnTo>
                  <a:lnTo>
                    <a:pt x="97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0" y="494"/>
                  </a:lnTo>
                  <a:lnTo>
                    <a:pt x="0" y="501"/>
                  </a:lnTo>
                  <a:lnTo>
                    <a:pt x="1" y="508"/>
                  </a:lnTo>
                  <a:lnTo>
                    <a:pt x="2" y="514"/>
                  </a:lnTo>
                  <a:lnTo>
                    <a:pt x="4" y="520"/>
                  </a:lnTo>
                  <a:lnTo>
                    <a:pt x="6" y="525"/>
                  </a:lnTo>
                  <a:lnTo>
                    <a:pt x="9" y="530"/>
                  </a:lnTo>
                  <a:lnTo>
                    <a:pt x="12" y="534"/>
                  </a:lnTo>
                  <a:lnTo>
                    <a:pt x="15" y="538"/>
                  </a:lnTo>
                  <a:lnTo>
                    <a:pt x="20" y="542"/>
                  </a:lnTo>
                  <a:lnTo>
                    <a:pt x="24" y="546"/>
                  </a:lnTo>
                  <a:lnTo>
                    <a:pt x="29" y="548"/>
                  </a:lnTo>
                  <a:lnTo>
                    <a:pt x="35" y="550"/>
                  </a:lnTo>
                  <a:lnTo>
                    <a:pt x="40" y="552"/>
                  </a:lnTo>
                  <a:lnTo>
                    <a:pt x="46" y="553"/>
                  </a:lnTo>
                  <a:lnTo>
                    <a:pt x="53" y="554"/>
                  </a:lnTo>
                  <a:lnTo>
                    <a:pt x="60" y="554"/>
                  </a:lnTo>
                  <a:lnTo>
                    <a:pt x="396" y="554"/>
                  </a:lnTo>
                  <a:lnTo>
                    <a:pt x="408" y="512"/>
                  </a:lnTo>
                  <a:lnTo>
                    <a:pt x="409" y="509"/>
                  </a:lnTo>
                  <a:lnTo>
                    <a:pt x="411" y="50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1" name="Freeform 1162">
              <a:extLst>
                <a:ext uri="{FF2B5EF4-FFF2-40B4-BE49-F238E27FC236}">
                  <a16:creationId xmlns:a16="http://schemas.microsoft.com/office/drawing/2014/main" xmlns="" id="{ACA6B076-61E2-4FF2-A002-3BAC97091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22550"/>
              <a:ext cx="69850" cy="9525"/>
            </a:xfrm>
            <a:custGeom>
              <a:avLst/>
              <a:gdLst>
                <a:gd name="T0" fmla="*/ 164 w 176"/>
                <a:gd name="T1" fmla="*/ 0 h 25"/>
                <a:gd name="T2" fmla="*/ 12 w 176"/>
                <a:gd name="T3" fmla="*/ 0 h 25"/>
                <a:gd name="T4" fmla="*/ 7 w 176"/>
                <a:gd name="T5" fmla="*/ 1 h 25"/>
                <a:gd name="T6" fmla="*/ 4 w 176"/>
                <a:gd name="T7" fmla="*/ 4 h 25"/>
                <a:gd name="T8" fmla="*/ 1 w 176"/>
                <a:gd name="T9" fmla="*/ 7 h 25"/>
                <a:gd name="T10" fmla="*/ 0 w 176"/>
                <a:gd name="T11" fmla="*/ 12 h 25"/>
                <a:gd name="T12" fmla="*/ 1 w 176"/>
                <a:gd name="T13" fmla="*/ 18 h 25"/>
                <a:gd name="T14" fmla="*/ 4 w 176"/>
                <a:gd name="T15" fmla="*/ 21 h 25"/>
                <a:gd name="T16" fmla="*/ 7 w 176"/>
                <a:gd name="T17" fmla="*/ 24 h 25"/>
                <a:gd name="T18" fmla="*/ 12 w 176"/>
                <a:gd name="T19" fmla="*/ 25 h 25"/>
                <a:gd name="T20" fmla="*/ 164 w 176"/>
                <a:gd name="T21" fmla="*/ 25 h 25"/>
                <a:gd name="T22" fmla="*/ 168 w 176"/>
                <a:gd name="T23" fmla="*/ 24 h 25"/>
                <a:gd name="T24" fmla="*/ 172 w 176"/>
                <a:gd name="T25" fmla="*/ 21 h 25"/>
                <a:gd name="T26" fmla="*/ 175 w 176"/>
                <a:gd name="T27" fmla="*/ 18 h 25"/>
                <a:gd name="T28" fmla="*/ 176 w 176"/>
                <a:gd name="T29" fmla="*/ 12 h 25"/>
                <a:gd name="T30" fmla="*/ 175 w 176"/>
                <a:gd name="T31" fmla="*/ 7 h 25"/>
                <a:gd name="T32" fmla="*/ 172 w 176"/>
                <a:gd name="T33" fmla="*/ 4 h 25"/>
                <a:gd name="T34" fmla="*/ 168 w 176"/>
                <a:gd name="T35" fmla="*/ 1 h 25"/>
                <a:gd name="T36" fmla="*/ 164 w 176"/>
                <a:gd name="T3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5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4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8"/>
                  </a:lnTo>
                  <a:lnTo>
                    <a:pt x="4" y="21"/>
                  </a:lnTo>
                  <a:lnTo>
                    <a:pt x="7" y="24"/>
                  </a:lnTo>
                  <a:lnTo>
                    <a:pt x="12" y="25"/>
                  </a:lnTo>
                  <a:lnTo>
                    <a:pt x="164" y="25"/>
                  </a:lnTo>
                  <a:lnTo>
                    <a:pt x="168" y="24"/>
                  </a:lnTo>
                  <a:lnTo>
                    <a:pt x="172" y="21"/>
                  </a:lnTo>
                  <a:lnTo>
                    <a:pt x="175" y="18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4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2" name="Freeform 1163">
              <a:extLst>
                <a:ext uri="{FF2B5EF4-FFF2-40B4-BE49-F238E27FC236}">
                  <a16:creationId xmlns:a16="http://schemas.microsoft.com/office/drawing/2014/main" xmlns="" id="{430041FE-A5BC-456F-85E7-0E6E667DE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300" y="2516188"/>
              <a:ext cx="104775" cy="82550"/>
            </a:xfrm>
            <a:custGeom>
              <a:avLst/>
              <a:gdLst>
                <a:gd name="T0" fmla="*/ 253 w 266"/>
                <a:gd name="T1" fmla="*/ 205 h 205"/>
                <a:gd name="T2" fmla="*/ 263 w 266"/>
                <a:gd name="T3" fmla="*/ 202 h 205"/>
                <a:gd name="T4" fmla="*/ 266 w 266"/>
                <a:gd name="T5" fmla="*/ 193 h 205"/>
                <a:gd name="T6" fmla="*/ 265 w 266"/>
                <a:gd name="T7" fmla="*/ 56 h 205"/>
                <a:gd name="T8" fmla="*/ 258 w 266"/>
                <a:gd name="T9" fmla="*/ 49 h 205"/>
                <a:gd name="T10" fmla="*/ 217 w 266"/>
                <a:gd name="T11" fmla="*/ 48 h 205"/>
                <a:gd name="T12" fmla="*/ 205 w 266"/>
                <a:gd name="T13" fmla="*/ 43 h 205"/>
                <a:gd name="T14" fmla="*/ 200 w 266"/>
                <a:gd name="T15" fmla="*/ 32 h 205"/>
                <a:gd name="T16" fmla="*/ 192 w 266"/>
                <a:gd name="T17" fmla="*/ 19 h 205"/>
                <a:gd name="T18" fmla="*/ 178 w 266"/>
                <a:gd name="T19" fmla="*/ 9 h 205"/>
                <a:gd name="T20" fmla="*/ 169 w 266"/>
                <a:gd name="T21" fmla="*/ 5 h 205"/>
                <a:gd name="T22" fmla="*/ 166 w 266"/>
                <a:gd name="T23" fmla="*/ 4 h 205"/>
                <a:gd name="T24" fmla="*/ 162 w 266"/>
                <a:gd name="T25" fmla="*/ 4 h 205"/>
                <a:gd name="T26" fmla="*/ 158 w 266"/>
                <a:gd name="T27" fmla="*/ 3 h 205"/>
                <a:gd name="T28" fmla="*/ 154 w 266"/>
                <a:gd name="T29" fmla="*/ 2 h 205"/>
                <a:gd name="T30" fmla="*/ 150 w 266"/>
                <a:gd name="T31" fmla="*/ 1 h 205"/>
                <a:gd name="T32" fmla="*/ 145 w 266"/>
                <a:gd name="T33" fmla="*/ 1 h 205"/>
                <a:gd name="T34" fmla="*/ 140 w 266"/>
                <a:gd name="T35" fmla="*/ 0 h 205"/>
                <a:gd name="T36" fmla="*/ 131 w 266"/>
                <a:gd name="T37" fmla="*/ 0 h 205"/>
                <a:gd name="T38" fmla="*/ 125 w 266"/>
                <a:gd name="T39" fmla="*/ 1 h 205"/>
                <a:gd name="T40" fmla="*/ 121 w 266"/>
                <a:gd name="T41" fmla="*/ 1 h 205"/>
                <a:gd name="T42" fmla="*/ 117 w 266"/>
                <a:gd name="T43" fmla="*/ 2 h 205"/>
                <a:gd name="T44" fmla="*/ 113 w 266"/>
                <a:gd name="T45" fmla="*/ 3 h 205"/>
                <a:gd name="T46" fmla="*/ 110 w 266"/>
                <a:gd name="T47" fmla="*/ 4 h 205"/>
                <a:gd name="T48" fmla="*/ 106 w 266"/>
                <a:gd name="T49" fmla="*/ 4 h 205"/>
                <a:gd name="T50" fmla="*/ 102 w 266"/>
                <a:gd name="T51" fmla="*/ 5 h 205"/>
                <a:gd name="T52" fmla="*/ 92 w 266"/>
                <a:gd name="T53" fmla="*/ 9 h 205"/>
                <a:gd name="T54" fmla="*/ 79 w 266"/>
                <a:gd name="T55" fmla="*/ 19 h 205"/>
                <a:gd name="T56" fmla="*/ 70 w 266"/>
                <a:gd name="T57" fmla="*/ 32 h 205"/>
                <a:gd name="T58" fmla="*/ 65 w 266"/>
                <a:gd name="T59" fmla="*/ 43 h 205"/>
                <a:gd name="T60" fmla="*/ 55 w 266"/>
                <a:gd name="T61" fmla="*/ 48 h 205"/>
                <a:gd name="T62" fmla="*/ 9 w 266"/>
                <a:gd name="T63" fmla="*/ 49 h 205"/>
                <a:gd name="T64" fmla="*/ 1 w 266"/>
                <a:gd name="T65" fmla="*/ 56 h 205"/>
                <a:gd name="T66" fmla="*/ 0 w 266"/>
                <a:gd name="T67" fmla="*/ 193 h 205"/>
                <a:gd name="T68" fmla="*/ 5 w 266"/>
                <a:gd name="T69" fmla="*/ 202 h 205"/>
                <a:gd name="T70" fmla="*/ 13 w 266"/>
                <a:gd name="T71" fmla="*/ 205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66" h="205">
                  <a:moveTo>
                    <a:pt x="13" y="205"/>
                  </a:moveTo>
                  <a:lnTo>
                    <a:pt x="253" y="205"/>
                  </a:lnTo>
                  <a:lnTo>
                    <a:pt x="258" y="204"/>
                  </a:lnTo>
                  <a:lnTo>
                    <a:pt x="263" y="202"/>
                  </a:lnTo>
                  <a:lnTo>
                    <a:pt x="265" y="198"/>
                  </a:lnTo>
                  <a:lnTo>
                    <a:pt x="266" y="193"/>
                  </a:lnTo>
                  <a:lnTo>
                    <a:pt x="266" y="60"/>
                  </a:lnTo>
                  <a:lnTo>
                    <a:pt x="265" y="56"/>
                  </a:lnTo>
                  <a:lnTo>
                    <a:pt x="263" y="52"/>
                  </a:lnTo>
                  <a:lnTo>
                    <a:pt x="258" y="49"/>
                  </a:lnTo>
                  <a:lnTo>
                    <a:pt x="253" y="48"/>
                  </a:lnTo>
                  <a:lnTo>
                    <a:pt x="217" y="48"/>
                  </a:lnTo>
                  <a:lnTo>
                    <a:pt x="207" y="48"/>
                  </a:lnTo>
                  <a:lnTo>
                    <a:pt x="205" y="43"/>
                  </a:lnTo>
                  <a:lnTo>
                    <a:pt x="203" y="38"/>
                  </a:lnTo>
                  <a:lnTo>
                    <a:pt x="200" y="32"/>
                  </a:lnTo>
                  <a:lnTo>
                    <a:pt x="197" y="26"/>
                  </a:lnTo>
                  <a:lnTo>
                    <a:pt x="192" y="19"/>
                  </a:lnTo>
                  <a:lnTo>
                    <a:pt x="186" y="14"/>
                  </a:lnTo>
                  <a:lnTo>
                    <a:pt x="178" y="9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6" y="4"/>
                  </a:lnTo>
                  <a:lnTo>
                    <a:pt x="163" y="4"/>
                  </a:lnTo>
                  <a:lnTo>
                    <a:pt x="162" y="4"/>
                  </a:lnTo>
                  <a:lnTo>
                    <a:pt x="161" y="4"/>
                  </a:lnTo>
                  <a:lnTo>
                    <a:pt x="158" y="3"/>
                  </a:lnTo>
                  <a:lnTo>
                    <a:pt x="155" y="2"/>
                  </a:lnTo>
                  <a:lnTo>
                    <a:pt x="154" y="2"/>
                  </a:lnTo>
                  <a:lnTo>
                    <a:pt x="153" y="1"/>
                  </a:lnTo>
                  <a:lnTo>
                    <a:pt x="150" y="1"/>
                  </a:lnTo>
                  <a:lnTo>
                    <a:pt x="147" y="1"/>
                  </a:lnTo>
                  <a:lnTo>
                    <a:pt x="145" y="1"/>
                  </a:lnTo>
                  <a:lnTo>
                    <a:pt x="144" y="1"/>
                  </a:lnTo>
                  <a:lnTo>
                    <a:pt x="140" y="0"/>
                  </a:lnTo>
                  <a:lnTo>
                    <a:pt x="135" y="0"/>
                  </a:lnTo>
                  <a:lnTo>
                    <a:pt x="131" y="0"/>
                  </a:lnTo>
                  <a:lnTo>
                    <a:pt x="126" y="1"/>
                  </a:lnTo>
                  <a:lnTo>
                    <a:pt x="125" y="1"/>
                  </a:lnTo>
                  <a:lnTo>
                    <a:pt x="124" y="1"/>
                  </a:lnTo>
                  <a:lnTo>
                    <a:pt x="121" y="1"/>
                  </a:lnTo>
                  <a:lnTo>
                    <a:pt x="118" y="1"/>
                  </a:lnTo>
                  <a:lnTo>
                    <a:pt x="117" y="2"/>
                  </a:lnTo>
                  <a:lnTo>
                    <a:pt x="116" y="2"/>
                  </a:lnTo>
                  <a:lnTo>
                    <a:pt x="113" y="3"/>
                  </a:lnTo>
                  <a:lnTo>
                    <a:pt x="110" y="4"/>
                  </a:lnTo>
                  <a:lnTo>
                    <a:pt x="110" y="4"/>
                  </a:lnTo>
                  <a:lnTo>
                    <a:pt x="109" y="4"/>
                  </a:lnTo>
                  <a:lnTo>
                    <a:pt x="106" y="4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1" y="5"/>
                  </a:lnTo>
                  <a:lnTo>
                    <a:pt x="92" y="9"/>
                  </a:lnTo>
                  <a:lnTo>
                    <a:pt x="85" y="14"/>
                  </a:lnTo>
                  <a:lnTo>
                    <a:pt x="79" y="19"/>
                  </a:lnTo>
                  <a:lnTo>
                    <a:pt x="74" y="26"/>
                  </a:lnTo>
                  <a:lnTo>
                    <a:pt x="70" y="32"/>
                  </a:lnTo>
                  <a:lnTo>
                    <a:pt x="67" y="38"/>
                  </a:lnTo>
                  <a:lnTo>
                    <a:pt x="65" y="43"/>
                  </a:lnTo>
                  <a:lnTo>
                    <a:pt x="64" y="48"/>
                  </a:lnTo>
                  <a:lnTo>
                    <a:pt x="55" y="48"/>
                  </a:lnTo>
                  <a:lnTo>
                    <a:pt x="13" y="48"/>
                  </a:lnTo>
                  <a:lnTo>
                    <a:pt x="9" y="49"/>
                  </a:lnTo>
                  <a:lnTo>
                    <a:pt x="5" y="52"/>
                  </a:lnTo>
                  <a:lnTo>
                    <a:pt x="1" y="56"/>
                  </a:lnTo>
                  <a:lnTo>
                    <a:pt x="0" y="60"/>
                  </a:lnTo>
                  <a:lnTo>
                    <a:pt x="0" y="193"/>
                  </a:lnTo>
                  <a:lnTo>
                    <a:pt x="1" y="198"/>
                  </a:lnTo>
                  <a:lnTo>
                    <a:pt x="5" y="202"/>
                  </a:lnTo>
                  <a:lnTo>
                    <a:pt x="9" y="204"/>
                  </a:lnTo>
                  <a:lnTo>
                    <a:pt x="13" y="20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3" name="Freeform 1164">
              <a:extLst>
                <a:ext uri="{FF2B5EF4-FFF2-40B4-BE49-F238E27FC236}">
                  <a16:creationId xmlns:a16="http://schemas.microsoft.com/office/drawing/2014/main" xmlns="" id="{796704C1-487B-43FB-8336-10F28D9A4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1425" y="2767013"/>
              <a:ext cx="34925" cy="34925"/>
            </a:xfrm>
            <a:custGeom>
              <a:avLst/>
              <a:gdLst>
                <a:gd name="T0" fmla="*/ 0 w 88"/>
                <a:gd name="T1" fmla="*/ 88 h 88"/>
                <a:gd name="T2" fmla="*/ 88 w 88"/>
                <a:gd name="T3" fmla="*/ 64 h 88"/>
                <a:gd name="T4" fmla="*/ 25 w 88"/>
                <a:gd name="T5" fmla="*/ 0 h 88"/>
                <a:gd name="T6" fmla="*/ 0 w 88"/>
                <a:gd name="T7" fmla="*/ 8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88">
                  <a:moveTo>
                    <a:pt x="0" y="88"/>
                  </a:moveTo>
                  <a:lnTo>
                    <a:pt x="88" y="64"/>
                  </a:lnTo>
                  <a:lnTo>
                    <a:pt x="25" y="0"/>
                  </a:lnTo>
                  <a:lnTo>
                    <a:pt x="0" y="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4" name="Freeform 1165">
              <a:extLst>
                <a:ext uri="{FF2B5EF4-FFF2-40B4-BE49-F238E27FC236}">
                  <a16:creationId xmlns:a16="http://schemas.microsoft.com/office/drawing/2014/main" xmlns="" id="{C8AE7332-B168-4839-9413-70CF47DC3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5713" y="2701925"/>
              <a:ext cx="87313" cy="85725"/>
            </a:xfrm>
            <a:custGeom>
              <a:avLst/>
              <a:gdLst>
                <a:gd name="T0" fmla="*/ 0 w 218"/>
                <a:gd name="T1" fmla="*/ 145 h 218"/>
                <a:gd name="T2" fmla="*/ 73 w 218"/>
                <a:gd name="T3" fmla="*/ 218 h 218"/>
                <a:gd name="T4" fmla="*/ 218 w 218"/>
                <a:gd name="T5" fmla="*/ 74 h 218"/>
                <a:gd name="T6" fmla="*/ 144 w 218"/>
                <a:gd name="T7" fmla="*/ 0 h 218"/>
                <a:gd name="T8" fmla="*/ 0 w 218"/>
                <a:gd name="T9" fmla="*/ 145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8" h="218">
                  <a:moveTo>
                    <a:pt x="0" y="145"/>
                  </a:moveTo>
                  <a:lnTo>
                    <a:pt x="73" y="218"/>
                  </a:lnTo>
                  <a:lnTo>
                    <a:pt x="218" y="74"/>
                  </a:lnTo>
                  <a:lnTo>
                    <a:pt x="144" y="0"/>
                  </a:lnTo>
                  <a:lnTo>
                    <a:pt x="0" y="14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5" name="Freeform 1166">
              <a:extLst>
                <a:ext uri="{FF2B5EF4-FFF2-40B4-BE49-F238E27FC236}">
                  <a16:creationId xmlns:a16="http://schemas.microsoft.com/office/drawing/2014/main" xmlns="" id="{A26445E2-D268-4050-86CC-6EB1E5803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0800" y="2674938"/>
              <a:ext cx="49213" cy="49213"/>
            </a:xfrm>
            <a:custGeom>
              <a:avLst/>
              <a:gdLst>
                <a:gd name="T0" fmla="*/ 50 w 123"/>
                <a:gd name="T1" fmla="*/ 0 h 123"/>
                <a:gd name="T2" fmla="*/ 0 w 123"/>
                <a:gd name="T3" fmla="*/ 50 h 123"/>
                <a:gd name="T4" fmla="*/ 73 w 123"/>
                <a:gd name="T5" fmla="*/ 123 h 123"/>
                <a:gd name="T6" fmla="*/ 123 w 123"/>
                <a:gd name="T7" fmla="*/ 73 h 123"/>
                <a:gd name="T8" fmla="*/ 50 w 123"/>
                <a:gd name="T9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3" h="123">
                  <a:moveTo>
                    <a:pt x="50" y="0"/>
                  </a:moveTo>
                  <a:lnTo>
                    <a:pt x="0" y="50"/>
                  </a:lnTo>
                  <a:lnTo>
                    <a:pt x="73" y="123"/>
                  </a:lnTo>
                  <a:lnTo>
                    <a:pt x="123" y="73"/>
                  </a:lnTo>
                  <a:lnTo>
                    <a:pt x="5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6" name="Freeform 1167">
              <a:extLst>
                <a:ext uri="{FF2B5EF4-FFF2-40B4-BE49-F238E27FC236}">
                  <a16:creationId xmlns:a16="http://schemas.microsoft.com/office/drawing/2014/main" xmlns="" id="{4316318C-71C4-4159-B0E7-B80F0216B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51125"/>
              <a:ext cx="69850" cy="9525"/>
            </a:xfrm>
            <a:custGeom>
              <a:avLst/>
              <a:gdLst>
                <a:gd name="T0" fmla="*/ 164 w 176"/>
                <a:gd name="T1" fmla="*/ 0 h 23"/>
                <a:gd name="T2" fmla="*/ 12 w 176"/>
                <a:gd name="T3" fmla="*/ 0 h 23"/>
                <a:gd name="T4" fmla="*/ 7 w 176"/>
                <a:gd name="T5" fmla="*/ 1 h 23"/>
                <a:gd name="T6" fmla="*/ 4 w 176"/>
                <a:gd name="T7" fmla="*/ 3 h 23"/>
                <a:gd name="T8" fmla="*/ 1 w 176"/>
                <a:gd name="T9" fmla="*/ 7 h 23"/>
                <a:gd name="T10" fmla="*/ 0 w 176"/>
                <a:gd name="T11" fmla="*/ 12 h 23"/>
                <a:gd name="T12" fmla="*/ 1 w 176"/>
                <a:gd name="T13" fmla="*/ 16 h 23"/>
                <a:gd name="T14" fmla="*/ 4 w 176"/>
                <a:gd name="T15" fmla="*/ 20 h 23"/>
                <a:gd name="T16" fmla="*/ 7 w 176"/>
                <a:gd name="T17" fmla="*/ 23 h 23"/>
                <a:gd name="T18" fmla="*/ 12 w 176"/>
                <a:gd name="T19" fmla="*/ 23 h 23"/>
                <a:gd name="T20" fmla="*/ 164 w 176"/>
                <a:gd name="T21" fmla="*/ 23 h 23"/>
                <a:gd name="T22" fmla="*/ 168 w 176"/>
                <a:gd name="T23" fmla="*/ 23 h 23"/>
                <a:gd name="T24" fmla="*/ 172 w 176"/>
                <a:gd name="T25" fmla="*/ 20 h 23"/>
                <a:gd name="T26" fmla="*/ 175 w 176"/>
                <a:gd name="T27" fmla="*/ 16 h 23"/>
                <a:gd name="T28" fmla="*/ 176 w 176"/>
                <a:gd name="T29" fmla="*/ 12 h 23"/>
                <a:gd name="T30" fmla="*/ 175 w 176"/>
                <a:gd name="T31" fmla="*/ 7 h 23"/>
                <a:gd name="T32" fmla="*/ 172 w 176"/>
                <a:gd name="T33" fmla="*/ 3 h 23"/>
                <a:gd name="T34" fmla="*/ 168 w 176"/>
                <a:gd name="T35" fmla="*/ 1 h 23"/>
                <a:gd name="T36" fmla="*/ 164 w 176"/>
                <a:gd name="T3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3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3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7" name="Freeform 1168">
              <a:extLst>
                <a:ext uri="{FF2B5EF4-FFF2-40B4-BE49-F238E27FC236}">
                  <a16:creationId xmlns:a16="http://schemas.microsoft.com/office/drawing/2014/main" xmlns="" id="{527DBA08-4A05-4BCA-B844-A187DF7ED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79700"/>
              <a:ext cx="69850" cy="9525"/>
            </a:xfrm>
            <a:custGeom>
              <a:avLst/>
              <a:gdLst>
                <a:gd name="T0" fmla="*/ 176 w 176"/>
                <a:gd name="T1" fmla="*/ 11 h 23"/>
                <a:gd name="T2" fmla="*/ 175 w 176"/>
                <a:gd name="T3" fmla="*/ 7 h 23"/>
                <a:gd name="T4" fmla="*/ 172 w 176"/>
                <a:gd name="T5" fmla="*/ 3 h 23"/>
                <a:gd name="T6" fmla="*/ 168 w 176"/>
                <a:gd name="T7" fmla="*/ 1 h 23"/>
                <a:gd name="T8" fmla="*/ 164 w 176"/>
                <a:gd name="T9" fmla="*/ 0 h 23"/>
                <a:gd name="T10" fmla="*/ 12 w 176"/>
                <a:gd name="T11" fmla="*/ 0 h 23"/>
                <a:gd name="T12" fmla="*/ 7 w 176"/>
                <a:gd name="T13" fmla="*/ 1 h 23"/>
                <a:gd name="T14" fmla="*/ 4 w 176"/>
                <a:gd name="T15" fmla="*/ 3 h 23"/>
                <a:gd name="T16" fmla="*/ 1 w 176"/>
                <a:gd name="T17" fmla="*/ 7 h 23"/>
                <a:gd name="T18" fmla="*/ 0 w 176"/>
                <a:gd name="T19" fmla="*/ 11 h 23"/>
                <a:gd name="T20" fmla="*/ 1 w 176"/>
                <a:gd name="T21" fmla="*/ 16 h 23"/>
                <a:gd name="T22" fmla="*/ 4 w 176"/>
                <a:gd name="T23" fmla="*/ 20 h 23"/>
                <a:gd name="T24" fmla="*/ 7 w 176"/>
                <a:gd name="T25" fmla="*/ 22 h 23"/>
                <a:gd name="T26" fmla="*/ 12 w 176"/>
                <a:gd name="T27" fmla="*/ 23 h 23"/>
                <a:gd name="T28" fmla="*/ 164 w 176"/>
                <a:gd name="T29" fmla="*/ 23 h 23"/>
                <a:gd name="T30" fmla="*/ 168 w 176"/>
                <a:gd name="T31" fmla="*/ 22 h 23"/>
                <a:gd name="T32" fmla="*/ 172 w 176"/>
                <a:gd name="T33" fmla="*/ 20 h 23"/>
                <a:gd name="T34" fmla="*/ 175 w 176"/>
                <a:gd name="T35" fmla="*/ 16 h 23"/>
                <a:gd name="T36" fmla="*/ 176 w 176"/>
                <a:gd name="T37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76" y="11"/>
                  </a:move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2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2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8" name="Freeform 1169">
              <a:extLst>
                <a:ext uri="{FF2B5EF4-FFF2-40B4-BE49-F238E27FC236}">
                  <a16:creationId xmlns:a16="http://schemas.microsoft.com/office/drawing/2014/main" xmlns="" id="{4C89D2D4-8C61-4BC8-9EBB-1CC3995E9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708275"/>
              <a:ext cx="46038" cy="9525"/>
            </a:xfrm>
            <a:custGeom>
              <a:avLst/>
              <a:gdLst>
                <a:gd name="T0" fmla="*/ 12 w 115"/>
                <a:gd name="T1" fmla="*/ 0 h 24"/>
                <a:gd name="T2" fmla="*/ 7 w 115"/>
                <a:gd name="T3" fmla="*/ 1 h 24"/>
                <a:gd name="T4" fmla="*/ 4 w 115"/>
                <a:gd name="T5" fmla="*/ 3 h 24"/>
                <a:gd name="T6" fmla="*/ 1 w 115"/>
                <a:gd name="T7" fmla="*/ 8 h 24"/>
                <a:gd name="T8" fmla="*/ 0 w 115"/>
                <a:gd name="T9" fmla="*/ 12 h 24"/>
                <a:gd name="T10" fmla="*/ 1 w 115"/>
                <a:gd name="T11" fmla="*/ 17 h 24"/>
                <a:gd name="T12" fmla="*/ 4 w 115"/>
                <a:gd name="T13" fmla="*/ 21 h 24"/>
                <a:gd name="T14" fmla="*/ 7 w 115"/>
                <a:gd name="T15" fmla="*/ 23 h 24"/>
                <a:gd name="T16" fmla="*/ 12 w 115"/>
                <a:gd name="T17" fmla="*/ 24 h 24"/>
                <a:gd name="T18" fmla="*/ 103 w 115"/>
                <a:gd name="T19" fmla="*/ 24 h 24"/>
                <a:gd name="T20" fmla="*/ 108 w 115"/>
                <a:gd name="T21" fmla="*/ 23 h 24"/>
                <a:gd name="T22" fmla="*/ 112 w 115"/>
                <a:gd name="T23" fmla="*/ 21 h 24"/>
                <a:gd name="T24" fmla="*/ 114 w 115"/>
                <a:gd name="T25" fmla="*/ 17 h 24"/>
                <a:gd name="T26" fmla="*/ 115 w 115"/>
                <a:gd name="T27" fmla="*/ 12 h 24"/>
                <a:gd name="T28" fmla="*/ 114 w 115"/>
                <a:gd name="T29" fmla="*/ 8 h 24"/>
                <a:gd name="T30" fmla="*/ 112 w 115"/>
                <a:gd name="T31" fmla="*/ 3 h 24"/>
                <a:gd name="T32" fmla="*/ 108 w 115"/>
                <a:gd name="T33" fmla="*/ 1 h 24"/>
                <a:gd name="T34" fmla="*/ 103 w 115"/>
                <a:gd name="T35" fmla="*/ 0 h 24"/>
                <a:gd name="T36" fmla="*/ 12 w 115"/>
                <a:gd name="T3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5" h="24">
                  <a:moveTo>
                    <a:pt x="12" y="0"/>
                  </a:moveTo>
                  <a:lnTo>
                    <a:pt x="7" y="1"/>
                  </a:lnTo>
                  <a:lnTo>
                    <a:pt x="4" y="3"/>
                  </a:lnTo>
                  <a:lnTo>
                    <a:pt x="1" y="8"/>
                  </a:lnTo>
                  <a:lnTo>
                    <a:pt x="0" y="12"/>
                  </a:lnTo>
                  <a:lnTo>
                    <a:pt x="1" y="17"/>
                  </a:lnTo>
                  <a:lnTo>
                    <a:pt x="4" y="21"/>
                  </a:lnTo>
                  <a:lnTo>
                    <a:pt x="7" y="23"/>
                  </a:lnTo>
                  <a:lnTo>
                    <a:pt x="12" y="24"/>
                  </a:lnTo>
                  <a:lnTo>
                    <a:pt x="103" y="24"/>
                  </a:lnTo>
                  <a:lnTo>
                    <a:pt x="108" y="23"/>
                  </a:lnTo>
                  <a:lnTo>
                    <a:pt x="112" y="21"/>
                  </a:lnTo>
                  <a:lnTo>
                    <a:pt x="114" y="17"/>
                  </a:lnTo>
                  <a:lnTo>
                    <a:pt x="115" y="12"/>
                  </a:lnTo>
                  <a:lnTo>
                    <a:pt x="114" y="8"/>
                  </a:lnTo>
                  <a:lnTo>
                    <a:pt x="112" y="3"/>
                  </a:lnTo>
                  <a:lnTo>
                    <a:pt x="108" y="1"/>
                  </a:lnTo>
                  <a:lnTo>
                    <a:pt x="103" y="0"/>
                  </a:lnTo>
                  <a:lnTo>
                    <a:pt x="1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</p:grpSp>
      <p:sp>
        <p:nvSpPr>
          <p:cNvPr id="19" name="Oval 15">
            <a:extLst>
              <a:ext uri="{FF2B5EF4-FFF2-40B4-BE49-F238E27FC236}">
                <a16:creationId xmlns:a16="http://schemas.microsoft.com/office/drawing/2014/main" xmlns="" id="{BDB611C0-188C-4800-8C8D-7405100DC7C7}"/>
              </a:ext>
            </a:extLst>
          </p:cNvPr>
          <p:cNvSpPr/>
          <p:nvPr/>
        </p:nvSpPr>
        <p:spPr>
          <a:xfrm>
            <a:off x="8460432" y="311832"/>
            <a:ext cx="62018" cy="60730"/>
          </a:xfrm>
          <a:prstGeom prst="ellipse">
            <a:avLst/>
          </a:prstGeom>
          <a:solidFill>
            <a:srgbClr val="769BC9">
              <a:lumMod val="50000"/>
            </a:srgbClr>
          </a:solidFill>
          <a:ln w="38100" cap="flat" cmpd="sng" algn="ctr">
            <a:solidFill>
              <a:sysClr val="window" lastClr="FFFFFF"/>
            </a:solidFill>
            <a:prstDash val="solid"/>
            <a:miter lim="800000"/>
          </a:ln>
          <a:effectLst/>
        </p:spPr>
        <p:txBody>
          <a:bodyPr lIns="91204" tIns="45604" rIns="91204" bIns="45604" rtlCol="0" anchor="ctr"/>
          <a:lstStyle/>
          <a:p>
            <a:pPr algn="ctr" defTabSz="912031"/>
            <a:endParaRPr lang="en-US" sz="1600" kern="0" dirty="0">
              <a:solidFill>
                <a:prstClr val="white"/>
              </a:solidFill>
              <a:latin typeface="Calibri Light"/>
            </a:endParaRPr>
          </a:p>
        </p:txBody>
      </p:sp>
      <p:sp>
        <p:nvSpPr>
          <p:cNvPr id="20" name="TextBox 19"/>
          <p:cNvSpPr txBox="1"/>
          <p:nvPr/>
        </p:nvSpPr>
        <p:spPr>
          <a:xfrm>
            <a:off x="8026763" y="19891"/>
            <a:ext cx="1488860" cy="307542"/>
          </a:xfrm>
          <a:prstGeom prst="rect">
            <a:avLst/>
          </a:prstGeom>
          <a:noFill/>
        </p:spPr>
        <p:txBody>
          <a:bodyPr wrap="square" lIns="91204" tIns="45604" rIns="91204" bIns="45604" rtlCol="0">
            <a:spAutoFit/>
          </a:bodyPr>
          <a:lstStyle/>
          <a:p>
            <a:pPr defTabSz="912031">
              <a:defRPr/>
            </a:pPr>
            <a:r>
              <a:rPr lang="ru-RU" sz="1400" b="1" kern="0" dirty="0">
                <a:solidFill>
                  <a:srgbClr val="FFFFFF"/>
                </a:solidFill>
              </a:rPr>
              <a:t>млн рублей</a:t>
            </a:r>
          </a:p>
        </p:txBody>
      </p:sp>
    </p:spTree>
    <p:extLst>
      <p:ext uri="{BB962C8B-B14F-4D97-AF65-F5344CB8AC3E}">
        <p14:creationId xmlns:p14="http://schemas.microsoft.com/office/powerpoint/2010/main" val="42247558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100">
        <p14:switch dir="r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alphaModFix amt="88000"/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Рисунок 5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707904" y="1264571"/>
            <a:ext cx="5328592" cy="3662536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sp>
        <p:nvSpPr>
          <p:cNvPr id="2" name="Freeform 39"/>
          <p:cNvSpPr>
            <a:spLocks noEditPoints="1"/>
          </p:cNvSpPr>
          <p:nvPr/>
        </p:nvSpPr>
        <p:spPr bwMode="auto">
          <a:xfrm>
            <a:off x="2051723" y="123714"/>
            <a:ext cx="5247529" cy="1140857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088" tIns="45546" rIns="91088" bIns="45546" numCol="1" anchor="t" anchorCtr="0" compatLnSpc="1">
            <a:prstTxWarp prst="textNoShape">
              <a:avLst/>
            </a:prstTxWarp>
          </a:bodyPr>
          <a:lstStyle/>
          <a:p>
            <a:pPr defTabSz="910733">
              <a:defRPr/>
            </a:pPr>
            <a:endParaRPr lang="en-US" kern="0">
              <a:solidFill>
                <a:srgbClr val="4472C4">
                  <a:lumMod val="75000"/>
                </a:srgbClr>
              </a:solidFill>
            </a:endParaRPr>
          </a:p>
        </p:txBody>
      </p:sp>
      <p:sp>
        <p:nvSpPr>
          <p:cNvPr id="3" name="Google Shape;63;p13"/>
          <p:cNvSpPr txBox="1">
            <a:spLocks/>
          </p:cNvSpPr>
          <p:nvPr/>
        </p:nvSpPr>
        <p:spPr>
          <a:xfrm>
            <a:off x="177540" y="-36830"/>
            <a:ext cx="8644843" cy="101750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021" tIns="91021" rIns="91021" bIns="91021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9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МУНИЦИПАЛЬНАЯ ПРОГРАММА</a:t>
            </a:r>
          </a:p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9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«РАЗВИТИЕ ФИЗИЧЕСКОЙ КУЛЬТУРЫ И СПОРТА </a:t>
            </a:r>
          </a:p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9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В ГОРОДЕ КОМСОМОЛЬСКЕ-НА-АМУРЕ»</a:t>
            </a:r>
          </a:p>
        </p:txBody>
      </p:sp>
      <p:graphicFrame>
        <p:nvGraphicFramePr>
          <p:cNvPr id="5" name="Таблица 4">
            <a:extLst>
              <a:ext uri="{FF2B5EF4-FFF2-40B4-BE49-F238E27FC236}">
                <a16:creationId xmlns:a16="http://schemas.microsoft.com/office/drawing/2014/main" xmlns="" id="{99234913-F249-4BE9-9F7E-37868B5E067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712888149"/>
              </p:ext>
            </p:extLst>
          </p:nvPr>
        </p:nvGraphicFramePr>
        <p:xfrm>
          <a:off x="107503" y="843558"/>
          <a:ext cx="8928993" cy="4205399"/>
        </p:xfrm>
        <a:graphic>
          <a:graphicData uri="http://schemas.openxmlformats.org/drawingml/2006/table">
            <a:tbl>
              <a:tblPr/>
              <a:tblGrid>
                <a:gridCol w="452868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3423635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11022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846716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923688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923688">
                  <a:extLst>
                    <a:ext uri="{9D8B030D-6E8A-4147-A177-3AD203B41FA5}">
                      <a16:colId xmlns:a16="http://schemas.microsoft.com/office/drawing/2014/main" xmlns="" val="2060876888"/>
                    </a:ext>
                  </a:extLst>
                </a:gridCol>
                <a:gridCol w="923688">
                  <a:extLst>
                    <a:ext uri="{9D8B030D-6E8A-4147-A177-3AD203B41FA5}">
                      <a16:colId xmlns:a16="http://schemas.microsoft.com/office/drawing/2014/main" xmlns="" val="2174776356"/>
                    </a:ext>
                  </a:extLst>
                </a:gridCol>
                <a:gridCol w="923688">
                  <a:extLst>
                    <a:ext uri="{9D8B030D-6E8A-4147-A177-3AD203B41FA5}">
                      <a16:colId xmlns:a16="http://schemas.microsoft.com/office/drawing/2014/main" xmlns="" val="4055745400"/>
                    </a:ext>
                  </a:extLst>
                </a:gridCol>
              </a:tblGrid>
              <a:tr h="450085"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№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п/п</a:t>
                      </a:r>
                      <a:endParaRPr kumimoji="0" lang="ru-RU" altLang="ru-RU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309" marB="38309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Перечень основных показателей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муниципальной программы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827088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235075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43063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Ед. изм.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2023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год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(факт)</a:t>
                      </a:r>
                    </a:p>
                  </a:txBody>
                  <a:tcPr marL="93608" marR="93608" marT="38303" marB="3830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2024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(оценка)</a:t>
                      </a:r>
                    </a:p>
                  </a:txBody>
                  <a:tcPr marL="93614" marR="93614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2025 год  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</a:endParaRP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3614" marR="93614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2026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3614" marR="93614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2027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3614" marR="93614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589738"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1.</a:t>
                      </a:r>
                      <a:endParaRPr kumimoji="0" lang="ru-RU" altLang="ru-RU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7" marR="93607" marT="38360" marB="3836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827088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235075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43063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Доля граждан города Комсомольска-на-Амуре, систематически занимающихся физической культурой и спортом</a:t>
                      </a:r>
                      <a:endParaRPr kumimoji="0" lang="ru-RU" altLang="ru-RU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3607" marR="93607" marT="38360" marB="3836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%</a:t>
                      </a:r>
                    </a:p>
                  </a:txBody>
                  <a:tcPr marL="93607" marR="93607" marT="38360" marB="3836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56,4</a:t>
                      </a:r>
                      <a:endParaRPr kumimoji="0" lang="ru-RU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59,7</a:t>
                      </a:r>
                      <a:endParaRPr kumimoji="0" lang="ru-RU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59,7</a:t>
                      </a:r>
                      <a:endParaRPr kumimoji="0" lang="ru-RU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2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59,7</a:t>
                      </a:r>
                      <a:endParaRPr kumimoji="0" lang="ru-RU" sz="12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2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63,3</a:t>
                      </a:r>
                      <a:endParaRPr kumimoji="0" lang="ru-RU" sz="12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70662520"/>
                  </a:ext>
                </a:extLst>
              </a:tr>
              <a:tr h="1206606"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2.</a:t>
                      </a:r>
                    </a:p>
                  </a:txBody>
                  <a:tcPr marL="93607" marR="93607" marT="38360" marB="3836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Доля занимающихся на этапе высшего спортивного мастерства в организациях, осуществляющих спортивную подготовку, в общем количестве занимающихся на этапе совершенствования спортивного мастерства в организациях, осуществляющих спортивную подготовку</a:t>
                      </a:r>
                    </a:p>
                  </a:txBody>
                  <a:tcPr marL="93607" marR="93607" marT="38360" marB="3836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%</a:t>
                      </a:r>
                    </a:p>
                  </a:txBody>
                  <a:tcPr marL="93607" marR="93607" marT="38360" marB="3836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60,7</a:t>
                      </a:r>
                      <a:endParaRPr kumimoji="0" lang="ru-RU" altLang="ru-RU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7" marR="93607" marT="38360" marB="3836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25,0</a:t>
                      </a:r>
                      <a:endParaRPr kumimoji="0" lang="ru-RU" altLang="ru-RU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7" marR="93607" marT="38360" marB="3836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25,0</a:t>
                      </a:r>
                      <a:endParaRPr kumimoji="0" lang="ru-RU" altLang="ru-RU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14" marR="93614" marT="38318" marB="38318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25,0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14" marR="93614" marT="38318" marB="38318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25,0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14" marR="93614" marT="38318" marB="38318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388690627"/>
                  </a:ext>
                </a:extLst>
              </a:tr>
              <a:tr h="589738"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3.</a:t>
                      </a:r>
                      <a:endParaRPr kumimoji="0" lang="ru-RU" altLang="ru-RU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7" marR="93607" marT="38360" marB="3836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Уровень обеспеченности населения спортивными сооружениями, исходя из единовременной пропускной способности</a:t>
                      </a:r>
                      <a:endParaRPr kumimoji="0" lang="ru-RU" altLang="ru-RU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3607" marR="93607" marT="38360" marB="3836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%</a:t>
                      </a:r>
                    </a:p>
                  </a:txBody>
                  <a:tcPr marL="93607" marR="93607" marT="38360" marB="3836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58,6</a:t>
                      </a:r>
                      <a:endParaRPr kumimoji="0" lang="ru-RU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59,5</a:t>
                      </a:r>
                      <a:endParaRPr kumimoji="0" lang="ru-RU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59,5</a:t>
                      </a:r>
                      <a:endParaRPr kumimoji="0" lang="ru-RU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2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60,5</a:t>
                      </a:r>
                      <a:endParaRPr kumimoji="0" lang="ru-RU" sz="12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2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61,7</a:t>
                      </a:r>
                      <a:endParaRPr kumimoji="0" lang="ru-RU" sz="12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3289173402"/>
                  </a:ext>
                </a:extLst>
              </a:tr>
              <a:tr h="1369232"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4.</a:t>
                      </a:r>
                      <a:endParaRPr kumimoji="0" lang="ru-RU" altLang="ru-RU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7" marR="93607" marT="38360" marB="3836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Доля населения, выполнившего нормативы Всероссийского физкультурно-спортивного  комплекса «Готов к труду и обороне» (ГТО), в общей численности населения города Комсомольска-на-Амуре, принявшего участие в сдаче нормативов  Всероссийского физкультурно-спортивного  комплекса «Готов к труду и обороне» (ГТО)</a:t>
                      </a:r>
                      <a:endParaRPr kumimoji="0" lang="ru-RU" altLang="ru-RU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3607" marR="93607" marT="38360" marB="3836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%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ru-RU" altLang="ru-RU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7" marR="93607" marT="38360" marB="3836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93,1</a:t>
                      </a:r>
                      <a:endParaRPr kumimoji="0" lang="ru-RU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53,0</a:t>
                      </a:r>
                      <a:endParaRPr kumimoji="0" lang="ru-RU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53,0</a:t>
                      </a:r>
                      <a:endParaRPr kumimoji="0" lang="ru-RU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2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53,0</a:t>
                      </a:r>
                      <a:endParaRPr kumimoji="0" lang="ru-RU" sz="12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2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54,0</a:t>
                      </a:r>
                      <a:endParaRPr kumimoji="0" lang="ru-RU" sz="12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0161832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100">
        <p14:switch dir="r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alphaModFix amt="88000"/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Рисунок 3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571999" y="1563638"/>
            <a:ext cx="4322471" cy="3384376"/>
          </a:xfrm>
          <a:prstGeom prst="rect">
            <a:avLst/>
          </a:prstGeom>
        </p:spPr>
      </p:pic>
      <p:sp>
        <p:nvSpPr>
          <p:cNvPr id="2" name="Freeform 39"/>
          <p:cNvSpPr>
            <a:spLocks noEditPoints="1"/>
          </p:cNvSpPr>
          <p:nvPr/>
        </p:nvSpPr>
        <p:spPr bwMode="auto">
          <a:xfrm>
            <a:off x="1475656" y="195977"/>
            <a:ext cx="6336704" cy="996371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088" tIns="45546" rIns="91088" bIns="45546" numCol="1" anchor="t" anchorCtr="0" compatLnSpc="1">
            <a:prstTxWarp prst="textNoShape">
              <a:avLst/>
            </a:prstTxWarp>
          </a:bodyPr>
          <a:lstStyle/>
          <a:p>
            <a:pPr defTabSz="910733">
              <a:defRPr/>
            </a:pPr>
            <a:endParaRPr lang="en-US" kern="0">
              <a:solidFill>
                <a:srgbClr val="4472C4">
                  <a:lumMod val="75000"/>
                </a:srgbClr>
              </a:solidFill>
            </a:endParaRPr>
          </a:p>
        </p:txBody>
      </p:sp>
      <p:sp>
        <p:nvSpPr>
          <p:cNvPr id="3" name="Google Shape;63;p13"/>
          <p:cNvSpPr txBox="1">
            <a:spLocks/>
          </p:cNvSpPr>
          <p:nvPr/>
        </p:nvSpPr>
        <p:spPr>
          <a:xfrm>
            <a:off x="452727" y="390620"/>
            <a:ext cx="8441744" cy="8017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021" tIns="91021" rIns="91021" bIns="91021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9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МУНИЦИПАЛЬНАЯ ПРОГРАММА</a:t>
            </a:r>
          </a:p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9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«РАЗВИТИЕ ДОРОЖНОЙ СЕТИ, БЛАГОУСТРОЙСТВО ГОРОДА</a:t>
            </a:r>
          </a:p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9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КОМСОМОЛЬСКА-НА-АМУРЕ»</a:t>
            </a:r>
          </a:p>
        </p:txBody>
      </p:sp>
      <p:graphicFrame>
        <p:nvGraphicFramePr>
          <p:cNvPr id="6" name="Group 1268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820340832"/>
              </p:ext>
            </p:extLst>
          </p:nvPr>
        </p:nvGraphicFramePr>
        <p:xfrm>
          <a:off x="255525" y="1511062"/>
          <a:ext cx="8640959" cy="3512332"/>
        </p:xfrm>
        <a:graphic>
          <a:graphicData uri="http://schemas.openxmlformats.org/drawingml/2006/table">
            <a:tbl>
              <a:tblPr/>
              <a:tblGrid>
                <a:gridCol w="4249461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935114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</a:tblGrid>
              <a:tr h="492467"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Наименование основных направлений расходов</a:t>
                      </a:r>
                    </a:p>
                  </a:txBody>
                  <a:tcPr marL="91428" marR="91428" marT="45602" marB="45602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2023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год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(факт)</a:t>
                      </a:r>
                    </a:p>
                  </a:txBody>
                  <a:tcPr marL="91428" marR="91428" marT="45602" marB="45602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2024 год 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</a:endParaRP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(оценка)</a:t>
                      </a:r>
                    </a:p>
                  </a:txBody>
                  <a:tcPr marL="91435" marR="91435" marT="45618" marB="45618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2025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1435" marR="91435" marT="45618" marB="45618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2026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1435" marR="91435" marT="45618" marB="45618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2027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1435" marR="91435" marT="45618" marB="45618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360040"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tabLst>
                          <a:tab pos="85725" algn="l"/>
                        </a:tabLst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846138" indent="-285750" algn="l" defTabSz="685256" rtl="0" eaLnBrk="0" latinLnBrk="0" hangingPunct="0">
                        <a:spcBef>
                          <a:spcPct val="20000"/>
                        </a:spcBef>
                        <a:tabLst>
                          <a:tab pos="85725" algn="l"/>
                        </a:tabLst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254125" indent="-228600" algn="l" defTabSz="685256" rtl="0" eaLnBrk="0" latinLnBrk="0" hangingPunct="0">
                        <a:spcBef>
                          <a:spcPct val="20000"/>
                        </a:spcBef>
                        <a:tabLst>
                          <a:tab pos="85725" algn="l"/>
                        </a:tabLst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62113" indent="-228600" algn="l" defTabSz="685256" rtl="0" eaLnBrk="0" latinLnBrk="0" hangingPunct="0">
                        <a:spcBef>
                          <a:spcPct val="20000"/>
                        </a:spcBef>
                        <a:tabLst>
                          <a:tab pos="85725" algn="l"/>
                        </a:tabLs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70100" indent="-228600" algn="l" defTabSz="685256" rtl="0" eaLnBrk="0" latinLnBrk="0" hangingPunct="0">
                        <a:spcBef>
                          <a:spcPct val="20000"/>
                        </a:spcBef>
                        <a:tabLst>
                          <a:tab pos="85725" algn="l"/>
                        </a:tabLs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273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tabLst>
                          <a:tab pos="85725" algn="l"/>
                        </a:tabLs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845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tabLst>
                          <a:tab pos="85725" algn="l"/>
                        </a:tabLs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417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tabLst>
                          <a:tab pos="85725" algn="l"/>
                        </a:tabLs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989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tabLst>
                          <a:tab pos="85725" algn="l"/>
                        </a:tabLs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85725" algn="l"/>
                        </a:tabLst>
                      </a:pPr>
                      <a:r>
                        <a:rPr kumimoji="0" lang="ru-RU" altLang="ru-RU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Развитие, модернизация и содержание дорожной сети города Комсомольска-на-Амуре</a:t>
                      </a:r>
                    </a:p>
                  </a:txBody>
                  <a:tcPr marL="91428" marR="91428" marT="45624" marB="45624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165,0</a:t>
                      </a:r>
                      <a:endParaRPr kumimoji="0" lang="ru-RU" altLang="ru-RU" sz="14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28" marR="91428" marT="45624" marB="4562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205,5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28" marR="91428" marT="45624" marB="4562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166,1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T="45596" marB="45596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166,7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T="45596" marB="45596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165,0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T="45596" marB="45596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434148"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846138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254125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62113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701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273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845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417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989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Развитие и содержание объектов благоустройства города Комсомольска-на-Амуре</a:t>
                      </a:r>
                    </a:p>
                  </a:txBody>
                  <a:tcPr marL="91428" marR="91428" marT="45624" marB="45624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160,6</a:t>
                      </a:r>
                      <a:endParaRPr kumimoji="0" lang="ru-RU" altLang="ru-RU" sz="14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28" marR="91428" marT="45624" marB="4562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148,5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28" marR="91428" marT="45624" marB="4562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124,2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T="45596" marB="45596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78,6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T="45596" marB="45596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78,6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T="45596" marB="45596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434148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Совершенствование организации движения транспортных средств и пешеходов</a:t>
                      </a:r>
                    </a:p>
                  </a:txBody>
                  <a:tcPr marL="91428" marR="91428" marT="45624" marB="45624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25,1</a:t>
                      </a:r>
                      <a:endParaRPr kumimoji="0" lang="ru-RU" altLang="ru-RU" sz="14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28" marR="91428" marT="45624" marB="4562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27,5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28" marR="91428" marT="45624" marB="4562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28,2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T="45596" marB="45596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28,2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T="45596" marB="45596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28,2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T="45596" marB="45596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1181569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Мероприятия по приведению дорожной сети Комсомольской агломерации в соответствие с нормативными требованиями по транспортно-эксплуатационным показателям в целях реализации мероприятий программы дорожной деятельности региональных проектов «Дорожная сеть» и «Общесистемные меры развития дорожного хозяйства» в рамках национального проекта «Безопасные и качественные дороги»</a:t>
                      </a:r>
                    </a:p>
                  </a:txBody>
                  <a:tcPr marL="91428" marR="91428" marT="45624" marB="45624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580,0</a:t>
                      </a:r>
                      <a:endParaRPr kumimoji="0" lang="ru-RU" altLang="ru-RU" sz="14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28" marR="91428" marT="45624" marB="4562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580,0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28" marR="91428" marT="45624" marB="4562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303,0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T="45596" marB="45596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303,0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T="45596" marB="45596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303,0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T="45596" marB="45596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437509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Реализация мероприятия в рамках регионального проекта «Безопасность дорожного движения»</a:t>
                      </a:r>
                      <a:endParaRPr kumimoji="0" lang="ru-RU" altLang="ru-RU" sz="11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28" marR="91428" marT="45624" marB="45624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10,3</a:t>
                      </a:r>
                      <a:endParaRPr kumimoji="0" lang="ru-RU" altLang="ru-RU" sz="14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28" marR="91428" marT="45624" marB="4562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-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28" marR="91428" marT="45624" marB="4562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-</a:t>
                      </a:r>
                      <a:endParaRPr kumimoji="0" lang="ru-RU" altLang="ru-RU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T="45596" marB="45596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-</a:t>
                      </a:r>
                      <a:endParaRPr kumimoji="0" lang="ru-RU" altLang="ru-RU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T="45596" marB="45596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-</a:t>
                      </a:r>
                      <a:endParaRPr kumimoji="0" lang="ru-RU" altLang="ru-RU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T="45596" marB="45596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</a:tr>
            </a:tbl>
          </a:graphicData>
        </a:graphic>
      </p:graphicFrame>
      <p:sp>
        <p:nvSpPr>
          <p:cNvPr id="5" name="Прямоугольник 4">
            <a:extLst>
              <a:ext uri="{FF2B5EF4-FFF2-40B4-BE49-F238E27FC236}">
                <a16:creationId xmlns:a16="http://schemas.microsoft.com/office/drawing/2014/main" xmlns="" id="{6C5654DE-73B0-499F-96E9-82C58C8B27A7}"/>
              </a:ext>
            </a:extLst>
          </p:cNvPr>
          <p:cNvSpPr/>
          <p:nvPr/>
        </p:nvSpPr>
        <p:spPr>
          <a:xfrm>
            <a:off x="431886" y="1131590"/>
            <a:ext cx="8483426" cy="338320"/>
          </a:xfrm>
          <a:prstGeom prst="rect">
            <a:avLst/>
          </a:prstGeom>
        </p:spPr>
        <p:txBody>
          <a:bodyPr wrap="square" lIns="91204" tIns="45604" rIns="91204" bIns="45604">
            <a:spAutoFit/>
          </a:bodyPr>
          <a:lstStyle/>
          <a:p>
            <a:pPr algn="just">
              <a:defRPr/>
            </a:pPr>
            <a:r>
              <a:rPr lang="ru-RU" sz="1600" b="1" i="1" u="sng" dirty="0">
                <a:solidFill>
                  <a:srgbClr val="000000"/>
                </a:solidFill>
              </a:rPr>
              <a:t>Цель муниципальной программы</a:t>
            </a:r>
            <a:r>
              <a:rPr lang="ru-RU" sz="1600" b="1" i="1" dirty="0">
                <a:solidFill>
                  <a:srgbClr val="000000"/>
                </a:solidFill>
              </a:rPr>
              <a:t> - </a:t>
            </a:r>
            <a:r>
              <a:rPr lang="ru-RU" sz="1500" b="1" i="1" dirty="0">
                <a:solidFill>
                  <a:srgbClr val="000000"/>
                </a:solidFill>
              </a:rPr>
              <a:t>развитие дорожной сети, благоустройство города</a:t>
            </a:r>
          </a:p>
        </p:txBody>
      </p:sp>
      <p:sp>
        <p:nvSpPr>
          <p:cNvPr id="7" name="Arrow: Chevron 3">
            <a:extLst>
              <a:ext uri="{FF2B5EF4-FFF2-40B4-BE49-F238E27FC236}">
                <a16:creationId xmlns:a16="http://schemas.microsoft.com/office/drawing/2014/main" xmlns="" id="{B74DCDE5-F6FF-490A-B8D2-396498CA034B}"/>
              </a:ext>
            </a:extLst>
          </p:cNvPr>
          <p:cNvSpPr/>
          <p:nvPr/>
        </p:nvSpPr>
        <p:spPr>
          <a:xfrm>
            <a:off x="7625089" y="49771"/>
            <a:ext cx="1525100" cy="292426"/>
          </a:xfrm>
          <a:prstGeom prst="chevron">
            <a:avLst/>
          </a:prstGeom>
          <a:solidFill>
            <a:srgbClr val="769BC9">
              <a:lumMod val="50000"/>
              <a:alpha val="70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91204" tIns="45604" rIns="91204" bIns="45604" rtlCol="0" anchor="ctr"/>
          <a:lstStyle/>
          <a:p>
            <a:pPr algn="ctr" defTabSz="912031"/>
            <a:endParaRPr lang="en-US" kern="0">
              <a:solidFill>
                <a:prstClr val="black"/>
              </a:solidFill>
              <a:latin typeface="Calibri Light"/>
            </a:endParaRPr>
          </a:p>
        </p:txBody>
      </p:sp>
      <p:grpSp>
        <p:nvGrpSpPr>
          <p:cNvPr id="8" name="Group 57">
            <a:extLst>
              <a:ext uri="{FF2B5EF4-FFF2-40B4-BE49-F238E27FC236}">
                <a16:creationId xmlns:a16="http://schemas.microsoft.com/office/drawing/2014/main" xmlns="" id="{EE4EA1F8-2E82-4BD3-8FEE-7C36ADF445AB}"/>
              </a:ext>
            </a:extLst>
          </p:cNvPr>
          <p:cNvGrpSpPr/>
          <p:nvPr/>
        </p:nvGrpSpPr>
        <p:grpSpPr>
          <a:xfrm>
            <a:off x="7799924" y="49771"/>
            <a:ext cx="300790" cy="262358"/>
            <a:chOff x="4892675" y="2516188"/>
            <a:chExt cx="287338" cy="285750"/>
          </a:xfrm>
          <a:solidFill>
            <a:sysClr val="window" lastClr="FFFFFF"/>
          </a:solidFill>
        </p:grpSpPr>
        <p:sp>
          <p:nvSpPr>
            <p:cNvPr id="9" name="Freeform 1161">
              <a:extLst>
                <a:ext uri="{FF2B5EF4-FFF2-40B4-BE49-F238E27FC236}">
                  <a16:creationId xmlns:a16="http://schemas.microsoft.com/office/drawing/2014/main" xmlns="" id="{DECD2C4C-30A1-4095-BAEF-0291C42CC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675" y="2554288"/>
              <a:ext cx="200025" cy="220663"/>
            </a:xfrm>
            <a:custGeom>
              <a:avLst/>
              <a:gdLst>
                <a:gd name="T0" fmla="*/ 411 w 506"/>
                <a:gd name="T1" fmla="*/ 506 h 554"/>
                <a:gd name="T2" fmla="*/ 506 w 506"/>
                <a:gd name="T3" fmla="*/ 410 h 554"/>
                <a:gd name="T4" fmla="*/ 506 w 506"/>
                <a:gd name="T5" fmla="*/ 11 h 554"/>
                <a:gd name="T6" fmla="*/ 505 w 506"/>
                <a:gd name="T7" fmla="*/ 7 h 554"/>
                <a:gd name="T8" fmla="*/ 503 w 506"/>
                <a:gd name="T9" fmla="*/ 3 h 554"/>
                <a:gd name="T10" fmla="*/ 499 w 506"/>
                <a:gd name="T11" fmla="*/ 1 h 554"/>
                <a:gd name="T12" fmla="*/ 494 w 506"/>
                <a:gd name="T13" fmla="*/ 0 h 554"/>
                <a:gd name="T14" fmla="*/ 410 w 506"/>
                <a:gd name="T15" fmla="*/ 0 h 554"/>
                <a:gd name="T16" fmla="*/ 410 w 506"/>
                <a:gd name="T17" fmla="*/ 71 h 554"/>
                <a:gd name="T18" fmla="*/ 434 w 506"/>
                <a:gd name="T19" fmla="*/ 71 h 554"/>
                <a:gd name="T20" fmla="*/ 434 w 506"/>
                <a:gd name="T21" fmla="*/ 481 h 554"/>
                <a:gd name="T22" fmla="*/ 73 w 506"/>
                <a:gd name="T23" fmla="*/ 481 h 554"/>
                <a:gd name="T24" fmla="*/ 73 w 506"/>
                <a:gd name="T25" fmla="*/ 71 h 554"/>
                <a:gd name="T26" fmla="*/ 97 w 506"/>
                <a:gd name="T27" fmla="*/ 71 h 554"/>
                <a:gd name="T28" fmla="*/ 97 w 506"/>
                <a:gd name="T29" fmla="*/ 0 h 554"/>
                <a:gd name="T30" fmla="*/ 12 w 506"/>
                <a:gd name="T31" fmla="*/ 0 h 554"/>
                <a:gd name="T32" fmla="*/ 7 w 506"/>
                <a:gd name="T33" fmla="*/ 1 h 554"/>
                <a:gd name="T34" fmla="*/ 4 w 506"/>
                <a:gd name="T35" fmla="*/ 3 h 554"/>
                <a:gd name="T36" fmla="*/ 1 w 506"/>
                <a:gd name="T37" fmla="*/ 7 h 554"/>
                <a:gd name="T38" fmla="*/ 0 w 506"/>
                <a:gd name="T39" fmla="*/ 11 h 554"/>
                <a:gd name="T40" fmla="*/ 0 w 506"/>
                <a:gd name="T41" fmla="*/ 494 h 554"/>
                <a:gd name="T42" fmla="*/ 0 w 506"/>
                <a:gd name="T43" fmla="*/ 501 h 554"/>
                <a:gd name="T44" fmla="*/ 1 w 506"/>
                <a:gd name="T45" fmla="*/ 508 h 554"/>
                <a:gd name="T46" fmla="*/ 2 w 506"/>
                <a:gd name="T47" fmla="*/ 514 h 554"/>
                <a:gd name="T48" fmla="*/ 4 w 506"/>
                <a:gd name="T49" fmla="*/ 520 h 554"/>
                <a:gd name="T50" fmla="*/ 6 w 506"/>
                <a:gd name="T51" fmla="*/ 525 h 554"/>
                <a:gd name="T52" fmla="*/ 9 w 506"/>
                <a:gd name="T53" fmla="*/ 530 h 554"/>
                <a:gd name="T54" fmla="*/ 12 w 506"/>
                <a:gd name="T55" fmla="*/ 534 h 554"/>
                <a:gd name="T56" fmla="*/ 15 w 506"/>
                <a:gd name="T57" fmla="*/ 538 h 554"/>
                <a:gd name="T58" fmla="*/ 20 w 506"/>
                <a:gd name="T59" fmla="*/ 542 h 554"/>
                <a:gd name="T60" fmla="*/ 24 w 506"/>
                <a:gd name="T61" fmla="*/ 546 h 554"/>
                <a:gd name="T62" fmla="*/ 29 w 506"/>
                <a:gd name="T63" fmla="*/ 548 h 554"/>
                <a:gd name="T64" fmla="*/ 35 w 506"/>
                <a:gd name="T65" fmla="*/ 550 h 554"/>
                <a:gd name="T66" fmla="*/ 40 w 506"/>
                <a:gd name="T67" fmla="*/ 552 h 554"/>
                <a:gd name="T68" fmla="*/ 46 w 506"/>
                <a:gd name="T69" fmla="*/ 553 h 554"/>
                <a:gd name="T70" fmla="*/ 53 w 506"/>
                <a:gd name="T71" fmla="*/ 554 h 554"/>
                <a:gd name="T72" fmla="*/ 60 w 506"/>
                <a:gd name="T73" fmla="*/ 554 h 554"/>
                <a:gd name="T74" fmla="*/ 396 w 506"/>
                <a:gd name="T75" fmla="*/ 554 h 554"/>
                <a:gd name="T76" fmla="*/ 408 w 506"/>
                <a:gd name="T77" fmla="*/ 512 h 554"/>
                <a:gd name="T78" fmla="*/ 409 w 506"/>
                <a:gd name="T79" fmla="*/ 509 h 554"/>
                <a:gd name="T80" fmla="*/ 411 w 506"/>
                <a:gd name="T81" fmla="*/ 506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06" h="554">
                  <a:moveTo>
                    <a:pt x="411" y="506"/>
                  </a:moveTo>
                  <a:lnTo>
                    <a:pt x="506" y="410"/>
                  </a:lnTo>
                  <a:lnTo>
                    <a:pt x="506" y="11"/>
                  </a:lnTo>
                  <a:lnTo>
                    <a:pt x="505" y="7"/>
                  </a:lnTo>
                  <a:lnTo>
                    <a:pt x="503" y="3"/>
                  </a:lnTo>
                  <a:lnTo>
                    <a:pt x="499" y="1"/>
                  </a:lnTo>
                  <a:lnTo>
                    <a:pt x="494" y="0"/>
                  </a:lnTo>
                  <a:lnTo>
                    <a:pt x="410" y="0"/>
                  </a:lnTo>
                  <a:lnTo>
                    <a:pt x="410" y="71"/>
                  </a:lnTo>
                  <a:lnTo>
                    <a:pt x="434" y="71"/>
                  </a:lnTo>
                  <a:lnTo>
                    <a:pt x="434" y="481"/>
                  </a:lnTo>
                  <a:lnTo>
                    <a:pt x="73" y="481"/>
                  </a:lnTo>
                  <a:lnTo>
                    <a:pt x="73" y="71"/>
                  </a:lnTo>
                  <a:lnTo>
                    <a:pt x="97" y="71"/>
                  </a:lnTo>
                  <a:lnTo>
                    <a:pt x="97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0" y="494"/>
                  </a:lnTo>
                  <a:lnTo>
                    <a:pt x="0" y="501"/>
                  </a:lnTo>
                  <a:lnTo>
                    <a:pt x="1" y="508"/>
                  </a:lnTo>
                  <a:lnTo>
                    <a:pt x="2" y="514"/>
                  </a:lnTo>
                  <a:lnTo>
                    <a:pt x="4" y="520"/>
                  </a:lnTo>
                  <a:lnTo>
                    <a:pt x="6" y="525"/>
                  </a:lnTo>
                  <a:lnTo>
                    <a:pt x="9" y="530"/>
                  </a:lnTo>
                  <a:lnTo>
                    <a:pt x="12" y="534"/>
                  </a:lnTo>
                  <a:lnTo>
                    <a:pt x="15" y="538"/>
                  </a:lnTo>
                  <a:lnTo>
                    <a:pt x="20" y="542"/>
                  </a:lnTo>
                  <a:lnTo>
                    <a:pt x="24" y="546"/>
                  </a:lnTo>
                  <a:lnTo>
                    <a:pt x="29" y="548"/>
                  </a:lnTo>
                  <a:lnTo>
                    <a:pt x="35" y="550"/>
                  </a:lnTo>
                  <a:lnTo>
                    <a:pt x="40" y="552"/>
                  </a:lnTo>
                  <a:lnTo>
                    <a:pt x="46" y="553"/>
                  </a:lnTo>
                  <a:lnTo>
                    <a:pt x="53" y="554"/>
                  </a:lnTo>
                  <a:lnTo>
                    <a:pt x="60" y="554"/>
                  </a:lnTo>
                  <a:lnTo>
                    <a:pt x="396" y="554"/>
                  </a:lnTo>
                  <a:lnTo>
                    <a:pt x="408" y="512"/>
                  </a:lnTo>
                  <a:lnTo>
                    <a:pt x="409" y="509"/>
                  </a:lnTo>
                  <a:lnTo>
                    <a:pt x="411" y="50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0" name="Freeform 1162">
              <a:extLst>
                <a:ext uri="{FF2B5EF4-FFF2-40B4-BE49-F238E27FC236}">
                  <a16:creationId xmlns:a16="http://schemas.microsoft.com/office/drawing/2014/main" xmlns="" id="{ACA6B076-61E2-4FF2-A002-3BAC97091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22550"/>
              <a:ext cx="69850" cy="9525"/>
            </a:xfrm>
            <a:custGeom>
              <a:avLst/>
              <a:gdLst>
                <a:gd name="T0" fmla="*/ 164 w 176"/>
                <a:gd name="T1" fmla="*/ 0 h 25"/>
                <a:gd name="T2" fmla="*/ 12 w 176"/>
                <a:gd name="T3" fmla="*/ 0 h 25"/>
                <a:gd name="T4" fmla="*/ 7 w 176"/>
                <a:gd name="T5" fmla="*/ 1 h 25"/>
                <a:gd name="T6" fmla="*/ 4 w 176"/>
                <a:gd name="T7" fmla="*/ 4 h 25"/>
                <a:gd name="T8" fmla="*/ 1 w 176"/>
                <a:gd name="T9" fmla="*/ 7 h 25"/>
                <a:gd name="T10" fmla="*/ 0 w 176"/>
                <a:gd name="T11" fmla="*/ 12 h 25"/>
                <a:gd name="T12" fmla="*/ 1 w 176"/>
                <a:gd name="T13" fmla="*/ 18 h 25"/>
                <a:gd name="T14" fmla="*/ 4 w 176"/>
                <a:gd name="T15" fmla="*/ 21 h 25"/>
                <a:gd name="T16" fmla="*/ 7 w 176"/>
                <a:gd name="T17" fmla="*/ 24 h 25"/>
                <a:gd name="T18" fmla="*/ 12 w 176"/>
                <a:gd name="T19" fmla="*/ 25 h 25"/>
                <a:gd name="T20" fmla="*/ 164 w 176"/>
                <a:gd name="T21" fmla="*/ 25 h 25"/>
                <a:gd name="T22" fmla="*/ 168 w 176"/>
                <a:gd name="T23" fmla="*/ 24 h 25"/>
                <a:gd name="T24" fmla="*/ 172 w 176"/>
                <a:gd name="T25" fmla="*/ 21 h 25"/>
                <a:gd name="T26" fmla="*/ 175 w 176"/>
                <a:gd name="T27" fmla="*/ 18 h 25"/>
                <a:gd name="T28" fmla="*/ 176 w 176"/>
                <a:gd name="T29" fmla="*/ 12 h 25"/>
                <a:gd name="T30" fmla="*/ 175 w 176"/>
                <a:gd name="T31" fmla="*/ 7 h 25"/>
                <a:gd name="T32" fmla="*/ 172 w 176"/>
                <a:gd name="T33" fmla="*/ 4 h 25"/>
                <a:gd name="T34" fmla="*/ 168 w 176"/>
                <a:gd name="T35" fmla="*/ 1 h 25"/>
                <a:gd name="T36" fmla="*/ 164 w 176"/>
                <a:gd name="T3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5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4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8"/>
                  </a:lnTo>
                  <a:lnTo>
                    <a:pt x="4" y="21"/>
                  </a:lnTo>
                  <a:lnTo>
                    <a:pt x="7" y="24"/>
                  </a:lnTo>
                  <a:lnTo>
                    <a:pt x="12" y="25"/>
                  </a:lnTo>
                  <a:lnTo>
                    <a:pt x="164" y="25"/>
                  </a:lnTo>
                  <a:lnTo>
                    <a:pt x="168" y="24"/>
                  </a:lnTo>
                  <a:lnTo>
                    <a:pt x="172" y="21"/>
                  </a:lnTo>
                  <a:lnTo>
                    <a:pt x="175" y="18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4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1" name="Freeform 1163">
              <a:extLst>
                <a:ext uri="{FF2B5EF4-FFF2-40B4-BE49-F238E27FC236}">
                  <a16:creationId xmlns:a16="http://schemas.microsoft.com/office/drawing/2014/main" xmlns="" id="{430041FE-A5BC-456F-85E7-0E6E667DE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300" y="2516188"/>
              <a:ext cx="104775" cy="82550"/>
            </a:xfrm>
            <a:custGeom>
              <a:avLst/>
              <a:gdLst>
                <a:gd name="T0" fmla="*/ 253 w 266"/>
                <a:gd name="T1" fmla="*/ 205 h 205"/>
                <a:gd name="T2" fmla="*/ 263 w 266"/>
                <a:gd name="T3" fmla="*/ 202 h 205"/>
                <a:gd name="T4" fmla="*/ 266 w 266"/>
                <a:gd name="T5" fmla="*/ 193 h 205"/>
                <a:gd name="T6" fmla="*/ 265 w 266"/>
                <a:gd name="T7" fmla="*/ 56 h 205"/>
                <a:gd name="T8" fmla="*/ 258 w 266"/>
                <a:gd name="T9" fmla="*/ 49 h 205"/>
                <a:gd name="T10" fmla="*/ 217 w 266"/>
                <a:gd name="T11" fmla="*/ 48 h 205"/>
                <a:gd name="T12" fmla="*/ 205 w 266"/>
                <a:gd name="T13" fmla="*/ 43 h 205"/>
                <a:gd name="T14" fmla="*/ 200 w 266"/>
                <a:gd name="T15" fmla="*/ 32 h 205"/>
                <a:gd name="T16" fmla="*/ 192 w 266"/>
                <a:gd name="T17" fmla="*/ 19 h 205"/>
                <a:gd name="T18" fmla="*/ 178 w 266"/>
                <a:gd name="T19" fmla="*/ 9 h 205"/>
                <a:gd name="T20" fmla="*/ 169 w 266"/>
                <a:gd name="T21" fmla="*/ 5 h 205"/>
                <a:gd name="T22" fmla="*/ 166 w 266"/>
                <a:gd name="T23" fmla="*/ 4 h 205"/>
                <a:gd name="T24" fmla="*/ 162 w 266"/>
                <a:gd name="T25" fmla="*/ 4 h 205"/>
                <a:gd name="T26" fmla="*/ 158 w 266"/>
                <a:gd name="T27" fmla="*/ 3 h 205"/>
                <a:gd name="T28" fmla="*/ 154 w 266"/>
                <a:gd name="T29" fmla="*/ 2 h 205"/>
                <a:gd name="T30" fmla="*/ 150 w 266"/>
                <a:gd name="T31" fmla="*/ 1 h 205"/>
                <a:gd name="T32" fmla="*/ 145 w 266"/>
                <a:gd name="T33" fmla="*/ 1 h 205"/>
                <a:gd name="T34" fmla="*/ 140 w 266"/>
                <a:gd name="T35" fmla="*/ 0 h 205"/>
                <a:gd name="T36" fmla="*/ 131 w 266"/>
                <a:gd name="T37" fmla="*/ 0 h 205"/>
                <a:gd name="T38" fmla="*/ 125 w 266"/>
                <a:gd name="T39" fmla="*/ 1 h 205"/>
                <a:gd name="T40" fmla="*/ 121 w 266"/>
                <a:gd name="T41" fmla="*/ 1 h 205"/>
                <a:gd name="T42" fmla="*/ 117 w 266"/>
                <a:gd name="T43" fmla="*/ 2 h 205"/>
                <a:gd name="T44" fmla="*/ 113 w 266"/>
                <a:gd name="T45" fmla="*/ 3 h 205"/>
                <a:gd name="T46" fmla="*/ 110 w 266"/>
                <a:gd name="T47" fmla="*/ 4 h 205"/>
                <a:gd name="T48" fmla="*/ 106 w 266"/>
                <a:gd name="T49" fmla="*/ 4 h 205"/>
                <a:gd name="T50" fmla="*/ 102 w 266"/>
                <a:gd name="T51" fmla="*/ 5 h 205"/>
                <a:gd name="T52" fmla="*/ 92 w 266"/>
                <a:gd name="T53" fmla="*/ 9 h 205"/>
                <a:gd name="T54" fmla="*/ 79 w 266"/>
                <a:gd name="T55" fmla="*/ 19 h 205"/>
                <a:gd name="T56" fmla="*/ 70 w 266"/>
                <a:gd name="T57" fmla="*/ 32 h 205"/>
                <a:gd name="T58" fmla="*/ 65 w 266"/>
                <a:gd name="T59" fmla="*/ 43 h 205"/>
                <a:gd name="T60" fmla="*/ 55 w 266"/>
                <a:gd name="T61" fmla="*/ 48 h 205"/>
                <a:gd name="T62" fmla="*/ 9 w 266"/>
                <a:gd name="T63" fmla="*/ 49 h 205"/>
                <a:gd name="T64" fmla="*/ 1 w 266"/>
                <a:gd name="T65" fmla="*/ 56 h 205"/>
                <a:gd name="T66" fmla="*/ 0 w 266"/>
                <a:gd name="T67" fmla="*/ 193 h 205"/>
                <a:gd name="T68" fmla="*/ 5 w 266"/>
                <a:gd name="T69" fmla="*/ 202 h 205"/>
                <a:gd name="T70" fmla="*/ 13 w 266"/>
                <a:gd name="T71" fmla="*/ 205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66" h="205">
                  <a:moveTo>
                    <a:pt x="13" y="205"/>
                  </a:moveTo>
                  <a:lnTo>
                    <a:pt x="253" y="205"/>
                  </a:lnTo>
                  <a:lnTo>
                    <a:pt x="258" y="204"/>
                  </a:lnTo>
                  <a:lnTo>
                    <a:pt x="263" y="202"/>
                  </a:lnTo>
                  <a:lnTo>
                    <a:pt x="265" y="198"/>
                  </a:lnTo>
                  <a:lnTo>
                    <a:pt x="266" y="193"/>
                  </a:lnTo>
                  <a:lnTo>
                    <a:pt x="266" y="60"/>
                  </a:lnTo>
                  <a:lnTo>
                    <a:pt x="265" y="56"/>
                  </a:lnTo>
                  <a:lnTo>
                    <a:pt x="263" y="52"/>
                  </a:lnTo>
                  <a:lnTo>
                    <a:pt x="258" y="49"/>
                  </a:lnTo>
                  <a:lnTo>
                    <a:pt x="253" y="48"/>
                  </a:lnTo>
                  <a:lnTo>
                    <a:pt x="217" y="48"/>
                  </a:lnTo>
                  <a:lnTo>
                    <a:pt x="207" y="48"/>
                  </a:lnTo>
                  <a:lnTo>
                    <a:pt x="205" y="43"/>
                  </a:lnTo>
                  <a:lnTo>
                    <a:pt x="203" y="38"/>
                  </a:lnTo>
                  <a:lnTo>
                    <a:pt x="200" y="32"/>
                  </a:lnTo>
                  <a:lnTo>
                    <a:pt x="197" y="26"/>
                  </a:lnTo>
                  <a:lnTo>
                    <a:pt x="192" y="19"/>
                  </a:lnTo>
                  <a:lnTo>
                    <a:pt x="186" y="14"/>
                  </a:lnTo>
                  <a:lnTo>
                    <a:pt x="178" y="9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6" y="4"/>
                  </a:lnTo>
                  <a:lnTo>
                    <a:pt x="163" y="4"/>
                  </a:lnTo>
                  <a:lnTo>
                    <a:pt x="162" y="4"/>
                  </a:lnTo>
                  <a:lnTo>
                    <a:pt x="161" y="4"/>
                  </a:lnTo>
                  <a:lnTo>
                    <a:pt x="158" y="3"/>
                  </a:lnTo>
                  <a:lnTo>
                    <a:pt x="155" y="2"/>
                  </a:lnTo>
                  <a:lnTo>
                    <a:pt x="154" y="2"/>
                  </a:lnTo>
                  <a:lnTo>
                    <a:pt x="153" y="1"/>
                  </a:lnTo>
                  <a:lnTo>
                    <a:pt x="150" y="1"/>
                  </a:lnTo>
                  <a:lnTo>
                    <a:pt x="147" y="1"/>
                  </a:lnTo>
                  <a:lnTo>
                    <a:pt x="145" y="1"/>
                  </a:lnTo>
                  <a:lnTo>
                    <a:pt x="144" y="1"/>
                  </a:lnTo>
                  <a:lnTo>
                    <a:pt x="140" y="0"/>
                  </a:lnTo>
                  <a:lnTo>
                    <a:pt x="135" y="0"/>
                  </a:lnTo>
                  <a:lnTo>
                    <a:pt x="131" y="0"/>
                  </a:lnTo>
                  <a:lnTo>
                    <a:pt x="126" y="1"/>
                  </a:lnTo>
                  <a:lnTo>
                    <a:pt x="125" y="1"/>
                  </a:lnTo>
                  <a:lnTo>
                    <a:pt x="124" y="1"/>
                  </a:lnTo>
                  <a:lnTo>
                    <a:pt x="121" y="1"/>
                  </a:lnTo>
                  <a:lnTo>
                    <a:pt x="118" y="1"/>
                  </a:lnTo>
                  <a:lnTo>
                    <a:pt x="117" y="2"/>
                  </a:lnTo>
                  <a:lnTo>
                    <a:pt x="116" y="2"/>
                  </a:lnTo>
                  <a:lnTo>
                    <a:pt x="113" y="3"/>
                  </a:lnTo>
                  <a:lnTo>
                    <a:pt x="110" y="4"/>
                  </a:lnTo>
                  <a:lnTo>
                    <a:pt x="110" y="4"/>
                  </a:lnTo>
                  <a:lnTo>
                    <a:pt x="109" y="4"/>
                  </a:lnTo>
                  <a:lnTo>
                    <a:pt x="106" y="4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1" y="5"/>
                  </a:lnTo>
                  <a:lnTo>
                    <a:pt x="92" y="9"/>
                  </a:lnTo>
                  <a:lnTo>
                    <a:pt x="85" y="14"/>
                  </a:lnTo>
                  <a:lnTo>
                    <a:pt x="79" y="19"/>
                  </a:lnTo>
                  <a:lnTo>
                    <a:pt x="74" y="26"/>
                  </a:lnTo>
                  <a:lnTo>
                    <a:pt x="70" y="32"/>
                  </a:lnTo>
                  <a:lnTo>
                    <a:pt x="67" y="38"/>
                  </a:lnTo>
                  <a:lnTo>
                    <a:pt x="65" y="43"/>
                  </a:lnTo>
                  <a:lnTo>
                    <a:pt x="64" y="48"/>
                  </a:lnTo>
                  <a:lnTo>
                    <a:pt x="55" y="48"/>
                  </a:lnTo>
                  <a:lnTo>
                    <a:pt x="13" y="48"/>
                  </a:lnTo>
                  <a:lnTo>
                    <a:pt x="9" y="49"/>
                  </a:lnTo>
                  <a:lnTo>
                    <a:pt x="5" y="52"/>
                  </a:lnTo>
                  <a:lnTo>
                    <a:pt x="1" y="56"/>
                  </a:lnTo>
                  <a:lnTo>
                    <a:pt x="0" y="60"/>
                  </a:lnTo>
                  <a:lnTo>
                    <a:pt x="0" y="193"/>
                  </a:lnTo>
                  <a:lnTo>
                    <a:pt x="1" y="198"/>
                  </a:lnTo>
                  <a:lnTo>
                    <a:pt x="5" y="202"/>
                  </a:lnTo>
                  <a:lnTo>
                    <a:pt x="9" y="204"/>
                  </a:lnTo>
                  <a:lnTo>
                    <a:pt x="13" y="20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2" name="Freeform 1164">
              <a:extLst>
                <a:ext uri="{FF2B5EF4-FFF2-40B4-BE49-F238E27FC236}">
                  <a16:creationId xmlns:a16="http://schemas.microsoft.com/office/drawing/2014/main" xmlns="" id="{796704C1-487B-43FB-8336-10F28D9A4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1425" y="2767013"/>
              <a:ext cx="34925" cy="34925"/>
            </a:xfrm>
            <a:custGeom>
              <a:avLst/>
              <a:gdLst>
                <a:gd name="T0" fmla="*/ 0 w 88"/>
                <a:gd name="T1" fmla="*/ 88 h 88"/>
                <a:gd name="T2" fmla="*/ 88 w 88"/>
                <a:gd name="T3" fmla="*/ 64 h 88"/>
                <a:gd name="T4" fmla="*/ 25 w 88"/>
                <a:gd name="T5" fmla="*/ 0 h 88"/>
                <a:gd name="T6" fmla="*/ 0 w 88"/>
                <a:gd name="T7" fmla="*/ 8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88">
                  <a:moveTo>
                    <a:pt x="0" y="88"/>
                  </a:moveTo>
                  <a:lnTo>
                    <a:pt x="88" y="64"/>
                  </a:lnTo>
                  <a:lnTo>
                    <a:pt x="25" y="0"/>
                  </a:lnTo>
                  <a:lnTo>
                    <a:pt x="0" y="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3" name="Freeform 1165">
              <a:extLst>
                <a:ext uri="{FF2B5EF4-FFF2-40B4-BE49-F238E27FC236}">
                  <a16:creationId xmlns:a16="http://schemas.microsoft.com/office/drawing/2014/main" xmlns="" id="{C8AE7332-B168-4839-9413-70CF47DC3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5713" y="2701925"/>
              <a:ext cx="87313" cy="85725"/>
            </a:xfrm>
            <a:custGeom>
              <a:avLst/>
              <a:gdLst>
                <a:gd name="T0" fmla="*/ 0 w 218"/>
                <a:gd name="T1" fmla="*/ 145 h 218"/>
                <a:gd name="T2" fmla="*/ 73 w 218"/>
                <a:gd name="T3" fmla="*/ 218 h 218"/>
                <a:gd name="T4" fmla="*/ 218 w 218"/>
                <a:gd name="T5" fmla="*/ 74 h 218"/>
                <a:gd name="T6" fmla="*/ 144 w 218"/>
                <a:gd name="T7" fmla="*/ 0 h 218"/>
                <a:gd name="T8" fmla="*/ 0 w 218"/>
                <a:gd name="T9" fmla="*/ 145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8" h="218">
                  <a:moveTo>
                    <a:pt x="0" y="145"/>
                  </a:moveTo>
                  <a:lnTo>
                    <a:pt x="73" y="218"/>
                  </a:lnTo>
                  <a:lnTo>
                    <a:pt x="218" y="74"/>
                  </a:lnTo>
                  <a:lnTo>
                    <a:pt x="144" y="0"/>
                  </a:lnTo>
                  <a:lnTo>
                    <a:pt x="0" y="14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4" name="Freeform 1166">
              <a:extLst>
                <a:ext uri="{FF2B5EF4-FFF2-40B4-BE49-F238E27FC236}">
                  <a16:creationId xmlns:a16="http://schemas.microsoft.com/office/drawing/2014/main" xmlns="" id="{A26445E2-D268-4050-86CC-6EB1E5803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0800" y="2674938"/>
              <a:ext cx="49213" cy="49213"/>
            </a:xfrm>
            <a:custGeom>
              <a:avLst/>
              <a:gdLst>
                <a:gd name="T0" fmla="*/ 50 w 123"/>
                <a:gd name="T1" fmla="*/ 0 h 123"/>
                <a:gd name="T2" fmla="*/ 0 w 123"/>
                <a:gd name="T3" fmla="*/ 50 h 123"/>
                <a:gd name="T4" fmla="*/ 73 w 123"/>
                <a:gd name="T5" fmla="*/ 123 h 123"/>
                <a:gd name="T6" fmla="*/ 123 w 123"/>
                <a:gd name="T7" fmla="*/ 73 h 123"/>
                <a:gd name="T8" fmla="*/ 50 w 123"/>
                <a:gd name="T9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3" h="123">
                  <a:moveTo>
                    <a:pt x="50" y="0"/>
                  </a:moveTo>
                  <a:lnTo>
                    <a:pt x="0" y="50"/>
                  </a:lnTo>
                  <a:lnTo>
                    <a:pt x="73" y="123"/>
                  </a:lnTo>
                  <a:lnTo>
                    <a:pt x="123" y="73"/>
                  </a:lnTo>
                  <a:lnTo>
                    <a:pt x="5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5" name="Freeform 1167">
              <a:extLst>
                <a:ext uri="{FF2B5EF4-FFF2-40B4-BE49-F238E27FC236}">
                  <a16:creationId xmlns:a16="http://schemas.microsoft.com/office/drawing/2014/main" xmlns="" id="{4316318C-71C4-4159-B0E7-B80F0216B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51125"/>
              <a:ext cx="69850" cy="9525"/>
            </a:xfrm>
            <a:custGeom>
              <a:avLst/>
              <a:gdLst>
                <a:gd name="T0" fmla="*/ 164 w 176"/>
                <a:gd name="T1" fmla="*/ 0 h 23"/>
                <a:gd name="T2" fmla="*/ 12 w 176"/>
                <a:gd name="T3" fmla="*/ 0 h 23"/>
                <a:gd name="T4" fmla="*/ 7 w 176"/>
                <a:gd name="T5" fmla="*/ 1 h 23"/>
                <a:gd name="T6" fmla="*/ 4 w 176"/>
                <a:gd name="T7" fmla="*/ 3 h 23"/>
                <a:gd name="T8" fmla="*/ 1 w 176"/>
                <a:gd name="T9" fmla="*/ 7 h 23"/>
                <a:gd name="T10" fmla="*/ 0 w 176"/>
                <a:gd name="T11" fmla="*/ 12 h 23"/>
                <a:gd name="T12" fmla="*/ 1 w 176"/>
                <a:gd name="T13" fmla="*/ 16 h 23"/>
                <a:gd name="T14" fmla="*/ 4 w 176"/>
                <a:gd name="T15" fmla="*/ 20 h 23"/>
                <a:gd name="T16" fmla="*/ 7 w 176"/>
                <a:gd name="T17" fmla="*/ 23 h 23"/>
                <a:gd name="T18" fmla="*/ 12 w 176"/>
                <a:gd name="T19" fmla="*/ 23 h 23"/>
                <a:gd name="T20" fmla="*/ 164 w 176"/>
                <a:gd name="T21" fmla="*/ 23 h 23"/>
                <a:gd name="T22" fmla="*/ 168 w 176"/>
                <a:gd name="T23" fmla="*/ 23 h 23"/>
                <a:gd name="T24" fmla="*/ 172 w 176"/>
                <a:gd name="T25" fmla="*/ 20 h 23"/>
                <a:gd name="T26" fmla="*/ 175 w 176"/>
                <a:gd name="T27" fmla="*/ 16 h 23"/>
                <a:gd name="T28" fmla="*/ 176 w 176"/>
                <a:gd name="T29" fmla="*/ 12 h 23"/>
                <a:gd name="T30" fmla="*/ 175 w 176"/>
                <a:gd name="T31" fmla="*/ 7 h 23"/>
                <a:gd name="T32" fmla="*/ 172 w 176"/>
                <a:gd name="T33" fmla="*/ 3 h 23"/>
                <a:gd name="T34" fmla="*/ 168 w 176"/>
                <a:gd name="T35" fmla="*/ 1 h 23"/>
                <a:gd name="T36" fmla="*/ 164 w 176"/>
                <a:gd name="T3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3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3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6" name="Freeform 1168">
              <a:extLst>
                <a:ext uri="{FF2B5EF4-FFF2-40B4-BE49-F238E27FC236}">
                  <a16:creationId xmlns:a16="http://schemas.microsoft.com/office/drawing/2014/main" xmlns="" id="{527DBA08-4A05-4BCA-B844-A187DF7ED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79700"/>
              <a:ext cx="69850" cy="9525"/>
            </a:xfrm>
            <a:custGeom>
              <a:avLst/>
              <a:gdLst>
                <a:gd name="T0" fmla="*/ 176 w 176"/>
                <a:gd name="T1" fmla="*/ 11 h 23"/>
                <a:gd name="T2" fmla="*/ 175 w 176"/>
                <a:gd name="T3" fmla="*/ 7 h 23"/>
                <a:gd name="T4" fmla="*/ 172 w 176"/>
                <a:gd name="T5" fmla="*/ 3 h 23"/>
                <a:gd name="T6" fmla="*/ 168 w 176"/>
                <a:gd name="T7" fmla="*/ 1 h 23"/>
                <a:gd name="T8" fmla="*/ 164 w 176"/>
                <a:gd name="T9" fmla="*/ 0 h 23"/>
                <a:gd name="T10" fmla="*/ 12 w 176"/>
                <a:gd name="T11" fmla="*/ 0 h 23"/>
                <a:gd name="T12" fmla="*/ 7 w 176"/>
                <a:gd name="T13" fmla="*/ 1 h 23"/>
                <a:gd name="T14" fmla="*/ 4 w 176"/>
                <a:gd name="T15" fmla="*/ 3 h 23"/>
                <a:gd name="T16" fmla="*/ 1 w 176"/>
                <a:gd name="T17" fmla="*/ 7 h 23"/>
                <a:gd name="T18" fmla="*/ 0 w 176"/>
                <a:gd name="T19" fmla="*/ 11 h 23"/>
                <a:gd name="T20" fmla="*/ 1 w 176"/>
                <a:gd name="T21" fmla="*/ 16 h 23"/>
                <a:gd name="T22" fmla="*/ 4 w 176"/>
                <a:gd name="T23" fmla="*/ 20 h 23"/>
                <a:gd name="T24" fmla="*/ 7 w 176"/>
                <a:gd name="T25" fmla="*/ 22 h 23"/>
                <a:gd name="T26" fmla="*/ 12 w 176"/>
                <a:gd name="T27" fmla="*/ 23 h 23"/>
                <a:gd name="T28" fmla="*/ 164 w 176"/>
                <a:gd name="T29" fmla="*/ 23 h 23"/>
                <a:gd name="T30" fmla="*/ 168 w 176"/>
                <a:gd name="T31" fmla="*/ 22 h 23"/>
                <a:gd name="T32" fmla="*/ 172 w 176"/>
                <a:gd name="T33" fmla="*/ 20 h 23"/>
                <a:gd name="T34" fmla="*/ 175 w 176"/>
                <a:gd name="T35" fmla="*/ 16 h 23"/>
                <a:gd name="T36" fmla="*/ 176 w 176"/>
                <a:gd name="T37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76" y="11"/>
                  </a:move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2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2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7" name="Freeform 1169">
              <a:extLst>
                <a:ext uri="{FF2B5EF4-FFF2-40B4-BE49-F238E27FC236}">
                  <a16:creationId xmlns:a16="http://schemas.microsoft.com/office/drawing/2014/main" xmlns="" id="{4C89D2D4-8C61-4BC8-9EBB-1CC3995E9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708275"/>
              <a:ext cx="46038" cy="9525"/>
            </a:xfrm>
            <a:custGeom>
              <a:avLst/>
              <a:gdLst>
                <a:gd name="T0" fmla="*/ 12 w 115"/>
                <a:gd name="T1" fmla="*/ 0 h 24"/>
                <a:gd name="T2" fmla="*/ 7 w 115"/>
                <a:gd name="T3" fmla="*/ 1 h 24"/>
                <a:gd name="T4" fmla="*/ 4 w 115"/>
                <a:gd name="T5" fmla="*/ 3 h 24"/>
                <a:gd name="T6" fmla="*/ 1 w 115"/>
                <a:gd name="T7" fmla="*/ 8 h 24"/>
                <a:gd name="T8" fmla="*/ 0 w 115"/>
                <a:gd name="T9" fmla="*/ 12 h 24"/>
                <a:gd name="T10" fmla="*/ 1 w 115"/>
                <a:gd name="T11" fmla="*/ 17 h 24"/>
                <a:gd name="T12" fmla="*/ 4 w 115"/>
                <a:gd name="T13" fmla="*/ 21 h 24"/>
                <a:gd name="T14" fmla="*/ 7 w 115"/>
                <a:gd name="T15" fmla="*/ 23 h 24"/>
                <a:gd name="T16" fmla="*/ 12 w 115"/>
                <a:gd name="T17" fmla="*/ 24 h 24"/>
                <a:gd name="T18" fmla="*/ 103 w 115"/>
                <a:gd name="T19" fmla="*/ 24 h 24"/>
                <a:gd name="T20" fmla="*/ 108 w 115"/>
                <a:gd name="T21" fmla="*/ 23 h 24"/>
                <a:gd name="T22" fmla="*/ 112 w 115"/>
                <a:gd name="T23" fmla="*/ 21 h 24"/>
                <a:gd name="T24" fmla="*/ 114 w 115"/>
                <a:gd name="T25" fmla="*/ 17 h 24"/>
                <a:gd name="T26" fmla="*/ 115 w 115"/>
                <a:gd name="T27" fmla="*/ 12 h 24"/>
                <a:gd name="T28" fmla="*/ 114 w 115"/>
                <a:gd name="T29" fmla="*/ 8 h 24"/>
                <a:gd name="T30" fmla="*/ 112 w 115"/>
                <a:gd name="T31" fmla="*/ 3 h 24"/>
                <a:gd name="T32" fmla="*/ 108 w 115"/>
                <a:gd name="T33" fmla="*/ 1 h 24"/>
                <a:gd name="T34" fmla="*/ 103 w 115"/>
                <a:gd name="T35" fmla="*/ 0 h 24"/>
                <a:gd name="T36" fmla="*/ 12 w 115"/>
                <a:gd name="T3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5" h="24">
                  <a:moveTo>
                    <a:pt x="12" y="0"/>
                  </a:moveTo>
                  <a:lnTo>
                    <a:pt x="7" y="1"/>
                  </a:lnTo>
                  <a:lnTo>
                    <a:pt x="4" y="3"/>
                  </a:lnTo>
                  <a:lnTo>
                    <a:pt x="1" y="8"/>
                  </a:lnTo>
                  <a:lnTo>
                    <a:pt x="0" y="12"/>
                  </a:lnTo>
                  <a:lnTo>
                    <a:pt x="1" y="17"/>
                  </a:lnTo>
                  <a:lnTo>
                    <a:pt x="4" y="21"/>
                  </a:lnTo>
                  <a:lnTo>
                    <a:pt x="7" y="23"/>
                  </a:lnTo>
                  <a:lnTo>
                    <a:pt x="12" y="24"/>
                  </a:lnTo>
                  <a:lnTo>
                    <a:pt x="103" y="24"/>
                  </a:lnTo>
                  <a:lnTo>
                    <a:pt x="108" y="23"/>
                  </a:lnTo>
                  <a:lnTo>
                    <a:pt x="112" y="21"/>
                  </a:lnTo>
                  <a:lnTo>
                    <a:pt x="114" y="17"/>
                  </a:lnTo>
                  <a:lnTo>
                    <a:pt x="115" y="12"/>
                  </a:lnTo>
                  <a:lnTo>
                    <a:pt x="114" y="8"/>
                  </a:lnTo>
                  <a:lnTo>
                    <a:pt x="112" y="3"/>
                  </a:lnTo>
                  <a:lnTo>
                    <a:pt x="108" y="1"/>
                  </a:lnTo>
                  <a:lnTo>
                    <a:pt x="103" y="0"/>
                  </a:lnTo>
                  <a:lnTo>
                    <a:pt x="1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</p:grpSp>
      <p:sp>
        <p:nvSpPr>
          <p:cNvPr id="18" name="Oval 15">
            <a:extLst>
              <a:ext uri="{FF2B5EF4-FFF2-40B4-BE49-F238E27FC236}">
                <a16:creationId xmlns:a16="http://schemas.microsoft.com/office/drawing/2014/main" xmlns="" id="{BDB611C0-188C-4800-8C8D-7405100DC7C7}"/>
              </a:ext>
            </a:extLst>
          </p:cNvPr>
          <p:cNvSpPr/>
          <p:nvPr/>
        </p:nvSpPr>
        <p:spPr>
          <a:xfrm>
            <a:off x="8460432" y="311832"/>
            <a:ext cx="62018" cy="60730"/>
          </a:xfrm>
          <a:prstGeom prst="ellipse">
            <a:avLst/>
          </a:prstGeom>
          <a:solidFill>
            <a:srgbClr val="769BC9">
              <a:lumMod val="50000"/>
            </a:srgbClr>
          </a:solidFill>
          <a:ln w="38100" cap="flat" cmpd="sng" algn="ctr">
            <a:solidFill>
              <a:sysClr val="window" lastClr="FFFFFF"/>
            </a:solidFill>
            <a:prstDash val="solid"/>
            <a:miter lim="800000"/>
          </a:ln>
          <a:effectLst/>
        </p:spPr>
        <p:txBody>
          <a:bodyPr lIns="91204" tIns="45604" rIns="91204" bIns="45604" rtlCol="0" anchor="ctr"/>
          <a:lstStyle/>
          <a:p>
            <a:pPr algn="ctr" defTabSz="912031"/>
            <a:endParaRPr lang="en-US" sz="1600" kern="0" dirty="0">
              <a:solidFill>
                <a:prstClr val="white"/>
              </a:solidFill>
              <a:latin typeface="Calibri Light"/>
            </a:endParaRPr>
          </a:p>
        </p:txBody>
      </p:sp>
      <p:sp>
        <p:nvSpPr>
          <p:cNvPr id="19" name="TextBox 18"/>
          <p:cNvSpPr txBox="1"/>
          <p:nvPr/>
        </p:nvSpPr>
        <p:spPr>
          <a:xfrm>
            <a:off x="8026763" y="19891"/>
            <a:ext cx="1488860" cy="307542"/>
          </a:xfrm>
          <a:prstGeom prst="rect">
            <a:avLst/>
          </a:prstGeom>
          <a:noFill/>
        </p:spPr>
        <p:txBody>
          <a:bodyPr wrap="square" lIns="91204" tIns="45604" rIns="91204" bIns="45604" rtlCol="0">
            <a:spAutoFit/>
          </a:bodyPr>
          <a:lstStyle/>
          <a:p>
            <a:pPr defTabSz="912031">
              <a:defRPr/>
            </a:pPr>
            <a:r>
              <a:rPr lang="ru-RU" sz="1400" b="1" kern="0" dirty="0">
                <a:solidFill>
                  <a:srgbClr val="FFFFFF"/>
                </a:solidFill>
              </a:rPr>
              <a:t>млн рублей</a:t>
            </a:r>
          </a:p>
        </p:txBody>
      </p:sp>
    </p:spTree>
    <p:extLst>
      <p:ext uri="{BB962C8B-B14F-4D97-AF65-F5344CB8AC3E}">
        <p14:creationId xmlns:p14="http://schemas.microsoft.com/office/powerpoint/2010/main" val="18103420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100">
        <p14:switch dir="r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alphaModFix amt="88000"/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Рисунок 5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79512" y="1275606"/>
            <a:ext cx="6120680" cy="3672408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sp>
        <p:nvSpPr>
          <p:cNvPr id="2" name="Freeform 39"/>
          <p:cNvSpPr>
            <a:spLocks noEditPoints="1"/>
          </p:cNvSpPr>
          <p:nvPr/>
        </p:nvSpPr>
        <p:spPr bwMode="auto">
          <a:xfrm>
            <a:off x="1475656" y="195977"/>
            <a:ext cx="6336704" cy="996371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088" tIns="45546" rIns="91088" bIns="45546" numCol="1" anchor="t" anchorCtr="0" compatLnSpc="1">
            <a:prstTxWarp prst="textNoShape">
              <a:avLst/>
            </a:prstTxWarp>
          </a:bodyPr>
          <a:lstStyle/>
          <a:p>
            <a:pPr defTabSz="910733">
              <a:defRPr/>
            </a:pPr>
            <a:endParaRPr lang="en-US" kern="0">
              <a:solidFill>
                <a:srgbClr val="4472C4">
                  <a:lumMod val="75000"/>
                </a:srgbClr>
              </a:solidFill>
            </a:endParaRPr>
          </a:p>
        </p:txBody>
      </p:sp>
      <p:sp>
        <p:nvSpPr>
          <p:cNvPr id="3" name="Google Shape;63;p13"/>
          <p:cNvSpPr txBox="1">
            <a:spLocks/>
          </p:cNvSpPr>
          <p:nvPr/>
        </p:nvSpPr>
        <p:spPr>
          <a:xfrm>
            <a:off x="452727" y="390620"/>
            <a:ext cx="8441744" cy="8017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021" tIns="91021" rIns="91021" bIns="91021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9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МУНИЦИПАЛЬНАЯ ПРОГРАММА</a:t>
            </a:r>
          </a:p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9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«РАЗВИТИЕ ДОРОЖНОЙ СЕТИ, БЛАГОУСТРОЙСТВО ГОРОДА</a:t>
            </a:r>
          </a:p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9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КОМСОМОЛЬСКА-НА-АМУРЕ»</a:t>
            </a:r>
          </a:p>
        </p:txBody>
      </p:sp>
      <p:graphicFrame>
        <p:nvGraphicFramePr>
          <p:cNvPr id="5" name="Таблица 4">
            <a:extLst>
              <a:ext uri="{FF2B5EF4-FFF2-40B4-BE49-F238E27FC236}">
                <a16:creationId xmlns:a16="http://schemas.microsoft.com/office/drawing/2014/main" xmlns="" id="{075182DA-697A-4577-9270-AF7271A28DB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24446098"/>
              </p:ext>
            </p:extLst>
          </p:nvPr>
        </p:nvGraphicFramePr>
        <p:xfrm>
          <a:off x="258839" y="1347614"/>
          <a:ext cx="8640960" cy="3298745"/>
        </p:xfrm>
        <a:graphic>
          <a:graphicData uri="http://schemas.openxmlformats.org/drawingml/2006/table">
            <a:tbl>
              <a:tblPr/>
              <a:tblGrid>
                <a:gridCol w="47352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3337232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648072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xmlns="" val="2060876888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xmlns="" val="2174776356"/>
                    </a:ext>
                  </a:extLst>
                </a:gridCol>
                <a:gridCol w="869768">
                  <a:extLst>
                    <a:ext uri="{9D8B030D-6E8A-4147-A177-3AD203B41FA5}">
                      <a16:colId xmlns:a16="http://schemas.microsoft.com/office/drawing/2014/main" xmlns="" val="4055745400"/>
                    </a:ext>
                  </a:extLst>
                </a:gridCol>
              </a:tblGrid>
              <a:tr h="532316"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№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п/п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309" marB="38309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40000"/>
                        <a:lumOff val="6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Перечень основных показателей муниципальной программы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40000"/>
                        <a:lumOff val="6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827088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235075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43063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Ед. изм.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40000"/>
                        <a:lumOff val="6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2023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год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(факт)</a:t>
                      </a:r>
                    </a:p>
                  </a:txBody>
                  <a:tcPr marL="93608" marR="93608" marT="38303" marB="3830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40000"/>
                        <a:lumOff val="6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2024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(оценка)</a:t>
                      </a:r>
                    </a:p>
                  </a:txBody>
                  <a:tcPr marL="93614" marR="93614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40000"/>
                        <a:lumOff val="6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2025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3614" marR="93614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2026 год  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</a:endParaRP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3614" marR="93614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2027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3614" marR="93614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515441"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1.</a:t>
                      </a:r>
                    </a:p>
                  </a:txBody>
                  <a:tcPr marL="93606" marR="93606" marT="38322" marB="3832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40000"/>
                        <a:lumOff val="6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846138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254125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62113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701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273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845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417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989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Удовлетворенность населения качеством автомобильных дорог города Комсомольска-на-Амуре</a:t>
                      </a:r>
                      <a:endParaRPr kumimoji="0" lang="ru-RU" altLang="ru-RU" sz="12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3606" marR="93606" marT="38322" marB="3832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40000"/>
                        <a:lumOff val="6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%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 </a:t>
                      </a:r>
                    </a:p>
                  </a:txBody>
                  <a:tcPr marL="93606" marR="93606" marT="38322" marB="3832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40000"/>
                        <a:lumOff val="6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33,0</a:t>
                      </a:r>
                      <a:endParaRPr kumimoji="0" lang="ru-RU" altLang="ru-RU" sz="12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3606" marR="93606" marT="38322" marB="3832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40000"/>
                        <a:lumOff val="6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2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40,0</a:t>
                      </a:r>
                      <a:endParaRPr kumimoji="0" lang="ru-RU" sz="12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40000"/>
                        <a:lumOff val="6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2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40,0</a:t>
                      </a:r>
                      <a:endParaRPr kumimoji="0" lang="ru-RU" sz="12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2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40,0</a:t>
                      </a:r>
                      <a:endParaRPr kumimoji="0" lang="ru-RU" sz="12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2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40,0</a:t>
                      </a:r>
                      <a:endParaRPr kumimoji="0" lang="ru-RU" sz="12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871981"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2.</a:t>
                      </a:r>
                      <a:endParaRPr kumimoji="0" lang="ru-RU" altLang="ru-RU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6" marR="93606" marT="38322" marB="3832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40000"/>
                        <a:lumOff val="6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827088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235075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43063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Доля протяженности дорожной сети Комсомольской городской агломерации Хабаровского края, соответствующей нормативным требованиям к их транспортно-эксплуатационному состоянию</a:t>
                      </a:r>
                      <a:endParaRPr kumimoji="0" lang="ru-RU" altLang="ru-RU" sz="12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3606" marR="93606" marT="38322" marB="3832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40000"/>
                        <a:lumOff val="6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% </a:t>
                      </a:r>
                    </a:p>
                  </a:txBody>
                  <a:tcPr marL="93606" marR="93606" marT="38322" marB="3832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40000"/>
                        <a:lumOff val="6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2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71,1</a:t>
                      </a:r>
                      <a:endParaRPr kumimoji="0" lang="ru-RU" sz="12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40000"/>
                        <a:lumOff val="6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2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85,5</a:t>
                      </a:r>
                      <a:endParaRPr kumimoji="0" lang="ru-RU" sz="12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40000"/>
                        <a:lumOff val="6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2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85,5</a:t>
                      </a:r>
                      <a:endParaRPr kumimoji="0" lang="ru-RU" sz="12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2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85,5</a:t>
                      </a:r>
                      <a:endParaRPr kumimoji="0" lang="ru-RU" sz="12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2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85,5</a:t>
                      </a:r>
                      <a:endParaRPr kumimoji="0" lang="ru-RU" sz="12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70662520"/>
                  </a:ext>
                </a:extLst>
              </a:tr>
              <a:tr h="389185"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3.</a:t>
                      </a:r>
                    </a:p>
                  </a:txBody>
                  <a:tcPr marL="93606" marR="93606" marT="38322" marB="3832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40000"/>
                        <a:lumOff val="6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Выполнение запланированных мероприятий по благоустройству территорий</a:t>
                      </a:r>
                      <a:endParaRPr kumimoji="0" lang="ru-RU" altLang="ru-RU" sz="12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3606" marR="93606" marT="38322" marB="3832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40000"/>
                        <a:lumOff val="6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%</a:t>
                      </a:r>
                    </a:p>
                  </a:txBody>
                  <a:tcPr marL="93606" marR="93606" marT="38322" marB="3832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40000"/>
                        <a:lumOff val="6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2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100,0</a:t>
                      </a:r>
                      <a:endParaRPr kumimoji="0" lang="ru-RU" sz="12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40000"/>
                        <a:lumOff val="6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2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100,0</a:t>
                      </a:r>
                      <a:endParaRPr kumimoji="0" lang="ru-RU" sz="12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40000"/>
                        <a:lumOff val="6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2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100,0</a:t>
                      </a:r>
                      <a:endParaRPr kumimoji="0" lang="ru-RU" sz="12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2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100,0</a:t>
                      </a:r>
                      <a:endParaRPr kumimoji="0" lang="ru-RU" sz="12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2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100,0</a:t>
                      </a:r>
                      <a:endParaRPr kumimoji="0" lang="ru-RU" sz="12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265293"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4.</a:t>
                      </a:r>
                    </a:p>
                  </a:txBody>
                  <a:tcPr marL="93606" marR="93606" marT="38322" marB="3832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40000"/>
                        <a:lumOff val="6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Количество ДТП</a:t>
                      </a:r>
                    </a:p>
                  </a:txBody>
                  <a:tcPr marL="93606" marR="93606" marT="38322" marB="3832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40000"/>
                        <a:lumOff val="6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кол-во</a:t>
                      </a:r>
                    </a:p>
                  </a:txBody>
                  <a:tcPr marL="93606" marR="93606" marT="38322" marB="3832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40000"/>
                        <a:lumOff val="6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2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232</a:t>
                      </a:r>
                      <a:endParaRPr kumimoji="0" lang="ru-RU" sz="12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40000"/>
                        <a:lumOff val="6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2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324</a:t>
                      </a:r>
                      <a:endParaRPr kumimoji="0" lang="ru-RU" sz="12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40000"/>
                        <a:lumOff val="6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2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323</a:t>
                      </a:r>
                      <a:endParaRPr kumimoji="0" lang="ru-RU" sz="12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2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323</a:t>
                      </a:r>
                      <a:endParaRPr kumimoji="0" lang="ru-RU" sz="12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2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323</a:t>
                      </a:r>
                      <a:endParaRPr kumimoji="0" lang="ru-RU" sz="12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244284"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5.</a:t>
                      </a:r>
                    </a:p>
                  </a:txBody>
                  <a:tcPr marL="93606" marR="93606" marT="38322" marB="3832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40000"/>
                        <a:lumOff val="6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Количество лиц, пострадавших в результате ДТП</a:t>
                      </a:r>
                    </a:p>
                  </a:txBody>
                  <a:tcPr marL="93606" marR="93606" marT="38322" marB="3832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40000"/>
                        <a:lumOff val="6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чел.</a:t>
                      </a:r>
                    </a:p>
                  </a:txBody>
                  <a:tcPr marL="93606" marR="93606" marT="38322" marB="3832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40000"/>
                        <a:lumOff val="6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2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271</a:t>
                      </a:r>
                      <a:endParaRPr kumimoji="0" lang="ru-RU" sz="12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40000"/>
                        <a:lumOff val="6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2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391</a:t>
                      </a:r>
                      <a:endParaRPr kumimoji="0" lang="ru-RU" sz="12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40000"/>
                        <a:lumOff val="60000"/>
                        <a:alpha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2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387</a:t>
                      </a:r>
                      <a:endParaRPr kumimoji="0" lang="ru-RU" sz="12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2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385</a:t>
                      </a:r>
                      <a:endParaRPr kumimoji="0" lang="ru-RU" sz="12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2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382</a:t>
                      </a:r>
                      <a:endParaRPr kumimoji="0" lang="ru-RU" sz="12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08862359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100">
        <p14:switch dir="r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alphaModFix amt="88000"/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" name="Рисунок 24"/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0000" r="21404"/>
          <a:stretch/>
        </p:blipFill>
        <p:spPr>
          <a:xfrm>
            <a:off x="611560" y="3207186"/>
            <a:ext cx="3396239" cy="1844039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pic>
        <p:nvPicPr>
          <p:cNvPr id="24" name="Рисунок 23"/>
          <p:cNvPicPr>
            <a:picLocks noChangeAspect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7748" r="8749"/>
          <a:stretch/>
        </p:blipFill>
        <p:spPr>
          <a:xfrm>
            <a:off x="4211960" y="1923676"/>
            <a:ext cx="4838997" cy="3087197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sp>
        <p:nvSpPr>
          <p:cNvPr id="2" name="Freeform 39"/>
          <p:cNvSpPr>
            <a:spLocks noEditPoints="1"/>
          </p:cNvSpPr>
          <p:nvPr/>
        </p:nvSpPr>
        <p:spPr bwMode="auto">
          <a:xfrm>
            <a:off x="755576" y="230505"/>
            <a:ext cx="7203883" cy="961824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088" tIns="45546" rIns="91088" bIns="45546" numCol="1" anchor="t" anchorCtr="0" compatLnSpc="1">
            <a:prstTxWarp prst="textNoShape">
              <a:avLst/>
            </a:prstTxWarp>
          </a:bodyPr>
          <a:lstStyle/>
          <a:p>
            <a:pPr defTabSz="910733">
              <a:defRPr/>
            </a:pPr>
            <a:endParaRPr lang="en-US" kern="0">
              <a:solidFill>
                <a:srgbClr val="4472C4">
                  <a:lumMod val="75000"/>
                </a:srgbClr>
              </a:solidFill>
            </a:endParaRPr>
          </a:p>
        </p:txBody>
      </p:sp>
      <p:sp>
        <p:nvSpPr>
          <p:cNvPr id="3" name="Google Shape;63;p13"/>
          <p:cNvSpPr txBox="1">
            <a:spLocks/>
          </p:cNvSpPr>
          <p:nvPr/>
        </p:nvSpPr>
        <p:spPr>
          <a:xfrm>
            <a:off x="946097" y="341906"/>
            <a:ext cx="7516235" cy="8162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021" tIns="91021" rIns="91021" bIns="91021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9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МУНИЦИПАЛЬНАЯ ПРОГРАММА</a:t>
            </a:r>
          </a:p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9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«СОДЕЙСТВИЕ РАЗВИТИЮ МАЛОГО И СРЕДНЕГО </a:t>
            </a:r>
            <a:endParaRPr lang="ru-RU" altLang="ru-RU" sz="1900" dirty="0" smtClean="0">
              <a:solidFill>
                <a:srgbClr val="FFFF00"/>
              </a:solidFill>
              <a:effectLst>
                <a:glow rad="127000">
                  <a:prstClr val="black"/>
                </a:glow>
              </a:effectLst>
              <a:latin typeface="Calibri"/>
              <a:ea typeface="+mn-ea"/>
              <a:cs typeface="Raleway" panose="020B0604020202020204" charset="0"/>
            </a:endParaRPr>
          </a:p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900" dirty="0" smtClean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ПРЕДПРИНИМАТЕЛЬСТВА </a:t>
            </a:r>
            <a:r>
              <a:rPr lang="ru-RU" altLang="ru-RU" sz="19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В ГОРОДЕ КОМСОМОЛЬСКЕ-НА-АМУРЕ»</a:t>
            </a:r>
          </a:p>
        </p:txBody>
      </p:sp>
      <p:graphicFrame>
        <p:nvGraphicFramePr>
          <p:cNvPr id="6" name="Group 1268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975166247"/>
              </p:ext>
            </p:extLst>
          </p:nvPr>
        </p:nvGraphicFramePr>
        <p:xfrm>
          <a:off x="539553" y="2139702"/>
          <a:ext cx="8231640" cy="1146676"/>
        </p:xfrm>
        <a:graphic>
          <a:graphicData uri="http://schemas.openxmlformats.org/drawingml/2006/table">
            <a:tbl>
              <a:tblPr/>
              <a:tblGrid>
                <a:gridCol w="4126108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778636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78636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84942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849420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84942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</a:tblGrid>
              <a:tr h="506866"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Наименование основных направлений расходов</a:t>
                      </a:r>
                    </a:p>
                  </a:txBody>
                  <a:tcPr marL="91428" marR="91428" marT="45589" marB="45589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2023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год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(факт)</a:t>
                      </a:r>
                    </a:p>
                  </a:txBody>
                  <a:tcPr marL="91428" marR="91428" marT="45589" marB="45589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2024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(оценка)</a:t>
                      </a:r>
                    </a:p>
                  </a:txBody>
                  <a:tcPr marL="91435" marR="91435" marT="45605" marB="45605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2025 год  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</a:endParaRP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1435" marR="91435" marT="45605" marB="45605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2026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1435" marR="91435" marT="45605" marB="45605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2027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1435" marR="91435" marT="45605" marB="45605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517898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846138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254125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62113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701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273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845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417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989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Финансовая поддержка субъектов малого и среднего предпринимательства</a:t>
                      </a:r>
                    </a:p>
                  </a:txBody>
                  <a:tcPr marL="91428" marR="91428" marT="45585" marB="45585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ru-RU" altLang="ru-RU" sz="12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1,6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28" marR="91428" marT="45585" marB="45585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0,7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28" marR="91428" marT="45585" marB="45585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0,7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T="45583" marB="45583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0,7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T="45583" marB="45583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0,7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T="45583" marB="45583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</a:tbl>
          </a:graphicData>
        </a:graphic>
      </p:graphicFrame>
      <p:sp>
        <p:nvSpPr>
          <p:cNvPr id="5" name="Прямоугольник 4">
            <a:extLst>
              <a:ext uri="{FF2B5EF4-FFF2-40B4-BE49-F238E27FC236}">
                <a16:creationId xmlns:a16="http://schemas.microsoft.com/office/drawing/2014/main" xmlns="" id="{8A2890C5-277A-45CD-92F9-2A95E577A9FF}"/>
              </a:ext>
            </a:extLst>
          </p:cNvPr>
          <p:cNvSpPr/>
          <p:nvPr/>
        </p:nvSpPr>
        <p:spPr>
          <a:xfrm>
            <a:off x="455680" y="1304654"/>
            <a:ext cx="8367632" cy="799985"/>
          </a:xfrm>
          <a:prstGeom prst="rect">
            <a:avLst/>
          </a:prstGeom>
        </p:spPr>
        <p:txBody>
          <a:bodyPr wrap="square" lIns="91204" tIns="45604" rIns="91204" bIns="45604">
            <a:spAutoFit/>
          </a:bodyPr>
          <a:lstStyle/>
          <a:p>
            <a:pPr algn="just"/>
            <a:r>
              <a:rPr lang="ru-RU" sz="1600" b="1" i="1" u="sng" dirty="0">
                <a:solidFill>
                  <a:srgbClr val="000000"/>
                </a:solidFill>
              </a:rPr>
              <a:t>Цель муниципальной программы</a:t>
            </a:r>
            <a:r>
              <a:rPr lang="ru-RU" sz="1500" b="1" i="1" dirty="0">
                <a:solidFill>
                  <a:srgbClr val="000000"/>
                </a:solidFill>
              </a:rPr>
              <a:t> - </a:t>
            </a:r>
            <a:r>
              <a:rPr lang="ru-RU" sz="1500" b="1" dirty="0">
                <a:solidFill>
                  <a:srgbClr val="000000"/>
                </a:solidFill>
              </a:rPr>
              <a:t>развитие существующих и формирование новых механизмов стимулирования малого и среднего предпринимательства в городе Комсомольске-на-Амуре</a:t>
            </a:r>
          </a:p>
        </p:txBody>
      </p:sp>
      <p:sp>
        <p:nvSpPr>
          <p:cNvPr id="7" name="Arrow: Chevron 3">
            <a:extLst>
              <a:ext uri="{FF2B5EF4-FFF2-40B4-BE49-F238E27FC236}">
                <a16:creationId xmlns:a16="http://schemas.microsoft.com/office/drawing/2014/main" xmlns="" id="{B74DCDE5-F6FF-490A-B8D2-396498CA034B}"/>
              </a:ext>
            </a:extLst>
          </p:cNvPr>
          <p:cNvSpPr/>
          <p:nvPr/>
        </p:nvSpPr>
        <p:spPr>
          <a:xfrm>
            <a:off x="7625089" y="49771"/>
            <a:ext cx="1525100" cy="292426"/>
          </a:xfrm>
          <a:prstGeom prst="chevron">
            <a:avLst/>
          </a:prstGeom>
          <a:solidFill>
            <a:srgbClr val="769BC9">
              <a:lumMod val="50000"/>
              <a:alpha val="70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91204" tIns="45604" rIns="91204" bIns="45604" rtlCol="0" anchor="ctr"/>
          <a:lstStyle/>
          <a:p>
            <a:pPr algn="ctr" defTabSz="912031"/>
            <a:endParaRPr lang="en-US" kern="0">
              <a:solidFill>
                <a:prstClr val="black"/>
              </a:solidFill>
              <a:latin typeface="Calibri Light"/>
            </a:endParaRPr>
          </a:p>
        </p:txBody>
      </p:sp>
      <p:grpSp>
        <p:nvGrpSpPr>
          <p:cNvPr id="8" name="Group 57">
            <a:extLst>
              <a:ext uri="{FF2B5EF4-FFF2-40B4-BE49-F238E27FC236}">
                <a16:creationId xmlns:a16="http://schemas.microsoft.com/office/drawing/2014/main" xmlns="" id="{EE4EA1F8-2E82-4BD3-8FEE-7C36ADF445AB}"/>
              </a:ext>
            </a:extLst>
          </p:cNvPr>
          <p:cNvGrpSpPr/>
          <p:nvPr/>
        </p:nvGrpSpPr>
        <p:grpSpPr>
          <a:xfrm>
            <a:off x="7799924" y="49771"/>
            <a:ext cx="300790" cy="262358"/>
            <a:chOff x="4892675" y="2516188"/>
            <a:chExt cx="287338" cy="285750"/>
          </a:xfrm>
          <a:solidFill>
            <a:sysClr val="window" lastClr="FFFFFF"/>
          </a:solidFill>
        </p:grpSpPr>
        <p:sp>
          <p:nvSpPr>
            <p:cNvPr id="9" name="Freeform 1161">
              <a:extLst>
                <a:ext uri="{FF2B5EF4-FFF2-40B4-BE49-F238E27FC236}">
                  <a16:creationId xmlns:a16="http://schemas.microsoft.com/office/drawing/2014/main" xmlns="" id="{DECD2C4C-30A1-4095-BAEF-0291C42CC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675" y="2554288"/>
              <a:ext cx="200025" cy="220663"/>
            </a:xfrm>
            <a:custGeom>
              <a:avLst/>
              <a:gdLst>
                <a:gd name="T0" fmla="*/ 411 w 506"/>
                <a:gd name="T1" fmla="*/ 506 h 554"/>
                <a:gd name="T2" fmla="*/ 506 w 506"/>
                <a:gd name="T3" fmla="*/ 410 h 554"/>
                <a:gd name="T4" fmla="*/ 506 w 506"/>
                <a:gd name="T5" fmla="*/ 11 h 554"/>
                <a:gd name="T6" fmla="*/ 505 w 506"/>
                <a:gd name="T7" fmla="*/ 7 h 554"/>
                <a:gd name="T8" fmla="*/ 503 w 506"/>
                <a:gd name="T9" fmla="*/ 3 h 554"/>
                <a:gd name="T10" fmla="*/ 499 w 506"/>
                <a:gd name="T11" fmla="*/ 1 h 554"/>
                <a:gd name="T12" fmla="*/ 494 w 506"/>
                <a:gd name="T13" fmla="*/ 0 h 554"/>
                <a:gd name="T14" fmla="*/ 410 w 506"/>
                <a:gd name="T15" fmla="*/ 0 h 554"/>
                <a:gd name="T16" fmla="*/ 410 w 506"/>
                <a:gd name="T17" fmla="*/ 71 h 554"/>
                <a:gd name="T18" fmla="*/ 434 w 506"/>
                <a:gd name="T19" fmla="*/ 71 h 554"/>
                <a:gd name="T20" fmla="*/ 434 w 506"/>
                <a:gd name="T21" fmla="*/ 481 h 554"/>
                <a:gd name="T22" fmla="*/ 73 w 506"/>
                <a:gd name="T23" fmla="*/ 481 h 554"/>
                <a:gd name="T24" fmla="*/ 73 w 506"/>
                <a:gd name="T25" fmla="*/ 71 h 554"/>
                <a:gd name="T26" fmla="*/ 97 w 506"/>
                <a:gd name="T27" fmla="*/ 71 h 554"/>
                <a:gd name="T28" fmla="*/ 97 w 506"/>
                <a:gd name="T29" fmla="*/ 0 h 554"/>
                <a:gd name="T30" fmla="*/ 12 w 506"/>
                <a:gd name="T31" fmla="*/ 0 h 554"/>
                <a:gd name="T32" fmla="*/ 7 w 506"/>
                <a:gd name="T33" fmla="*/ 1 h 554"/>
                <a:gd name="T34" fmla="*/ 4 w 506"/>
                <a:gd name="T35" fmla="*/ 3 h 554"/>
                <a:gd name="T36" fmla="*/ 1 w 506"/>
                <a:gd name="T37" fmla="*/ 7 h 554"/>
                <a:gd name="T38" fmla="*/ 0 w 506"/>
                <a:gd name="T39" fmla="*/ 11 h 554"/>
                <a:gd name="T40" fmla="*/ 0 w 506"/>
                <a:gd name="T41" fmla="*/ 494 h 554"/>
                <a:gd name="T42" fmla="*/ 0 w 506"/>
                <a:gd name="T43" fmla="*/ 501 h 554"/>
                <a:gd name="T44" fmla="*/ 1 w 506"/>
                <a:gd name="T45" fmla="*/ 508 h 554"/>
                <a:gd name="T46" fmla="*/ 2 w 506"/>
                <a:gd name="T47" fmla="*/ 514 h 554"/>
                <a:gd name="T48" fmla="*/ 4 w 506"/>
                <a:gd name="T49" fmla="*/ 520 h 554"/>
                <a:gd name="T50" fmla="*/ 6 w 506"/>
                <a:gd name="T51" fmla="*/ 525 h 554"/>
                <a:gd name="T52" fmla="*/ 9 w 506"/>
                <a:gd name="T53" fmla="*/ 530 h 554"/>
                <a:gd name="T54" fmla="*/ 12 w 506"/>
                <a:gd name="T55" fmla="*/ 534 h 554"/>
                <a:gd name="T56" fmla="*/ 15 w 506"/>
                <a:gd name="T57" fmla="*/ 538 h 554"/>
                <a:gd name="T58" fmla="*/ 20 w 506"/>
                <a:gd name="T59" fmla="*/ 542 h 554"/>
                <a:gd name="T60" fmla="*/ 24 w 506"/>
                <a:gd name="T61" fmla="*/ 546 h 554"/>
                <a:gd name="T62" fmla="*/ 29 w 506"/>
                <a:gd name="T63" fmla="*/ 548 h 554"/>
                <a:gd name="T64" fmla="*/ 35 w 506"/>
                <a:gd name="T65" fmla="*/ 550 h 554"/>
                <a:gd name="T66" fmla="*/ 40 w 506"/>
                <a:gd name="T67" fmla="*/ 552 h 554"/>
                <a:gd name="T68" fmla="*/ 46 w 506"/>
                <a:gd name="T69" fmla="*/ 553 h 554"/>
                <a:gd name="T70" fmla="*/ 53 w 506"/>
                <a:gd name="T71" fmla="*/ 554 h 554"/>
                <a:gd name="T72" fmla="*/ 60 w 506"/>
                <a:gd name="T73" fmla="*/ 554 h 554"/>
                <a:gd name="T74" fmla="*/ 396 w 506"/>
                <a:gd name="T75" fmla="*/ 554 h 554"/>
                <a:gd name="T76" fmla="*/ 408 w 506"/>
                <a:gd name="T77" fmla="*/ 512 h 554"/>
                <a:gd name="T78" fmla="*/ 409 w 506"/>
                <a:gd name="T79" fmla="*/ 509 h 554"/>
                <a:gd name="T80" fmla="*/ 411 w 506"/>
                <a:gd name="T81" fmla="*/ 506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06" h="554">
                  <a:moveTo>
                    <a:pt x="411" y="506"/>
                  </a:moveTo>
                  <a:lnTo>
                    <a:pt x="506" y="410"/>
                  </a:lnTo>
                  <a:lnTo>
                    <a:pt x="506" y="11"/>
                  </a:lnTo>
                  <a:lnTo>
                    <a:pt x="505" y="7"/>
                  </a:lnTo>
                  <a:lnTo>
                    <a:pt x="503" y="3"/>
                  </a:lnTo>
                  <a:lnTo>
                    <a:pt x="499" y="1"/>
                  </a:lnTo>
                  <a:lnTo>
                    <a:pt x="494" y="0"/>
                  </a:lnTo>
                  <a:lnTo>
                    <a:pt x="410" y="0"/>
                  </a:lnTo>
                  <a:lnTo>
                    <a:pt x="410" y="71"/>
                  </a:lnTo>
                  <a:lnTo>
                    <a:pt x="434" y="71"/>
                  </a:lnTo>
                  <a:lnTo>
                    <a:pt x="434" y="481"/>
                  </a:lnTo>
                  <a:lnTo>
                    <a:pt x="73" y="481"/>
                  </a:lnTo>
                  <a:lnTo>
                    <a:pt x="73" y="71"/>
                  </a:lnTo>
                  <a:lnTo>
                    <a:pt x="97" y="71"/>
                  </a:lnTo>
                  <a:lnTo>
                    <a:pt x="97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0" y="494"/>
                  </a:lnTo>
                  <a:lnTo>
                    <a:pt x="0" y="501"/>
                  </a:lnTo>
                  <a:lnTo>
                    <a:pt x="1" y="508"/>
                  </a:lnTo>
                  <a:lnTo>
                    <a:pt x="2" y="514"/>
                  </a:lnTo>
                  <a:lnTo>
                    <a:pt x="4" y="520"/>
                  </a:lnTo>
                  <a:lnTo>
                    <a:pt x="6" y="525"/>
                  </a:lnTo>
                  <a:lnTo>
                    <a:pt x="9" y="530"/>
                  </a:lnTo>
                  <a:lnTo>
                    <a:pt x="12" y="534"/>
                  </a:lnTo>
                  <a:lnTo>
                    <a:pt x="15" y="538"/>
                  </a:lnTo>
                  <a:lnTo>
                    <a:pt x="20" y="542"/>
                  </a:lnTo>
                  <a:lnTo>
                    <a:pt x="24" y="546"/>
                  </a:lnTo>
                  <a:lnTo>
                    <a:pt x="29" y="548"/>
                  </a:lnTo>
                  <a:lnTo>
                    <a:pt x="35" y="550"/>
                  </a:lnTo>
                  <a:lnTo>
                    <a:pt x="40" y="552"/>
                  </a:lnTo>
                  <a:lnTo>
                    <a:pt x="46" y="553"/>
                  </a:lnTo>
                  <a:lnTo>
                    <a:pt x="53" y="554"/>
                  </a:lnTo>
                  <a:lnTo>
                    <a:pt x="60" y="554"/>
                  </a:lnTo>
                  <a:lnTo>
                    <a:pt x="396" y="554"/>
                  </a:lnTo>
                  <a:lnTo>
                    <a:pt x="408" y="512"/>
                  </a:lnTo>
                  <a:lnTo>
                    <a:pt x="409" y="509"/>
                  </a:lnTo>
                  <a:lnTo>
                    <a:pt x="411" y="50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0" name="Freeform 1162">
              <a:extLst>
                <a:ext uri="{FF2B5EF4-FFF2-40B4-BE49-F238E27FC236}">
                  <a16:creationId xmlns:a16="http://schemas.microsoft.com/office/drawing/2014/main" xmlns="" id="{ACA6B076-61E2-4FF2-A002-3BAC97091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22550"/>
              <a:ext cx="69850" cy="9525"/>
            </a:xfrm>
            <a:custGeom>
              <a:avLst/>
              <a:gdLst>
                <a:gd name="T0" fmla="*/ 164 w 176"/>
                <a:gd name="T1" fmla="*/ 0 h 25"/>
                <a:gd name="T2" fmla="*/ 12 w 176"/>
                <a:gd name="T3" fmla="*/ 0 h 25"/>
                <a:gd name="T4" fmla="*/ 7 w 176"/>
                <a:gd name="T5" fmla="*/ 1 h 25"/>
                <a:gd name="T6" fmla="*/ 4 w 176"/>
                <a:gd name="T7" fmla="*/ 4 h 25"/>
                <a:gd name="T8" fmla="*/ 1 w 176"/>
                <a:gd name="T9" fmla="*/ 7 h 25"/>
                <a:gd name="T10" fmla="*/ 0 w 176"/>
                <a:gd name="T11" fmla="*/ 12 h 25"/>
                <a:gd name="T12" fmla="*/ 1 w 176"/>
                <a:gd name="T13" fmla="*/ 18 h 25"/>
                <a:gd name="T14" fmla="*/ 4 w 176"/>
                <a:gd name="T15" fmla="*/ 21 h 25"/>
                <a:gd name="T16" fmla="*/ 7 w 176"/>
                <a:gd name="T17" fmla="*/ 24 h 25"/>
                <a:gd name="T18" fmla="*/ 12 w 176"/>
                <a:gd name="T19" fmla="*/ 25 h 25"/>
                <a:gd name="T20" fmla="*/ 164 w 176"/>
                <a:gd name="T21" fmla="*/ 25 h 25"/>
                <a:gd name="T22" fmla="*/ 168 w 176"/>
                <a:gd name="T23" fmla="*/ 24 h 25"/>
                <a:gd name="T24" fmla="*/ 172 w 176"/>
                <a:gd name="T25" fmla="*/ 21 h 25"/>
                <a:gd name="T26" fmla="*/ 175 w 176"/>
                <a:gd name="T27" fmla="*/ 18 h 25"/>
                <a:gd name="T28" fmla="*/ 176 w 176"/>
                <a:gd name="T29" fmla="*/ 12 h 25"/>
                <a:gd name="T30" fmla="*/ 175 w 176"/>
                <a:gd name="T31" fmla="*/ 7 h 25"/>
                <a:gd name="T32" fmla="*/ 172 w 176"/>
                <a:gd name="T33" fmla="*/ 4 h 25"/>
                <a:gd name="T34" fmla="*/ 168 w 176"/>
                <a:gd name="T35" fmla="*/ 1 h 25"/>
                <a:gd name="T36" fmla="*/ 164 w 176"/>
                <a:gd name="T3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5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4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8"/>
                  </a:lnTo>
                  <a:lnTo>
                    <a:pt x="4" y="21"/>
                  </a:lnTo>
                  <a:lnTo>
                    <a:pt x="7" y="24"/>
                  </a:lnTo>
                  <a:lnTo>
                    <a:pt x="12" y="25"/>
                  </a:lnTo>
                  <a:lnTo>
                    <a:pt x="164" y="25"/>
                  </a:lnTo>
                  <a:lnTo>
                    <a:pt x="168" y="24"/>
                  </a:lnTo>
                  <a:lnTo>
                    <a:pt x="172" y="21"/>
                  </a:lnTo>
                  <a:lnTo>
                    <a:pt x="175" y="18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4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1" name="Freeform 1163">
              <a:extLst>
                <a:ext uri="{FF2B5EF4-FFF2-40B4-BE49-F238E27FC236}">
                  <a16:creationId xmlns:a16="http://schemas.microsoft.com/office/drawing/2014/main" xmlns="" id="{430041FE-A5BC-456F-85E7-0E6E667DE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300" y="2516188"/>
              <a:ext cx="104775" cy="82550"/>
            </a:xfrm>
            <a:custGeom>
              <a:avLst/>
              <a:gdLst>
                <a:gd name="T0" fmla="*/ 253 w 266"/>
                <a:gd name="T1" fmla="*/ 205 h 205"/>
                <a:gd name="T2" fmla="*/ 263 w 266"/>
                <a:gd name="T3" fmla="*/ 202 h 205"/>
                <a:gd name="T4" fmla="*/ 266 w 266"/>
                <a:gd name="T5" fmla="*/ 193 h 205"/>
                <a:gd name="T6" fmla="*/ 265 w 266"/>
                <a:gd name="T7" fmla="*/ 56 h 205"/>
                <a:gd name="T8" fmla="*/ 258 w 266"/>
                <a:gd name="T9" fmla="*/ 49 h 205"/>
                <a:gd name="T10" fmla="*/ 217 w 266"/>
                <a:gd name="T11" fmla="*/ 48 h 205"/>
                <a:gd name="T12" fmla="*/ 205 w 266"/>
                <a:gd name="T13" fmla="*/ 43 h 205"/>
                <a:gd name="T14" fmla="*/ 200 w 266"/>
                <a:gd name="T15" fmla="*/ 32 h 205"/>
                <a:gd name="T16" fmla="*/ 192 w 266"/>
                <a:gd name="T17" fmla="*/ 19 h 205"/>
                <a:gd name="T18" fmla="*/ 178 w 266"/>
                <a:gd name="T19" fmla="*/ 9 h 205"/>
                <a:gd name="T20" fmla="*/ 169 w 266"/>
                <a:gd name="T21" fmla="*/ 5 h 205"/>
                <a:gd name="T22" fmla="*/ 166 w 266"/>
                <a:gd name="T23" fmla="*/ 4 h 205"/>
                <a:gd name="T24" fmla="*/ 162 w 266"/>
                <a:gd name="T25" fmla="*/ 4 h 205"/>
                <a:gd name="T26" fmla="*/ 158 w 266"/>
                <a:gd name="T27" fmla="*/ 3 h 205"/>
                <a:gd name="T28" fmla="*/ 154 w 266"/>
                <a:gd name="T29" fmla="*/ 2 h 205"/>
                <a:gd name="T30" fmla="*/ 150 w 266"/>
                <a:gd name="T31" fmla="*/ 1 h 205"/>
                <a:gd name="T32" fmla="*/ 145 w 266"/>
                <a:gd name="T33" fmla="*/ 1 h 205"/>
                <a:gd name="T34" fmla="*/ 140 w 266"/>
                <a:gd name="T35" fmla="*/ 0 h 205"/>
                <a:gd name="T36" fmla="*/ 131 w 266"/>
                <a:gd name="T37" fmla="*/ 0 h 205"/>
                <a:gd name="T38" fmla="*/ 125 w 266"/>
                <a:gd name="T39" fmla="*/ 1 h 205"/>
                <a:gd name="T40" fmla="*/ 121 w 266"/>
                <a:gd name="T41" fmla="*/ 1 h 205"/>
                <a:gd name="T42" fmla="*/ 117 w 266"/>
                <a:gd name="T43" fmla="*/ 2 h 205"/>
                <a:gd name="T44" fmla="*/ 113 w 266"/>
                <a:gd name="T45" fmla="*/ 3 h 205"/>
                <a:gd name="T46" fmla="*/ 110 w 266"/>
                <a:gd name="T47" fmla="*/ 4 h 205"/>
                <a:gd name="T48" fmla="*/ 106 w 266"/>
                <a:gd name="T49" fmla="*/ 4 h 205"/>
                <a:gd name="T50" fmla="*/ 102 w 266"/>
                <a:gd name="T51" fmla="*/ 5 h 205"/>
                <a:gd name="T52" fmla="*/ 92 w 266"/>
                <a:gd name="T53" fmla="*/ 9 h 205"/>
                <a:gd name="T54" fmla="*/ 79 w 266"/>
                <a:gd name="T55" fmla="*/ 19 h 205"/>
                <a:gd name="T56" fmla="*/ 70 w 266"/>
                <a:gd name="T57" fmla="*/ 32 h 205"/>
                <a:gd name="T58" fmla="*/ 65 w 266"/>
                <a:gd name="T59" fmla="*/ 43 h 205"/>
                <a:gd name="T60" fmla="*/ 55 w 266"/>
                <a:gd name="T61" fmla="*/ 48 h 205"/>
                <a:gd name="T62" fmla="*/ 9 w 266"/>
                <a:gd name="T63" fmla="*/ 49 h 205"/>
                <a:gd name="T64" fmla="*/ 1 w 266"/>
                <a:gd name="T65" fmla="*/ 56 h 205"/>
                <a:gd name="T66" fmla="*/ 0 w 266"/>
                <a:gd name="T67" fmla="*/ 193 h 205"/>
                <a:gd name="T68" fmla="*/ 5 w 266"/>
                <a:gd name="T69" fmla="*/ 202 h 205"/>
                <a:gd name="T70" fmla="*/ 13 w 266"/>
                <a:gd name="T71" fmla="*/ 205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66" h="205">
                  <a:moveTo>
                    <a:pt x="13" y="205"/>
                  </a:moveTo>
                  <a:lnTo>
                    <a:pt x="253" y="205"/>
                  </a:lnTo>
                  <a:lnTo>
                    <a:pt x="258" y="204"/>
                  </a:lnTo>
                  <a:lnTo>
                    <a:pt x="263" y="202"/>
                  </a:lnTo>
                  <a:lnTo>
                    <a:pt x="265" y="198"/>
                  </a:lnTo>
                  <a:lnTo>
                    <a:pt x="266" y="193"/>
                  </a:lnTo>
                  <a:lnTo>
                    <a:pt x="266" y="60"/>
                  </a:lnTo>
                  <a:lnTo>
                    <a:pt x="265" y="56"/>
                  </a:lnTo>
                  <a:lnTo>
                    <a:pt x="263" y="52"/>
                  </a:lnTo>
                  <a:lnTo>
                    <a:pt x="258" y="49"/>
                  </a:lnTo>
                  <a:lnTo>
                    <a:pt x="253" y="48"/>
                  </a:lnTo>
                  <a:lnTo>
                    <a:pt x="217" y="48"/>
                  </a:lnTo>
                  <a:lnTo>
                    <a:pt x="207" y="48"/>
                  </a:lnTo>
                  <a:lnTo>
                    <a:pt x="205" y="43"/>
                  </a:lnTo>
                  <a:lnTo>
                    <a:pt x="203" y="38"/>
                  </a:lnTo>
                  <a:lnTo>
                    <a:pt x="200" y="32"/>
                  </a:lnTo>
                  <a:lnTo>
                    <a:pt x="197" y="26"/>
                  </a:lnTo>
                  <a:lnTo>
                    <a:pt x="192" y="19"/>
                  </a:lnTo>
                  <a:lnTo>
                    <a:pt x="186" y="14"/>
                  </a:lnTo>
                  <a:lnTo>
                    <a:pt x="178" y="9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6" y="4"/>
                  </a:lnTo>
                  <a:lnTo>
                    <a:pt x="163" y="4"/>
                  </a:lnTo>
                  <a:lnTo>
                    <a:pt x="162" y="4"/>
                  </a:lnTo>
                  <a:lnTo>
                    <a:pt x="161" y="4"/>
                  </a:lnTo>
                  <a:lnTo>
                    <a:pt x="158" y="3"/>
                  </a:lnTo>
                  <a:lnTo>
                    <a:pt x="155" y="2"/>
                  </a:lnTo>
                  <a:lnTo>
                    <a:pt x="154" y="2"/>
                  </a:lnTo>
                  <a:lnTo>
                    <a:pt x="153" y="1"/>
                  </a:lnTo>
                  <a:lnTo>
                    <a:pt x="150" y="1"/>
                  </a:lnTo>
                  <a:lnTo>
                    <a:pt x="147" y="1"/>
                  </a:lnTo>
                  <a:lnTo>
                    <a:pt x="145" y="1"/>
                  </a:lnTo>
                  <a:lnTo>
                    <a:pt x="144" y="1"/>
                  </a:lnTo>
                  <a:lnTo>
                    <a:pt x="140" y="0"/>
                  </a:lnTo>
                  <a:lnTo>
                    <a:pt x="135" y="0"/>
                  </a:lnTo>
                  <a:lnTo>
                    <a:pt x="131" y="0"/>
                  </a:lnTo>
                  <a:lnTo>
                    <a:pt x="126" y="1"/>
                  </a:lnTo>
                  <a:lnTo>
                    <a:pt x="125" y="1"/>
                  </a:lnTo>
                  <a:lnTo>
                    <a:pt x="124" y="1"/>
                  </a:lnTo>
                  <a:lnTo>
                    <a:pt x="121" y="1"/>
                  </a:lnTo>
                  <a:lnTo>
                    <a:pt x="118" y="1"/>
                  </a:lnTo>
                  <a:lnTo>
                    <a:pt x="117" y="2"/>
                  </a:lnTo>
                  <a:lnTo>
                    <a:pt x="116" y="2"/>
                  </a:lnTo>
                  <a:lnTo>
                    <a:pt x="113" y="3"/>
                  </a:lnTo>
                  <a:lnTo>
                    <a:pt x="110" y="4"/>
                  </a:lnTo>
                  <a:lnTo>
                    <a:pt x="110" y="4"/>
                  </a:lnTo>
                  <a:lnTo>
                    <a:pt x="109" y="4"/>
                  </a:lnTo>
                  <a:lnTo>
                    <a:pt x="106" y="4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1" y="5"/>
                  </a:lnTo>
                  <a:lnTo>
                    <a:pt x="92" y="9"/>
                  </a:lnTo>
                  <a:lnTo>
                    <a:pt x="85" y="14"/>
                  </a:lnTo>
                  <a:lnTo>
                    <a:pt x="79" y="19"/>
                  </a:lnTo>
                  <a:lnTo>
                    <a:pt x="74" y="26"/>
                  </a:lnTo>
                  <a:lnTo>
                    <a:pt x="70" y="32"/>
                  </a:lnTo>
                  <a:lnTo>
                    <a:pt x="67" y="38"/>
                  </a:lnTo>
                  <a:lnTo>
                    <a:pt x="65" y="43"/>
                  </a:lnTo>
                  <a:lnTo>
                    <a:pt x="64" y="48"/>
                  </a:lnTo>
                  <a:lnTo>
                    <a:pt x="55" y="48"/>
                  </a:lnTo>
                  <a:lnTo>
                    <a:pt x="13" y="48"/>
                  </a:lnTo>
                  <a:lnTo>
                    <a:pt x="9" y="49"/>
                  </a:lnTo>
                  <a:lnTo>
                    <a:pt x="5" y="52"/>
                  </a:lnTo>
                  <a:lnTo>
                    <a:pt x="1" y="56"/>
                  </a:lnTo>
                  <a:lnTo>
                    <a:pt x="0" y="60"/>
                  </a:lnTo>
                  <a:lnTo>
                    <a:pt x="0" y="193"/>
                  </a:lnTo>
                  <a:lnTo>
                    <a:pt x="1" y="198"/>
                  </a:lnTo>
                  <a:lnTo>
                    <a:pt x="5" y="202"/>
                  </a:lnTo>
                  <a:lnTo>
                    <a:pt x="9" y="204"/>
                  </a:lnTo>
                  <a:lnTo>
                    <a:pt x="13" y="20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2" name="Freeform 1164">
              <a:extLst>
                <a:ext uri="{FF2B5EF4-FFF2-40B4-BE49-F238E27FC236}">
                  <a16:creationId xmlns:a16="http://schemas.microsoft.com/office/drawing/2014/main" xmlns="" id="{796704C1-487B-43FB-8336-10F28D9A4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1425" y="2767013"/>
              <a:ext cx="34925" cy="34925"/>
            </a:xfrm>
            <a:custGeom>
              <a:avLst/>
              <a:gdLst>
                <a:gd name="T0" fmla="*/ 0 w 88"/>
                <a:gd name="T1" fmla="*/ 88 h 88"/>
                <a:gd name="T2" fmla="*/ 88 w 88"/>
                <a:gd name="T3" fmla="*/ 64 h 88"/>
                <a:gd name="T4" fmla="*/ 25 w 88"/>
                <a:gd name="T5" fmla="*/ 0 h 88"/>
                <a:gd name="T6" fmla="*/ 0 w 88"/>
                <a:gd name="T7" fmla="*/ 8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88">
                  <a:moveTo>
                    <a:pt x="0" y="88"/>
                  </a:moveTo>
                  <a:lnTo>
                    <a:pt x="88" y="64"/>
                  </a:lnTo>
                  <a:lnTo>
                    <a:pt x="25" y="0"/>
                  </a:lnTo>
                  <a:lnTo>
                    <a:pt x="0" y="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3" name="Freeform 1165">
              <a:extLst>
                <a:ext uri="{FF2B5EF4-FFF2-40B4-BE49-F238E27FC236}">
                  <a16:creationId xmlns:a16="http://schemas.microsoft.com/office/drawing/2014/main" xmlns="" id="{C8AE7332-B168-4839-9413-70CF47DC3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5713" y="2701925"/>
              <a:ext cx="87313" cy="85725"/>
            </a:xfrm>
            <a:custGeom>
              <a:avLst/>
              <a:gdLst>
                <a:gd name="T0" fmla="*/ 0 w 218"/>
                <a:gd name="T1" fmla="*/ 145 h 218"/>
                <a:gd name="T2" fmla="*/ 73 w 218"/>
                <a:gd name="T3" fmla="*/ 218 h 218"/>
                <a:gd name="T4" fmla="*/ 218 w 218"/>
                <a:gd name="T5" fmla="*/ 74 h 218"/>
                <a:gd name="T6" fmla="*/ 144 w 218"/>
                <a:gd name="T7" fmla="*/ 0 h 218"/>
                <a:gd name="T8" fmla="*/ 0 w 218"/>
                <a:gd name="T9" fmla="*/ 145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8" h="218">
                  <a:moveTo>
                    <a:pt x="0" y="145"/>
                  </a:moveTo>
                  <a:lnTo>
                    <a:pt x="73" y="218"/>
                  </a:lnTo>
                  <a:lnTo>
                    <a:pt x="218" y="74"/>
                  </a:lnTo>
                  <a:lnTo>
                    <a:pt x="144" y="0"/>
                  </a:lnTo>
                  <a:lnTo>
                    <a:pt x="0" y="14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4" name="Freeform 1166">
              <a:extLst>
                <a:ext uri="{FF2B5EF4-FFF2-40B4-BE49-F238E27FC236}">
                  <a16:creationId xmlns:a16="http://schemas.microsoft.com/office/drawing/2014/main" xmlns="" id="{A26445E2-D268-4050-86CC-6EB1E5803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0800" y="2674938"/>
              <a:ext cx="49213" cy="49213"/>
            </a:xfrm>
            <a:custGeom>
              <a:avLst/>
              <a:gdLst>
                <a:gd name="T0" fmla="*/ 50 w 123"/>
                <a:gd name="T1" fmla="*/ 0 h 123"/>
                <a:gd name="T2" fmla="*/ 0 w 123"/>
                <a:gd name="T3" fmla="*/ 50 h 123"/>
                <a:gd name="T4" fmla="*/ 73 w 123"/>
                <a:gd name="T5" fmla="*/ 123 h 123"/>
                <a:gd name="T6" fmla="*/ 123 w 123"/>
                <a:gd name="T7" fmla="*/ 73 h 123"/>
                <a:gd name="T8" fmla="*/ 50 w 123"/>
                <a:gd name="T9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3" h="123">
                  <a:moveTo>
                    <a:pt x="50" y="0"/>
                  </a:moveTo>
                  <a:lnTo>
                    <a:pt x="0" y="50"/>
                  </a:lnTo>
                  <a:lnTo>
                    <a:pt x="73" y="123"/>
                  </a:lnTo>
                  <a:lnTo>
                    <a:pt x="123" y="73"/>
                  </a:lnTo>
                  <a:lnTo>
                    <a:pt x="5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5" name="Freeform 1167">
              <a:extLst>
                <a:ext uri="{FF2B5EF4-FFF2-40B4-BE49-F238E27FC236}">
                  <a16:creationId xmlns:a16="http://schemas.microsoft.com/office/drawing/2014/main" xmlns="" id="{4316318C-71C4-4159-B0E7-B80F0216B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51125"/>
              <a:ext cx="69850" cy="9525"/>
            </a:xfrm>
            <a:custGeom>
              <a:avLst/>
              <a:gdLst>
                <a:gd name="T0" fmla="*/ 164 w 176"/>
                <a:gd name="T1" fmla="*/ 0 h 23"/>
                <a:gd name="T2" fmla="*/ 12 w 176"/>
                <a:gd name="T3" fmla="*/ 0 h 23"/>
                <a:gd name="T4" fmla="*/ 7 w 176"/>
                <a:gd name="T5" fmla="*/ 1 h 23"/>
                <a:gd name="T6" fmla="*/ 4 w 176"/>
                <a:gd name="T7" fmla="*/ 3 h 23"/>
                <a:gd name="T8" fmla="*/ 1 w 176"/>
                <a:gd name="T9" fmla="*/ 7 h 23"/>
                <a:gd name="T10" fmla="*/ 0 w 176"/>
                <a:gd name="T11" fmla="*/ 12 h 23"/>
                <a:gd name="T12" fmla="*/ 1 w 176"/>
                <a:gd name="T13" fmla="*/ 16 h 23"/>
                <a:gd name="T14" fmla="*/ 4 w 176"/>
                <a:gd name="T15" fmla="*/ 20 h 23"/>
                <a:gd name="T16" fmla="*/ 7 w 176"/>
                <a:gd name="T17" fmla="*/ 23 h 23"/>
                <a:gd name="T18" fmla="*/ 12 w 176"/>
                <a:gd name="T19" fmla="*/ 23 h 23"/>
                <a:gd name="T20" fmla="*/ 164 w 176"/>
                <a:gd name="T21" fmla="*/ 23 h 23"/>
                <a:gd name="T22" fmla="*/ 168 w 176"/>
                <a:gd name="T23" fmla="*/ 23 h 23"/>
                <a:gd name="T24" fmla="*/ 172 w 176"/>
                <a:gd name="T25" fmla="*/ 20 h 23"/>
                <a:gd name="T26" fmla="*/ 175 w 176"/>
                <a:gd name="T27" fmla="*/ 16 h 23"/>
                <a:gd name="T28" fmla="*/ 176 w 176"/>
                <a:gd name="T29" fmla="*/ 12 h 23"/>
                <a:gd name="T30" fmla="*/ 175 w 176"/>
                <a:gd name="T31" fmla="*/ 7 h 23"/>
                <a:gd name="T32" fmla="*/ 172 w 176"/>
                <a:gd name="T33" fmla="*/ 3 h 23"/>
                <a:gd name="T34" fmla="*/ 168 w 176"/>
                <a:gd name="T35" fmla="*/ 1 h 23"/>
                <a:gd name="T36" fmla="*/ 164 w 176"/>
                <a:gd name="T3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3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3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6" name="Freeform 1168">
              <a:extLst>
                <a:ext uri="{FF2B5EF4-FFF2-40B4-BE49-F238E27FC236}">
                  <a16:creationId xmlns:a16="http://schemas.microsoft.com/office/drawing/2014/main" xmlns="" id="{527DBA08-4A05-4BCA-B844-A187DF7ED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79700"/>
              <a:ext cx="69850" cy="9525"/>
            </a:xfrm>
            <a:custGeom>
              <a:avLst/>
              <a:gdLst>
                <a:gd name="T0" fmla="*/ 176 w 176"/>
                <a:gd name="T1" fmla="*/ 11 h 23"/>
                <a:gd name="T2" fmla="*/ 175 w 176"/>
                <a:gd name="T3" fmla="*/ 7 h 23"/>
                <a:gd name="T4" fmla="*/ 172 w 176"/>
                <a:gd name="T5" fmla="*/ 3 h 23"/>
                <a:gd name="T6" fmla="*/ 168 w 176"/>
                <a:gd name="T7" fmla="*/ 1 h 23"/>
                <a:gd name="T8" fmla="*/ 164 w 176"/>
                <a:gd name="T9" fmla="*/ 0 h 23"/>
                <a:gd name="T10" fmla="*/ 12 w 176"/>
                <a:gd name="T11" fmla="*/ 0 h 23"/>
                <a:gd name="T12" fmla="*/ 7 w 176"/>
                <a:gd name="T13" fmla="*/ 1 h 23"/>
                <a:gd name="T14" fmla="*/ 4 w 176"/>
                <a:gd name="T15" fmla="*/ 3 h 23"/>
                <a:gd name="T16" fmla="*/ 1 w 176"/>
                <a:gd name="T17" fmla="*/ 7 h 23"/>
                <a:gd name="T18" fmla="*/ 0 w 176"/>
                <a:gd name="T19" fmla="*/ 11 h 23"/>
                <a:gd name="T20" fmla="*/ 1 w 176"/>
                <a:gd name="T21" fmla="*/ 16 h 23"/>
                <a:gd name="T22" fmla="*/ 4 w 176"/>
                <a:gd name="T23" fmla="*/ 20 h 23"/>
                <a:gd name="T24" fmla="*/ 7 w 176"/>
                <a:gd name="T25" fmla="*/ 22 h 23"/>
                <a:gd name="T26" fmla="*/ 12 w 176"/>
                <a:gd name="T27" fmla="*/ 23 h 23"/>
                <a:gd name="T28" fmla="*/ 164 w 176"/>
                <a:gd name="T29" fmla="*/ 23 h 23"/>
                <a:gd name="T30" fmla="*/ 168 w 176"/>
                <a:gd name="T31" fmla="*/ 22 h 23"/>
                <a:gd name="T32" fmla="*/ 172 w 176"/>
                <a:gd name="T33" fmla="*/ 20 h 23"/>
                <a:gd name="T34" fmla="*/ 175 w 176"/>
                <a:gd name="T35" fmla="*/ 16 h 23"/>
                <a:gd name="T36" fmla="*/ 176 w 176"/>
                <a:gd name="T37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76" y="11"/>
                  </a:move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2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2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7" name="Freeform 1169">
              <a:extLst>
                <a:ext uri="{FF2B5EF4-FFF2-40B4-BE49-F238E27FC236}">
                  <a16:creationId xmlns:a16="http://schemas.microsoft.com/office/drawing/2014/main" xmlns="" id="{4C89D2D4-8C61-4BC8-9EBB-1CC3995E9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708275"/>
              <a:ext cx="46038" cy="9525"/>
            </a:xfrm>
            <a:custGeom>
              <a:avLst/>
              <a:gdLst>
                <a:gd name="T0" fmla="*/ 12 w 115"/>
                <a:gd name="T1" fmla="*/ 0 h 24"/>
                <a:gd name="T2" fmla="*/ 7 w 115"/>
                <a:gd name="T3" fmla="*/ 1 h 24"/>
                <a:gd name="T4" fmla="*/ 4 w 115"/>
                <a:gd name="T5" fmla="*/ 3 h 24"/>
                <a:gd name="T6" fmla="*/ 1 w 115"/>
                <a:gd name="T7" fmla="*/ 8 h 24"/>
                <a:gd name="T8" fmla="*/ 0 w 115"/>
                <a:gd name="T9" fmla="*/ 12 h 24"/>
                <a:gd name="T10" fmla="*/ 1 w 115"/>
                <a:gd name="T11" fmla="*/ 17 h 24"/>
                <a:gd name="T12" fmla="*/ 4 w 115"/>
                <a:gd name="T13" fmla="*/ 21 h 24"/>
                <a:gd name="T14" fmla="*/ 7 w 115"/>
                <a:gd name="T15" fmla="*/ 23 h 24"/>
                <a:gd name="T16" fmla="*/ 12 w 115"/>
                <a:gd name="T17" fmla="*/ 24 h 24"/>
                <a:gd name="T18" fmla="*/ 103 w 115"/>
                <a:gd name="T19" fmla="*/ 24 h 24"/>
                <a:gd name="T20" fmla="*/ 108 w 115"/>
                <a:gd name="T21" fmla="*/ 23 h 24"/>
                <a:gd name="T22" fmla="*/ 112 w 115"/>
                <a:gd name="T23" fmla="*/ 21 h 24"/>
                <a:gd name="T24" fmla="*/ 114 w 115"/>
                <a:gd name="T25" fmla="*/ 17 h 24"/>
                <a:gd name="T26" fmla="*/ 115 w 115"/>
                <a:gd name="T27" fmla="*/ 12 h 24"/>
                <a:gd name="T28" fmla="*/ 114 w 115"/>
                <a:gd name="T29" fmla="*/ 8 h 24"/>
                <a:gd name="T30" fmla="*/ 112 w 115"/>
                <a:gd name="T31" fmla="*/ 3 h 24"/>
                <a:gd name="T32" fmla="*/ 108 w 115"/>
                <a:gd name="T33" fmla="*/ 1 h 24"/>
                <a:gd name="T34" fmla="*/ 103 w 115"/>
                <a:gd name="T35" fmla="*/ 0 h 24"/>
                <a:gd name="T36" fmla="*/ 12 w 115"/>
                <a:gd name="T3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5" h="24">
                  <a:moveTo>
                    <a:pt x="12" y="0"/>
                  </a:moveTo>
                  <a:lnTo>
                    <a:pt x="7" y="1"/>
                  </a:lnTo>
                  <a:lnTo>
                    <a:pt x="4" y="3"/>
                  </a:lnTo>
                  <a:lnTo>
                    <a:pt x="1" y="8"/>
                  </a:lnTo>
                  <a:lnTo>
                    <a:pt x="0" y="12"/>
                  </a:lnTo>
                  <a:lnTo>
                    <a:pt x="1" y="17"/>
                  </a:lnTo>
                  <a:lnTo>
                    <a:pt x="4" y="21"/>
                  </a:lnTo>
                  <a:lnTo>
                    <a:pt x="7" y="23"/>
                  </a:lnTo>
                  <a:lnTo>
                    <a:pt x="12" y="24"/>
                  </a:lnTo>
                  <a:lnTo>
                    <a:pt x="103" y="24"/>
                  </a:lnTo>
                  <a:lnTo>
                    <a:pt x="108" y="23"/>
                  </a:lnTo>
                  <a:lnTo>
                    <a:pt x="112" y="21"/>
                  </a:lnTo>
                  <a:lnTo>
                    <a:pt x="114" y="17"/>
                  </a:lnTo>
                  <a:lnTo>
                    <a:pt x="115" y="12"/>
                  </a:lnTo>
                  <a:lnTo>
                    <a:pt x="114" y="8"/>
                  </a:lnTo>
                  <a:lnTo>
                    <a:pt x="112" y="3"/>
                  </a:lnTo>
                  <a:lnTo>
                    <a:pt x="108" y="1"/>
                  </a:lnTo>
                  <a:lnTo>
                    <a:pt x="103" y="0"/>
                  </a:lnTo>
                  <a:lnTo>
                    <a:pt x="1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</p:grpSp>
      <p:sp>
        <p:nvSpPr>
          <p:cNvPr id="18" name="Oval 15">
            <a:extLst>
              <a:ext uri="{FF2B5EF4-FFF2-40B4-BE49-F238E27FC236}">
                <a16:creationId xmlns:a16="http://schemas.microsoft.com/office/drawing/2014/main" xmlns="" id="{BDB611C0-188C-4800-8C8D-7405100DC7C7}"/>
              </a:ext>
            </a:extLst>
          </p:cNvPr>
          <p:cNvSpPr/>
          <p:nvPr/>
        </p:nvSpPr>
        <p:spPr>
          <a:xfrm>
            <a:off x="8460432" y="311832"/>
            <a:ext cx="62018" cy="60730"/>
          </a:xfrm>
          <a:prstGeom prst="ellipse">
            <a:avLst/>
          </a:prstGeom>
          <a:solidFill>
            <a:srgbClr val="769BC9">
              <a:lumMod val="50000"/>
            </a:srgbClr>
          </a:solidFill>
          <a:ln w="38100" cap="flat" cmpd="sng" algn="ctr">
            <a:solidFill>
              <a:sysClr val="window" lastClr="FFFFFF"/>
            </a:solidFill>
            <a:prstDash val="solid"/>
            <a:miter lim="800000"/>
          </a:ln>
          <a:effectLst/>
        </p:spPr>
        <p:txBody>
          <a:bodyPr lIns="91204" tIns="45604" rIns="91204" bIns="45604" rtlCol="0" anchor="ctr"/>
          <a:lstStyle/>
          <a:p>
            <a:pPr algn="ctr" defTabSz="912031"/>
            <a:endParaRPr lang="en-US" sz="1600" kern="0" dirty="0">
              <a:solidFill>
                <a:prstClr val="white"/>
              </a:solidFill>
              <a:latin typeface="Calibri Light"/>
            </a:endParaRPr>
          </a:p>
        </p:txBody>
      </p:sp>
      <p:sp>
        <p:nvSpPr>
          <p:cNvPr id="19" name="TextBox 18"/>
          <p:cNvSpPr txBox="1"/>
          <p:nvPr/>
        </p:nvSpPr>
        <p:spPr>
          <a:xfrm>
            <a:off x="8026763" y="19891"/>
            <a:ext cx="1488860" cy="307542"/>
          </a:xfrm>
          <a:prstGeom prst="rect">
            <a:avLst/>
          </a:prstGeom>
          <a:noFill/>
        </p:spPr>
        <p:txBody>
          <a:bodyPr wrap="square" lIns="91204" tIns="45604" rIns="91204" bIns="45604" rtlCol="0">
            <a:spAutoFit/>
          </a:bodyPr>
          <a:lstStyle/>
          <a:p>
            <a:pPr defTabSz="912031">
              <a:defRPr/>
            </a:pPr>
            <a:r>
              <a:rPr lang="ru-RU" sz="1400" b="1" kern="0" dirty="0">
                <a:solidFill>
                  <a:srgbClr val="FFFFFF"/>
                </a:solidFill>
              </a:rPr>
              <a:t>млн рублей</a:t>
            </a:r>
          </a:p>
        </p:txBody>
      </p:sp>
    </p:spTree>
    <p:extLst>
      <p:ext uri="{BB962C8B-B14F-4D97-AF65-F5344CB8AC3E}">
        <p14:creationId xmlns:p14="http://schemas.microsoft.com/office/powerpoint/2010/main" val="227522452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100">
        <p14:switch dir="r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alphaModFix amt="88000"/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Рисунок 5"/>
          <p:cNvPicPr>
            <a:picLocks noChangeAspect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4326" t="2128"/>
          <a:stretch/>
        </p:blipFill>
        <p:spPr>
          <a:xfrm>
            <a:off x="107504" y="1208714"/>
            <a:ext cx="5112568" cy="3825239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sp>
        <p:nvSpPr>
          <p:cNvPr id="2" name="Freeform 39"/>
          <p:cNvSpPr>
            <a:spLocks noEditPoints="1"/>
          </p:cNvSpPr>
          <p:nvPr/>
        </p:nvSpPr>
        <p:spPr bwMode="auto">
          <a:xfrm>
            <a:off x="586567" y="0"/>
            <a:ext cx="8064896" cy="1068848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088" tIns="45546" rIns="91088" bIns="45546" numCol="1" anchor="t" anchorCtr="0" compatLnSpc="1">
            <a:prstTxWarp prst="textNoShape">
              <a:avLst/>
            </a:prstTxWarp>
          </a:bodyPr>
          <a:lstStyle/>
          <a:p>
            <a:pPr defTabSz="910733">
              <a:defRPr/>
            </a:pPr>
            <a:endParaRPr lang="en-US" kern="0">
              <a:solidFill>
                <a:srgbClr val="4472C4">
                  <a:lumMod val="75000"/>
                </a:srgbClr>
              </a:solidFill>
            </a:endParaRPr>
          </a:p>
        </p:txBody>
      </p:sp>
      <p:sp>
        <p:nvSpPr>
          <p:cNvPr id="3" name="Google Shape;63;p13"/>
          <p:cNvSpPr txBox="1">
            <a:spLocks/>
          </p:cNvSpPr>
          <p:nvPr/>
        </p:nvSpPr>
        <p:spPr>
          <a:xfrm>
            <a:off x="318862" y="-41881"/>
            <a:ext cx="8441744" cy="97151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021" tIns="91021" rIns="91021" bIns="91021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9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МУНИЦИПАЛЬНАЯ ПРОГРАММА</a:t>
            </a:r>
          </a:p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9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«СОДЕЙСТВИЕ РАЗВИТИЮ МАЛОГО И СРЕДНЕГО ПРЕДПРИНИМАТЕЛЬСТВА В ГОРОДЕ КОМСОМОЛЬСКЕ-НА-АМУРЕ»</a:t>
            </a:r>
          </a:p>
        </p:txBody>
      </p:sp>
      <p:graphicFrame>
        <p:nvGraphicFramePr>
          <p:cNvPr id="5" name="Таблица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90354348"/>
              </p:ext>
            </p:extLst>
          </p:nvPr>
        </p:nvGraphicFramePr>
        <p:xfrm>
          <a:off x="251519" y="843558"/>
          <a:ext cx="8716386" cy="4161795"/>
        </p:xfrm>
        <a:graphic>
          <a:graphicData uri="http://schemas.openxmlformats.org/drawingml/2006/table">
            <a:tbl>
              <a:tblPr/>
              <a:tblGrid>
                <a:gridCol w="39159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3522114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832004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724721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797193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797193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  <a:gridCol w="797193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854378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</a:tblGrid>
              <a:tr h="412746"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№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п/п</a:t>
                      </a:r>
                      <a:endParaRPr kumimoji="0" lang="ru-RU" altLang="ru-RU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309" marB="38309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Значения основных показателей</a:t>
                      </a:r>
                      <a:endParaRPr kumimoji="0" lang="ru-RU" altLang="ru-RU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827088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235075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43063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Ед. </a:t>
                      </a:r>
                      <a:endParaRPr kumimoji="0" lang="ru-RU" altLang="ru-RU" sz="1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изм</a:t>
                      </a: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.</a:t>
                      </a:r>
                      <a:endParaRPr kumimoji="0" lang="ru-RU" altLang="ru-RU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2023 год</a:t>
                      </a:r>
                      <a:endParaRPr kumimoji="0" lang="ru-RU" altLang="ru-RU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(факт)</a:t>
                      </a:r>
                    </a:p>
                  </a:txBody>
                  <a:tcPr marL="93608" marR="93608" marT="38303" marB="3830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2024 </a:t>
                      </a: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(оценка)</a:t>
                      </a:r>
                    </a:p>
                  </a:txBody>
                  <a:tcPr marL="93614" marR="93614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2025 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  <a:endParaRPr kumimoji="0" lang="ru-RU" altLang="ru-RU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</a:endParaRPr>
                    </a:p>
                  </a:txBody>
                  <a:tcPr marL="93614" marR="93614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2026 </a:t>
                      </a: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3614" marR="93614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2027 </a:t>
                      </a: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3614" marR="93614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5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382199"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1.</a:t>
                      </a:r>
                    </a:p>
                  </a:txBody>
                  <a:tcPr marL="93608" marR="93608" marT="38295" marB="382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827088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235075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43063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Число субъектов малого и среднего предпринимательства в расчете на 10 тыс. человек населения</a:t>
                      </a:r>
                    </a:p>
                  </a:txBody>
                  <a:tcPr marL="93608" marR="93608" marT="38307" marB="38307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ед.</a:t>
                      </a:r>
                    </a:p>
                  </a:txBody>
                  <a:tcPr marL="93608" marR="93608" marT="38307" marB="3830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285,8</a:t>
                      </a:r>
                      <a:endParaRPr kumimoji="0" lang="ru-RU" altLang="ru-RU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307" marB="3830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/>
                    </a:solidFill>
                  </a:tcPr>
                </a:tc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287,6</a:t>
                      </a:r>
                      <a:endParaRPr kumimoji="0" lang="ru-RU" altLang="ru-RU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307" marB="3830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289,3</a:t>
                      </a:r>
                      <a:endParaRPr kumimoji="0" lang="ru-RU" altLang="ru-RU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291,7</a:t>
                      </a:r>
                      <a:endParaRPr kumimoji="0" lang="ru-RU" altLang="ru-RU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/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292,3</a:t>
                      </a:r>
                      <a:endParaRPr kumimoji="0" lang="ru-RU" altLang="ru-RU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234144"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2.</a:t>
                      </a:r>
                    </a:p>
                  </a:txBody>
                  <a:tcPr marL="93608" marR="93608" marT="38295" marB="382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Количество субъектов МСП </a:t>
                      </a:r>
                    </a:p>
                  </a:txBody>
                  <a:tcPr marL="93608" marR="93608" marT="38307" marB="38307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ед.</a:t>
                      </a:r>
                    </a:p>
                  </a:txBody>
                  <a:tcPr marL="93608" marR="93608" marT="38307" marB="3830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6 742</a:t>
                      </a:r>
                      <a:endParaRPr kumimoji="0" lang="ru-RU" altLang="ru-RU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3608" marR="93608" marT="38307" marB="3830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6 776</a:t>
                      </a:r>
                      <a:endParaRPr kumimoji="0" lang="ru-RU" altLang="ru-RU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3608" marR="93608" marT="38307" marB="3830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6 810</a:t>
                      </a:r>
                      <a:endParaRPr kumimoji="0" lang="ru-RU" altLang="ru-RU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6 844</a:t>
                      </a:r>
                      <a:endParaRPr kumimoji="0" lang="ru-RU" altLang="ru-RU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6 878</a:t>
                      </a:r>
                      <a:endParaRPr kumimoji="0" lang="ru-RU" altLang="ru-RU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993054"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3.</a:t>
                      </a:r>
                    </a:p>
                  </a:txBody>
                  <a:tcPr marL="93608" marR="93608" marT="38295" marB="382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Коэффициент «рождаемости» субъектов МСП (количество созданных в отчетном периоде малых и средних предприятий (включая индивидуальных предпринимателей) в расчете на 1 тыс. действующих на дату окончания отчетного периода малых и средних предприятий (включая индивидуальных предпринимателей)</a:t>
                      </a:r>
                    </a:p>
                  </a:txBody>
                  <a:tcPr marL="93608" marR="93608" marT="38307" marB="38307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ед.</a:t>
                      </a:r>
                    </a:p>
                  </a:txBody>
                  <a:tcPr marL="93608" marR="93608" marT="38307" marB="3830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144,3</a:t>
                      </a:r>
                      <a:endParaRPr kumimoji="0" lang="ru-RU" altLang="ru-RU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3608" marR="93608" marT="38307" marB="3830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144,5</a:t>
                      </a:r>
                      <a:endParaRPr kumimoji="0" lang="ru-RU" altLang="ru-RU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3608" marR="93608" marT="38307" marB="3830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144,5</a:t>
                      </a:r>
                      <a:endParaRPr kumimoji="0" lang="ru-RU" altLang="ru-RU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144,5</a:t>
                      </a:r>
                      <a:endParaRPr kumimoji="0" lang="ru-RU" altLang="ru-RU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144,5</a:t>
                      </a:r>
                      <a:endParaRPr kumimoji="0" lang="ru-RU" altLang="ru-RU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382199"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4.</a:t>
                      </a:r>
                    </a:p>
                  </a:txBody>
                  <a:tcPr marL="93608" marR="93608" marT="38295" marB="382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Численность занятых в сфере МСП, включая индивидуальных предпринимателей</a:t>
                      </a:r>
                    </a:p>
                  </a:txBody>
                  <a:tcPr marL="93608" marR="93608" marT="38307" marB="38307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тыс. чел</a:t>
                      </a:r>
                      <a:endParaRPr kumimoji="0" lang="ru-RU" altLang="ru-RU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307" marB="3830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21,4</a:t>
                      </a:r>
                      <a:endParaRPr kumimoji="0" lang="ru-RU" altLang="ru-RU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3608" marR="93608" marT="38307" marB="3830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21,5</a:t>
                      </a:r>
                      <a:endParaRPr kumimoji="0" lang="ru-RU" altLang="ru-RU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3608" marR="93608" marT="38307" marB="3830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21,9</a:t>
                      </a:r>
                      <a:endParaRPr kumimoji="0" lang="ru-RU" altLang="ru-RU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22,3</a:t>
                      </a:r>
                      <a:endParaRPr kumimoji="0" lang="ru-RU" altLang="ru-RU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22,7</a:t>
                      </a:r>
                      <a:endParaRPr kumimoji="0" lang="ru-RU" altLang="ru-RU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534913"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5.</a:t>
                      </a:r>
                    </a:p>
                  </a:txBody>
                  <a:tcPr marL="93608" marR="93608" marT="38295" marB="382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Оборот продукции и услуг, производимых малыми и средними предприятиями города, в том числе </a:t>
                      </a:r>
                      <a:r>
                        <a:rPr kumimoji="0" lang="ru-RU" altLang="ru-RU" sz="10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микропредприятиями</a:t>
                      </a:r>
                      <a:r>
                        <a:rPr kumimoji="0" lang="ru-RU" altLang="ru-RU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и ИП, в действующих ценах</a:t>
                      </a:r>
                    </a:p>
                  </a:txBody>
                  <a:tcPr marL="93608" marR="93608" marT="38307" marB="38307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млн. рублей</a:t>
                      </a:r>
                    </a:p>
                  </a:txBody>
                  <a:tcPr marL="93608" marR="93608" marT="38307" marB="3830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77 224,0</a:t>
                      </a:r>
                      <a:endParaRPr kumimoji="0" lang="ru-RU" altLang="ru-RU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3608" marR="93608" marT="38307" marB="3830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83 400,0</a:t>
                      </a:r>
                      <a:endParaRPr kumimoji="0" lang="ru-RU" altLang="ru-RU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3608" marR="93608" marT="38307" marB="3830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88 018,0</a:t>
                      </a:r>
                      <a:endParaRPr kumimoji="0" lang="ru-RU" altLang="ru-RU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92 482,0</a:t>
                      </a:r>
                      <a:endParaRPr kumimoji="0" lang="ru-RU" altLang="ru-RU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97 167,0</a:t>
                      </a:r>
                      <a:endParaRPr kumimoji="0" lang="ru-RU" altLang="ru-RU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687627"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6.</a:t>
                      </a:r>
                    </a:p>
                  </a:txBody>
                  <a:tcPr marL="93608" marR="93608" marT="38295" marB="382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Доля ИП, применяющих патентную систему налогообложения, в общем количестве ИП, зарегистрированных в муниципальном образовании, являющихся субъектами МСП</a:t>
                      </a:r>
                    </a:p>
                  </a:txBody>
                  <a:tcPr marL="93608" marR="93608" marT="38307" marB="38307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%</a:t>
                      </a:r>
                    </a:p>
                  </a:txBody>
                  <a:tcPr marL="93608" marR="93608" marT="38307" marB="3830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29,3</a:t>
                      </a:r>
                      <a:endParaRPr kumimoji="0" lang="ru-RU" altLang="ru-RU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3608" marR="93608" marT="38307" marB="3830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29,3</a:t>
                      </a:r>
                      <a:endParaRPr kumimoji="0" lang="ru-RU" altLang="ru-RU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3608" marR="93608" marT="38307" marB="3830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29,3</a:t>
                      </a:r>
                      <a:endParaRPr kumimoji="0" lang="ru-RU" altLang="ru-RU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29,3</a:t>
                      </a:r>
                      <a:endParaRPr kumimoji="0" lang="ru-RU" altLang="ru-RU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29,3</a:t>
                      </a:r>
                      <a:endParaRPr kumimoji="0" lang="ru-RU" altLang="ru-RU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  <a:tr h="534913"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7.</a:t>
                      </a:r>
                      <a:endParaRPr kumimoji="0" lang="ru-RU" altLang="ru-RU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295" marB="3829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Количество СМСП и физических лиц, применяющий специальный налоговый режим – получателей поддержки (нарастающим итогом)</a:t>
                      </a:r>
                      <a:endParaRPr kumimoji="0" lang="ru-RU" altLang="ru-RU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307" marB="38307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ед.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не менее</a:t>
                      </a:r>
                      <a:endParaRPr kumimoji="0" lang="ru-RU" altLang="ru-RU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307" marB="3830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1 254</a:t>
                      </a:r>
                      <a:endParaRPr kumimoji="0" lang="ru-RU" altLang="ru-RU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3608" marR="93608" marT="38307" marB="3830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1 536</a:t>
                      </a:r>
                      <a:endParaRPr kumimoji="0" lang="ru-RU" altLang="ru-RU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3608" marR="93608" marT="38307" marB="3830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1 818</a:t>
                      </a:r>
                      <a:endParaRPr kumimoji="0" lang="ru-RU" altLang="ru-RU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2 100</a:t>
                      </a:r>
                      <a:endParaRPr kumimoji="0" lang="ru-RU" altLang="ru-RU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2 382</a:t>
                      </a:r>
                      <a:endParaRPr kumimoji="0" lang="ru-RU" altLang="ru-RU" sz="10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/>
                    </a:solidFill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76148636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100">
        <p14:switch dir="r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alphaModFix amt="88000"/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" name="Рисунок 19"/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3768" b="20235"/>
          <a:stretch/>
        </p:blipFill>
        <p:spPr>
          <a:xfrm>
            <a:off x="1475656" y="2454073"/>
            <a:ext cx="3960440" cy="2655881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sp>
        <p:nvSpPr>
          <p:cNvPr id="2" name="Freeform 39"/>
          <p:cNvSpPr>
            <a:spLocks noEditPoints="1"/>
          </p:cNvSpPr>
          <p:nvPr/>
        </p:nvSpPr>
        <p:spPr bwMode="auto">
          <a:xfrm>
            <a:off x="1088776" y="296096"/>
            <a:ext cx="7056790" cy="976600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088" tIns="45546" rIns="91088" bIns="45546" numCol="1" anchor="t" anchorCtr="0" compatLnSpc="1">
            <a:prstTxWarp prst="textNoShape">
              <a:avLst/>
            </a:prstTxWarp>
          </a:bodyPr>
          <a:lstStyle/>
          <a:p>
            <a:pPr defTabSz="910733">
              <a:defRPr/>
            </a:pPr>
            <a:endParaRPr lang="en-US" kern="0">
              <a:solidFill>
                <a:srgbClr val="4472C4">
                  <a:lumMod val="75000"/>
                </a:srgbClr>
              </a:solidFill>
            </a:endParaRPr>
          </a:p>
        </p:txBody>
      </p:sp>
      <p:sp>
        <p:nvSpPr>
          <p:cNvPr id="3" name="Google Shape;63;p13"/>
          <p:cNvSpPr txBox="1">
            <a:spLocks/>
          </p:cNvSpPr>
          <p:nvPr/>
        </p:nvSpPr>
        <p:spPr>
          <a:xfrm>
            <a:off x="827584" y="303489"/>
            <a:ext cx="7789124" cy="97151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021" tIns="91021" rIns="91021" bIns="91021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9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МУНИЦИПАЛЬНАЯ ПРОГРАММА</a:t>
            </a:r>
          </a:p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9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«РАЗВИТИЕ СЕЛЬСКОГО ХОЗЯЙСТВА НА ТЕРРИТОРИИ ГОРОДА КОМСОМОЛЬСКА-НА-АМУРЕ»</a:t>
            </a:r>
          </a:p>
        </p:txBody>
      </p:sp>
      <p:graphicFrame>
        <p:nvGraphicFramePr>
          <p:cNvPr id="6" name="Group 1268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709424095"/>
              </p:ext>
            </p:extLst>
          </p:nvPr>
        </p:nvGraphicFramePr>
        <p:xfrm>
          <a:off x="456186" y="2067694"/>
          <a:ext cx="8303648" cy="1096650"/>
        </p:xfrm>
        <a:graphic>
          <a:graphicData uri="http://schemas.openxmlformats.org/drawingml/2006/table">
            <a:tbl>
              <a:tblPr/>
              <a:tblGrid>
                <a:gridCol w="386482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787534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859128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859128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859128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1073910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</a:tblGrid>
              <a:tr h="349147"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Наименование основных направлений расходов</a:t>
                      </a:r>
                    </a:p>
                  </a:txBody>
                  <a:tcPr marL="91445" marR="91445" marT="45580" marB="45580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2023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год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(факт)</a:t>
                      </a:r>
                    </a:p>
                  </a:txBody>
                  <a:tcPr marL="91445" marR="91445" marT="45580" marB="45580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2024 год 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</a:endParaRP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(оценка)</a:t>
                      </a:r>
                    </a:p>
                  </a:txBody>
                  <a:tcPr marL="91452" marR="91452" marT="45596" marB="45596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2025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</a:endParaRPr>
                    </a:p>
                  </a:txBody>
                  <a:tcPr marL="91452" marR="91452" marT="45596" marB="45596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2026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</a:endParaRPr>
                    </a:p>
                  </a:txBody>
                  <a:tcPr marL="91452" marR="91452" marT="45596" marB="45596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2027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</a:endParaRPr>
                    </a:p>
                  </a:txBody>
                  <a:tcPr marL="91452" marR="91452" marT="45596" marB="45596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39560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846138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254125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62113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701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273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845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417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989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Поддержка и содействие развитию садоводческих, огороднических некоммерческих товариществ</a:t>
                      </a:r>
                    </a:p>
                  </a:txBody>
                  <a:tcPr marL="91446" marR="91446" marT="45529" marB="45529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ru-RU" sz="1200" b="1" dirty="0" smtClean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  <a:p>
                      <a:pPr algn="ctr"/>
                      <a:r>
                        <a:rPr lang="ru-RU" sz="1200" b="1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0,9</a:t>
                      </a:r>
                    </a:p>
                    <a:p>
                      <a:pPr algn="ctr"/>
                      <a:endParaRPr lang="ru-RU" sz="1200" b="1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91446" marR="91446" marT="45529" marB="45529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0,3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46" marR="91446" marT="45529" marB="45529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0,3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74" marB="45574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0,3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74" marB="45574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0,3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74" marB="45574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</a:tbl>
          </a:graphicData>
        </a:graphic>
      </p:graphicFrame>
      <p:sp>
        <p:nvSpPr>
          <p:cNvPr id="5" name="Прямоугольник 4">
            <a:extLst>
              <a:ext uri="{FF2B5EF4-FFF2-40B4-BE49-F238E27FC236}">
                <a16:creationId xmlns:a16="http://schemas.microsoft.com/office/drawing/2014/main" xmlns="" id="{FF22FC6B-8894-4C21-8210-9015DB0DDEFC}"/>
              </a:ext>
            </a:extLst>
          </p:cNvPr>
          <p:cNvSpPr/>
          <p:nvPr/>
        </p:nvSpPr>
        <p:spPr>
          <a:xfrm>
            <a:off x="404704" y="1347614"/>
            <a:ext cx="8424935" cy="553764"/>
          </a:xfrm>
          <a:prstGeom prst="rect">
            <a:avLst/>
          </a:prstGeom>
        </p:spPr>
        <p:txBody>
          <a:bodyPr wrap="square" lIns="91204" tIns="45604" rIns="91204" bIns="45604">
            <a:spAutoFit/>
          </a:bodyPr>
          <a:lstStyle/>
          <a:p>
            <a:pPr algn="just"/>
            <a:r>
              <a:rPr lang="ru-RU" sz="1600" b="1" i="1" u="sng" dirty="0">
                <a:solidFill>
                  <a:srgbClr val="000000"/>
                </a:solidFill>
              </a:rPr>
              <a:t>Цель муниципальной программы</a:t>
            </a:r>
            <a:r>
              <a:rPr lang="ru-RU" sz="1600" b="1" i="1" dirty="0">
                <a:solidFill>
                  <a:srgbClr val="000000"/>
                </a:solidFill>
              </a:rPr>
              <a:t> </a:t>
            </a:r>
            <a:r>
              <a:rPr lang="ru-RU" sz="1400" b="1" i="1" dirty="0">
                <a:solidFill>
                  <a:srgbClr val="000000"/>
                </a:solidFill>
              </a:rPr>
              <a:t>- </a:t>
            </a:r>
            <a:r>
              <a:rPr lang="ru-RU" sz="1400" b="1" dirty="0">
                <a:solidFill>
                  <a:srgbClr val="000000"/>
                </a:solidFill>
              </a:rPr>
              <a:t>создание условий для развития сельскохозяйственного производства, расширения рынка сельскохозяйственной продукции, сырья и продовольствия</a:t>
            </a:r>
          </a:p>
        </p:txBody>
      </p:sp>
      <p:sp>
        <p:nvSpPr>
          <p:cNvPr id="7" name="Arrow: Chevron 3">
            <a:extLst>
              <a:ext uri="{FF2B5EF4-FFF2-40B4-BE49-F238E27FC236}">
                <a16:creationId xmlns:a16="http://schemas.microsoft.com/office/drawing/2014/main" xmlns="" id="{B74DCDE5-F6FF-490A-B8D2-396498CA034B}"/>
              </a:ext>
            </a:extLst>
          </p:cNvPr>
          <p:cNvSpPr/>
          <p:nvPr/>
        </p:nvSpPr>
        <p:spPr>
          <a:xfrm>
            <a:off x="7625089" y="49771"/>
            <a:ext cx="1525100" cy="292426"/>
          </a:xfrm>
          <a:prstGeom prst="chevron">
            <a:avLst/>
          </a:prstGeom>
          <a:solidFill>
            <a:srgbClr val="769BC9">
              <a:lumMod val="50000"/>
              <a:alpha val="70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91204" tIns="45604" rIns="91204" bIns="45604" rtlCol="0" anchor="ctr"/>
          <a:lstStyle/>
          <a:p>
            <a:pPr algn="ctr" defTabSz="912031"/>
            <a:endParaRPr lang="en-US" kern="0">
              <a:solidFill>
                <a:prstClr val="black"/>
              </a:solidFill>
              <a:latin typeface="Calibri Light"/>
            </a:endParaRPr>
          </a:p>
        </p:txBody>
      </p:sp>
      <p:grpSp>
        <p:nvGrpSpPr>
          <p:cNvPr id="8" name="Group 57">
            <a:extLst>
              <a:ext uri="{FF2B5EF4-FFF2-40B4-BE49-F238E27FC236}">
                <a16:creationId xmlns:a16="http://schemas.microsoft.com/office/drawing/2014/main" xmlns="" id="{EE4EA1F8-2E82-4BD3-8FEE-7C36ADF445AB}"/>
              </a:ext>
            </a:extLst>
          </p:cNvPr>
          <p:cNvGrpSpPr/>
          <p:nvPr/>
        </p:nvGrpSpPr>
        <p:grpSpPr>
          <a:xfrm>
            <a:off x="7799924" y="49771"/>
            <a:ext cx="300790" cy="262358"/>
            <a:chOff x="4892675" y="2516188"/>
            <a:chExt cx="287338" cy="285750"/>
          </a:xfrm>
          <a:solidFill>
            <a:sysClr val="window" lastClr="FFFFFF"/>
          </a:solidFill>
        </p:grpSpPr>
        <p:sp>
          <p:nvSpPr>
            <p:cNvPr id="9" name="Freeform 1161">
              <a:extLst>
                <a:ext uri="{FF2B5EF4-FFF2-40B4-BE49-F238E27FC236}">
                  <a16:creationId xmlns:a16="http://schemas.microsoft.com/office/drawing/2014/main" xmlns="" id="{DECD2C4C-30A1-4095-BAEF-0291C42CC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675" y="2554288"/>
              <a:ext cx="200025" cy="220663"/>
            </a:xfrm>
            <a:custGeom>
              <a:avLst/>
              <a:gdLst>
                <a:gd name="T0" fmla="*/ 411 w 506"/>
                <a:gd name="T1" fmla="*/ 506 h 554"/>
                <a:gd name="T2" fmla="*/ 506 w 506"/>
                <a:gd name="T3" fmla="*/ 410 h 554"/>
                <a:gd name="T4" fmla="*/ 506 w 506"/>
                <a:gd name="T5" fmla="*/ 11 h 554"/>
                <a:gd name="T6" fmla="*/ 505 w 506"/>
                <a:gd name="T7" fmla="*/ 7 h 554"/>
                <a:gd name="T8" fmla="*/ 503 w 506"/>
                <a:gd name="T9" fmla="*/ 3 h 554"/>
                <a:gd name="T10" fmla="*/ 499 w 506"/>
                <a:gd name="T11" fmla="*/ 1 h 554"/>
                <a:gd name="T12" fmla="*/ 494 w 506"/>
                <a:gd name="T13" fmla="*/ 0 h 554"/>
                <a:gd name="T14" fmla="*/ 410 w 506"/>
                <a:gd name="T15" fmla="*/ 0 h 554"/>
                <a:gd name="T16" fmla="*/ 410 w 506"/>
                <a:gd name="T17" fmla="*/ 71 h 554"/>
                <a:gd name="T18" fmla="*/ 434 w 506"/>
                <a:gd name="T19" fmla="*/ 71 h 554"/>
                <a:gd name="T20" fmla="*/ 434 w 506"/>
                <a:gd name="T21" fmla="*/ 481 h 554"/>
                <a:gd name="T22" fmla="*/ 73 w 506"/>
                <a:gd name="T23" fmla="*/ 481 h 554"/>
                <a:gd name="T24" fmla="*/ 73 w 506"/>
                <a:gd name="T25" fmla="*/ 71 h 554"/>
                <a:gd name="T26" fmla="*/ 97 w 506"/>
                <a:gd name="T27" fmla="*/ 71 h 554"/>
                <a:gd name="T28" fmla="*/ 97 w 506"/>
                <a:gd name="T29" fmla="*/ 0 h 554"/>
                <a:gd name="T30" fmla="*/ 12 w 506"/>
                <a:gd name="T31" fmla="*/ 0 h 554"/>
                <a:gd name="T32" fmla="*/ 7 w 506"/>
                <a:gd name="T33" fmla="*/ 1 h 554"/>
                <a:gd name="T34" fmla="*/ 4 w 506"/>
                <a:gd name="T35" fmla="*/ 3 h 554"/>
                <a:gd name="T36" fmla="*/ 1 w 506"/>
                <a:gd name="T37" fmla="*/ 7 h 554"/>
                <a:gd name="T38" fmla="*/ 0 w 506"/>
                <a:gd name="T39" fmla="*/ 11 h 554"/>
                <a:gd name="T40" fmla="*/ 0 w 506"/>
                <a:gd name="T41" fmla="*/ 494 h 554"/>
                <a:gd name="T42" fmla="*/ 0 w 506"/>
                <a:gd name="T43" fmla="*/ 501 h 554"/>
                <a:gd name="T44" fmla="*/ 1 w 506"/>
                <a:gd name="T45" fmla="*/ 508 h 554"/>
                <a:gd name="T46" fmla="*/ 2 w 506"/>
                <a:gd name="T47" fmla="*/ 514 h 554"/>
                <a:gd name="T48" fmla="*/ 4 w 506"/>
                <a:gd name="T49" fmla="*/ 520 h 554"/>
                <a:gd name="T50" fmla="*/ 6 w 506"/>
                <a:gd name="T51" fmla="*/ 525 h 554"/>
                <a:gd name="T52" fmla="*/ 9 w 506"/>
                <a:gd name="T53" fmla="*/ 530 h 554"/>
                <a:gd name="T54" fmla="*/ 12 w 506"/>
                <a:gd name="T55" fmla="*/ 534 h 554"/>
                <a:gd name="T56" fmla="*/ 15 w 506"/>
                <a:gd name="T57" fmla="*/ 538 h 554"/>
                <a:gd name="T58" fmla="*/ 20 w 506"/>
                <a:gd name="T59" fmla="*/ 542 h 554"/>
                <a:gd name="T60" fmla="*/ 24 w 506"/>
                <a:gd name="T61" fmla="*/ 546 h 554"/>
                <a:gd name="T62" fmla="*/ 29 w 506"/>
                <a:gd name="T63" fmla="*/ 548 h 554"/>
                <a:gd name="T64" fmla="*/ 35 w 506"/>
                <a:gd name="T65" fmla="*/ 550 h 554"/>
                <a:gd name="T66" fmla="*/ 40 w 506"/>
                <a:gd name="T67" fmla="*/ 552 h 554"/>
                <a:gd name="T68" fmla="*/ 46 w 506"/>
                <a:gd name="T69" fmla="*/ 553 h 554"/>
                <a:gd name="T70" fmla="*/ 53 w 506"/>
                <a:gd name="T71" fmla="*/ 554 h 554"/>
                <a:gd name="T72" fmla="*/ 60 w 506"/>
                <a:gd name="T73" fmla="*/ 554 h 554"/>
                <a:gd name="T74" fmla="*/ 396 w 506"/>
                <a:gd name="T75" fmla="*/ 554 h 554"/>
                <a:gd name="T76" fmla="*/ 408 w 506"/>
                <a:gd name="T77" fmla="*/ 512 h 554"/>
                <a:gd name="T78" fmla="*/ 409 w 506"/>
                <a:gd name="T79" fmla="*/ 509 h 554"/>
                <a:gd name="T80" fmla="*/ 411 w 506"/>
                <a:gd name="T81" fmla="*/ 506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06" h="554">
                  <a:moveTo>
                    <a:pt x="411" y="506"/>
                  </a:moveTo>
                  <a:lnTo>
                    <a:pt x="506" y="410"/>
                  </a:lnTo>
                  <a:lnTo>
                    <a:pt x="506" y="11"/>
                  </a:lnTo>
                  <a:lnTo>
                    <a:pt x="505" y="7"/>
                  </a:lnTo>
                  <a:lnTo>
                    <a:pt x="503" y="3"/>
                  </a:lnTo>
                  <a:lnTo>
                    <a:pt x="499" y="1"/>
                  </a:lnTo>
                  <a:lnTo>
                    <a:pt x="494" y="0"/>
                  </a:lnTo>
                  <a:lnTo>
                    <a:pt x="410" y="0"/>
                  </a:lnTo>
                  <a:lnTo>
                    <a:pt x="410" y="71"/>
                  </a:lnTo>
                  <a:lnTo>
                    <a:pt x="434" y="71"/>
                  </a:lnTo>
                  <a:lnTo>
                    <a:pt x="434" y="481"/>
                  </a:lnTo>
                  <a:lnTo>
                    <a:pt x="73" y="481"/>
                  </a:lnTo>
                  <a:lnTo>
                    <a:pt x="73" y="71"/>
                  </a:lnTo>
                  <a:lnTo>
                    <a:pt x="97" y="71"/>
                  </a:lnTo>
                  <a:lnTo>
                    <a:pt x="97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0" y="494"/>
                  </a:lnTo>
                  <a:lnTo>
                    <a:pt x="0" y="501"/>
                  </a:lnTo>
                  <a:lnTo>
                    <a:pt x="1" y="508"/>
                  </a:lnTo>
                  <a:lnTo>
                    <a:pt x="2" y="514"/>
                  </a:lnTo>
                  <a:lnTo>
                    <a:pt x="4" y="520"/>
                  </a:lnTo>
                  <a:lnTo>
                    <a:pt x="6" y="525"/>
                  </a:lnTo>
                  <a:lnTo>
                    <a:pt x="9" y="530"/>
                  </a:lnTo>
                  <a:lnTo>
                    <a:pt x="12" y="534"/>
                  </a:lnTo>
                  <a:lnTo>
                    <a:pt x="15" y="538"/>
                  </a:lnTo>
                  <a:lnTo>
                    <a:pt x="20" y="542"/>
                  </a:lnTo>
                  <a:lnTo>
                    <a:pt x="24" y="546"/>
                  </a:lnTo>
                  <a:lnTo>
                    <a:pt x="29" y="548"/>
                  </a:lnTo>
                  <a:lnTo>
                    <a:pt x="35" y="550"/>
                  </a:lnTo>
                  <a:lnTo>
                    <a:pt x="40" y="552"/>
                  </a:lnTo>
                  <a:lnTo>
                    <a:pt x="46" y="553"/>
                  </a:lnTo>
                  <a:lnTo>
                    <a:pt x="53" y="554"/>
                  </a:lnTo>
                  <a:lnTo>
                    <a:pt x="60" y="554"/>
                  </a:lnTo>
                  <a:lnTo>
                    <a:pt x="396" y="554"/>
                  </a:lnTo>
                  <a:lnTo>
                    <a:pt x="408" y="512"/>
                  </a:lnTo>
                  <a:lnTo>
                    <a:pt x="409" y="509"/>
                  </a:lnTo>
                  <a:lnTo>
                    <a:pt x="411" y="50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0" name="Freeform 1162">
              <a:extLst>
                <a:ext uri="{FF2B5EF4-FFF2-40B4-BE49-F238E27FC236}">
                  <a16:creationId xmlns:a16="http://schemas.microsoft.com/office/drawing/2014/main" xmlns="" id="{ACA6B076-61E2-4FF2-A002-3BAC97091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22550"/>
              <a:ext cx="69850" cy="9525"/>
            </a:xfrm>
            <a:custGeom>
              <a:avLst/>
              <a:gdLst>
                <a:gd name="T0" fmla="*/ 164 w 176"/>
                <a:gd name="T1" fmla="*/ 0 h 25"/>
                <a:gd name="T2" fmla="*/ 12 w 176"/>
                <a:gd name="T3" fmla="*/ 0 h 25"/>
                <a:gd name="T4" fmla="*/ 7 w 176"/>
                <a:gd name="T5" fmla="*/ 1 h 25"/>
                <a:gd name="T6" fmla="*/ 4 w 176"/>
                <a:gd name="T7" fmla="*/ 4 h 25"/>
                <a:gd name="T8" fmla="*/ 1 w 176"/>
                <a:gd name="T9" fmla="*/ 7 h 25"/>
                <a:gd name="T10" fmla="*/ 0 w 176"/>
                <a:gd name="T11" fmla="*/ 12 h 25"/>
                <a:gd name="T12" fmla="*/ 1 w 176"/>
                <a:gd name="T13" fmla="*/ 18 h 25"/>
                <a:gd name="T14" fmla="*/ 4 w 176"/>
                <a:gd name="T15" fmla="*/ 21 h 25"/>
                <a:gd name="T16" fmla="*/ 7 w 176"/>
                <a:gd name="T17" fmla="*/ 24 h 25"/>
                <a:gd name="T18" fmla="*/ 12 w 176"/>
                <a:gd name="T19" fmla="*/ 25 h 25"/>
                <a:gd name="T20" fmla="*/ 164 w 176"/>
                <a:gd name="T21" fmla="*/ 25 h 25"/>
                <a:gd name="T22" fmla="*/ 168 w 176"/>
                <a:gd name="T23" fmla="*/ 24 h 25"/>
                <a:gd name="T24" fmla="*/ 172 w 176"/>
                <a:gd name="T25" fmla="*/ 21 h 25"/>
                <a:gd name="T26" fmla="*/ 175 w 176"/>
                <a:gd name="T27" fmla="*/ 18 h 25"/>
                <a:gd name="T28" fmla="*/ 176 w 176"/>
                <a:gd name="T29" fmla="*/ 12 h 25"/>
                <a:gd name="T30" fmla="*/ 175 w 176"/>
                <a:gd name="T31" fmla="*/ 7 h 25"/>
                <a:gd name="T32" fmla="*/ 172 w 176"/>
                <a:gd name="T33" fmla="*/ 4 h 25"/>
                <a:gd name="T34" fmla="*/ 168 w 176"/>
                <a:gd name="T35" fmla="*/ 1 h 25"/>
                <a:gd name="T36" fmla="*/ 164 w 176"/>
                <a:gd name="T3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5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4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8"/>
                  </a:lnTo>
                  <a:lnTo>
                    <a:pt x="4" y="21"/>
                  </a:lnTo>
                  <a:lnTo>
                    <a:pt x="7" y="24"/>
                  </a:lnTo>
                  <a:lnTo>
                    <a:pt x="12" y="25"/>
                  </a:lnTo>
                  <a:lnTo>
                    <a:pt x="164" y="25"/>
                  </a:lnTo>
                  <a:lnTo>
                    <a:pt x="168" y="24"/>
                  </a:lnTo>
                  <a:lnTo>
                    <a:pt x="172" y="21"/>
                  </a:lnTo>
                  <a:lnTo>
                    <a:pt x="175" y="18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4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1" name="Freeform 1163">
              <a:extLst>
                <a:ext uri="{FF2B5EF4-FFF2-40B4-BE49-F238E27FC236}">
                  <a16:creationId xmlns:a16="http://schemas.microsoft.com/office/drawing/2014/main" xmlns="" id="{430041FE-A5BC-456F-85E7-0E6E667DE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300" y="2516188"/>
              <a:ext cx="104775" cy="82550"/>
            </a:xfrm>
            <a:custGeom>
              <a:avLst/>
              <a:gdLst>
                <a:gd name="T0" fmla="*/ 253 w 266"/>
                <a:gd name="T1" fmla="*/ 205 h 205"/>
                <a:gd name="T2" fmla="*/ 263 w 266"/>
                <a:gd name="T3" fmla="*/ 202 h 205"/>
                <a:gd name="T4" fmla="*/ 266 w 266"/>
                <a:gd name="T5" fmla="*/ 193 h 205"/>
                <a:gd name="T6" fmla="*/ 265 w 266"/>
                <a:gd name="T7" fmla="*/ 56 h 205"/>
                <a:gd name="T8" fmla="*/ 258 w 266"/>
                <a:gd name="T9" fmla="*/ 49 h 205"/>
                <a:gd name="T10" fmla="*/ 217 w 266"/>
                <a:gd name="T11" fmla="*/ 48 h 205"/>
                <a:gd name="T12" fmla="*/ 205 w 266"/>
                <a:gd name="T13" fmla="*/ 43 h 205"/>
                <a:gd name="T14" fmla="*/ 200 w 266"/>
                <a:gd name="T15" fmla="*/ 32 h 205"/>
                <a:gd name="T16" fmla="*/ 192 w 266"/>
                <a:gd name="T17" fmla="*/ 19 h 205"/>
                <a:gd name="T18" fmla="*/ 178 w 266"/>
                <a:gd name="T19" fmla="*/ 9 h 205"/>
                <a:gd name="T20" fmla="*/ 169 w 266"/>
                <a:gd name="T21" fmla="*/ 5 h 205"/>
                <a:gd name="T22" fmla="*/ 166 w 266"/>
                <a:gd name="T23" fmla="*/ 4 h 205"/>
                <a:gd name="T24" fmla="*/ 162 w 266"/>
                <a:gd name="T25" fmla="*/ 4 h 205"/>
                <a:gd name="T26" fmla="*/ 158 w 266"/>
                <a:gd name="T27" fmla="*/ 3 h 205"/>
                <a:gd name="T28" fmla="*/ 154 w 266"/>
                <a:gd name="T29" fmla="*/ 2 h 205"/>
                <a:gd name="T30" fmla="*/ 150 w 266"/>
                <a:gd name="T31" fmla="*/ 1 h 205"/>
                <a:gd name="T32" fmla="*/ 145 w 266"/>
                <a:gd name="T33" fmla="*/ 1 h 205"/>
                <a:gd name="T34" fmla="*/ 140 w 266"/>
                <a:gd name="T35" fmla="*/ 0 h 205"/>
                <a:gd name="T36" fmla="*/ 131 w 266"/>
                <a:gd name="T37" fmla="*/ 0 h 205"/>
                <a:gd name="T38" fmla="*/ 125 w 266"/>
                <a:gd name="T39" fmla="*/ 1 h 205"/>
                <a:gd name="T40" fmla="*/ 121 w 266"/>
                <a:gd name="T41" fmla="*/ 1 h 205"/>
                <a:gd name="T42" fmla="*/ 117 w 266"/>
                <a:gd name="T43" fmla="*/ 2 h 205"/>
                <a:gd name="T44" fmla="*/ 113 w 266"/>
                <a:gd name="T45" fmla="*/ 3 h 205"/>
                <a:gd name="T46" fmla="*/ 110 w 266"/>
                <a:gd name="T47" fmla="*/ 4 h 205"/>
                <a:gd name="T48" fmla="*/ 106 w 266"/>
                <a:gd name="T49" fmla="*/ 4 h 205"/>
                <a:gd name="T50" fmla="*/ 102 w 266"/>
                <a:gd name="T51" fmla="*/ 5 h 205"/>
                <a:gd name="T52" fmla="*/ 92 w 266"/>
                <a:gd name="T53" fmla="*/ 9 h 205"/>
                <a:gd name="T54" fmla="*/ 79 w 266"/>
                <a:gd name="T55" fmla="*/ 19 h 205"/>
                <a:gd name="T56" fmla="*/ 70 w 266"/>
                <a:gd name="T57" fmla="*/ 32 h 205"/>
                <a:gd name="T58" fmla="*/ 65 w 266"/>
                <a:gd name="T59" fmla="*/ 43 h 205"/>
                <a:gd name="T60" fmla="*/ 55 w 266"/>
                <a:gd name="T61" fmla="*/ 48 h 205"/>
                <a:gd name="T62" fmla="*/ 9 w 266"/>
                <a:gd name="T63" fmla="*/ 49 h 205"/>
                <a:gd name="T64" fmla="*/ 1 w 266"/>
                <a:gd name="T65" fmla="*/ 56 h 205"/>
                <a:gd name="T66" fmla="*/ 0 w 266"/>
                <a:gd name="T67" fmla="*/ 193 h 205"/>
                <a:gd name="T68" fmla="*/ 5 w 266"/>
                <a:gd name="T69" fmla="*/ 202 h 205"/>
                <a:gd name="T70" fmla="*/ 13 w 266"/>
                <a:gd name="T71" fmla="*/ 205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66" h="205">
                  <a:moveTo>
                    <a:pt x="13" y="205"/>
                  </a:moveTo>
                  <a:lnTo>
                    <a:pt x="253" y="205"/>
                  </a:lnTo>
                  <a:lnTo>
                    <a:pt x="258" y="204"/>
                  </a:lnTo>
                  <a:lnTo>
                    <a:pt x="263" y="202"/>
                  </a:lnTo>
                  <a:lnTo>
                    <a:pt x="265" y="198"/>
                  </a:lnTo>
                  <a:lnTo>
                    <a:pt x="266" y="193"/>
                  </a:lnTo>
                  <a:lnTo>
                    <a:pt x="266" y="60"/>
                  </a:lnTo>
                  <a:lnTo>
                    <a:pt x="265" y="56"/>
                  </a:lnTo>
                  <a:lnTo>
                    <a:pt x="263" y="52"/>
                  </a:lnTo>
                  <a:lnTo>
                    <a:pt x="258" y="49"/>
                  </a:lnTo>
                  <a:lnTo>
                    <a:pt x="253" y="48"/>
                  </a:lnTo>
                  <a:lnTo>
                    <a:pt x="217" y="48"/>
                  </a:lnTo>
                  <a:lnTo>
                    <a:pt x="207" y="48"/>
                  </a:lnTo>
                  <a:lnTo>
                    <a:pt x="205" y="43"/>
                  </a:lnTo>
                  <a:lnTo>
                    <a:pt x="203" y="38"/>
                  </a:lnTo>
                  <a:lnTo>
                    <a:pt x="200" y="32"/>
                  </a:lnTo>
                  <a:lnTo>
                    <a:pt x="197" y="26"/>
                  </a:lnTo>
                  <a:lnTo>
                    <a:pt x="192" y="19"/>
                  </a:lnTo>
                  <a:lnTo>
                    <a:pt x="186" y="14"/>
                  </a:lnTo>
                  <a:lnTo>
                    <a:pt x="178" y="9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6" y="4"/>
                  </a:lnTo>
                  <a:lnTo>
                    <a:pt x="163" y="4"/>
                  </a:lnTo>
                  <a:lnTo>
                    <a:pt x="162" y="4"/>
                  </a:lnTo>
                  <a:lnTo>
                    <a:pt x="161" y="4"/>
                  </a:lnTo>
                  <a:lnTo>
                    <a:pt x="158" y="3"/>
                  </a:lnTo>
                  <a:lnTo>
                    <a:pt x="155" y="2"/>
                  </a:lnTo>
                  <a:lnTo>
                    <a:pt x="154" y="2"/>
                  </a:lnTo>
                  <a:lnTo>
                    <a:pt x="153" y="1"/>
                  </a:lnTo>
                  <a:lnTo>
                    <a:pt x="150" y="1"/>
                  </a:lnTo>
                  <a:lnTo>
                    <a:pt x="147" y="1"/>
                  </a:lnTo>
                  <a:lnTo>
                    <a:pt x="145" y="1"/>
                  </a:lnTo>
                  <a:lnTo>
                    <a:pt x="144" y="1"/>
                  </a:lnTo>
                  <a:lnTo>
                    <a:pt x="140" y="0"/>
                  </a:lnTo>
                  <a:lnTo>
                    <a:pt x="135" y="0"/>
                  </a:lnTo>
                  <a:lnTo>
                    <a:pt x="131" y="0"/>
                  </a:lnTo>
                  <a:lnTo>
                    <a:pt x="126" y="1"/>
                  </a:lnTo>
                  <a:lnTo>
                    <a:pt x="125" y="1"/>
                  </a:lnTo>
                  <a:lnTo>
                    <a:pt x="124" y="1"/>
                  </a:lnTo>
                  <a:lnTo>
                    <a:pt x="121" y="1"/>
                  </a:lnTo>
                  <a:lnTo>
                    <a:pt x="118" y="1"/>
                  </a:lnTo>
                  <a:lnTo>
                    <a:pt x="117" y="2"/>
                  </a:lnTo>
                  <a:lnTo>
                    <a:pt x="116" y="2"/>
                  </a:lnTo>
                  <a:lnTo>
                    <a:pt x="113" y="3"/>
                  </a:lnTo>
                  <a:lnTo>
                    <a:pt x="110" y="4"/>
                  </a:lnTo>
                  <a:lnTo>
                    <a:pt x="110" y="4"/>
                  </a:lnTo>
                  <a:lnTo>
                    <a:pt x="109" y="4"/>
                  </a:lnTo>
                  <a:lnTo>
                    <a:pt x="106" y="4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1" y="5"/>
                  </a:lnTo>
                  <a:lnTo>
                    <a:pt x="92" y="9"/>
                  </a:lnTo>
                  <a:lnTo>
                    <a:pt x="85" y="14"/>
                  </a:lnTo>
                  <a:lnTo>
                    <a:pt x="79" y="19"/>
                  </a:lnTo>
                  <a:lnTo>
                    <a:pt x="74" y="26"/>
                  </a:lnTo>
                  <a:lnTo>
                    <a:pt x="70" y="32"/>
                  </a:lnTo>
                  <a:lnTo>
                    <a:pt x="67" y="38"/>
                  </a:lnTo>
                  <a:lnTo>
                    <a:pt x="65" y="43"/>
                  </a:lnTo>
                  <a:lnTo>
                    <a:pt x="64" y="48"/>
                  </a:lnTo>
                  <a:lnTo>
                    <a:pt x="55" y="48"/>
                  </a:lnTo>
                  <a:lnTo>
                    <a:pt x="13" y="48"/>
                  </a:lnTo>
                  <a:lnTo>
                    <a:pt x="9" y="49"/>
                  </a:lnTo>
                  <a:lnTo>
                    <a:pt x="5" y="52"/>
                  </a:lnTo>
                  <a:lnTo>
                    <a:pt x="1" y="56"/>
                  </a:lnTo>
                  <a:lnTo>
                    <a:pt x="0" y="60"/>
                  </a:lnTo>
                  <a:lnTo>
                    <a:pt x="0" y="193"/>
                  </a:lnTo>
                  <a:lnTo>
                    <a:pt x="1" y="198"/>
                  </a:lnTo>
                  <a:lnTo>
                    <a:pt x="5" y="202"/>
                  </a:lnTo>
                  <a:lnTo>
                    <a:pt x="9" y="204"/>
                  </a:lnTo>
                  <a:lnTo>
                    <a:pt x="13" y="20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2" name="Freeform 1164">
              <a:extLst>
                <a:ext uri="{FF2B5EF4-FFF2-40B4-BE49-F238E27FC236}">
                  <a16:creationId xmlns:a16="http://schemas.microsoft.com/office/drawing/2014/main" xmlns="" id="{796704C1-487B-43FB-8336-10F28D9A4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1425" y="2767013"/>
              <a:ext cx="34925" cy="34925"/>
            </a:xfrm>
            <a:custGeom>
              <a:avLst/>
              <a:gdLst>
                <a:gd name="T0" fmla="*/ 0 w 88"/>
                <a:gd name="T1" fmla="*/ 88 h 88"/>
                <a:gd name="T2" fmla="*/ 88 w 88"/>
                <a:gd name="T3" fmla="*/ 64 h 88"/>
                <a:gd name="T4" fmla="*/ 25 w 88"/>
                <a:gd name="T5" fmla="*/ 0 h 88"/>
                <a:gd name="T6" fmla="*/ 0 w 88"/>
                <a:gd name="T7" fmla="*/ 8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88">
                  <a:moveTo>
                    <a:pt x="0" y="88"/>
                  </a:moveTo>
                  <a:lnTo>
                    <a:pt x="88" y="64"/>
                  </a:lnTo>
                  <a:lnTo>
                    <a:pt x="25" y="0"/>
                  </a:lnTo>
                  <a:lnTo>
                    <a:pt x="0" y="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3" name="Freeform 1165">
              <a:extLst>
                <a:ext uri="{FF2B5EF4-FFF2-40B4-BE49-F238E27FC236}">
                  <a16:creationId xmlns:a16="http://schemas.microsoft.com/office/drawing/2014/main" xmlns="" id="{C8AE7332-B168-4839-9413-70CF47DC3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5713" y="2701925"/>
              <a:ext cx="87313" cy="85725"/>
            </a:xfrm>
            <a:custGeom>
              <a:avLst/>
              <a:gdLst>
                <a:gd name="T0" fmla="*/ 0 w 218"/>
                <a:gd name="T1" fmla="*/ 145 h 218"/>
                <a:gd name="T2" fmla="*/ 73 w 218"/>
                <a:gd name="T3" fmla="*/ 218 h 218"/>
                <a:gd name="T4" fmla="*/ 218 w 218"/>
                <a:gd name="T5" fmla="*/ 74 h 218"/>
                <a:gd name="T6" fmla="*/ 144 w 218"/>
                <a:gd name="T7" fmla="*/ 0 h 218"/>
                <a:gd name="T8" fmla="*/ 0 w 218"/>
                <a:gd name="T9" fmla="*/ 145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8" h="218">
                  <a:moveTo>
                    <a:pt x="0" y="145"/>
                  </a:moveTo>
                  <a:lnTo>
                    <a:pt x="73" y="218"/>
                  </a:lnTo>
                  <a:lnTo>
                    <a:pt x="218" y="74"/>
                  </a:lnTo>
                  <a:lnTo>
                    <a:pt x="144" y="0"/>
                  </a:lnTo>
                  <a:lnTo>
                    <a:pt x="0" y="14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4" name="Freeform 1166">
              <a:extLst>
                <a:ext uri="{FF2B5EF4-FFF2-40B4-BE49-F238E27FC236}">
                  <a16:creationId xmlns:a16="http://schemas.microsoft.com/office/drawing/2014/main" xmlns="" id="{A26445E2-D268-4050-86CC-6EB1E5803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0800" y="2674938"/>
              <a:ext cx="49213" cy="49213"/>
            </a:xfrm>
            <a:custGeom>
              <a:avLst/>
              <a:gdLst>
                <a:gd name="T0" fmla="*/ 50 w 123"/>
                <a:gd name="T1" fmla="*/ 0 h 123"/>
                <a:gd name="T2" fmla="*/ 0 w 123"/>
                <a:gd name="T3" fmla="*/ 50 h 123"/>
                <a:gd name="T4" fmla="*/ 73 w 123"/>
                <a:gd name="T5" fmla="*/ 123 h 123"/>
                <a:gd name="T6" fmla="*/ 123 w 123"/>
                <a:gd name="T7" fmla="*/ 73 h 123"/>
                <a:gd name="T8" fmla="*/ 50 w 123"/>
                <a:gd name="T9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3" h="123">
                  <a:moveTo>
                    <a:pt x="50" y="0"/>
                  </a:moveTo>
                  <a:lnTo>
                    <a:pt x="0" y="50"/>
                  </a:lnTo>
                  <a:lnTo>
                    <a:pt x="73" y="123"/>
                  </a:lnTo>
                  <a:lnTo>
                    <a:pt x="123" y="73"/>
                  </a:lnTo>
                  <a:lnTo>
                    <a:pt x="5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5" name="Freeform 1167">
              <a:extLst>
                <a:ext uri="{FF2B5EF4-FFF2-40B4-BE49-F238E27FC236}">
                  <a16:creationId xmlns:a16="http://schemas.microsoft.com/office/drawing/2014/main" xmlns="" id="{4316318C-71C4-4159-B0E7-B80F0216B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51125"/>
              <a:ext cx="69850" cy="9525"/>
            </a:xfrm>
            <a:custGeom>
              <a:avLst/>
              <a:gdLst>
                <a:gd name="T0" fmla="*/ 164 w 176"/>
                <a:gd name="T1" fmla="*/ 0 h 23"/>
                <a:gd name="T2" fmla="*/ 12 w 176"/>
                <a:gd name="T3" fmla="*/ 0 h 23"/>
                <a:gd name="T4" fmla="*/ 7 w 176"/>
                <a:gd name="T5" fmla="*/ 1 h 23"/>
                <a:gd name="T6" fmla="*/ 4 w 176"/>
                <a:gd name="T7" fmla="*/ 3 h 23"/>
                <a:gd name="T8" fmla="*/ 1 w 176"/>
                <a:gd name="T9" fmla="*/ 7 h 23"/>
                <a:gd name="T10" fmla="*/ 0 w 176"/>
                <a:gd name="T11" fmla="*/ 12 h 23"/>
                <a:gd name="T12" fmla="*/ 1 w 176"/>
                <a:gd name="T13" fmla="*/ 16 h 23"/>
                <a:gd name="T14" fmla="*/ 4 w 176"/>
                <a:gd name="T15" fmla="*/ 20 h 23"/>
                <a:gd name="T16" fmla="*/ 7 w 176"/>
                <a:gd name="T17" fmla="*/ 23 h 23"/>
                <a:gd name="T18" fmla="*/ 12 w 176"/>
                <a:gd name="T19" fmla="*/ 23 h 23"/>
                <a:gd name="T20" fmla="*/ 164 w 176"/>
                <a:gd name="T21" fmla="*/ 23 h 23"/>
                <a:gd name="T22" fmla="*/ 168 w 176"/>
                <a:gd name="T23" fmla="*/ 23 h 23"/>
                <a:gd name="T24" fmla="*/ 172 w 176"/>
                <a:gd name="T25" fmla="*/ 20 h 23"/>
                <a:gd name="T26" fmla="*/ 175 w 176"/>
                <a:gd name="T27" fmla="*/ 16 h 23"/>
                <a:gd name="T28" fmla="*/ 176 w 176"/>
                <a:gd name="T29" fmla="*/ 12 h 23"/>
                <a:gd name="T30" fmla="*/ 175 w 176"/>
                <a:gd name="T31" fmla="*/ 7 h 23"/>
                <a:gd name="T32" fmla="*/ 172 w 176"/>
                <a:gd name="T33" fmla="*/ 3 h 23"/>
                <a:gd name="T34" fmla="*/ 168 w 176"/>
                <a:gd name="T35" fmla="*/ 1 h 23"/>
                <a:gd name="T36" fmla="*/ 164 w 176"/>
                <a:gd name="T3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3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3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6" name="Freeform 1168">
              <a:extLst>
                <a:ext uri="{FF2B5EF4-FFF2-40B4-BE49-F238E27FC236}">
                  <a16:creationId xmlns:a16="http://schemas.microsoft.com/office/drawing/2014/main" xmlns="" id="{527DBA08-4A05-4BCA-B844-A187DF7ED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79700"/>
              <a:ext cx="69850" cy="9525"/>
            </a:xfrm>
            <a:custGeom>
              <a:avLst/>
              <a:gdLst>
                <a:gd name="T0" fmla="*/ 176 w 176"/>
                <a:gd name="T1" fmla="*/ 11 h 23"/>
                <a:gd name="T2" fmla="*/ 175 w 176"/>
                <a:gd name="T3" fmla="*/ 7 h 23"/>
                <a:gd name="T4" fmla="*/ 172 w 176"/>
                <a:gd name="T5" fmla="*/ 3 h 23"/>
                <a:gd name="T6" fmla="*/ 168 w 176"/>
                <a:gd name="T7" fmla="*/ 1 h 23"/>
                <a:gd name="T8" fmla="*/ 164 w 176"/>
                <a:gd name="T9" fmla="*/ 0 h 23"/>
                <a:gd name="T10" fmla="*/ 12 w 176"/>
                <a:gd name="T11" fmla="*/ 0 h 23"/>
                <a:gd name="T12" fmla="*/ 7 w 176"/>
                <a:gd name="T13" fmla="*/ 1 h 23"/>
                <a:gd name="T14" fmla="*/ 4 w 176"/>
                <a:gd name="T15" fmla="*/ 3 h 23"/>
                <a:gd name="T16" fmla="*/ 1 w 176"/>
                <a:gd name="T17" fmla="*/ 7 h 23"/>
                <a:gd name="T18" fmla="*/ 0 w 176"/>
                <a:gd name="T19" fmla="*/ 11 h 23"/>
                <a:gd name="T20" fmla="*/ 1 w 176"/>
                <a:gd name="T21" fmla="*/ 16 h 23"/>
                <a:gd name="T22" fmla="*/ 4 w 176"/>
                <a:gd name="T23" fmla="*/ 20 h 23"/>
                <a:gd name="T24" fmla="*/ 7 w 176"/>
                <a:gd name="T25" fmla="*/ 22 h 23"/>
                <a:gd name="T26" fmla="*/ 12 w 176"/>
                <a:gd name="T27" fmla="*/ 23 h 23"/>
                <a:gd name="T28" fmla="*/ 164 w 176"/>
                <a:gd name="T29" fmla="*/ 23 h 23"/>
                <a:gd name="T30" fmla="*/ 168 w 176"/>
                <a:gd name="T31" fmla="*/ 22 h 23"/>
                <a:gd name="T32" fmla="*/ 172 w 176"/>
                <a:gd name="T33" fmla="*/ 20 h 23"/>
                <a:gd name="T34" fmla="*/ 175 w 176"/>
                <a:gd name="T35" fmla="*/ 16 h 23"/>
                <a:gd name="T36" fmla="*/ 176 w 176"/>
                <a:gd name="T37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76" y="11"/>
                  </a:move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2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2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7" name="Freeform 1169">
              <a:extLst>
                <a:ext uri="{FF2B5EF4-FFF2-40B4-BE49-F238E27FC236}">
                  <a16:creationId xmlns:a16="http://schemas.microsoft.com/office/drawing/2014/main" xmlns="" id="{4C89D2D4-8C61-4BC8-9EBB-1CC3995E9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708275"/>
              <a:ext cx="46038" cy="9525"/>
            </a:xfrm>
            <a:custGeom>
              <a:avLst/>
              <a:gdLst>
                <a:gd name="T0" fmla="*/ 12 w 115"/>
                <a:gd name="T1" fmla="*/ 0 h 24"/>
                <a:gd name="T2" fmla="*/ 7 w 115"/>
                <a:gd name="T3" fmla="*/ 1 h 24"/>
                <a:gd name="T4" fmla="*/ 4 w 115"/>
                <a:gd name="T5" fmla="*/ 3 h 24"/>
                <a:gd name="T6" fmla="*/ 1 w 115"/>
                <a:gd name="T7" fmla="*/ 8 h 24"/>
                <a:gd name="T8" fmla="*/ 0 w 115"/>
                <a:gd name="T9" fmla="*/ 12 h 24"/>
                <a:gd name="T10" fmla="*/ 1 w 115"/>
                <a:gd name="T11" fmla="*/ 17 h 24"/>
                <a:gd name="T12" fmla="*/ 4 w 115"/>
                <a:gd name="T13" fmla="*/ 21 h 24"/>
                <a:gd name="T14" fmla="*/ 7 w 115"/>
                <a:gd name="T15" fmla="*/ 23 h 24"/>
                <a:gd name="T16" fmla="*/ 12 w 115"/>
                <a:gd name="T17" fmla="*/ 24 h 24"/>
                <a:gd name="T18" fmla="*/ 103 w 115"/>
                <a:gd name="T19" fmla="*/ 24 h 24"/>
                <a:gd name="T20" fmla="*/ 108 w 115"/>
                <a:gd name="T21" fmla="*/ 23 h 24"/>
                <a:gd name="T22" fmla="*/ 112 w 115"/>
                <a:gd name="T23" fmla="*/ 21 h 24"/>
                <a:gd name="T24" fmla="*/ 114 w 115"/>
                <a:gd name="T25" fmla="*/ 17 h 24"/>
                <a:gd name="T26" fmla="*/ 115 w 115"/>
                <a:gd name="T27" fmla="*/ 12 h 24"/>
                <a:gd name="T28" fmla="*/ 114 w 115"/>
                <a:gd name="T29" fmla="*/ 8 h 24"/>
                <a:gd name="T30" fmla="*/ 112 w 115"/>
                <a:gd name="T31" fmla="*/ 3 h 24"/>
                <a:gd name="T32" fmla="*/ 108 w 115"/>
                <a:gd name="T33" fmla="*/ 1 h 24"/>
                <a:gd name="T34" fmla="*/ 103 w 115"/>
                <a:gd name="T35" fmla="*/ 0 h 24"/>
                <a:gd name="T36" fmla="*/ 12 w 115"/>
                <a:gd name="T3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5" h="24">
                  <a:moveTo>
                    <a:pt x="12" y="0"/>
                  </a:moveTo>
                  <a:lnTo>
                    <a:pt x="7" y="1"/>
                  </a:lnTo>
                  <a:lnTo>
                    <a:pt x="4" y="3"/>
                  </a:lnTo>
                  <a:lnTo>
                    <a:pt x="1" y="8"/>
                  </a:lnTo>
                  <a:lnTo>
                    <a:pt x="0" y="12"/>
                  </a:lnTo>
                  <a:lnTo>
                    <a:pt x="1" y="17"/>
                  </a:lnTo>
                  <a:lnTo>
                    <a:pt x="4" y="21"/>
                  </a:lnTo>
                  <a:lnTo>
                    <a:pt x="7" y="23"/>
                  </a:lnTo>
                  <a:lnTo>
                    <a:pt x="12" y="24"/>
                  </a:lnTo>
                  <a:lnTo>
                    <a:pt x="103" y="24"/>
                  </a:lnTo>
                  <a:lnTo>
                    <a:pt x="108" y="23"/>
                  </a:lnTo>
                  <a:lnTo>
                    <a:pt x="112" y="21"/>
                  </a:lnTo>
                  <a:lnTo>
                    <a:pt x="114" y="17"/>
                  </a:lnTo>
                  <a:lnTo>
                    <a:pt x="115" y="12"/>
                  </a:lnTo>
                  <a:lnTo>
                    <a:pt x="114" y="8"/>
                  </a:lnTo>
                  <a:lnTo>
                    <a:pt x="112" y="3"/>
                  </a:lnTo>
                  <a:lnTo>
                    <a:pt x="108" y="1"/>
                  </a:lnTo>
                  <a:lnTo>
                    <a:pt x="103" y="0"/>
                  </a:lnTo>
                  <a:lnTo>
                    <a:pt x="1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</p:grpSp>
      <p:sp>
        <p:nvSpPr>
          <p:cNvPr id="18" name="Oval 15">
            <a:extLst>
              <a:ext uri="{FF2B5EF4-FFF2-40B4-BE49-F238E27FC236}">
                <a16:creationId xmlns:a16="http://schemas.microsoft.com/office/drawing/2014/main" xmlns="" id="{BDB611C0-188C-4800-8C8D-7405100DC7C7}"/>
              </a:ext>
            </a:extLst>
          </p:cNvPr>
          <p:cNvSpPr/>
          <p:nvPr/>
        </p:nvSpPr>
        <p:spPr>
          <a:xfrm>
            <a:off x="8460432" y="311832"/>
            <a:ext cx="62018" cy="60730"/>
          </a:xfrm>
          <a:prstGeom prst="ellipse">
            <a:avLst/>
          </a:prstGeom>
          <a:solidFill>
            <a:srgbClr val="769BC9">
              <a:lumMod val="50000"/>
            </a:srgbClr>
          </a:solidFill>
          <a:ln w="38100" cap="flat" cmpd="sng" algn="ctr">
            <a:solidFill>
              <a:sysClr val="window" lastClr="FFFFFF"/>
            </a:solidFill>
            <a:prstDash val="solid"/>
            <a:miter lim="800000"/>
          </a:ln>
          <a:effectLst/>
        </p:spPr>
        <p:txBody>
          <a:bodyPr lIns="91204" tIns="45604" rIns="91204" bIns="45604" rtlCol="0" anchor="ctr"/>
          <a:lstStyle/>
          <a:p>
            <a:pPr algn="ctr" defTabSz="912031"/>
            <a:endParaRPr lang="en-US" sz="1600" kern="0" dirty="0">
              <a:solidFill>
                <a:prstClr val="white"/>
              </a:solidFill>
              <a:latin typeface="Calibri Light"/>
            </a:endParaRPr>
          </a:p>
        </p:txBody>
      </p:sp>
      <p:sp>
        <p:nvSpPr>
          <p:cNvPr id="19" name="TextBox 18"/>
          <p:cNvSpPr txBox="1"/>
          <p:nvPr/>
        </p:nvSpPr>
        <p:spPr>
          <a:xfrm>
            <a:off x="8026763" y="19891"/>
            <a:ext cx="1488860" cy="307542"/>
          </a:xfrm>
          <a:prstGeom prst="rect">
            <a:avLst/>
          </a:prstGeom>
          <a:noFill/>
        </p:spPr>
        <p:txBody>
          <a:bodyPr wrap="square" lIns="91204" tIns="45604" rIns="91204" bIns="45604" rtlCol="0">
            <a:spAutoFit/>
          </a:bodyPr>
          <a:lstStyle/>
          <a:p>
            <a:pPr defTabSz="912031">
              <a:defRPr/>
            </a:pPr>
            <a:r>
              <a:rPr lang="ru-RU" sz="1400" b="1" kern="0" dirty="0">
                <a:solidFill>
                  <a:srgbClr val="FFFFFF"/>
                </a:solidFill>
              </a:rPr>
              <a:t>млн рублей</a:t>
            </a:r>
          </a:p>
        </p:txBody>
      </p:sp>
      <p:pic>
        <p:nvPicPr>
          <p:cNvPr id="4" name="Рисунок 3"/>
          <p:cNvPicPr>
            <a:picLocks noChangeAspect="1"/>
          </p:cNvPicPr>
          <p:nvPr/>
        </p:nvPicPr>
        <p:blipFill rotWithShape="1"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886" b="11852"/>
          <a:stretch/>
        </p:blipFill>
        <p:spPr>
          <a:xfrm>
            <a:off x="5364088" y="3114268"/>
            <a:ext cx="3621600" cy="1995686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</p:spTree>
    <p:extLst>
      <p:ext uri="{BB962C8B-B14F-4D97-AF65-F5344CB8AC3E}">
        <p14:creationId xmlns:p14="http://schemas.microsoft.com/office/powerpoint/2010/main" val="271682377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100">
        <p14:switch dir="r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alphaModFix amt="88000"/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Рисунок 5"/>
          <p:cNvPicPr>
            <a:picLocks noChangeAspect="1"/>
          </p:cNvPicPr>
          <p:nvPr/>
        </p:nvPicPr>
        <p:blipFill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rightnessContrast bright="2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176564" y="1635646"/>
            <a:ext cx="5003948" cy="3384376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sp>
        <p:nvSpPr>
          <p:cNvPr id="2" name="Freeform 39"/>
          <p:cNvSpPr>
            <a:spLocks noEditPoints="1"/>
          </p:cNvSpPr>
          <p:nvPr/>
        </p:nvSpPr>
        <p:spPr bwMode="auto">
          <a:xfrm>
            <a:off x="827590" y="195960"/>
            <a:ext cx="7560840" cy="1079650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088" tIns="45546" rIns="91088" bIns="45546" numCol="1" anchor="t" anchorCtr="0" compatLnSpc="1">
            <a:prstTxWarp prst="textNoShape">
              <a:avLst/>
            </a:prstTxWarp>
          </a:bodyPr>
          <a:lstStyle/>
          <a:p>
            <a:pPr defTabSz="910733">
              <a:defRPr/>
            </a:pPr>
            <a:endParaRPr lang="en-US" kern="0">
              <a:solidFill>
                <a:srgbClr val="4472C4">
                  <a:lumMod val="75000"/>
                </a:srgbClr>
              </a:solidFill>
            </a:endParaRPr>
          </a:p>
        </p:txBody>
      </p:sp>
      <p:sp>
        <p:nvSpPr>
          <p:cNvPr id="3" name="Google Shape;63;p13"/>
          <p:cNvSpPr txBox="1">
            <a:spLocks/>
          </p:cNvSpPr>
          <p:nvPr/>
        </p:nvSpPr>
        <p:spPr>
          <a:xfrm>
            <a:off x="462996" y="250023"/>
            <a:ext cx="8441744" cy="97151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021" tIns="91021" rIns="91021" bIns="91021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9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МУНИЦИПАЛЬНАЯ ПРОГРАММА</a:t>
            </a:r>
          </a:p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9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«РАЗВИТИЕ СЕЛЬСКОГО ХОЗЯЙСТВА НА ТЕРРИТОРИИ ГОРОДА КОМСОМОЛЬСКА-НА-АМУРЕ»</a:t>
            </a:r>
          </a:p>
        </p:txBody>
      </p:sp>
      <p:graphicFrame>
        <p:nvGraphicFramePr>
          <p:cNvPr id="7" name="Таблица 6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01228274"/>
              </p:ext>
            </p:extLst>
          </p:nvPr>
        </p:nvGraphicFramePr>
        <p:xfrm>
          <a:off x="462997" y="1221541"/>
          <a:ext cx="8357475" cy="3309412"/>
        </p:xfrm>
        <a:graphic>
          <a:graphicData uri="http://schemas.openxmlformats.org/drawingml/2006/table">
            <a:tbl>
              <a:tblPr/>
              <a:tblGrid>
                <a:gridCol w="460328"/>
                <a:gridCol w="3302355"/>
                <a:gridCol w="497325"/>
                <a:gridCol w="775098"/>
                <a:gridCol w="776311"/>
                <a:gridCol w="836960"/>
                <a:gridCol w="860614"/>
                <a:gridCol w="848484"/>
              </a:tblGrid>
              <a:tr h="377681">
                <a:tc>
                  <a:txBody>
                    <a:bodyPr/>
                    <a:lstStyle/>
                    <a:p>
                      <a:pPr marL="347345" indent="-347345" algn="ctr" eaLnBrk="0" fontAlgn="base" hangingPunct="0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ru-RU" sz="900" b="1" kern="1200" dirty="0">
                          <a:solidFill>
                            <a:srgbClr val="000000"/>
                          </a:solidFill>
                          <a:effectLst/>
                          <a:latin typeface="Times New Roman"/>
                          <a:ea typeface="Times New Roman"/>
                          <a:cs typeface="Times New Roman"/>
                        </a:rPr>
                        <a:t>№</a:t>
                      </a:r>
                      <a:endParaRPr lang="ru-RU" sz="8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  <a:p>
                      <a:pPr marL="347345" indent="-347345" algn="ctr" eaLnBrk="0" fontAlgn="base" hangingPunct="0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ru-RU" sz="900" b="1" kern="1200" dirty="0">
                          <a:solidFill>
                            <a:srgbClr val="000000"/>
                          </a:solidFill>
                          <a:effectLst/>
                          <a:latin typeface="Times New Roman"/>
                          <a:ea typeface="Times New Roman"/>
                          <a:cs typeface="Times New Roman"/>
                        </a:rPr>
                        <a:t>п/п</a:t>
                      </a:r>
                      <a:endParaRPr lang="ru-RU" sz="8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68645" marR="68645" marT="28019" marB="28019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CAA"/>
                    </a:solidFill>
                  </a:tcPr>
                </a:tc>
                <a:tc>
                  <a:txBody>
                    <a:bodyPr/>
                    <a:lstStyle/>
                    <a:p>
                      <a:pPr marL="347345" indent="-347345" algn="ctr" eaLnBrk="0" fontAlgn="base" hangingPunct="0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ru-RU" sz="900" b="1" kern="1200">
                          <a:solidFill>
                            <a:srgbClr val="000000"/>
                          </a:solidFill>
                          <a:effectLst/>
                          <a:latin typeface="Times New Roman"/>
                          <a:ea typeface="Times New Roman"/>
                          <a:cs typeface="Times New Roman"/>
                        </a:rPr>
                        <a:t>Значения основных показателей</a:t>
                      </a:r>
                      <a:endParaRPr lang="ru-RU" sz="8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68645" marR="68645" marT="28019" marB="28019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FFDCAA"/>
                    </a:solidFill>
                  </a:tcPr>
                </a:tc>
                <a:tc>
                  <a:txBody>
                    <a:bodyPr/>
                    <a:lstStyle/>
                    <a:p>
                      <a:pPr algn="ctr" eaLnBrk="0" fontAlgn="base" hangingPunct="0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ru-RU" sz="900" b="1" kern="1200">
                          <a:solidFill>
                            <a:srgbClr val="000000"/>
                          </a:solidFill>
                          <a:effectLst/>
                          <a:latin typeface="Times New Roman"/>
                          <a:ea typeface="Times New Roman"/>
                          <a:cs typeface="Times New Roman"/>
                        </a:rPr>
                        <a:t>Ед. изм.</a:t>
                      </a:r>
                      <a:endParaRPr lang="ru-RU" sz="8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68645" marR="68645" marT="28019" marB="28019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2CDE1"/>
                    </a:solidFill>
                  </a:tcPr>
                </a:tc>
                <a:tc>
                  <a:txBody>
                    <a:bodyPr/>
                    <a:lstStyle/>
                    <a:p>
                      <a:pPr marL="347345" indent="-347345" algn="ctr" eaLnBrk="0" fontAlgn="base" hangingPunct="0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ru-RU" sz="900" b="1" kern="1200" dirty="0" smtClean="0">
                          <a:solidFill>
                            <a:srgbClr val="000000"/>
                          </a:solidFill>
                          <a:effectLst/>
                          <a:latin typeface="Times New Roman"/>
                          <a:ea typeface="Times New Roman"/>
                          <a:cs typeface="Times New Roman"/>
                        </a:rPr>
                        <a:t>2023 </a:t>
                      </a:r>
                      <a:r>
                        <a:rPr lang="ru-RU" sz="900" b="1" kern="1200" dirty="0">
                          <a:solidFill>
                            <a:srgbClr val="000000"/>
                          </a:solidFill>
                          <a:effectLst/>
                          <a:latin typeface="Times New Roman"/>
                          <a:ea typeface="Times New Roman"/>
                          <a:cs typeface="Times New Roman"/>
                        </a:rPr>
                        <a:t>год</a:t>
                      </a:r>
                      <a:endParaRPr lang="ru-RU" sz="8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  <a:p>
                      <a:pPr marL="347345" indent="-347345" algn="ctr" eaLnBrk="0" fontAlgn="base" hangingPunct="0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ru-RU" sz="900" b="1" kern="1200" dirty="0">
                          <a:solidFill>
                            <a:srgbClr val="000000"/>
                          </a:solidFill>
                          <a:effectLst/>
                          <a:latin typeface="Times New Roman"/>
                          <a:ea typeface="Times New Roman"/>
                          <a:cs typeface="Times New Roman"/>
                        </a:rPr>
                        <a:t>(факт)</a:t>
                      </a:r>
                      <a:endParaRPr lang="ru-RU" sz="8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68645" marR="68645" marT="28019" marB="28019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2CDE1"/>
                    </a:solidFill>
                  </a:tcPr>
                </a:tc>
                <a:tc>
                  <a:txBody>
                    <a:bodyPr/>
                    <a:lstStyle/>
                    <a:p>
                      <a:pPr marL="347345" indent="-347345" algn="ctr" eaLnBrk="0" fontAlgn="base" hangingPunct="0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ru-RU" sz="900" b="1" kern="1200" dirty="0" smtClean="0">
                          <a:solidFill>
                            <a:srgbClr val="000000"/>
                          </a:solidFill>
                          <a:effectLst/>
                          <a:latin typeface="Times New Roman"/>
                          <a:ea typeface="Times New Roman"/>
                          <a:cs typeface="Times New Roman"/>
                        </a:rPr>
                        <a:t>2024 </a:t>
                      </a:r>
                      <a:r>
                        <a:rPr lang="ru-RU" sz="900" b="1" kern="1200" dirty="0">
                          <a:solidFill>
                            <a:srgbClr val="000000"/>
                          </a:solidFill>
                          <a:effectLst/>
                          <a:latin typeface="Times New Roman"/>
                          <a:ea typeface="Times New Roman"/>
                          <a:cs typeface="Times New Roman"/>
                        </a:rPr>
                        <a:t>год </a:t>
                      </a:r>
                      <a:endParaRPr lang="ru-RU" sz="8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  <a:p>
                      <a:pPr marL="347345" indent="-347345" algn="ctr" eaLnBrk="0" fontAlgn="base" hangingPunct="0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ru-RU" sz="900" b="1" kern="1200" dirty="0">
                          <a:solidFill>
                            <a:srgbClr val="000000"/>
                          </a:solidFill>
                          <a:effectLst/>
                          <a:latin typeface="Times New Roman"/>
                          <a:ea typeface="Times New Roman"/>
                          <a:cs typeface="Times New Roman"/>
                        </a:rPr>
                        <a:t>(оценка)</a:t>
                      </a:r>
                      <a:endParaRPr lang="ru-RU" sz="8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68645" marR="68645" marT="28019" marB="28019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2CDE1"/>
                    </a:solidFill>
                  </a:tcPr>
                </a:tc>
                <a:tc>
                  <a:txBody>
                    <a:bodyPr/>
                    <a:lstStyle/>
                    <a:p>
                      <a:pPr marL="347345" indent="-347345" algn="ctr" eaLnBrk="0" fontAlgn="base" hangingPunct="0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ru-RU" sz="900" b="1" kern="1200" dirty="0" smtClean="0">
                          <a:solidFill>
                            <a:srgbClr val="000000"/>
                          </a:solidFill>
                          <a:effectLst/>
                          <a:latin typeface="Times New Roman"/>
                          <a:ea typeface="Times New Roman"/>
                          <a:cs typeface="Times New Roman"/>
                        </a:rPr>
                        <a:t>2025 </a:t>
                      </a:r>
                      <a:r>
                        <a:rPr lang="ru-RU" sz="900" b="1" kern="1200" dirty="0">
                          <a:solidFill>
                            <a:srgbClr val="000000"/>
                          </a:solidFill>
                          <a:effectLst/>
                          <a:latin typeface="Times New Roman"/>
                          <a:ea typeface="Times New Roman"/>
                          <a:cs typeface="Times New Roman"/>
                        </a:rPr>
                        <a:t>год  </a:t>
                      </a:r>
                      <a:endParaRPr lang="ru-RU" sz="8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  <a:p>
                      <a:pPr marL="347345" indent="-347345" algn="ctr" eaLnBrk="0" fontAlgn="base" hangingPunct="0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ru-RU" sz="900" b="1" kern="1200" dirty="0">
                          <a:solidFill>
                            <a:srgbClr val="000000"/>
                          </a:solidFill>
                          <a:effectLst/>
                          <a:latin typeface="Times New Roman"/>
                          <a:ea typeface="Times New Roman"/>
                          <a:cs typeface="Times New Roman"/>
                        </a:rPr>
                        <a:t>(прогноз)</a:t>
                      </a:r>
                      <a:endParaRPr lang="ru-RU" sz="8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68645" marR="68645" marT="28019" marB="28019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2CDE1"/>
                    </a:solidFill>
                  </a:tcPr>
                </a:tc>
                <a:tc>
                  <a:txBody>
                    <a:bodyPr/>
                    <a:lstStyle/>
                    <a:p>
                      <a:pPr marL="347345" indent="-347345" algn="ctr" eaLnBrk="0" fontAlgn="base" hangingPunct="0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ru-RU" sz="900" b="1" kern="1200" dirty="0" smtClean="0">
                          <a:solidFill>
                            <a:srgbClr val="000000"/>
                          </a:solidFill>
                          <a:effectLst/>
                          <a:latin typeface="Times New Roman"/>
                          <a:ea typeface="Times New Roman"/>
                          <a:cs typeface="Times New Roman"/>
                        </a:rPr>
                        <a:t>2026 год  </a:t>
                      </a:r>
                      <a:endParaRPr lang="ru-RU" sz="8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  <a:p>
                      <a:pPr marL="347345" indent="-347345" algn="ctr" eaLnBrk="0" fontAlgn="base" hangingPunct="0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ru-RU" sz="900" b="1" kern="1200" dirty="0">
                          <a:solidFill>
                            <a:srgbClr val="000000"/>
                          </a:solidFill>
                          <a:effectLst/>
                          <a:latin typeface="Times New Roman"/>
                          <a:ea typeface="Times New Roman"/>
                          <a:cs typeface="Times New Roman"/>
                        </a:rPr>
                        <a:t>(прогноз)</a:t>
                      </a:r>
                      <a:endParaRPr lang="ru-RU" sz="8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68645" marR="68645" marT="28019" marB="28019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2CDE1"/>
                    </a:solidFill>
                  </a:tcPr>
                </a:tc>
                <a:tc>
                  <a:txBody>
                    <a:bodyPr/>
                    <a:lstStyle/>
                    <a:p>
                      <a:pPr marL="347345" indent="-347345" algn="ctr" eaLnBrk="0" fontAlgn="base" hangingPunct="0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ru-RU" sz="900" b="1" kern="1200" dirty="0" smtClean="0">
                          <a:solidFill>
                            <a:srgbClr val="000000"/>
                          </a:solidFill>
                          <a:effectLst/>
                          <a:latin typeface="Times New Roman"/>
                          <a:ea typeface="Times New Roman"/>
                          <a:cs typeface="Times New Roman"/>
                        </a:rPr>
                        <a:t>2027 </a:t>
                      </a:r>
                      <a:r>
                        <a:rPr lang="ru-RU" sz="900" b="1" kern="1200" dirty="0">
                          <a:solidFill>
                            <a:srgbClr val="000000"/>
                          </a:solidFill>
                          <a:effectLst/>
                          <a:latin typeface="Times New Roman"/>
                          <a:ea typeface="Times New Roman"/>
                          <a:cs typeface="Times New Roman"/>
                        </a:rPr>
                        <a:t>год  </a:t>
                      </a:r>
                      <a:endParaRPr lang="ru-RU" sz="8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  <a:p>
                      <a:pPr marL="347345" indent="-347345" algn="ctr" eaLnBrk="0" fontAlgn="base" hangingPunct="0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ru-RU" sz="900" b="1" kern="1200" dirty="0">
                          <a:solidFill>
                            <a:srgbClr val="000000"/>
                          </a:solidFill>
                          <a:effectLst/>
                          <a:latin typeface="Times New Roman"/>
                          <a:ea typeface="Times New Roman"/>
                          <a:cs typeface="Times New Roman"/>
                        </a:rPr>
                        <a:t>(прогноз)</a:t>
                      </a:r>
                      <a:endParaRPr lang="ru-RU" sz="8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68645" marR="68645" marT="28019" marB="28019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2CDE1"/>
                    </a:solidFill>
                  </a:tcPr>
                </a:tc>
              </a:tr>
              <a:tr h="1106398">
                <a:tc>
                  <a:txBody>
                    <a:bodyPr/>
                    <a:lstStyle/>
                    <a:p>
                      <a:pPr marL="347345" indent="-347345" algn="ctr" eaLnBrk="0" fontAlgn="base" hangingPunct="0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ru-RU" sz="1000" b="1" kern="1200" dirty="0">
                          <a:solidFill>
                            <a:srgbClr val="000000"/>
                          </a:solidFill>
                          <a:effectLst/>
                          <a:latin typeface="Times New Roman"/>
                          <a:ea typeface="Times New Roman"/>
                          <a:cs typeface="Times New Roman"/>
                        </a:rPr>
                        <a:t>1.</a:t>
                      </a:r>
                      <a:endParaRPr lang="ru-RU" sz="10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68645" marR="68645" marT="28019" marB="28019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F1DE"/>
                    </a:solidFill>
                  </a:tcPr>
                </a:tc>
                <a:tc>
                  <a:txBody>
                    <a:bodyPr/>
                    <a:lstStyle/>
                    <a:p>
                      <a:pPr algn="just" eaLnBrk="0" fontAlgn="base" hangingPunct="0">
                        <a:lnSpc>
                          <a:spcPct val="115000"/>
                        </a:lnSpc>
                        <a:spcBef>
                          <a:spcPts val="290"/>
                        </a:spcBef>
                        <a:spcAft>
                          <a:spcPts val="0"/>
                        </a:spcAft>
                      </a:pPr>
                      <a:r>
                        <a:rPr lang="ru-RU" sz="1000" kern="1200" dirty="0">
                          <a:solidFill>
                            <a:srgbClr val="000000"/>
                          </a:solidFill>
                          <a:effectLst/>
                          <a:latin typeface="Times New Roman"/>
                          <a:ea typeface="Times New Roman"/>
                          <a:cs typeface="Times New Roman"/>
                        </a:rPr>
                        <a:t>Количество садоводческих, огороднических некоммерческих товариществ, реализовавших мероприятия по инженерному обеспечению территорий садоводческих, огороднических некоммерческих товариществ и, получивших поддержку за счет средств местного бюджета (за отчетный год)</a:t>
                      </a:r>
                      <a:endParaRPr lang="ru-RU" sz="10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68645" marR="68645" marT="28019" marB="28019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F1DE"/>
                    </a:solidFill>
                  </a:tcPr>
                </a:tc>
                <a:tc>
                  <a:txBody>
                    <a:bodyPr/>
                    <a:lstStyle/>
                    <a:p>
                      <a:pPr marL="347345" indent="-347345" algn="ctr" eaLnBrk="0" fontAlgn="base" hangingPunct="0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ru-RU" sz="1000" b="1" kern="1200" dirty="0">
                          <a:solidFill>
                            <a:srgbClr val="000000"/>
                          </a:solidFill>
                          <a:effectLst/>
                          <a:latin typeface="Times New Roman"/>
                          <a:ea typeface="Times New Roman"/>
                          <a:cs typeface="Times New Roman"/>
                        </a:rPr>
                        <a:t>ед.</a:t>
                      </a:r>
                      <a:endParaRPr lang="ru-RU" sz="10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68645" marR="68645" marT="28019" marB="28019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2CDE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ru-RU" sz="1000" dirty="0" smtClean="0">
                          <a:effectLst/>
                          <a:latin typeface="Calibri"/>
                          <a:ea typeface="Calibri"/>
                          <a:cs typeface="Times New Roman"/>
                        </a:rPr>
                        <a:t>4</a:t>
                      </a:r>
                      <a:endParaRPr lang="ru-RU" sz="10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51834" marR="51834" marT="70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2CDE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ru-RU" sz="1000" dirty="0" smtClean="0">
                          <a:effectLst/>
                          <a:latin typeface="Calibri"/>
                          <a:ea typeface="Calibri"/>
                          <a:cs typeface="Times New Roman"/>
                        </a:rPr>
                        <a:t>1</a:t>
                      </a:r>
                      <a:endParaRPr lang="ru-RU" sz="10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51834" marR="51834" marT="70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2CDE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ru-RU" sz="1000" dirty="0" smtClean="0">
                          <a:effectLst/>
                          <a:latin typeface="Calibri"/>
                          <a:ea typeface="Calibri"/>
                          <a:cs typeface="Times New Roman"/>
                        </a:rPr>
                        <a:t>1</a:t>
                      </a:r>
                      <a:endParaRPr lang="ru-RU" sz="10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51834" marR="51834" marT="70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2CDE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ru-RU" sz="1000" dirty="0" smtClean="0">
                          <a:effectLst/>
                          <a:latin typeface="Calibri"/>
                          <a:ea typeface="Calibri"/>
                          <a:cs typeface="Times New Roman"/>
                        </a:rPr>
                        <a:t>1</a:t>
                      </a:r>
                      <a:endParaRPr lang="ru-RU" sz="10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51834" marR="51834" marT="70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2CDE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ru-RU" sz="1000" dirty="0" smtClean="0">
                          <a:effectLst/>
                          <a:latin typeface="Calibri"/>
                          <a:ea typeface="Calibri"/>
                          <a:cs typeface="Times New Roman"/>
                        </a:rPr>
                        <a:t>1</a:t>
                      </a:r>
                      <a:endParaRPr lang="ru-RU" sz="10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51834" marR="51834" marT="70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2CDE1"/>
                    </a:solidFill>
                  </a:tcPr>
                </a:tc>
              </a:tr>
              <a:tr h="1106398">
                <a:tc>
                  <a:txBody>
                    <a:bodyPr/>
                    <a:lstStyle/>
                    <a:p>
                      <a:pPr marL="347345" indent="-347345" algn="ctr" eaLnBrk="0" fontAlgn="base" hangingPunct="0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ru-RU" sz="1000" b="1" kern="1200">
                          <a:solidFill>
                            <a:srgbClr val="000000"/>
                          </a:solidFill>
                          <a:effectLst/>
                          <a:latin typeface="Times New Roman"/>
                          <a:ea typeface="Times New Roman"/>
                          <a:cs typeface="Times New Roman"/>
                        </a:rPr>
                        <a:t>2.</a:t>
                      </a:r>
                      <a:endParaRPr lang="ru-RU" sz="10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68645" marR="68645" marT="28019" marB="28019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F1DE"/>
                    </a:solidFill>
                  </a:tcPr>
                </a:tc>
                <a:tc>
                  <a:txBody>
                    <a:bodyPr/>
                    <a:lstStyle/>
                    <a:p>
                      <a:pPr algn="just" eaLnBrk="0" fontAlgn="base" hangingPunct="0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ru-RU" sz="1000" kern="1200" dirty="0">
                          <a:solidFill>
                            <a:srgbClr val="000000"/>
                          </a:solidFill>
                          <a:effectLst/>
                          <a:latin typeface="Times New Roman"/>
                          <a:ea typeface="Times New Roman"/>
                          <a:cs typeface="Times New Roman"/>
                        </a:rPr>
                        <a:t>Количество мероприятий подготовленных, проведенных в целях содействия развитию сельского хозяйства на территории города (организация заседаний советов союзов садоводов, проведение совещаний, круглых столов с с/х товаропроизводителями и др.) (за отчётный год)</a:t>
                      </a:r>
                      <a:endParaRPr lang="ru-RU" sz="10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68645" marR="68645" marT="28019" marB="28019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F1DE"/>
                    </a:solidFill>
                  </a:tcPr>
                </a:tc>
                <a:tc>
                  <a:txBody>
                    <a:bodyPr/>
                    <a:lstStyle/>
                    <a:p>
                      <a:pPr marL="347345" indent="-347345" algn="ctr" eaLnBrk="0" fontAlgn="base" hangingPunct="0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ru-RU" sz="1000" b="1" kern="1200">
                          <a:solidFill>
                            <a:srgbClr val="000000"/>
                          </a:solidFill>
                          <a:effectLst/>
                          <a:latin typeface="Times New Roman"/>
                          <a:ea typeface="Times New Roman"/>
                          <a:cs typeface="Times New Roman"/>
                        </a:rPr>
                        <a:t>ед.</a:t>
                      </a:r>
                      <a:endParaRPr lang="ru-RU" sz="10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68645" marR="68645" marT="28019" marB="28019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2CDE1"/>
                    </a:solidFill>
                  </a:tcPr>
                </a:tc>
                <a:tc>
                  <a:txBody>
                    <a:bodyPr/>
                    <a:lstStyle/>
                    <a:p>
                      <a:pPr algn="ctr" eaLnBrk="0" fontAlgn="base" hangingPunct="0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ru-RU" sz="1000" dirty="0" smtClean="0">
                          <a:effectLst/>
                          <a:latin typeface="Calibri"/>
                          <a:ea typeface="Calibri"/>
                          <a:cs typeface="Times New Roman"/>
                        </a:rPr>
                        <a:t>11</a:t>
                      </a:r>
                      <a:endParaRPr lang="ru-RU" sz="10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51834" marR="51834" marT="70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2CDE1"/>
                    </a:solidFill>
                  </a:tcPr>
                </a:tc>
                <a:tc>
                  <a:txBody>
                    <a:bodyPr/>
                    <a:lstStyle/>
                    <a:p>
                      <a:pPr algn="ctr" eaLnBrk="0" fontAlgn="base" hangingPunct="0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ru-RU" sz="1000" dirty="0" smtClean="0">
                          <a:effectLst/>
                          <a:latin typeface="Calibri"/>
                          <a:ea typeface="Calibri"/>
                          <a:cs typeface="Times New Roman"/>
                        </a:rPr>
                        <a:t>10</a:t>
                      </a:r>
                      <a:endParaRPr lang="ru-RU" sz="10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51834" marR="51834" marT="70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2CDE1"/>
                    </a:solidFill>
                  </a:tcPr>
                </a:tc>
                <a:tc>
                  <a:txBody>
                    <a:bodyPr/>
                    <a:lstStyle/>
                    <a:p>
                      <a:pPr algn="ctr" eaLnBrk="0" fontAlgn="base" hangingPunct="0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ru-RU" sz="1000" dirty="0" smtClean="0">
                          <a:effectLst/>
                          <a:latin typeface="Calibri"/>
                          <a:ea typeface="Calibri"/>
                          <a:cs typeface="Times New Roman"/>
                        </a:rPr>
                        <a:t>10</a:t>
                      </a:r>
                      <a:endParaRPr lang="ru-RU" sz="10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51834" marR="51834" marT="70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2CDE1"/>
                    </a:solidFill>
                  </a:tcPr>
                </a:tc>
                <a:tc>
                  <a:txBody>
                    <a:bodyPr/>
                    <a:lstStyle/>
                    <a:p>
                      <a:pPr algn="ctr" eaLnBrk="0" fontAlgn="base" hangingPunct="0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ru-RU" sz="1000" dirty="0" smtClean="0">
                          <a:effectLst/>
                          <a:latin typeface="Calibri"/>
                          <a:ea typeface="Calibri"/>
                          <a:cs typeface="Times New Roman"/>
                        </a:rPr>
                        <a:t>10</a:t>
                      </a:r>
                      <a:endParaRPr lang="ru-RU" sz="10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51834" marR="51834" marT="70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2CDE1"/>
                    </a:solidFill>
                  </a:tcPr>
                </a:tc>
                <a:tc>
                  <a:txBody>
                    <a:bodyPr/>
                    <a:lstStyle/>
                    <a:p>
                      <a:pPr algn="ctr" eaLnBrk="0" fontAlgn="base" hangingPunct="0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ru-RU" sz="1000" dirty="0" smtClean="0">
                          <a:effectLst/>
                          <a:latin typeface="Calibri"/>
                          <a:ea typeface="Calibri"/>
                          <a:cs typeface="Times New Roman"/>
                        </a:rPr>
                        <a:t>10</a:t>
                      </a:r>
                      <a:endParaRPr lang="ru-RU" sz="10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51834" marR="51834" marT="70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2CDE1"/>
                    </a:solidFill>
                  </a:tcPr>
                </a:tc>
              </a:tr>
              <a:tr h="716535">
                <a:tc>
                  <a:txBody>
                    <a:bodyPr/>
                    <a:lstStyle/>
                    <a:p>
                      <a:pPr marL="347345" indent="-347345" algn="ctr" eaLnBrk="0" fontAlgn="base" hangingPunct="0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ru-RU" sz="1000" b="1" kern="1200">
                          <a:solidFill>
                            <a:srgbClr val="000000"/>
                          </a:solidFill>
                          <a:effectLst/>
                          <a:latin typeface="Times New Roman"/>
                          <a:ea typeface="Times New Roman"/>
                          <a:cs typeface="Times New Roman"/>
                        </a:rPr>
                        <a:t>3.</a:t>
                      </a:r>
                      <a:endParaRPr lang="ru-RU" sz="10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68645" marR="68645" marT="28019" marB="28019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F1DE"/>
                    </a:solidFill>
                  </a:tcPr>
                </a:tc>
                <a:tc>
                  <a:txBody>
                    <a:bodyPr/>
                    <a:lstStyle/>
                    <a:p>
                      <a:pPr algn="just" eaLnBrk="0" fontAlgn="base" hangingPunct="0">
                        <a:lnSpc>
                          <a:spcPct val="115000"/>
                        </a:lnSpc>
                        <a:spcBef>
                          <a:spcPts val="290"/>
                        </a:spcBef>
                        <a:spcAft>
                          <a:spcPts val="0"/>
                        </a:spcAft>
                      </a:pPr>
                      <a:r>
                        <a:rPr lang="ru-RU" sz="1000" kern="1200">
                          <a:solidFill>
                            <a:srgbClr val="000000"/>
                          </a:solidFill>
                          <a:effectLst/>
                          <a:latin typeface="Times New Roman"/>
                          <a:ea typeface="Times New Roman"/>
                          <a:cs typeface="Times New Roman"/>
                        </a:rPr>
                        <a:t>Количество сельскохозяйственных потребительских кооперативов, получивших поддержку средств местного бюджета(за отчетный год)</a:t>
                      </a:r>
                      <a:endParaRPr lang="ru-RU" sz="10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68645" marR="68645" marT="28019" marB="28019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EBF1DE"/>
                    </a:solidFill>
                  </a:tcPr>
                </a:tc>
                <a:tc>
                  <a:txBody>
                    <a:bodyPr/>
                    <a:lstStyle/>
                    <a:p>
                      <a:pPr marL="347345" indent="-347345" algn="ctr" eaLnBrk="0" fontAlgn="base" hangingPunct="0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ru-RU" sz="1000" b="1" kern="1200">
                          <a:solidFill>
                            <a:srgbClr val="000000"/>
                          </a:solidFill>
                          <a:effectLst/>
                          <a:latin typeface="Times New Roman"/>
                          <a:ea typeface="Times New Roman"/>
                          <a:cs typeface="Times New Roman"/>
                        </a:rPr>
                        <a:t>ед.</a:t>
                      </a:r>
                      <a:endParaRPr lang="ru-RU" sz="100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68645" marR="68645" marT="28019" marB="28019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2CDE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ru-RU" sz="1000" dirty="0" smtClean="0">
                          <a:effectLst/>
                          <a:latin typeface="Calibri"/>
                          <a:ea typeface="Calibri"/>
                          <a:cs typeface="Times New Roman"/>
                        </a:rPr>
                        <a:t>-</a:t>
                      </a:r>
                      <a:endParaRPr lang="ru-RU" sz="10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51834" marR="51834" marT="70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2CDE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ru-RU" sz="1000" dirty="0" smtClean="0">
                          <a:effectLst/>
                          <a:latin typeface="Calibri"/>
                          <a:ea typeface="Calibri"/>
                          <a:cs typeface="Times New Roman"/>
                        </a:rPr>
                        <a:t>-</a:t>
                      </a:r>
                      <a:endParaRPr lang="ru-RU" sz="10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51834" marR="51834" marT="70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2CDE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ru-RU" sz="1000" dirty="0" smtClean="0">
                          <a:effectLst/>
                          <a:latin typeface="Calibri"/>
                          <a:ea typeface="Calibri"/>
                          <a:cs typeface="Times New Roman"/>
                        </a:rPr>
                        <a:t>1</a:t>
                      </a:r>
                      <a:endParaRPr lang="ru-RU" sz="10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51834" marR="51834" marT="70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2CDE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ru-RU" sz="1000" dirty="0" smtClean="0">
                          <a:effectLst/>
                          <a:latin typeface="Calibri"/>
                          <a:ea typeface="Calibri"/>
                          <a:cs typeface="Times New Roman"/>
                        </a:rPr>
                        <a:t>1</a:t>
                      </a:r>
                      <a:endParaRPr lang="ru-RU" sz="10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51834" marR="51834" marT="70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2CDE1"/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lnSpc>
                          <a:spcPct val="115000"/>
                        </a:lnSpc>
                        <a:spcAft>
                          <a:spcPts val="0"/>
                        </a:spcAft>
                      </a:pPr>
                      <a:r>
                        <a:rPr lang="ru-RU" sz="1000" dirty="0" smtClean="0">
                          <a:effectLst/>
                          <a:latin typeface="Calibri"/>
                          <a:ea typeface="Calibri"/>
                          <a:cs typeface="Times New Roman"/>
                        </a:rPr>
                        <a:t>1</a:t>
                      </a:r>
                      <a:endParaRPr lang="ru-RU" sz="1000" dirty="0">
                        <a:effectLst/>
                        <a:latin typeface="Calibri"/>
                        <a:ea typeface="Calibri"/>
                        <a:cs typeface="Times New Roman"/>
                      </a:endParaRPr>
                    </a:p>
                  </a:txBody>
                  <a:tcPr marL="51834" marR="51834" marT="7005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C2CDE1"/>
                    </a:solidFill>
                  </a:tcPr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583096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100">
        <p14:switch dir="r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TextBox 22"/>
          <p:cNvSpPr txBox="1"/>
          <p:nvPr/>
        </p:nvSpPr>
        <p:spPr>
          <a:xfrm>
            <a:off x="371486" y="876151"/>
            <a:ext cx="8577263" cy="553867"/>
          </a:xfrm>
          <a:prstGeom prst="rect">
            <a:avLst/>
          </a:prstGeom>
          <a:solidFill>
            <a:sysClr val="window" lastClr="FFFFFF">
              <a:alpha val="69000"/>
            </a:sysClr>
          </a:solidFill>
        </p:spPr>
        <p:txBody>
          <a:bodyPr lIns="91310" tIns="45655" rIns="91310" bIns="45655">
            <a:spAutoFit/>
          </a:bodyPr>
          <a:lstStyle/>
          <a:p>
            <a:pPr algn="just" defTabSz="913095">
              <a:defRPr/>
            </a:pPr>
            <a:r>
              <a:rPr lang="ru-RU" altLang="ru-RU" sz="1600" b="1" u="sng" kern="0" dirty="0">
                <a:solidFill>
                  <a:prstClr val="black"/>
                </a:solidFill>
                <a:cs typeface="Times New Roman" panose="02020603050405020304" pitchFamily="18" charset="0"/>
              </a:rPr>
              <a:t>Бюджетная система</a:t>
            </a:r>
            <a:r>
              <a:rPr lang="ru-RU" altLang="ru-RU" sz="1600" b="1" kern="0" dirty="0">
                <a:solidFill>
                  <a:prstClr val="black"/>
                </a:solidFill>
                <a:cs typeface="Times New Roman" panose="02020603050405020304" pitchFamily="18" charset="0"/>
              </a:rPr>
              <a:t> - </a:t>
            </a:r>
            <a:r>
              <a:rPr lang="ru-RU" altLang="ru-RU" sz="1400" b="1" i="1" kern="0" dirty="0">
                <a:solidFill>
                  <a:prstClr val="black"/>
                </a:solidFill>
              </a:rPr>
              <a:t>совокупность федерального бюджета, бюджетов субъектов Российской Федерации, местных бюджетов и бюджетов государственных внебюджетных фондов</a:t>
            </a:r>
            <a:r>
              <a:rPr lang="ru-RU" altLang="ru-RU" sz="1400" b="1" i="1" kern="0" dirty="0">
                <a:solidFill>
                  <a:prstClr val="white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</p:txBody>
      </p:sp>
      <p:sp>
        <p:nvSpPr>
          <p:cNvPr id="310279" name="TextBox 23"/>
          <p:cNvSpPr txBox="1">
            <a:spLocks noChangeArrowheads="1"/>
          </p:cNvSpPr>
          <p:nvPr/>
        </p:nvSpPr>
        <p:spPr bwMode="auto">
          <a:xfrm>
            <a:off x="1748203" y="1495538"/>
            <a:ext cx="5900389" cy="415367"/>
          </a:xfrm>
          <a:prstGeom prst="rect">
            <a:avLst/>
          </a:prstGeom>
          <a:solidFill>
            <a:schemeClr val="accent5">
              <a:lumMod val="75000"/>
              <a:alpha val="37000"/>
            </a:schemeClr>
          </a:solidFill>
          <a:ln>
            <a:noFill/>
          </a:ln>
        </p:spPr>
        <p:txBody>
          <a:bodyPr wrap="square" lIns="91310" tIns="45655" rIns="91310" bIns="45655">
            <a:spAutoFit/>
          </a:bodyPr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 defTabSz="913095" fontAlgn="base">
              <a:spcBef>
                <a:spcPct val="0"/>
              </a:spcBef>
              <a:spcAft>
                <a:spcPct val="0"/>
              </a:spcAft>
              <a:buNone/>
            </a:pPr>
            <a:r>
              <a:rPr lang="ru-RU" altLang="ru-RU" sz="2100" b="1" dirty="0">
                <a:cs typeface="Times New Roman" pitchFamily="18" charset="0"/>
              </a:rPr>
              <a:t>Уровни бюджетной системы</a:t>
            </a:r>
            <a:endParaRPr lang="ru-RU" altLang="ru-RU" sz="2100" b="1" dirty="0">
              <a:latin typeface="Times New Roman" pitchFamily="18" charset="0"/>
              <a:cs typeface="Times New Roman" pitchFamily="18" charset="0"/>
            </a:endParaRPr>
          </a:p>
        </p:txBody>
      </p:sp>
      <p:cxnSp>
        <p:nvCxnSpPr>
          <p:cNvPr id="310283" name="Прямая со стрелкой 27"/>
          <p:cNvCxnSpPr>
            <a:cxnSpLocks noChangeShapeType="1"/>
          </p:cNvCxnSpPr>
          <p:nvPr/>
        </p:nvCxnSpPr>
        <p:spPr bwMode="auto">
          <a:xfrm>
            <a:off x="5160986" y="2327072"/>
            <a:ext cx="536575" cy="0"/>
          </a:xfrm>
          <a:prstGeom prst="straightConnector1">
            <a:avLst/>
          </a:prstGeom>
          <a:noFill/>
          <a:ln w="6350" algn="ctr">
            <a:solidFill>
              <a:schemeClr val="tx1"/>
            </a:solidFill>
            <a:miter lim="800000"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10284" name="Прямая со стрелкой 28"/>
          <p:cNvCxnSpPr>
            <a:cxnSpLocks noChangeShapeType="1"/>
          </p:cNvCxnSpPr>
          <p:nvPr/>
        </p:nvCxnSpPr>
        <p:spPr bwMode="auto">
          <a:xfrm flipH="1">
            <a:off x="3117897" y="2327072"/>
            <a:ext cx="542925" cy="0"/>
          </a:xfrm>
          <a:prstGeom prst="straightConnector1">
            <a:avLst/>
          </a:prstGeom>
          <a:noFill/>
          <a:ln w="6350" algn="ctr">
            <a:solidFill>
              <a:schemeClr val="tx1"/>
            </a:solidFill>
            <a:miter lim="800000"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30" name="TextBox 29"/>
          <p:cNvSpPr txBox="1"/>
          <p:nvPr/>
        </p:nvSpPr>
        <p:spPr>
          <a:xfrm>
            <a:off x="5732085" y="1962139"/>
            <a:ext cx="1924067" cy="646200"/>
          </a:xfrm>
          <a:prstGeom prst="rect">
            <a:avLst/>
          </a:prstGeom>
          <a:solidFill>
            <a:sysClr val="window" lastClr="FFFFFF">
              <a:alpha val="69000"/>
            </a:sysClr>
          </a:solidFill>
        </p:spPr>
        <p:txBody>
          <a:bodyPr wrap="square" lIns="91310" tIns="45655" rIns="91310" bIns="45655">
            <a:spAutoFit/>
          </a:bodyPr>
          <a:lstStyle/>
          <a:p>
            <a:pPr algn="ctr" defTabSz="913095">
              <a:defRPr/>
            </a:pPr>
            <a:r>
              <a:rPr lang="ru-RU" sz="1200" b="1" kern="0" dirty="0">
                <a:solidFill>
                  <a:prstClr val="black"/>
                </a:solidFill>
                <a:cs typeface="Times New Roman" panose="02020603050405020304" pitchFamily="18" charset="0"/>
              </a:rPr>
              <a:t>Бюджеты государственных внебюджетных фондов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748203" y="2072932"/>
            <a:ext cx="1322387" cy="490538"/>
          </a:xfrm>
          <a:prstGeom prst="rect">
            <a:avLst/>
          </a:prstGeom>
          <a:solidFill>
            <a:sysClr val="window" lastClr="FFFFFF">
              <a:alpha val="69000"/>
            </a:sysClr>
          </a:solidFill>
          <a:ln>
            <a:noFill/>
          </a:ln>
          <a:effectLst/>
        </p:spPr>
        <p:txBody>
          <a:bodyPr lIns="91310" tIns="45655" rIns="91310" bIns="45655" anchor="ctr"/>
          <a:lstStyle>
            <a:defPPr>
              <a:defRPr lang="ru-RU"/>
            </a:defPPr>
            <a:lvl1pPr algn="ctr">
              <a:defRPr sz="2400" b="1"/>
            </a:lvl1pPr>
            <a:lvl2pPr algn="ctr">
              <a:defRPr sz="4400">
                <a:solidFill>
                  <a:schemeClr val="tx2"/>
                </a:solidFill>
                <a:latin typeface="Arial" charset="0"/>
              </a:defRPr>
            </a:lvl2pPr>
            <a:lvl3pPr algn="ctr">
              <a:defRPr sz="4400">
                <a:solidFill>
                  <a:schemeClr val="tx2"/>
                </a:solidFill>
                <a:latin typeface="Arial" charset="0"/>
              </a:defRPr>
            </a:lvl3pPr>
            <a:lvl4pPr algn="ctr">
              <a:defRPr sz="4400">
                <a:solidFill>
                  <a:schemeClr val="tx2"/>
                </a:solidFill>
                <a:latin typeface="Arial" charset="0"/>
              </a:defRPr>
            </a:lvl4pPr>
            <a:lvl5pPr algn="ctr">
              <a:defRPr sz="4400">
                <a:solidFill>
                  <a:schemeClr val="tx2"/>
                </a:solidFill>
                <a:latin typeface="Arial" charset="0"/>
              </a:defRPr>
            </a:lvl5pPr>
            <a:lvl6pPr marL="457200" algn="ctr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</a:defRPr>
            </a:lvl6pPr>
            <a:lvl7pPr marL="914400" algn="ctr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</a:defRPr>
            </a:lvl7pPr>
            <a:lvl8pPr marL="1371600" algn="ctr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</a:defRPr>
            </a:lvl8pPr>
            <a:lvl9pPr marL="1828800" algn="ctr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</a:defRPr>
            </a:lvl9pPr>
          </a:lstStyle>
          <a:p>
            <a:pPr defTabSz="913095">
              <a:defRPr/>
            </a:pPr>
            <a:r>
              <a:rPr lang="ru-RU" sz="1300" kern="0" dirty="0">
                <a:solidFill>
                  <a:prstClr val="black"/>
                </a:solidFill>
                <a:cs typeface="Times New Roman" panose="02020603050405020304" pitchFamily="18" charset="0"/>
              </a:rPr>
              <a:t>Федеральный</a:t>
            </a:r>
          </a:p>
          <a:p>
            <a:pPr defTabSz="913095">
              <a:defRPr/>
            </a:pPr>
            <a:r>
              <a:rPr lang="ru-RU" sz="1300" kern="0" dirty="0">
                <a:solidFill>
                  <a:prstClr val="black"/>
                </a:solidFill>
                <a:cs typeface="Times New Roman" panose="02020603050405020304" pitchFamily="18" charset="0"/>
              </a:rPr>
              <a:t> бюджет</a:t>
            </a:r>
          </a:p>
        </p:txBody>
      </p:sp>
      <p:cxnSp>
        <p:nvCxnSpPr>
          <p:cNvPr id="310287" name="Прямая со стрелкой 31"/>
          <p:cNvCxnSpPr>
            <a:cxnSpLocks noChangeShapeType="1"/>
          </p:cNvCxnSpPr>
          <p:nvPr/>
        </p:nvCxnSpPr>
        <p:spPr bwMode="auto">
          <a:xfrm flipV="1">
            <a:off x="5213373" y="2805068"/>
            <a:ext cx="487363" cy="196454"/>
          </a:xfrm>
          <a:prstGeom prst="straightConnector1">
            <a:avLst/>
          </a:prstGeom>
          <a:noFill/>
          <a:ln w="6350" algn="ctr">
            <a:solidFill>
              <a:schemeClr val="tx1"/>
            </a:solidFill>
            <a:miter lim="800000"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10288" name="Прямая со стрелкой 32"/>
          <p:cNvCxnSpPr>
            <a:cxnSpLocks noChangeShapeType="1"/>
          </p:cNvCxnSpPr>
          <p:nvPr/>
        </p:nvCxnSpPr>
        <p:spPr bwMode="auto">
          <a:xfrm>
            <a:off x="5230537" y="3190438"/>
            <a:ext cx="452438" cy="216694"/>
          </a:xfrm>
          <a:prstGeom prst="straightConnector1">
            <a:avLst/>
          </a:prstGeom>
          <a:noFill/>
          <a:ln w="6350" algn="ctr">
            <a:solidFill>
              <a:schemeClr val="tx1"/>
            </a:solidFill>
            <a:miter lim="800000"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34" name="TextBox 33"/>
          <p:cNvSpPr txBox="1"/>
          <p:nvPr/>
        </p:nvSpPr>
        <p:spPr>
          <a:xfrm>
            <a:off x="5735493" y="2652585"/>
            <a:ext cx="1920659" cy="646200"/>
          </a:xfrm>
          <a:prstGeom prst="rect">
            <a:avLst/>
          </a:prstGeom>
          <a:solidFill>
            <a:sysClr val="window" lastClr="FFFFFF">
              <a:alpha val="69000"/>
            </a:sysClr>
          </a:solidFill>
        </p:spPr>
        <p:txBody>
          <a:bodyPr wrap="square" lIns="91310" tIns="45655" rIns="91310" bIns="45655">
            <a:spAutoFit/>
          </a:bodyPr>
          <a:lstStyle/>
          <a:p>
            <a:pPr algn="ctr" defTabSz="913095">
              <a:defRPr/>
            </a:pPr>
            <a:r>
              <a:rPr lang="ru-RU" sz="1200" b="1" kern="0" dirty="0">
                <a:solidFill>
                  <a:prstClr val="black"/>
                </a:solidFill>
                <a:cs typeface="Times New Roman" panose="02020603050405020304" pitchFamily="18" charset="0"/>
              </a:rPr>
              <a:t>Бюджеты территориальных государственных фондов 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5735492" y="3367357"/>
            <a:ext cx="3311525" cy="623116"/>
          </a:xfrm>
          <a:prstGeom prst="rect">
            <a:avLst/>
          </a:prstGeom>
          <a:solidFill>
            <a:sysClr val="window" lastClr="FFFFFF">
              <a:alpha val="69000"/>
            </a:sysClr>
          </a:solidFill>
        </p:spPr>
        <p:txBody>
          <a:bodyPr lIns="91310" tIns="45655" rIns="91310" bIns="45655">
            <a:spAutoFit/>
          </a:bodyPr>
          <a:lstStyle/>
          <a:p>
            <a:pPr algn="ctr" defTabSz="913095">
              <a:defRPr/>
            </a:pPr>
            <a:r>
              <a:rPr lang="ru-RU" sz="1150" b="1" kern="0" dirty="0">
                <a:solidFill>
                  <a:prstClr val="black"/>
                </a:solidFill>
                <a:cs typeface="Times New Roman" panose="02020603050405020304" pitchFamily="18" charset="0"/>
              </a:rPr>
              <a:t>Бюджеты внутригородских муниципальных образований городов федерального значения, Москвы, Санкт-Петербурга, Севастополя</a:t>
            </a:r>
          </a:p>
        </p:txBody>
      </p:sp>
      <p:cxnSp>
        <p:nvCxnSpPr>
          <p:cNvPr id="310292" name="Прямая со стрелкой 40"/>
          <p:cNvCxnSpPr>
            <a:cxnSpLocks noChangeShapeType="1"/>
          </p:cNvCxnSpPr>
          <p:nvPr/>
        </p:nvCxnSpPr>
        <p:spPr bwMode="auto">
          <a:xfrm flipH="1">
            <a:off x="3189334" y="3082530"/>
            <a:ext cx="471488" cy="0"/>
          </a:xfrm>
          <a:prstGeom prst="straightConnector1">
            <a:avLst/>
          </a:prstGeom>
          <a:noFill/>
          <a:ln w="6350" algn="ctr">
            <a:solidFill>
              <a:schemeClr val="tx1"/>
            </a:solidFill>
            <a:miter lim="800000"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42" name="TextBox 41"/>
          <p:cNvSpPr txBox="1"/>
          <p:nvPr/>
        </p:nvSpPr>
        <p:spPr>
          <a:xfrm>
            <a:off x="1650571" y="2831591"/>
            <a:ext cx="1517650" cy="492311"/>
          </a:xfrm>
          <a:prstGeom prst="rect">
            <a:avLst/>
          </a:prstGeom>
          <a:solidFill>
            <a:sysClr val="window" lastClr="FFFFFF">
              <a:alpha val="69000"/>
            </a:sysClr>
          </a:solidFill>
        </p:spPr>
        <p:txBody>
          <a:bodyPr lIns="91310" tIns="45655" rIns="91310" bIns="45655">
            <a:spAutoFit/>
          </a:bodyPr>
          <a:lstStyle/>
          <a:p>
            <a:pPr algn="ctr" defTabSz="913095">
              <a:defRPr/>
            </a:pPr>
            <a:r>
              <a:rPr lang="ru-RU" sz="1300" b="1" kern="0" dirty="0">
                <a:solidFill>
                  <a:prstClr val="black"/>
                </a:solidFill>
                <a:cs typeface="Times New Roman" panose="02020603050405020304" pitchFamily="18" charset="0"/>
              </a:rPr>
              <a:t>Бюджеты </a:t>
            </a:r>
          </a:p>
          <a:p>
            <a:pPr algn="ctr" defTabSz="913095">
              <a:defRPr/>
            </a:pPr>
            <a:r>
              <a:rPr lang="ru-RU" sz="1300" b="1" kern="0" dirty="0">
                <a:solidFill>
                  <a:prstClr val="black"/>
                </a:solidFill>
                <a:cs typeface="Times New Roman" panose="02020603050405020304" pitchFamily="18" charset="0"/>
              </a:rPr>
              <a:t>субъектов РФ</a:t>
            </a:r>
          </a:p>
        </p:txBody>
      </p:sp>
      <p:cxnSp>
        <p:nvCxnSpPr>
          <p:cNvPr id="310294" name="Прямая со стрелкой 43"/>
          <p:cNvCxnSpPr>
            <a:cxnSpLocks noChangeShapeType="1"/>
          </p:cNvCxnSpPr>
          <p:nvPr/>
        </p:nvCxnSpPr>
        <p:spPr bwMode="auto">
          <a:xfrm>
            <a:off x="5291230" y="3835327"/>
            <a:ext cx="422145" cy="284575"/>
          </a:xfrm>
          <a:prstGeom prst="straightConnector1">
            <a:avLst/>
          </a:prstGeom>
          <a:noFill/>
          <a:ln w="6350" algn="ctr">
            <a:solidFill>
              <a:schemeClr val="tx1"/>
            </a:solidFill>
            <a:miter lim="800000"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51" name="TextBox 50"/>
          <p:cNvSpPr txBox="1"/>
          <p:nvPr/>
        </p:nvSpPr>
        <p:spPr>
          <a:xfrm>
            <a:off x="5735493" y="4097776"/>
            <a:ext cx="1583779" cy="492311"/>
          </a:xfrm>
          <a:prstGeom prst="rect">
            <a:avLst/>
          </a:prstGeom>
          <a:solidFill>
            <a:sysClr val="window" lastClr="FFFFFF">
              <a:alpha val="69000"/>
            </a:sysClr>
          </a:solidFill>
        </p:spPr>
        <p:txBody>
          <a:bodyPr wrap="square" lIns="91310" tIns="45655" rIns="91310" bIns="45655">
            <a:spAutoFit/>
          </a:bodyPr>
          <a:lstStyle/>
          <a:p>
            <a:pPr algn="ctr" defTabSz="913095">
              <a:defRPr/>
            </a:pPr>
            <a:r>
              <a:rPr lang="ru-RU" sz="1300" b="1" kern="0" dirty="0">
                <a:solidFill>
                  <a:prstClr val="black"/>
                </a:solidFill>
                <a:cs typeface="Times New Roman" panose="02020603050405020304" pitchFamily="18" charset="0"/>
              </a:rPr>
              <a:t>Бюджеты </a:t>
            </a:r>
          </a:p>
          <a:p>
            <a:pPr algn="ctr" defTabSz="913095">
              <a:defRPr/>
            </a:pPr>
            <a:r>
              <a:rPr lang="ru-RU" sz="1300" b="1" kern="0" dirty="0">
                <a:solidFill>
                  <a:prstClr val="black"/>
                </a:solidFill>
                <a:cs typeface="Times New Roman" panose="02020603050405020304" pitchFamily="18" charset="0"/>
              </a:rPr>
              <a:t>городских округов</a:t>
            </a:r>
          </a:p>
        </p:txBody>
      </p:sp>
      <p:sp>
        <p:nvSpPr>
          <p:cNvPr id="52" name="TextBox 51"/>
          <p:cNvSpPr txBox="1"/>
          <p:nvPr/>
        </p:nvSpPr>
        <p:spPr>
          <a:xfrm>
            <a:off x="1410906" y="3534405"/>
            <a:ext cx="1749425" cy="692366"/>
          </a:xfrm>
          <a:prstGeom prst="rect">
            <a:avLst/>
          </a:prstGeom>
          <a:solidFill>
            <a:sysClr val="window" lastClr="FFFFFF">
              <a:alpha val="69000"/>
            </a:sysClr>
          </a:solidFill>
        </p:spPr>
        <p:txBody>
          <a:bodyPr lIns="91310" tIns="45655" rIns="91310" bIns="45655">
            <a:spAutoFit/>
          </a:bodyPr>
          <a:lstStyle/>
          <a:p>
            <a:pPr algn="ctr" defTabSz="913095">
              <a:defRPr/>
            </a:pPr>
            <a:r>
              <a:rPr lang="ru-RU" sz="1300" b="1" kern="0" dirty="0">
                <a:solidFill>
                  <a:prstClr val="black"/>
                </a:solidFill>
                <a:cs typeface="Times New Roman" panose="02020603050405020304" pitchFamily="18" charset="0"/>
              </a:rPr>
              <a:t>Бюджеты </a:t>
            </a:r>
          </a:p>
          <a:p>
            <a:pPr algn="ctr" defTabSz="913095">
              <a:defRPr/>
            </a:pPr>
            <a:r>
              <a:rPr lang="ru-RU" sz="1300" b="1" kern="0" dirty="0">
                <a:solidFill>
                  <a:prstClr val="black"/>
                </a:solidFill>
                <a:cs typeface="Times New Roman" panose="02020603050405020304" pitchFamily="18" charset="0"/>
              </a:rPr>
              <a:t>муниципальных</a:t>
            </a:r>
          </a:p>
          <a:p>
            <a:pPr algn="ctr" defTabSz="913095">
              <a:defRPr/>
            </a:pPr>
            <a:r>
              <a:rPr lang="ru-RU" sz="1300" b="1" kern="0" dirty="0">
                <a:solidFill>
                  <a:prstClr val="black"/>
                </a:solidFill>
                <a:cs typeface="Times New Roman" panose="02020603050405020304" pitchFamily="18" charset="0"/>
              </a:rPr>
              <a:t>районов</a:t>
            </a:r>
          </a:p>
        </p:txBody>
      </p:sp>
      <p:cxnSp>
        <p:nvCxnSpPr>
          <p:cNvPr id="310297" name="Прямая со стрелкой 52"/>
          <p:cNvCxnSpPr>
            <a:cxnSpLocks noChangeShapeType="1"/>
          </p:cNvCxnSpPr>
          <p:nvPr/>
        </p:nvCxnSpPr>
        <p:spPr bwMode="auto">
          <a:xfrm flipH="1">
            <a:off x="3182190" y="3852382"/>
            <a:ext cx="485775" cy="0"/>
          </a:xfrm>
          <a:prstGeom prst="straightConnector1">
            <a:avLst/>
          </a:prstGeom>
          <a:noFill/>
          <a:ln w="6350" algn="ctr">
            <a:solidFill>
              <a:schemeClr val="tx1"/>
            </a:solidFill>
            <a:miter lim="800000"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62" name="TextBox 61"/>
          <p:cNvSpPr txBox="1"/>
          <p:nvPr/>
        </p:nvSpPr>
        <p:spPr>
          <a:xfrm>
            <a:off x="1271978" y="4458224"/>
            <a:ext cx="1061911" cy="397669"/>
          </a:xfrm>
          <a:prstGeom prst="rect">
            <a:avLst/>
          </a:prstGeom>
          <a:solidFill>
            <a:sysClr val="window" lastClr="FFFFFF">
              <a:alpha val="69000"/>
            </a:sysClr>
          </a:solidFill>
          <a:ln>
            <a:noFill/>
          </a:ln>
          <a:effectLst/>
        </p:spPr>
        <p:txBody>
          <a:bodyPr lIns="91310" tIns="45655" rIns="91310" bIns="45655" anchor="ctr"/>
          <a:lstStyle>
            <a:defPPr>
              <a:defRPr lang="ru-RU"/>
            </a:defPPr>
            <a:lvl1pPr algn="ctr">
              <a:defRPr sz="2400" b="1"/>
            </a:lvl1pPr>
            <a:lvl2pPr algn="ctr">
              <a:defRPr sz="4400">
                <a:solidFill>
                  <a:schemeClr val="tx2"/>
                </a:solidFill>
                <a:latin typeface="Arial" charset="0"/>
              </a:defRPr>
            </a:lvl2pPr>
            <a:lvl3pPr algn="ctr">
              <a:defRPr sz="4400">
                <a:solidFill>
                  <a:schemeClr val="tx2"/>
                </a:solidFill>
                <a:latin typeface="Arial" charset="0"/>
              </a:defRPr>
            </a:lvl3pPr>
            <a:lvl4pPr algn="ctr">
              <a:defRPr sz="4400">
                <a:solidFill>
                  <a:schemeClr val="tx2"/>
                </a:solidFill>
                <a:latin typeface="Arial" charset="0"/>
              </a:defRPr>
            </a:lvl4pPr>
            <a:lvl5pPr algn="ctr">
              <a:defRPr sz="4400">
                <a:solidFill>
                  <a:schemeClr val="tx2"/>
                </a:solidFill>
                <a:latin typeface="Arial" charset="0"/>
              </a:defRPr>
            </a:lvl5pPr>
            <a:lvl6pPr marL="457200" algn="ctr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</a:defRPr>
            </a:lvl6pPr>
            <a:lvl7pPr marL="914400" algn="ctr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</a:defRPr>
            </a:lvl7pPr>
            <a:lvl8pPr marL="1371600" algn="ctr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</a:defRPr>
            </a:lvl8pPr>
            <a:lvl9pPr marL="1828800" algn="ctr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Arial" charset="0"/>
              </a:defRPr>
            </a:lvl9pPr>
          </a:lstStyle>
          <a:p>
            <a:pPr defTabSz="913095">
              <a:defRPr/>
            </a:pPr>
            <a:r>
              <a:rPr lang="ru-RU" sz="1300" kern="0" dirty="0">
                <a:solidFill>
                  <a:prstClr val="black"/>
                </a:solidFill>
                <a:cs typeface="Times New Roman" panose="02020603050405020304" pitchFamily="18" charset="0"/>
              </a:rPr>
              <a:t>Бюджеты </a:t>
            </a:r>
            <a:endParaRPr lang="ru-RU" sz="1300" kern="0" dirty="0" smtClean="0">
              <a:solidFill>
                <a:prstClr val="black"/>
              </a:solidFill>
              <a:cs typeface="Times New Roman" panose="02020603050405020304" pitchFamily="18" charset="0"/>
            </a:endParaRPr>
          </a:p>
          <a:p>
            <a:pPr defTabSz="913095">
              <a:defRPr/>
            </a:pPr>
            <a:r>
              <a:rPr lang="ru-RU" sz="1300" kern="0" dirty="0" smtClean="0">
                <a:solidFill>
                  <a:prstClr val="black"/>
                </a:solidFill>
                <a:cs typeface="Times New Roman" panose="02020603050405020304" pitchFamily="18" charset="0"/>
              </a:rPr>
              <a:t>районов</a:t>
            </a:r>
            <a:endParaRPr lang="ru-RU" sz="1300" kern="0" dirty="0">
              <a:solidFill>
                <a:prstClr val="black"/>
              </a:solidFill>
              <a:cs typeface="Times New Roman" panose="02020603050405020304" pitchFamily="18" charset="0"/>
            </a:endParaRPr>
          </a:p>
        </p:txBody>
      </p:sp>
      <p:sp>
        <p:nvSpPr>
          <p:cNvPr id="63" name="Прямоугольник 62"/>
          <p:cNvSpPr/>
          <p:nvPr/>
        </p:nvSpPr>
        <p:spPr>
          <a:xfrm>
            <a:off x="2446384" y="4427805"/>
            <a:ext cx="1885950" cy="692366"/>
          </a:xfrm>
          <a:prstGeom prst="rect">
            <a:avLst/>
          </a:prstGeom>
          <a:solidFill>
            <a:sysClr val="window" lastClr="FFFFFF">
              <a:alpha val="69000"/>
            </a:sysClr>
          </a:solidFill>
        </p:spPr>
        <p:txBody>
          <a:bodyPr lIns="91310" tIns="45655" rIns="91310" bIns="45655">
            <a:spAutoFit/>
          </a:bodyPr>
          <a:lstStyle/>
          <a:p>
            <a:pPr algn="ctr" defTabSz="913095">
              <a:defRPr/>
            </a:pPr>
            <a:r>
              <a:rPr lang="ru-RU" sz="1300" b="1" kern="0" dirty="0">
                <a:solidFill>
                  <a:prstClr val="black"/>
                </a:solidFill>
                <a:cs typeface="Times New Roman" panose="02020603050405020304" pitchFamily="18" charset="0"/>
              </a:rPr>
              <a:t>Бюджеты </a:t>
            </a:r>
          </a:p>
          <a:p>
            <a:pPr algn="ctr" defTabSz="913095">
              <a:defRPr/>
            </a:pPr>
            <a:r>
              <a:rPr lang="ru-RU" sz="1300" b="1" kern="0" dirty="0">
                <a:solidFill>
                  <a:prstClr val="black"/>
                </a:solidFill>
                <a:cs typeface="Times New Roman" panose="02020603050405020304" pitchFamily="18" charset="0"/>
              </a:rPr>
              <a:t>городских и сельских поселений</a:t>
            </a:r>
          </a:p>
        </p:txBody>
      </p:sp>
      <p:sp>
        <p:nvSpPr>
          <p:cNvPr id="36" name="Freeform 39"/>
          <p:cNvSpPr>
            <a:spLocks noEditPoints="1"/>
          </p:cNvSpPr>
          <p:nvPr/>
        </p:nvSpPr>
        <p:spPr bwMode="auto">
          <a:xfrm>
            <a:off x="1871192" y="47204"/>
            <a:ext cx="5777400" cy="805770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088" tIns="45546" rIns="91088" bIns="45546" numCol="1" anchor="t" anchorCtr="0" compatLnSpc="1">
            <a:prstTxWarp prst="textNoShape">
              <a:avLst/>
            </a:prstTxWarp>
          </a:bodyPr>
          <a:lstStyle/>
          <a:p>
            <a:pPr defTabSz="910733">
              <a:defRPr/>
            </a:pPr>
            <a:endParaRPr lang="en-US" kern="0" dirty="0">
              <a:solidFill>
                <a:srgbClr val="5B9BD5">
                  <a:lumMod val="75000"/>
                </a:srgbClr>
              </a:solidFill>
            </a:endParaRPr>
          </a:p>
        </p:txBody>
      </p:sp>
      <p:sp>
        <p:nvSpPr>
          <p:cNvPr id="39" name="Google Shape;63;p13"/>
          <p:cNvSpPr txBox="1">
            <a:spLocks/>
          </p:cNvSpPr>
          <p:nvPr/>
        </p:nvSpPr>
        <p:spPr>
          <a:xfrm>
            <a:off x="1869364" y="161790"/>
            <a:ext cx="5870797" cy="53775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021" tIns="91021" rIns="91021" bIns="91021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28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ЧТО </a:t>
            </a:r>
            <a:r>
              <a:rPr lang="ru-RU" altLang="ru-RU" sz="2800" dirty="0" smtClean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ТАКОЕ БЮДЖЕТНАЯ СИСТЕМА?</a:t>
            </a:r>
            <a:endParaRPr lang="ru-RU" altLang="ru-RU" sz="2800" dirty="0">
              <a:solidFill>
                <a:srgbClr val="FFFF00"/>
              </a:solidFill>
              <a:effectLst>
                <a:glow rad="127000">
                  <a:prstClr val="black"/>
                </a:glow>
              </a:effectLst>
              <a:latin typeface="Calibri"/>
              <a:ea typeface="+mn-ea"/>
              <a:cs typeface="Raleway" panose="020B0604020202020204" charset="0"/>
            </a:endParaRPr>
          </a:p>
        </p:txBody>
      </p:sp>
      <p:sp>
        <p:nvSpPr>
          <p:cNvPr id="41" name="Freeform 1259"/>
          <p:cNvSpPr>
            <a:spLocks/>
          </p:cNvSpPr>
          <p:nvPr/>
        </p:nvSpPr>
        <p:spPr bwMode="auto">
          <a:xfrm>
            <a:off x="3608702" y="2072932"/>
            <a:ext cx="1597098" cy="554923"/>
          </a:xfrm>
          <a:custGeom>
            <a:avLst/>
            <a:gdLst>
              <a:gd name="T0" fmla="*/ 970 w 1032"/>
              <a:gd name="T1" fmla="*/ 166 h 244"/>
              <a:gd name="T2" fmla="*/ 980 w 1032"/>
              <a:gd name="T3" fmla="*/ 154 h 244"/>
              <a:gd name="T4" fmla="*/ 988 w 1032"/>
              <a:gd name="T5" fmla="*/ 146 h 244"/>
              <a:gd name="T6" fmla="*/ 994 w 1032"/>
              <a:gd name="T7" fmla="*/ 134 h 244"/>
              <a:gd name="T8" fmla="*/ 1012 w 1032"/>
              <a:gd name="T9" fmla="*/ 128 h 244"/>
              <a:gd name="T10" fmla="*/ 960 w 1032"/>
              <a:gd name="T11" fmla="*/ 122 h 244"/>
              <a:gd name="T12" fmla="*/ 970 w 1032"/>
              <a:gd name="T13" fmla="*/ 120 h 244"/>
              <a:gd name="T14" fmla="*/ 952 w 1032"/>
              <a:gd name="T15" fmla="*/ 114 h 244"/>
              <a:gd name="T16" fmla="*/ 984 w 1032"/>
              <a:gd name="T17" fmla="*/ 102 h 244"/>
              <a:gd name="T18" fmla="*/ 968 w 1032"/>
              <a:gd name="T19" fmla="*/ 100 h 244"/>
              <a:gd name="T20" fmla="*/ 932 w 1032"/>
              <a:gd name="T21" fmla="*/ 94 h 244"/>
              <a:gd name="T22" fmla="*/ 950 w 1032"/>
              <a:gd name="T23" fmla="*/ 90 h 244"/>
              <a:gd name="T24" fmla="*/ 928 w 1032"/>
              <a:gd name="T25" fmla="*/ 86 h 244"/>
              <a:gd name="T26" fmla="*/ 920 w 1032"/>
              <a:gd name="T27" fmla="*/ 80 h 244"/>
              <a:gd name="T28" fmla="*/ 920 w 1032"/>
              <a:gd name="T29" fmla="*/ 74 h 244"/>
              <a:gd name="T30" fmla="*/ 922 w 1032"/>
              <a:gd name="T31" fmla="*/ 64 h 244"/>
              <a:gd name="T32" fmla="*/ 984 w 1032"/>
              <a:gd name="T33" fmla="*/ 56 h 244"/>
              <a:gd name="T34" fmla="*/ 996 w 1032"/>
              <a:gd name="T35" fmla="*/ 52 h 244"/>
              <a:gd name="T36" fmla="*/ 1026 w 1032"/>
              <a:gd name="T37" fmla="*/ 42 h 244"/>
              <a:gd name="T38" fmla="*/ 1000 w 1032"/>
              <a:gd name="T39" fmla="*/ 36 h 244"/>
              <a:gd name="T40" fmla="*/ 870 w 1032"/>
              <a:gd name="T41" fmla="*/ 22 h 244"/>
              <a:gd name="T42" fmla="*/ 588 w 1032"/>
              <a:gd name="T43" fmla="*/ 0 h 244"/>
              <a:gd name="T44" fmla="*/ 328 w 1032"/>
              <a:gd name="T45" fmla="*/ 2 h 244"/>
              <a:gd name="T46" fmla="*/ 88 w 1032"/>
              <a:gd name="T47" fmla="*/ 26 h 244"/>
              <a:gd name="T48" fmla="*/ 38 w 1032"/>
              <a:gd name="T49" fmla="*/ 48 h 244"/>
              <a:gd name="T50" fmla="*/ 54 w 1032"/>
              <a:gd name="T51" fmla="*/ 58 h 244"/>
              <a:gd name="T52" fmla="*/ 60 w 1032"/>
              <a:gd name="T53" fmla="*/ 80 h 244"/>
              <a:gd name="T54" fmla="*/ 48 w 1032"/>
              <a:gd name="T55" fmla="*/ 82 h 244"/>
              <a:gd name="T56" fmla="*/ 56 w 1032"/>
              <a:gd name="T57" fmla="*/ 86 h 244"/>
              <a:gd name="T58" fmla="*/ 74 w 1032"/>
              <a:gd name="T59" fmla="*/ 92 h 244"/>
              <a:gd name="T60" fmla="*/ 62 w 1032"/>
              <a:gd name="T61" fmla="*/ 96 h 244"/>
              <a:gd name="T62" fmla="*/ 72 w 1032"/>
              <a:gd name="T63" fmla="*/ 100 h 244"/>
              <a:gd name="T64" fmla="*/ 48 w 1032"/>
              <a:gd name="T65" fmla="*/ 108 h 244"/>
              <a:gd name="T66" fmla="*/ 34 w 1032"/>
              <a:gd name="T67" fmla="*/ 112 h 244"/>
              <a:gd name="T68" fmla="*/ 56 w 1032"/>
              <a:gd name="T69" fmla="*/ 124 h 244"/>
              <a:gd name="T70" fmla="*/ 56 w 1032"/>
              <a:gd name="T71" fmla="*/ 138 h 244"/>
              <a:gd name="T72" fmla="*/ 30 w 1032"/>
              <a:gd name="T73" fmla="*/ 144 h 244"/>
              <a:gd name="T74" fmla="*/ 0 w 1032"/>
              <a:gd name="T75" fmla="*/ 152 h 244"/>
              <a:gd name="T76" fmla="*/ 6 w 1032"/>
              <a:gd name="T77" fmla="*/ 164 h 244"/>
              <a:gd name="T78" fmla="*/ 14 w 1032"/>
              <a:gd name="T79" fmla="*/ 178 h 244"/>
              <a:gd name="T80" fmla="*/ 32 w 1032"/>
              <a:gd name="T81" fmla="*/ 200 h 244"/>
              <a:gd name="T82" fmla="*/ 56 w 1032"/>
              <a:gd name="T83" fmla="*/ 216 h 244"/>
              <a:gd name="T84" fmla="*/ 78 w 1032"/>
              <a:gd name="T85" fmla="*/ 232 h 244"/>
              <a:gd name="T86" fmla="*/ 118 w 1032"/>
              <a:gd name="T87" fmla="*/ 236 h 244"/>
              <a:gd name="T88" fmla="*/ 144 w 1032"/>
              <a:gd name="T89" fmla="*/ 238 h 244"/>
              <a:gd name="T90" fmla="*/ 168 w 1032"/>
              <a:gd name="T91" fmla="*/ 240 h 244"/>
              <a:gd name="T92" fmla="*/ 200 w 1032"/>
              <a:gd name="T93" fmla="*/ 242 h 244"/>
              <a:gd name="T94" fmla="*/ 246 w 1032"/>
              <a:gd name="T95" fmla="*/ 244 h 244"/>
              <a:gd name="T96" fmla="*/ 306 w 1032"/>
              <a:gd name="T97" fmla="*/ 238 h 244"/>
              <a:gd name="T98" fmla="*/ 362 w 1032"/>
              <a:gd name="T99" fmla="*/ 238 h 244"/>
              <a:gd name="T100" fmla="*/ 374 w 1032"/>
              <a:gd name="T101" fmla="*/ 238 h 244"/>
              <a:gd name="T102" fmla="*/ 522 w 1032"/>
              <a:gd name="T103" fmla="*/ 238 h 244"/>
              <a:gd name="T104" fmla="*/ 582 w 1032"/>
              <a:gd name="T105" fmla="*/ 236 h 244"/>
              <a:gd name="T106" fmla="*/ 848 w 1032"/>
              <a:gd name="T107" fmla="*/ 234 h 244"/>
              <a:gd name="T108" fmla="*/ 922 w 1032"/>
              <a:gd name="T109" fmla="*/ 232 h 244"/>
              <a:gd name="T110" fmla="*/ 880 w 1032"/>
              <a:gd name="T111" fmla="*/ 230 h 244"/>
              <a:gd name="T112" fmla="*/ 858 w 1032"/>
              <a:gd name="T113" fmla="*/ 230 h 244"/>
              <a:gd name="T114" fmla="*/ 854 w 1032"/>
              <a:gd name="T115" fmla="*/ 228 h 244"/>
              <a:gd name="T116" fmla="*/ 920 w 1032"/>
              <a:gd name="T117" fmla="*/ 228 h 244"/>
              <a:gd name="T118" fmla="*/ 992 w 1032"/>
              <a:gd name="T119" fmla="*/ 226 h 244"/>
              <a:gd name="T120" fmla="*/ 1032 w 1032"/>
              <a:gd name="T121" fmla="*/ 208 h 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032" h="244">
                <a:moveTo>
                  <a:pt x="1032" y="172"/>
                </a:moveTo>
                <a:lnTo>
                  <a:pt x="1032" y="172"/>
                </a:lnTo>
                <a:lnTo>
                  <a:pt x="964" y="174"/>
                </a:lnTo>
                <a:lnTo>
                  <a:pt x="964" y="174"/>
                </a:lnTo>
                <a:lnTo>
                  <a:pt x="966" y="170"/>
                </a:lnTo>
                <a:lnTo>
                  <a:pt x="970" y="166"/>
                </a:lnTo>
                <a:lnTo>
                  <a:pt x="970" y="166"/>
                </a:lnTo>
                <a:lnTo>
                  <a:pt x="976" y="164"/>
                </a:lnTo>
                <a:lnTo>
                  <a:pt x="978" y="162"/>
                </a:lnTo>
                <a:lnTo>
                  <a:pt x="982" y="158"/>
                </a:lnTo>
                <a:lnTo>
                  <a:pt x="982" y="158"/>
                </a:lnTo>
                <a:lnTo>
                  <a:pt x="980" y="154"/>
                </a:lnTo>
                <a:lnTo>
                  <a:pt x="980" y="152"/>
                </a:lnTo>
                <a:lnTo>
                  <a:pt x="982" y="150"/>
                </a:lnTo>
                <a:lnTo>
                  <a:pt x="982" y="150"/>
                </a:lnTo>
                <a:lnTo>
                  <a:pt x="984" y="148"/>
                </a:lnTo>
                <a:lnTo>
                  <a:pt x="988" y="146"/>
                </a:lnTo>
                <a:lnTo>
                  <a:pt x="988" y="146"/>
                </a:lnTo>
                <a:lnTo>
                  <a:pt x="996" y="140"/>
                </a:lnTo>
                <a:lnTo>
                  <a:pt x="998" y="136"/>
                </a:lnTo>
                <a:lnTo>
                  <a:pt x="996" y="136"/>
                </a:lnTo>
                <a:lnTo>
                  <a:pt x="992" y="134"/>
                </a:lnTo>
                <a:lnTo>
                  <a:pt x="992" y="134"/>
                </a:lnTo>
                <a:lnTo>
                  <a:pt x="994" y="134"/>
                </a:lnTo>
                <a:lnTo>
                  <a:pt x="996" y="132"/>
                </a:lnTo>
                <a:lnTo>
                  <a:pt x="1002" y="132"/>
                </a:lnTo>
                <a:lnTo>
                  <a:pt x="1008" y="130"/>
                </a:lnTo>
                <a:lnTo>
                  <a:pt x="1010" y="130"/>
                </a:lnTo>
                <a:lnTo>
                  <a:pt x="1012" y="128"/>
                </a:lnTo>
                <a:lnTo>
                  <a:pt x="1012" y="128"/>
                </a:lnTo>
                <a:lnTo>
                  <a:pt x="1004" y="126"/>
                </a:lnTo>
                <a:lnTo>
                  <a:pt x="986" y="126"/>
                </a:lnTo>
                <a:lnTo>
                  <a:pt x="958" y="126"/>
                </a:lnTo>
                <a:lnTo>
                  <a:pt x="958" y="126"/>
                </a:lnTo>
                <a:lnTo>
                  <a:pt x="960" y="124"/>
                </a:lnTo>
                <a:lnTo>
                  <a:pt x="960" y="122"/>
                </a:lnTo>
                <a:lnTo>
                  <a:pt x="966" y="122"/>
                </a:lnTo>
                <a:lnTo>
                  <a:pt x="970" y="124"/>
                </a:lnTo>
                <a:lnTo>
                  <a:pt x="974" y="122"/>
                </a:lnTo>
                <a:lnTo>
                  <a:pt x="974" y="122"/>
                </a:lnTo>
                <a:lnTo>
                  <a:pt x="972" y="120"/>
                </a:lnTo>
                <a:lnTo>
                  <a:pt x="970" y="120"/>
                </a:lnTo>
                <a:lnTo>
                  <a:pt x="964" y="120"/>
                </a:lnTo>
                <a:lnTo>
                  <a:pt x="956" y="118"/>
                </a:lnTo>
                <a:lnTo>
                  <a:pt x="952" y="118"/>
                </a:lnTo>
                <a:lnTo>
                  <a:pt x="952" y="118"/>
                </a:lnTo>
                <a:lnTo>
                  <a:pt x="954" y="114"/>
                </a:lnTo>
                <a:lnTo>
                  <a:pt x="952" y="114"/>
                </a:lnTo>
                <a:lnTo>
                  <a:pt x="950" y="112"/>
                </a:lnTo>
                <a:lnTo>
                  <a:pt x="950" y="112"/>
                </a:lnTo>
                <a:lnTo>
                  <a:pt x="956" y="108"/>
                </a:lnTo>
                <a:lnTo>
                  <a:pt x="960" y="106"/>
                </a:lnTo>
                <a:lnTo>
                  <a:pt x="972" y="104"/>
                </a:lnTo>
                <a:lnTo>
                  <a:pt x="984" y="102"/>
                </a:lnTo>
                <a:lnTo>
                  <a:pt x="994" y="98"/>
                </a:lnTo>
                <a:lnTo>
                  <a:pt x="994" y="98"/>
                </a:lnTo>
                <a:lnTo>
                  <a:pt x="990" y="96"/>
                </a:lnTo>
                <a:lnTo>
                  <a:pt x="982" y="96"/>
                </a:lnTo>
                <a:lnTo>
                  <a:pt x="968" y="100"/>
                </a:lnTo>
                <a:lnTo>
                  <a:pt x="968" y="100"/>
                </a:lnTo>
                <a:lnTo>
                  <a:pt x="946" y="100"/>
                </a:lnTo>
                <a:lnTo>
                  <a:pt x="936" y="100"/>
                </a:lnTo>
                <a:lnTo>
                  <a:pt x="930" y="98"/>
                </a:lnTo>
                <a:lnTo>
                  <a:pt x="928" y="96"/>
                </a:lnTo>
                <a:lnTo>
                  <a:pt x="928" y="96"/>
                </a:lnTo>
                <a:lnTo>
                  <a:pt x="932" y="94"/>
                </a:lnTo>
                <a:lnTo>
                  <a:pt x="942" y="94"/>
                </a:lnTo>
                <a:lnTo>
                  <a:pt x="950" y="92"/>
                </a:lnTo>
                <a:lnTo>
                  <a:pt x="952" y="92"/>
                </a:lnTo>
                <a:lnTo>
                  <a:pt x="952" y="92"/>
                </a:lnTo>
                <a:lnTo>
                  <a:pt x="952" y="90"/>
                </a:lnTo>
                <a:lnTo>
                  <a:pt x="950" y="90"/>
                </a:lnTo>
                <a:lnTo>
                  <a:pt x="940" y="90"/>
                </a:lnTo>
                <a:lnTo>
                  <a:pt x="930" y="90"/>
                </a:lnTo>
                <a:lnTo>
                  <a:pt x="928" y="88"/>
                </a:lnTo>
                <a:lnTo>
                  <a:pt x="926" y="86"/>
                </a:lnTo>
                <a:lnTo>
                  <a:pt x="926" y="86"/>
                </a:lnTo>
                <a:lnTo>
                  <a:pt x="928" y="86"/>
                </a:lnTo>
                <a:lnTo>
                  <a:pt x="928" y="84"/>
                </a:lnTo>
                <a:lnTo>
                  <a:pt x="928" y="80"/>
                </a:lnTo>
                <a:lnTo>
                  <a:pt x="928" y="80"/>
                </a:lnTo>
                <a:lnTo>
                  <a:pt x="928" y="82"/>
                </a:lnTo>
                <a:lnTo>
                  <a:pt x="924" y="82"/>
                </a:lnTo>
                <a:lnTo>
                  <a:pt x="920" y="80"/>
                </a:lnTo>
                <a:lnTo>
                  <a:pt x="918" y="78"/>
                </a:lnTo>
                <a:lnTo>
                  <a:pt x="918" y="78"/>
                </a:lnTo>
                <a:lnTo>
                  <a:pt x="920" y="78"/>
                </a:lnTo>
                <a:lnTo>
                  <a:pt x="922" y="76"/>
                </a:lnTo>
                <a:lnTo>
                  <a:pt x="922" y="76"/>
                </a:lnTo>
                <a:lnTo>
                  <a:pt x="920" y="74"/>
                </a:lnTo>
                <a:lnTo>
                  <a:pt x="914" y="74"/>
                </a:lnTo>
                <a:lnTo>
                  <a:pt x="904" y="72"/>
                </a:lnTo>
                <a:lnTo>
                  <a:pt x="904" y="72"/>
                </a:lnTo>
                <a:lnTo>
                  <a:pt x="906" y="70"/>
                </a:lnTo>
                <a:lnTo>
                  <a:pt x="910" y="68"/>
                </a:lnTo>
                <a:lnTo>
                  <a:pt x="922" y="64"/>
                </a:lnTo>
                <a:lnTo>
                  <a:pt x="942" y="60"/>
                </a:lnTo>
                <a:lnTo>
                  <a:pt x="942" y="60"/>
                </a:lnTo>
                <a:lnTo>
                  <a:pt x="970" y="56"/>
                </a:lnTo>
                <a:lnTo>
                  <a:pt x="970" y="56"/>
                </a:lnTo>
                <a:lnTo>
                  <a:pt x="984" y="56"/>
                </a:lnTo>
                <a:lnTo>
                  <a:pt x="984" y="56"/>
                </a:lnTo>
                <a:lnTo>
                  <a:pt x="990" y="56"/>
                </a:lnTo>
                <a:lnTo>
                  <a:pt x="998" y="54"/>
                </a:lnTo>
                <a:lnTo>
                  <a:pt x="998" y="54"/>
                </a:lnTo>
                <a:lnTo>
                  <a:pt x="998" y="54"/>
                </a:lnTo>
                <a:lnTo>
                  <a:pt x="998" y="52"/>
                </a:lnTo>
                <a:lnTo>
                  <a:pt x="996" y="52"/>
                </a:lnTo>
                <a:lnTo>
                  <a:pt x="996" y="52"/>
                </a:lnTo>
                <a:lnTo>
                  <a:pt x="1002" y="46"/>
                </a:lnTo>
                <a:lnTo>
                  <a:pt x="1010" y="42"/>
                </a:lnTo>
                <a:lnTo>
                  <a:pt x="1010" y="42"/>
                </a:lnTo>
                <a:lnTo>
                  <a:pt x="1022" y="42"/>
                </a:lnTo>
                <a:lnTo>
                  <a:pt x="1026" y="42"/>
                </a:lnTo>
                <a:lnTo>
                  <a:pt x="1032" y="40"/>
                </a:lnTo>
                <a:lnTo>
                  <a:pt x="1032" y="40"/>
                </a:lnTo>
                <a:lnTo>
                  <a:pt x="1026" y="38"/>
                </a:lnTo>
                <a:lnTo>
                  <a:pt x="1016" y="36"/>
                </a:lnTo>
                <a:lnTo>
                  <a:pt x="1000" y="36"/>
                </a:lnTo>
                <a:lnTo>
                  <a:pt x="1000" y="36"/>
                </a:lnTo>
                <a:lnTo>
                  <a:pt x="970" y="36"/>
                </a:lnTo>
                <a:lnTo>
                  <a:pt x="970" y="36"/>
                </a:lnTo>
                <a:lnTo>
                  <a:pt x="944" y="32"/>
                </a:lnTo>
                <a:lnTo>
                  <a:pt x="916" y="30"/>
                </a:lnTo>
                <a:lnTo>
                  <a:pt x="916" y="30"/>
                </a:lnTo>
                <a:lnTo>
                  <a:pt x="870" y="22"/>
                </a:lnTo>
                <a:lnTo>
                  <a:pt x="822" y="16"/>
                </a:lnTo>
                <a:lnTo>
                  <a:pt x="822" y="16"/>
                </a:lnTo>
                <a:lnTo>
                  <a:pt x="714" y="8"/>
                </a:lnTo>
                <a:lnTo>
                  <a:pt x="714" y="8"/>
                </a:lnTo>
                <a:lnTo>
                  <a:pt x="650" y="2"/>
                </a:lnTo>
                <a:lnTo>
                  <a:pt x="588" y="0"/>
                </a:lnTo>
                <a:lnTo>
                  <a:pt x="588" y="0"/>
                </a:lnTo>
                <a:lnTo>
                  <a:pt x="500" y="0"/>
                </a:lnTo>
                <a:lnTo>
                  <a:pt x="416" y="2"/>
                </a:lnTo>
                <a:lnTo>
                  <a:pt x="416" y="2"/>
                </a:lnTo>
                <a:lnTo>
                  <a:pt x="358" y="2"/>
                </a:lnTo>
                <a:lnTo>
                  <a:pt x="328" y="2"/>
                </a:lnTo>
                <a:lnTo>
                  <a:pt x="300" y="6"/>
                </a:lnTo>
                <a:lnTo>
                  <a:pt x="300" y="6"/>
                </a:lnTo>
                <a:lnTo>
                  <a:pt x="248" y="10"/>
                </a:lnTo>
                <a:lnTo>
                  <a:pt x="194" y="14"/>
                </a:lnTo>
                <a:lnTo>
                  <a:pt x="140" y="18"/>
                </a:lnTo>
                <a:lnTo>
                  <a:pt x="88" y="26"/>
                </a:lnTo>
                <a:lnTo>
                  <a:pt x="88" y="26"/>
                </a:lnTo>
                <a:lnTo>
                  <a:pt x="72" y="28"/>
                </a:lnTo>
                <a:lnTo>
                  <a:pt x="52" y="36"/>
                </a:lnTo>
                <a:lnTo>
                  <a:pt x="44" y="40"/>
                </a:lnTo>
                <a:lnTo>
                  <a:pt x="38" y="44"/>
                </a:lnTo>
                <a:lnTo>
                  <a:pt x="38" y="48"/>
                </a:lnTo>
                <a:lnTo>
                  <a:pt x="38" y="50"/>
                </a:lnTo>
                <a:lnTo>
                  <a:pt x="38" y="52"/>
                </a:lnTo>
                <a:lnTo>
                  <a:pt x="42" y="56"/>
                </a:lnTo>
                <a:lnTo>
                  <a:pt x="42" y="56"/>
                </a:lnTo>
                <a:lnTo>
                  <a:pt x="48" y="58"/>
                </a:lnTo>
                <a:lnTo>
                  <a:pt x="54" y="58"/>
                </a:lnTo>
                <a:lnTo>
                  <a:pt x="54" y="58"/>
                </a:lnTo>
                <a:lnTo>
                  <a:pt x="58" y="66"/>
                </a:lnTo>
                <a:lnTo>
                  <a:pt x="60" y="72"/>
                </a:lnTo>
                <a:lnTo>
                  <a:pt x="60" y="72"/>
                </a:lnTo>
                <a:lnTo>
                  <a:pt x="62" y="76"/>
                </a:lnTo>
                <a:lnTo>
                  <a:pt x="60" y="80"/>
                </a:lnTo>
                <a:lnTo>
                  <a:pt x="60" y="80"/>
                </a:lnTo>
                <a:lnTo>
                  <a:pt x="54" y="80"/>
                </a:lnTo>
                <a:lnTo>
                  <a:pt x="48" y="80"/>
                </a:lnTo>
                <a:lnTo>
                  <a:pt x="48" y="80"/>
                </a:lnTo>
                <a:lnTo>
                  <a:pt x="48" y="82"/>
                </a:lnTo>
                <a:lnTo>
                  <a:pt x="48" y="82"/>
                </a:lnTo>
                <a:lnTo>
                  <a:pt x="54" y="84"/>
                </a:lnTo>
                <a:lnTo>
                  <a:pt x="62" y="82"/>
                </a:lnTo>
                <a:lnTo>
                  <a:pt x="62" y="82"/>
                </a:lnTo>
                <a:lnTo>
                  <a:pt x="62" y="84"/>
                </a:lnTo>
                <a:lnTo>
                  <a:pt x="60" y="86"/>
                </a:lnTo>
                <a:lnTo>
                  <a:pt x="56" y="86"/>
                </a:lnTo>
                <a:lnTo>
                  <a:pt x="50" y="86"/>
                </a:lnTo>
                <a:lnTo>
                  <a:pt x="46" y="88"/>
                </a:lnTo>
                <a:lnTo>
                  <a:pt x="46" y="88"/>
                </a:lnTo>
                <a:lnTo>
                  <a:pt x="62" y="88"/>
                </a:lnTo>
                <a:lnTo>
                  <a:pt x="72" y="90"/>
                </a:lnTo>
                <a:lnTo>
                  <a:pt x="74" y="92"/>
                </a:lnTo>
                <a:lnTo>
                  <a:pt x="76" y="94"/>
                </a:lnTo>
                <a:lnTo>
                  <a:pt x="76" y="94"/>
                </a:lnTo>
                <a:lnTo>
                  <a:pt x="74" y="96"/>
                </a:lnTo>
                <a:lnTo>
                  <a:pt x="72" y="96"/>
                </a:lnTo>
                <a:lnTo>
                  <a:pt x="66" y="96"/>
                </a:lnTo>
                <a:lnTo>
                  <a:pt x="62" y="96"/>
                </a:lnTo>
                <a:lnTo>
                  <a:pt x="58" y="96"/>
                </a:lnTo>
                <a:lnTo>
                  <a:pt x="58" y="98"/>
                </a:lnTo>
                <a:lnTo>
                  <a:pt x="58" y="98"/>
                </a:lnTo>
                <a:lnTo>
                  <a:pt x="64" y="98"/>
                </a:lnTo>
                <a:lnTo>
                  <a:pt x="72" y="100"/>
                </a:lnTo>
                <a:lnTo>
                  <a:pt x="72" y="100"/>
                </a:lnTo>
                <a:lnTo>
                  <a:pt x="58" y="102"/>
                </a:lnTo>
                <a:lnTo>
                  <a:pt x="42" y="102"/>
                </a:lnTo>
                <a:lnTo>
                  <a:pt x="42" y="102"/>
                </a:lnTo>
                <a:lnTo>
                  <a:pt x="44" y="104"/>
                </a:lnTo>
                <a:lnTo>
                  <a:pt x="46" y="104"/>
                </a:lnTo>
                <a:lnTo>
                  <a:pt x="48" y="108"/>
                </a:lnTo>
                <a:lnTo>
                  <a:pt x="48" y="108"/>
                </a:lnTo>
                <a:lnTo>
                  <a:pt x="48" y="110"/>
                </a:lnTo>
                <a:lnTo>
                  <a:pt x="46" y="110"/>
                </a:lnTo>
                <a:lnTo>
                  <a:pt x="38" y="110"/>
                </a:lnTo>
                <a:lnTo>
                  <a:pt x="34" y="110"/>
                </a:lnTo>
                <a:lnTo>
                  <a:pt x="34" y="112"/>
                </a:lnTo>
                <a:lnTo>
                  <a:pt x="34" y="116"/>
                </a:lnTo>
                <a:lnTo>
                  <a:pt x="34" y="116"/>
                </a:lnTo>
                <a:lnTo>
                  <a:pt x="38" y="120"/>
                </a:lnTo>
                <a:lnTo>
                  <a:pt x="44" y="122"/>
                </a:lnTo>
                <a:lnTo>
                  <a:pt x="50" y="122"/>
                </a:lnTo>
                <a:lnTo>
                  <a:pt x="56" y="124"/>
                </a:lnTo>
                <a:lnTo>
                  <a:pt x="56" y="124"/>
                </a:lnTo>
                <a:lnTo>
                  <a:pt x="52" y="128"/>
                </a:lnTo>
                <a:lnTo>
                  <a:pt x="52" y="134"/>
                </a:lnTo>
                <a:lnTo>
                  <a:pt x="52" y="134"/>
                </a:lnTo>
                <a:lnTo>
                  <a:pt x="54" y="136"/>
                </a:lnTo>
                <a:lnTo>
                  <a:pt x="56" y="138"/>
                </a:lnTo>
                <a:lnTo>
                  <a:pt x="56" y="138"/>
                </a:lnTo>
                <a:lnTo>
                  <a:pt x="54" y="142"/>
                </a:lnTo>
                <a:lnTo>
                  <a:pt x="54" y="142"/>
                </a:lnTo>
                <a:lnTo>
                  <a:pt x="48" y="144"/>
                </a:lnTo>
                <a:lnTo>
                  <a:pt x="42" y="144"/>
                </a:lnTo>
                <a:lnTo>
                  <a:pt x="30" y="144"/>
                </a:lnTo>
                <a:lnTo>
                  <a:pt x="30" y="144"/>
                </a:lnTo>
                <a:lnTo>
                  <a:pt x="16" y="144"/>
                </a:lnTo>
                <a:lnTo>
                  <a:pt x="10" y="144"/>
                </a:lnTo>
                <a:lnTo>
                  <a:pt x="4" y="148"/>
                </a:lnTo>
                <a:lnTo>
                  <a:pt x="4" y="148"/>
                </a:lnTo>
                <a:lnTo>
                  <a:pt x="0" y="152"/>
                </a:lnTo>
                <a:lnTo>
                  <a:pt x="0" y="152"/>
                </a:lnTo>
                <a:lnTo>
                  <a:pt x="0" y="158"/>
                </a:lnTo>
                <a:lnTo>
                  <a:pt x="0" y="164"/>
                </a:lnTo>
                <a:lnTo>
                  <a:pt x="0" y="164"/>
                </a:lnTo>
                <a:lnTo>
                  <a:pt x="4" y="164"/>
                </a:lnTo>
                <a:lnTo>
                  <a:pt x="6" y="164"/>
                </a:lnTo>
                <a:lnTo>
                  <a:pt x="12" y="164"/>
                </a:lnTo>
                <a:lnTo>
                  <a:pt x="12" y="164"/>
                </a:lnTo>
                <a:lnTo>
                  <a:pt x="14" y="168"/>
                </a:lnTo>
                <a:lnTo>
                  <a:pt x="14" y="172"/>
                </a:lnTo>
                <a:lnTo>
                  <a:pt x="14" y="174"/>
                </a:lnTo>
                <a:lnTo>
                  <a:pt x="14" y="178"/>
                </a:lnTo>
                <a:lnTo>
                  <a:pt x="14" y="178"/>
                </a:lnTo>
                <a:lnTo>
                  <a:pt x="24" y="190"/>
                </a:lnTo>
                <a:lnTo>
                  <a:pt x="24" y="190"/>
                </a:lnTo>
                <a:lnTo>
                  <a:pt x="30" y="196"/>
                </a:lnTo>
                <a:lnTo>
                  <a:pt x="30" y="196"/>
                </a:lnTo>
                <a:lnTo>
                  <a:pt x="32" y="200"/>
                </a:lnTo>
                <a:lnTo>
                  <a:pt x="36" y="206"/>
                </a:lnTo>
                <a:lnTo>
                  <a:pt x="36" y="206"/>
                </a:lnTo>
                <a:lnTo>
                  <a:pt x="40" y="208"/>
                </a:lnTo>
                <a:lnTo>
                  <a:pt x="46" y="210"/>
                </a:lnTo>
                <a:lnTo>
                  <a:pt x="56" y="216"/>
                </a:lnTo>
                <a:lnTo>
                  <a:pt x="56" y="216"/>
                </a:lnTo>
                <a:lnTo>
                  <a:pt x="66" y="226"/>
                </a:lnTo>
                <a:lnTo>
                  <a:pt x="66" y="226"/>
                </a:lnTo>
                <a:lnTo>
                  <a:pt x="70" y="228"/>
                </a:lnTo>
                <a:lnTo>
                  <a:pt x="70" y="230"/>
                </a:lnTo>
                <a:lnTo>
                  <a:pt x="78" y="232"/>
                </a:lnTo>
                <a:lnTo>
                  <a:pt x="78" y="232"/>
                </a:lnTo>
                <a:lnTo>
                  <a:pt x="80" y="228"/>
                </a:lnTo>
                <a:lnTo>
                  <a:pt x="80" y="228"/>
                </a:lnTo>
                <a:lnTo>
                  <a:pt x="114" y="236"/>
                </a:lnTo>
                <a:lnTo>
                  <a:pt x="114" y="236"/>
                </a:lnTo>
                <a:lnTo>
                  <a:pt x="116" y="236"/>
                </a:lnTo>
                <a:lnTo>
                  <a:pt x="118" y="236"/>
                </a:lnTo>
                <a:lnTo>
                  <a:pt x="120" y="234"/>
                </a:lnTo>
                <a:lnTo>
                  <a:pt x="120" y="234"/>
                </a:lnTo>
                <a:lnTo>
                  <a:pt x="130" y="234"/>
                </a:lnTo>
                <a:lnTo>
                  <a:pt x="140" y="238"/>
                </a:lnTo>
                <a:lnTo>
                  <a:pt x="140" y="238"/>
                </a:lnTo>
                <a:lnTo>
                  <a:pt x="144" y="238"/>
                </a:lnTo>
                <a:lnTo>
                  <a:pt x="150" y="238"/>
                </a:lnTo>
                <a:lnTo>
                  <a:pt x="150" y="238"/>
                </a:lnTo>
                <a:lnTo>
                  <a:pt x="154" y="238"/>
                </a:lnTo>
                <a:lnTo>
                  <a:pt x="158" y="238"/>
                </a:lnTo>
                <a:lnTo>
                  <a:pt x="168" y="240"/>
                </a:lnTo>
                <a:lnTo>
                  <a:pt x="168" y="240"/>
                </a:lnTo>
                <a:lnTo>
                  <a:pt x="184" y="242"/>
                </a:lnTo>
                <a:lnTo>
                  <a:pt x="194" y="242"/>
                </a:lnTo>
                <a:lnTo>
                  <a:pt x="200" y="240"/>
                </a:lnTo>
                <a:lnTo>
                  <a:pt x="200" y="240"/>
                </a:lnTo>
                <a:lnTo>
                  <a:pt x="198" y="242"/>
                </a:lnTo>
                <a:lnTo>
                  <a:pt x="200" y="242"/>
                </a:lnTo>
                <a:lnTo>
                  <a:pt x="206" y="244"/>
                </a:lnTo>
                <a:lnTo>
                  <a:pt x="218" y="242"/>
                </a:lnTo>
                <a:lnTo>
                  <a:pt x="218" y="242"/>
                </a:lnTo>
                <a:lnTo>
                  <a:pt x="234" y="242"/>
                </a:lnTo>
                <a:lnTo>
                  <a:pt x="242" y="242"/>
                </a:lnTo>
                <a:lnTo>
                  <a:pt x="246" y="244"/>
                </a:lnTo>
                <a:lnTo>
                  <a:pt x="246" y="244"/>
                </a:lnTo>
                <a:lnTo>
                  <a:pt x="252" y="242"/>
                </a:lnTo>
                <a:lnTo>
                  <a:pt x="262" y="240"/>
                </a:lnTo>
                <a:lnTo>
                  <a:pt x="280" y="238"/>
                </a:lnTo>
                <a:lnTo>
                  <a:pt x="280" y="238"/>
                </a:lnTo>
                <a:lnTo>
                  <a:pt x="306" y="238"/>
                </a:lnTo>
                <a:lnTo>
                  <a:pt x="306" y="238"/>
                </a:lnTo>
                <a:lnTo>
                  <a:pt x="324" y="236"/>
                </a:lnTo>
                <a:lnTo>
                  <a:pt x="340" y="238"/>
                </a:lnTo>
                <a:lnTo>
                  <a:pt x="340" y="238"/>
                </a:lnTo>
                <a:lnTo>
                  <a:pt x="354" y="240"/>
                </a:lnTo>
                <a:lnTo>
                  <a:pt x="362" y="238"/>
                </a:lnTo>
                <a:lnTo>
                  <a:pt x="366" y="238"/>
                </a:lnTo>
                <a:lnTo>
                  <a:pt x="366" y="238"/>
                </a:lnTo>
                <a:lnTo>
                  <a:pt x="370" y="236"/>
                </a:lnTo>
                <a:lnTo>
                  <a:pt x="370" y="236"/>
                </a:lnTo>
                <a:lnTo>
                  <a:pt x="374" y="238"/>
                </a:lnTo>
                <a:lnTo>
                  <a:pt x="374" y="238"/>
                </a:lnTo>
                <a:lnTo>
                  <a:pt x="382" y="238"/>
                </a:lnTo>
                <a:lnTo>
                  <a:pt x="390" y="238"/>
                </a:lnTo>
                <a:lnTo>
                  <a:pt x="390" y="238"/>
                </a:lnTo>
                <a:lnTo>
                  <a:pt x="450" y="236"/>
                </a:lnTo>
                <a:lnTo>
                  <a:pt x="450" y="236"/>
                </a:lnTo>
                <a:lnTo>
                  <a:pt x="522" y="238"/>
                </a:lnTo>
                <a:lnTo>
                  <a:pt x="522" y="238"/>
                </a:lnTo>
                <a:lnTo>
                  <a:pt x="536" y="236"/>
                </a:lnTo>
                <a:lnTo>
                  <a:pt x="550" y="238"/>
                </a:lnTo>
                <a:lnTo>
                  <a:pt x="550" y="238"/>
                </a:lnTo>
                <a:lnTo>
                  <a:pt x="568" y="238"/>
                </a:lnTo>
                <a:lnTo>
                  <a:pt x="582" y="236"/>
                </a:lnTo>
                <a:lnTo>
                  <a:pt x="582" y="236"/>
                </a:lnTo>
                <a:lnTo>
                  <a:pt x="668" y="236"/>
                </a:lnTo>
                <a:lnTo>
                  <a:pt x="758" y="234"/>
                </a:lnTo>
                <a:lnTo>
                  <a:pt x="758" y="234"/>
                </a:lnTo>
                <a:lnTo>
                  <a:pt x="802" y="234"/>
                </a:lnTo>
                <a:lnTo>
                  <a:pt x="848" y="234"/>
                </a:lnTo>
                <a:lnTo>
                  <a:pt x="848" y="234"/>
                </a:lnTo>
                <a:lnTo>
                  <a:pt x="892" y="236"/>
                </a:lnTo>
                <a:lnTo>
                  <a:pt x="920" y="236"/>
                </a:lnTo>
                <a:lnTo>
                  <a:pt x="932" y="234"/>
                </a:lnTo>
                <a:lnTo>
                  <a:pt x="932" y="234"/>
                </a:lnTo>
                <a:lnTo>
                  <a:pt x="922" y="232"/>
                </a:lnTo>
                <a:lnTo>
                  <a:pt x="912" y="232"/>
                </a:lnTo>
                <a:lnTo>
                  <a:pt x="912" y="232"/>
                </a:lnTo>
                <a:lnTo>
                  <a:pt x="906" y="232"/>
                </a:lnTo>
                <a:lnTo>
                  <a:pt x="898" y="232"/>
                </a:lnTo>
                <a:lnTo>
                  <a:pt x="898" y="232"/>
                </a:lnTo>
                <a:lnTo>
                  <a:pt x="880" y="230"/>
                </a:lnTo>
                <a:lnTo>
                  <a:pt x="880" y="230"/>
                </a:lnTo>
                <a:lnTo>
                  <a:pt x="868" y="232"/>
                </a:lnTo>
                <a:lnTo>
                  <a:pt x="868" y="232"/>
                </a:lnTo>
                <a:lnTo>
                  <a:pt x="860" y="230"/>
                </a:lnTo>
                <a:lnTo>
                  <a:pt x="860" y="230"/>
                </a:lnTo>
                <a:lnTo>
                  <a:pt x="858" y="230"/>
                </a:lnTo>
                <a:lnTo>
                  <a:pt x="858" y="230"/>
                </a:lnTo>
                <a:lnTo>
                  <a:pt x="856" y="232"/>
                </a:lnTo>
                <a:lnTo>
                  <a:pt x="856" y="232"/>
                </a:lnTo>
                <a:lnTo>
                  <a:pt x="856" y="232"/>
                </a:lnTo>
                <a:lnTo>
                  <a:pt x="854" y="230"/>
                </a:lnTo>
                <a:lnTo>
                  <a:pt x="854" y="228"/>
                </a:lnTo>
                <a:lnTo>
                  <a:pt x="854" y="228"/>
                </a:lnTo>
                <a:lnTo>
                  <a:pt x="856" y="228"/>
                </a:lnTo>
                <a:lnTo>
                  <a:pt x="864" y="226"/>
                </a:lnTo>
                <a:lnTo>
                  <a:pt x="886" y="226"/>
                </a:lnTo>
                <a:lnTo>
                  <a:pt x="920" y="228"/>
                </a:lnTo>
                <a:lnTo>
                  <a:pt x="920" y="228"/>
                </a:lnTo>
                <a:lnTo>
                  <a:pt x="930" y="226"/>
                </a:lnTo>
                <a:lnTo>
                  <a:pt x="930" y="226"/>
                </a:lnTo>
                <a:lnTo>
                  <a:pt x="946" y="226"/>
                </a:lnTo>
                <a:lnTo>
                  <a:pt x="946" y="226"/>
                </a:lnTo>
                <a:lnTo>
                  <a:pt x="968" y="228"/>
                </a:lnTo>
                <a:lnTo>
                  <a:pt x="992" y="226"/>
                </a:lnTo>
                <a:lnTo>
                  <a:pt x="992" y="226"/>
                </a:lnTo>
                <a:lnTo>
                  <a:pt x="1016" y="220"/>
                </a:lnTo>
                <a:lnTo>
                  <a:pt x="1030" y="214"/>
                </a:lnTo>
                <a:lnTo>
                  <a:pt x="1032" y="210"/>
                </a:lnTo>
                <a:lnTo>
                  <a:pt x="1032" y="208"/>
                </a:lnTo>
                <a:lnTo>
                  <a:pt x="1032" y="208"/>
                </a:lnTo>
                <a:lnTo>
                  <a:pt x="1022" y="208"/>
                </a:lnTo>
                <a:lnTo>
                  <a:pt x="1022" y="208"/>
                </a:lnTo>
                <a:lnTo>
                  <a:pt x="1028" y="188"/>
                </a:lnTo>
                <a:lnTo>
                  <a:pt x="1032" y="172"/>
                </a:lnTo>
                <a:lnTo>
                  <a:pt x="1032" y="172"/>
                </a:lnTo>
                <a:close/>
              </a:path>
            </a:pathLst>
          </a:custGeom>
          <a:solidFill>
            <a:srgbClr val="99FFCC"/>
          </a:solidFill>
          <a:ln>
            <a:noFill/>
          </a:ln>
        </p:spPr>
        <p:txBody>
          <a:bodyPr vert="horz" wrap="square" lIns="91204" tIns="45604" rIns="91204" bIns="45604" numCol="1" anchor="t" anchorCtr="0" compatLnSpc="1">
            <a:prstTxWarp prst="textNoShape">
              <a:avLst/>
            </a:prstTxWarp>
          </a:bodyPr>
          <a:lstStyle/>
          <a:p>
            <a:pPr algn="ctr"/>
            <a:r>
              <a:rPr lang="ru-RU" sz="1400" b="1" u="sng" dirty="0" smtClean="0">
                <a:solidFill>
                  <a:srgbClr val="000000"/>
                </a:solidFill>
              </a:rPr>
              <a:t>ФЕДЕРАЛЬНЫЙ УРОВЕНЬ</a:t>
            </a:r>
            <a:endParaRPr lang="ru-RU" sz="1400" b="1" u="sng" dirty="0">
              <a:solidFill>
                <a:srgbClr val="000000"/>
              </a:solidFill>
            </a:endParaRPr>
          </a:p>
        </p:txBody>
      </p:sp>
      <p:sp>
        <p:nvSpPr>
          <p:cNvPr id="43" name="Freeform 1259"/>
          <p:cNvSpPr>
            <a:spLocks/>
          </p:cNvSpPr>
          <p:nvPr/>
        </p:nvSpPr>
        <p:spPr bwMode="auto">
          <a:xfrm>
            <a:off x="3633439" y="2805068"/>
            <a:ext cx="1597098" cy="554923"/>
          </a:xfrm>
          <a:custGeom>
            <a:avLst/>
            <a:gdLst>
              <a:gd name="T0" fmla="*/ 970 w 1032"/>
              <a:gd name="T1" fmla="*/ 166 h 244"/>
              <a:gd name="T2" fmla="*/ 980 w 1032"/>
              <a:gd name="T3" fmla="*/ 154 h 244"/>
              <a:gd name="T4" fmla="*/ 988 w 1032"/>
              <a:gd name="T5" fmla="*/ 146 h 244"/>
              <a:gd name="T6" fmla="*/ 994 w 1032"/>
              <a:gd name="T7" fmla="*/ 134 h 244"/>
              <a:gd name="T8" fmla="*/ 1012 w 1032"/>
              <a:gd name="T9" fmla="*/ 128 h 244"/>
              <a:gd name="T10" fmla="*/ 960 w 1032"/>
              <a:gd name="T11" fmla="*/ 122 h 244"/>
              <a:gd name="T12" fmla="*/ 970 w 1032"/>
              <a:gd name="T13" fmla="*/ 120 h 244"/>
              <a:gd name="T14" fmla="*/ 952 w 1032"/>
              <a:gd name="T15" fmla="*/ 114 h 244"/>
              <a:gd name="T16" fmla="*/ 984 w 1032"/>
              <a:gd name="T17" fmla="*/ 102 h 244"/>
              <a:gd name="T18" fmla="*/ 968 w 1032"/>
              <a:gd name="T19" fmla="*/ 100 h 244"/>
              <a:gd name="T20" fmla="*/ 932 w 1032"/>
              <a:gd name="T21" fmla="*/ 94 h 244"/>
              <a:gd name="T22" fmla="*/ 950 w 1032"/>
              <a:gd name="T23" fmla="*/ 90 h 244"/>
              <a:gd name="T24" fmla="*/ 928 w 1032"/>
              <a:gd name="T25" fmla="*/ 86 h 244"/>
              <a:gd name="T26" fmla="*/ 920 w 1032"/>
              <a:gd name="T27" fmla="*/ 80 h 244"/>
              <a:gd name="T28" fmla="*/ 920 w 1032"/>
              <a:gd name="T29" fmla="*/ 74 h 244"/>
              <a:gd name="T30" fmla="*/ 922 w 1032"/>
              <a:gd name="T31" fmla="*/ 64 h 244"/>
              <a:gd name="T32" fmla="*/ 984 w 1032"/>
              <a:gd name="T33" fmla="*/ 56 h 244"/>
              <a:gd name="T34" fmla="*/ 996 w 1032"/>
              <a:gd name="T35" fmla="*/ 52 h 244"/>
              <a:gd name="T36" fmla="*/ 1026 w 1032"/>
              <a:gd name="T37" fmla="*/ 42 h 244"/>
              <a:gd name="T38" fmla="*/ 1000 w 1032"/>
              <a:gd name="T39" fmla="*/ 36 h 244"/>
              <a:gd name="T40" fmla="*/ 870 w 1032"/>
              <a:gd name="T41" fmla="*/ 22 h 244"/>
              <a:gd name="T42" fmla="*/ 588 w 1032"/>
              <a:gd name="T43" fmla="*/ 0 h 244"/>
              <a:gd name="T44" fmla="*/ 328 w 1032"/>
              <a:gd name="T45" fmla="*/ 2 h 244"/>
              <a:gd name="T46" fmla="*/ 88 w 1032"/>
              <a:gd name="T47" fmla="*/ 26 h 244"/>
              <a:gd name="T48" fmla="*/ 38 w 1032"/>
              <a:gd name="T49" fmla="*/ 48 h 244"/>
              <a:gd name="T50" fmla="*/ 54 w 1032"/>
              <a:gd name="T51" fmla="*/ 58 h 244"/>
              <a:gd name="T52" fmla="*/ 60 w 1032"/>
              <a:gd name="T53" fmla="*/ 80 h 244"/>
              <a:gd name="T54" fmla="*/ 48 w 1032"/>
              <a:gd name="T55" fmla="*/ 82 h 244"/>
              <a:gd name="T56" fmla="*/ 56 w 1032"/>
              <a:gd name="T57" fmla="*/ 86 h 244"/>
              <a:gd name="T58" fmla="*/ 74 w 1032"/>
              <a:gd name="T59" fmla="*/ 92 h 244"/>
              <a:gd name="T60" fmla="*/ 62 w 1032"/>
              <a:gd name="T61" fmla="*/ 96 h 244"/>
              <a:gd name="T62" fmla="*/ 72 w 1032"/>
              <a:gd name="T63" fmla="*/ 100 h 244"/>
              <a:gd name="T64" fmla="*/ 48 w 1032"/>
              <a:gd name="T65" fmla="*/ 108 h 244"/>
              <a:gd name="T66" fmla="*/ 34 w 1032"/>
              <a:gd name="T67" fmla="*/ 112 h 244"/>
              <a:gd name="T68" fmla="*/ 56 w 1032"/>
              <a:gd name="T69" fmla="*/ 124 h 244"/>
              <a:gd name="T70" fmla="*/ 56 w 1032"/>
              <a:gd name="T71" fmla="*/ 138 h 244"/>
              <a:gd name="T72" fmla="*/ 30 w 1032"/>
              <a:gd name="T73" fmla="*/ 144 h 244"/>
              <a:gd name="T74" fmla="*/ 0 w 1032"/>
              <a:gd name="T75" fmla="*/ 152 h 244"/>
              <a:gd name="T76" fmla="*/ 6 w 1032"/>
              <a:gd name="T77" fmla="*/ 164 h 244"/>
              <a:gd name="T78" fmla="*/ 14 w 1032"/>
              <a:gd name="T79" fmla="*/ 178 h 244"/>
              <a:gd name="T80" fmla="*/ 32 w 1032"/>
              <a:gd name="T81" fmla="*/ 200 h 244"/>
              <a:gd name="T82" fmla="*/ 56 w 1032"/>
              <a:gd name="T83" fmla="*/ 216 h 244"/>
              <a:gd name="T84" fmla="*/ 78 w 1032"/>
              <a:gd name="T85" fmla="*/ 232 h 244"/>
              <a:gd name="T86" fmla="*/ 118 w 1032"/>
              <a:gd name="T87" fmla="*/ 236 h 244"/>
              <a:gd name="T88" fmla="*/ 144 w 1032"/>
              <a:gd name="T89" fmla="*/ 238 h 244"/>
              <a:gd name="T90" fmla="*/ 168 w 1032"/>
              <a:gd name="T91" fmla="*/ 240 h 244"/>
              <a:gd name="T92" fmla="*/ 200 w 1032"/>
              <a:gd name="T93" fmla="*/ 242 h 244"/>
              <a:gd name="T94" fmla="*/ 246 w 1032"/>
              <a:gd name="T95" fmla="*/ 244 h 244"/>
              <a:gd name="T96" fmla="*/ 306 w 1032"/>
              <a:gd name="T97" fmla="*/ 238 h 244"/>
              <a:gd name="T98" fmla="*/ 362 w 1032"/>
              <a:gd name="T99" fmla="*/ 238 h 244"/>
              <a:gd name="T100" fmla="*/ 374 w 1032"/>
              <a:gd name="T101" fmla="*/ 238 h 244"/>
              <a:gd name="T102" fmla="*/ 522 w 1032"/>
              <a:gd name="T103" fmla="*/ 238 h 244"/>
              <a:gd name="T104" fmla="*/ 582 w 1032"/>
              <a:gd name="T105" fmla="*/ 236 h 244"/>
              <a:gd name="T106" fmla="*/ 848 w 1032"/>
              <a:gd name="T107" fmla="*/ 234 h 244"/>
              <a:gd name="T108" fmla="*/ 922 w 1032"/>
              <a:gd name="T109" fmla="*/ 232 h 244"/>
              <a:gd name="T110" fmla="*/ 880 w 1032"/>
              <a:gd name="T111" fmla="*/ 230 h 244"/>
              <a:gd name="T112" fmla="*/ 858 w 1032"/>
              <a:gd name="T113" fmla="*/ 230 h 244"/>
              <a:gd name="T114" fmla="*/ 854 w 1032"/>
              <a:gd name="T115" fmla="*/ 228 h 244"/>
              <a:gd name="T116" fmla="*/ 920 w 1032"/>
              <a:gd name="T117" fmla="*/ 228 h 244"/>
              <a:gd name="T118" fmla="*/ 992 w 1032"/>
              <a:gd name="T119" fmla="*/ 226 h 244"/>
              <a:gd name="T120" fmla="*/ 1032 w 1032"/>
              <a:gd name="T121" fmla="*/ 208 h 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032" h="244">
                <a:moveTo>
                  <a:pt x="1032" y="172"/>
                </a:moveTo>
                <a:lnTo>
                  <a:pt x="1032" y="172"/>
                </a:lnTo>
                <a:lnTo>
                  <a:pt x="964" y="174"/>
                </a:lnTo>
                <a:lnTo>
                  <a:pt x="964" y="174"/>
                </a:lnTo>
                <a:lnTo>
                  <a:pt x="966" y="170"/>
                </a:lnTo>
                <a:lnTo>
                  <a:pt x="970" y="166"/>
                </a:lnTo>
                <a:lnTo>
                  <a:pt x="970" y="166"/>
                </a:lnTo>
                <a:lnTo>
                  <a:pt x="976" y="164"/>
                </a:lnTo>
                <a:lnTo>
                  <a:pt x="978" y="162"/>
                </a:lnTo>
                <a:lnTo>
                  <a:pt x="982" y="158"/>
                </a:lnTo>
                <a:lnTo>
                  <a:pt x="982" y="158"/>
                </a:lnTo>
                <a:lnTo>
                  <a:pt x="980" y="154"/>
                </a:lnTo>
                <a:lnTo>
                  <a:pt x="980" y="152"/>
                </a:lnTo>
                <a:lnTo>
                  <a:pt x="982" y="150"/>
                </a:lnTo>
                <a:lnTo>
                  <a:pt x="982" y="150"/>
                </a:lnTo>
                <a:lnTo>
                  <a:pt x="984" y="148"/>
                </a:lnTo>
                <a:lnTo>
                  <a:pt x="988" y="146"/>
                </a:lnTo>
                <a:lnTo>
                  <a:pt x="988" y="146"/>
                </a:lnTo>
                <a:lnTo>
                  <a:pt x="996" y="140"/>
                </a:lnTo>
                <a:lnTo>
                  <a:pt x="998" y="136"/>
                </a:lnTo>
                <a:lnTo>
                  <a:pt x="996" y="136"/>
                </a:lnTo>
                <a:lnTo>
                  <a:pt x="992" y="134"/>
                </a:lnTo>
                <a:lnTo>
                  <a:pt x="992" y="134"/>
                </a:lnTo>
                <a:lnTo>
                  <a:pt x="994" y="134"/>
                </a:lnTo>
                <a:lnTo>
                  <a:pt x="996" y="132"/>
                </a:lnTo>
                <a:lnTo>
                  <a:pt x="1002" y="132"/>
                </a:lnTo>
                <a:lnTo>
                  <a:pt x="1008" y="130"/>
                </a:lnTo>
                <a:lnTo>
                  <a:pt x="1010" y="130"/>
                </a:lnTo>
                <a:lnTo>
                  <a:pt x="1012" y="128"/>
                </a:lnTo>
                <a:lnTo>
                  <a:pt x="1012" y="128"/>
                </a:lnTo>
                <a:lnTo>
                  <a:pt x="1004" y="126"/>
                </a:lnTo>
                <a:lnTo>
                  <a:pt x="986" y="126"/>
                </a:lnTo>
                <a:lnTo>
                  <a:pt x="958" y="126"/>
                </a:lnTo>
                <a:lnTo>
                  <a:pt x="958" y="126"/>
                </a:lnTo>
                <a:lnTo>
                  <a:pt x="960" y="124"/>
                </a:lnTo>
                <a:lnTo>
                  <a:pt x="960" y="122"/>
                </a:lnTo>
                <a:lnTo>
                  <a:pt x="966" y="122"/>
                </a:lnTo>
                <a:lnTo>
                  <a:pt x="970" y="124"/>
                </a:lnTo>
                <a:lnTo>
                  <a:pt x="974" y="122"/>
                </a:lnTo>
                <a:lnTo>
                  <a:pt x="974" y="122"/>
                </a:lnTo>
                <a:lnTo>
                  <a:pt x="972" y="120"/>
                </a:lnTo>
                <a:lnTo>
                  <a:pt x="970" y="120"/>
                </a:lnTo>
                <a:lnTo>
                  <a:pt x="964" y="120"/>
                </a:lnTo>
                <a:lnTo>
                  <a:pt x="956" y="118"/>
                </a:lnTo>
                <a:lnTo>
                  <a:pt x="952" y="118"/>
                </a:lnTo>
                <a:lnTo>
                  <a:pt x="952" y="118"/>
                </a:lnTo>
                <a:lnTo>
                  <a:pt x="954" y="114"/>
                </a:lnTo>
                <a:lnTo>
                  <a:pt x="952" y="114"/>
                </a:lnTo>
                <a:lnTo>
                  <a:pt x="950" y="112"/>
                </a:lnTo>
                <a:lnTo>
                  <a:pt x="950" y="112"/>
                </a:lnTo>
                <a:lnTo>
                  <a:pt x="956" y="108"/>
                </a:lnTo>
                <a:lnTo>
                  <a:pt x="960" y="106"/>
                </a:lnTo>
                <a:lnTo>
                  <a:pt x="972" y="104"/>
                </a:lnTo>
                <a:lnTo>
                  <a:pt x="984" y="102"/>
                </a:lnTo>
                <a:lnTo>
                  <a:pt x="994" y="98"/>
                </a:lnTo>
                <a:lnTo>
                  <a:pt x="994" y="98"/>
                </a:lnTo>
                <a:lnTo>
                  <a:pt x="990" y="96"/>
                </a:lnTo>
                <a:lnTo>
                  <a:pt x="982" y="96"/>
                </a:lnTo>
                <a:lnTo>
                  <a:pt x="968" y="100"/>
                </a:lnTo>
                <a:lnTo>
                  <a:pt x="968" y="100"/>
                </a:lnTo>
                <a:lnTo>
                  <a:pt x="946" y="100"/>
                </a:lnTo>
                <a:lnTo>
                  <a:pt x="936" y="100"/>
                </a:lnTo>
                <a:lnTo>
                  <a:pt x="930" y="98"/>
                </a:lnTo>
                <a:lnTo>
                  <a:pt x="928" y="96"/>
                </a:lnTo>
                <a:lnTo>
                  <a:pt x="928" y="96"/>
                </a:lnTo>
                <a:lnTo>
                  <a:pt x="932" y="94"/>
                </a:lnTo>
                <a:lnTo>
                  <a:pt x="942" y="94"/>
                </a:lnTo>
                <a:lnTo>
                  <a:pt x="950" y="92"/>
                </a:lnTo>
                <a:lnTo>
                  <a:pt x="952" y="92"/>
                </a:lnTo>
                <a:lnTo>
                  <a:pt x="952" y="92"/>
                </a:lnTo>
                <a:lnTo>
                  <a:pt x="952" y="90"/>
                </a:lnTo>
                <a:lnTo>
                  <a:pt x="950" y="90"/>
                </a:lnTo>
                <a:lnTo>
                  <a:pt x="940" y="90"/>
                </a:lnTo>
                <a:lnTo>
                  <a:pt x="930" y="90"/>
                </a:lnTo>
                <a:lnTo>
                  <a:pt x="928" y="88"/>
                </a:lnTo>
                <a:lnTo>
                  <a:pt x="926" y="86"/>
                </a:lnTo>
                <a:lnTo>
                  <a:pt x="926" y="86"/>
                </a:lnTo>
                <a:lnTo>
                  <a:pt x="928" y="86"/>
                </a:lnTo>
                <a:lnTo>
                  <a:pt x="928" y="84"/>
                </a:lnTo>
                <a:lnTo>
                  <a:pt x="928" y="80"/>
                </a:lnTo>
                <a:lnTo>
                  <a:pt x="928" y="80"/>
                </a:lnTo>
                <a:lnTo>
                  <a:pt x="928" y="82"/>
                </a:lnTo>
                <a:lnTo>
                  <a:pt x="924" y="82"/>
                </a:lnTo>
                <a:lnTo>
                  <a:pt x="920" y="80"/>
                </a:lnTo>
                <a:lnTo>
                  <a:pt x="918" y="78"/>
                </a:lnTo>
                <a:lnTo>
                  <a:pt x="918" y="78"/>
                </a:lnTo>
                <a:lnTo>
                  <a:pt x="920" y="78"/>
                </a:lnTo>
                <a:lnTo>
                  <a:pt x="922" y="76"/>
                </a:lnTo>
                <a:lnTo>
                  <a:pt x="922" y="76"/>
                </a:lnTo>
                <a:lnTo>
                  <a:pt x="920" y="74"/>
                </a:lnTo>
                <a:lnTo>
                  <a:pt x="914" y="74"/>
                </a:lnTo>
                <a:lnTo>
                  <a:pt x="904" y="72"/>
                </a:lnTo>
                <a:lnTo>
                  <a:pt x="904" y="72"/>
                </a:lnTo>
                <a:lnTo>
                  <a:pt x="906" y="70"/>
                </a:lnTo>
                <a:lnTo>
                  <a:pt x="910" y="68"/>
                </a:lnTo>
                <a:lnTo>
                  <a:pt x="922" y="64"/>
                </a:lnTo>
                <a:lnTo>
                  <a:pt x="942" y="60"/>
                </a:lnTo>
                <a:lnTo>
                  <a:pt x="942" y="60"/>
                </a:lnTo>
                <a:lnTo>
                  <a:pt x="970" y="56"/>
                </a:lnTo>
                <a:lnTo>
                  <a:pt x="970" y="56"/>
                </a:lnTo>
                <a:lnTo>
                  <a:pt x="984" y="56"/>
                </a:lnTo>
                <a:lnTo>
                  <a:pt x="984" y="56"/>
                </a:lnTo>
                <a:lnTo>
                  <a:pt x="990" y="56"/>
                </a:lnTo>
                <a:lnTo>
                  <a:pt x="998" y="54"/>
                </a:lnTo>
                <a:lnTo>
                  <a:pt x="998" y="54"/>
                </a:lnTo>
                <a:lnTo>
                  <a:pt x="998" y="54"/>
                </a:lnTo>
                <a:lnTo>
                  <a:pt x="998" y="52"/>
                </a:lnTo>
                <a:lnTo>
                  <a:pt x="996" y="52"/>
                </a:lnTo>
                <a:lnTo>
                  <a:pt x="996" y="52"/>
                </a:lnTo>
                <a:lnTo>
                  <a:pt x="1002" y="46"/>
                </a:lnTo>
                <a:lnTo>
                  <a:pt x="1010" y="42"/>
                </a:lnTo>
                <a:lnTo>
                  <a:pt x="1010" y="42"/>
                </a:lnTo>
                <a:lnTo>
                  <a:pt x="1022" y="42"/>
                </a:lnTo>
                <a:lnTo>
                  <a:pt x="1026" y="42"/>
                </a:lnTo>
                <a:lnTo>
                  <a:pt x="1032" y="40"/>
                </a:lnTo>
                <a:lnTo>
                  <a:pt x="1032" y="40"/>
                </a:lnTo>
                <a:lnTo>
                  <a:pt x="1026" y="38"/>
                </a:lnTo>
                <a:lnTo>
                  <a:pt x="1016" y="36"/>
                </a:lnTo>
                <a:lnTo>
                  <a:pt x="1000" y="36"/>
                </a:lnTo>
                <a:lnTo>
                  <a:pt x="1000" y="36"/>
                </a:lnTo>
                <a:lnTo>
                  <a:pt x="970" y="36"/>
                </a:lnTo>
                <a:lnTo>
                  <a:pt x="970" y="36"/>
                </a:lnTo>
                <a:lnTo>
                  <a:pt x="944" y="32"/>
                </a:lnTo>
                <a:lnTo>
                  <a:pt x="916" y="30"/>
                </a:lnTo>
                <a:lnTo>
                  <a:pt x="916" y="30"/>
                </a:lnTo>
                <a:lnTo>
                  <a:pt x="870" y="22"/>
                </a:lnTo>
                <a:lnTo>
                  <a:pt x="822" y="16"/>
                </a:lnTo>
                <a:lnTo>
                  <a:pt x="822" y="16"/>
                </a:lnTo>
                <a:lnTo>
                  <a:pt x="714" y="8"/>
                </a:lnTo>
                <a:lnTo>
                  <a:pt x="714" y="8"/>
                </a:lnTo>
                <a:lnTo>
                  <a:pt x="650" y="2"/>
                </a:lnTo>
                <a:lnTo>
                  <a:pt x="588" y="0"/>
                </a:lnTo>
                <a:lnTo>
                  <a:pt x="588" y="0"/>
                </a:lnTo>
                <a:lnTo>
                  <a:pt x="500" y="0"/>
                </a:lnTo>
                <a:lnTo>
                  <a:pt x="416" y="2"/>
                </a:lnTo>
                <a:lnTo>
                  <a:pt x="416" y="2"/>
                </a:lnTo>
                <a:lnTo>
                  <a:pt x="358" y="2"/>
                </a:lnTo>
                <a:lnTo>
                  <a:pt x="328" y="2"/>
                </a:lnTo>
                <a:lnTo>
                  <a:pt x="300" y="6"/>
                </a:lnTo>
                <a:lnTo>
                  <a:pt x="300" y="6"/>
                </a:lnTo>
                <a:lnTo>
                  <a:pt x="248" y="10"/>
                </a:lnTo>
                <a:lnTo>
                  <a:pt x="194" y="14"/>
                </a:lnTo>
                <a:lnTo>
                  <a:pt x="140" y="18"/>
                </a:lnTo>
                <a:lnTo>
                  <a:pt x="88" y="26"/>
                </a:lnTo>
                <a:lnTo>
                  <a:pt x="88" y="26"/>
                </a:lnTo>
                <a:lnTo>
                  <a:pt x="72" y="28"/>
                </a:lnTo>
                <a:lnTo>
                  <a:pt x="52" y="36"/>
                </a:lnTo>
                <a:lnTo>
                  <a:pt x="44" y="40"/>
                </a:lnTo>
                <a:lnTo>
                  <a:pt x="38" y="44"/>
                </a:lnTo>
                <a:lnTo>
                  <a:pt x="38" y="48"/>
                </a:lnTo>
                <a:lnTo>
                  <a:pt x="38" y="50"/>
                </a:lnTo>
                <a:lnTo>
                  <a:pt x="38" y="52"/>
                </a:lnTo>
                <a:lnTo>
                  <a:pt x="42" y="56"/>
                </a:lnTo>
                <a:lnTo>
                  <a:pt x="42" y="56"/>
                </a:lnTo>
                <a:lnTo>
                  <a:pt x="48" y="58"/>
                </a:lnTo>
                <a:lnTo>
                  <a:pt x="54" y="58"/>
                </a:lnTo>
                <a:lnTo>
                  <a:pt x="54" y="58"/>
                </a:lnTo>
                <a:lnTo>
                  <a:pt x="58" y="66"/>
                </a:lnTo>
                <a:lnTo>
                  <a:pt x="60" y="72"/>
                </a:lnTo>
                <a:lnTo>
                  <a:pt x="60" y="72"/>
                </a:lnTo>
                <a:lnTo>
                  <a:pt x="62" y="76"/>
                </a:lnTo>
                <a:lnTo>
                  <a:pt x="60" y="80"/>
                </a:lnTo>
                <a:lnTo>
                  <a:pt x="60" y="80"/>
                </a:lnTo>
                <a:lnTo>
                  <a:pt x="54" y="80"/>
                </a:lnTo>
                <a:lnTo>
                  <a:pt x="48" y="80"/>
                </a:lnTo>
                <a:lnTo>
                  <a:pt x="48" y="80"/>
                </a:lnTo>
                <a:lnTo>
                  <a:pt x="48" y="82"/>
                </a:lnTo>
                <a:lnTo>
                  <a:pt x="48" y="82"/>
                </a:lnTo>
                <a:lnTo>
                  <a:pt x="54" y="84"/>
                </a:lnTo>
                <a:lnTo>
                  <a:pt x="62" y="82"/>
                </a:lnTo>
                <a:lnTo>
                  <a:pt x="62" y="82"/>
                </a:lnTo>
                <a:lnTo>
                  <a:pt x="62" y="84"/>
                </a:lnTo>
                <a:lnTo>
                  <a:pt x="60" y="86"/>
                </a:lnTo>
                <a:lnTo>
                  <a:pt x="56" y="86"/>
                </a:lnTo>
                <a:lnTo>
                  <a:pt x="50" y="86"/>
                </a:lnTo>
                <a:lnTo>
                  <a:pt x="46" y="88"/>
                </a:lnTo>
                <a:lnTo>
                  <a:pt x="46" y="88"/>
                </a:lnTo>
                <a:lnTo>
                  <a:pt x="62" y="88"/>
                </a:lnTo>
                <a:lnTo>
                  <a:pt x="72" y="90"/>
                </a:lnTo>
                <a:lnTo>
                  <a:pt x="74" y="92"/>
                </a:lnTo>
                <a:lnTo>
                  <a:pt x="76" y="94"/>
                </a:lnTo>
                <a:lnTo>
                  <a:pt x="76" y="94"/>
                </a:lnTo>
                <a:lnTo>
                  <a:pt x="74" y="96"/>
                </a:lnTo>
                <a:lnTo>
                  <a:pt x="72" y="96"/>
                </a:lnTo>
                <a:lnTo>
                  <a:pt x="66" y="96"/>
                </a:lnTo>
                <a:lnTo>
                  <a:pt x="62" y="96"/>
                </a:lnTo>
                <a:lnTo>
                  <a:pt x="58" y="96"/>
                </a:lnTo>
                <a:lnTo>
                  <a:pt x="58" y="98"/>
                </a:lnTo>
                <a:lnTo>
                  <a:pt x="58" y="98"/>
                </a:lnTo>
                <a:lnTo>
                  <a:pt x="64" y="98"/>
                </a:lnTo>
                <a:lnTo>
                  <a:pt x="72" y="100"/>
                </a:lnTo>
                <a:lnTo>
                  <a:pt x="72" y="100"/>
                </a:lnTo>
                <a:lnTo>
                  <a:pt x="58" y="102"/>
                </a:lnTo>
                <a:lnTo>
                  <a:pt x="42" y="102"/>
                </a:lnTo>
                <a:lnTo>
                  <a:pt x="42" y="102"/>
                </a:lnTo>
                <a:lnTo>
                  <a:pt x="44" y="104"/>
                </a:lnTo>
                <a:lnTo>
                  <a:pt x="46" y="104"/>
                </a:lnTo>
                <a:lnTo>
                  <a:pt x="48" y="108"/>
                </a:lnTo>
                <a:lnTo>
                  <a:pt x="48" y="108"/>
                </a:lnTo>
                <a:lnTo>
                  <a:pt x="48" y="110"/>
                </a:lnTo>
                <a:lnTo>
                  <a:pt x="46" y="110"/>
                </a:lnTo>
                <a:lnTo>
                  <a:pt x="38" y="110"/>
                </a:lnTo>
                <a:lnTo>
                  <a:pt x="34" y="110"/>
                </a:lnTo>
                <a:lnTo>
                  <a:pt x="34" y="112"/>
                </a:lnTo>
                <a:lnTo>
                  <a:pt x="34" y="116"/>
                </a:lnTo>
                <a:lnTo>
                  <a:pt x="34" y="116"/>
                </a:lnTo>
                <a:lnTo>
                  <a:pt x="38" y="120"/>
                </a:lnTo>
                <a:lnTo>
                  <a:pt x="44" y="122"/>
                </a:lnTo>
                <a:lnTo>
                  <a:pt x="50" y="122"/>
                </a:lnTo>
                <a:lnTo>
                  <a:pt x="56" y="124"/>
                </a:lnTo>
                <a:lnTo>
                  <a:pt x="56" y="124"/>
                </a:lnTo>
                <a:lnTo>
                  <a:pt x="52" y="128"/>
                </a:lnTo>
                <a:lnTo>
                  <a:pt x="52" y="134"/>
                </a:lnTo>
                <a:lnTo>
                  <a:pt x="52" y="134"/>
                </a:lnTo>
                <a:lnTo>
                  <a:pt x="54" y="136"/>
                </a:lnTo>
                <a:lnTo>
                  <a:pt x="56" y="138"/>
                </a:lnTo>
                <a:lnTo>
                  <a:pt x="56" y="138"/>
                </a:lnTo>
                <a:lnTo>
                  <a:pt x="54" y="142"/>
                </a:lnTo>
                <a:lnTo>
                  <a:pt x="54" y="142"/>
                </a:lnTo>
                <a:lnTo>
                  <a:pt x="48" y="144"/>
                </a:lnTo>
                <a:lnTo>
                  <a:pt x="42" y="144"/>
                </a:lnTo>
                <a:lnTo>
                  <a:pt x="30" y="144"/>
                </a:lnTo>
                <a:lnTo>
                  <a:pt x="30" y="144"/>
                </a:lnTo>
                <a:lnTo>
                  <a:pt x="16" y="144"/>
                </a:lnTo>
                <a:lnTo>
                  <a:pt x="10" y="144"/>
                </a:lnTo>
                <a:lnTo>
                  <a:pt x="4" y="148"/>
                </a:lnTo>
                <a:lnTo>
                  <a:pt x="4" y="148"/>
                </a:lnTo>
                <a:lnTo>
                  <a:pt x="0" y="152"/>
                </a:lnTo>
                <a:lnTo>
                  <a:pt x="0" y="152"/>
                </a:lnTo>
                <a:lnTo>
                  <a:pt x="0" y="158"/>
                </a:lnTo>
                <a:lnTo>
                  <a:pt x="0" y="164"/>
                </a:lnTo>
                <a:lnTo>
                  <a:pt x="0" y="164"/>
                </a:lnTo>
                <a:lnTo>
                  <a:pt x="4" y="164"/>
                </a:lnTo>
                <a:lnTo>
                  <a:pt x="6" y="164"/>
                </a:lnTo>
                <a:lnTo>
                  <a:pt x="12" y="164"/>
                </a:lnTo>
                <a:lnTo>
                  <a:pt x="12" y="164"/>
                </a:lnTo>
                <a:lnTo>
                  <a:pt x="14" y="168"/>
                </a:lnTo>
                <a:lnTo>
                  <a:pt x="14" y="172"/>
                </a:lnTo>
                <a:lnTo>
                  <a:pt x="14" y="174"/>
                </a:lnTo>
                <a:lnTo>
                  <a:pt x="14" y="178"/>
                </a:lnTo>
                <a:lnTo>
                  <a:pt x="14" y="178"/>
                </a:lnTo>
                <a:lnTo>
                  <a:pt x="24" y="190"/>
                </a:lnTo>
                <a:lnTo>
                  <a:pt x="24" y="190"/>
                </a:lnTo>
                <a:lnTo>
                  <a:pt x="30" y="196"/>
                </a:lnTo>
                <a:lnTo>
                  <a:pt x="30" y="196"/>
                </a:lnTo>
                <a:lnTo>
                  <a:pt x="32" y="200"/>
                </a:lnTo>
                <a:lnTo>
                  <a:pt x="36" y="206"/>
                </a:lnTo>
                <a:lnTo>
                  <a:pt x="36" y="206"/>
                </a:lnTo>
                <a:lnTo>
                  <a:pt x="40" y="208"/>
                </a:lnTo>
                <a:lnTo>
                  <a:pt x="46" y="210"/>
                </a:lnTo>
                <a:lnTo>
                  <a:pt x="56" y="216"/>
                </a:lnTo>
                <a:lnTo>
                  <a:pt x="56" y="216"/>
                </a:lnTo>
                <a:lnTo>
                  <a:pt x="66" y="226"/>
                </a:lnTo>
                <a:lnTo>
                  <a:pt x="66" y="226"/>
                </a:lnTo>
                <a:lnTo>
                  <a:pt x="70" y="228"/>
                </a:lnTo>
                <a:lnTo>
                  <a:pt x="70" y="230"/>
                </a:lnTo>
                <a:lnTo>
                  <a:pt x="78" y="232"/>
                </a:lnTo>
                <a:lnTo>
                  <a:pt x="78" y="232"/>
                </a:lnTo>
                <a:lnTo>
                  <a:pt x="80" y="228"/>
                </a:lnTo>
                <a:lnTo>
                  <a:pt x="80" y="228"/>
                </a:lnTo>
                <a:lnTo>
                  <a:pt x="114" y="236"/>
                </a:lnTo>
                <a:lnTo>
                  <a:pt x="114" y="236"/>
                </a:lnTo>
                <a:lnTo>
                  <a:pt x="116" y="236"/>
                </a:lnTo>
                <a:lnTo>
                  <a:pt x="118" y="236"/>
                </a:lnTo>
                <a:lnTo>
                  <a:pt x="120" y="234"/>
                </a:lnTo>
                <a:lnTo>
                  <a:pt x="120" y="234"/>
                </a:lnTo>
                <a:lnTo>
                  <a:pt x="130" y="234"/>
                </a:lnTo>
                <a:lnTo>
                  <a:pt x="140" y="238"/>
                </a:lnTo>
                <a:lnTo>
                  <a:pt x="140" y="238"/>
                </a:lnTo>
                <a:lnTo>
                  <a:pt x="144" y="238"/>
                </a:lnTo>
                <a:lnTo>
                  <a:pt x="150" y="238"/>
                </a:lnTo>
                <a:lnTo>
                  <a:pt x="150" y="238"/>
                </a:lnTo>
                <a:lnTo>
                  <a:pt x="154" y="238"/>
                </a:lnTo>
                <a:lnTo>
                  <a:pt x="158" y="238"/>
                </a:lnTo>
                <a:lnTo>
                  <a:pt x="168" y="240"/>
                </a:lnTo>
                <a:lnTo>
                  <a:pt x="168" y="240"/>
                </a:lnTo>
                <a:lnTo>
                  <a:pt x="184" y="242"/>
                </a:lnTo>
                <a:lnTo>
                  <a:pt x="194" y="242"/>
                </a:lnTo>
                <a:lnTo>
                  <a:pt x="200" y="240"/>
                </a:lnTo>
                <a:lnTo>
                  <a:pt x="200" y="240"/>
                </a:lnTo>
                <a:lnTo>
                  <a:pt x="198" y="242"/>
                </a:lnTo>
                <a:lnTo>
                  <a:pt x="200" y="242"/>
                </a:lnTo>
                <a:lnTo>
                  <a:pt x="206" y="244"/>
                </a:lnTo>
                <a:lnTo>
                  <a:pt x="218" y="242"/>
                </a:lnTo>
                <a:lnTo>
                  <a:pt x="218" y="242"/>
                </a:lnTo>
                <a:lnTo>
                  <a:pt x="234" y="242"/>
                </a:lnTo>
                <a:lnTo>
                  <a:pt x="242" y="242"/>
                </a:lnTo>
                <a:lnTo>
                  <a:pt x="246" y="244"/>
                </a:lnTo>
                <a:lnTo>
                  <a:pt x="246" y="244"/>
                </a:lnTo>
                <a:lnTo>
                  <a:pt x="252" y="242"/>
                </a:lnTo>
                <a:lnTo>
                  <a:pt x="262" y="240"/>
                </a:lnTo>
                <a:lnTo>
                  <a:pt x="280" y="238"/>
                </a:lnTo>
                <a:lnTo>
                  <a:pt x="280" y="238"/>
                </a:lnTo>
                <a:lnTo>
                  <a:pt x="306" y="238"/>
                </a:lnTo>
                <a:lnTo>
                  <a:pt x="306" y="238"/>
                </a:lnTo>
                <a:lnTo>
                  <a:pt x="324" y="236"/>
                </a:lnTo>
                <a:lnTo>
                  <a:pt x="340" y="238"/>
                </a:lnTo>
                <a:lnTo>
                  <a:pt x="340" y="238"/>
                </a:lnTo>
                <a:lnTo>
                  <a:pt x="354" y="240"/>
                </a:lnTo>
                <a:lnTo>
                  <a:pt x="362" y="238"/>
                </a:lnTo>
                <a:lnTo>
                  <a:pt x="366" y="238"/>
                </a:lnTo>
                <a:lnTo>
                  <a:pt x="366" y="238"/>
                </a:lnTo>
                <a:lnTo>
                  <a:pt x="370" y="236"/>
                </a:lnTo>
                <a:lnTo>
                  <a:pt x="370" y="236"/>
                </a:lnTo>
                <a:lnTo>
                  <a:pt x="374" y="238"/>
                </a:lnTo>
                <a:lnTo>
                  <a:pt x="374" y="238"/>
                </a:lnTo>
                <a:lnTo>
                  <a:pt x="382" y="238"/>
                </a:lnTo>
                <a:lnTo>
                  <a:pt x="390" y="238"/>
                </a:lnTo>
                <a:lnTo>
                  <a:pt x="390" y="238"/>
                </a:lnTo>
                <a:lnTo>
                  <a:pt x="450" y="236"/>
                </a:lnTo>
                <a:lnTo>
                  <a:pt x="450" y="236"/>
                </a:lnTo>
                <a:lnTo>
                  <a:pt x="522" y="238"/>
                </a:lnTo>
                <a:lnTo>
                  <a:pt x="522" y="238"/>
                </a:lnTo>
                <a:lnTo>
                  <a:pt x="536" y="236"/>
                </a:lnTo>
                <a:lnTo>
                  <a:pt x="550" y="238"/>
                </a:lnTo>
                <a:lnTo>
                  <a:pt x="550" y="238"/>
                </a:lnTo>
                <a:lnTo>
                  <a:pt x="568" y="238"/>
                </a:lnTo>
                <a:lnTo>
                  <a:pt x="582" y="236"/>
                </a:lnTo>
                <a:lnTo>
                  <a:pt x="582" y="236"/>
                </a:lnTo>
                <a:lnTo>
                  <a:pt x="668" y="236"/>
                </a:lnTo>
                <a:lnTo>
                  <a:pt x="758" y="234"/>
                </a:lnTo>
                <a:lnTo>
                  <a:pt x="758" y="234"/>
                </a:lnTo>
                <a:lnTo>
                  <a:pt x="802" y="234"/>
                </a:lnTo>
                <a:lnTo>
                  <a:pt x="848" y="234"/>
                </a:lnTo>
                <a:lnTo>
                  <a:pt x="848" y="234"/>
                </a:lnTo>
                <a:lnTo>
                  <a:pt x="892" y="236"/>
                </a:lnTo>
                <a:lnTo>
                  <a:pt x="920" y="236"/>
                </a:lnTo>
                <a:lnTo>
                  <a:pt x="932" y="234"/>
                </a:lnTo>
                <a:lnTo>
                  <a:pt x="932" y="234"/>
                </a:lnTo>
                <a:lnTo>
                  <a:pt x="922" y="232"/>
                </a:lnTo>
                <a:lnTo>
                  <a:pt x="912" y="232"/>
                </a:lnTo>
                <a:lnTo>
                  <a:pt x="912" y="232"/>
                </a:lnTo>
                <a:lnTo>
                  <a:pt x="906" y="232"/>
                </a:lnTo>
                <a:lnTo>
                  <a:pt x="898" y="232"/>
                </a:lnTo>
                <a:lnTo>
                  <a:pt x="898" y="232"/>
                </a:lnTo>
                <a:lnTo>
                  <a:pt x="880" y="230"/>
                </a:lnTo>
                <a:lnTo>
                  <a:pt x="880" y="230"/>
                </a:lnTo>
                <a:lnTo>
                  <a:pt x="868" y="232"/>
                </a:lnTo>
                <a:lnTo>
                  <a:pt x="868" y="232"/>
                </a:lnTo>
                <a:lnTo>
                  <a:pt x="860" y="230"/>
                </a:lnTo>
                <a:lnTo>
                  <a:pt x="860" y="230"/>
                </a:lnTo>
                <a:lnTo>
                  <a:pt x="858" y="230"/>
                </a:lnTo>
                <a:lnTo>
                  <a:pt x="858" y="230"/>
                </a:lnTo>
                <a:lnTo>
                  <a:pt x="856" y="232"/>
                </a:lnTo>
                <a:lnTo>
                  <a:pt x="856" y="232"/>
                </a:lnTo>
                <a:lnTo>
                  <a:pt x="856" y="232"/>
                </a:lnTo>
                <a:lnTo>
                  <a:pt x="854" y="230"/>
                </a:lnTo>
                <a:lnTo>
                  <a:pt x="854" y="228"/>
                </a:lnTo>
                <a:lnTo>
                  <a:pt x="854" y="228"/>
                </a:lnTo>
                <a:lnTo>
                  <a:pt x="856" y="228"/>
                </a:lnTo>
                <a:lnTo>
                  <a:pt x="864" y="226"/>
                </a:lnTo>
                <a:lnTo>
                  <a:pt x="886" y="226"/>
                </a:lnTo>
                <a:lnTo>
                  <a:pt x="920" y="228"/>
                </a:lnTo>
                <a:lnTo>
                  <a:pt x="920" y="228"/>
                </a:lnTo>
                <a:lnTo>
                  <a:pt x="930" y="226"/>
                </a:lnTo>
                <a:lnTo>
                  <a:pt x="930" y="226"/>
                </a:lnTo>
                <a:lnTo>
                  <a:pt x="946" y="226"/>
                </a:lnTo>
                <a:lnTo>
                  <a:pt x="946" y="226"/>
                </a:lnTo>
                <a:lnTo>
                  <a:pt x="968" y="228"/>
                </a:lnTo>
                <a:lnTo>
                  <a:pt x="992" y="226"/>
                </a:lnTo>
                <a:lnTo>
                  <a:pt x="992" y="226"/>
                </a:lnTo>
                <a:lnTo>
                  <a:pt x="1016" y="220"/>
                </a:lnTo>
                <a:lnTo>
                  <a:pt x="1030" y="214"/>
                </a:lnTo>
                <a:lnTo>
                  <a:pt x="1032" y="210"/>
                </a:lnTo>
                <a:lnTo>
                  <a:pt x="1032" y="208"/>
                </a:lnTo>
                <a:lnTo>
                  <a:pt x="1032" y="208"/>
                </a:lnTo>
                <a:lnTo>
                  <a:pt x="1022" y="208"/>
                </a:lnTo>
                <a:lnTo>
                  <a:pt x="1022" y="208"/>
                </a:lnTo>
                <a:lnTo>
                  <a:pt x="1028" y="188"/>
                </a:lnTo>
                <a:lnTo>
                  <a:pt x="1032" y="172"/>
                </a:lnTo>
                <a:lnTo>
                  <a:pt x="1032" y="172"/>
                </a:lnTo>
                <a:close/>
              </a:path>
            </a:pathLst>
          </a:custGeom>
          <a:solidFill>
            <a:srgbClr val="99FFCC"/>
          </a:solidFill>
          <a:ln>
            <a:noFill/>
          </a:ln>
        </p:spPr>
        <p:txBody>
          <a:bodyPr vert="horz" wrap="square" lIns="91204" tIns="45604" rIns="91204" bIns="45604" numCol="1" anchor="t" anchorCtr="0" compatLnSpc="1">
            <a:prstTxWarp prst="textNoShape">
              <a:avLst/>
            </a:prstTxWarp>
          </a:bodyPr>
          <a:lstStyle/>
          <a:p>
            <a:pPr algn="ctr"/>
            <a:r>
              <a:rPr lang="ru-RU" sz="1400" b="1" u="sng" dirty="0" smtClean="0">
                <a:solidFill>
                  <a:srgbClr val="000000"/>
                </a:solidFill>
              </a:rPr>
              <a:t>РЕГИОНАЛЬНЫЙ УРОВЕНЬ</a:t>
            </a:r>
            <a:endParaRPr lang="ru-RU" sz="1400" b="1" u="sng" dirty="0">
              <a:solidFill>
                <a:srgbClr val="000000"/>
              </a:solidFill>
            </a:endParaRPr>
          </a:p>
        </p:txBody>
      </p:sp>
      <p:sp>
        <p:nvSpPr>
          <p:cNvPr id="44" name="Freeform 1259"/>
          <p:cNvSpPr>
            <a:spLocks/>
          </p:cNvSpPr>
          <p:nvPr/>
        </p:nvSpPr>
        <p:spPr bwMode="auto">
          <a:xfrm>
            <a:off x="3608702" y="3566110"/>
            <a:ext cx="1724134" cy="554923"/>
          </a:xfrm>
          <a:custGeom>
            <a:avLst/>
            <a:gdLst>
              <a:gd name="T0" fmla="*/ 970 w 1032"/>
              <a:gd name="T1" fmla="*/ 166 h 244"/>
              <a:gd name="T2" fmla="*/ 980 w 1032"/>
              <a:gd name="T3" fmla="*/ 154 h 244"/>
              <a:gd name="T4" fmla="*/ 988 w 1032"/>
              <a:gd name="T5" fmla="*/ 146 h 244"/>
              <a:gd name="T6" fmla="*/ 994 w 1032"/>
              <a:gd name="T7" fmla="*/ 134 h 244"/>
              <a:gd name="T8" fmla="*/ 1012 w 1032"/>
              <a:gd name="T9" fmla="*/ 128 h 244"/>
              <a:gd name="T10" fmla="*/ 960 w 1032"/>
              <a:gd name="T11" fmla="*/ 122 h 244"/>
              <a:gd name="T12" fmla="*/ 970 w 1032"/>
              <a:gd name="T13" fmla="*/ 120 h 244"/>
              <a:gd name="T14" fmla="*/ 952 w 1032"/>
              <a:gd name="T15" fmla="*/ 114 h 244"/>
              <a:gd name="T16" fmla="*/ 984 w 1032"/>
              <a:gd name="T17" fmla="*/ 102 h 244"/>
              <a:gd name="T18" fmla="*/ 968 w 1032"/>
              <a:gd name="T19" fmla="*/ 100 h 244"/>
              <a:gd name="T20" fmla="*/ 932 w 1032"/>
              <a:gd name="T21" fmla="*/ 94 h 244"/>
              <a:gd name="T22" fmla="*/ 950 w 1032"/>
              <a:gd name="T23" fmla="*/ 90 h 244"/>
              <a:gd name="T24" fmla="*/ 928 w 1032"/>
              <a:gd name="T25" fmla="*/ 86 h 244"/>
              <a:gd name="T26" fmla="*/ 920 w 1032"/>
              <a:gd name="T27" fmla="*/ 80 h 244"/>
              <a:gd name="T28" fmla="*/ 920 w 1032"/>
              <a:gd name="T29" fmla="*/ 74 h 244"/>
              <a:gd name="T30" fmla="*/ 922 w 1032"/>
              <a:gd name="T31" fmla="*/ 64 h 244"/>
              <a:gd name="T32" fmla="*/ 984 w 1032"/>
              <a:gd name="T33" fmla="*/ 56 h 244"/>
              <a:gd name="T34" fmla="*/ 996 w 1032"/>
              <a:gd name="T35" fmla="*/ 52 h 244"/>
              <a:gd name="T36" fmla="*/ 1026 w 1032"/>
              <a:gd name="T37" fmla="*/ 42 h 244"/>
              <a:gd name="T38" fmla="*/ 1000 w 1032"/>
              <a:gd name="T39" fmla="*/ 36 h 244"/>
              <a:gd name="T40" fmla="*/ 870 w 1032"/>
              <a:gd name="T41" fmla="*/ 22 h 244"/>
              <a:gd name="T42" fmla="*/ 588 w 1032"/>
              <a:gd name="T43" fmla="*/ 0 h 244"/>
              <a:gd name="T44" fmla="*/ 328 w 1032"/>
              <a:gd name="T45" fmla="*/ 2 h 244"/>
              <a:gd name="T46" fmla="*/ 88 w 1032"/>
              <a:gd name="T47" fmla="*/ 26 h 244"/>
              <a:gd name="T48" fmla="*/ 38 w 1032"/>
              <a:gd name="T49" fmla="*/ 48 h 244"/>
              <a:gd name="T50" fmla="*/ 54 w 1032"/>
              <a:gd name="T51" fmla="*/ 58 h 244"/>
              <a:gd name="T52" fmla="*/ 60 w 1032"/>
              <a:gd name="T53" fmla="*/ 80 h 244"/>
              <a:gd name="T54" fmla="*/ 48 w 1032"/>
              <a:gd name="T55" fmla="*/ 82 h 244"/>
              <a:gd name="T56" fmla="*/ 56 w 1032"/>
              <a:gd name="T57" fmla="*/ 86 h 244"/>
              <a:gd name="T58" fmla="*/ 74 w 1032"/>
              <a:gd name="T59" fmla="*/ 92 h 244"/>
              <a:gd name="T60" fmla="*/ 62 w 1032"/>
              <a:gd name="T61" fmla="*/ 96 h 244"/>
              <a:gd name="T62" fmla="*/ 72 w 1032"/>
              <a:gd name="T63" fmla="*/ 100 h 244"/>
              <a:gd name="T64" fmla="*/ 48 w 1032"/>
              <a:gd name="T65" fmla="*/ 108 h 244"/>
              <a:gd name="T66" fmla="*/ 34 w 1032"/>
              <a:gd name="T67" fmla="*/ 112 h 244"/>
              <a:gd name="T68" fmla="*/ 56 w 1032"/>
              <a:gd name="T69" fmla="*/ 124 h 244"/>
              <a:gd name="T70" fmla="*/ 56 w 1032"/>
              <a:gd name="T71" fmla="*/ 138 h 244"/>
              <a:gd name="T72" fmla="*/ 30 w 1032"/>
              <a:gd name="T73" fmla="*/ 144 h 244"/>
              <a:gd name="T74" fmla="*/ 0 w 1032"/>
              <a:gd name="T75" fmla="*/ 152 h 244"/>
              <a:gd name="T76" fmla="*/ 6 w 1032"/>
              <a:gd name="T77" fmla="*/ 164 h 244"/>
              <a:gd name="T78" fmla="*/ 14 w 1032"/>
              <a:gd name="T79" fmla="*/ 178 h 244"/>
              <a:gd name="T80" fmla="*/ 32 w 1032"/>
              <a:gd name="T81" fmla="*/ 200 h 244"/>
              <a:gd name="T82" fmla="*/ 56 w 1032"/>
              <a:gd name="T83" fmla="*/ 216 h 244"/>
              <a:gd name="T84" fmla="*/ 78 w 1032"/>
              <a:gd name="T85" fmla="*/ 232 h 244"/>
              <a:gd name="T86" fmla="*/ 118 w 1032"/>
              <a:gd name="T87" fmla="*/ 236 h 244"/>
              <a:gd name="T88" fmla="*/ 144 w 1032"/>
              <a:gd name="T89" fmla="*/ 238 h 244"/>
              <a:gd name="T90" fmla="*/ 168 w 1032"/>
              <a:gd name="T91" fmla="*/ 240 h 244"/>
              <a:gd name="T92" fmla="*/ 200 w 1032"/>
              <a:gd name="T93" fmla="*/ 242 h 244"/>
              <a:gd name="T94" fmla="*/ 246 w 1032"/>
              <a:gd name="T95" fmla="*/ 244 h 244"/>
              <a:gd name="T96" fmla="*/ 306 w 1032"/>
              <a:gd name="T97" fmla="*/ 238 h 244"/>
              <a:gd name="T98" fmla="*/ 362 w 1032"/>
              <a:gd name="T99" fmla="*/ 238 h 244"/>
              <a:gd name="T100" fmla="*/ 374 w 1032"/>
              <a:gd name="T101" fmla="*/ 238 h 244"/>
              <a:gd name="T102" fmla="*/ 522 w 1032"/>
              <a:gd name="T103" fmla="*/ 238 h 244"/>
              <a:gd name="T104" fmla="*/ 582 w 1032"/>
              <a:gd name="T105" fmla="*/ 236 h 244"/>
              <a:gd name="T106" fmla="*/ 848 w 1032"/>
              <a:gd name="T107" fmla="*/ 234 h 244"/>
              <a:gd name="T108" fmla="*/ 922 w 1032"/>
              <a:gd name="T109" fmla="*/ 232 h 244"/>
              <a:gd name="T110" fmla="*/ 880 w 1032"/>
              <a:gd name="T111" fmla="*/ 230 h 244"/>
              <a:gd name="T112" fmla="*/ 858 w 1032"/>
              <a:gd name="T113" fmla="*/ 230 h 244"/>
              <a:gd name="T114" fmla="*/ 854 w 1032"/>
              <a:gd name="T115" fmla="*/ 228 h 244"/>
              <a:gd name="T116" fmla="*/ 920 w 1032"/>
              <a:gd name="T117" fmla="*/ 228 h 244"/>
              <a:gd name="T118" fmla="*/ 992 w 1032"/>
              <a:gd name="T119" fmla="*/ 226 h 244"/>
              <a:gd name="T120" fmla="*/ 1032 w 1032"/>
              <a:gd name="T121" fmla="*/ 208 h 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032" h="244">
                <a:moveTo>
                  <a:pt x="1032" y="172"/>
                </a:moveTo>
                <a:lnTo>
                  <a:pt x="1032" y="172"/>
                </a:lnTo>
                <a:lnTo>
                  <a:pt x="964" y="174"/>
                </a:lnTo>
                <a:lnTo>
                  <a:pt x="964" y="174"/>
                </a:lnTo>
                <a:lnTo>
                  <a:pt x="966" y="170"/>
                </a:lnTo>
                <a:lnTo>
                  <a:pt x="970" y="166"/>
                </a:lnTo>
                <a:lnTo>
                  <a:pt x="970" y="166"/>
                </a:lnTo>
                <a:lnTo>
                  <a:pt x="976" y="164"/>
                </a:lnTo>
                <a:lnTo>
                  <a:pt x="978" y="162"/>
                </a:lnTo>
                <a:lnTo>
                  <a:pt x="982" y="158"/>
                </a:lnTo>
                <a:lnTo>
                  <a:pt x="982" y="158"/>
                </a:lnTo>
                <a:lnTo>
                  <a:pt x="980" y="154"/>
                </a:lnTo>
                <a:lnTo>
                  <a:pt x="980" y="152"/>
                </a:lnTo>
                <a:lnTo>
                  <a:pt x="982" y="150"/>
                </a:lnTo>
                <a:lnTo>
                  <a:pt x="982" y="150"/>
                </a:lnTo>
                <a:lnTo>
                  <a:pt x="984" y="148"/>
                </a:lnTo>
                <a:lnTo>
                  <a:pt x="988" y="146"/>
                </a:lnTo>
                <a:lnTo>
                  <a:pt x="988" y="146"/>
                </a:lnTo>
                <a:lnTo>
                  <a:pt x="996" y="140"/>
                </a:lnTo>
                <a:lnTo>
                  <a:pt x="998" y="136"/>
                </a:lnTo>
                <a:lnTo>
                  <a:pt x="996" y="136"/>
                </a:lnTo>
                <a:lnTo>
                  <a:pt x="992" y="134"/>
                </a:lnTo>
                <a:lnTo>
                  <a:pt x="992" y="134"/>
                </a:lnTo>
                <a:lnTo>
                  <a:pt x="994" y="134"/>
                </a:lnTo>
                <a:lnTo>
                  <a:pt x="996" y="132"/>
                </a:lnTo>
                <a:lnTo>
                  <a:pt x="1002" y="132"/>
                </a:lnTo>
                <a:lnTo>
                  <a:pt x="1008" y="130"/>
                </a:lnTo>
                <a:lnTo>
                  <a:pt x="1010" y="130"/>
                </a:lnTo>
                <a:lnTo>
                  <a:pt x="1012" y="128"/>
                </a:lnTo>
                <a:lnTo>
                  <a:pt x="1012" y="128"/>
                </a:lnTo>
                <a:lnTo>
                  <a:pt x="1004" y="126"/>
                </a:lnTo>
                <a:lnTo>
                  <a:pt x="986" y="126"/>
                </a:lnTo>
                <a:lnTo>
                  <a:pt x="958" y="126"/>
                </a:lnTo>
                <a:lnTo>
                  <a:pt x="958" y="126"/>
                </a:lnTo>
                <a:lnTo>
                  <a:pt x="960" y="124"/>
                </a:lnTo>
                <a:lnTo>
                  <a:pt x="960" y="122"/>
                </a:lnTo>
                <a:lnTo>
                  <a:pt x="966" y="122"/>
                </a:lnTo>
                <a:lnTo>
                  <a:pt x="970" y="124"/>
                </a:lnTo>
                <a:lnTo>
                  <a:pt x="974" y="122"/>
                </a:lnTo>
                <a:lnTo>
                  <a:pt x="974" y="122"/>
                </a:lnTo>
                <a:lnTo>
                  <a:pt x="972" y="120"/>
                </a:lnTo>
                <a:lnTo>
                  <a:pt x="970" y="120"/>
                </a:lnTo>
                <a:lnTo>
                  <a:pt x="964" y="120"/>
                </a:lnTo>
                <a:lnTo>
                  <a:pt x="956" y="118"/>
                </a:lnTo>
                <a:lnTo>
                  <a:pt x="952" y="118"/>
                </a:lnTo>
                <a:lnTo>
                  <a:pt x="952" y="118"/>
                </a:lnTo>
                <a:lnTo>
                  <a:pt x="954" y="114"/>
                </a:lnTo>
                <a:lnTo>
                  <a:pt x="952" y="114"/>
                </a:lnTo>
                <a:lnTo>
                  <a:pt x="950" y="112"/>
                </a:lnTo>
                <a:lnTo>
                  <a:pt x="950" y="112"/>
                </a:lnTo>
                <a:lnTo>
                  <a:pt x="956" y="108"/>
                </a:lnTo>
                <a:lnTo>
                  <a:pt x="960" y="106"/>
                </a:lnTo>
                <a:lnTo>
                  <a:pt x="972" y="104"/>
                </a:lnTo>
                <a:lnTo>
                  <a:pt x="984" y="102"/>
                </a:lnTo>
                <a:lnTo>
                  <a:pt x="994" y="98"/>
                </a:lnTo>
                <a:lnTo>
                  <a:pt x="994" y="98"/>
                </a:lnTo>
                <a:lnTo>
                  <a:pt x="990" y="96"/>
                </a:lnTo>
                <a:lnTo>
                  <a:pt x="982" y="96"/>
                </a:lnTo>
                <a:lnTo>
                  <a:pt x="968" y="100"/>
                </a:lnTo>
                <a:lnTo>
                  <a:pt x="968" y="100"/>
                </a:lnTo>
                <a:lnTo>
                  <a:pt x="946" y="100"/>
                </a:lnTo>
                <a:lnTo>
                  <a:pt x="936" y="100"/>
                </a:lnTo>
                <a:lnTo>
                  <a:pt x="930" y="98"/>
                </a:lnTo>
                <a:lnTo>
                  <a:pt x="928" y="96"/>
                </a:lnTo>
                <a:lnTo>
                  <a:pt x="928" y="96"/>
                </a:lnTo>
                <a:lnTo>
                  <a:pt x="932" y="94"/>
                </a:lnTo>
                <a:lnTo>
                  <a:pt x="942" y="94"/>
                </a:lnTo>
                <a:lnTo>
                  <a:pt x="950" y="92"/>
                </a:lnTo>
                <a:lnTo>
                  <a:pt x="952" y="92"/>
                </a:lnTo>
                <a:lnTo>
                  <a:pt x="952" y="92"/>
                </a:lnTo>
                <a:lnTo>
                  <a:pt x="952" y="90"/>
                </a:lnTo>
                <a:lnTo>
                  <a:pt x="950" y="90"/>
                </a:lnTo>
                <a:lnTo>
                  <a:pt x="940" y="90"/>
                </a:lnTo>
                <a:lnTo>
                  <a:pt x="930" y="90"/>
                </a:lnTo>
                <a:lnTo>
                  <a:pt x="928" y="88"/>
                </a:lnTo>
                <a:lnTo>
                  <a:pt x="926" y="86"/>
                </a:lnTo>
                <a:lnTo>
                  <a:pt x="926" y="86"/>
                </a:lnTo>
                <a:lnTo>
                  <a:pt x="928" y="86"/>
                </a:lnTo>
                <a:lnTo>
                  <a:pt x="928" y="84"/>
                </a:lnTo>
                <a:lnTo>
                  <a:pt x="928" y="80"/>
                </a:lnTo>
                <a:lnTo>
                  <a:pt x="928" y="80"/>
                </a:lnTo>
                <a:lnTo>
                  <a:pt x="928" y="82"/>
                </a:lnTo>
                <a:lnTo>
                  <a:pt x="924" y="82"/>
                </a:lnTo>
                <a:lnTo>
                  <a:pt x="920" y="80"/>
                </a:lnTo>
                <a:lnTo>
                  <a:pt x="918" y="78"/>
                </a:lnTo>
                <a:lnTo>
                  <a:pt x="918" y="78"/>
                </a:lnTo>
                <a:lnTo>
                  <a:pt x="920" y="78"/>
                </a:lnTo>
                <a:lnTo>
                  <a:pt x="922" y="76"/>
                </a:lnTo>
                <a:lnTo>
                  <a:pt x="922" y="76"/>
                </a:lnTo>
                <a:lnTo>
                  <a:pt x="920" y="74"/>
                </a:lnTo>
                <a:lnTo>
                  <a:pt x="914" y="74"/>
                </a:lnTo>
                <a:lnTo>
                  <a:pt x="904" y="72"/>
                </a:lnTo>
                <a:lnTo>
                  <a:pt x="904" y="72"/>
                </a:lnTo>
                <a:lnTo>
                  <a:pt x="906" y="70"/>
                </a:lnTo>
                <a:lnTo>
                  <a:pt x="910" y="68"/>
                </a:lnTo>
                <a:lnTo>
                  <a:pt x="922" y="64"/>
                </a:lnTo>
                <a:lnTo>
                  <a:pt x="942" y="60"/>
                </a:lnTo>
                <a:lnTo>
                  <a:pt x="942" y="60"/>
                </a:lnTo>
                <a:lnTo>
                  <a:pt x="970" y="56"/>
                </a:lnTo>
                <a:lnTo>
                  <a:pt x="970" y="56"/>
                </a:lnTo>
                <a:lnTo>
                  <a:pt x="984" y="56"/>
                </a:lnTo>
                <a:lnTo>
                  <a:pt x="984" y="56"/>
                </a:lnTo>
                <a:lnTo>
                  <a:pt x="990" y="56"/>
                </a:lnTo>
                <a:lnTo>
                  <a:pt x="998" y="54"/>
                </a:lnTo>
                <a:lnTo>
                  <a:pt x="998" y="54"/>
                </a:lnTo>
                <a:lnTo>
                  <a:pt x="998" y="54"/>
                </a:lnTo>
                <a:lnTo>
                  <a:pt x="998" y="52"/>
                </a:lnTo>
                <a:lnTo>
                  <a:pt x="996" y="52"/>
                </a:lnTo>
                <a:lnTo>
                  <a:pt x="996" y="52"/>
                </a:lnTo>
                <a:lnTo>
                  <a:pt x="1002" y="46"/>
                </a:lnTo>
                <a:lnTo>
                  <a:pt x="1010" y="42"/>
                </a:lnTo>
                <a:lnTo>
                  <a:pt x="1010" y="42"/>
                </a:lnTo>
                <a:lnTo>
                  <a:pt x="1022" y="42"/>
                </a:lnTo>
                <a:lnTo>
                  <a:pt x="1026" y="42"/>
                </a:lnTo>
                <a:lnTo>
                  <a:pt x="1032" y="40"/>
                </a:lnTo>
                <a:lnTo>
                  <a:pt x="1032" y="40"/>
                </a:lnTo>
                <a:lnTo>
                  <a:pt x="1026" y="38"/>
                </a:lnTo>
                <a:lnTo>
                  <a:pt x="1016" y="36"/>
                </a:lnTo>
                <a:lnTo>
                  <a:pt x="1000" y="36"/>
                </a:lnTo>
                <a:lnTo>
                  <a:pt x="1000" y="36"/>
                </a:lnTo>
                <a:lnTo>
                  <a:pt x="970" y="36"/>
                </a:lnTo>
                <a:lnTo>
                  <a:pt x="970" y="36"/>
                </a:lnTo>
                <a:lnTo>
                  <a:pt x="944" y="32"/>
                </a:lnTo>
                <a:lnTo>
                  <a:pt x="916" y="30"/>
                </a:lnTo>
                <a:lnTo>
                  <a:pt x="916" y="30"/>
                </a:lnTo>
                <a:lnTo>
                  <a:pt x="870" y="22"/>
                </a:lnTo>
                <a:lnTo>
                  <a:pt x="822" y="16"/>
                </a:lnTo>
                <a:lnTo>
                  <a:pt x="822" y="16"/>
                </a:lnTo>
                <a:lnTo>
                  <a:pt x="714" y="8"/>
                </a:lnTo>
                <a:lnTo>
                  <a:pt x="714" y="8"/>
                </a:lnTo>
                <a:lnTo>
                  <a:pt x="650" y="2"/>
                </a:lnTo>
                <a:lnTo>
                  <a:pt x="588" y="0"/>
                </a:lnTo>
                <a:lnTo>
                  <a:pt x="588" y="0"/>
                </a:lnTo>
                <a:lnTo>
                  <a:pt x="500" y="0"/>
                </a:lnTo>
                <a:lnTo>
                  <a:pt x="416" y="2"/>
                </a:lnTo>
                <a:lnTo>
                  <a:pt x="416" y="2"/>
                </a:lnTo>
                <a:lnTo>
                  <a:pt x="358" y="2"/>
                </a:lnTo>
                <a:lnTo>
                  <a:pt x="328" y="2"/>
                </a:lnTo>
                <a:lnTo>
                  <a:pt x="300" y="6"/>
                </a:lnTo>
                <a:lnTo>
                  <a:pt x="300" y="6"/>
                </a:lnTo>
                <a:lnTo>
                  <a:pt x="248" y="10"/>
                </a:lnTo>
                <a:lnTo>
                  <a:pt x="194" y="14"/>
                </a:lnTo>
                <a:lnTo>
                  <a:pt x="140" y="18"/>
                </a:lnTo>
                <a:lnTo>
                  <a:pt x="88" y="26"/>
                </a:lnTo>
                <a:lnTo>
                  <a:pt x="88" y="26"/>
                </a:lnTo>
                <a:lnTo>
                  <a:pt x="72" y="28"/>
                </a:lnTo>
                <a:lnTo>
                  <a:pt x="52" y="36"/>
                </a:lnTo>
                <a:lnTo>
                  <a:pt x="44" y="40"/>
                </a:lnTo>
                <a:lnTo>
                  <a:pt x="38" y="44"/>
                </a:lnTo>
                <a:lnTo>
                  <a:pt x="38" y="48"/>
                </a:lnTo>
                <a:lnTo>
                  <a:pt x="38" y="50"/>
                </a:lnTo>
                <a:lnTo>
                  <a:pt x="38" y="52"/>
                </a:lnTo>
                <a:lnTo>
                  <a:pt x="42" y="56"/>
                </a:lnTo>
                <a:lnTo>
                  <a:pt x="42" y="56"/>
                </a:lnTo>
                <a:lnTo>
                  <a:pt x="48" y="58"/>
                </a:lnTo>
                <a:lnTo>
                  <a:pt x="54" y="58"/>
                </a:lnTo>
                <a:lnTo>
                  <a:pt x="54" y="58"/>
                </a:lnTo>
                <a:lnTo>
                  <a:pt x="58" y="66"/>
                </a:lnTo>
                <a:lnTo>
                  <a:pt x="60" y="72"/>
                </a:lnTo>
                <a:lnTo>
                  <a:pt x="60" y="72"/>
                </a:lnTo>
                <a:lnTo>
                  <a:pt x="62" y="76"/>
                </a:lnTo>
                <a:lnTo>
                  <a:pt x="60" y="80"/>
                </a:lnTo>
                <a:lnTo>
                  <a:pt x="60" y="80"/>
                </a:lnTo>
                <a:lnTo>
                  <a:pt x="54" y="80"/>
                </a:lnTo>
                <a:lnTo>
                  <a:pt x="48" y="80"/>
                </a:lnTo>
                <a:lnTo>
                  <a:pt x="48" y="80"/>
                </a:lnTo>
                <a:lnTo>
                  <a:pt x="48" y="82"/>
                </a:lnTo>
                <a:lnTo>
                  <a:pt x="48" y="82"/>
                </a:lnTo>
                <a:lnTo>
                  <a:pt x="54" y="84"/>
                </a:lnTo>
                <a:lnTo>
                  <a:pt x="62" y="82"/>
                </a:lnTo>
                <a:lnTo>
                  <a:pt x="62" y="82"/>
                </a:lnTo>
                <a:lnTo>
                  <a:pt x="62" y="84"/>
                </a:lnTo>
                <a:lnTo>
                  <a:pt x="60" y="86"/>
                </a:lnTo>
                <a:lnTo>
                  <a:pt x="56" y="86"/>
                </a:lnTo>
                <a:lnTo>
                  <a:pt x="50" y="86"/>
                </a:lnTo>
                <a:lnTo>
                  <a:pt x="46" y="88"/>
                </a:lnTo>
                <a:lnTo>
                  <a:pt x="46" y="88"/>
                </a:lnTo>
                <a:lnTo>
                  <a:pt x="62" y="88"/>
                </a:lnTo>
                <a:lnTo>
                  <a:pt x="72" y="90"/>
                </a:lnTo>
                <a:lnTo>
                  <a:pt x="74" y="92"/>
                </a:lnTo>
                <a:lnTo>
                  <a:pt x="76" y="94"/>
                </a:lnTo>
                <a:lnTo>
                  <a:pt x="76" y="94"/>
                </a:lnTo>
                <a:lnTo>
                  <a:pt x="74" y="96"/>
                </a:lnTo>
                <a:lnTo>
                  <a:pt x="72" y="96"/>
                </a:lnTo>
                <a:lnTo>
                  <a:pt x="66" y="96"/>
                </a:lnTo>
                <a:lnTo>
                  <a:pt x="62" y="96"/>
                </a:lnTo>
                <a:lnTo>
                  <a:pt x="58" y="96"/>
                </a:lnTo>
                <a:lnTo>
                  <a:pt x="58" y="98"/>
                </a:lnTo>
                <a:lnTo>
                  <a:pt x="58" y="98"/>
                </a:lnTo>
                <a:lnTo>
                  <a:pt x="64" y="98"/>
                </a:lnTo>
                <a:lnTo>
                  <a:pt x="72" y="100"/>
                </a:lnTo>
                <a:lnTo>
                  <a:pt x="72" y="100"/>
                </a:lnTo>
                <a:lnTo>
                  <a:pt x="58" y="102"/>
                </a:lnTo>
                <a:lnTo>
                  <a:pt x="42" y="102"/>
                </a:lnTo>
                <a:lnTo>
                  <a:pt x="42" y="102"/>
                </a:lnTo>
                <a:lnTo>
                  <a:pt x="44" y="104"/>
                </a:lnTo>
                <a:lnTo>
                  <a:pt x="46" y="104"/>
                </a:lnTo>
                <a:lnTo>
                  <a:pt x="48" y="108"/>
                </a:lnTo>
                <a:lnTo>
                  <a:pt x="48" y="108"/>
                </a:lnTo>
                <a:lnTo>
                  <a:pt x="48" y="110"/>
                </a:lnTo>
                <a:lnTo>
                  <a:pt x="46" y="110"/>
                </a:lnTo>
                <a:lnTo>
                  <a:pt x="38" y="110"/>
                </a:lnTo>
                <a:lnTo>
                  <a:pt x="34" y="110"/>
                </a:lnTo>
                <a:lnTo>
                  <a:pt x="34" y="112"/>
                </a:lnTo>
                <a:lnTo>
                  <a:pt x="34" y="116"/>
                </a:lnTo>
                <a:lnTo>
                  <a:pt x="34" y="116"/>
                </a:lnTo>
                <a:lnTo>
                  <a:pt x="38" y="120"/>
                </a:lnTo>
                <a:lnTo>
                  <a:pt x="44" y="122"/>
                </a:lnTo>
                <a:lnTo>
                  <a:pt x="50" y="122"/>
                </a:lnTo>
                <a:lnTo>
                  <a:pt x="56" y="124"/>
                </a:lnTo>
                <a:lnTo>
                  <a:pt x="56" y="124"/>
                </a:lnTo>
                <a:lnTo>
                  <a:pt x="52" y="128"/>
                </a:lnTo>
                <a:lnTo>
                  <a:pt x="52" y="134"/>
                </a:lnTo>
                <a:lnTo>
                  <a:pt x="52" y="134"/>
                </a:lnTo>
                <a:lnTo>
                  <a:pt x="54" y="136"/>
                </a:lnTo>
                <a:lnTo>
                  <a:pt x="56" y="138"/>
                </a:lnTo>
                <a:lnTo>
                  <a:pt x="56" y="138"/>
                </a:lnTo>
                <a:lnTo>
                  <a:pt x="54" y="142"/>
                </a:lnTo>
                <a:lnTo>
                  <a:pt x="54" y="142"/>
                </a:lnTo>
                <a:lnTo>
                  <a:pt x="48" y="144"/>
                </a:lnTo>
                <a:lnTo>
                  <a:pt x="42" y="144"/>
                </a:lnTo>
                <a:lnTo>
                  <a:pt x="30" y="144"/>
                </a:lnTo>
                <a:lnTo>
                  <a:pt x="30" y="144"/>
                </a:lnTo>
                <a:lnTo>
                  <a:pt x="16" y="144"/>
                </a:lnTo>
                <a:lnTo>
                  <a:pt x="10" y="144"/>
                </a:lnTo>
                <a:lnTo>
                  <a:pt x="4" y="148"/>
                </a:lnTo>
                <a:lnTo>
                  <a:pt x="4" y="148"/>
                </a:lnTo>
                <a:lnTo>
                  <a:pt x="0" y="152"/>
                </a:lnTo>
                <a:lnTo>
                  <a:pt x="0" y="152"/>
                </a:lnTo>
                <a:lnTo>
                  <a:pt x="0" y="158"/>
                </a:lnTo>
                <a:lnTo>
                  <a:pt x="0" y="164"/>
                </a:lnTo>
                <a:lnTo>
                  <a:pt x="0" y="164"/>
                </a:lnTo>
                <a:lnTo>
                  <a:pt x="4" y="164"/>
                </a:lnTo>
                <a:lnTo>
                  <a:pt x="6" y="164"/>
                </a:lnTo>
                <a:lnTo>
                  <a:pt x="12" y="164"/>
                </a:lnTo>
                <a:lnTo>
                  <a:pt x="12" y="164"/>
                </a:lnTo>
                <a:lnTo>
                  <a:pt x="14" y="168"/>
                </a:lnTo>
                <a:lnTo>
                  <a:pt x="14" y="172"/>
                </a:lnTo>
                <a:lnTo>
                  <a:pt x="14" y="174"/>
                </a:lnTo>
                <a:lnTo>
                  <a:pt x="14" y="178"/>
                </a:lnTo>
                <a:lnTo>
                  <a:pt x="14" y="178"/>
                </a:lnTo>
                <a:lnTo>
                  <a:pt x="24" y="190"/>
                </a:lnTo>
                <a:lnTo>
                  <a:pt x="24" y="190"/>
                </a:lnTo>
                <a:lnTo>
                  <a:pt x="30" y="196"/>
                </a:lnTo>
                <a:lnTo>
                  <a:pt x="30" y="196"/>
                </a:lnTo>
                <a:lnTo>
                  <a:pt x="32" y="200"/>
                </a:lnTo>
                <a:lnTo>
                  <a:pt x="36" y="206"/>
                </a:lnTo>
                <a:lnTo>
                  <a:pt x="36" y="206"/>
                </a:lnTo>
                <a:lnTo>
                  <a:pt x="40" y="208"/>
                </a:lnTo>
                <a:lnTo>
                  <a:pt x="46" y="210"/>
                </a:lnTo>
                <a:lnTo>
                  <a:pt x="56" y="216"/>
                </a:lnTo>
                <a:lnTo>
                  <a:pt x="56" y="216"/>
                </a:lnTo>
                <a:lnTo>
                  <a:pt x="66" y="226"/>
                </a:lnTo>
                <a:lnTo>
                  <a:pt x="66" y="226"/>
                </a:lnTo>
                <a:lnTo>
                  <a:pt x="70" y="228"/>
                </a:lnTo>
                <a:lnTo>
                  <a:pt x="70" y="230"/>
                </a:lnTo>
                <a:lnTo>
                  <a:pt x="78" y="232"/>
                </a:lnTo>
                <a:lnTo>
                  <a:pt x="78" y="232"/>
                </a:lnTo>
                <a:lnTo>
                  <a:pt x="80" y="228"/>
                </a:lnTo>
                <a:lnTo>
                  <a:pt x="80" y="228"/>
                </a:lnTo>
                <a:lnTo>
                  <a:pt x="114" y="236"/>
                </a:lnTo>
                <a:lnTo>
                  <a:pt x="114" y="236"/>
                </a:lnTo>
                <a:lnTo>
                  <a:pt x="116" y="236"/>
                </a:lnTo>
                <a:lnTo>
                  <a:pt x="118" y="236"/>
                </a:lnTo>
                <a:lnTo>
                  <a:pt x="120" y="234"/>
                </a:lnTo>
                <a:lnTo>
                  <a:pt x="120" y="234"/>
                </a:lnTo>
                <a:lnTo>
                  <a:pt x="130" y="234"/>
                </a:lnTo>
                <a:lnTo>
                  <a:pt x="140" y="238"/>
                </a:lnTo>
                <a:lnTo>
                  <a:pt x="140" y="238"/>
                </a:lnTo>
                <a:lnTo>
                  <a:pt x="144" y="238"/>
                </a:lnTo>
                <a:lnTo>
                  <a:pt x="150" y="238"/>
                </a:lnTo>
                <a:lnTo>
                  <a:pt x="150" y="238"/>
                </a:lnTo>
                <a:lnTo>
                  <a:pt x="154" y="238"/>
                </a:lnTo>
                <a:lnTo>
                  <a:pt x="158" y="238"/>
                </a:lnTo>
                <a:lnTo>
                  <a:pt x="168" y="240"/>
                </a:lnTo>
                <a:lnTo>
                  <a:pt x="168" y="240"/>
                </a:lnTo>
                <a:lnTo>
                  <a:pt x="184" y="242"/>
                </a:lnTo>
                <a:lnTo>
                  <a:pt x="194" y="242"/>
                </a:lnTo>
                <a:lnTo>
                  <a:pt x="200" y="240"/>
                </a:lnTo>
                <a:lnTo>
                  <a:pt x="200" y="240"/>
                </a:lnTo>
                <a:lnTo>
                  <a:pt x="198" y="242"/>
                </a:lnTo>
                <a:lnTo>
                  <a:pt x="200" y="242"/>
                </a:lnTo>
                <a:lnTo>
                  <a:pt x="206" y="244"/>
                </a:lnTo>
                <a:lnTo>
                  <a:pt x="218" y="242"/>
                </a:lnTo>
                <a:lnTo>
                  <a:pt x="218" y="242"/>
                </a:lnTo>
                <a:lnTo>
                  <a:pt x="234" y="242"/>
                </a:lnTo>
                <a:lnTo>
                  <a:pt x="242" y="242"/>
                </a:lnTo>
                <a:lnTo>
                  <a:pt x="246" y="244"/>
                </a:lnTo>
                <a:lnTo>
                  <a:pt x="246" y="244"/>
                </a:lnTo>
                <a:lnTo>
                  <a:pt x="252" y="242"/>
                </a:lnTo>
                <a:lnTo>
                  <a:pt x="262" y="240"/>
                </a:lnTo>
                <a:lnTo>
                  <a:pt x="280" y="238"/>
                </a:lnTo>
                <a:lnTo>
                  <a:pt x="280" y="238"/>
                </a:lnTo>
                <a:lnTo>
                  <a:pt x="306" y="238"/>
                </a:lnTo>
                <a:lnTo>
                  <a:pt x="306" y="238"/>
                </a:lnTo>
                <a:lnTo>
                  <a:pt x="324" y="236"/>
                </a:lnTo>
                <a:lnTo>
                  <a:pt x="340" y="238"/>
                </a:lnTo>
                <a:lnTo>
                  <a:pt x="340" y="238"/>
                </a:lnTo>
                <a:lnTo>
                  <a:pt x="354" y="240"/>
                </a:lnTo>
                <a:lnTo>
                  <a:pt x="362" y="238"/>
                </a:lnTo>
                <a:lnTo>
                  <a:pt x="366" y="238"/>
                </a:lnTo>
                <a:lnTo>
                  <a:pt x="366" y="238"/>
                </a:lnTo>
                <a:lnTo>
                  <a:pt x="370" y="236"/>
                </a:lnTo>
                <a:lnTo>
                  <a:pt x="370" y="236"/>
                </a:lnTo>
                <a:lnTo>
                  <a:pt x="374" y="238"/>
                </a:lnTo>
                <a:lnTo>
                  <a:pt x="374" y="238"/>
                </a:lnTo>
                <a:lnTo>
                  <a:pt x="382" y="238"/>
                </a:lnTo>
                <a:lnTo>
                  <a:pt x="390" y="238"/>
                </a:lnTo>
                <a:lnTo>
                  <a:pt x="390" y="238"/>
                </a:lnTo>
                <a:lnTo>
                  <a:pt x="450" y="236"/>
                </a:lnTo>
                <a:lnTo>
                  <a:pt x="450" y="236"/>
                </a:lnTo>
                <a:lnTo>
                  <a:pt x="522" y="238"/>
                </a:lnTo>
                <a:lnTo>
                  <a:pt x="522" y="238"/>
                </a:lnTo>
                <a:lnTo>
                  <a:pt x="536" y="236"/>
                </a:lnTo>
                <a:lnTo>
                  <a:pt x="550" y="238"/>
                </a:lnTo>
                <a:lnTo>
                  <a:pt x="550" y="238"/>
                </a:lnTo>
                <a:lnTo>
                  <a:pt x="568" y="238"/>
                </a:lnTo>
                <a:lnTo>
                  <a:pt x="582" y="236"/>
                </a:lnTo>
                <a:lnTo>
                  <a:pt x="582" y="236"/>
                </a:lnTo>
                <a:lnTo>
                  <a:pt x="668" y="236"/>
                </a:lnTo>
                <a:lnTo>
                  <a:pt x="758" y="234"/>
                </a:lnTo>
                <a:lnTo>
                  <a:pt x="758" y="234"/>
                </a:lnTo>
                <a:lnTo>
                  <a:pt x="802" y="234"/>
                </a:lnTo>
                <a:lnTo>
                  <a:pt x="848" y="234"/>
                </a:lnTo>
                <a:lnTo>
                  <a:pt x="848" y="234"/>
                </a:lnTo>
                <a:lnTo>
                  <a:pt x="892" y="236"/>
                </a:lnTo>
                <a:lnTo>
                  <a:pt x="920" y="236"/>
                </a:lnTo>
                <a:lnTo>
                  <a:pt x="932" y="234"/>
                </a:lnTo>
                <a:lnTo>
                  <a:pt x="932" y="234"/>
                </a:lnTo>
                <a:lnTo>
                  <a:pt x="922" y="232"/>
                </a:lnTo>
                <a:lnTo>
                  <a:pt x="912" y="232"/>
                </a:lnTo>
                <a:lnTo>
                  <a:pt x="912" y="232"/>
                </a:lnTo>
                <a:lnTo>
                  <a:pt x="906" y="232"/>
                </a:lnTo>
                <a:lnTo>
                  <a:pt x="898" y="232"/>
                </a:lnTo>
                <a:lnTo>
                  <a:pt x="898" y="232"/>
                </a:lnTo>
                <a:lnTo>
                  <a:pt x="880" y="230"/>
                </a:lnTo>
                <a:lnTo>
                  <a:pt x="880" y="230"/>
                </a:lnTo>
                <a:lnTo>
                  <a:pt x="868" y="232"/>
                </a:lnTo>
                <a:lnTo>
                  <a:pt x="868" y="232"/>
                </a:lnTo>
                <a:lnTo>
                  <a:pt x="860" y="230"/>
                </a:lnTo>
                <a:lnTo>
                  <a:pt x="860" y="230"/>
                </a:lnTo>
                <a:lnTo>
                  <a:pt x="858" y="230"/>
                </a:lnTo>
                <a:lnTo>
                  <a:pt x="858" y="230"/>
                </a:lnTo>
                <a:lnTo>
                  <a:pt x="856" y="232"/>
                </a:lnTo>
                <a:lnTo>
                  <a:pt x="856" y="232"/>
                </a:lnTo>
                <a:lnTo>
                  <a:pt x="856" y="232"/>
                </a:lnTo>
                <a:lnTo>
                  <a:pt x="854" y="230"/>
                </a:lnTo>
                <a:lnTo>
                  <a:pt x="854" y="228"/>
                </a:lnTo>
                <a:lnTo>
                  <a:pt x="854" y="228"/>
                </a:lnTo>
                <a:lnTo>
                  <a:pt x="856" y="228"/>
                </a:lnTo>
                <a:lnTo>
                  <a:pt x="864" y="226"/>
                </a:lnTo>
                <a:lnTo>
                  <a:pt x="886" y="226"/>
                </a:lnTo>
                <a:lnTo>
                  <a:pt x="920" y="228"/>
                </a:lnTo>
                <a:lnTo>
                  <a:pt x="920" y="228"/>
                </a:lnTo>
                <a:lnTo>
                  <a:pt x="930" y="226"/>
                </a:lnTo>
                <a:lnTo>
                  <a:pt x="930" y="226"/>
                </a:lnTo>
                <a:lnTo>
                  <a:pt x="946" y="226"/>
                </a:lnTo>
                <a:lnTo>
                  <a:pt x="946" y="226"/>
                </a:lnTo>
                <a:lnTo>
                  <a:pt x="968" y="228"/>
                </a:lnTo>
                <a:lnTo>
                  <a:pt x="992" y="226"/>
                </a:lnTo>
                <a:lnTo>
                  <a:pt x="992" y="226"/>
                </a:lnTo>
                <a:lnTo>
                  <a:pt x="1016" y="220"/>
                </a:lnTo>
                <a:lnTo>
                  <a:pt x="1030" y="214"/>
                </a:lnTo>
                <a:lnTo>
                  <a:pt x="1032" y="210"/>
                </a:lnTo>
                <a:lnTo>
                  <a:pt x="1032" y="208"/>
                </a:lnTo>
                <a:lnTo>
                  <a:pt x="1032" y="208"/>
                </a:lnTo>
                <a:lnTo>
                  <a:pt x="1022" y="208"/>
                </a:lnTo>
                <a:lnTo>
                  <a:pt x="1022" y="208"/>
                </a:lnTo>
                <a:lnTo>
                  <a:pt x="1028" y="188"/>
                </a:lnTo>
                <a:lnTo>
                  <a:pt x="1032" y="172"/>
                </a:lnTo>
                <a:lnTo>
                  <a:pt x="1032" y="172"/>
                </a:lnTo>
                <a:close/>
              </a:path>
            </a:pathLst>
          </a:custGeom>
          <a:solidFill>
            <a:srgbClr val="99FFCC"/>
          </a:solidFill>
          <a:ln>
            <a:noFill/>
          </a:ln>
        </p:spPr>
        <p:txBody>
          <a:bodyPr vert="horz" wrap="square" lIns="91204" tIns="45604" rIns="91204" bIns="45604" numCol="1" anchor="t" anchorCtr="0" compatLnSpc="1">
            <a:prstTxWarp prst="textNoShape">
              <a:avLst/>
            </a:prstTxWarp>
          </a:bodyPr>
          <a:lstStyle/>
          <a:p>
            <a:pPr algn="ctr"/>
            <a:r>
              <a:rPr lang="ru-RU" sz="1400" b="1" u="sng" dirty="0" smtClean="0">
                <a:solidFill>
                  <a:srgbClr val="000000"/>
                </a:solidFill>
              </a:rPr>
              <a:t>МУНИЦИПАЛЬНЫЙ УРОВЕНЬ</a:t>
            </a:r>
            <a:endParaRPr lang="ru-RU" sz="1400" b="1" u="sng" dirty="0">
              <a:solidFill>
                <a:srgbClr val="000000"/>
              </a:solidFill>
            </a:endParaRPr>
          </a:p>
        </p:txBody>
      </p:sp>
      <p:cxnSp>
        <p:nvCxnSpPr>
          <p:cNvPr id="46" name="Прямая со стрелкой 56"/>
          <p:cNvCxnSpPr>
            <a:cxnSpLocks noChangeShapeType="1"/>
          </p:cNvCxnSpPr>
          <p:nvPr/>
        </p:nvCxnSpPr>
        <p:spPr bwMode="auto">
          <a:xfrm>
            <a:off x="2625238" y="4230126"/>
            <a:ext cx="180020" cy="167745"/>
          </a:xfrm>
          <a:prstGeom prst="straightConnector1">
            <a:avLst/>
          </a:prstGeom>
          <a:noFill/>
          <a:ln w="6350" algn="ctr">
            <a:solidFill>
              <a:schemeClr val="tx1"/>
            </a:solidFill>
            <a:miter lim="800000"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54" name="Прямая со стрелкой 56"/>
          <p:cNvCxnSpPr>
            <a:cxnSpLocks noChangeShapeType="1"/>
          </p:cNvCxnSpPr>
          <p:nvPr/>
        </p:nvCxnSpPr>
        <p:spPr bwMode="auto">
          <a:xfrm flipH="1">
            <a:off x="1748203" y="4260059"/>
            <a:ext cx="216620" cy="167746"/>
          </a:xfrm>
          <a:prstGeom prst="straightConnector1">
            <a:avLst/>
          </a:prstGeom>
          <a:noFill/>
          <a:ln w="6350" algn="ctr">
            <a:solidFill>
              <a:schemeClr val="tx1"/>
            </a:solidFill>
            <a:miter lim="800000"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pic>
        <p:nvPicPr>
          <p:cNvPr id="20" name="Рисунок 19"/>
          <p:cNvPicPr>
            <a:picLocks noChangeAspect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2150" t="11407" r="18890" b="3704"/>
          <a:stretch/>
        </p:blipFill>
        <p:spPr>
          <a:xfrm>
            <a:off x="683568" y="1475893"/>
            <a:ext cx="967003" cy="1190367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pic>
        <p:nvPicPr>
          <p:cNvPr id="22" name="Рисунок 21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5497" y="2639360"/>
            <a:ext cx="1573996" cy="917832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pic>
        <p:nvPicPr>
          <p:cNvPr id="24" name="Рисунок 23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64094" y="3618112"/>
            <a:ext cx="1155876" cy="1155876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pic>
        <p:nvPicPr>
          <p:cNvPr id="26" name="Рисунок 25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21952" y="1942559"/>
            <a:ext cx="1522048" cy="1365756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pic>
        <p:nvPicPr>
          <p:cNvPr id="25" name="Рисунок 24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461558" y="3963452"/>
            <a:ext cx="989954" cy="1249177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grpSp>
        <p:nvGrpSpPr>
          <p:cNvPr id="33" name="Group 151">
            <a:extLst>
              <a:ext uri="{FF2B5EF4-FFF2-40B4-BE49-F238E27FC236}">
                <a16:creationId xmlns:a16="http://schemas.microsoft.com/office/drawing/2014/main" xmlns="" id="{3E637914-515B-41CF-8637-7121A06A0895}"/>
              </a:ext>
            </a:extLst>
          </p:cNvPr>
          <p:cNvGrpSpPr/>
          <p:nvPr/>
        </p:nvGrpSpPr>
        <p:grpSpPr>
          <a:xfrm>
            <a:off x="79555" y="69821"/>
            <a:ext cx="1436342" cy="425358"/>
            <a:chOff x="4825572" y="1903543"/>
            <a:chExt cx="2901809" cy="1552571"/>
          </a:xfrm>
        </p:grpSpPr>
        <p:sp>
          <p:nvSpPr>
            <p:cNvPr id="38" name="Rectangle: Rounded Corners 152">
              <a:extLst>
                <a:ext uri="{FF2B5EF4-FFF2-40B4-BE49-F238E27FC236}">
                  <a16:creationId xmlns:a16="http://schemas.microsoft.com/office/drawing/2014/main" xmlns="" id="{DB50F8AA-4A8B-4ED8-BC48-072CD9AF224E}"/>
                </a:ext>
              </a:extLst>
            </p:cNvPr>
            <p:cNvSpPr/>
            <p:nvPr/>
          </p:nvSpPr>
          <p:spPr>
            <a:xfrm>
              <a:off x="4825572" y="1903543"/>
              <a:ext cx="2901809" cy="1552571"/>
            </a:xfrm>
            <a:prstGeom prst="roundRect">
              <a:avLst>
                <a:gd name="adj" fmla="val 9599"/>
              </a:avLst>
            </a:prstGeom>
            <a:noFill/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N" dirty="0"/>
            </a:p>
          </p:txBody>
        </p:sp>
        <p:cxnSp>
          <p:nvCxnSpPr>
            <p:cNvPr id="40" name="Straight Connector 153">
              <a:extLst>
                <a:ext uri="{FF2B5EF4-FFF2-40B4-BE49-F238E27FC236}">
                  <a16:creationId xmlns:a16="http://schemas.microsoft.com/office/drawing/2014/main" xmlns="" id="{A9331C7F-A0A8-4AAB-9E1B-D1E7B3142591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6253304" y="1187465"/>
              <a:ext cx="15251" cy="2304000"/>
            </a:xfrm>
            <a:prstGeom prst="line">
              <a:avLst/>
            </a:prstGeom>
            <a:ln w="31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5" name="Rectangle 154">
              <a:extLst>
                <a:ext uri="{FF2B5EF4-FFF2-40B4-BE49-F238E27FC236}">
                  <a16:creationId xmlns:a16="http://schemas.microsoft.com/office/drawing/2014/main" xmlns="" id="{B856C2EC-992D-4590-843D-2F59155CF650}"/>
                </a:ext>
              </a:extLst>
            </p:cNvPr>
            <p:cNvSpPr/>
            <p:nvPr/>
          </p:nvSpPr>
          <p:spPr>
            <a:xfrm>
              <a:off x="4926978" y="2331839"/>
              <a:ext cx="2698995" cy="1048478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ru-RU" sz="1600" b="1" dirty="0" smtClean="0">
                  <a:solidFill>
                    <a:schemeClr val="bg1"/>
                  </a:solidFill>
                  <a:ea typeface="Roboto" pitchFamily="2" charset="0"/>
                  <a:cs typeface="Microsoft New Tai Lue" panose="020B0502040204020203" pitchFamily="34" charset="0"/>
                </a:rPr>
                <a:t>Глоссарий</a:t>
              </a:r>
              <a:endParaRPr lang="en-IN" sz="1600" b="1" dirty="0">
                <a:solidFill>
                  <a:schemeClr val="bg1"/>
                </a:solidFill>
                <a:ea typeface="Roboto" pitchFamily="2" charset="0"/>
                <a:cs typeface="Microsoft New Tai Lue" panose="020B0502040204020203" pitchFamily="34" charset="0"/>
              </a:endParaRPr>
            </a:p>
          </p:txBody>
        </p:sp>
      </p:grpSp>
      <p:sp>
        <p:nvSpPr>
          <p:cNvPr id="3" name="Номер слайда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0DF0DC80-4344-4A44-AD1C-56DDECB1BA08}" type="slidenum">
              <a:rPr lang="ru-RU" altLang="ru-RU" smtClean="0"/>
              <a:pPr>
                <a:defRPr/>
              </a:pPr>
              <a:t>4</a:t>
            </a:fld>
            <a:endParaRPr lang="ru-RU" altLang="ru-RU" dirty="0"/>
          </a:p>
        </p:txBody>
      </p:sp>
    </p:spTree>
    <p:extLst>
      <p:ext uri="{BB962C8B-B14F-4D97-AF65-F5344CB8AC3E}">
        <p14:creationId xmlns:p14="http://schemas.microsoft.com/office/powerpoint/2010/main" val="2034603583"/>
      </p:ext>
    </p:extLst>
  </p:cSld>
  <p:clrMapOvr>
    <a:masterClrMapping/>
  </p:clrMapOvr>
  <p:transition spd="slow">
    <p:wipe/>
  </p:transition>
  <p:timing>
    <p:tnLst>
      <p:par>
        <p:cTn id="1" dur="indefinite" restart="never" nodeType="tmRoot"/>
      </p:par>
    </p:tn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alphaModFix amt="88000"/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1" name="Рисунок 20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241501" y="1707655"/>
            <a:ext cx="4764188" cy="3312368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sp>
        <p:nvSpPr>
          <p:cNvPr id="2" name="Freeform 39"/>
          <p:cNvSpPr>
            <a:spLocks noEditPoints="1"/>
          </p:cNvSpPr>
          <p:nvPr/>
        </p:nvSpPr>
        <p:spPr bwMode="auto">
          <a:xfrm>
            <a:off x="2051723" y="195977"/>
            <a:ext cx="5247529" cy="996371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088" tIns="45546" rIns="91088" bIns="45546" numCol="1" anchor="t" anchorCtr="0" compatLnSpc="1">
            <a:prstTxWarp prst="textNoShape">
              <a:avLst/>
            </a:prstTxWarp>
          </a:bodyPr>
          <a:lstStyle/>
          <a:p>
            <a:pPr defTabSz="910733">
              <a:defRPr/>
            </a:pPr>
            <a:endParaRPr lang="en-US" kern="0">
              <a:solidFill>
                <a:srgbClr val="4472C4">
                  <a:lumMod val="75000"/>
                </a:srgbClr>
              </a:solidFill>
            </a:endParaRPr>
          </a:p>
        </p:txBody>
      </p:sp>
      <p:sp>
        <p:nvSpPr>
          <p:cNvPr id="3" name="Google Shape;63;p13"/>
          <p:cNvSpPr txBox="1">
            <a:spLocks/>
          </p:cNvSpPr>
          <p:nvPr/>
        </p:nvSpPr>
        <p:spPr>
          <a:xfrm>
            <a:off x="454619" y="51471"/>
            <a:ext cx="7573765" cy="97151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021" tIns="91021" rIns="91021" bIns="91021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9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МУНИЦИПАЛЬНАЯ ПРОГРАММА</a:t>
            </a:r>
          </a:p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9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«ОБЕСПЕЧЕНИЕ КАЧЕСТВЕННЫМ ЖИЛЬЕМ»</a:t>
            </a:r>
          </a:p>
        </p:txBody>
      </p:sp>
      <p:graphicFrame>
        <p:nvGraphicFramePr>
          <p:cNvPr id="4" name="Group 1268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744096498"/>
              </p:ext>
            </p:extLst>
          </p:nvPr>
        </p:nvGraphicFramePr>
        <p:xfrm>
          <a:off x="518916" y="1953783"/>
          <a:ext cx="8221837" cy="2879939"/>
        </p:xfrm>
        <a:graphic>
          <a:graphicData uri="http://schemas.openxmlformats.org/drawingml/2006/table">
            <a:tbl>
              <a:tblPr/>
              <a:tblGrid>
                <a:gridCol w="3757341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936104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93610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936104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</a:tblGrid>
              <a:tr h="504027"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Наименование основных направлений расходов</a:t>
                      </a:r>
                    </a:p>
                  </a:txBody>
                  <a:tcPr marL="91445" marR="91445" marT="45580" marB="45580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2023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год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(факт)</a:t>
                      </a:r>
                    </a:p>
                  </a:txBody>
                  <a:tcPr marL="91445" marR="91445" marT="45580" marB="45580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2024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(оценка)</a:t>
                      </a:r>
                    </a:p>
                  </a:txBody>
                  <a:tcPr marL="91452" marR="91452" marT="45596" marB="45596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2025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</a:endParaRPr>
                    </a:p>
                  </a:txBody>
                  <a:tcPr marL="91452" marR="91452" marT="45596" marB="45596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2026 год  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</a:endParaRP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</a:endParaRPr>
                    </a:p>
                  </a:txBody>
                  <a:tcPr marL="91452" marR="91452" marT="45596" marB="45596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2027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</a:endParaRPr>
                    </a:p>
                  </a:txBody>
                  <a:tcPr marL="91452" marR="91452" marT="45596" marB="45596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36004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846138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254125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62113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701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273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845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417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989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Разработка градостроительной документации и формирование земельных участков</a:t>
                      </a:r>
                    </a:p>
                  </a:txBody>
                  <a:tcPr marL="91446" marR="91446" marT="45529" marB="45529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0,6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46" marR="91446" marT="45529" marB="45529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3,1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46" marR="91446" marT="45529" marB="45529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1,8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74" marB="45574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1,8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74" marB="45574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1,8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74" marB="45574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551294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Содействие развитию жилищного строительства, в том числе малоэтажного жилищного строительства в городе Комсомольске-на-Амуре</a:t>
                      </a:r>
                    </a:p>
                  </a:txBody>
                  <a:tcPr marL="91446" marR="91446" marT="45529" marB="45529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9,0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46" marR="91446" marT="45529" marB="45529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0,02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46" marR="91446" marT="45529" marB="45529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10,0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74" marB="45574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0,01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74" marB="45574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0,01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74" marB="45574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415652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Обеспечение жильем молодых семей города Комсомольска-на-Амуре</a:t>
                      </a:r>
                    </a:p>
                  </a:txBody>
                  <a:tcPr marL="91446" marR="91446" marT="45529" marB="45529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59,1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46" marR="91446" marT="45529" marB="45529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12,0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46" marR="91446" marT="45529" marB="45529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12,0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74" marB="45574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12,0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74" marB="45574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1,2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74" marB="45574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776858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Мероприятия по переселению граждан из аварийного жилищного фонда в рамках реализации регионального проекта «Обеспечение устойчивого сокращения непригодного для проживания жилищного фонда»</a:t>
                      </a:r>
                    </a:p>
                  </a:txBody>
                  <a:tcPr marL="91446" marR="91446" marT="45529" marB="45529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129,9</a:t>
                      </a:r>
                    </a:p>
                  </a:txBody>
                  <a:tcPr marL="91446" marR="91446" marT="45529" marB="45529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-</a:t>
                      </a:r>
                      <a:endParaRPr kumimoji="0" lang="ru-RU" altLang="ru-RU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46" marR="91446" marT="45529" marB="45529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-</a:t>
                      </a:r>
                      <a:endParaRPr kumimoji="0" lang="ru-RU" altLang="ru-RU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74" marB="45574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-</a:t>
                      </a:r>
                      <a:endParaRPr kumimoji="0" lang="ru-RU" altLang="ru-RU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74" marB="45574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-</a:t>
                      </a:r>
                    </a:p>
                  </a:txBody>
                  <a:tcPr marL="91457" marR="91457" marT="45574" marB="45574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</a:tbl>
          </a:graphicData>
        </a:graphic>
      </p:graphicFrame>
      <p:sp>
        <p:nvSpPr>
          <p:cNvPr id="5" name="Прямоугольник 4">
            <a:extLst>
              <a:ext uri="{FF2B5EF4-FFF2-40B4-BE49-F238E27FC236}">
                <a16:creationId xmlns:a16="http://schemas.microsoft.com/office/drawing/2014/main" xmlns="" id="{04335E4D-F300-421F-834C-76F6B22E4F30}"/>
              </a:ext>
            </a:extLst>
          </p:cNvPr>
          <p:cNvSpPr/>
          <p:nvPr/>
        </p:nvSpPr>
        <p:spPr>
          <a:xfrm>
            <a:off x="454620" y="1135884"/>
            <a:ext cx="8321158" cy="799985"/>
          </a:xfrm>
          <a:prstGeom prst="rect">
            <a:avLst/>
          </a:prstGeom>
        </p:spPr>
        <p:txBody>
          <a:bodyPr wrap="square" lIns="91204" tIns="45604" rIns="91204" bIns="45604">
            <a:spAutoFit/>
          </a:bodyPr>
          <a:lstStyle/>
          <a:p>
            <a:pPr algn="just">
              <a:defRPr/>
            </a:pPr>
            <a:r>
              <a:rPr lang="ru-RU" sz="1600" b="1" i="1" u="sng" dirty="0">
                <a:solidFill>
                  <a:srgbClr val="000000"/>
                </a:solidFill>
              </a:rPr>
              <a:t>Цель муниципальной программы</a:t>
            </a:r>
            <a:r>
              <a:rPr lang="ru-RU" sz="1600" b="1" i="1" dirty="0">
                <a:solidFill>
                  <a:srgbClr val="000000"/>
                </a:solidFill>
              </a:rPr>
              <a:t> </a:t>
            </a:r>
            <a:r>
              <a:rPr lang="ru-RU" sz="1400" b="1" i="1" dirty="0">
                <a:solidFill>
                  <a:srgbClr val="000000"/>
                </a:solidFill>
              </a:rPr>
              <a:t>- </a:t>
            </a:r>
            <a:r>
              <a:rPr lang="ru-RU" sz="1500" b="1" dirty="0">
                <a:solidFill>
                  <a:srgbClr val="000000"/>
                </a:solidFill>
              </a:rPr>
              <a:t>содействие обеспечению доступным и комфортным жильем различных категорий граждан, проживающих на территории города Комсомольска-на-Амуре</a:t>
            </a:r>
          </a:p>
        </p:txBody>
      </p:sp>
      <p:sp>
        <p:nvSpPr>
          <p:cNvPr id="6" name="Arrow: Chevron 3">
            <a:extLst>
              <a:ext uri="{FF2B5EF4-FFF2-40B4-BE49-F238E27FC236}">
                <a16:creationId xmlns:a16="http://schemas.microsoft.com/office/drawing/2014/main" xmlns="" id="{B74DCDE5-F6FF-490A-B8D2-396498CA034B}"/>
              </a:ext>
            </a:extLst>
          </p:cNvPr>
          <p:cNvSpPr/>
          <p:nvPr/>
        </p:nvSpPr>
        <p:spPr>
          <a:xfrm>
            <a:off x="7625089" y="49771"/>
            <a:ext cx="1525100" cy="292426"/>
          </a:xfrm>
          <a:prstGeom prst="chevron">
            <a:avLst/>
          </a:prstGeom>
          <a:solidFill>
            <a:srgbClr val="769BC9">
              <a:lumMod val="50000"/>
              <a:alpha val="70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91204" tIns="45604" rIns="91204" bIns="45604" rtlCol="0" anchor="ctr"/>
          <a:lstStyle/>
          <a:p>
            <a:pPr algn="ctr" defTabSz="912031"/>
            <a:endParaRPr lang="en-US" kern="0">
              <a:solidFill>
                <a:prstClr val="black"/>
              </a:solidFill>
              <a:latin typeface="Calibri Light"/>
            </a:endParaRPr>
          </a:p>
        </p:txBody>
      </p:sp>
      <p:grpSp>
        <p:nvGrpSpPr>
          <p:cNvPr id="7" name="Group 57">
            <a:extLst>
              <a:ext uri="{FF2B5EF4-FFF2-40B4-BE49-F238E27FC236}">
                <a16:creationId xmlns:a16="http://schemas.microsoft.com/office/drawing/2014/main" xmlns="" id="{EE4EA1F8-2E82-4BD3-8FEE-7C36ADF445AB}"/>
              </a:ext>
            </a:extLst>
          </p:cNvPr>
          <p:cNvGrpSpPr/>
          <p:nvPr/>
        </p:nvGrpSpPr>
        <p:grpSpPr>
          <a:xfrm>
            <a:off x="7799924" y="49771"/>
            <a:ext cx="300790" cy="262358"/>
            <a:chOff x="4892675" y="2516188"/>
            <a:chExt cx="287338" cy="285750"/>
          </a:xfrm>
          <a:solidFill>
            <a:sysClr val="window" lastClr="FFFFFF"/>
          </a:solidFill>
        </p:grpSpPr>
        <p:sp>
          <p:nvSpPr>
            <p:cNvPr id="8" name="Freeform 1161">
              <a:extLst>
                <a:ext uri="{FF2B5EF4-FFF2-40B4-BE49-F238E27FC236}">
                  <a16:creationId xmlns:a16="http://schemas.microsoft.com/office/drawing/2014/main" xmlns="" id="{DECD2C4C-30A1-4095-BAEF-0291C42CC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675" y="2554288"/>
              <a:ext cx="200025" cy="220663"/>
            </a:xfrm>
            <a:custGeom>
              <a:avLst/>
              <a:gdLst>
                <a:gd name="T0" fmla="*/ 411 w 506"/>
                <a:gd name="T1" fmla="*/ 506 h 554"/>
                <a:gd name="T2" fmla="*/ 506 w 506"/>
                <a:gd name="T3" fmla="*/ 410 h 554"/>
                <a:gd name="T4" fmla="*/ 506 w 506"/>
                <a:gd name="T5" fmla="*/ 11 h 554"/>
                <a:gd name="T6" fmla="*/ 505 w 506"/>
                <a:gd name="T7" fmla="*/ 7 h 554"/>
                <a:gd name="T8" fmla="*/ 503 w 506"/>
                <a:gd name="T9" fmla="*/ 3 h 554"/>
                <a:gd name="T10" fmla="*/ 499 w 506"/>
                <a:gd name="T11" fmla="*/ 1 h 554"/>
                <a:gd name="T12" fmla="*/ 494 w 506"/>
                <a:gd name="T13" fmla="*/ 0 h 554"/>
                <a:gd name="T14" fmla="*/ 410 w 506"/>
                <a:gd name="T15" fmla="*/ 0 h 554"/>
                <a:gd name="T16" fmla="*/ 410 w 506"/>
                <a:gd name="T17" fmla="*/ 71 h 554"/>
                <a:gd name="T18" fmla="*/ 434 w 506"/>
                <a:gd name="T19" fmla="*/ 71 h 554"/>
                <a:gd name="T20" fmla="*/ 434 w 506"/>
                <a:gd name="T21" fmla="*/ 481 h 554"/>
                <a:gd name="T22" fmla="*/ 73 w 506"/>
                <a:gd name="T23" fmla="*/ 481 h 554"/>
                <a:gd name="T24" fmla="*/ 73 w 506"/>
                <a:gd name="T25" fmla="*/ 71 h 554"/>
                <a:gd name="T26" fmla="*/ 97 w 506"/>
                <a:gd name="T27" fmla="*/ 71 h 554"/>
                <a:gd name="T28" fmla="*/ 97 w 506"/>
                <a:gd name="T29" fmla="*/ 0 h 554"/>
                <a:gd name="T30" fmla="*/ 12 w 506"/>
                <a:gd name="T31" fmla="*/ 0 h 554"/>
                <a:gd name="T32" fmla="*/ 7 w 506"/>
                <a:gd name="T33" fmla="*/ 1 h 554"/>
                <a:gd name="T34" fmla="*/ 4 w 506"/>
                <a:gd name="T35" fmla="*/ 3 h 554"/>
                <a:gd name="T36" fmla="*/ 1 w 506"/>
                <a:gd name="T37" fmla="*/ 7 h 554"/>
                <a:gd name="T38" fmla="*/ 0 w 506"/>
                <a:gd name="T39" fmla="*/ 11 h 554"/>
                <a:gd name="T40" fmla="*/ 0 w 506"/>
                <a:gd name="T41" fmla="*/ 494 h 554"/>
                <a:gd name="T42" fmla="*/ 0 w 506"/>
                <a:gd name="T43" fmla="*/ 501 h 554"/>
                <a:gd name="T44" fmla="*/ 1 w 506"/>
                <a:gd name="T45" fmla="*/ 508 h 554"/>
                <a:gd name="T46" fmla="*/ 2 w 506"/>
                <a:gd name="T47" fmla="*/ 514 h 554"/>
                <a:gd name="T48" fmla="*/ 4 w 506"/>
                <a:gd name="T49" fmla="*/ 520 h 554"/>
                <a:gd name="T50" fmla="*/ 6 w 506"/>
                <a:gd name="T51" fmla="*/ 525 h 554"/>
                <a:gd name="T52" fmla="*/ 9 w 506"/>
                <a:gd name="T53" fmla="*/ 530 h 554"/>
                <a:gd name="T54" fmla="*/ 12 w 506"/>
                <a:gd name="T55" fmla="*/ 534 h 554"/>
                <a:gd name="T56" fmla="*/ 15 w 506"/>
                <a:gd name="T57" fmla="*/ 538 h 554"/>
                <a:gd name="T58" fmla="*/ 20 w 506"/>
                <a:gd name="T59" fmla="*/ 542 h 554"/>
                <a:gd name="T60" fmla="*/ 24 w 506"/>
                <a:gd name="T61" fmla="*/ 546 h 554"/>
                <a:gd name="T62" fmla="*/ 29 w 506"/>
                <a:gd name="T63" fmla="*/ 548 h 554"/>
                <a:gd name="T64" fmla="*/ 35 w 506"/>
                <a:gd name="T65" fmla="*/ 550 h 554"/>
                <a:gd name="T66" fmla="*/ 40 w 506"/>
                <a:gd name="T67" fmla="*/ 552 h 554"/>
                <a:gd name="T68" fmla="*/ 46 w 506"/>
                <a:gd name="T69" fmla="*/ 553 h 554"/>
                <a:gd name="T70" fmla="*/ 53 w 506"/>
                <a:gd name="T71" fmla="*/ 554 h 554"/>
                <a:gd name="T72" fmla="*/ 60 w 506"/>
                <a:gd name="T73" fmla="*/ 554 h 554"/>
                <a:gd name="T74" fmla="*/ 396 w 506"/>
                <a:gd name="T75" fmla="*/ 554 h 554"/>
                <a:gd name="T76" fmla="*/ 408 w 506"/>
                <a:gd name="T77" fmla="*/ 512 h 554"/>
                <a:gd name="T78" fmla="*/ 409 w 506"/>
                <a:gd name="T79" fmla="*/ 509 h 554"/>
                <a:gd name="T80" fmla="*/ 411 w 506"/>
                <a:gd name="T81" fmla="*/ 506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06" h="554">
                  <a:moveTo>
                    <a:pt x="411" y="506"/>
                  </a:moveTo>
                  <a:lnTo>
                    <a:pt x="506" y="410"/>
                  </a:lnTo>
                  <a:lnTo>
                    <a:pt x="506" y="11"/>
                  </a:lnTo>
                  <a:lnTo>
                    <a:pt x="505" y="7"/>
                  </a:lnTo>
                  <a:lnTo>
                    <a:pt x="503" y="3"/>
                  </a:lnTo>
                  <a:lnTo>
                    <a:pt x="499" y="1"/>
                  </a:lnTo>
                  <a:lnTo>
                    <a:pt x="494" y="0"/>
                  </a:lnTo>
                  <a:lnTo>
                    <a:pt x="410" y="0"/>
                  </a:lnTo>
                  <a:lnTo>
                    <a:pt x="410" y="71"/>
                  </a:lnTo>
                  <a:lnTo>
                    <a:pt x="434" y="71"/>
                  </a:lnTo>
                  <a:lnTo>
                    <a:pt x="434" y="481"/>
                  </a:lnTo>
                  <a:lnTo>
                    <a:pt x="73" y="481"/>
                  </a:lnTo>
                  <a:lnTo>
                    <a:pt x="73" y="71"/>
                  </a:lnTo>
                  <a:lnTo>
                    <a:pt x="97" y="71"/>
                  </a:lnTo>
                  <a:lnTo>
                    <a:pt x="97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0" y="494"/>
                  </a:lnTo>
                  <a:lnTo>
                    <a:pt x="0" y="501"/>
                  </a:lnTo>
                  <a:lnTo>
                    <a:pt x="1" y="508"/>
                  </a:lnTo>
                  <a:lnTo>
                    <a:pt x="2" y="514"/>
                  </a:lnTo>
                  <a:lnTo>
                    <a:pt x="4" y="520"/>
                  </a:lnTo>
                  <a:lnTo>
                    <a:pt x="6" y="525"/>
                  </a:lnTo>
                  <a:lnTo>
                    <a:pt x="9" y="530"/>
                  </a:lnTo>
                  <a:lnTo>
                    <a:pt x="12" y="534"/>
                  </a:lnTo>
                  <a:lnTo>
                    <a:pt x="15" y="538"/>
                  </a:lnTo>
                  <a:lnTo>
                    <a:pt x="20" y="542"/>
                  </a:lnTo>
                  <a:lnTo>
                    <a:pt x="24" y="546"/>
                  </a:lnTo>
                  <a:lnTo>
                    <a:pt x="29" y="548"/>
                  </a:lnTo>
                  <a:lnTo>
                    <a:pt x="35" y="550"/>
                  </a:lnTo>
                  <a:lnTo>
                    <a:pt x="40" y="552"/>
                  </a:lnTo>
                  <a:lnTo>
                    <a:pt x="46" y="553"/>
                  </a:lnTo>
                  <a:lnTo>
                    <a:pt x="53" y="554"/>
                  </a:lnTo>
                  <a:lnTo>
                    <a:pt x="60" y="554"/>
                  </a:lnTo>
                  <a:lnTo>
                    <a:pt x="396" y="554"/>
                  </a:lnTo>
                  <a:lnTo>
                    <a:pt x="408" y="512"/>
                  </a:lnTo>
                  <a:lnTo>
                    <a:pt x="409" y="509"/>
                  </a:lnTo>
                  <a:lnTo>
                    <a:pt x="411" y="50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9" name="Freeform 1162">
              <a:extLst>
                <a:ext uri="{FF2B5EF4-FFF2-40B4-BE49-F238E27FC236}">
                  <a16:creationId xmlns:a16="http://schemas.microsoft.com/office/drawing/2014/main" xmlns="" id="{ACA6B076-61E2-4FF2-A002-3BAC97091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22550"/>
              <a:ext cx="69850" cy="9525"/>
            </a:xfrm>
            <a:custGeom>
              <a:avLst/>
              <a:gdLst>
                <a:gd name="T0" fmla="*/ 164 w 176"/>
                <a:gd name="T1" fmla="*/ 0 h 25"/>
                <a:gd name="T2" fmla="*/ 12 w 176"/>
                <a:gd name="T3" fmla="*/ 0 h 25"/>
                <a:gd name="T4" fmla="*/ 7 w 176"/>
                <a:gd name="T5" fmla="*/ 1 h 25"/>
                <a:gd name="T6" fmla="*/ 4 w 176"/>
                <a:gd name="T7" fmla="*/ 4 h 25"/>
                <a:gd name="T8" fmla="*/ 1 w 176"/>
                <a:gd name="T9" fmla="*/ 7 h 25"/>
                <a:gd name="T10" fmla="*/ 0 w 176"/>
                <a:gd name="T11" fmla="*/ 12 h 25"/>
                <a:gd name="T12" fmla="*/ 1 w 176"/>
                <a:gd name="T13" fmla="*/ 18 h 25"/>
                <a:gd name="T14" fmla="*/ 4 w 176"/>
                <a:gd name="T15" fmla="*/ 21 h 25"/>
                <a:gd name="T16" fmla="*/ 7 w 176"/>
                <a:gd name="T17" fmla="*/ 24 h 25"/>
                <a:gd name="T18" fmla="*/ 12 w 176"/>
                <a:gd name="T19" fmla="*/ 25 h 25"/>
                <a:gd name="T20" fmla="*/ 164 w 176"/>
                <a:gd name="T21" fmla="*/ 25 h 25"/>
                <a:gd name="T22" fmla="*/ 168 w 176"/>
                <a:gd name="T23" fmla="*/ 24 h 25"/>
                <a:gd name="T24" fmla="*/ 172 w 176"/>
                <a:gd name="T25" fmla="*/ 21 h 25"/>
                <a:gd name="T26" fmla="*/ 175 w 176"/>
                <a:gd name="T27" fmla="*/ 18 h 25"/>
                <a:gd name="T28" fmla="*/ 176 w 176"/>
                <a:gd name="T29" fmla="*/ 12 h 25"/>
                <a:gd name="T30" fmla="*/ 175 w 176"/>
                <a:gd name="T31" fmla="*/ 7 h 25"/>
                <a:gd name="T32" fmla="*/ 172 w 176"/>
                <a:gd name="T33" fmla="*/ 4 h 25"/>
                <a:gd name="T34" fmla="*/ 168 w 176"/>
                <a:gd name="T35" fmla="*/ 1 h 25"/>
                <a:gd name="T36" fmla="*/ 164 w 176"/>
                <a:gd name="T3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5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4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8"/>
                  </a:lnTo>
                  <a:lnTo>
                    <a:pt x="4" y="21"/>
                  </a:lnTo>
                  <a:lnTo>
                    <a:pt x="7" y="24"/>
                  </a:lnTo>
                  <a:lnTo>
                    <a:pt x="12" y="25"/>
                  </a:lnTo>
                  <a:lnTo>
                    <a:pt x="164" y="25"/>
                  </a:lnTo>
                  <a:lnTo>
                    <a:pt x="168" y="24"/>
                  </a:lnTo>
                  <a:lnTo>
                    <a:pt x="172" y="21"/>
                  </a:lnTo>
                  <a:lnTo>
                    <a:pt x="175" y="18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4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0" name="Freeform 1163">
              <a:extLst>
                <a:ext uri="{FF2B5EF4-FFF2-40B4-BE49-F238E27FC236}">
                  <a16:creationId xmlns:a16="http://schemas.microsoft.com/office/drawing/2014/main" xmlns="" id="{430041FE-A5BC-456F-85E7-0E6E667DE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300" y="2516188"/>
              <a:ext cx="104775" cy="82550"/>
            </a:xfrm>
            <a:custGeom>
              <a:avLst/>
              <a:gdLst>
                <a:gd name="T0" fmla="*/ 253 w 266"/>
                <a:gd name="T1" fmla="*/ 205 h 205"/>
                <a:gd name="T2" fmla="*/ 263 w 266"/>
                <a:gd name="T3" fmla="*/ 202 h 205"/>
                <a:gd name="T4" fmla="*/ 266 w 266"/>
                <a:gd name="T5" fmla="*/ 193 h 205"/>
                <a:gd name="T6" fmla="*/ 265 w 266"/>
                <a:gd name="T7" fmla="*/ 56 h 205"/>
                <a:gd name="T8" fmla="*/ 258 w 266"/>
                <a:gd name="T9" fmla="*/ 49 h 205"/>
                <a:gd name="T10" fmla="*/ 217 w 266"/>
                <a:gd name="T11" fmla="*/ 48 h 205"/>
                <a:gd name="T12" fmla="*/ 205 w 266"/>
                <a:gd name="T13" fmla="*/ 43 h 205"/>
                <a:gd name="T14" fmla="*/ 200 w 266"/>
                <a:gd name="T15" fmla="*/ 32 h 205"/>
                <a:gd name="T16" fmla="*/ 192 w 266"/>
                <a:gd name="T17" fmla="*/ 19 h 205"/>
                <a:gd name="T18" fmla="*/ 178 w 266"/>
                <a:gd name="T19" fmla="*/ 9 h 205"/>
                <a:gd name="T20" fmla="*/ 169 w 266"/>
                <a:gd name="T21" fmla="*/ 5 h 205"/>
                <a:gd name="T22" fmla="*/ 166 w 266"/>
                <a:gd name="T23" fmla="*/ 4 h 205"/>
                <a:gd name="T24" fmla="*/ 162 w 266"/>
                <a:gd name="T25" fmla="*/ 4 h 205"/>
                <a:gd name="T26" fmla="*/ 158 w 266"/>
                <a:gd name="T27" fmla="*/ 3 h 205"/>
                <a:gd name="T28" fmla="*/ 154 w 266"/>
                <a:gd name="T29" fmla="*/ 2 h 205"/>
                <a:gd name="T30" fmla="*/ 150 w 266"/>
                <a:gd name="T31" fmla="*/ 1 h 205"/>
                <a:gd name="T32" fmla="*/ 145 w 266"/>
                <a:gd name="T33" fmla="*/ 1 h 205"/>
                <a:gd name="T34" fmla="*/ 140 w 266"/>
                <a:gd name="T35" fmla="*/ 0 h 205"/>
                <a:gd name="T36" fmla="*/ 131 w 266"/>
                <a:gd name="T37" fmla="*/ 0 h 205"/>
                <a:gd name="T38" fmla="*/ 125 w 266"/>
                <a:gd name="T39" fmla="*/ 1 h 205"/>
                <a:gd name="T40" fmla="*/ 121 w 266"/>
                <a:gd name="T41" fmla="*/ 1 h 205"/>
                <a:gd name="T42" fmla="*/ 117 w 266"/>
                <a:gd name="T43" fmla="*/ 2 h 205"/>
                <a:gd name="T44" fmla="*/ 113 w 266"/>
                <a:gd name="T45" fmla="*/ 3 h 205"/>
                <a:gd name="T46" fmla="*/ 110 w 266"/>
                <a:gd name="T47" fmla="*/ 4 h 205"/>
                <a:gd name="T48" fmla="*/ 106 w 266"/>
                <a:gd name="T49" fmla="*/ 4 h 205"/>
                <a:gd name="T50" fmla="*/ 102 w 266"/>
                <a:gd name="T51" fmla="*/ 5 h 205"/>
                <a:gd name="T52" fmla="*/ 92 w 266"/>
                <a:gd name="T53" fmla="*/ 9 h 205"/>
                <a:gd name="T54" fmla="*/ 79 w 266"/>
                <a:gd name="T55" fmla="*/ 19 h 205"/>
                <a:gd name="T56" fmla="*/ 70 w 266"/>
                <a:gd name="T57" fmla="*/ 32 h 205"/>
                <a:gd name="T58" fmla="*/ 65 w 266"/>
                <a:gd name="T59" fmla="*/ 43 h 205"/>
                <a:gd name="T60" fmla="*/ 55 w 266"/>
                <a:gd name="T61" fmla="*/ 48 h 205"/>
                <a:gd name="T62" fmla="*/ 9 w 266"/>
                <a:gd name="T63" fmla="*/ 49 h 205"/>
                <a:gd name="T64" fmla="*/ 1 w 266"/>
                <a:gd name="T65" fmla="*/ 56 h 205"/>
                <a:gd name="T66" fmla="*/ 0 w 266"/>
                <a:gd name="T67" fmla="*/ 193 h 205"/>
                <a:gd name="T68" fmla="*/ 5 w 266"/>
                <a:gd name="T69" fmla="*/ 202 h 205"/>
                <a:gd name="T70" fmla="*/ 13 w 266"/>
                <a:gd name="T71" fmla="*/ 205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66" h="205">
                  <a:moveTo>
                    <a:pt x="13" y="205"/>
                  </a:moveTo>
                  <a:lnTo>
                    <a:pt x="253" y="205"/>
                  </a:lnTo>
                  <a:lnTo>
                    <a:pt x="258" y="204"/>
                  </a:lnTo>
                  <a:lnTo>
                    <a:pt x="263" y="202"/>
                  </a:lnTo>
                  <a:lnTo>
                    <a:pt x="265" y="198"/>
                  </a:lnTo>
                  <a:lnTo>
                    <a:pt x="266" y="193"/>
                  </a:lnTo>
                  <a:lnTo>
                    <a:pt x="266" y="60"/>
                  </a:lnTo>
                  <a:lnTo>
                    <a:pt x="265" y="56"/>
                  </a:lnTo>
                  <a:lnTo>
                    <a:pt x="263" y="52"/>
                  </a:lnTo>
                  <a:lnTo>
                    <a:pt x="258" y="49"/>
                  </a:lnTo>
                  <a:lnTo>
                    <a:pt x="253" y="48"/>
                  </a:lnTo>
                  <a:lnTo>
                    <a:pt x="217" y="48"/>
                  </a:lnTo>
                  <a:lnTo>
                    <a:pt x="207" y="48"/>
                  </a:lnTo>
                  <a:lnTo>
                    <a:pt x="205" y="43"/>
                  </a:lnTo>
                  <a:lnTo>
                    <a:pt x="203" y="38"/>
                  </a:lnTo>
                  <a:lnTo>
                    <a:pt x="200" y="32"/>
                  </a:lnTo>
                  <a:lnTo>
                    <a:pt x="197" y="26"/>
                  </a:lnTo>
                  <a:lnTo>
                    <a:pt x="192" y="19"/>
                  </a:lnTo>
                  <a:lnTo>
                    <a:pt x="186" y="14"/>
                  </a:lnTo>
                  <a:lnTo>
                    <a:pt x="178" y="9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6" y="4"/>
                  </a:lnTo>
                  <a:lnTo>
                    <a:pt x="163" y="4"/>
                  </a:lnTo>
                  <a:lnTo>
                    <a:pt x="162" y="4"/>
                  </a:lnTo>
                  <a:lnTo>
                    <a:pt x="161" y="4"/>
                  </a:lnTo>
                  <a:lnTo>
                    <a:pt x="158" y="3"/>
                  </a:lnTo>
                  <a:lnTo>
                    <a:pt x="155" y="2"/>
                  </a:lnTo>
                  <a:lnTo>
                    <a:pt x="154" y="2"/>
                  </a:lnTo>
                  <a:lnTo>
                    <a:pt x="153" y="1"/>
                  </a:lnTo>
                  <a:lnTo>
                    <a:pt x="150" y="1"/>
                  </a:lnTo>
                  <a:lnTo>
                    <a:pt x="147" y="1"/>
                  </a:lnTo>
                  <a:lnTo>
                    <a:pt x="145" y="1"/>
                  </a:lnTo>
                  <a:lnTo>
                    <a:pt x="144" y="1"/>
                  </a:lnTo>
                  <a:lnTo>
                    <a:pt x="140" y="0"/>
                  </a:lnTo>
                  <a:lnTo>
                    <a:pt x="135" y="0"/>
                  </a:lnTo>
                  <a:lnTo>
                    <a:pt x="131" y="0"/>
                  </a:lnTo>
                  <a:lnTo>
                    <a:pt x="126" y="1"/>
                  </a:lnTo>
                  <a:lnTo>
                    <a:pt x="125" y="1"/>
                  </a:lnTo>
                  <a:lnTo>
                    <a:pt x="124" y="1"/>
                  </a:lnTo>
                  <a:lnTo>
                    <a:pt x="121" y="1"/>
                  </a:lnTo>
                  <a:lnTo>
                    <a:pt x="118" y="1"/>
                  </a:lnTo>
                  <a:lnTo>
                    <a:pt x="117" y="2"/>
                  </a:lnTo>
                  <a:lnTo>
                    <a:pt x="116" y="2"/>
                  </a:lnTo>
                  <a:lnTo>
                    <a:pt x="113" y="3"/>
                  </a:lnTo>
                  <a:lnTo>
                    <a:pt x="110" y="4"/>
                  </a:lnTo>
                  <a:lnTo>
                    <a:pt x="110" y="4"/>
                  </a:lnTo>
                  <a:lnTo>
                    <a:pt x="109" y="4"/>
                  </a:lnTo>
                  <a:lnTo>
                    <a:pt x="106" y="4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1" y="5"/>
                  </a:lnTo>
                  <a:lnTo>
                    <a:pt x="92" y="9"/>
                  </a:lnTo>
                  <a:lnTo>
                    <a:pt x="85" y="14"/>
                  </a:lnTo>
                  <a:lnTo>
                    <a:pt x="79" y="19"/>
                  </a:lnTo>
                  <a:lnTo>
                    <a:pt x="74" y="26"/>
                  </a:lnTo>
                  <a:lnTo>
                    <a:pt x="70" y="32"/>
                  </a:lnTo>
                  <a:lnTo>
                    <a:pt x="67" y="38"/>
                  </a:lnTo>
                  <a:lnTo>
                    <a:pt x="65" y="43"/>
                  </a:lnTo>
                  <a:lnTo>
                    <a:pt x="64" y="48"/>
                  </a:lnTo>
                  <a:lnTo>
                    <a:pt x="55" y="48"/>
                  </a:lnTo>
                  <a:lnTo>
                    <a:pt x="13" y="48"/>
                  </a:lnTo>
                  <a:lnTo>
                    <a:pt x="9" y="49"/>
                  </a:lnTo>
                  <a:lnTo>
                    <a:pt x="5" y="52"/>
                  </a:lnTo>
                  <a:lnTo>
                    <a:pt x="1" y="56"/>
                  </a:lnTo>
                  <a:lnTo>
                    <a:pt x="0" y="60"/>
                  </a:lnTo>
                  <a:lnTo>
                    <a:pt x="0" y="193"/>
                  </a:lnTo>
                  <a:lnTo>
                    <a:pt x="1" y="198"/>
                  </a:lnTo>
                  <a:lnTo>
                    <a:pt x="5" y="202"/>
                  </a:lnTo>
                  <a:lnTo>
                    <a:pt x="9" y="204"/>
                  </a:lnTo>
                  <a:lnTo>
                    <a:pt x="13" y="20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1" name="Freeform 1164">
              <a:extLst>
                <a:ext uri="{FF2B5EF4-FFF2-40B4-BE49-F238E27FC236}">
                  <a16:creationId xmlns:a16="http://schemas.microsoft.com/office/drawing/2014/main" xmlns="" id="{796704C1-487B-43FB-8336-10F28D9A4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1425" y="2767013"/>
              <a:ext cx="34925" cy="34925"/>
            </a:xfrm>
            <a:custGeom>
              <a:avLst/>
              <a:gdLst>
                <a:gd name="T0" fmla="*/ 0 w 88"/>
                <a:gd name="T1" fmla="*/ 88 h 88"/>
                <a:gd name="T2" fmla="*/ 88 w 88"/>
                <a:gd name="T3" fmla="*/ 64 h 88"/>
                <a:gd name="T4" fmla="*/ 25 w 88"/>
                <a:gd name="T5" fmla="*/ 0 h 88"/>
                <a:gd name="T6" fmla="*/ 0 w 88"/>
                <a:gd name="T7" fmla="*/ 8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88">
                  <a:moveTo>
                    <a:pt x="0" y="88"/>
                  </a:moveTo>
                  <a:lnTo>
                    <a:pt x="88" y="64"/>
                  </a:lnTo>
                  <a:lnTo>
                    <a:pt x="25" y="0"/>
                  </a:lnTo>
                  <a:lnTo>
                    <a:pt x="0" y="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2" name="Freeform 1165">
              <a:extLst>
                <a:ext uri="{FF2B5EF4-FFF2-40B4-BE49-F238E27FC236}">
                  <a16:creationId xmlns:a16="http://schemas.microsoft.com/office/drawing/2014/main" xmlns="" id="{C8AE7332-B168-4839-9413-70CF47DC3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5713" y="2701925"/>
              <a:ext cx="87313" cy="85725"/>
            </a:xfrm>
            <a:custGeom>
              <a:avLst/>
              <a:gdLst>
                <a:gd name="T0" fmla="*/ 0 w 218"/>
                <a:gd name="T1" fmla="*/ 145 h 218"/>
                <a:gd name="T2" fmla="*/ 73 w 218"/>
                <a:gd name="T3" fmla="*/ 218 h 218"/>
                <a:gd name="T4" fmla="*/ 218 w 218"/>
                <a:gd name="T5" fmla="*/ 74 h 218"/>
                <a:gd name="T6" fmla="*/ 144 w 218"/>
                <a:gd name="T7" fmla="*/ 0 h 218"/>
                <a:gd name="T8" fmla="*/ 0 w 218"/>
                <a:gd name="T9" fmla="*/ 145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8" h="218">
                  <a:moveTo>
                    <a:pt x="0" y="145"/>
                  </a:moveTo>
                  <a:lnTo>
                    <a:pt x="73" y="218"/>
                  </a:lnTo>
                  <a:lnTo>
                    <a:pt x="218" y="74"/>
                  </a:lnTo>
                  <a:lnTo>
                    <a:pt x="144" y="0"/>
                  </a:lnTo>
                  <a:lnTo>
                    <a:pt x="0" y="14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3" name="Freeform 1166">
              <a:extLst>
                <a:ext uri="{FF2B5EF4-FFF2-40B4-BE49-F238E27FC236}">
                  <a16:creationId xmlns:a16="http://schemas.microsoft.com/office/drawing/2014/main" xmlns="" id="{A26445E2-D268-4050-86CC-6EB1E5803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0800" y="2674938"/>
              <a:ext cx="49213" cy="49213"/>
            </a:xfrm>
            <a:custGeom>
              <a:avLst/>
              <a:gdLst>
                <a:gd name="T0" fmla="*/ 50 w 123"/>
                <a:gd name="T1" fmla="*/ 0 h 123"/>
                <a:gd name="T2" fmla="*/ 0 w 123"/>
                <a:gd name="T3" fmla="*/ 50 h 123"/>
                <a:gd name="T4" fmla="*/ 73 w 123"/>
                <a:gd name="T5" fmla="*/ 123 h 123"/>
                <a:gd name="T6" fmla="*/ 123 w 123"/>
                <a:gd name="T7" fmla="*/ 73 h 123"/>
                <a:gd name="T8" fmla="*/ 50 w 123"/>
                <a:gd name="T9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3" h="123">
                  <a:moveTo>
                    <a:pt x="50" y="0"/>
                  </a:moveTo>
                  <a:lnTo>
                    <a:pt x="0" y="50"/>
                  </a:lnTo>
                  <a:lnTo>
                    <a:pt x="73" y="123"/>
                  </a:lnTo>
                  <a:lnTo>
                    <a:pt x="123" y="73"/>
                  </a:lnTo>
                  <a:lnTo>
                    <a:pt x="5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4" name="Freeform 1167">
              <a:extLst>
                <a:ext uri="{FF2B5EF4-FFF2-40B4-BE49-F238E27FC236}">
                  <a16:creationId xmlns:a16="http://schemas.microsoft.com/office/drawing/2014/main" xmlns="" id="{4316318C-71C4-4159-B0E7-B80F0216B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51125"/>
              <a:ext cx="69850" cy="9525"/>
            </a:xfrm>
            <a:custGeom>
              <a:avLst/>
              <a:gdLst>
                <a:gd name="T0" fmla="*/ 164 w 176"/>
                <a:gd name="T1" fmla="*/ 0 h 23"/>
                <a:gd name="T2" fmla="*/ 12 w 176"/>
                <a:gd name="T3" fmla="*/ 0 h 23"/>
                <a:gd name="T4" fmla="*/ 7 w 176"/>
                <a:gd name="T5" fmla="*/ 1 h 23"/>
                <a:gd name="T6" fmla="*/ 4 w 176"/>
                <a:gd name="T7" fmla="*/ 3 h 23"/>
                <a:gd name="T8" fmla="*/ 1 w 176"/>
                <a:gd name="T9" fmla="*/ 7 h 23"/>
                <a:gd name="T10" fmla="*/ 0 w 176"/>
                <a:gd name="T11" fmla="*/ 12 h 23"/>
                <a:gd name="T12" fmla="*/ 1 w 176"/>
                <a:gd name="T13" fmla="*/ 16 h 23"/>
                <a:gd name="T14" fmla="*/ 4 w 176"/>
                <a:gd name="T15" fmla="*/ 20 h 23"/>
                <a:gd name="T16" fmla="*/ 7 w 176"/>
                <a:gd name="T17" fmla="*/ 23 h 23"/>
                <a:gd name="T18" fmla="*/ 12 w 176"/>
                <a:gd name="T19" fmla="*/ 23 h 23"/>
                <a:gd name="T20" fmla="*/ 164 w 176"/>
                <a:gd name="T21" fmla="*/ 23 h 23"/>
                <a:gd name="T22" fmla="*/ 168 w 176"/>
                <a:gd name="T23" fmla="*/ 23 h 23"/>
                <a:gd name="T24" fmla="*/ 172 w 176"/>
                <a:gd name="T25" fmla="*/ 20 h 23"/>
                <a:gd name="T26" fmla="*/ 175 w 176"/>
                <a:gd name="T27" fmla="*/ 16 h 23"/>
                <a:gd name="T28" fmla="*/ 176 w 176"/>
                <a:gd name="T29" fmla="*/ 12 h 23"/>
                <a:gd name="T30" fmla="*/ 175 w 176"/>
                <a:gd name="T31" fmla="*/ 7 h 23"/>
                <a:gd name="T32" fmla="*/ 172 w 176"/>
                <a:gd name="T33" fmla="*/ 3 h 23"/>
                <a:gd name="T34" fmla="*/ 168 w 176"/>
                <a:gd name="T35" fmla="*/ 1 h 23"/>
                <a:gd name="T36" fmla="*/ 164 w 176"/>
                <a:gd name="T3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3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3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5" name="Freeform 1168">
              <a:extLst>
                <a:ext uri="{FF2B5EF4-FFF2-40B4-BE49-F238E27FC236}">
                  <a16:creationId xmlns:a16="http://schemas.microsoft.com/office/drawing/2014/main" xmlns="" id="{527DBA08-4A05-4BCA-B844-A187DF7ED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79700"/>
              <a:ext cx="69850" cy="9525"/>
            </a:xfrm>
            <a:custGeom>
              <a:avLst/>
              <a:gdLst>
                <a:gd name="T0" fmla="*/ 176 w 176"/>
                <a:gd name="T1" fmla="*/ 11 h 23"/>
                <a:gd name="T2" fmla="*/ 175 w 176"/>
                <a:gd name="T3" fmla="*/ 7 h 23"/>
                <a:gd name="T4" fmla="*/ 172 w 176"/>
                <a:gd name="T5" fmla="*/ 3 h 23"/>
                <a:gd name="T6" fmla="*/ 168 w 176"/>
                <a:gd name="T7" fmla="*/ 1 h 23"/>
                <a:gd name="T8" fmla="*/ 164 w 176"/>
                <a:gd name="T9" fmla="*/ 0 h 23"/>
                <a:gd name="T10" fmla="*/ 12 w 176"/>
                <a:gd name="T11" fmla="*/ 0 h 23"/>
                <a:gd name="T12" fmla="*/ 7 w 176"/>
                <a:gd name="T13" fmla="*/ 1 h 23"/>
                <a:gd name="T14" fmla="*/ 4 w 176"/>
                <a:gd name="T15" fmla="*/ 3 h 23"/>
                <a:gd name="T16" fmla="*/ 1 w 176"/>
                <a:gd name="T17" fmla="*/ 7 h 23"/>
                <a:gd name="T18" fmla="*/ 0 w 176"/>
                <a:gd name="T19" fmla="*/ 11 h 23"/>
                <a:gd name="T20" fmla="*/ 1 w 176"/>
                <a:gd name="T21" fmla="*/ 16 h 23"/>
                <a:gd name="T22" fmla="*/ 4 w 176"/>
                <a:gd name="T23" fmla="*/ 20 h 23"/>
                <a:gd name="T24" fmla="*/ 7 w 176"/>
                <a:gd name="T25" fmla="*/ 22 h 23"/>
                <a:gd name="T26" fmla="*/ 12 w 176"/>
                <a:gd name="T27" fmla="*/ 23 h 23"/>
                <a:gd name="T28" fmla="*/ 164 w 176"/>
                <a:gd name="T29" fmla="*/ 23 h 23"/>
                <a:gd name="T30" fmla="*/ 168 w 176"/>
                <a:gd name="T31" fmla="*/ 22 h 23"/>
                <a:gd name="T32" fmla="*/ 172 w 176"/>
                <a:gd name="T33" fmla="*/ 20 h 23"/>
                <a:gd name="T34" fmla="*/ 175 w 176"/>
                <a:gd name="T35" fmla="*/ 16 h 23"/>
                <a:gd name="T36" fmla="*/ 176 w 176"/>
                <a:gd name="T37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76" y="11"/>
                  </a:move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2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2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6" name="Freeform 1169">
              <a:extLst>
                <a:ext uri="{FF2B5EF4-FFF2-40B4-BE49-F238E27FC236}">
                  <a16:creationId xmlns:a16="http://schemas.microsoft.com/office/drawing/2014/main" xmlns="" id="{4C89D2D4-8C61-4BC8-9EBB-1CC3995E9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708275"/>
              <a:ext cx="46038" cy="9525"/>
            </a:xfrm>
            <a:custGeom>
              <a:avLst/>
              <a:gdLst>
                <a:gd name="T0" fmla="*/ 12 w 115"/>
                <a:gd name="T1" fmla="*/ 0 h 24"/>
                <a:gd name="T2" fmla="*/ 7 w 115"/>
                <a:gd name="T3" fmla="*/ 1 h 24"/>
                <a:gd name="T4" fmla="*/ 4 w 115"/>
                <a:gd name="T5" fmla="*/ 3 h 24"/>
                <a:gd name="T6" fmla="*/ 1 w 115"/>
                <a:gd name="T7" fmla="*/ 8 h 24"/>
                <a:gd name="T8" fmla="*/ 0 w 115"/>
                <a:gd name="T9" fmla="*/ 12 h 24"/>
                <a:gd name="T10" fmla="*/ 1 w 115"/>
                <a:gd name="T11" fmla="*/ 17 h 24"/>
                <a:gd name="T12" fmla="*/ 4 w 115"/>
                <a:gd name="T13" fmla="*/ 21 h 24"/>
                <a:gd name="T14" fmla="*/ 7 w 115"/>
                <a:gd name="T15" fmla="*/ 23 h 24"/>
                <a:gd name="T16" fmla="*/ 12 w 115"/>
                <a:gd name="T17" fmla="*/ 24 h 24"/>
                <a:gd name="T18" fmla="*/ 103 w 115"/>
                <a:gd name="T19" fmla="*/ 24 h 24"/>
                <a:gd name="T20" fmla="*/ 108 w 115"/>
                <a:gd name="T21" fmla="*/ 23 h 24"/>
                <a:gd name="T22" fmla="*/ 112 w 115"/>
                <a:gd name="T23" fmla="*/ 21 h 24"/>
                <a:gd name="T24" fmla="*/ 114 w 115"/>
                <a:gd name="T25" fmla="*/ 17 h 24"/>
                <a:gd name="T26" fmla="*/ 115 w 115"/>
                <a:gd name="T27" fmla="*/ 12 h 24"/>
                <a:gd name="T28" fmla="*/ 114 w 115"/>
                <a:gd name="T29" fmla="*/ 8 h 24"/>
                <a:gd name="T30" fmla="*/ 112 w 115"/>
                <a:gd name="T31" fmla="*/ 3 h 24"/>
                <a:gd name="T32" fmla="*/ 108 w 115"/>
                <a:gd name="T33" fmla="*/ 1 h 24"/>
                <a:gd name="T34" fmla="*/ 103 w 115"/>
                <a:gd name="T35" fmla="*/ 0 h 24"/>
                <a:gd name="T36" fmla="*/ 12 w 115"/>
                <a:gd name="T3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5" h="24">
                  <a:moveTo>
                    <a:pt x="12" y="0"/>
                  </a:moveTo>
                  <a:lnTo>
                    <a:pt x="7" y="1"/>
                  </a:lnTo>
                  <a:lnTo>
                    <a:pt x="4" y="3"/>
                  </a:lnTo>
                  <a:lnTo>
                    <a:pt x="1" y="8"/>
                  </a:lnTo>
                  <a:lnTo>
                    <a:pt x="0" y="12"/>
                  </a:lnTo>
                  <a:lnTo>
                    <a:pt x="1" y="17"/>
                  </a:lnTo>
                  <a:lnTo>
                    <a:pt x="4" y="21"/>
                  </a:lnTo>
                  <a:lnTo>
                    <a:pt x="7" y="23"/>
                  </a:lnTo>
                  <a:lnTo>
                    <a:pt x="12" y="24"/>
                  </a:lnTo>
                  <a:lnTo>
                    <a:pt x="103" y="24"/>
                  </a:lnTo>
                  <a:lnTo>
                    <a:pt x="108" y="23"/>
                  </a:lnTo>
                  <a:lnTo>
                    <a:pt x="112" y="21"/>
                  </a:lnTo>
                  <a:lnTo>
                    <a:pt x="114" y="17"/>
                  </a:lnTo>
                  <a:lnTo>
                    <a:pt x="115" y="12"/>
                  </a:lnTo>
                  <a:lnTo>
                    <a:pt x="114" y="8"/>
                  </a:lnTo>
                  <a:lnTo>
                    <a:pt x="112" y="3"/>
                  </a:lnTo>
                  <a:lnTo>
                    <a:pt x="108" y="1"/>
                  </a:lnTo>
                  <a:lnTo>
                    <a:pt x="103" y="0"/>
                  </a:lnTo>
                  <a:lnTo>
                    <a:pt x="1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</p:grpSp>
      <p:sp>
        <p:nvSpPr>
          <p:cNvPr id="17" name="Oval 15">
            <a:extLst>
              <a:ext uri="{FF2B5EF4-FFF2-40B4-BE49-F238E27FC236}">
                <a16:creationId xmlns:a16="http://schemas.microsoft.com/office/drawing/2014/main" xmlns="" id="{BDB611C0-188C-4800-8C8D-7405100DC7C7}"/>
              </a:ext>
            </a:extLst>
          </p:cNvPr>
          <p:cNvSpPr/>
          <p:nvPr/>
        </p:nvSpPr>
        <p:spPr>
          <a:xfrm>
            <a:off x="8460432" y="311832"/>
            <a:ext cx="62018" cy="60730"/>
          </a:xfrm>
          <a:prstGeom prst="ellipse">
            <a:avLst/>
          </a:prstGeom>
          <a:solidFill>
            <a:srgbClr val="769BC9">
              <a:lumMod val="50000"/>
            </a:srgbClr>
          </a:solidFill>
          <a:ln w="38100" cap="flat" cmpd="sng" algn="ctr">
            <a:solidFill>
              <a:sysClr val="window" lastClr="FFFFFF"/>
            </a:solidFill>
            <a:prstDash val="solid"/>
            <a:miter lim="800000"/>
          </a:ln>
          <a:effectLst/>
        </p:spPr>
        <p:txBody>
          <a:bodyPr lIns="91204" tIns="45604" rIns="91204" bIns="45604" rtlCol="0" anchor="ctr"/>
          <a:lstStyle/>
          <a:p>
            <a:pPr algn="ctr" defTabSz="912031"/>
            <a:endParaRPr lang="en-US" sz="1600" kern="0" dirty="0">
              <a:solidFill>
                <a:prstClr val="white"/>
              </a:solidFill>
              <a:latin typeface="Calibri Light"/>
            </a:endParaRPr>
          </a:p>
        </p:txBody>
      </p:sp>
      <p:sp>
        <p:nvSpPr>
          <p:cNvPr id="18" name="TextBox 17"/>
          <p:cNvSpPr txBox="1"/>
          <p:nvPr/>
        </p:nvSpPr>
        <p:spPr>
          <a:xfrm>
            <a:off x="8026763" y="19891"/>
            <a:ext cx="1488860" cy="307542"/>
          </a:xfrm>
          <a:prstGeom prst="rect">
            <a:avLst/>
          </a:prstGeom>
          <a:noFill/>
        </p:spPr>
        <p:txBody>
          <a:bodyPr wrap="square" lIns="91204" tIns="45604" rIns="91204" bIns="45604" rtlCol="0">
            <a:spAutoFit/>
          </a:bodyPr>
          <a:lstStyle/>
          <a:p>
            <a:pPr defTabSz="912031">
              <a:defRPr/>
            </a:pPr>
            <a:r>
              <a:rPr lang="ru-RU" sz="1400" b="1" kern="0" dirty="0">
                <a:solidFill>
                  <a:srgbClr val="FFFFFF"/>
                </a:solidFill>
              </a:rPr>
              <a:t>млн рублей</a:t>
            </a:r>
          </a:p>
        </p:txBody>
      </p:sp>
    </p:spTree>
    <p:extLst>
      <p:ext uri="{BB962C8B-B14F-4D97-AF65-F5344CB8AC3E}">
        <p14:creationId xmlns:p14="http://schemas.microsoft.com/office/powerpoint/2010/main" val="30210372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100">
        <p14:switch dir="r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alphaModFix amt="88000"/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39"/>
          <p:cNvSpPr>
            <a:spLocks noEditPoints="1"/>
          </p:cNvSpPr>
          <p:nvPr/>
        </p:nvSpPr>
        <p:spPr bwMode="auto">
          <a:xfrm>
            <a:off x="1907703" y="192187"/>
            <a:ext cx="5247529" cy="996371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088" tIns="45546" rIns="91088" bIns="45546" numCol="1" anchor="t" anchorCtr="0" compatLnSpc="1">
            <a:prstTxWarp prst="textNoShape">
              <a:avLst/>
            </a:prstTxWarp>
          </a:bodyPr>
          <a:lstStyle/>
          <a:p>
            <a:pPr defTabSz="910733">
              <a:defRPr/>
            </a:pPr>
            <a:endParaRPr lang="en-US" kern="0">
              <a:solidFill>
                <a:srgbClr val="4472C4">
                  <a:lumMod val="75000"/>
                </a:srgbClr>
              </a:solidFill>
            </a:endParaRPr>
          </a:p>
        </p:txBody>
      </p:sp>
      <p:sp>
        <p:nvSpPr>
          <p:cNvPr id="3" name="Google Shape;63;p13"/>
          <p:cNvSpPr txBox="1">
            <a:spLocks/>
          </p:cNvSpPr>
          <p:nvPr/>
        </p:nvSpPr>
        <p:spPr>
          <a:xfrm>
            <a:off x="1140632" y="51470"/>
            <a:ext cx="7069709" cy="97151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021" tIns="91021" rIns="91021" bIns="91021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9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МУНИЦИПАЛЬНАЯ ПРОГРАММА</a:t>
            </a:r>
          </a:p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9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«ОБЕСПЕЧЕНИЕ КАЧЕСТВЕННЫМ ЖИЛЬЕМ»</a:t>
            </a:r>
          </a:p>
        </p:txBody>
      </p:sp>
      <p:graphicFrame>
        <p:nvGraphicFramePr>
          <p:cNvPr id="5" name="Таблица 4">
            <a:extLst>
              <a:ext uri="{FF2B5EF4-FFF2-40B4-BE49-F238E27FC236}">
                <a16:creationId xmlns:a16="http://schemas.microsoft.com/office/drawing/2014/main" xmlns="" id="{317C8867-CA40-4227-8067-B2D5E336EFA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08290206"/>
              </p:ext>
            </p:extLst>
          </p:nvPr>
        </p:nvGraphicFramePr>
        <p:xfrm>
          <a:off x="251520" y="1247311"/>
          <a:ext cx="8708507" cy="3286794"/>
        </p:xfrm>
        <a:graphic>
          <a:graphicData uri="http://schemas.openxmlformats.org/drawingml/2006/table">
            <a:tbl>
              <a:tblPr/>
              <a:tblGrid>
                <a:gridCol w="432048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324036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787627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xmlns="" val="2060876888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xmlns="" val="2174776356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xmlns="" val="4055745400"/>
                    </a:ext>
                  </a:extLst>
                </a:gridCol>
              </a:tblGrid>
              <a:tr h="411595"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№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п/п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60000"/>
                        <a:lumOff val="4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Перечень основных показателей муниципальной программы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60000"/>
                        <a:lumOff val="4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827088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235075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43063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Ед. изм.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60000"/>
                        <a:lumOff val="4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2023 год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(факт)</a:t>
                      </a:r>
                    </a:p>
                  </a:txBody>
                  <a:tcPr marL="93608" marR="93608" marT="28727" marB="2872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60000"/>
                        <a:lumOff val="4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2024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(оценка)</a:t>
                      </a:r>
                    </a:p>
                  </a:txBody>
                  <a:tcPr marL="93614" marR="93614" marT="28732" marB="2873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60000"/>
                        <a:lumOff val="4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2025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3614" marR="93614" marT="28732" marB="2873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6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2026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3614" marR="93614" marT="28732" marB="2873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6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2027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3614" marR="93614" marT="28732" marB="2873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6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401265"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1.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309" marB="38309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60000"/>
                        <a:lumOff val="4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827088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235075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43063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Общая площадь жилых помещений, приходящаяся в среднем на одного жителя</a:t>
                      </a:r>
                      <a:endParaRPr kumimoji="0" lang="ru-RU" altLang="ru-RU" sz="115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+mn-cs"/>
                      </a:endParaRPr>
                    </a:p>
                  </a:txBody>
                  <a:tcPr marL="93608" marR="93608" marT="38303" marB="38303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60000"/>
                        <a:lumOff val="4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150" b="1" dirty="0">
                          <a:effectLst/>
                          <a:latin typeface="Times New Roman"/>
                          <a:ea typeface="Times New Roman"/>
                        </a:rPr>
                        <a:t>кв. м</a:t>
                      </a: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60000"/>
                        <a:lumOff val="4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5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25,0</a:t>
                      </a:r>
                      <a:endParaRPr kumimoji="0" lang="ru-RU" sz="115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+mn-cs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60000"/>
                        <a:lumOff val="4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5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25,0</a:t>
                      </a:r>
                      <a:endParaRPr kumimoji="0" lang="ru-RU" sz="115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+mn-cs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60000"/>
                        <a:lumOff val="4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5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25,1</a:t>
                      </a:r>
                      <a:endParaRPr kumimoji="0" lang="ru-RU" sz="115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+mn-cs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5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25,2</a:t>
                      </a:r>
                      <a:endParaRPr kumimoji="0" lang="ru-RU" sz="115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+mn-cs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5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25,3</a:t>
                      </a:r>
                      <a:endParaRPr kumimoji="0" lang="ru-RU" sz="115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+mn-cs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205403"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2.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60000"/>
                        <a:lumOff val="4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827088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235075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43063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indent="0" algn="just" defTabSz="914400" rtl="0" eaLnBrk="0" fontAlgn="auto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11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Годовой объем ввода жилья</a:t>
                      </a:r>
                    </a:p>
                  </a:txBody>
                  <a:tcPr marL="93614" marR="93614" marT="38322" marB="3832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60000"/>
                        <a:lumOff val="4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150" b="1" dirty="0">
                          <a:effectLst/>
                          <a:latin typeface="Times New Roman"/>
                          <a:ea typeface="Times New Roman"/>
                        </a:rPr>
                        <a:t>тыс. кв. м.</a:t>
                      </a: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60000"/>
                        <a:lumOff val="4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5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32,3</a:t>
                      </a:r>
                      <a:endParaRPr kumimoji="0" lang="ru-RU" sz="115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+mn-cs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60000"/>
                        <a:lumOff val="4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5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33,0</a:t>
                      </a:r>
                      <a:endParaRPr kumimoji="0" lang="ru-RU" sz="115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+mn-cs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60000"/>
                        <a:lumOff val="4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5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34,0</a:t>
                      </a:r>
                      <a:endParaRPr kumimoji="0" lang="ru-RU" sz="115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+mn-cs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5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35,0</a:t>
                      </a:r>
                      <a:endParaRPr kumimoji="0" lang="ru-RU" sz="115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+mn-cs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5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36,0</a:t>
                      </a:r>
                      <a:endParaRPr kumimoji="0" lang="ru-RU" sz="115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+mn-cs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737993"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3.</a:t>
                      </a:r>
                    </a:p>
                  </a:txBody>
                  <a:tcPr marL="93608" marR="93608" marT="38309" marB="38309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60000"/>
                        <a:lumOff val="4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11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Количество молодых семей, которым предоставлена социальная выплата за счет средств местного бюджета на улучшение жилищных условий (за отчётный год)</a:t>
                      </a:r>
                      <a:endParaRPr kumimoji="0" lang="ru-RU" altLang="ru-RU" sz="115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+mn-cs"/>
                      </a:endParaRPr>
                    </a:p>
                  </a:txBody>
                  <a:tcPr marL="93614" marR="93614" marT="38322" marB="3832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60000"/>
                        <a:lumOff val="4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150" b="1" dirty="0">
                          <a:effectLst/>
                          <a:latin typeface="Times New Roman"/>
                          <a:ea typeface="Times New Roman"/>
                        </a:rPr>
                        <a:t>Кол-во</a:t>
                      </a:r>
                    </a:p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150" b="1" dirty="0">
                          <a:effectLst/>
                          <a:latin typeface="Times New Roman"/>
                          <a:ea typeface="Times New Roman"/>
                        </a:rPr>
                        <a:t>семей</a:t>
                      </a: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60000"/>
                        <a:lumOff val="4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5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44</a:t>
                      </a:r>
                      <a:endParaRPr kumimoji="0" lang="ru-RU" sz="115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+mn-cs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60000"/>
                        <a:lumOff val="4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5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100</a:t>
                      </a:r>
                      <a:endParaRPr kumimoji="0" lang="ru-RU" sz="115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+mn-cs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60000"/>
                        <a:lumOff val="4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5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100</a:t>
                      </a:r>
                      <a:endParaRPr kumimoji="0" lang="ru-RU" sz="115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+mn-cs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5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100</a:t>
                      </a:r>
                      <a:endParaRPr kumimoji="0" lang="ru-RU" sz="115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+mn-cs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5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100</a:t>
                      </a:r>
                      <a:endParaRPr kumimoji="0" lang="ru-RU" sz="115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+mn-cs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854885"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4.</a:t>
                      </a:r>
                    </a:p>
                  </a:txBody>
                  <a:tcPr marL="93608" marR="93608" marT="38309" marB="38309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60000"/>
                        <a:lumOff val="4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11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Количество разработанных проектов территориального планирования и (или) документов градостроительного зонирования и (или) проектов документации по планировке территории (за отчётный год)</a:t>
                      </a:r>
                    </a:p>
                  </a:txBody>
                  <a:tcPr marL="93614" marR="93614" marT="38322" marB="3832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60000"/>
                        <a:lumOff val="4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150" b="1" dirty="0">
                          <a:effectLst/>
                          <a:latin typeface="Times New Roman"/>
                          <a:ea typeface="Times New Roman"/>
                        </a:rPr>
                        <a:t>штук</a:t>
                      </a: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60000"/>
                        <a:lumOff val="4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5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1</a:t>
                      </a:r>
                      <a:endParaRPr kumimoji="0" lang="ru-RU" sz="115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+mn-cs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60000"/>
                        <a:lumOff val="4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5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-</a:t>
                      </a:r>
                      <a:endParaRPr kumimoji="0" lang="ru-RU" sz="115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+mn-cs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60000"/>
                        <a:lumOff val="4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5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-</a:t>
                      </a:r>
                      <a:endParaRPr kumimoji="0" lang="ru-RU" sz="115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+mn-cs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5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2</a:t>
                      </a:r>
                      <a:endParaRPr kumimoji="0" lang="ru-RU" sz="115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+mn-cs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5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2</a:t>
                      </a:r>
                      <a:endParaRPr kumimoji="0" lang="ru-RU" sz="115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+mn-cs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372089"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5.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309" marB="38309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60000"/>
                        <a:lumOff val="4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846138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254125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62113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701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273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845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417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989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115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Доля малоэтажного и индивидуального жилья в общем объеме ввода жилья (за отчётный год)</a:t>
                      </a:r>
                      <a:endParaRPr kumimoji="0" lang="ru-RU" altLang="ru-RU" sz="115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+mn-cs"/>
                      </a:endParaRPr>
                    </a:p>
                  </a:txBody>
                  <a:tcPr marL="93614" marR="93614" marT="38322" marB="3832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60000"/>
                        <a:lumOff val="4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150" b="1" dirty="0">
                          <a:effectLst/>
                          <a:latin typeface="Times New Roman"/>
                          <a:ea typeface="Times New Roman"/>
                        </a:rPr>
                        <a:t>%</a:t>
                      </a: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60000"/>
                        <a:lumOff val="4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5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81,9</a:t>
                      </a:r>
                      <a:endParaRPr kumimoji="0" lang="ru-RU" sz="115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+mn-cs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60000"/>
                        <a:lumOff val="4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5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81,9</a:t>
                      </a:r>
                      <a:endParaRPr kumimoji="0" lang="ru-RU" sz="115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+mn-cs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5">
                        <a:lumMod val="60000"/>
                        <a:lumOff val="4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5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81,9</a:t>
                      </a:r>
                      <a:endParaRPr kumimoji="0" lang="ru-RU" sz="115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+mn-cs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5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-</a:t>
                      </a:r>
                      <a:endParaRPr kumimoji="0" lang="ru-RU" sz="115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+mn-cs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5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-</a:t>
                      </a:r>
                      <a:endParaRPr kumimoji="0" lang="ru-RU" sz="115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+mn-cs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5681658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100">
        <p14:switch dir="r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alphaModFix amt="88000"/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1" name="Рисунок 20"/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2651" t="5561" r="15685" b="33011"/>
          <a:stretch/>
        </p:blipFill>
        <p:spPr>
          <a:xfrm>
            <a:off x="3275856" y="1707654"/>
            <a:ext cx="5722744" cy="3319050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sp>
        <p:nvSpPr>
          <p:cNvPr id="2" name="Freeform 39"/>
          <p:cNvSpPr>
            <a:spLocks noEditPoints="1"/>
          </p:cNvSpPr>
          <p:nvPr/>
        </p:nvSpPr>
        <p:spPr bwMode="auto">
          <a:xfrm>
            <a:off x="1017854" y="241987"/>
            <a:ext cx="7057101" cy="1105627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088" tIns="45546" rIns="91088" bIns="45546" numCol="1" anchor="t" anchorCtr="0" compatLnSpc="1">
            <a:prstTxWarp prst="textNoShape">
              <a:avLst/>
            </a:prstTxWarp>
          </a:bodyPr>
          <a:lstStyle/>
          <a:p>
            <a:pPr defTabSz="910733">
              <a:defRPr/>
            </a:pPr>
            <a:endParaRPr lang="en-US" kern="0">
              <a:solidFill>
                <a:srgbClr val="4472C4">
                  <a:lumMod val="75000"/>
                </a:srgbClr>
              </a:solidFill>
            </a:endParaRPr>
          </a:p>
        </p:txBody>
      </p:sp>
      <p:sp>
        <p:nvSpPr>
          <p:cNvPr id="3" name="Google Shape;63;p13"/>
          <p:cNvSpPr txBox="1">
            <a:spLocks/>
          </p:cNvSpPr>
          <p:nvPr/>
        </p:nvSpPr>
        <p:spPr>
          <a:xfrm>
            <a:off x="329449" y="265399"/>
            <a:ext cx="8441744" cy="97151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021" tIns="91021" rIns="91021" bIns="91021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85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МУНИЦИПАЛЬНАЯ ПРОГРАММА</a:t>
            </a:r>
          </a:p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85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«РАЗВИТИЕ ТЕХНОЛОГИЙ ЦИФРОВОГО МУНИЦИПАЛИТЕТА И </a:t>
            </a:r>
            <a:endParaRPr lang="ru-RU" altLang="ru-RU" sz="1850" dirty="0" smtClean="0">
              <a:solidFill>
                <a:srgbClr val="FFFF00"/>
              </a:solidFill>
              <a:effectLst>
                <a:glow rad="127000">
                  <a:prstClr val="black"/>
                </a:glow>
              </a:effectLst>
              <a:latin typeface="Calibri"/>
              <a:ea typeface="+mn-ea"/>
              <a:cs typeface="Raleway" panose="020B0604020202020204" charset="0"/>
            </a:endParaRPr>
          </a:p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850" dirty="0" smtClean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ИНФРАСТРУКТУРЫ </a:t>
            </a:r>
            <a:r>
              <a:rPr lang="ru-RU" altLang="ru-RU" sz="185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СВЯЗИ В ГОРОДЕ КОМСОМОЛЬСКЕ-НА-АМУРЕ»</a:t>
            </a:r>
          </a:p>
        </p:txBody>
      </p:sp>
      <p:graphicFrame>
        <p:nvGraphicFramePr>
          <p:cNvPr id="4" name="Group 1268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447336541"/>
              </p:ext>
            </p:extLst>
          </p:nvPr>
        </p:nvGraphicFramePr>
        <p:xfrm>
          <a:off x="537642" y="1923678"/>
          <a:ext cx="8186182" cy="1293543"/>
        </p:xfrm>
        <a:graphic>
          <a:graphicData uri="http://schemas.openxmlformats.org/drawingml/2006/table">
            <a:tbl>
              <a:tblPr/>
              <a:tblGrid>
                <a:gridCol w="4042757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831057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</a:tblGrid>
              <a:tr h="470965"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Наименование основных направлений расходов</a:t>
                      </a:r>
                    </a:p>
                  </a:txBody>
                  <a:tcPr marL="91445" marR="91445" marT="45580" marB="45580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2023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год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(факт)</a:t>
                      </a:r>
                    </a:p>
                  </a:txBody>
                  <a:tcPr marL="91445" marR="91445" marT="45580" marB="45580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2024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(оценка)</a:t>
                      </a:r>
                    </a:p>
                  </a:txBody>
                  <a:tcPr marL="91452" marR="91452" marT="45596" marB="45596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2025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</a:endParaRPr>
                    </a:p>
                  </a:txBody>
                  <a:tcPr marL="91452" marR="91452" marT="45596" marB="45596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2026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</a:endParaRPr>
                    </a:p>
                  </a:txBody>
                  <a:tcPr marL="91452" marR="91452" marT="45596" marB="45596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2027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</a:endParaRPr>
                    </a:p>
                  </a:txBody>
                  <a:tcPr marL="91452" marR="91452" marT="45596" marB="45596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75057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846138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254125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62113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701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273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845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417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989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Развитие информационных платформ, систем и публичных сервисов, перевод рабочих процессов и информации в цифровой вид. Внедрение автоматизированных рабочих процессов</a:t>
                      </a:r>
                    </a:p>
                  </a:txBody>
                  <a:tcPr marL="91446" marR="91446" marT="45529" marB="45529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3483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4,1</a:t>
                      </a:r>
                    </a:p>
                    <a:p>
                      <a:pPr algn="ctr"/>
                      <a:endParaRPr lang="ru-RU" sz="1200" b="1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91446" marR="91446" marT="45529" marB="45529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6,5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46" marR="91446" marT="45529" marB="45529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6,5</a:t>
                      </a:r>
                    </a:p>
                  </a:txBody>
                  <a:tcPr marL="91457" marR="91457" marT="45574" marB="45574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6,5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74" marB="45574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6,5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74" marB="45574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</a:tbl>
          </a:graphicData>
        </a:graphic>
      </p:graphicFrame>
      <p:sp>
        <p:nvSpPr>
          <p:cNvPr id="5" name="Прямоугольник 4">
            <a:extLst>
              <a:ext uri="{FF2B5EF4-FFF2-40B4-BE49-F238E27FC236}">
                <a16:creationId xmlns:a16="http://schemas.microsoft.com/office/drawing/2014/main" xmlns="" id="{3E9F60B7-7661-465A-8E84-4232585A9588}"/>
              </a:ext>
            </a:extLst>
          </p:cNvPr>
          <p:cNvSpPr/>
          <p:nvPr/>
        </p:nvSpPr>
        <p:spPr>
          <a:xfrm>
            <a:off x="490274" y="1254290"/>
            <a:ext cx="8280919" cy="569152"/>
          </a:xfrm>
          <a:prstGeom prst="rect">
            <a:avLst/>
          </a:prstGeom>
        </p:spPr>
        <p:txBody>
          <a:bodyPr wrap="square" lIns="91204" tIns="45604" rIns="91204" bIns="45604">
            <a:spAutoFit/>
          </a:bodyPr>
          <a:lstStyle/>
          <a:p>
            <a:pPr algn="just">
              <a:defRPr/>
            </a:pPr>
            <a:r>
              <a:rPr lang="ru-RU" sz="1600" b="1" i="1" u="sng" dirty="0">
                <a:solidFill>
                  <a:srgbClr val="000000"/>
                </a:solidFill>
              </a:rPr>
              <a:t>Цель муниципальной программы</a:t>
            </a:r>
            <a:r>
              <a:rPr lang="ru-RU" sz="1600" b="1" i="1" dirty="0">
                <a:solidFill>
                  <a:srgbClr val="000000"/>
                </a:solidFill>
              </a:rPr>
              <a:t> </a:t>
            </a:r>
            <a:r>
              <a:rPr lang="ru-RU" sz="1500" b="1" i="1" dirty="0">
                <a:solidFill>
                  <a:srgbClr val="000000"/>
                </a:solidFill>
              </a:rPr>
              <a:t>- </a:t>
            </a:r>
            <a:r>
              <a:rPr lang="ru-RU" sz="1500" b="1" dirty="0">
                <a:solidFill>
                  <a:srgbClr val="000000"/>
                </a:solidFill>
              </a:rPr>
              <a:t>повышение эффективности муниципальных структур за счет перехода на цифровые технологии и развития инфраструктуры связи</a:t>
            </a:r>
          </a:p>
        </p:txBody>
      </p:sp>
      <p:graphicFrame>
        <p:nvGraphicFramePr>
          <p:cNvPr id="6" name="Таблица 5">
            <a:extLst>
              <a:ext uri="{FF2B5EF4-FFF2-40B4-BE49-F238E27FC236}">
                <a16:creationId xmlns:a16="http://schemas.microsoft.com/office/drawing/2014/main" xmlns="" id="{1F393CCF-7783-40A7-96A8-FF69A88B373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28176101"/>
              </p:ext>
            </p:extLst>
          </p:nvPr>
        </p:nvGraphicFramePr>
        <p:xfrm>
          <a:off x="541430" y="3579862"/>
          <a:ext cx="8178606" cy="1312156"/>
        </p:xfrm>
        <a:graphic>
          <a:graphicData uri="http://schemas.openxmlformats.org/drawingml/2006/table">
            <a:tbl>
              <a:tblPr/>
              <a:tblGrid>
                <a:gridCol w="50150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265078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9408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78807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859712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859712">
                  <a:extLst>
                    <a:ext uri="{9D8B030D-6E8A-4147-A177-3AD203B41FA5}">
                      <a16:colId xmlns:a16="http://schemas.microsoft.com/office/drawing/2014/main" xmlns="" val="2060876888"/>
                    </a:ext>
                  </a:extLst>
                </a:gridCol>
                <a:gridCol w="859712">
                  <a:extLst>
                    <a:ext uri="{9D8B030D-6E8A-4147-A177-3AD203B41FA5}">
                      <a16:colId xmlns:a16="http://schemas.microsoft.com/office/drawing/2014/main" xmlns="" val="2174776356"/>
                    </a:ext>
                  </a:extLst>
                </a:gridCol>
                <a:gridCol w="859712">
                  <a:extLst>
                    <a:ext uri="{9D8B030D-6E8A-4147-A177-3AD203B41FA5}">
                      <a16:colId xmlns:a16="http://schemas.microsoft.com/office/drawing/2014/main" xmlns="" val="4055745400"/>
                    </a:ext>
                  </a:extLst>
                </a:gridCol>
              </a:tblGrid>
              <a:tr h="504034"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№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п/п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Значения основных показателей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827088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235075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43063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Ед. изм.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2023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год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(факт)</a:t>
                      </a:r>
                    </a:p>
                  </a:txBody>
                  <a:tcPr marL="93608" marR="93608" marT="38303" marB="3830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2024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(оценка)</a:t>
                      </a:r>
                    </a:p>
                  </a:txBody>
                  <a:tcPr marL="93614" marR="93614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2025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3614" marR="93614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2026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3614" marR="93614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2027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3614" marR="93614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808122"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1.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301" marB="38301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BBB59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827088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235075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43063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Уровень удовлетворенности граждан качеством предоставления муниципальных услуг</a:t>
                      </a:r>
                      <a:endParaRPr kumimoji="0" lang="ru-RU" altLang="ru-RU" sz="12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3608" marR="93608" marT="38301" marB="38301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BBB59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%,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не менее</a:t>
                      </a:r>
                    </a:p>
                  </a:txBody>
                  <a:tcPr marL="93608" marR="93608" marT="38301" marB="3830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96,0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8" marR="93608" marT="38301" marB="3830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95,0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8" marR="93608" marT="38301" marB="3830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95,0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8" marR="93608" marT="38301" marB="3830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95,0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8" marR="93608" marT="38301" marB="3830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95,0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8" marR="93608" marT="38301" marB="38301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</a:tbl>
          </a:graphicData>
        </a:graphic>
      </p:graphicFrame>
      <p:sp>
        <p:nvSpPr>
          <p:cNvPr id="7" name="Arrow: Chevron 3">
            <a:extLst>
              <a:ext uri="{FF2B5EF4-FFF2-40B4-BE49-F238E27FC236}">
                <a16:creationId xmlns:a16="http://schemas.microsoft.com/office/drawing/2014/main" xmlns="" id="{B74DCDE5-F6FF-490A-B8D2-396498CA034B}"/>
              </a:ext>
            </a:extLst>
          </p:cNvPr>
          <p:cNvSpPr/>
          <p:nvPr/>
        </p:nvSpPr>
        <p:spPr>
          <a:xfrm>
            <a:off x="7625089" y="49771"/>
            <a:ext cx="1525100" cy="292426"/>
          </a:xfrm>
          <a:prstGeom prst="chevron">
            <a:avLst/>
          </a:prstGeom>
          <a:solidFill>
            <a:srgbClr val="769BC9">
              <a:lumMod val="50000"/>
              <a:alpha val="70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91204" tIns="45604" rIns="91204" bIns="45604" rtlCol="0" anchor="ctr"/>
          <a:lstStyle/>
          <a:p>
            <a:pPr algn="ctr" defTabSz="912031"/>
            <a:endParaRPr lang="en-US" kern="0">
              <a:solidFill>
                <a:prstClr val="black"/>
              </a:solidFill>
              <a:latin typeface="Calibri Light"/>
            </a:endParaRPr>
          </a:p>
        </p:txBody>
      </p:sp>
      <p:grpSp>
        <p:nvGrpSpPr>
          <p:cNvPr id="8" name="Group 57">
            <a:extLst>
              <a:ext uri="{FF2B5EF4-FFF2-40B4-BE49-F238E27FC236}">
                <a16:creationId xmlns:a16="http://schemas.microsoft.com/office/drawing/2014/main" xmlns="" id="{EE4EA1F8-2E82-4BD3-8FEE-7C36ADF445AB}"/>
              </a:ext>
            </a:extLst>
          </p:cNvPr>
          <p:cNvGrpSpPr/>
          <p:nvPr/>
        </p:nvGrpSpPr>
        <p:grpSpPr>
          <a:xfrm>
            <a:off x="7799924" y="49771"/>
            <a:ext cx="300790" cy="262358"/>
            <a:chOff x="4892675" y="2516188"/>
            <a:chExt cx="287338" cy="285750"/>
          </a:xfrm>
          <a:solidFill>
            <a:sysClr val="window" lastClr="FFFFFF"/>
          </a:solidFill>
        </p:grpSpPr>
        <p:sp>
          <p:nvSpPr>
            <p:cNvPr id="9" name="Freeform 1161">
              <a:extLst>
                <a:ext uri="{FF2B5EF4-FFF2-40B4-BE49-F238E27FC236}">
                  <a16:creationId xmlns:a16="http://schemas.microsoft.com/office/drawing/2014/main" xmlns="" id="{DECD2C4C-30A1-4095-BAEF-0291C42CC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675" y="2554288"/>
              <a:ext cx="200025" cy="220663"/>
            </a:xfrm>
            <a:custGeom>
              <a:avLst/>
              <a:gdLst>
                <a:gd name="T0" fmla="*/ 411 w 506"/>
                <a:gd name="T1" fmla="*/ 506 h 554"/>
                <a:gd name="T2" fmla="*/ 506 w 506"/>
                <a:gd name="T3" fmla="*/ 410 h 554"/>
                <a:gd name="T4" fmla="*/ 506 w 506"/>
                <a:gd name="T5" fmla="*/ 11 h 554"/>
                <a:gd name="T6" fmla="*/ 505 w 506"/>
                <a:gd name="T7" fmla="*/ 7 h 554"/>
                <a:gd name="T8" fmla="*/ 503 w 506"/>
                <a:gd name="T9" fmla="*/ 3 h 554"/>
                <a:gd name="T10" fmla="*/ 499 w 506"/>
                <a:gd name="T11" fmla="*/ 1 h 554"/>
                <a:gd name="T12" fmla="*/ 494 w 506"/>
                <a:gd name="T13" fmla="*/ 0 h 554"/>
                <a:gd name="T14" fmla="*/ 410 w 506"/>
                <a:gd name="T15" fmla="*/ 0 h 554"/>
                <a:gd name="T16" fmla="*/ 410 w 506"/>
                <a:gd name="T17" fmla="*/ 71 h 554"/>
                <a:gd name="T18" fmla="*/ 434 w 506"/>
                <a:gd name="T19" fmla="*/ 71 h 554"/>
                <a:gd name="T20" fmla="*/ 434 w 506"/>
                <a:gd name="T21" fmla="*/ 481 h 554"/>
                <a:gd name="T22" fmla="*/ 73 w 506"/>
                <a:gd name="T23" fmla="*/ 481 h 554"/>
                <a:gd name="T24" fmla="*/ 73 w 506"/>
                <a:gd name="T25" fmla="*/ 71 h 554"/>
                <a:gd name="T26" fmla="*/ 97 w 506"/>
                <a:gd name="T27" fmla="*/ 71 h 554"/>
                <a:gd name="T28" fmla="*/ 97 w 506"/>
                <a:gd name="T29" fmla="*/ 0 h 554"/>
                <a:gd name="T30" fmla="*/ 12 w 506"/>
                <a:gd name="T31" fmla="*/ 0 h 554"/>
                <a:gd name="T32" fmla="*/ 7 w 506"/>
                <a:gd name="T33" fmla="*/ 1 h 554"/>
                <a:gd name="T34" fmla="*/ 4 w 506"/>
                <a:gd name="T35" fmla="*/ 3 h 554"/>
                <a:gd name="T36" fmla="*/ 1 w 506"/>
                <a:gd name="T37" fmla="*/ 7 h 554"/>
                <a:gd name="T38" fmla="*/ 0 w 506"/>
                <a:gd name="T39" fmla="*/ 11 h 554"/>
                <a:gd name="T40" fmla="*/ 0 w 506"/>
                <a:gd name="T41" fmla="*/ 494 h 554"/>
                <a:gd name="T42" fmla="*/ 0 w 506"/>
                <a:gd name="T43" fmla="*/ 501 h 554"/>
                <a:gd name="T44" fmla="*/ 1 w 506"/>
                <a:gd name="T45" fmla="*/ 508 h 554"/>
                <a:gd name="T46" fmla="*/ 2 w 506"/>
                <a:gd name="T47" fmla="*/ 514 h 554"/>
                <a:gd name="T48" fmla="*/ 4 w 506"/>
                <a:gd name="T49" fmla="*/ 520 h 554"/>
                <a:gd name="T50" fmla="*/ 6 w 506"/>
                <a:gd name="T51" fmla="*/ 525 h 554"/>
                <a:gd name="T52" fmla="*/ 9 w 506"/>
                <a:gd name="T53" fmla="*/ 530 h 554"/>
                <a:gd name="T54" fmla="*/ 12 w 506"/>
                <a:gd name="T55" fmla="*/ 534 h 554"/>
                <a:gd name="T56" fmla="*/ 15 w 506"/>
                <a:gd name="T57" fmla="*/ 538 h 554"/>
                <a:gd name="T58" fmla="*/ 20 w 506"/>
                <a:gd name="T59" fmla="*/ 542 h 554"/>
                <a:gd name="T60" fmla="*/ 24 w 506"/>
                <a:gd name="T61" fmla="*/ 546 h 554"/>
                <a:gd name="T62" fmla="*/ 29 w 506"/>
                <a:gd name="T63" fmla="*/ 548 h 554"/>
                <a:gd name="T64" fmla="*/ 35 w 506"/>
                <a:gd name="T65" fmla="*/ 550 h 554"/>
                <a:gd name="T66" fmla="*/ 40 w 506"/>
                <a:gd name="T67" fmla="*/ 552 h 554"/>
                <a:gd name="T68" fmla="*/ 46 w 506"/>
                <a:gd name="T69" fmla="*/ 553 h 554"/>
                <a:gd name="T70" fmla="*/ 53 w 506"/>
                <a:gd name="T71" fmla="*/ 554 h 554"/>
                <a:gd name="T72" fmla="*/ 60 w 506"/>
                <a:gd name="T73" fmla="*/ 554 h 554"/>
                <a:gd name="T74" fmla="*/ 396 w 506"/>
                <a:gd name="T75" fmla="*/ 554 h 554"/>
                <a:gd name="T76" fmla="*/ 408 w 506"/>
                <a:gd name="T77" fmla="*/ 512 h 554"/>
                <a:gd name="T78" fmla="*/ 409 w 506"/>
                <a:gd name="T79" fmla="*/ 509 h 554"/>
                <a:gd name="T80" fmla="*/ 411 w 506"/>
                <a:gd name="T81" fmla="*/ 506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06" h="554">
                  <a:moveTo>
                    <a:pt x="411" y="506"/>
                  </a:moveTo>
                  <a:lnTo>
                    <a:pt x="506" y="410"/>
                  </a:lnTo>
                  <a:lnTo>
                    <a:pt x="506" y="11"/>
                  </a:lnTo>
                  <a:lnTo>
                    <a:pt x="505" y="7"/>
                  </a:lnTo>
                  <a:lnTo>
                    <a:pt x="503" y="3"/>
                  </a:lnTo>
                  <a:lnTo>
                    <a:pt x="499" y="1"/>
                  </a:lnTo>
                  <a:lnTo>
                    <a:pt x="494" y="0"/>
                  </a:lnTo>
                  <a:lnTo>
                    <a:pt x="410" y="0"/>
                  </a:lnTo>
                  <a:lnTo>
                    <a:pt x="410" y="71"/>
                  </a:lnTo>
                  <a:lnTo>
                    <a:pt x="434" y="71"/>
                  </a:lnTo>
                  <a:lnTo>
                    <a:pt x="434" y="481"/>
                  </a:lnTo>
                  <a:lnTo>
                    <a:pt x="73" y="481"/>
                  </a:lnTo>
                  <a:lnTo>
                    <a:pt x="73" y="71"/>
                  </a:lnTo>
                  <a:lnTo>
                    <a:pt x="97" y="71"/>
                  </a:lnTo>
                  <a:lnTo>
                    <a:pt x="97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0" y="494"/>
                  </a:lnTo>
                  <a:lnTo>
                    <a:pt x="0" y="501"/>
                  </a:lnTo>
                  <a:lnTo>
                    <a:pt x="1" y="508"/>
                  </a:lnTo>
                  <a:lnTo>
                    <a:pt x="2" y="514"/>
                  </a:lnTo>
                  <a:lnTo>
                    <a:pt x="4" y="520"/>
                  </a:lnTo>
                  <a:lnTo>
                    <a:pt x="6" y="525"/>
                  </a:lnTo>
                  <a:lnTo>
                    <a:pt x="9" y="530"/>
                  </a:lnTo>
                  <a:lnTo>
                    <a:pt x="12" y="534"/>
                  </a:lnTo>
                  <a:lnTo>
                    <a:pt x="15" y="538"/>
                  </a:lnTo>
                  <a:lnTo>
                    <a:pt x="20" y="542"/>
                  </a:lnTo>
                  <a:lnTo>
                    <a:pt x="24" y="546"/>
                  </a:lnTo>
                  <a:lnTo>
                    <a:pt x="29" y="548"/>
                  </a:lnTo>
                  <a:lnTo>
                    <a:pt x="35" y="550"/>
                  </a:lnTo>
                  <a:lnTo>
                    <a:pt x="40" y="552"/>
                  </a:lnTo>
                  <a:lnTo>
                    <a:pt x="46" y="553"/>
                  </a:lnTo>
                  <a:lnTo>
                    <a:pt x="53" y="554"/>
                  </a:lnTo>
                  <a:lnTo>
                    <a:pt x="60" y="554"/>
                  </a:lnTo>
                  <a:lnTo>
                    <a:pt x="396" y="554"/>
                  </a:lnTo>
                  <a:lnTo>
                    <a:pt x="408" y="512"/>
                  </a:lnTo>
                  <a:lnTo>
                    <a:pt x="409" y="509"/>
                  </a:lnTo>
                  <a:lnTo>
                    <a:pt x="411" y="50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0" name="Freeform 1162">
              <a:extLst>
                <a:ext uri="{FF2B5EF4-FFF2-40B4-BE49-F238E27FC236}">
                  <a16:creationId xmlns:a16="http://schemas.microsoft.com/office/drawing/2014/main" xmlns="" id="{ACA6B076-61E2-4FF2-A002-3BAC97091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22550"/>
              <a:ext cx="69850" cy="9525"/>
            </a:xfrm>
            <a:custGeom>
              <a:avLst/>
              <a:gdLst>
                <a:gd name="T0" fmla="*/ 164 w 176"/>
                <a:gd name="T1" fmla="*/ 0 h 25"/>
                <a:gd name="T2" fmla="*/ 12 w 176"/>
                <a:gd name="T3" fmla="*/ 0 h 25"/>
                <a:gd name="T4" fmla="*/ 7 w 176"/>
                <a:gd name="T5" fmla="*/ 1 h 25"/>
                <a:gd name="T6" fmla="*/ 4 w 176"/>
                <a:gd name="T7" fmla="*/ 4 h 25"/>
                <a:gd name="T8" fmla="*/ 1 w 176"/>
                <a:gd name="T9" fmla="*/ 7 h 25"/>
                <a:gd name="T10" fmla="*/ 0 w 176"/>
                <a:gd name="T11" fmla="*/ 12 h 25"/>
                <a:gd name="T12" fmla="*/ 1 w 176"/>
                <a:gd name="T13" fmla="*/ 18 h 25"/>
                <a:gd name="T14" fmla="*/ 4 w 176"/>
                <a:gd name="T15" fmla="*/ 21 h 25"/>
                <a:gd name="T16" fmla="*/ 7 w 176"/>
                <a:gd name="T17" fmla="*/ 24 h 25"/>
                <a:gd name="T18" fmla="*/ 12 w 176"/>
                <a:gd name="T19" fmla="*/ 25 h 25"/>
                <a:gd name="T20" fmla="*/ 164 w 176"/>
                <a:gd name="T21" fmla="*/ 25 h 25"/>
                <a:gd name="T22" fmla="*/ 168 w 176"/>
                <a:gd name="T23" fmla="*/ 24 h 25"/>
                <a:gd name="T24" fmla="*/ 172 w 176"/>
                <a:gd name="T25" fmla="*/ 21 h 25"/>
                <a:gd name="T26" fmla="*/ 175 w 176"/>
                <a:gd name="T27" fmla="*/ 18 h 25"/>
                <a:gd name="T28" fmla="*/ 176 w 176"/>
                <a:gd name="T29" fmla="*/ 12 h 25"/>
                <a:gd name="T30" fmla="*/ 175 w 176"/>
                <a:gd name="T31" fmla="*/ 7 h 25"/>
                <a:gd name="T32" fmla="*/ 172 w 176"/>
                <a:gd name="T33" fmla="*/ 4 h 25"/>
                <a:gd name="T34" fmla="*/ 168 w 176"/>
                <a:gd name="T35" fmla="*/ 1 h 25"/>
                <a:gd name="T36" fmla="*/ 164 w 176"/>
                <a:gd name="T3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5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4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8"/>
                  </a:lnTo>
                  <a:lnTo>
                    <a:pt x="4" y="21"/>
                  </a:lnTo>
                  <a:lnTo>
                    <a:pt x="7" y="24"/>
                  </a:lnTo>
                  <a:lnTo>
                    <a:pt x="12" y="25"/>
                  </a:lnTo>
                  <a:lnTo>
                    <a:pt x="164" y="25"/>
                  </a:lnTo>
                  <a:lnTo>
                    <a:pt x="168" y="24"/>
                  </a:lnTo>
                  <a:lnTo>
                    <a:pt x="172" y="21"/>
                  </a:lnTo>
                  <a:lnTo>
                    <a:pt x="175" y="18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4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1" name="Freeform 1163">
              <a:extLst>
                <a:ext uri="{FF2B5EF4-FFF2-40B4-BE49-F238E27FC236}">
                  <a16:creationId xmlns:a16="http://schemas.microsoft.com/office/drawing/2014/main" xmlns="" id="{430041FE-A5BC-456F-85E7-0E6E667DE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300" y="2516188"/>
              <a:ext cx="104775" cy="82550"/>
            </a:xfrm>
            <a:custGeom>
              <a:avLst/>
              <a:gdLst>
                <a:gd name="T0" fmla="*/ 253 w 266"/>
                <a:gd name="T1" fmla="*/ 205 h 205"/>
                <a:gd name="T2" fmla="*/ 263 w 266"/>
                <a:gd name="T3" fmla="*/ 202 h 205"/>
                <a:gd name="T4" fmla="*/ 266 w 266"/>
                <a:gd name="T5" fmla="*/ 193 h 205"/>
                <a:gd name="T6" fmla="*/ 265 w 266"/>
                <a:gd name="T7" fmla="*/ 56 h 205"/>
                <a:gd name="T8" fmla="*/ 258 w 266"/>
                <a:gd name="T9" fmla="*/ 49 h 205"/>
                <a:gd name="T10" fmla="*/ 217 w 266"/>
                <a:gd name="T11" fmla="*/ 48 h 205"/>
                <a:gd name="T12" fmla="*/ 205 w 266"/>
                <a:gd name="T13" fmla="*/ 43 h 205"/>
                <a:gd name="T14" fmla="*/ 200 w 266"/>
                <a:gd name="T15" fmla="*/ 32 h 205"/>
                <a:gd name="T16" fmla="*/ 192 w 266"/>
                <a:gd name="T17" fmla="*/ 19 h 205"/>
                <a:gd name="T18" fmla="*/ 178 w 266"/>
                <a:gd name="T19" fmla="*/ 9 h 205"/>
                <a:gd name="T20" fmla="*/ 169 w 266"/>
                <a:gd name="T21" fmla="*/ 5 h 205"/>
                <a:gd name="T22" fmla="*/ 166 w 266"/>
                <a:gd name="T23" fmla="*/ 4 h 205"/>
                <a:gd name="T24" fmla="*/ 162 w 266"/>
                <a:gd name="T25" fmla="*/ 4 h 205"/>
                <a:gd name="T26" fmla="*/ 158 w 266"/>
                <a:gd name="T27" fmla="*/ 3 h 205"/>
                <a:gd name="T28" fmla="*/ 154 w 266"/>
                <a:gd name="T29" fmla="*/ 2 h 205"/>
                <a:gd name="T30" fmla="*/ 150 w 266"/>
                <a:gd name="T31" fmla="*/ 1 h 205"/>
                <a:gd name="T32" fmla="*/ 145 w 266"/>
                <a:gd name="T33" fmla="*/ 1 h 205"/>
                <a:gd name="T34" fmla="*/ 140 w 266"/>
                <a:gd name="T35" fmla="*/ 0 h 205"/>
                <a:gd name="T36" fmla="*/ 131 w 266"/>
                <a:gd name="T37" fmla="*/ 0 h 205"/>
                <a:gd name="T38" fmla="*/ 125 w 266"/>
                <a:gd name="T39" fmla="*/ 1 h 205"/>
                <a:gd name="T40" fmla="*/ 121 w 266"/>
                <a:gd name="T41" fmla="*/ 1 h 205"/>
                <a:gd name="T42" fmla="*/ 117 w 266"/>
                <a:gd name="T43" fmla="*/ 2 h 205"/>
                <a:gd name="T44" fmla="*/ 113 w 266"/>
                <a:gd name="T45" fmla="*/ 3 h 205"/>
                <a:gd name="T46" fmla="*/ 110 w 266"/>
                <a:gd name="T47" fmla="*/ 4 h 205"/>
                <a:gd name="T48" fmla="*/ 106 w 266"/>
                <a:gd name="T49" fmla="*/ 4 h 205"/>
                <a:gd name="T50" fmla="*/ 102 w 266"/>
                <a:gd name="T51" fmla="*/ 5 h 205"/>
                <a:gd name="T52" fmla="*/ 92 w 266"/>
                <a:gd name="T53" fmla="*/ 9 h 205"/>
                <a:gd name="T54" fmla="*/ 79 w 266"/>
                <a:gd name="T55" fmla="*/ 19 h 205"/>
                <a:gd name="T56" fmla="*/ 70 w 266"/>
                <a:gd name="T57" fmla="*/ 32 h 205"/>
                <a:gd name="T58" fmla="*/ 65 w 266"/>
                <a:gd name="T59" fmla="*/ 43 h 205"/>
                <a:gd name="T60" fmla="*/ 55 w 266"/>
                <a:gd name="T61" fmla="*/ 48 h 205"/>
                <a:gd name="T62" fmla="*/ 9 w 266"/>
                <a:gd name="T63" fmla="*/ 49 h 205"/>
                <a:gd name="T64" fmla="*/ 1 w 266"/>
                <a:gd name="T65" fmla="*/ 56 h 205"/>
                <a:gd name="T66" fmla="*/ 0 w 266"/>
                <a:gd name="T67" fmla="*/ 193 h 205"/>
                <a:gd name="T68" fmla="*/ 5 w 266"/>
                <a:gd name="T69" fmla="*/ 202 h 205"/>
                <a:gd name="T70" fmla="*/ 13 w 266"/>
                <a:gd name="T71" fmla="*/ 205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66" h="205">
                  <a:moveTo>
                    <a:pt x="13" y="205"/>
                  </a:moveTo>
                  <a:lnTo>
                    <a:pt x="253" y="205"/>
                  </a:lnTo>
                  <a:lnTo>
                    <a:pt x="258" y="204"/>
                  </a:lnTo>
                  <a:lnTo>
                    <a:pt x="263" y="202"/>
                  </a:lnTo>
                  <a:lnTo>
                    <a:pt x="265" y="198"/>
                  </a:lnTo>
                  <a:lnTo>
                    <a:pt x="266" y="193"/>
                  </a:lnTo>
                  <a:lnTo>
                    <a:pt x="266" y="60"/>
                  </a:lnTo>
                  <a:lnTo>
                    <a:pt x="265" y="56"/>
                  </a:lnTo>
                  <a:lnTo>
                    <a:pt x="263" y="52"/>
                  </a:lnTo>
                  <a:lnTo>
                    <a:pt x="258" y="49"/>
                  </a:lnTo>
                  <a:lnTo>
                    <a:pt x="253" y="48"/>
                  </a:lnTo>
                  <a:lnTo>
                    <a:pt x="217" y="48"/>
                  </a:lnTo>
                  <a:lnTo>
                    <a:pt x="207" y="48"/>
                  </a:lnTo>
                  <a:lnTo>
                    <a:pt x="205" y="43"/>
                  </a:lnTo>
                  <a:lnTo>
                    <a:pt x="203" y="38"/>
                  </a:lnTo>
                  <a:lnTo>
                    <a:pt x="200" y="32"/>
                  </a:lnTo>
                  <a:lnTo>
                    <a:pt x="197" y="26"/>
                  </a:lnTo>
                  <a:lnTo>
                    <a:pt x="192" y="19"/>
                  </a:lnTo>
                  <a:lnTo>
                    <a:pt x="186" y="14"/>
                  </a:lnTo>
                  <a:lnTo>
                    <a:pt x="178" y="9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6" y="4"/>
                  </a:lnTo>
                  <a:lnTo>
                    <a:pt x="163" y="4"/>
                  </a:lnTo>
                  <a:lnTo>
                    <a:pt x="162" y="4"/>
                  </a:lnTo>
                  <a:lnTo>
                    <a:pt x="161" y="4"/>
                  </a:lnTo>
                  <a:lnTo>
                    <a:pt x="158" y="3"/>
                  </a:lnTo>
                  <a:lnTo>
                    <a:pt x="155" y="2"/>
                  </a:lnTo>
                  <a:lnTo>
                    <a:pt x="154" y="2"/>
                  </a:lnTo>
                  <a:lnTo>
                    <a:pt x="153" y="1"/>
                  </a:lnTo>
                  <a:lnTo>
                    <a:pt x="150" y="1"/>
                  </a:lnTo>
                  <a:lnTo>
                    <a:pt x="147" y="1"/>
                  </a:lnTo>
                  <a:lnTo>
                    <a:pt x="145" y="1"/>
                  </a:lnTo>
                  <a:lnTo>
                    <a:pt x="144" y="1"/>
                  </a:lnTo>
                  <a:lnTo>
                    <a:pt x="140" y="0"/>
                  </a:lnTo>
                  <a:lnTo>
                    <a:pt x="135" y="0"/>
                  </a:lnTo>
                  <a:lnTo>
                    <a:pt x="131" y="0"/>
                  </a:lnTo>
                  <a:lnTo>
                    <a:pt x="126" y="1"/>
                  </a:lnTo>
                  <a:lnTo>
                    <a:pt x="125" y="1"/>
                  </a:lnTo>
                  <a:lnTo>
                    <a:pt x="124" y="1"/>
                  </a:lnTo>
                  <a:lnTo>
                    <a:pt x="121" y="1"/>
                  </a:lnTo>
                  <a:lnTo>
                    <a:pt x="118" y="1"/>
                  </a:lnTo>
                  <a:lnTo>
                    <a:pt x="117" y="2"/>
                  </a:lnTo>
                  <a:lnTo>
                    <a:pt x="116" y="2"/>
                  </a:lnTo>
                  <a:lnTo>
                    <a:pt x="113" y="3"/>
                  </a:lnTo>
                  <a:lnTo>
                    <a:pt x="110" y="4"/>
                  </a:lnTo>
                  <a:lnTo>
                    <a:pt x="110" y="4"/>
                  </a:lnTo>
                  <a:lnTo>
                    <a:pt x="109" y="4"/>
                  </a:lnTo>
                  <a:lnTo>
                    <a:pt x="106" y="4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1" y="5"/>
                  </a:lnTo>
                  <a:lnTo>
                    <a:pt x="92" y="9"/>
                  </a:lnTo>
                  <a:lnTo>
                    <a:pt x="85" y="14"/>
                  </a:lnTo>
                  <a:lnTo>
                    <a:pt x="79" y="19"/>
                  </a:lnTo>
                  <a:lnTo>
                    <a:pt x="74" y="26"/>
                  </a:lnTo>
                  <a:lnTo>
                    <a:pt x="70" y="32"/>
                  </a:lnTo>
                  <a:lnTo>
                    <a:pt x="67" y="38"/>
                  </a:lnTo>
                  <a:lnTo>
                    <a:pt x="65" y="43"/>
                  </a:lnTo>
                  <a:lnTo>
                    <a:pt x="64" y="48"/>
                  </a:lnTo>
                  <a:lnTo>
                    <a:pt x="55" y="48"/>
                  </a:lnTo>
                  <a:lnTo>
                    <a:pt x="13" y="48"/>
                  </a:lnTo>
                  <a:lnTo>
                    <a:pt x="9" y="49"/>
                  </a:lnTo>
                  <a:lnTo>
                    <a:pt x="5" y="52"/>
                  </a:lnTo>
                  <a:lnTo>
                    <a:pt x="1" y="56"/>
                  </a:lnTo>
                  <a:lnTo>
                    <a:pt x="0" y="60"/>
                  </a:lnTo>
                  <a:lnTo>
                    <a:pt x="0" y="193"/>
                  </a:lnTo>
                  <a:lnTo>
                    <a:pt x="1" y="198"/>
                  </a:lnTo>
                  <a:lnTo>
                    <a:pt x="5" y="202"/>
                  </a:lnTo>
                  <a:lnTo>
                    <a:pt x="9" y="204"/>
                  </a:lnTo>
                  <a:lnTo>
                    <a:pt x="13" y="20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2" name="Freeform 1164">
              <a:extLst>
                <a:ext uri="{FF2B5EF4-FFF2-40B4-BE49-F238E27FC236}">
                  <a16:creationId xmlns:a16="http://schemas.microsoft.com/office/drawing/2014/main" xmlns="" id="{796704C1-487B-43FB-8336-10F28D9A4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1425" y="2767013"/>
              <a:ext cx="34925" cy="34925"/>
            </a:xfrm>
            <a:custGeom>
              <a:avLst/>
              <a:gdLst>
                <a:gd name="T0" fmla="*/ 0 w 88"/>
                <a:gd name="T1" fmla="*/ 88 h 88"/>
                <a:gd name="T2" fmla="*/ 88 w 88"/>
                <a:gd name="T3" fmla="*/ 64 h 88"/>
                <a:gd name="T4" fmla="*/ 25 w 88"/>
                <a:gd name="T5" fmla="*/ 0 h 88"/>
                <a:gd name="T6" fmla="*/ 0 w 88"/>
                <a:gd name="T7" fmla="*/ 8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88">
                  <a:moveTo>
                    <a:pt x="0" y="88"/>
                  </a:moveTo>
                  <a:lnTo>
                    <a:pt x="88" y="64"/>
                  </a:lnTo>
                  <a:lnTo>
                    <a:pt x="25" y="0"/>
                  </a:lnTo>
                  <a:lnTo>
                    <a:pt x="0" y="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3" name="Freeform 1165">
              <a:extLst>
                <a:ext uri="{FF2B5EF4-FFF2-40B4-BE49-F238E27FC236}">
                  <a16:creationId xmlns:a16="http://schemas.microsoft.com/office/drawing/2014/main" xmlns="" id="{C8AE7332-B168-4839-9413-70CF47DC3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5713" y="2701925"/>
              <a:ext cx="87313" cy="85725"/>
            </a:xfrm>
            <a:custGeom>
              <a:avLst/>
              <a:gdLst>
                <a:gd name="T0" fmla="*/ 0 w 218"/>
                <a:gd name="T1" fmla="*/ 145 h 218"/>
                <a:gd name="T2" fmla="*/ 73 w 218"/>
                <a:gd name="T3" fmla="*/ 218 h 218"/>
                <a:gd name="T4" fmla="*/ 218 w 218"/>
                <a:gd name="T5" fmla="*/ 74 h 218"/>
                <a:gd name="T6" fmla="*/ 144 w 218"/>
                <a:gd name="T7" fmla="*/ 0 h 218"/>
                <a:gd name="T8" fmla="*/ 0 w 218"/>
                <a:gd name="T9" fmla="*/ 145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8" h="218">
                  <a:moveTo>
                    <a:pt x="0" y="145"/>
                  </a:moveTo>
                  <a:lnTo>
                    <a:pt x="73" y="218"/>
                  </a:lnTo>
                  <a:lnTo>
                    <a:pt x="218" y="74"/>
                  </a:lnTo>
                  <a:lnTo>
                    <a:pt x="144" y="0"/>
                  </a:lnTo>
                  <a:lnTo>
                    <a:pt x="0" y="14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4" name="Freeform 1166">
              <a:extLst>
                <a:ext uri="{FF2B5EF4-FFF2-40B4-BE49-F238E27FC236}">
                  <a16:creationId xmlns:a16="http://schemas.microsoft.com/office/drawing/2014/main" xmlns="" id="{A26445E2-D268-4050-86CC-6EB1E5803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0800" y="2674938"/>
              <a:ext cx="49213" cy="49213"/>
            </a:xfrm>
            <a:custGeom>
              <a:avLst/>
              <a:gdLst>
                <a:gd name="T0" fmla="*/ 50 w 123"/>
                <a:gd name="T1" fmla="*/ 0 h 123"/>
                <a:gd name="T2" fmla="*/ 0 w 123"/>
                <a:gd name="T3" fmla="*/ 50 h 123"/>
                <a:gd name="T4" fmla="*/ 73 w 123"/>
                <a:gd name="T5" fmla="*/ 123 h 123"/>
                <a:gd name="T6" fmla="*/ 123 w 123"/>
                <a:gd name="T7" fmla="*/ 73 h 123"/>
                <a:gd name="T8" fmla="*/ 50 w 123"/>
                <a:gd name="T9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3" h="123">
                  <a:moveTo>
                    <a:pt x="50" y="0"/>
                  </a:moveTo>
                  <a:lnTo>
                    <a:pt x="0" y="50"/>
                  </a:lnTo>
                  <a:lnTo>
                    <a:pt x="73" y="123"/>
                  </a:lnTo>
                  <a:lnTo>
                    <a:pt x="123" y="73"/>
                  </a:lnTo>
                  <a:lnTo>
                    <a:pt x="5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5" name="Freeform 1167">
              <a:extLst>
                <a:ext uri="{FF2B5EF4-FFF2-40B4-BE49-F238E27FC236}">
                  <a16:creationId xmlns:a16="http://schemas.microsoft.com/office/drawing/2014/main" xmlns="" id="{4316318C-71C4-4159-B0E7-B80F0216B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51125"/>
              <a:ext cx="69850" cy="9525"/>
            </a:xfrm>
            <a:custGeom>
              <a:avLst/>
              <a:gdLst>
                <a:gd name="T0" fmla="*/ 164 w 176"/>
                <a:gd name="T1" fmla="*/ 0 h 23"/>
                <a:gd name="T2" fmla="*/ 12 w 176"/>
                <a:gd name="T3" fmla="*/ 0 h 23"/>
                <a:gd name="T4" fmla="*/ 7 w 176"/>
                <a:gd name="T5" fmla="*/ 1 h 23"/>
                <a:gd name="T6" fmla="*/ 4 w 176"/>
                <a:gd name="T7" fmla="*/ 3 h 23"/>
                <a:gd name="T8" fmla="*/ 1 w 176"/>
                <a:gd name="T9" fmla="*/ 7 h 23"/>
                <a:gd name="T10" fmla="*/ 0 w 176"/>
                <a:gd name="T11" fmla="*/ 12 h 23"/>
                <a:gd name="T12" fmla="*/ 1 w 176"/>
                <a:gd name="T13" fmla="*/ 16 h 23"/>
                <a:gd name="T14" fmla="*/ 4 w 176"/>
                <a:gd name="T15" fmla="*/ 20 h 23"/>
                <a:gd name="T16" fmla="*/ 7 w 176"/>
                <a:gd name="T17" fmla="*/ 23 h 23"/>
                <a:gd name="T18" fmla="*/ 12 w 176"/>
                <a:gd name="T19" fmla="*/ 23 h 23"/>
                <a:gd name="T20" fmla="*/ 164 w 176"/>
                <a:gd name="T21" fmla="*/ 23 h 23"/>
                <a:gd name="T22" fmla="*/ 168 w 176"/>
                <a:gd name="T23" fmla="*/ 23 h 23"/>
                <a:gd name="T24" fmla="*/ 172 w 176"/>
                <a:gd name="T25" fmla="*/ 20 h 23"/>
                <a:gd name="T26" fmla="*/ 175 w 176"/>
                <a:gd name="T27" fmla="*/ 16 h 23"/>
                <a:gd name="T28" fmla="*/ 176 w 176"/>
                <a:gd name="T29" fmla="*/ 12 h 23"/>
                <a:gd name="T30" fmla="*/ 175 w 176"/>
                <a:gd name="T31" fmla="*/ 7 h 23"/>
                <a:gd name="T32" fmla="*/ 172 w 176"/>
                <a:gd name="T33" fmla="*/ 3 h 23"/>
                <a:gd name="T34" fmla="*/ 168 w 176"/>
                <a:gd name="T35" fmla="*/ 1 h 23"/>
                <a:gd name="T36" fmla="*/ 164 w 176"/>
                <a:gd name="T3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3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3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6" name="Freeform 1168">
              <a:extLst>
                <a:ext uri="{FF2B5EF4-FFF2-40B4-BE49-F238E27FC236}">
                  <a16:creationId xmlns:a16="http://schemas.microsoft.com/office/drawing/2014/main" xmlns="" id="{527DBA08-4A05-4BCA-B844-A187DF7ED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79700"/>
              <a:ext cx="69850" cy="9525"/>
            </a:xfrm>
            <a:custGeom>
              <a:avLst/>
              <a:gdLst>
                <a:gd name="T0" fmla="*/ 176 w 176"/>
                <a:gd name="T1" fmla="*/ 11 h 23"/>
                <a:gd name="T2" fmla="*/ 175 w 176"/>
                <a:gd name="T3" fmla="*/ 7 h 23"/>
                <a:gd name="T4" fmla="*/ 172 w 176"/>
                <a:gd name="T5" fmla="*/ 3 h 23"/>
                <a:gd name="T6" fmla="*/ 168 w 176"/>
                <a:gd name="T7" fmla="*/ 1 h 23"/>
                <a:gd name="T8" fmla="*/ 164 w 176"/>
                <a:gd name="T9" fmla="*/ 0 h 23"/>
                <a:gd name="T10" fmla="*/ 12 w 176"/>
                <a:gd name="T11" fmla="*/ 0 h 23"/>
                <a:gd name="T12" fmla="*/ 7 w 176"/>
                <a:gd name="T13" fmla="*/ 1 h 23"/>
                <a:gd name="T14" fmla="*/ 4 w 176"/>
                <a:gd name="T15" fmla="*/ 3 h 23"/>
                <a:gd name="T16" fmla="*/ 1 w 176"/>
                <a:gd name="T17" fmla="*/ 7 h 23"/>
                <a:gd name="T18" fmla="*/ 0 w 176"/>
                <a:gd name="T19" fmla="*/ 11 h 23"/>
                <a:gd name="T20" fmla="*/ 1 w 176"/>
                <a:gd name="T21" fmla="*/ 16 h 23"/>
                <a:gd name="T22" fmla="*/ 4 w 176"/>
                <a:gd name="T23" fmla="*/ 20 h 23"/>
                <a:gd name="T24" fmla="*/ 7 w 176"/>
                <a:gd name="T25" fmla="*/ 22 h 23"/>
                <a:gd name="T26" fmla="*/ 12 w 176"/>
                <a:gd name="T27" fmla="*/ 23 h 23"/>
                <a:gd name="T28" fmla="*/ 164 w 176"/>
                <a:gd name="T29" fmla="*/ 23 h 23"/>
                <a:gd name="T30" fmla="*/ 168 w 176"/>
                <a:gd name="T31" fmla="*/ 22 h 23"/>
                <a:gd name="T32" fmla="*/ 172 w 176"/>
                <a:gd name="T33" fmla="*/ 20 h 23"/>
                <a:gd name="T34" fmla="*/ 175 w 176"/>
                <a:gd name="T35" fmla="*/ 16 h 23"/>
                <a:gd name="T36" fmla="*/ 176 w 176"/>
                <a:gd name="T37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76" y="11"/>
                  </a:move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2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2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7" name="Freeform 1169">
              <a:extLst>
                <a:ext uri="{FF2B5EF4-FFF2-40B4-BE49-F238E27FC236}">
                  <a16:creationId xmlns:a16="http://schemas.microsoft.com/office/drawing/2014/main" xmlns="" id="{4C89D2D4-8C61-4BC8-9EBB-1CC3995E9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708275"/>
              <a:ext cx="46038" cy="9525"/>
            </a:xfrm>
            <a:custGeom>
              <a:avLst/>
              <a:gdLst>
                <a:gd name="T0" fmla="*/ 12 w 115"/>
                <a:gd name="T1" fmla="*/ 0 h 24"/>
                <a:gd name="T2" fmla="*/ 7 w 115"/>
                <a:gd name="T3" fmla="*/ 1 h 24"/>
                <a:gd name="T4" fmla="*/ 4 w 115"/>
                <a:gd name="T5" fmla="*/ 3 h 24"/>
                <a:gd name="T6" fmla="*/ 1 w 115"/>
                <a:gd name="T7" fmla="*/ 8 h 24"/>
                <a:gd name="T8" fmla="*/ 0 w 115"/>
                <a:gd name="T9" fmla="*/ 12 h 24"/>
                <a:gd name="T10" fmla="*/ 1 w 115"/>
                <a:gd name="T11" fmla="*/ 17 h 24"/>
                <a:gd name="T12" fmla="*/ 4 w 115"/>
                <a:gd name="T13" fmla="*/ 21 h 24"/>
                <a:gd name="T14" fmla="*/ 7 w 115"/>
                <a:gd name="T15" fmla="*/ 23 h 24"/>
                <a:gd name="T16" fmla="*/ 12 w 115"/>
                <a:gd name="T17" fmla="*/ 24 h 24"/>
                <a:gd name="T18" fmla="*/ 103 w 115"/>
                <a:gd name="T19" fmla="*/ 24 h 24"/>
                <a:gd name="T20" fmla="*/ 108 w 115"/>
                <a:gd name="T21" fmla="*/ 23 h 24"/>
                <a:gd name="T22" fmla="*/ 112 w 115"/>
                <a:gd name="T23" fmla="*/ 21 h 24"/>
                <a:gd name="T24" fmla="*/ 114 w 115"/>
                <a:gd name="T25" fmla="*/ 17 h 24"/>
                <a:gd name="T26" fmla="*/ 115 w 115"/>
                <a:gd name="T27" fmla="*/ 12 h 24"/>
                <a:gd name="T28" fmla="*/ 114 w 115"/>
                <a:gd name="T29" fmla="*/ 8 h 24"/>
                <a:gd name="T30" fmla="*/ 112 w 115"/>
                <a:gd name="T31" fmla="*/ 3 h 24"/>
                <a:gd name="T32" fmla="*/ 108 w 115"/>
                <a:gd name="T33" fmla="*/ 1 h 24"/>
                <a:gd name="T34" fmla="*/ 103 w 115"/>
                <a:gd name="T35" fmla="*/ 0 h 24"/>
                <a:gd name="T36" fmla="*/ 12 w 115"/>
                <a:gd name="T3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5" h="24">
                  <a:moveTo>
                    <a:pt x="12" y="0"/>
                  </a:moveTo>
                  <a:lnTo>
                    <a:pt x="7" y="1"/>
                  </a:lnTo>
                  <a:lnTo>
                    <a:pt x="4" y="3"/>
                  </a:lnTo>
                  <a:lnTo>
                    <a:pt x="1" y="8"/>
                  </a:lnTo>
                  <a:lnTo>
                    <a:pt x="0" y="12"/>
                  </a:lnTo>
                  <a:lnTo>
                    <a:pt x="1" y="17"/>
                  </a:lnTo>
                  <a:lnTo>
                    <a:pt x="4" y="21"/>
                  </a:lnTo>
                  <a:lnTo>
                    <a:pt x="7" y="23"/>
                  </a:lnTo>
                  <a:lnTo>
                    <a:pt x="12" y="24"/>
                  </a:lnTo>
                  <a:lnTo>
                    <a:pt x="103" y="24"/>
                  </a:lnTo>
                  <a:lnTo>
                    <a:pt x="108" y="23"/>
                  </a:lnTo>
                  <a:lnTo>
                    <a:pt x="112" y="21"/>
                  </a:lnTo>
                  <a:lnTo>
                    <a:pt x="114" y="17"/>
                  </a:lnTo>
                  <a:lnTo>
                    <a:pt x="115" y="12"/>
                  </a:lnTo>
                  <a:lnTo>
                    <a:pt x="114" y="8"/>
                  </a:lnTo>
                  <a:lnTo>
                    <a:pt x="112" y="3"/>
                  </a:lnTo>
                  <a:lnTo>
                    <a:pt x="108" y="1"/>
                  </a:lnTo>
                  <a:lnTo>
                    <a:pt x="103" y="0"/>
                  </a:lnTo>
                  <a:lnTo>
                    <a:pt x="1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</p:grpSp>
      <p:sp>
        <p:nvSpPr>
          <p:cNvPr id="18" name="Oval 15">
            <a:extLst>
              <a:ext uri="{FF2B5EF4-FFF2-40B4-BE49-F238E27FC236}">
                <a16:creationId xmlns:a16="http://schemas.microsoft.com/office/drawing/2014/main" xmlns="" id="{BDB611C0-188C-4800-8C8D-7405100DC7C7}"/>
              </a:ext>
            </a:extLst>
          </p:cNvPr>
          <p:cNvSpPr/>
          <p:nvPr/>
        </p:nvSpPr>
        <p:spPr>
          <a:xfrm>
            <a:off x="8460432" y="311832"/>
            <a:ext cx="62018" cy="60730"/>
          </a:xfrm>
          <a:prstGeom prst="ellipse">
            <a:avLst/>
          </a:prstGeom>
          <a:solidFill>
            <a:srgbClr val="769BC9">
              <a:lumMod val="50000"/>
            </a:srgbClr>
          </a:solidFill>
          <a:ln w="38100" cap="flat" cmpd="sng" algn="ctr">
            <a:solidFill>
              <a:sysClr val="window" lastClr="FFFFFF"/>
            </a:solidFill>
            <a:prstDash val="solid"/>
            <a:miter lim="800000"/>
          </a:ln>
          <a:effectLst/>
        </p:spPr>
        <p:txBody>
          <a:bodyPr lIns="91204" tIns="45604" rIns="91204" bIns="45604" rtlCol="0" anchor="ctr"/>
          <a:lstStyle/>
          <a:p>
            <a:pPr algn="ctr" defTabSz="912031"/>
            <a:endParaRPr lang="en-US" sz="1600" kern="0" dirty="0">
              <a:solidFill>
                <a:prstClr val="white"/>
              </a:solidFill>
              <a:latin typeface="Calibri Light"/>
            </a:endParaRPr>
          </a:p>
        </p:txBody>
      </p:sp>
      <p:sp>
        <p:nvSpPr>
          <p:cNvPr id="19" name="TextBox 18"/>
          <p:cNvSpPr txBox="1"/>
          <p:nvPr/>
        </p:nvSpPr>
        <p:spPr>
          <a:xfrm>
            <a:off x="8026763" y="19891"/>
            <a:ext cx="1488860" cy="307542"/>
          </a:xfrm>
          <a:prstGeom prst="rect">
            <a:avLst/>
          </a:prstGeom>
          <a:noFill/>
        </p:spPr>
        <p:txBody>
          <a:bodyPr wrap="square" lIns="91204" tIns="45604" rIns="91204" bIns="45604" rtlCol="0">
            <a:spAutoFit/>
          </a:bodyPr>
          <a:lstStyle/>
          <a:p>
            <a:pPr defTabSz="912031">
              <a:defRPr/>
            </a:pPr>
            <a:r>
              <a:rPr lang="ru-RU" sz="1400" b="1" kern="0" dirty="0">
                <a:solidFill>
                  <a:srgbClr val="FFFFFF"/>
                </a:solidFill>
              </a:rPr>
              <a:t>млн рублей</a:t>
            </a:r>
          </a:p>
        </p:txBody>
      </p:sp>
    </p:spTree>
    <p:extLst>
      <p:ext uri="{BB962C8B-B14F-4D97-AF65-F5344CB8AC3E}">
        <p14:creationId xmlns:p14="http://schemas.microsoft.com/office/powerpoint/2010/main" val="18077938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100">
        <p14:switch dir="r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alphaModFix amt="88000"/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1" name="Рисунок 20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709780" y="2067694"/>
            <a:ext cx="5272649" cy="2880320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sp>
        <p:nvSpPr>
          <p:cNvPr id="2" name="Freeform 39"/>
          <p:cNvSpPr>
            <a:spLocks noEditPoints="1"/>
          </p:cNvSpPr>
          <p:nvPr/>
        </p:nvSpPr>
        <p:spPr bwMode="auto">
          <a:xfrm>
            <a:off x="827584" y="342197"/>
            <a:ext cx="7704856" cy="1005416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088" tIns="45546" rIns="91088" bIns="45546" numCol="1" anchor="t" anchorCtr="0" compatLnSpc="1">
            <a:prstTxWarp prst="textNoShape">
              <a:avLst/>
            </a:prstTxWarp>
          </a:bodyPr>
          <a:lstStyle/>
          <a:p>
            <a:pPr defTabSz="910733">
              <a:defRPr/>
            </a:pPr>
            <a:endParaRPr lang="en-US" kern="0">
              <a:solidFill>
                <a:srgbClr val="4472C4">
                  <a:lumMod val="75000"/>
                </a:srgbClr>
              </a:solidFill>
            </a:endParaRPr>
          </a:p>
        </p:txBody>
      </p:sp>
      <p:sp>
        <p:nvSpPr>
          <p:cNvPr id="3" name="Google Shape;63;p13"/>
          <p:cNvSpPr txBox="1">
            <a:spLocks/>
          </p:cNvSpPr>
          <p:nvPr/>
        </p:nvSpPr>
        <p:spPr>
          <a:xfrm>
            <a:off x="459159" y="280063"/>
            <a:ext cx="8441744" cy="97151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021" tIns="91021" rIns="91021" bIns="91021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8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МУНИЦИПАЛЬНАЯ ПРОГРАММА</a:t>
            </a:r>
          </a:p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8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«ОБЕСПЕЧЕНИЕ ОБЩЕСТВЕННОЙ БЕЗОПАСНОСТИ И ПРОТИВОДЕЙСТВИЕ ПРЕСТУПНОСТИНА ТЕРРИТОРИИ ГОРОДА КОМСОМОЛЬСКА-НА-АМУРЕ»</a:t>
            </a:r>
          </a:p>
        </p:txBody>
      </p:sp>
      <p:graphicFrame>
        <p:nvGraphicFramePr>
          <p:cNvPr id="6" name="Group 1268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4145461510"/>
              </p:ext>
            </p:extLst>
          </p:nvPr>
        </p:nvGraphicFramePr>
        <p:xfrm>
          <a:off x="459159" y="2571750"/>
          <a:ext cx="8219645" cy="1296192"/>
        </p:xfrm>
        <a:graphic>
          <a:graphicData uri="http://schemas.openxmlformats.org/drawingml/2006/table">
            <a:tbl>
              <a:tblPr/>
              <a:tblGrid>
                <a:gridCol w="3755149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936104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936104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936104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</a:tblGrid>
              <a:tr h="504056"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Наименование основных направлений расходов</a:t>
                      </a:r>
                    </a:p>
                  </a:txBody>
                  <a:tcPr marL="91445" marR="91445" marT="45571" marB="45571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2023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год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(факт)</a:t>
                      </a:r>
                    </a:p>
                  </a:txBody>
                  <a:tcPr marL="91445" marR="91445" marT="45571" marB="45571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2024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(оценка)</a:t>
                      </a:r>
                    </a:p>
                  </a:txBody>
                  <a:tcPr marL="91452" marR="91452" marT="45587" marB="45587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2025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</a:endParaRPr>
                    </a:p>
                  </a:txBody>
                  <a:tcPr marL="91452" marR="91452" marT="45587" marB="45587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2026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</a:endParaRPr>
                    </a:p>
                  </a:txBody>
                  <a:tcPr marL="91452" marR="91452" marT="45587" marB="45587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2027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</a:endParaRPr>
                    </a:p>
                  </a:txBody>
                  <a:tcPr marL="91452" marR="91452" marT="45587" marB="45587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216024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846138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254125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62113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701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273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845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417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989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Формирование здорового образа жизни</a:t>
                      </a:r>
                    </a:p>
                  </a:txBody>
                  <a:tcPr marL="91448" marR="91448" marT="45634" marB="45634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0,3</a:t>
                      </a:r>
                      <a:endParaRPr kumimoji="0" lang="ru-RU" altLang="ru-RU" sz="16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48" marR="91448" marT="45634" marB="45634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3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0,3</a:t>
                      </a:r>
                      <a:endParaRPr kumimoji="0" lang="ru-RU" altLang="ru-RU" sz="13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48" marR="91448" marT="45634" marB="45634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3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0,3</a:t>
                      </a:r>
                      <a:endParaRPr kumimoji="0" lang="ru-RU" altLang="ru-RU" sz="13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65" marB="45565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3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0,3</a:t>
                      </a:r>
                      <a:endParaRPr kumimoji="0" lang="ru-RU" altLang="ru-RU" sz="13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65" marB="45565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3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0,3</a:t>
                      </a:r>
                      <a:endParaRPr kumimoji="0" lang="ru-RU" altLang="ru-RU" sz="13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65" marB="45565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358684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Профилактика правонарушений, терроризма и экстремизма</a:t>
                      </a:r>
                    </a:p>
                  </a:txBody>
                  <a:tcPr marL="91448" marR="91448" marT="45634" marB="45634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11,8</a:t>
                      </a:r>
                      <a:endParaRPr kumimoji="0" lang="ru-RU" altLang="ru-RU" sz="16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48" marR="91448" marT="45634" marB="45634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3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12,2</a:t>
                      </a:r>
                      <a:endParaRPr kumimoji="0" lang="ru-RU" altLang="ru-RU" sz="13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48" marR="91448" marT="45634" marB="45634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3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12,2</a:t>
                      </a:r>
                      <a:endParaRPr kumimoji="0" lang="ru-RU" altLang="ru-RU" sz="13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65" marB="45565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3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12,2</a:t>
                      </a:r>
                      <a:endParaRPr kumimoji="0" lang="ru-RU" altLang="ru-RU" sz="13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65" marB="45565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3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12,2</a:t>
                      </a:r>
                      <a:endParaRPr kumimoji="0" lang="ru-RU" altLang="ru-RU" sz="13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65" marB="45565" anchor="ctr" horzOverflow="overflow">
                    <a:lnL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622601074"/>
                  </a:ext>
                </a:extLst>
              </a:tr>
            </a:tbl>
          </a:graphicData>
        </a:graphic>
      </p:graphicFrame>
      <p:sp>
        <p:nvSpPr>
          <p:cNvPr id="5" name="Прямоугольник 4">
            <a:extLst>
              <a:ext uri="{FF2B5EF4-FFF2-40B4-BE49-F238E27FC236}">
                <a16:creationId xmlns:a16="http://schemas.microsoft.com/office/drawing/2014/main" xmlns="" id="{0F8D4051-C02F-4122-ADA2-A40F55785E99}"/>
              </a:ext>
            </a:extLst>
          </p:cNvPr>
          <p:cNvSpPr/>
          <p:nvPr/>
        </p:nvSpPr>
        <p:spPr>
          <a:xfrm>
            <a:off x="459158" y="1430679"/>
            <a:ext cx="8312035" cy="569152"/>
          </a:xfrm>
          <a:prstGeom prst="rect">
            <a:avLst/>
          </a:prstGeom>
        </p:spPr>
        <p:txBody>
          <a:bodyPr wrap="square" lIns="91204" tIns="45604" rIns="91204" bIns="45604">
            <a:spAutoFit/>
          </a:bodyPr>
          <a:lstStyle/>
          <a:p>
            <a:pPr algn="just"/>
            <a:r>
              <a:rPr lang="ru-RU" sz="1600" b="1" i="1" u="sng" dirty="0">
                <a:solidFill>
                  <a:srgbClr val="000000"/>
                </a:solidFill>
              </a:rPr>
              <a:t>Цель муниципальной программы</a:t>
            </a:r>
            <a:r>
              <a:rPr lang="ru-RU" sz="1500" b="1" i="1" dirty="0">
                <a:solidFill>
                  <a:srgbClr val="000000"/>
                </a:solidFill>
              </a:rPr>
              <a:t> -  </a:t>
            </a:r>
            <a:r>
              <a:rPr lang="ru-RU" sz="1500" b="1" dirty="0">
                <a:solidFill>
                  <a:srgbClr val="000000"/>
                </a:solidFill>
              </a:rPr>
              <a:t>обеспечение безопасности населения города Комсомольск-на-Амуре от угроз криминогенного характера</a:t>
            </a:r>
          </a:p>
        </p:txBody>
      </p:sp>
      <p:sp>
        <p:nvSpPr>
          <p:cNvPr id="7" name="Arrow: Chevron 3">
            <a:extLst>
              <a:ext uri="{FF2B5EF4-FFF2-40B4-BE49-F238E27FC236}">
                <a16:creationId xmlns:a16="http://schemas.microsoft.com/office/drawing/2014/main" xmlns="" id="{B74DCDE5-F6FF-490A-B8D2-396498CA034B}"/>
              </a:ext>
            </a:extLst>
          </p:cNvPr>
          <p:cNvSpPr/>
          <p:nvPr/>
        </p:nvSpPr>
        <p:spPr>
          <a:xfrm>
            <a:off x="7625089" y="49771"/>
            <a:ext cx="1525100" cy="292426"/>
          </a:xfrm>
          <a:prstGeom prst="chevron">
            <a:avLst/>
          </a:prstGeom>
          <a:solidFill>
            <a:srgbClr val="769BC9">
              <a:lumMod val="50000"/>
              <a:alpha val="70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91204" tIns="45604" rIns="91204" bIns="45604" rtlCol="0" anchor="ctr"/>
          <a:lstStyle/>
          <a:p>
            <a:pPr algn="ctr" defTabSz="912031"/>
            <a:endParaRPr lang="en-US" kern="0">
              <a:solidFill>
                <a:prstClr val="black"/>
              </a:solidFill>
              <a:latin typeface="Calibri Light"/>
            </a:endParaRPr>
          </a:p>
        </p:txBody>
      </p:sp>
      <p:grpSp>
        <p:nvGrpSpPr>
          <p:cNvPr id="8" name="Group 57">
            <a:extLst>
              <a:ext uri="{FF2B5EF4-FFF2-40B4-BE49-F238E27FC236}">
                <a16:creationId xmlns:a16="http://schemas.microsoft.com/office/drawing/2014/main" xmlns="" id="{EE4EA1F8-2E82-4BD3-8FEE-7C36ADF445AB}"/>
              </a:ext>
            </a:extLst>
          </p:cNvPr>
          <p:cNvGrpSpPr/>
          <p:nvPr/>
        </p:nvGrpSpPr>
        <p:grpSpPr>
          <a:xfrm>
            <a:off x="7799924" y="49771"/>
            <a:ext cx="300790" cy="262358"/>
            <a:chOff x="4892675" y="2516188"/>
            <a:chExt cx="287338" cy="285750"/>
          </a:xfrm>
          <a:solidFill>
            <a:sysClr val="window" lastClr="FFFFFF"/>
          </a:solidFill>
        </p:grpSpPr>
        <p:sp>
          <p:nvSpPr>
            <p:cNvPr id="9" name="Freeform 1161">
              <a:extLst>
                <a:ext uri="{FF2B5EF4-FFF2-40B4-BE49-F238E27FC236}">
                  <a16:creationId xmlns:a16="http://schemas.microsoft.com/office/drawing/2014/main" xmlns="" id="{DECD2C4C-30A1-4095-BAEF-0291C42CC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675" y="2554288"/>
              <a:ext cx="200025" cy="220663"/>
            </a:xfrm>
            <a:custGeom>
              <a:avLst/>
              <a:gdLst>
                <a:gd name="T0" fmla="*/ 411 w 506"/>
                <a:gd name="T1" fmla="*/ 506 h 554"/>
                <a:gd name="T2" fmla="*/ 506 w 506"/>
                <a:gd name="T3" fmla="*/ 410 h 554"/>
                <a:gd name="T4" fmla="*/ 506 w 506"/>
                <a:gd name="T5" fmla="*/ 11 h 554"/>
                <a:gd name="T6" fmla="*/ 505 w 506"/>
                <a:gd name="T7" fmla="*/ 7 h 554"/>
                <a:gd name="T8" fmla="*/ 503 w 506"/>
                <a:gd name="T9" fmla="*/ 3 h 554"/>
                <a:gd name="T10" fmla="*/ 499 w 506"/>
                <a:gd name="T11" fmla="*/ 1 h 554"/>
                <a:gd name="T12" fmla="*/ 494 w 506"/>
                <a:gd name="T13" fmla="*/ 0 h 554"/>
                <a:gd name="T14" fmla="*/ 410 w 506"/>
                <a:gd name="T15" fmla="*/ 0 h 554"/>
                <a:gd name="T16" fmla="*/ 410 w 506"/>
                <a:gd name="T17" fmla="*/ 71 h 554"/>
                <a:gd name="T18" fmla="*/ 434 w 506"/>
                <a:gd name="T19" fmla="*/ 71 h 554"/>
                <a:gd name="T20" fmla="*/ 434 w 506"/>
                <a:gd name="T21" fmla="*/ 481 h 554"/>
                <a:gd name="T22" fmla="*/ 73 w 506"/>
                <a:gd name="T23" fmla="*/ 481 h 554"/>
                <a:gd name="T24" fmla="*/ 73 w 506"/>
                <a:gd name="T25" fmla="*/ 71 h 554"/>
                <a:gd name="T26" fmla="*/ 97 w 506"/>
                <a:gd name="T27" fmla="*/ 71 h 554"/>
                <a:gd name="T28" fmla="*/ 97 w 506"/>
                <a:gd name="T29" fmla="*/ 0 h 554"/>
                <a:gd name="T30" fmla="*/ 12 w 506"/>
                <a:gd name="T31" fmla="*/ 0 h 554"/>
                <a:gd name="T32" fmla="*/ 7 w 506"/>
                <a:gd name="T33" fmla="*/ 1 h 554"/>
                <a:gd name="T34" fmla="*/ 4 w 506"/>
                <a:gd name="T35" fmla="*/ 3 h 554"/>
                <a:gd name="T36" fmla="*/ 1 w 506"/>
                <a:gd name="T37" fmla="*/ 7 h 554"/>
                <a:gd name="T38" fmla="*/ 0 w 506"/>
                <a:gd name="T39" fmla="*/ 11 h 554"/>
                <a:gd name="T40" fmla="*/ 0 w 506"/>
                <a:gd name="T41" fmla="*/ 494 h 554"/>
                <a:gd name="T42" fmla="*/ 0 w 506"/>
                <a:gd name="T43" fmla="*/ 501 h 554"/>
                <a:gd name="T44" fmla="*/ 1 w 506"/>
                <a:gd name="T45" fmla="*/ 508 h 554"/>
                <a:gd name="T46" fmla="*/ 2 w 506"/>
                <a:gd name="T47" fmla="*/ 514 h 554"/>
                <a:gd name="T48" fmla="*/ 4 w 506"/>
                <a:gd name="T49" fmla="*/ 520 h 554"/>
                <a:gd name="T50" fmla="*/ 6 w 506"/>
                <a:gd name="T51" fmla="*/ 525 h 554"/>
                <a:gd name="T52" fmla="*/ 9 w 506"/>
                <a:gd name="T53" fmla="*/ 530 h 554"/>
                <a:gd name="T54" fmla="*/ 12 w 506"/>
                <a:gd name="T55" fmla="*/ 534 h 554"/>
                <a:gd name="T56" fmla="*/ 15 w 506"/>
                <a:gd name="T57" fmla="*/ 538 h 554"/>
                <a:gd name="T58" fmla="*/ 20 w 506"/>
                <a:gd name="T59" fmla="*/ 542 h 554"/>
                <a:gd name="T60" fmla="*/ 24 w 506"/>
                <a:gd name="T61" fmla="*/ 546 h 554"/>
                <a:gd name="T62" fmla="*/ 29 w 506"/>
                <a:gd name="T63" fmla="*/ 548 h 554"/>
                <a:gd name="T64" fmla="*/ 35 w 506"/>
                <a:gd name="T65" fmla="*/ 550 h 554"/>
                <a:gd name="T66" fmla="*/ 40 w 506"/>
                <a:gd name="T67" fmla="*/ 552 h 554"/>
                <a:gd name="T68" fmla="*/ 46 w 506"/>
                <a:gd name="T69" fmla="*/ 553 h 554"/>
                <a:gd name="T70" fmla="*/ 53 w 506"/>
                <a:gd name="T71" fmla="*/ 554 h 554"/>
                <a:gd name="T72" fmla="*/ 60 w 506"/>
                <a:gd name="T73" fmla="*/ 554 h 554"/>
                <a:gd name="T74" fmla="*/ 396 w 506"/>
                <a:gd name="T75" fmla="*/ 554 h 554"/>
                <a:gd name="T76" fmla="*/ 408 w 506"/>
                <a:gd name="T77" fmla="*/ 512 h 554"/>
                <a:gd name="T78" fmla="*/ 409 w 506"/>
                <a:gd name="T79" fmla="*/ 509 h 554"/>
                <a:gd name="T80" fmla="*/ 411 w 506"/>
                <a:gd name="T81" fmla="*/ 506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06" h="554">
                  <a:moveTo>
                    <a:pt x="411" y="506"/>
                  </a:moveTo>
                  <a:lnTo>
                    <a:pt x="506" y="410"/>
                  </a:lnTo>
                  <a:lnTo>
                    <a:pt x="506" y="11"/>
                  </a:lnTo>
                  <a:lnTo>
                    <a:pt x="505" y="7"/>
                  </a:lnTo>
                  <a:lnTo>
                    <a:pt x="503" y="3"/>
                  </a:lnTo>
                  <a:lnTo>
                    <a:pt x="499" y="1"/>
                  </a:lnTo>
                  <a:lnTo>
                    <a:pt x="494" y="0"/>
                  </a:lnTo>
                  <a:lnTo>
                    <a:pt x="410" y="0"/>
                  </a:lnTo>
                  <a:lnTo>
                    <a:pt x="410" y="71"/>
                  </a:lnTo>
                  <a:lnTo>
                    <a:pt x="434" y="71"/>
                  </a:lnTo>
                  <a:lnTo>
                    <a:pt x="434" y="481"/>
                  </a:lnTo>
                  <a:lnTo>
                    <a:pt x="73" y="481"/>
                  </a:lnTo>
                  <a:lnTo>
                    <a:pt x="73" y="71"/>
                  </a:lnTo>
                  <a:lnTo>
                    <a:pt x="97" y="71"/>
                  </a:lnTo>
                  <a:lnTo>
                    <a:pt x="97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0" y="494"/>
                  </a:lnTo>
                  <a:lnTo>
                    <a:pt x="0" y="501"/>
                  </a:lnTo>
                  <a:lnTo>
                    <a:pt x="1" y="508"/>
                  </a:lnTo>
                  <a:lnTo>
                    <a:pt x="2" y="514"/>
                  </a:lnTo>
                  <a:lnTo>
                    <a:pt x="4" y="520"/>
                  </a:lnTo>
                  <a:lnTo>
                    <a:pt x="6" y="525"/>
                  </a:lnTo>
                  <a:lnTo>
                    <a:pt x="9" y="530"/>
                  </a:lnTo>
                  <a:lnTo>
                    <a:pt x="12" y="534"/>
                  </a:lnTo>
                  <a:lnTo>
                    <a:pt x="15" y="538"/>
                  </a:lnTo>
                  <a:lnTo>
                    <a:pt x="20" y="542"/>
                  </a:lnTo>
                  <a:lnTo>
                    <a:pt x="24" y="546"/>
                  </a:lnTo>
                  <a:lnTo>
                    <a:pt x="29" y="548"/>
                  </a:lnTo>
                  <a:lnTo>
                    <a:pt x="35" y="550"/>
                  </a:lnTo>
                  <a:lnTo>
                    <a:pt x="40" y="552"/>
                  </a:lnTo>
                  <a:lnTo>
                    <a:pt x="46" y="553"/>
                  </a:lnTo>
                  <a:lnTo>
                    <a:pt x="53" y="554"/>
                  </a:lnTo>
                  <a:lnTo>
                    <a:pt x="60" y="554"/>
                  </a:lnTo>
                  <a:lnTo>
                    <a:pt x="396" y="554"/>
                  </a:lnTo>
                  <a:lnTo>
                    <a:pt x="408" y="512"/>
                  </a:lnTo>
                  <a:lnTo>
                    <a:pt x="409" y="509"/>
                  </a:lnTo>
                  <a:lnTo>
                    <a:pt x="411" y="50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0" name="Freeform 1162">
              <a:extLst>
                <a:ext uri="{FF2B5EF4-FFF2-40B4-BE49-F238E27FC236}">
                  <a16:creationId xmlns:a16="http://schemas.microsoft.com/office/drawing/2014/main" xmlns="" id="{ACA6B076-61E2-4FF2-A002-3BAC97091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22550"/>
              <a:ext cx="69850" cy="9525"/>
            </a:xfrm>
            <a:custGeom>
              <a:avLst/>
              <a:gdLst>
                <a:gd name="T0" fmla="*/ 164 w 176"/>
                <a:gd name="T1" fmla="*/ 0 h 25"/>
                <a:gd name="T2" fmla="*/ 12 w 176"/>
                <a:gd name="T3" fmla="*/ 0 h 25"/>
                <a:gd name="T4" fmla="*/ 7 w 176"/>
                <a:gd name="T5" fmla="*/ 1 h 25"/>
                <a:gd name="T6" fmla="*/ 4 w 176"/>
                <a:gd name="T7" fmla="*/ 4 h 25"/>
                <a:gd name="T8" fmla="*/ 1 w 176"/>
                <a:gd name="T9" fmla="*/ 7 h 25"/>
                <a:gd name="T10" fmla="*/ 0 w 176"/>
                <a:gd name="T11" fmla="*/ 12 h 25"/>
                <a:gd name="T12" fmla="*/ 1 w 176"/>
                <a:gd name="T13" fmla="*/ 18 h 25"/>
                <a:gd name="T14" fmla="*/ 4 w 176"/>
                <a:gd name="T15" fmla="*/ 21 h 25"/>
                <a:gd name="T16" fmla="*/ 7 w 176"/>
                <a:gd name="T17" fmla="*/ 24 h 25"/>
                <a:gd name="T18" fmla="*/ 12 w 176"/>
                <a:gd name="T19" fmla="*/ 25 h 25"/>
                <a:gd name="T20" fmla="*/ 164 w 176"/>
                <a:gd name="T21" fmla="*/ 25 h 25"/>
                <a:gd name="T22" fmla="*/ 168 w 176"/>
                <a:gd name="T23" fmla="*/ 24 h 25"/>
                <a:gd name="T24" fmla="*/ 172 w 176"/>
                <a:gd name="T25" fmla="*/ 21 h 25"/>
                <a:gd name="T26" fmla="*/ 175 w 176"/>
                <a:gd name="T27" fmla="*/ 18 h 25"/>
                <a:gd name="T28" fmla="*/ 176 w 176"/>
                <a:gd name="T29" fmla="*/ 12 h 25"/>
                <a:gd name="T30" fmla="*/ 175 w 176"/>
                <a:gd name="T31" fmla="*/ 7 h 25"/>
                <a:gd name="T32" fmla="*/ 172 w 176"/>
                <a:gd name="T33" fmla="*/ 4 h 25"/>
                <a:gd name="T34" fmla="*/ 168 w 176"/>
                <a:gd name="T35" fmla="*/ 1 h 25"/>
                <a:gd name="T36" fmla="*/ 164 w 176"/>
                <a:gd name="T3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5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4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8"/>
                  </a:lnTo>
                  <a:lnTo>
                    <a:pt x="4" y="21"/>
                  </a:lnTo>
                  <a:lnTo>
                    <a:pt x="7" y="24"/>
                  </a:lnTo>
                  <a:lnTo>
                    <a:pt x="12" y="25"/>
                  </a:lnTo>
                  <a:lnTo>
                    <a:pt x="164" y="25"/>
                  </a:lnTo>
                  <a:lnTo>
                    <a:pt x="168" y="24"/>
                  </a:lnTo>
                  <a:lnTo>
                    <a:pt x="172" y="21"/>
                  </a:lnTo>
                  <a:lnTo>
                    <a:pt x="175" y="18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4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1" name="Freeform 1163">
              <a:extLst>
                <a:ext uri="{FF2B5EF4-FFF2-40B4-BE49-F238E27FC236}">
                  <a16:creationId xmlns:a16="http://schemas.microsoft.com/office/drawing/2014/main" xmlns="" id="{430041FE-A5BC-456F-85E7-0E6E667DE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300" y="2516188"/>
              <a:ext cx="104775" cy="82550"/>
            </a:xfrm>
            <a:custGeom>
              <a:avLst/>
              <a:gdLst>
                <a:gd name="T0" fmla="*/ 253 w 266"/>
                <a:gd name="T1" fmla="*/ 205 h 205"/>
                <a:gd name="T2" fmla="*/ 263 w 266"/>
                <a:gd name="T3" fmla="*/ 202 h 205"/>
                <a:gd name="T4" fmla="*/ 266 w 266"/>
                <a:gd name="T5" fmla="*/ 193 h 205"/>
                <a:gd name="T6" fmla="*/ 265 w 266"/>
                <a:gd name="T7" fmla="*/ 56 h 205"/>
                <a:gd name="T8" fmla="*/ 258 w 266"/>
                <a:gd name="T9" fmla="*/ 49 h 205"/>
                <a:gd name="T10" fmla="*/ 217 w 266"/>
                <a:gd name="T11" fmla="*/ 48 h 205"/>
                <a:gd name="T12" fmla="*/ 205 w 266"/>
                <a:gd name="T13" fmla="*/ 43 h 205"/>
                <a:gd name="T14" fmla="*/ 200 w 266"/>
                <a:gd name="T15" fmla="*/ 32 h 205"/>
                <a:gd name="T16" fmla="*/ 192 w 266"/>
                <a:gd name="T17" fmla="*/ 19 h 205"/>
                <a:gd name="T18" fmla="*/ 178 w 266"/>
                <a:gd name="T19" fmla="*/ 9 h 205"/>
                <a:gd name="T20" fmla="*/ 169 w 266"/>
                <a:gd name="T21" fmla="*/ 5 h 205"/>
                <a:gd name="T22" fmla="*/ 166 w 266"/>
                <a:gd name="T23" fmla="*/ 4 h 205"/>
                <a:gd name="T24" fmla="*/ 162 w 266"/>
                <a:gd name="T25" fmla="*/ 4 h 205"/>
                <a:gd name="T26" fmla="*/ 158 w 266"/>
                <a:gd name="T27" fmla="*/ 3 h 205"/>
                <a:gd name="T28" fmla="*/ 154 w 266"/>
                <a:gd name="T29" fmla="*/ 2 h 205"/>
                <a:gd name="T30" fmla="*/ 150 w 266"/>
                <a:gd name="T31" fmla="*/ 1 h 205"/>
                <a:gd name="T32" fmla="*/ 145 w 266"/>
                <a:gd name="T33" fmla="*/ 1 h 205"/>
                <a:gd name="T34" fmla="*/ 140 w 266"/>
                <a:gd name="T35" fmla="*/ 0 h 205"/>
                <a:gd name="T36" fmla="*/ 131 w 266"/>
                <a:gd name="T37" fmla="*/ 0 h 205"/>
                <a:gd name="T38" fmla="*/ 125 w 266"/>
                <a:gd name="T39" fmla="*/ 1 h 205"/>
                <a:gd name="T40" fmla="*/ 121 w 266"/>
                <a:gd name="T41" fmla="*/ 1 h 205"/>
                <a:gd name="T42" fmla="*/ 117 w 266"/>
                <a:gd name="T43" fmla="*/ 2 h 205"/>
                <a:gd name="T44" fmla="*/ 113 w 266"/>
                <a:gd name="T45" fmla="*/ 3 h 205"/>
                <a:gd name="T46" fmla="*/ 110 w 266"/>
                <a:gd name="T47" fmla="*/ 4 h 205"/>
                <a:gd name="T48" fmla="*/ 106 w 266"/>
                <a:gd name="T49" fmla="*/ 4 h 205"/>
                <a:gd name="T50" fmla="*/ 102 w 266"/>
                <a:gd name="T51" fmla="*/ 5 h 205"/>
                <a:gd name="T52" fmla="*/ 92 w 266"/>
                <a:gd name="T53" fmla="*/ 9 h 205"/>
                <a:gd name="T54" fmla="*/ 79 w 266"/>
                <a:gd name="T55" fmla="*/ 19 h 205"/>
                <a:gd name="T56" fmla="*/ 70 w 266"/>
                <a:gd name="T57" fmla="*/ 32 h 205"/>
                <a:gd name="T58" fmla="*/ 65 w 266"/>
                <a:gd name="T59" fmla="*/ 43 h 205"/>
                <a:gd name="T60" fmla="*/ 55 w 266"/>
                <a:gd name="T61" fmla="*/ 48 h 205"/>
                <a:gd name="T62" fmla="*/ 9 w 266"/>
                <a:gd name="T63" fmla="*/ 49 h 205"/>
                <a:gd name="T64" fmla="*/ 1 w 266"/>
                <a:gd name="T65" fmla="*/ 56 h 205"/>
                <a:gd name="T66" fmla="*/ 0 w 266"/>
                <a:gd name="T67" fmla="*/ 193 h 205"/>
                <a:gd name="T68" fmla="*/ 5 w 266"/>
                <a:gd name="T69" fmla="*/ 202 h 205"/>
                <a:gd name="T70" fmla="*/ 13 w 266"/>
                <a:gd name="T71" fmla="*/ 205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66" h="205">
                  <a:moveTo>
                    <a:pt x="13" y="205"/>
                  </a:moveTo>
                  <a:lnTo>
                    <a:pt x="253" y="205"/>
                  </a:lnTo>
                  <a:lnTo>
                    <a:pt x="258" y="204"/>
                  </a:lnTo>
                  <a:lnTo>
                    <a:pt x="263" y="202"/>
                  </a:lnTo>
                  <a:lnTo>
                    <a:pt x="265" y="198"/>
                  </a:lnTo>
                  <a:lnTo>
                    <a:pt x="266" y="193"/>
                  </a:lnTo>
                  <a:lnTo>
                    <a:pt x="266" y="60"/>
                  </a:lnTo>
                  <a:lnTo>
                    <a:pt x="265" y="56"/>
                  </a:lnTo>
                  <a:lnTo>
                    <a:pt x="263" y="52"/>
                  </a:lnTo>
                  <a:lnTo>
                    <a:pt x="258" y="49"/>
                  </a:lnTo>
                  <a:lnTo>
                    <a:pt x="253" y="48"/>
                  </a:lnTo>
                  <a:lnTo>
                    <a:pt x="217" y="48"/>
                  </a:lnTo>
                  <a:lnTo>
                    <a:pt x="207" y="48"/>
                  </a:lnTo>
                  <a:lnTo>
                    <a:pt x="205" y="43"/>
                  </a:lnTo>
                  <a:lnTo>
                    <a:pt x="203" y="38"/>
                  </a:lnTo>
                  <a:lnTo>
                    <a:pt x="200" y="32"/>
                  </a:lnTo>
                  <a:lnTo>
                    <a:pt x="197" y="26"/>
                  </a:lnTo>
                  <a:lnTo>
                    <a:pt x="192" y="19"/>
                  </a:lnTo>
                  <a:lnTo>
                    <a:pt x="186" y="14"/>
                  </a:lnTo>
                  <a:lnTo>
                    <a:pt x="178" y="9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6" y="4"/>
                  </a:lnTo>
                  <a:lnTo>
                    <a:pt x="163" y="4"/>
                  </a:lnTo>
                  <a:lnTo>
                    <a:pt x="162" y="4"/>
                  </a:lnTo>
                  <a:lnTo>
                    <a:pt x="161" y="4"/>
                  </a:lnTo>
                  <a:lnTo>
                    <a:pt x="158" y="3"/>
                  </a:lnTo>
                  <a:lnTo>
                    <a:pt x="155" y="2"/>
                  </a:lnTo>
                  <a:lnTo>
                    <a:pt x="154" y="2"/>
                  </a:lnTo>
                  <a:lnTo>
                    <a:pt x="153" y="1"/>
                  </a:lnTo>
                  <a:lnTo>
                    <a:pt x="150" y="1"/>
                  </a:lnTo>
                  <a:lnTo>
                    <a:pt x="147" y="1"/>
                  </a:lnTo>
                  <a:lnTo>
                    <a:pt x="145" y="1"/>
                  </a:lnTo>
                  <a:lnTo>
                    <a:pt x="144" y="1"/>
                  </a:lnTo>
                  <a:lnTo>
                    <a:pt x="140" y="0"/>
                  </a:lnTo>
                  <a:lnTo>
                    <a:pt x="135" y="0"/>
                  </a:lnTo>
                  <a:lnTo>
                    <a:pt x="131" y="0"/>
                  </a:lnTo>
                  <a:lnTo>
                    <a:pt x="126" y="1"/>
                  </a:lnTo>
                  <a:lnTo>
                    <a:pt x="125" y="1"/>
                  </a:lnTo>
                  <a:lnTo>
                    <a:pt x="124" y="1"/>
                  </a:lnTo>
                  <a:lnTo>
                    <a:pt x="121" y="1"/>
                  </a:lnTo>
                  <a:lnTo>
                    <a:pt x="118" y="1"/>
                  </a:lnTo>
                  <a:lnTo>
                    <a:pt x="117" y="2"/>
                  </a:lnTo>
                  <a:lnTo>
                    <a:pt x="116" y="2"/>
                  </a:lnTo>
                  <a:lnTo>
                    <a:pt x="113" y="3"/>
                  </a:lnTo>
                  <a:lnTo>
                    <a:pt x="110" y="4"/>
                  </a:lnTo>
                  <a:lnTo>
                    <a:pt x="110" y="4"/>
                  </a:lnTo>
                  <a:lnTo>
                    <a:pt x="109" y="4"/>
                  </a:lnTo>
                  <a:lnTo>
                    <a:pt x="106" y="4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1" y="5"/>
                  </a:lnTo>
                  <a:lnTo>
                    <a:pt x="92" y="9"/>
                  </a:lnTo>
                  <a:lnTo>
                    <a:pt x="85" y="14"/>
                  </a:lnTo>
                  <a:lnTo>
                    <a:pt x="79" y="19"/>
                  </a:lnTo>
                  <a:lnTo>
                    <a:pt x="74" y="26"/>
                  </a:lnTo>
                  <a:lnTo>
                    <a:pt x="70" y="32"/>
                  </a:lnTo>
                  <a:lnTo>
                    <a:pt x="67" y="38"/>
                  </a:lnTo>
                  <a:lnTo>
                    <a:pt x="65" y="43"/>
                  </a:lnTo>
                  <a:lnTo>
                    <a:pt x="64" y="48"/>
                  </a:lnTo>
                  <a:lnTo>
                    <a:pt x="55" y="48"/>
                  </a:lnTo>
                  <a:lnTo>
                    <a:pt x="13" y="48"/>
                  </a:lnTo>
                  <a:lnTo>
                    <a:pt x="9" y="49"/>
                  </a:lnTo>
                  <a:lnTo>
                    <a:pt x="5" y="52"/>
                  </a:lnTo>
                  <a:lnTo>
                    <a:pt x="1" y="56"/>
                  </a:lnTo>
                  <a:lnTo>
                    <a:pt x="0" y="60"/>
                  </a:lnTo>
                  <a:lnTo>
                    <a:pt x="0" y="193"/>
                  </a:lnTo>
                  <a:lnTo>
                    <a:pt x="1" y="198"/>
                  </a:lnTo>
                  <a:lnTo>
                    <a:pt x="5" y="202"/>
                  </a:lnTo>
                  <a:lnTo>
                    <a:pt x="9" y="204"/>
                  </a:lnTo>
                  <a:lnTo>
                    <a:pt x="13" y="20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2" name="Freeform 1164">
              <a:extLst>
                <a:ext uri="{FF2B5EF4-FFF2-40B4-BE49-F238E27FC236}">
                  <a16:creationId xmlns:a16="http://schemas.microsoft.com/office/drawing/2014/main" xmlns="" id="{796704C1-487B-43FB-8336-10F28D9A4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1425" y="2767013"/>
              <a:ext cx="34925" cy="34925"/>
            </a:xfrm>
            <a:custGeom>
              <a:avLst/>
              <a:gdLst>
                <a:gd name="T0" fmla="*/ 0 w 88"/>
                <a:gd name="T1" fmla="*/ 88 h 88"/>
                <a:gd name="T2" fmla="*/ 88 w 88"/>
                <a:gd name="T3" fmla="*/ 64 h 88"/>
                <a:gd name="T4" fmla="*/ 25 w 88"/>
                <a:gd name="T5" fmla="*/ 0 h 88"/>
                <a:gd name="T6" fmla="*/ 0 w 88"/>
                <a:gd name="T7" fmla="*/ 8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88">
                  <a:moveTo>
                    <a:pt x="0" y="88"/>
                  </a:moveTo>
                  <a:lnTo>
                    <a:pt x="88" y="64"/>
                  </a:lnTo>
                  <a:lnTo>
                    <a:pt x="25" y="0"/>
                  </a:lnTo>
                  <a:lnTo>
                    <a:pt x="0" y="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3" name="Freeform 1165">
              <a:extLst>
                <a:ext uri="{FF2B5EF4-FFF2-40B4-BE49-F238E27FC236}">
                  <a16:creationId xmlns:a16="http://schemas.microsoft.com/office/drawing/2014/main" xmlns="" id="{C8AE7332-B168-4839-9413-70CF47DC3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5713" y="2701925"/>
              <a:ext cx="87313" cy="85725"/>
            </a:xfrm>
            <a:custGeom>
              <a:avLst/>
              <a:gdLst>
                <a:gd name="T0" fmla="*/ 0 w 218"/>
                <a:gd name="T1" fmla="*/ 145 h 218"/>
                <a:gd name="T2" fmla="*/ 73 w 218"/>
                <a:gd name="T3" fmla="*/ 218 h 218"/>
                <a:gd name="T4" fmla="*/ 218 w 218"/>
                <a:gd name="T5" fmla="*/ 74 h 218"/>
                <a:gd name="T6" fmla="*/ 144 w 218"/>
                <a:gd name="T7" fmla="*/ 0 h 218"/>
                <a:gd name="T8" fmla="*/ 0 w 218"/>
                <a:gd name="T9" fmla="*/ 145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8" h="218">
                  <a:moveTo>
                    <a:pt x="0" y="145"/>
                  </a:moveTo>
                  <a:lnTo>
                    <a:pt x="73" y="218"/>
                  </a:lnTo>
                  <a:lnTo>
                    <a:pt x="218" y="74"/>
                  </a:lnTo>
                  <a:lnTo>
                    <a:pt x="144" y="0"/>
                  </a:lnTo>
                  <a:lnTo>
                    <a:pt x="0" y="14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4" name="Freeform 1166">
              <a:extLst>
                <a:ext uri="{FF2B5EF4-FFF2-40B4-BE49-F238E27FC236}">
                  <a16:creationId xmlns:a16="http://schemas.microsoft.com/office/drawing/2014/main" xmlns="" id="{A26445E2-D268-4050-86CC-6EB1E5803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0800" y="2674938"/>
              <a:ext cx="49213" cy="49213"/>
            </a:xfrm>
            <a:custGeom>
              <a:avLst/>
              <a:gdLst>
                <a:gd name="T0" fmla="*/ 50 w 123"/>
                <a:gd name="T1" fmla="*/ 0 h 123"/>
                <a:gd name="T2" fmla="*/ 0 w 123"/>
                <a:gd name="T3" fmla="*/ 50 h 123"/>
                <a:gd name="T4" fmla="*/ 73 w 123"/>
                <a:gd name="T5" fmla="*/ 123 h 123"/>
                <a:gd name="T6" fmla="*/ 123 w 123"/>
                <a:gd name="T7" fmla="*/ 73 h 123"/>
                <a:gd name="T8" fmla="*/ 50 w 123"/>
                <a:gd name="T9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3" h="123">
                  <a:moveTo>
                    <a:pt x="50" y="0"/>
                  </a:moveTo>
                  <a:lnTo>
                    <a:pt x="0" y="50"/>
                  </a:lnTo>
                  <a:lnTo>
                    <a:pt x="73" y="123"/>
                  </a:lnTo>
                  <a:lnTo>
                    <a:pt x="123" y="73"/>
                  </a:lnTo>
                  <a:lnTo>
                    <a:pt x="5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5" name="Freeform 1167">
              <a:extLst>
                <a:ext uri="{FF2B5EF4-FFF2-40B4-BE49-F238E27FC236}">
                  <a16:creationId xmlns:a16="http://schemas.microsoft.com/office/drawing/2014/main" xmlns="" id="{4316318C-71C4-4159-B0E7-B80F0216B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51125"/>
              <a:ext cx="69850" cy="9525"/>
            </a:xfrm>
            <a:custGeom>
              <a:avLst/>
              <a:gdLst>
                <a:gd name="T0" fmla="*/ 164 w 176"/>
                <a:gd name="T1" fmla="*/ 0 h 23"/>
                <a:gd name="T2" fmla="*/ 12 w 176"/>
                <a:gd name="T3" fmla="*/ 0 h 23"/>
                <a:gd name="T4" fmla="*/ 7 w 176"/>
                <a:gd name="T5" fmla="*/ 1 h 23"/>
                <a:gd name="T6" fmla="*/ 4 w 176"/>
                <a:gd name="T7" fmla="*/ 3 h 23"/>
                <a:gd name="T8" fmla="*/ 1 w 176"/>
                <a:gd name="T9" fmla="*/ 7 h 23"/>
                <a:gd name="T10" fmla="*/ 0 w 176"/>
                <a:gd name="T11" fmla="*/ 12 h 23"/>
                <a:gd name="T12" fmla="*/ 1 w 176"/>
                <a:gd name="T13" fmla="*/ 16 h 23"/>
                <a:gd name="T14" fmla="*/ 4 w 176"/>
                <a:gd name="T15" fmla="*/ 20 h 23"/>
                <a:gd name="T16" fmla="*/ 7 w 176"/>
                <a:gd name="T17" fmla="*/ 23 h 23"/>
                <a:gd name="T18" fmla="*/ 12 w 176"/>
                <a:gd name="T19" fmla="*/ 23 h 23"/>
                <a:gd name="T20" fmla="*/ 164 w 176"/>
                <a:gd name="T21" fmla="*/ 23 h 23"/>
                <a:gd name="T22" fmla="*/ 168 w 176"/>
                <a:gd name="T23" fmla="*/ 23 h 23"/>
                <a:gd name="T24" fmla="*/ 172 w 176"/>
                <a:gd name="T25" fmla="*/ 20 h 23"/>
                <a:gd name="T26" fmla="*/ 175 w 176"/>
                <a:gd name="T27" fmla="*/ 16 h 23"/>
                <a:gd name="T28" fmla="*/ 176 w 176"/>
                <a:gd name="T29" fmla="*/ 12 h 23"/>
                <a:gd name="T30" fmla="*/ 175 w 176"/>
                <a:gd name="T31" fmla="*/ 7 h 23"/>
                <a:gd name="T32" fmla="*/ 172 w 176"/>
                <a:gd name="T33" fmla="*/ 3 h 23"/>
                <a:gd name="T34" fmla="*/ 168 w 176"/>
                <a:gd name="T35" fmla="*/ 1 h 23"/>
                <a:gd name="T36" fmla="*/ 164 w 176"/>
                <a:gd name="T3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3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3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6" name="Freeform 1168">
              <a:extLst>
                <a:ext uri="{FF2B5EF4-FFF2-40B4-BE49-F238E27FC236}">
                  <a16:creationId xmlns:a16="http://schemas.microsoft.com/office/drawing/2014/main" xmlns="" id="{527DBA08-4A05-4BCA-B844-A187DF7ED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79700"/>
              <a:ext cx="69850" cy="9525"/>
            </a:xfrm>
            <a:custGeom>
              <a:avLst/>
              <a:gdLst>
                <a:gd name="T0" fmla="*/ 176 w 176"/>
                <a:gd name="T1" fmla="*/ 11 h 23"/>
                <a:gd name="T2" fmla="*/ 175 w 176"/>
                <a:gd name="T3" fmla="*/ 7 h 23"/>
                <a:gd name="T4" fmla="*/ 172 w 176"/>
                <a:gd name="T5" fmla="*/ 3 h 23"/>
                <a:gd name="T6" fmla="*/ 168 w 176"/>
                <a:gd name="T7" fmla="*/ 1 h 23"/>
                <a:gd name="T8" fmla="*/ 164 w 176"/>
                <a:gd name="T9" fmla="*/ 0 h 23"/>
                <a:gd name="T10" fmla="*/ 12 w 176"/>
                <a:gd name="T11" fmla="*/ 0 h 23"/>
                <a:gd name="T12" fmla="*/ 7 w 176"/>
                <a:gd name="T13" fmla="*/ 1 h 23"/>
                <a:gd name="T14" fmla="*/ 4 w 176"/>
                <a:gd name="T15" fmla="*/ 3 h 23"/>
                <a:gd name="T16" fmla="*/ 1 w 176"/>
                <a:gd name="T17" fmla="*/ 7 h 23"/>
                <a:gd name="T18" fmla="*/ 0 w 176"/>
                <a:gd name="T19" fmla="*/ 11 h 23"/>
                <a:gd name="T20" fmla="*/ 1 w 176"/>
                <a:gd name="T21" fmla="*/ 16 h 23"/>
                <a:gd name="T22" fmla="*/ 4 w 176"/>
                <a:gd name="T23" fmla="*/ 20 h 23"/>
                <a:gd name="T24" fmla="*/ 7 w 176"/>
                <a:gd name="T25" fmla="*/ 22 h 23"/>
                <a:gd name="T26" fmla="*/ 12 w 176"/>
                <a:gd name="T27" fmla="*/ 23 h 23"/>
                <a:gd name="T28" fmla="*/ 164 w 176"/>
                <a:gd name="T29" fmla="*/ 23 h 23"/>
                <a:gd name="T30" fmla="*/ 168 w 176"/>
                <a:gd name="T31" fmla="*/ 22 h 23"/>
                <a:gd name="T32" fmla="*/ 172 w 176"/>
                <a:gd name="T33" fmla="*/ 20 h 23"/>
                <a:gd name="T34" fmla="*/ 175 w 176"/>
                <a:gd name="T35" fmla="*/ 16 h 23"/>
                <a:gd name="T36" fmla="*/ 176 w 176"/>
                <a:gd name="T37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76" y="11"/>
                  </a:move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2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2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7" name="Freeform 1169">
              <a:extLst>
                <a:ext uri="{FF2B5EF4-FFF2-40B4-BE49-F238E27FC236}">
                  <a16:creationId xmlns:a16="http://schemas.microsoft.com/office/drawing/2014/main" xmlns="" id="{4C89D2D4-8C61-4BC8-9EBB-1CC3995E9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708275"/>
              <a:ext cx="46038" cy="9525"/>
            </a:xfrm>
            <a:custGeom>
              <a:avLst/>
              <a:gdLst>
                <a:gd name="T0" fmla="*/ 12 w 115"/>
                <a:gd name="T1" fmla="*/ 0 h 24"/>
                <a:gd name="T2" fmla="*/ 7 w 115"/>
                <a:gd name="T3" fmla="*/ 1 h 24"/>
                <a:gd name="T4" fmla="*/ 4 w 115"/>
                <a:gd name="T5" fmla="*/ 3 h 24"/>
                <a:gd name="T6" fmla="*/ 1 w 115"/>
                <a:gd name="T7" fmla="*/ 8 h 24"/>
                <a:gd name="T8" fmla="*/ 0 w 115"/>
                <a:gd name="T9" fmla="*/ 12 h 24"/>
                <a:gd name="T10" fmla="*/ 1 w 115"/>
                <a:gd name="T11" fmla="*/ 17 h 24"/>
                <a:gd name="T12" fmla="*/ 4 w 115"/>
                <a:gd name="T13" fmla="*/ 21 h 24"/>
                <a:gd name="T14" fmla="*/ 7 w 115"/>
                <a:gd name="T15" fmla="*/ 23 h 24"/>
                <a:gd name="T16" fmla="*/ 12 w 115"/>
                <a:gd name="T17" fmla="*/ 24 h 24"/>
                <a:gd name="T18" fmla="*/ 103 w 115"/>
                <a:gd name="T19" fmla="*/ 24 h 24"/>
                <a:gd name="T20" fmla="*/ 108 w 115"/>
                <a:gd name="T21" fmla="*/ 23 h 24"/>
                <a:gd name="T22" fmla="*/ 112 w 115"/>
                <a:gd name="T23" fmla="*/ 21 h 24"/>
                <a:gd name="T24" fmla="*/ 114 w 115"/>
                <a:gd name="T25" fmla="*/ 17 h 24"/>
                <a:gd name="T26" fmla="*/ 115 w 115"/>
                <a:gd name="T27" fmla="*/ 12 h 24"/>
                <a:gd name="T28" fmla="*/ 114 w 115"/>
                <a:gd name="T29" fmla="*/ 8 h 24"/>
                <a:gd name="T30" fmla="*/ 112 w 115"/>
                <a:gd name="T31" fmla="*/ 3 h 24"/>
                <a:gd name="T32" fmla="*/ 108 w 115"/>
                <a:gd name="T33" fmla="*/ 1 h 24"/>
                <a:gd name="T34" fmla="*/ 103 w 115"/>
                <a:gd name="T35" fmla="*/ 0 h 24"/>
                <a:gd name="T36" fmla="*/ 12 w 115"/>
                <a:gd name="T3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5" h="24">
                  <a:moveTo>
                    <a:pt x="12" y="0"/>
                  </a:moveTo>
                  <a:lnTo>
                    <a:pt x="7" y="1"/>
                  </a:lnTo>
                  <a:lnTo>
                    <a:pt x="4" y="3"/>
                  </a:lnTo>
                  <a:lnTo>
                    <a:pt x="1" y="8"/>
                  </a:lnTo>
                  <a:lnTo>
                    <a:pt x="0" y="12"/>
                  </a:lnTo>
                  <a:lnTo>
                    <a:pt x="1" y="17"/>
                  </a:lnTo>
                  <a:lnTo>
                    <a:pt x="4" y="21"/>
                  </a:lnTo>
                  <a:lnTo>
                    <a:pt x="7" y="23"/>
                  </a:lnTo>
                  <a:lnTo>
                    <a:pt x="12" y="24"/>
                  </a:lnTo>
                  <a:lnTo>
                    <a:pt x="103" y="24"/>
                  </a:lnTo>
                  <a:lnTo>
                    <a:pt x="108" y="23"/>
                  </a:lnTo>
                  <a:lnTo>
                    <a:pt x="112" y="21"/>
                  </a:lnTo>
                  <a:lnTo>
                    <a:pt x="114" y="17"/>
                  </a:lnTo>
                  <a:lnTo>
                    <a:pt x="115" y="12"/>
                  </a:lnTo>
                  <a:lnTo>
                    <a:pt x="114" y="8"/>
                  </a:lnTo>
                  <a:lnTo>
                    <a:pt x="112" y="3"/>
                  </a:lnTo>
                  <a:lnTo>
                    <a:pt x="108" y="1"/>
                  </a:lnTo>
                  <a:lnTo>
                    <a:pt x="103" y="0"/>
                  </a:lnTo>
                  <a:lnTo>
                    <a:pt x="1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</p:grpSp>
      <p:sp>
        <p:nvSpPr>
          <p:cNvPr id="18" name="Oval 15">
            <a:extLst>
              <a:ext uri="{FF2B5EF4-FFF2-40B4-BE49-F238E27FC236}">
                <a16:creationId xmlns:a16="http://schemas.microsoft.com/office/drawing/2014/main" xmlns="" id="{BDB611C0-188C-4800-8C8D-7405100DC7C7}"/>
              </a:ext>
            </a:extLst>
          </p:cNvPr>
          <p:cNvSpPr/>
          <p:nvPr/>
        </p:nvSpPr>
        <p:spPr>
          <a:xfrm>
            <a:off x="8460432" y="311832"/>
            <a:ext cx="62018" cy="60730"/>
          </a:xfrm>
          <a:prstGeom prst="ellipse">
            <a:avLst/>
          </a:prstGeom>
          <a:solidFill>
            <a:srgbClr val="769BC9">
              <a:lumMod val="50000"/>
            </a:srgbClr>
          </a:solidFill>
          <a:ln w="38100" cap="flat" cmpd="sng" algn="ctr">
            <a:solidFill>
              <a:sysClr val="window" lastClr="FFFFFF"/>
            </a:solidFill>
            <a:prstDash val="solid"/>
            <a:miter lim="800000"/>
          </a:ln>
          <a:effectLst/>
        </p:spPr>
        <p:txBody>
          <a:bodyPr lIns="91204" tIns="45604" rIns="91204" bIns="45604" rtlCol="0" anchor="ctr"/>
          <a:lstStyle/>
          <a:p>
            <a:pPr algn="ctr" defTabSz="912031"/>
            <a:endParaRPr lang="en-US" sz="1600" kern="0" dirty="0">
              <a:solidFill>
                <a:prstClr val="white"/>
              </a:solidFill>
              <a:latin typeface="Calibri Light"/>
            </a:endParaRPr>
          </a:p>
        </p:txBody>
      </p:sp>
      <p:sp>
        <p:nvSpPr>
          <p:cNvPr id="19" name="TextBox 18"/>
          <p:cNvSpPr txBox="1"/>
          <p:nvPr/>
        </p:nvSpPr>
        <p:spPr>
          <a:xfrm>
            <a:off x="8026763" y="19891"/>
            <a:ext cx="1488860" cy="307542"/>
          </a:xfrm>
          <a:prstGeom prst="rect">
            <a:avLst/>
          </a:prstGeom>
          <a:noFill/>
        </p:spPr>
        <p:txBody>
          <a:bodyPr wrap="square" lIns="91204" tIns="45604" rIns="91204" bIns="45604" rtlCol="0">
            <a:spAutoFit/>
          </a:bodyPr>
          <a:lstStyle/>
          <a:p>
            <a:pPr defTabSz="912031">
              <a:defRPr/>
            </a:pPr>
            <a:r>
              <a:rPr lang="ru-RU" sz="1400" b="1" kern="0" dirty="0">
                <a:solidFill>
                  <a:srgbClr val="FFFFFF"/>
                </a:solidFill>
              </a:rPr>
              <a:t>млн рублей</a:t>
            </a:r>
          </a:p>
        </p:txBody>
      </p:sp>
    </p:spTree>
    <p:extLst>
      <p:ext uri="{BB962C8B-B14F-4D97-AF65-F5344CB8AC3E}">
        <p14:creationId xmlns:p14="http://schemas.microsoft.com/office/powerpoint/2010/main" val="33096828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100">
        <p14:switch dir="r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alphaModFix amt="88000"/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39"/>
          <p:cNvSpPr>
            <a:spLocks noEditPoints="1"/>
          </p:cNvSpPr>
          <p:nvPr/>
        </p:nvSpPr>
        <p:spPr bwMode="auto">
          <a:xfrm>
            <a:off x="827584" y="195956"/>
            <a:ext cx="7704856" cy="1151658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088" tIns="45546" rIns="91088" bIns="45546" numCol="1" anchor="t" anchorCtr="0" compatLnSpc="1">
            <a:prstTxWarp prst="textNoShape">
              <a:avLst/>
            </a:prstTxWarp>
          </a:bodyPr>
          <a:lstStyle/>
          <a:p>
            <a:pPr defTabSz="910733">
              <a:defRPr/>
            </a:pPr>
            <a:endParaRPr lang="en-US" kern="0">
              <a:solidFill>
                <a:srgbClr val="4472C4">
                  <a:lumMod val="75000"/>
                </a:srgbClr>
              </a:solidFill>
            </a:endParaRPr>
          </a:p>
        </p:txBody>
      </p:sp>
      <p:sp>
        <p:nvSpPr>
          <p:cNvPr id="3" name="Google Shape;63;p13"/>
          <p:cNvSpPr txBox="1">
            <a:spLocks/>
          </p:cNvSpPr>
          <p:nvPr/>
        </p:nvSpPr>
        <p:spPr>
          <a:xfrm>
            <a:off x="459140" y="286026"/>
            <a:ext cx="8441744" cy="97151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021" tIns="91021" rIns="91021" bIns="91021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85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МУНИЦИПАЛЬНАЯ ПРОГРАММА</a:t>
            </a:r>
          </a:p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85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«ОБЕСПЕЧЕНИЕ ОБЩЕСТВЕННОЙ БЕЗОПАСНОСТИ И ПРОТИВОДЕЙСТВИЕ ПРЕСТУПНОСТИНА ТЕРРИТОРИИ ГОРОДА КОМСОМОЛЬСКА-НА-АМУРЕ»</a:t>
            </a:r>
          </a:p>
        </p:txBody>
      </p:sp>
      <p:graphicFrame>
        <p:nvGraphicFramePr>
          <p:cNvPr id="5" name="Таблица 4">
            <a:extLst>
              <a:ext uri="{FF2B5EF4-FFF2-40B4-BE49-F238E27FC236}">
                <a16:creationId xmlns:a16="http://schemas.microsoft.com/office/drawing/2014/main" xmlns="" id="{418DD9DE-EF64-4CD6-A915-B21C794C4D4D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4310554"/>
              </p:ext>
            </p:extLst>
          </p:nvPr>
        </p:nvGraphicFramePr>
        <p:xfrm>
          <a:off x="548453" y="1563638"/>
          <a:ext cx="8200011" cy="884432"/>
        </p:xfrm>
        <a:graphic>
          <a:graphicData uri="http://schemas.openxmlformats.org/drawingml/2006/table">
            <a:tbl>
              <a:tblPr/>
              <a:tblGrid>
                <a:gridCol w="472807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3018848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31892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xmlns="" val="2060876888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xmlns="" val="2174776356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xmlns="" val="4055745400"/>
                    </a:ext>
                  </a:extLst>
                </a:gridCol>
              </a:tblGrid>
              <a:tr h="441648"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№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п/п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309" marB="38309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Значения основных показателей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827088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235075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43063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Ед. изм.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2023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год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(факт)</a:t>
                      </a:r>
                    </a:p>
                  </a:txBody>
                  <a:tcPr marL="93608" marR="93608" marT="38303" marB="3830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2024 год 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</a:endParaRP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(оценка)</a:t>
                      </a:r>
                    </a:p>
                  </a:txBody>
                  <a:tcPr marL="93614" marR="93614" marT="38309" marB="38309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2025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3614" marR="93614" marT="38309" marB="38309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2026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3614" marR="93614" marT="38309" marB="38309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2027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3614" marR="93614" marT="38309" marB="38309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65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432048"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1.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7" marR="93607" marT="38147" marB="3814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827088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235075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43063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Количество преступлений, зарегистрированных на территории города</a:t>
                      </a:r>
                    </a:p>
                  </a:txBody>
                  <a:tcPr marL="93607" marR="93607" marT="38147" marB="38147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eaLnBrk="0" hangingPunct="0">
                        <a:spcBef>
                          <a:spcPct val="20000"/>
                        </a:spcBef>
                        <a:defRPr sz="28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defRPr sz="24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defRPr sz="20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ед.</a:t>
                      </a:r>
                    </a:p>
                  </a:txBody>
                  <a:tcPr marL="93607" marR="93607" marT="38147" marB="3814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200" b="1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4 660</a:t>
                      </a:r>
                      <a:endParaRPr lang="ru-RU" sz="1200" b="1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93607" marR="93607" marT="38147" marB="3814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200" b="1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5 590</a:t>
                      </a:r>
                      <a:endParaRPr lang="ru-RU" sz="1200" b="1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93607" marR="93607" marT="38147" marB="3814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200" b="1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5 580</a:t>
                      </a:r>
                      <a:endParaRPr lang="ru-RU" sz="1200" b="1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93607" marR="93607" marT="38147" marB="3814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200" b="1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5 570</a:t>
                      </a:r>
                      <a:endParaRPr lang="ru-RU" sz="1200" b="1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93607" marR="93607" marT="38147" marB="3814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200" b="1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5 560</a:t>
                      </a:r>
                      <a:endParaRPr lang="ru-RU" sz="1200" b="1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93607" marR="93607" marT="38147" marB="3814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70662520"/>
                  </a:ext>
                </a:extLst>
              </a:tr>
            </a:tbl>
          </a:graphicData>
        </a:graphic>
      </p:graphicFrame>
      <p:pic>
        <p:nvPicPr>
          <p:cNvPr id="6" name="Рисунок 5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59140" y="2561062"/>
            <a:ext cx="5412392" cy="2420777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</p:spTree>
    <p:extLst>
      <p:ext uri="{BB962C8B-B14F-4D97-AF65-F5344CB8AC3E}">
        <p14:creationId xmlns:p14="http://schemas.microsoft.com/office/powerpoint/2010/main" val="33853785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100">
        <p14:switch dir="r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alphaModFix amt="88000"/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" name="Рисунок 19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051720" y="2427734"/>
            <a:ext cx="6934906" cy="2608794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sp>
        <p:nvSpPr>
          <p:cNvPr id="2" name="Freeform 39"/>
          <p:cNvSpPr>
            <a:spLocks noEditPoints="1"/>
          </p:cNvSpPr>
          <p:nvPr/>
        </p:nvSpPr>
        <p:spPr bwMode="auto">
          <a:xfrm>
            <a:off x="1331640" y="105886"/>
            <a:ext cx="6192688" cy="1151658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088" tIns="45546" rIns="91088" bIns="45546" numCol="1" anchor="t" anchorCtr="0" compatLnSpc="1">
            <a:prstTxWarp prst="textNoShape">
              <a:avLst/>
            </a:prstTxWarp>
          </a:bodyPr>
          <a:lstStyle/>
          <a:p>
            <a:pPr defTabSz="910733">
              <a:defRPr/>
            </a:pPr>
            <a:endParaRPr lang="en-US" kern="0">
              <a:solidFill>
                <a:srgbClr val="4472C4">
                  <a:lumMod val="75000"/>
                </a:srgbClr>
              </a:solidFill>
            </a:endParaRPr>
          </a:p>
        </p:txBody>
      </p:sp>
      <p:sp>
        <p:nvSpPr>
          <p:cNvPr id="3" name="Google Shape;63;p13"/>
          <p:cNvSpPr txBox="1">
            <a:spLocks/>
          </p:cNvSpPr>
          <p:nvPr/>
        </p:nvSpPr>
        <p:spPr>
          <a:xfrm>
            <a:off x="659150" y="195956"/>
            <a:ext cx="7586444" cy="97151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021" tIns="91021" rIns="91021" bIns="91021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9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МУНИЦИПАЛЬНАЯ ПРОГРАММА</a:t>
            </a:r>
          </a:p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9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«РАЗВИТИЕ МУНИЦИПАЛЬНОЙ СЛУЖБЫ В </a:t>
            </a:r>
          </a:p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9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ГОРОДЕ КОМСОМОЛЬСКЕ-НА-АМУРЕ</a:t>
            </a:r>
          </a:p>
        </p:txBody>
      </p:sp>
      <p:graphicFrame>
        <p:nvGraphicFramePr>
          <p:cNvPr id="7" name="Group 1268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315119175"/>
              </p:ext>
            </p:extLst>
          </p:nvPr>
        </p:nvGraphicFramePr>
        <p:xfrm>
          <a:off x="520813" y="1873906"/>
          <a:ext cx="8155643" cy="1417924"/>
        </p:xfrm>
        <a:graphic>
          <a:graphicData uri="http://schemas.openxmlformats.org/drawingml/2006/table">
            <a:tbl>
              <a:tblPr/>
              <a:tblGrid>
                <a:gridCol w="3835163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936104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</a:tblGrid>
              <a:tr h="504056"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Наименование основных </a:t>
                      </a: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направлений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расходов</a:t>
                      </a:r>
                    </a:p>
                  </a:txBody>
                  <a:tcPr marL="91428" marR="91428" marT="45589" marB="45589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2023 год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(факт)</a:t>
                      </a:r>
                    </a:p>
                  </a:txBody>
                  <a:tcPr marL="91428" marR="91428" marT="45589" marB="45589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2024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(оценка)</a:t>
                      </a:r>
                    </a:p>
                  </a:txBody>
                  <a:tcPr marL="91435" marR="91435" marT="45605" marB="45605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2025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</a:endParaRPr>
                    </a:p>
                  </a:txBody>
                  <a:tcPr marL="91435" marR="91435" marT="45605" marB="45605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2026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</a:endParaRPr>
                    </a:p>
                  </a:txBody>
                  <a:tcPr marL="91435" marR="91435" marT="45605" marB="45605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2027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</a:endParaRPr>
                    </a:p>
                  </a:txBody>
                  <a:tcPr marL="91435" marR="91435" marT="45605" marB="45605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432048"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846138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254125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62113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701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273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845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417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989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Стимулирование органов местного самоуправления к повышению эффективности деятельности</a:t>
                      </a:r>
                    </a:p>
                  </a:txBody>
                  <a:tcPr marL="91428" marR="91428" marT="45587" marB="45587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17,5</a:t>
                      </a:r>
                      <a:endParaRPr kumimoji="0" lang="ru-RU" altLang="ru-RU" sz="14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28" marR="91428" marT="45587" marB="45587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22,0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28" marR="91428" marT="45587" marB="45587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25,2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T="45583" marB="45583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25,0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T="45583" marB="45583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25,1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T="45583" marB="45583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407162"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Профессиональное развитие муниципальных служащих органов местного самоуправления</a:t>
                      </a:r>
                    </a:p>
                  </a:txBody>
                  <a:tcPr marL="91428" marR="91428" marT="45587" marB="45587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0,4</a:t>
                      </a:r>
                      <a:endParaRPr kumimoji="0" lang="ru-RU" altLang="ru-RU" sz="14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28" marR="91428" marT="45587" marB="45587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0,6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28" marR="91428" marT="45587" marB="45587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0,8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T="45583" marB="45583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0,8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T="45583" marB="45583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0,8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T="45583" marB="45583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</a:tbl>
          </a:graphicData>
        </a:graphic>
      </p:graphicFrame>
      <p:sp>
        <p:nvSpPr>
          <p:cNvPr id="5" name="Прямоугольник 4">
            <a:extLst>
              <a:ext uri="{FF2B5EF4-FFF2-40B4-BE49-F238E27FC236}">
                <a16:creationId xmlns:a16="http://schemas.microsoft.com/office/drawing/2014/main" xmlns="" id="{B7803045-EE5E-406A-86E5-F343D0128E85}"/>
              </a:ext>
            </a:extLst>
          </p:cNvPr>
          <p:cNvSpPr/>
          <p:nvPr/>
        </p:nvSpPr>
        <p:spPr>
          <a:xfrm>
            <a:off x="467544" y="1266890"/>
            <a:ext cx="8303649" cy="569152"/>
          </a:xfrm>
          <a:prstGeom prst="rect">
            <a:avLst/>
          </a:prstGeom>
        </p:spPr>
        <p:txBody>
          <a:bodyPr wrap="square" lIns="91204" tIns="45604" rIns="91204" bIns="45604">
            <a:spAutoFit/>
          </a:bodyPr>
          <a:lstStyle/>
          <a:p>
            <a:pPr algn="just"/>
            <a:r>
              <a:rPr lang="ru-RU" sz="1600" b="1" i="1" u="sng" dirty="0">
                <a:solidFill>
                  <a:srgbClr val="000000"/>
                </a:solidFill>
              </a:rPr>
              <a:t>Цель муниципальной программы</a:t>
            </a:r>
            <a:r>
              <a:rPr lang="ru-RU" sz="1500" b="1" i="1" dirty="0">
                <a:solidFill>
                  <a:srgbClr val="000000"/>
                </a:solidFill>
              </a:rPr>
              <a:t> - </a:t>
            </a:r>
            <a:r>
              <a:rPr lang="ru-RU" sz="1500" b="1" dirty="0">
                <a:solidFill>
                  <a:srgbClr val="000000"/>
                </a:solidFill>
              </a:rPr>
              <a:t>повышение эффективности и результативности муниципальной службы</a:t>
            </a:r>
          </a:p>
        </p:txBody>
      </p:sp>
      <p:sp>
        <p:nvSpPr>
          <p:cNvPr id="6" name="Arrow: Chevron 3">
            <a:extLst>
              <a:ext uri="{FF2B5EF4-FFF2-40B4-BE49-F238E27FC236}">
                <a16:creationId xmlns:a16="http://schemas.microsoft.com/office/drawing/2014/main" xmlns="" id="{B74DCDE5-F6FF-490A-B8D2-396498CA034B}"/>
              </a:ext>
            </a:extLst>
          </p:cNvPr>
          <p:cNvSpPr/>
          <p:nvPr/>
        </p:nvSpPr>
        <p:spPr>
          <a:xfrm>
            <a:off x="7625089" y="49771"/>
            <a:ext cx="1525100" cy="292426"/>
          </a:xfrm>
          <a:prstGeom prst="chevron">
            <a:avLst/>
          </a:prstGeom>
          <a:solidFill>
            <a:srgbClr val="769BC9">
              <a:lumMod val="50000"/>
              <a:alpha val="70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91204" tIns="45604" rIns="91204" bIns="45604" rtlCol="0" anchor="ctr"/>
          <a:lstStyle/>
          <a:p>
            <a:pPr algn="ctr" defTabSz="912031"/>
            <a:endParaRPr lang="en-US" kern="0">
              <a:solidFill>
                <a:prstClr val="black"/>
              </a:solidFill>
              <a:latin typeface="Calibri Light"/>
            </a:endParaRPr>
          </a:p>
        </p:txBody>
      </p:sp>
      <p:grpSp>
        <p:nvGrpSpPr>
          <p:cNvPr id="8" name="Group 57">
            <a:extLst>
              <a:ext uri="{FF2B5EF4-FFF2-40B4-BE49-F238E27FC236}">
                <a16:creationId xmlns:a16="http://schemas.microsoft.com/office/drawing/2014/main" xmlns="" id="{EE4EA1F8-2E82-4BD3-8FEE-7C36ADF445AB}"/>
              </a:ext>
            </a:extLst>
          </p:cNvPr>
          <p:cNvGrpSpPr/>
          <p:nvPr/>
        </p:nvGrpSpPr>
        <p:grpSpPr>
          <a:xfrm>
            <a:off x="7799924" y="49771"/>
            <a:ext cx="300790" cy="262358"/>
            <a:chOff x="4892675" y="2516188"/>
            <a:chExt cx="287338" cy="285750"/>
          </a:xfrm>
          <a:solidFill>
            <a:sysClr val="window" lastClr="FFFFFF"/>
          </a:solidFill>
        </p:grpSpPr>
        <p:sp>
          <p:nvSpPr>
            <p:cNvPr id="9" name="Freeform 1161">
              <a:extLst>
                <a:ext uri="{FF2B5EF4-FFF2-40B4-BE49-F238E27FC236}">
                  <a16:creationId xmlns:a16="http://schemas.microsoft.com/office/drawing/2014/main" xmlns="" id="{DECD2C4C-30A1-4095-BAEF-0291C42CC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675" y="2554288"/>
              <a:ext cx="200025" cy="220663"/>
            </a:xfrm>
            <a:custGeom>
              <a:avLst/>
              <a:gdLst>
                <a:gd name="T0" fmla="*/ 411 w 506"/>
                <a:gd name="T1" fmla="*/ 506 h 554"/>
                <a:gd name="T2" fmla="*/ 506 w 506"/>
                <a:gd name="T3" fmla="*/ 410 h 554"/>
                <a:gd name="T4" fmla="*/ 506 w 506"/>
                <a:gd name="T5" fmla="*/ 11 h 554"/>
                <a:gd name="T6" fmla="*/ 505 w 506"/>
                <a:gd name="T7" fmla="*/ 7 h 554"/>
                <a:gd name="T8" fmla="*/ 503 w 506"/>
                <a:gd name="T9" fmla="*/ 3 h 554"/>
                <a:gd name="T10" fmla="*/ 499 w 506"/>
                <a:gd name="T11" fmla="*/ 1 h 554"/>
                <a:gd name="T12" fmla="*/ 494 w 506"/>
                <a:gd name="T13" fmla="*/ 0 h 554"/>
                <a:gd name="T14" fmla="*/ 410 w 506"/>
                <a:gd name="T15" fmla="*/ 0 h 554"/>
                <a:gd name="T16" fmla="*/ 410 w 506"/>
                <a:gd name="T17" fmla="*/ 71 h 554"/>
                <a:gd name="T18" fmla="*/ 434 w 506"/>
                <a:gd name="T19" fmla="*/ 71 h 554"/>
                <a:gd name="T20" fmla="*/ 434 w 506"/>
                <a:gd name="T21" fmla="*/ 481 h 554"/>
                <a:gd name="T22" fmla="*/ 73 w 506"/>
                <a:gd name="T23" fmla="*/ 481 h 554"/>
                <a:gd name="T24" fmla="*/ 73 w 506"/>
                <a:gd name="T25" fmla="*/ 71 h 554"/>
                <a:gd name="T26" fmla="*/ 97 w 506"/>
                <a:gd name="T27" fmla="*/ 71 h 554"/>
                <a:gd name="T28" fmla="*/ 97 w 506"/>
                <a:gd name="T29" fmla="*/ 0 h 554"/>
                <a:gd name="T30" fmla="*/ 12 w 506"/>
                <a:gd name="T31" fmla="*/ 0 h 554"/>
                <a:gd name="T32" fmla="*/ 7 w 506"/>
                <a:gd name="T33" fmla="*/ 1 h 554"/>
                <a:gd name="T34" fmla="*/ 4 w 506"/>
                <a:gd name="T35" fmla="*/ 3 h 554"/>
                <a:gd name="T36" fmla="*/ 1 w 506"/>
                <a:gd name="T37" fmla="*/ 7 h 554"/>
                <a:gd name="T38" fmla="*/ 0 w 506"/>
                <a:gd name="T39" fmla="*/ 11 h 554"/>
                <a:gd name="T40" fmla="*/ 0 w 506"/>
                <a:gd name="T41" fmla="*/ 494 h 554"/>
                <a:gd name="T42" fmla="*/ 0 w 506"/>
                <a:gd name="T43" fmla="*/ 501 h 554"/>
                <a:gd name="T44" fmla="*/ 1 w 506"/>
                <a:gd name="T45" fmla="*/ 508 h 554"/>
                <a:gd name="T46" fmla="*/ 2 w 506"/>
                <a:gd name="T47" fmla="*/ 514 h 554"/>
                <a:gd name="T48" fmla="*/ 4 w 506"/>
                <a:gd name="T49" fmla="*/ 520 h 554"/>
                <a:gd name="T50" fmla="*/ 6 w 506"/>
                <a:gd name="T51" fmla="*/ 525 h 554"/>
                <a:gd name="T52" fmla="*/ 9 w 506"/>
                <a:gd name="T53" fmla="*/ 530 h 554"/>
                <a:gd name="T54" fmla="*/ 12 w 506"/>
                <a:gd name="T55" fmla="*/ 534 h 554"/>
                <a:gd name="T56" fmla="*/ 15 w 506"/>
                <a:gd name="T57" fmla="*/ 538 h 554"/>
                <a:gd name="T58" fmla="*/ 20 w 506"/>
                <a:gd name="T59" fmla="*/ 542 h 554"/>
                <a:gd name="T60" fmla="*/ 24 w 506"/>
                <a:gd name="T61" fmla="*/ 546 h 554"/>
                <a:gd name="T62" fmla="*/ 29 w 506"/>
                <a:gd name="T63" fmla="*/ 548 h 554"/>
                <a:gd name="T64" fmla="*/ 35 w 506"/>
                <a:gd name="T65" fmla="*/ 550 h 554"/>
                <a:gd name="T66" fmla="*/ 40 w 506"/>
                <a:gd name="T67" fmla="*/ 552 h 554"/>
                <a:gd name="T68" fmla="*/ 46 w 506"/>
                <a:gd name="T69" fmla="*/ 553 h 554"/>
                <a:gd name="T70" fmla="*/ 53 w 506"/>
                <a:gd name="T71" fmla="*/ 554 h 554"/>
                <a:gd name="T72" fmla="*/ 60 w 506"/>
                <a:gd name="T73" fmla="*/ 554 h 554"/>
                <a:gd name="T74" fmla="*/ 396 w 506"/>
                <a:gd name="T75" fmla="*/ 554 h 554"/>
                <a:gd name="T76" fmla="*/ 408 w 506"/>
                <a:gd name="T77" fmla="*/ 512 h 554"/>
                <a:gd name="T78" fmla="*/ 409 w 506"/>
                <a:gd name="T79" fmla="*/ 509 h 554"/>
                <a:gd name="T80" fmla="*/ 411 w 506"/>
                <a:gd name="T81" fmla="*/ 506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06" h="554">
                  <a:moveTo>
                    <a:pt x="411" y="506"/>
                  </a:moveTo>
                  <a:lnTo>
                    <a:pt x="506" y="410"/>
                  </a:lnTo>
                  <a:lnTo>
                    <a:pt x="506" y="11"/>
                  </a:lnTo>
                  <a:lnTo>
                    <a:pt x="505" y="7"/>
                  </a:lnTo>
                  <a:lnTo>
                    <a:pt x="503" y="3"/>
                  </a:lnTo>
                  <a:lnTo>
                    <a:pt x="499" y="1"/>
                  </a:lnTo>
                  <a:lnTo>
                    <a:pt x="494" y="0"/>
                  </a:lnTo>
                  <a:lnTo>
                    <a:pt x="410" y="0"/>
                  </a:lnTo>
                  <a:lnTo>
                    <a:pt x="410" y="71"/>
                  </a:lnTo>
                  <a:lnTo>
                    <a:pt x="434" y="71"/>
                  </a:lnTo>
                  <a:lnTo>
                    <a:pt x="434" y="481"/>
                  </a:lnTo>
                  <a:lnTo>
                    <a:pt x="73" y="481"/>
                  </a:lnTo>
                  <a:lnTo>
                    <a:pt x="73" y="71"/>
                  </a:lnTo>
                  <a:lnTo>
                    <a:pt x="97" y="71"/>
                  </a:lnTo>
                  <a:lnTo>
                    <a:pt x="97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0" y="494"/>
                  </a:lnTo>
                  <a:lnTo>
                    <a:pt x="0" y="501"/>
                  </a:lnTo>
                  <a:lnTo>
                    <a:pt x="1" y="508"/>
                  </a:lnTo>
                  <a:lnTo>
                    <a:pt x="2" y="514"/>
                  </a:lnTo>
                  <a:lnTo>
                    <a:pt x="4" y="520"/>
                  </a:lnTo>
                  <a:lnTo>
                    <a:pt x="6" y="525"/>
                  </a:lnTo>
                  <a:lnTo>
                    <a:pt x="9" y="530"/>
                  </a:lnTo>
                  <a:lnTo>
                    <a:pt x="12" y="534"/>
                  </a:lnTo>
                  <a:lnTo>
                    <a:pt x="15" y="538"/>
                  </a:lnTo>
                  <a:lnTo>
                    <a:pt x="20" y="542"/>
                  </a:lnTo>
                  <a:lnTo>
                    <a:pt x="24" y="546"/>
                  </a:lnTo>
                  <a:lnTo>
                    <a:pt x="29" y="548"/>
                  </a:lnTo>
                  <a:lnTo>
                    <a:pt x="35" y="550"/>
                  </a:lnTo>
                  <a:lnTo>
                    <a:pt x="40" y="552"/>
                  </a:lnTo>
                  <a:lnTo>
                    <a:pt x="46" y="553"/>
                  </a:lnTo>
                  <a:lnTo>
                    <a:pt x="53" y="554"/>
                  </a:lnTo>
                  <a:lnTo>
                    <a:pt x="60" y="554"/>
                  </a:lnTo>
                  <a:lnTo>
                    <a:pt x="396" y="554"/>
                  </a:lnTo>
                  <a:lnTo>
                    <a:pt x="408" y="512"/>
                  </a:lnTo>
                  <a:lnTo>
                    <a:pt x="409" y="509"/>
                  </a:lnTo>
                  <a:lnTo>
                    <a:pt x="411" y="50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0" name="Freeform 1162">
              <a:extLst>
                <a:ext uri="{FF2B5EF4-FFF2-40B4-BE49-F238E27FC236}">
                  <a16:creationId xmlns:a16="http://schemas.microsoft.com/office/drawing/2014/main" xmlns="" id="{ACA6B076-61E2-4FF2-A002-3BAC97091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22550"/>
              <a:ext cx="69850" cy="9525"/>
            </a:xfrm>
            <a:custGeom>
              <a:avLst/>
              <a:gdLst>
                <a:gd name="T0" fmla="*/ 164 w 176"/>
                <a:gd name="T1" fmla="*/ 0 h 25"/>
                <a:gd name="T2" fmla="*/ 12 w 176"/>
                <a:gd name="T3" fmla="*/ 0 h 25"/>
                <a:gd name="T4" fmla="*/ 7 w 176"/>
                <a:gd name="T5" fmla="*/ 1 h 25"/>
                <a:gd name="T6" fmla="*/ 4 w 176"/>
                <a:gd name="T7" fmla="*/ 4 h 25"/>
                <a:gd name="T8" fmla="*/ 1 w 176"/>
                <a:gd name="T9" fmla="*/ 7 h 25"/>
                <a:gd name="T10" fmla="*/ 0 w 176"/>
                <a:gd name="T11" fmla="*/ 12 h 25"/>
                <a:gd name="T12" fmla="*/ 1 w 176"/>
                <a:gd name="T13" fmla="*/ 18 h 25"/>
                <a:gd name="T14" fmla="*/ 4 w 176"/>
                <a:gd name="T15" fmla="*/ 21 h 25"/>
                <a:gd name="T16" fmla="*/ 7 w 176"/>
                <a:gd name="T17" fmla="*/ 24 h 25"/>
                <a:gd name="T18" fmla="*/ 12 w 176"/>
                <a:gd name="T19" fmla="*/ 25 h 25"/>
                <a:gd name="T20" fmla="*/ 164 w 176"/>
                <a:gd name="T21" fmla="*/ 25 h 25"/>
                <a:gd name="T22" fmla="*/ 168 w 176"/>
                <a:gd name="T23" fmla="*/ 24 h 25"/>
                <a:gd name="T24" fmla="*/ 172 w 176"/>
                <a:gd name="T25" fmla="*/ 21 h 25"/>
                <a:gd name="T26" fmla="*/ 175 w 176"/>
                <a:gd name="T27" fmla="*/ 18 h 25"/>
                <a:gd name="T28" fmla="*/ 176 w 176"/>
                <a:gd name="T29" fmla="*/ 12 h 25"/>
                <a:gd name="T30" fmla="*/ 175 w 176"/>
                <a:gd name="T31" fmla="*/ 7 h 25"/>
                <a:gd name="T32" fmla="*/ 172 w 176"/>
                <a:gd name="T33" fmla="*/ 4 h 25"/>
                <a:gd name="T34" fmla="*/ 168 w 176"/>
                <a:gd name="T35" fmla="*/ 1 h 25"/>
                <a:gd name="T36" fmla="*/ 164 w 176"/>
                <a:gd name="T3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5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4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8"/>
                  </a:lnTo>
                  <a:lnTo>
                    <a:pt x="4" y="21"/>
                  </a:lnTo>
                  <a:lnTo>
                    <a:pt x="7" y="24"/>
                  </a:lnTo>
                  <a:lnTo>
                    <a:pt x="12" y="25"/>
                  </a:lnTo>
                  <a:lnTo>
                    <a:pt x="164" y="25"/>
                  </a:lnTo>
                  <a:lnTo>
                    <a:pt x="168" y="24"/>
                  </a:lnTo>
                  <a:lnTo>
                    <a:pt x="172" y="21"/>
                  </a:lnTo>
                  <a:lnTo>
                    <a:pt x="175" y="18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4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1" name="Freeform 1163">
              <a:extLst>
                <a:ext uri="{FF2B5EF4-FFF2-40B4-BE49-F238E27FC236}">
                  <a16:creationId xmlns:a16="http://schemas.microsoft.com/office/drawing/2014/main" xmlns="" id="{430041FE-A5BC-456F-85E7-0E6E667DE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300" y="2516188"/>
              <a:ext cx="104775" cy="82550"/>
            </a:xfrm>
            <a:custGeom>
              <a:avLst/>
              <a:gdLst>
                <a:gd name="T0" fmla="*/ 253 w 266"/>
                <a:gd name="T1" fmla="*/ 205 h 205"/>
                <a:gd name="T2" fmla="*/ 263 w 266"/>
                <a:gd name="T3" fmla="*/ 202 h 205"/>
                <a:gd name="T4" fmla="*/ 266 w 266"/>
                <a:gd name="T5" fmla="*/ 193 h 205"/>
                <a:gd name="T6" fmla="*/ 265 w 266"/>
                <a:gd name="T7" fmla="*/ 56 h 205"/>
                <a:gd name="T8" fmla="*/ 258 w 266"/>
                <a:gd name="T9" fmla="*/ 49 h 205"/>
                <a:gd name="T10" fmla="*/ 217 w 266"/>
                <a:gd name="T11" fmla="*/ 48 h 205"/>
                <a:gd name="T12" fmla="*/ 205 w 266"/>
                <a:gd name="T13" fmla="*/ 43 h 205"/>
                <a:gd name="T14" fmla="*/ 200 w 266"/>
                <a:gd name="T15" fmla="*/ 32 h 205"/>
                <a:gd name="T16" fmla="*/ 192 w 266"/>
                <a:gd name="T17" fmla="*/ 19 h 205"/>
                <a:gd name="T18" fmla="*/ 178 w 266"/>
                <a:gd name="T19" fmla="*/ 9 h 205"/>
                <a:gd name="T20" fmla="*/ 169 w 266"/>
                <a:gd name="T21" fmla="*/ 5 h 205"/>
                <a:gd name="T22" fmla="*/ 166 w 266"/>
                <a:gd name="T23" fmla="*/ 4 h 205"/>
                <a:gd name="T24" fmla="*/ 162 w 266"/>
                <a:gd name="T25" fmla="*/ 4 h 205"/>
                <a:gd name="T26" fmla="*/ 158 w 266"/>
                <a:gd name="T27" fmla="*/ 3 h 205"/>
                <a:gd name="T28" fmla="*/ 154 w 266"/>
                <a:gd name="T29" fmla="*/ 2 h 205"/>
                <a:gd name="T30" fmla="*/ 150 w 266"/>
                <a:gd name="T31" fmla="*/ 1 h 205"/>
                <a:gd name="T32" fmla="*/ 145 w 266"/>
                <a:gd name="T33" fmla="*/ 1 h 205"/>
                <a:gd name="T34" fmla="*/ 140 w 266"/>
                <a:gd name="T35" fmla="*/ 0 h 205"/>
                <a:gd name="T36" fmla="*/ 131 w 266"/>
                <a:gd name="T37" fmla="*/ 0 h 205"/>
                <a:gd name="T38" fmla="*/ 125 w 266"/>
                <a:gd name="T39" fmla="*/ 1 h 205"/>
                <a:gd name="T40" fmla="*/ 121 w 266"/>
                <a:gd name="T41" fmla="*/ 1 h 205"/>
                <a:gd name="T42" fmla="*/ 117 w 266"/>
                <a:gd name="T43" fmla="*/ 2 h 205"/>
                <a:gd name="T44" fmla="*/ 113 w 266"/>
                <a:gd name="T45" fmla="*/ 3 h 205"/>
                <a:gd name="T46" fmla="*/ 110 w 266"/>
                <a:gd name="T47" fmla="*/ 4 h 205"/>
                <a:gd name="T48" fmla="*/ 106 w 266"/>
                <a:gd name="T49" fmla="*/ 4 h 205"/>
                <a:gd name="T50" fmla="*/ 102 w 266"/>
                <a:gd name="T51" fmla="*/ 5 h 205"/>
                <a:gd name="T52" fmla="*/ 92 w 266"/>
                <a:gd name="T53" fmla="*/ 9 h 205"/>
                <a:gd name="T54" fmla="*/ 79 w 266"/>
                <a:gd name="T55" fmla="*/ 19 h 205"/>
                <a:gd name="T56" fmla="*/ 70 w 266"/>
                <a:gd name="T57" fmla="*/ 32 h 205"/>
                <a:gd name="T58" fmla="*/ 65 w 266"/>
                <a:gd name="T59" fmla="*/ 43 h 205"/>
                <a:gd name="T60" fmla="*/ 55 w 266"/>
                <a:gd name="T61" fmla="*/ 48 h 205"/>
                <a:gd name="T62" fmla="*/ 9 w 266"/>
                <a:gd name="T63" fmla="*/ 49 h 205"/>
                <a:gd name="T64" fmla="*/ 1 w 266"/>
                <a:gd name="T65" fmla="*/ 56 h 205"/>
                <a:gd name="T66" fmla="*/ 0 w 266"/>
                <a:gd name="T67" fmla="*/ 193 h 205"/>
                <a:gd name="T68" fmla="*/ 5 w 266"/>
                <a:gd name="T69" fmla="*/ 202 h 205"/>
                <a:gd name="T70" fmla="*/ 13 w 266"/>
                <a:gd name="T71" fmla="*/ 205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66" h="205">
                  <a:moveTo>
                    <a:pt x="13" y="205"/>
                  </a:moveTo>
                  <a:lnTo>
                    <a:pt x="253" y="205"/>
                  </a:lnTo>
                  <a:lnTo>
                    <a:pt x="258" y="204"/>
                  </a:lnTo>
                  <a:lnTo>
                    <a:pt x="263" y="202"/>
                  </a:lnTo>
                  <a:lnTo>
                    <a:pt x="265" y="198"/>
                  </a:lnTo>
                  <a:lnTo>
                    <a:pt x="266" y="193"/>
                  </a:lnTo>
                  <a:lnTo>
                    <a:pt x="266" y="60"/>
                  </a:lnTo>
                  <a:lnTo>
                    <a:pt x="265" y="56"/>
                  </a:lnTo>
                  <a:lnTo>
                    <a:pt x="263" y="52"/>
                  </a:lnTo>
                  <a:lnTo>
                    <a:pt x="258" y="49"/>
                  </a:lnTo>
                  <a:lnTo>
                    <a:pt x="253" y="48"/>
                  </a:lnTo>
                  <a:lnTo>
                    <a:pt x="217" y="48"/>
                  </a:lnTo>
                  <a:lnTo>
                    <a:pt x="207" y="48"/>
                  </a:lnTo>
                  <a:lnTo>
                    <a:pt x="205" y="43"/>
                  </a:lnTo>
                  <a:lnTo>
                    <a:pt x="203" y="38"/>
                  </a:lnTo>
                  <a:lnTo>
                    <a:pt x="200" y="32"/>
                  </a:lnTo>
                  <a:lnTo>
                    <a:pt x="197" y="26"/>
                  </a:lnTo>
                  <a:lnTo>
                    <a:pt x="192" y="19"/>
                  </a:lnTo>
                  <a:lnTo>
                    <a:pt x="186" y="14"/>
                  </a:lnTo>
                  <a:lnTo>
                    <a:pt x="178" y="9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6" y="4"/>
                  </a:lnTo>
                  <a:lnTo>
                    <a:pt x="163" y="4"/>
                  </a:lnTo>
                  <a:lnTo>
                    <a:pt x="162" y="4"/>
                  </a:lnTo>
                  <a:lnTo>
                    <a:pt x="161" y="4"/>
                  </a:lnTo>
                  <a:lnTo>
                    <a:pt x="158" y="3"/>
                  </a:lnTo>
                  <a:lnTo>
                    <a:pt x="155" y="2"/>
                  </a:lnTo>
                  <a:lnTo>
                    <a:pt x="154" y="2"/>
                  </a:lnTo>
                  <a:lnTo>
                    <a:pt x="153" y="1"/>
                  </a:lnTo>
                  <a:lnTo>
                    <a:pt x="150" y="1"/>
                  </a:lnTo>
                  <a:lnTo>
                    <a:pt x="147" y="1"/>
                  </a:lnTo>
                  <a:lnTo>
                    <a:pt x="145" y="1"/>
                  </a:lnTo>
                  <a:lnTo>
                    <a:pt x="144" y="1"/>
                  </a:lnTo>
                  <a:lnTo>
                    <a:pt x="140" y="0"/>
                  </a:lnTo>
                  <a:lnTo>
                    <a:pt x="135" y="0"/>
                  </a:lnTo>
                  <a:lnTo>
                    <a:pt x="131" y="0"/>
                  </a:lnTo>
                  <a:lnTo>
                    <a:pt x="126" y="1"/>
                  </a:lnTo>
                  <a:lnTo>
                    <a:pt x="125" y="1"/>
                  </a:lnTo>
                  <a:lnTo>
                    <a:pt x="124" y="1"/>
                  </a:lnTo>
                  <a:lnTo>
                    <a:pt x="121" y="1"/>
                  </a:lnTo>
                  <a:lnTo>
                    <a:pt x="118" y="1"/>
                  </a:lnTo>
                  <a:lnTo>
                    <a:pt x="117" y="2"/>
                  </a:lnTo>
                  <a:lnTo>
                    <a:pt x="116" y="2"/>
                  </a:lnTo>
                  <a:lnTo>
                    <a:pt x="113" y="3"/>
                  </a:lnTo>
                  <a:lnTo>
                    <a:pt x="110" y="4"/>
                  </a:lnTo>
                  <a:lnTo>
                    <a:pt x="110" y="4"/>
                  </a:lnTo>
                  <a:lnTo>
                    <a:pt x="109" y="4"/>
                  </a:lnTo>
                  <a:lnTo>
                    <a:pt x="106" y="4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1" y="5"/>
                  </a:lnTo>
                  <a:lnTo>
                    <a:pt x="92" y="9"/>
                  </a:lnTo>
                  <a:lnTo>
                    <a:pt x="85" y="14"/>
                  </a:lnTo>
                  <a:lnTo>
                    <a:pt x="79" y="19"/>
                  </a:lnTo>
                  <a:lnTo>
                    <a:pt x="74" y="26"/>
                  </a:lnTo>
                  <a:lnTo>
                    <a:pt x="70" y="32"/>
                  </a:lnTo>
                  <a:lnTo>
                    <a:pt x="67" y="38"/>
                  </a:lnTo>
                  <a:lnTo>
                    <a:pt x="65" y="43"/>
                  </a:lnTo>
                  <a:lnTo>
                    <a:pt x="64" y="48"/>
                  </a:lnTo>
                  <a:lnTo>
                    <a:pt x="55" y="48"/>
                  </a:lnTo>
                  <a:lnTo>
                    <a:pt x="13" y="48"/>
                  </a:lnTo>
                  <a:lnTo>
                    <a:pt x="9" y="49"/>
                  </a:lnTo>
                  <a:lnTo>
                    <a:pt x="5" y="52"/>
                  </a:lnTo>
                  <a:lnTo>
                    <a:pt x="1" y="56"/>
                  </a:lnTo>
                  <a:lnTo>
                    <a:pt x="0" y="60"/>
                  </a:lnTo>
                  <a:lnTo>
                    <a:pt x="0" y="193"/>
                  </a:lnTo>
                  <a:lnTo>
                    <a:pt x="1" y="198"/>
                  </a:lnTo>
                  <a:lnTo>
                    <a:pt x="5" y="202"/>
                  </a:lnTo>
                  <a:lnTo>
                    <a:pt x="9" y="204"/>
                  </a:lnTo>
                  <a:lnTo>
                    <a:pt x="13" y="20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2" name="Freeform 1164">
              <a:extLst>
                <a:ext uri="{FF2B5EF4-FFF2-40B4-BE49-F238E27FC236}">
                  <a16:creationId xmlns:a16="http://schemas.microsoft.com/office/drawing/2014/main" xmlns="" id="{796704C1-487B-43FB-8336-10F28D9A4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1425" y="2767013"/>
              <a:ext cx="34925" cy="34925"/>
            </a:xfrm>
            <a:custGeom>
              <a:avLst/>
              <a:gdLst>
                <a:gd name="T0" fmla="*/ 0 w 88"/>
                <a:gd name="T1" fmla="*/ 88 h 88"/>
                <a:gd name="T2" fmla="*/ 88 w 88"/>
                <a:gd name="T3" fmla="*/ 64 h 88"/>
                <a:gd name="T4" fmla="*/ 25 w 88"/>
                <a:gd name="T5" fmla="*/ 0 h 88"/>
                <a:gd name="T6" fmla="*/ 0 w 88"/>
                <a:gd name="T7" fmla="*/ 8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88">
                  <a:moveTo>
                    <a:pt x="0" y="88"/>
                  </a:moveTo>
                  <a:lnTo>
                    <a:pt x="88" y="64"/>
                  </a:lnTo>
                  <a:lnTo>
                    <a:pt x="25" y="0"/>
                  </a:lnTo>
                  <a:lnTo>
                    <a:pt x="0" y="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3" name="Freeform 1165">
              <a:extLst>
                <a:ext uri="{FF2B5EF4-FFF2-40B4-BE49-F238E27FC236}">
                  <a16:creationId xmlns:a16="http://schemas.microsoft.com/office/drawing/2014/main" xmlns="" id="{C8AE7332-B168-4839-9413-70CF47DC3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5713" y="2701925"/>
              <a:ext cx="87313" cy="85725"/>
            </a:xfrm>
            <a:custGeom>
              <a:avLst/>
              <a:gdLst>
                <a:gd name="T0" fmla="*/ 0 w 218"/>
                <a:gd name="T1" fmla="*/ 145 h 218"/>
                <a:gd name="T2" fmla="*/ 73 w 218"/>
                <a:gd name="T3" fmla="*/ 218 h 218"/>
                <a:gd name="T4" fmla="*/ 218 w 218"/>
                <a:gd name="T5" fmla="*/ 74 h 218"/>
                <a:gd name="T6" fmla="*/ 144 w 218"/>
                <a:gd name="T7" fmla="*/ 0 h 218"/>
                <a:gd name="T8" fmla="*/ 0 w 218"/>
                <a:gd name="T9" fmla="*/ 145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8" h="218">
                  <a:moveTo>
                    <a:pt x="0" y="145"/>
                  </a:moveTo>
                  <a:lnTo>
                    <a:pt x="73" y="218"/>
                  </a:lnTo>
                  <a:lnTo>
                    <a:pt x="218" y="74"/>
                  </a:lnTo>
                  <a:lnTo>
                    <a:pt x="144" y="0"/>
                  </a:lnTo>
                  <a:lnTo>
                    <a:pt x="0" y="14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4" name="Freeform 1166">
              <a:extLst>
                <a:ext uri="{FF2B5EF4-FFF2-40B4-BE49-F238E27FC236}">
                  <a16:creationId xmlns:a16="http://schemas.microsoft.com/office/drawing/2014/main" xmlns="" id="{A26445E2-D268-4050-86CC-6EB1E5803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0800" y="2674938"/>
              <a:ext cx="49213" cy="49213"/>
            </a:xfrm>
            <a:custGeom>
              <a:avLst/>
              <a:gdLst>
                <a:gd name="T0" fmla="*/ 50 w 123"/>
                <a:gd name="T1" fmla="*/ 0 h 123"/>
                <a:gd name="T2" fmla="*/ 0 w 123"/>
                <a:gd name="T3" fmla="*/ 50 h 123"/>
                <a:gd name="T4" fmla="*/ 73 w 123"/>
                <a:gd name="T5" fmla="*/ 123 h 123"/>
                <a:gd name="T6" fmla="*/ 123 w 123"/>
                <a:gd name="T7" fmla="*/ 73 h 123"/>
                <a:gd name="T8" fmla="*/ 50 w 123"/>
                <a:gd name="T9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3" h="123">
                  <a:moveTo>
                    <a:pt x="50" y="0"/>
                  </a:moveTo>
                  <a:lnTo>
                    <a:pt x="0" y="50"/>
                  </a:lnTo>
                  <a:lnTo>
                    <a:pt x="73" y="123"/>
                  </a:lnTo>
                  <a:lnTo>
                    <a:pt x="123" y="73"/>
                  </a:lnTo>
                  <a:lnTo>
                    <a:pt x="5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5" name="Freeform 1167">
              <a:extLst>
                <a:ext uri="{FF2B5EF4-FFF2-40B4-BE49-F238E27FC236}">
                  <a16:creationId xmlns:a16="http://schemas.microsoft.com/office/drawing/2014/main" xmlns="" id="{4316318C-71C4-4159-B0E7-B80F0216B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51125"/>
              <a:ext cx="69850" cy="9525"/>
            </a:xfrm>
            <a:custGeom>
              <a:avLst/>
              <a:gdLst>
                <a:gd name="T0" fmla="*/ 164 w 176"/>
                <a:gd name="T1" fmla="*/ 0 h 23"/>
                <a:gd name="T2" fmla="*/ 12 w 176"/>
                <a:gd name="T3" fmla="*/ 0 h 23"/>
                <a:gd name="T4" fmla="*/ 7 w 176"/>
                <a:gd name="T5" fmla="*/ 1 h 23"/>
                <a:gd name="T6" fmla="*/ 4 w 176"/>
                <a:gd name="T7" fmla="*/ 3 h 23"/>
                <a:gd name="T8" fmla="*/ 1 w 176"/>
                <a:gd name="T9" fmla="*/ 7 h 23"/>
                <a:gd name="T10" fmla="*/ 0 w 176"/>
                <a:gd name="T11" fmla="*/ 12 h 23"/>
                <a:gd name="T12" fmla="*/ 1 w 176"/>
                <a:gd name="T13" fmla="*/ 16 h 23"/>
                <a:gd name="T14" fmla="*/ 4 w 176"/>
                <a:gd name="T15" fmla="*/ 20 h 23"/>
                <a:gd name="T16" fmla="*/ 7 w 176"/>
                <a:gd name="T17" fmla="*/ 23 h 23"/>
                <a:gd name="T18" fmla="*/ 12 w 176"/>
                <a:gd name="T19" fmla="*/ 23 h 23"/>
                <a:gd name="T20" fmla="*/ 164 w 176"/>
                <a:gd name="T21" fmla="*/ 23 h 23"/>
                <a:gd name="T22" fmla="*/ 168 w 176"/>
                <a:gd name="T23" fmla="*/ 23 h 23"/>
                <a:gd name="T24" fmla="*/ 172 w 176"/>
                <a:gd name="T25" fmla="*/ 20 h 23"/>
                <a:gd name="T26" fmla="*/ 175 w 176"/>
                <a:gd name="T27" fmla="*/ 16 h 23"/>
                <a:gd name="T28" fmla="*/ 176 w 176"/>
                <a:gd name="T29" fmla="*/ 12 h 23"/>
                <a:gd name="T30" fmla="*/ 175 w 176"/>
                <a:gd name="T31" fmla="*/ 7 h 23"/>
                <a:gd name="T32" fmla="*/ 172 w 176"/>
                <a:gd name="T33" fmla="*/ 3 h 23"/>
                <a:gd name="T34" fmla="*/ 168 w 176"/>
                <a:gd name="T35" fmla="*/ 1 h 23"/>
                <a:gd name="T36" fmla="*/ 164 w 176"/>
                <a:gd name="T3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3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3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6" name="Freeform 1168">
              <a:extLst>
                <a:ext uri="{FF2B5EF4-FFF2-40B4-BE49-F238E27FC236}">
                  <a16:creationId xmlns:a16="http://schemas.microsoft.com/office/drawing/2014/main" xmlns="" id="{527DBA08-4A05-4BCA-B844-A187DF7ED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79700"/>
              <a:ext cx="69850" cy="9525"/>
            </a:xfrm>
            <a:custGeom>
              <a:avLst/>
              <a:gdLst>
                <a:gd name="T0" fmla="*/ 176 w 176"/>
                <a:gd name="T1" fmla="*/ 11 h 23"/>
                <a:gd name="T2" fmla="*/ 175 w 176"/>
                <a:gd name="T3" fmla="*/ 7 h 23"/>
                <a:gd name="T4" fmla="*/ 172 w 176"/>
                <a:gd name="T5" fmla="*/ 3 h 23"/>
                <a:gd name="T6" fmla="*/ 168 w 176"/>
                <a:gd name="T7" fmla="*/ 1 h 23"/>
                <a:gd name="T8" fmla="*/ 164 w 176"/>
                <a:gd name="T9" fmla="*/ 0 h 23"/>
                <a:gd name="T10" fmla="*/ 12 w 176"/>
                <a:gd name="T11" fmla="*/ 0 h 23"/>
                <a:gd name="T12" fmla="*/ 7 w 176"/>
                <a:gd name="T13" fmla="*/ 1 h 23"/>
                <a:gd name="T14" fmla="*/ 4 w 176"/>
                <a:gd name="T15" fmla="*/ 3 h 23"/>
                <a:gd name="T16" fmla="*/ 1 w 176"/>
                <a:gd name="T17" fmla="*/ 7 h 23"/>
                <a:gd name="T18" fmla="*/ 0 w 176"/>
                <a:gd name="T19" fmla="*/ 11 h 23"/>
                <a:gd name="T20" fmla="*/ 1 w 176"/>
                <a:gd name="T21" fmla="*/ 16 h 23"/>
                <a:gd name="T22" fmla="*/ 4 w 176"/>
                <a:gd name="T23" fmla="*/ 20 h 23"/>
                <a:gd name="T24" fmla="*/ 7 w 176"/>
                <a:gd name="T25" fmla="*/ 22 h 23"/>
                <a:gd name="T26" fmla="*/ 12 w 176"/>
                <a:gd name="T27" fmla="*/ 23 h 23"/>
                <a:gd name="T28" fmla="*/ 164 w 176"/>
                <a:gd name="T29" fmla="*/ 23 h 23"/>
                <a:gd name="T30" fmla="*/ 168 w 176"/>
                <a:gd name="T31" fmla="*/ 22 h 23"/>
                <a:gd name="T32" fmla="*/ 172 w 176"/>
                <a:gd name="T33" fmla="*/ 20 h 23"/>
                <a:gd name="T34" fmla="*/ 175 w 176"/>
                <a:gd name="T35" fmla="*/ 16 h 23"/>
                <a:gd name="T36" fmla="*/ 176 w 176"/>
                <a:gd name="T37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76" y="11"/>
                  </a:move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2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2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7" name="Freeform 1169">
              <a:extLst>
                <a:ext uri="{FF2B5EF4-FFF2-40B4-BE49-F238E27FC236}">
                  <a16:creationId xmlns:a16="http://schemas.microsoft.com/office/drawing/2014/main" xmlns="" id="{4C89D2D4-8C61-4BC8-9EBB-1CC3995E9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708275"/>
              <a:ext cx="46038" cy="9525"/>
            </a:xfrm>
            <a:custGeom>
              <a:avLst/>
              <a:gdLst>
                <a:gd name="T0" fmla="*/ 12 w 115"/>
                <a:gd name="T1" fmla="*/ 0 h 24"/>
                <a:gd name="T2" fmla="*/ 7 w 115"/>
                <a:gd name="T3" fmla="*/ 1 h 24"/>
                <a:gd name="T4" fmla="*/ 4 w 115"/>
                <a:gd name="T5" fmla="*/ 3 h 24"/>
                <a:gd name="T6" fmla="*/ 1 w 115"/>
                <a:gd name="T7" fmla="*/ 8 h 24"/>
                <a:gd name="T8" fmla="*/ 0 w 115"/>
                <a:gd name="T9" fmla="*/ 12 h 24"/>
                <a:gd name="T10" fmla="*/ 1 w 115"/>
                <a:gd name="T11" fmla="*/ 17 h 24"/>
                <a:gd name="T12" fmla="*/ 4 w 115"/>
                <a:gd name="T13" fmla="*/ 21 h 24"/>
                <a:gd name="T14" fmla="*/ 7 w 115"/>
                <a:gd name="T15" fmla="*/ 23 h 24"/>
                <a:gd name="T16" fmla="*/ 12 w 115"/>
                <a:gd name="T17" fmla="*/ 24 h 24"/>
                <a:gd name="T18" fmla="*/ 103 w 115"/>
                <a:gd name="T19" fmla="*/ 24 h 24"/>
                <a:gd name="T20" fmla="*/ 108 w 115"/>
                <a:gd name="T21" fmla="*/ 23 h 24"/>
                <a:gd name="T22" fmla="*/ 112 w 115"/>
                <a:gd name="T23" fmla="*/ 21 h 24"/>
                <a:gd name="T24" fmla="*/ 114 w 115"/>
                <a:gd name="T25" fmla="*/ 17 h 24"/>
                <a:gd name="T26" fmla="*/ 115 w 115"/>
                <a:gd name="T27" fmla="*/ 12 h 24"/>
                <a:gd name="T28" fmla="*/ 114 w 115"/>
                <a:gd name="T29" fmla="*/ 8 h 24"/>
                <a:gd name="T30" fmla="*/ 112 w 115"/>
                <a:gd name="T31" fmla="*/ 3 h 24"/>
                <a:gd name="T32" fmla="*/ 108 w 115"/>
                <a:gd name="T33" fmla="*/ 1 h 24"/>
                <a:gd name="T34" fmla="*/ 103 w 115"/>
                <a:gd name="T35" fmla="*/ 0 h 24"/>
                <a:gd name="T36" fmla="*/ 12 w 115"/>
                <a:gd name="T3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5" h="24">
                  <a:moveTo>
                    <a:pt x="12" y="0"/>
                  </a:moveTo>
                  <a:lnTo>
                    <a:pt x="7" y="1"/>
                  </a:lnTo>
                  <a:lnTo>
                    <a:pt x="4" y="3"/>
                  </a:lnTo>
                  <a:lnTo>
                    <a:pt x="1" y="8"/>
                  </a:lnTo>
                  <a:lnTo>
                    <a:pt x="0" y="12"/>
                  </a:lnTo>
                  <a:lnTo>
                    <a:pt x="1" y="17"/>
                  </a:lnTo>
                  <a:lnTo>
                    <a:pt x="4" y="21"/>
                  </a:lnTo>
                  <a:lnTo>
                    <a:pt x="7" y="23"/>
                  </a:lnTo>
                  <a:lnTo>
                    <a:pt x="12" y="24"/>
                  </a:lnTo>
                  <a:lnTo>
                    <a:pt x="103" y="24"/>
                  </a:lnTo>
                  <a:lnTo>
                    <a:pt x="108" y="23"/>
                  </a:lnTo>
                  <a:lnTo>
                    <a:pt x="112" y="21"/>
                  </a:lnTo>
                  <a:lnTo>
                    <a:pt x="114" y="17"/>
                  </a:lnTo>
                  <a:lnTo>
                    <a:pt x="115" y="12"/>
                  </a:lnTo>
                  <a:lnTo>
                    <a:pt x="114" y="8"/>
                  </a:lnTo>
                  <a:lnTo>
                    <a:pt x="112" y="3"/>
                  </a:lnTo>
                  <a:lnTo>
                    <a:pt x="108" y="1"/>
                  </a:lnTo>
                  <a:lnTo>
                    <a:pt x="103" y="0"/>
                  </a:lnTo>
                  <a:lnTo>
                    <a:pt x="1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</p:grpSp>
      <p:sp>
        <p:nvSpPr>
          <p:cNvPr id="18" name="Oval 15">
            <a:extLst>
              <a:ext uri="{FF2B5EF4-FFF2-40B4-BE49-F238E27FC236}">
                <a16:creationId xmlns:a16="http://schemas.microsoft.com/office/drawing/2014/main" xmlns="" id="{BDB611C0-188C-4800-8C8D-7405100DC7C7}"/>
              </a:ext>
            </a:extLst>
          </p:cNvPr>
          <p:cNvSpPr/>
          <p:nvPr/>
        </p:nvSpPr>
        <p:spPr>
          <a:xfrm>
            <a:off x="8460432" y="311832"/>
            <a:ext cx="62018" cy="60730"/>
          </a:xfrm>
          <a:prstGeom prst="ellipse">
            <a:avLst/>
          </a:prstGeom>
          <a:solidFill>
            <a:srgbClr val="769BC9">
              <a:lumMod val="50000"/>
            </a:srgbClr>
          </a:solidFill>
          <a:ln w="38100" cap="flat" cmpd="sng" algn="ctr">
            <a:solidFill>
              <a:sysClr val="window" lastClr="FFFFFF"/>
            </a:solidFill>
            <a:prstDash val="solid"/>
            <a:miter lim="800000"/>
          </a:ln>
          <a:effectLst/>
        </p:spPr>
        <p:txBody>
          <a:bodyPr lIns="91204" tIns="45604" rIns="91204" bIns="45604" rtlCol="0" anchor="ctr"/>
          <a:lstStyle/>
          <a:p>
            <a:pPr algn="ctr" defTabSz="912031"/>
            <a:endParaRPr lang="en-US" sz="1600" kern="0" dirty="0">
              <a:solidFill>
                <a:prstClr val="white"/>
              </a:solidFill>
              <a:latin typeface="Calibri Light"/>
            </a:endParaRPr>
          </a:p>
        </p:txBody>
      </p:sp>
      <p:sp>
        <p:nvSpPr>
          <p:cNvPr id="19" name="TextBox 18"/>
          <p:cNvSpPr txBox="1"/>
          <p:nvPr/>
        </p:nvSpPr>
        <p:spPr>
          <a:xfrm>
            <a:off x="8026763" y="19891"/>
            <a:ext cx="1488860" cy="307542"/>
          </a:xfrm>
          <a:prstGeom prst="rect">
            <a:avLst/>
          </a:prstGeom>
          <a:noFill/>
        </p:spPr>
        <p:txBody>
          <a:bodyPr wrap="square" lIns="91204" tIns="45604" rIns="91204" bIns="45604" rtlCol="0">
            <a:spAutoFit/>
          </a:bodyPr>
          <a:lstStyle/>
          <a:p>
            <a:pPr defTabSz="912031">
              <a:defRPr/>
            </a:pPr>
            <a:r>
              <a:rPr lang="ru-RU" sz="1400" b="1" kern="0" dirty="0">
                <a:solidFill>
                  <a:srgbClr val="FFFFFF"/>
                </a:solidFill>
              </a:rPr>
              <a:t>млн рублей</a:t>
            </a:r>
          </a:p>
        </p:txBody>
      </p:sp>
    </p:spTree>
    <p:extLst>
      <p:ext uri="{BB962C8B-B14F-4D97-AF65-F5344CB8AC3E}">
        <p14:creationId xmlns:p14="http://schemas.microsoft.com/office/powerpoint/2010/main" val="10994693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100">
        <p14:switch dir="r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alphaModFix amt="88000"/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Рисунок 4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067944" y="2211710"/>
            <a:ext cx="4896543" cy="2727869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sp>
        <p:nvSpPr>
          <p:cNvPr id="2" name="Freeform 39"/>
          <p:cNvSpPr>
            <a:spLocks noEditPoints="1"/>
          </p:cNvSpPr>
          <p:nvPr/>
        </p:nvSpPr>
        <p:spPr bwMode="auto">
          <a:xfrm>
            <a:off x="1308438" y="195956"/>
            <a:ext cx="6192688" cy="1151658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088" tIns="45546" rIns="91088" bIns="45546" numCol="1" anchor="t" anchorCtr="0" compatLnSpc="1">
            <a:prstTxWarp prst="textNoShape">
              <a:avLst/>
            </a:prstTxWarp>
          </a:bodyPr>
          <a:lstStyle/>
          <a:p>
            <a:pPr defTabSz="910733">
              <a:defRPr/>
            </a:pPr>
            <a:endParaRPr lang="en-US" kern="0">
              <a:solidFill>
                <a:srgbClr val="4472C4">
                  <a:lumMod val="75000"/>
                </a:srgbClr>
              </a:solidFill>
            </a:endParaRPr>
          </a:p>
        </p:txBody>
      </p:sp>
      <p:sp>
        <p:nvSpPr>
          <p:cNvPr id="3" name="Google Shape;63;p13"/>
          <p:cNvSpPr txBox="1">
            <a:spLocks/>
          </p:cNvSpPr>
          <p:nvPr/>
        </p:nvSpPr>
        <p:spPr>
          <a:xfrm>
            <a:off x="611560" y="286026"/>
            <a:ext cx="7586444" cy="97151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021" tIns="91021" rIns="91021" bIns="91021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9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МУНИЦИПАЛЬНАЯ ПРОГРАММА</a:t>
            </a:r>
          </a:p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9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«РАЗВИТИЕ МУНИЦИПАЛЬНОЙ СЛУЖБЫ В </a:t>
            </a:r>
          </a:p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9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ГОРОДЕ КОМСОМОЛЬСКЕ-НА-АМУРЕ</a:t>
            </a:r>
          </a:p>
        </p:txBody>
      </p:sp>
      <p:graphicFrame>
        <p:nvGraphicFramePr>
          <p:cNvPr id="8" name="Таблица 7">
            <a:extLst>
              <a:ext uri="{FF2B5EF4-FFF2-40B4-BE49-F238E27FC236}">
                <a16:creationId xmlns:a16="http://schemas.microsoft.com/office/drawing/2014/main" xmlns="" id="{CE8B8EAC-D7AC-4904-A351-A5828DD4F02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70597233"/>
              </p:ext>
            </p:extLst>
          </p:nvPr>
        </p:nvGraphicFramePr>
        <p:xfrm>
          <a:off x="323528" y="1491630"/>
          <a:ext cx="8535986" cy="1939585"/>
        </p:xfrm>
        <a:graphic>
          <a:graphicData uri="http://schemas.openxmlformats.org/drawingml/2006/table">
            <a:tbl>
              <a:tblPr/>
              <a:tblGrid>
                <a:gridCol w="47109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3384376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04056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xmlns="" val="2060876888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xmlns="" val="2174776356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xmlns="" val="4055745400"/>
                    </a:ext>
                  </a:extLst>
                </a:gridCol>
              </a:tblGrid>
              <a:tr h="483309"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№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п/п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309" marB="38309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Значения основных показателей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827088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235075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43063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Ед. изм.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2023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год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(факт)</a:t>
                      </a:r>
                    </a:p>
                  </a:txBody>
                  <a:tcPr marL="93608" marR="93608" marT="38303" marB="3830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2024 год 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</a:endParaRP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(оценка)</a:t>
                      </a:r>
                    </a:p>
                  </a:txBody>
                  <a:tcPr marL="93614" marR="93614" marT="38309" marB="38309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2025 год  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</a:endParaRP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3614" marR="93614" marT="38309" marB="38309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2026 год  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</a:endParaRP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3614" marR="93614" marT="38309" marB="38309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2027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3614" marR="93614" marT="38309" marB="38309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65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48072"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1.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BBB59">
                        <a:lumMod val="20000"/>
                        <a:lumOff val="80000"/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827088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235075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43063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Комплексная оценка эффективности деятельности органов местного самоуправления за год, предшествующий отчётному году</a:t>
                      </a:r>
                    </a:p>
                  </a:txBody>
                  <a:tcPr marL="93607" marR="93607" marT="38342" marB="3834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BBB59">
                        <a:lumMod val="20000"/>
                        <a:lumOff val="80000"/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-</a:t>
                      </a: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-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0,505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0,506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0,507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0,508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7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70662520"/>
                  </a:ext>
                </a:extLst>
              </a:tr>
              <a:tr h="792088"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2.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BBB59">
                        <a:lumMod val="20000"/>
                        <a:lumOff val="80000"/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827088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235075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43063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1370512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1713155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055767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239838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2740994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Доля муниципальных служащих, получивших дополнительное профессиональное образование, прошедших обучение, от общего количества муниципальных служащих</a:t>
                      </a:r>
                      <a:endParaRPr kumimoji="0" lang="ru-RU" altLang="ru-RU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Arial" pitchFamily="34" charset="0"/>
                      </a:endParaRPr>
                    </a:p>
                  </a:txBody>
                  <a:tcPr marL="93607" marR="93607" marT="38342" marB="3834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BBB59">
                        <a:lumMod val="20000"/>
                        <a:lumOff val="80000"/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%</a:t>
                      </a: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24,0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5,0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5,0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5,0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5,0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7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3320407509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81495117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100">
        <p14:switch dir="r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alphaModFix amt="88000"/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Рисунок 3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337660" y="1908368"/>
            <a:ext cx="4753312" cy="3108128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sp>
        <p:nvSpPr>
          <p:cNvPr id="2" name="Freeform 39"/>
          <p:cNvSpPr>
            <a:spLocks noEditPoints="1"/>
          </p:cNvSpPr>
          <p:nvPr/>
        </p:nvSpPr>
        <p:spPr bwMode="auto">
          <a:xfrm>
            <a:off x="827584" y="186050"/>
            <a:ext cx="7704856" cy="1233571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088" tIns="45546" rIns="91088" bIns="45546" numCol="1" anchor="t" anchorCtr="0" compatLnSpc="1">
            <a:prstTxWarp prst="textNoShape">
              <a:avLst/>
            </a:prstTxWarp>
          </a:bodyPr>
          <a:lstStyle/>
          <a:p>
            <a:pPr defTabSz="910733">
              <a:defRPr/>
            </a:pPr>
            <a:endParaRPr lang="en-US" kern="0">
              <a:solidFill>
                <a:srgbClr val="4472C4">
                  <a:lumMod val="75000"/>
                </a:srgbClr>
              </a:solidFill>
            </a:endParaRPr>
          </a:p>
        </p:txBody>
      </p:sp>
      <p:sp>
        <p:nvSpPr>
          <p:cNvPr id="3" name="Google Shape;63;p13"/>
          <p:cNvSpPr txBox="1">
            <a:spLocks/>
          </p:cNvSpPr>
          <p:nvPr/>
        </p:nvSpPr>
        <p:spPr>
          <a:xfrm>
            <a:off x="530351" y="383142"/>
            <a:ext cx="8441744" cy="97151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021" tIns="91021" rIns="91021" bIns="91021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7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МУНИЦИПАЛЬНАЯ ПРОГРАММА</a:t>
            </a:r>
          </a:p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7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«СОДЕЙСТВИЕ РАЗВИТИЮ И ПОДДЕРЖКА ОБЩЕСТВЕННЫХ ОБЪЕДИНЕНИЙ, НЕКОММЕРЧЕСКИХ ОРГАНИЗАЦИЙ И ИНИЦИАТИВ ГРАЖДАНСКОГО ОБЩЕСТВА </a:t>
            </a:r>
          </a:p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7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В ГОРОДЕ КОМСОМОЛЬСКЕ-НА-АМУРЕ»</a:t>
            </a:r>
          </a:p>
        </p:txBody>
      </p:sp>
      <p:graphicFrame>
        <p:nvGraphicFramePr>
          <p:cNvPr id="6" name="Group 1268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611925817"/>
              </p:ext>
            </p:extLst>
          </p:nvPr>
        </p:nvGraphicFramePr>
        <p:xfrm>
          <a:off x="408125" y="2067694"/>
          <a:ext cx="8472928" cy="1562579"/>
        </p:xfrm>
        <a:graphic>
          <a:graphicData uri="http://schemas.openxmlformats.org/drawingml/2006/table">
            <a:tbl>
              <a:tblPr/>
              <a:tblGrid>
                <a:gridCol w="4152448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936104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</a:tblGrid>
              <a:tr h="385587"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Наименование основных направлений расходов</a:t>
                      </a:r>
                    </a:p>
                  </a:txBody>
                  <a:tcPr marL="91428" marR="91428"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2023 год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(факт)</a:t>
                      </a:r>
                    </a:p>
                  </a:txBody>
                  <a:tcPr marL="91428" marR="91428"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2024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(оценка)</a:t>
                      </a:r>
                    </a:p>
                  </a:txBody>
                  <a:tcPr marL="91435" marR="91435" marT="45620" marB="4562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2025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1435" marR="91435" marT="45620" marB="4562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2026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1435" marR="91435" marT="45620" marB="4562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2027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1435" marR="91435" marT="45620" marB="4562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48667"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846138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254125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62113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701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273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845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417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989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Предоставление муниципальной поддержки общественным объединениям, некоммерческим организациям, поддержка инициатив гражданского общества</a:t>
                      </a:r>
                    </a:p>
                  </a:txBody>
                  <a:tcPr marL="91428" marR="91428" marT="45576" marB="45576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342614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685256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027884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1370512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1713155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055767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239838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2740994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1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1,5</a:t>
                      </a:r>
                      <a:endParaRPr kumimoji="0" lang="ru-RU" altLang="ru-RU" sz="16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28" marR="91428" marT="45550" marB="4555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342614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685256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027884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1370512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1713155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055767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239838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2740994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1,3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28" marR="91428" marT="45550" marB="4555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0,8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T="45598" marB="45598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0,8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T="45598" marB="45598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0,8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T="45598" marB="45598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432048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Формирование условий для участия населения в решении вопросов местного значения</a:t>
                      </a:r>
                    </a:p>
                  </a:txBody>
                  <a:tcPr marL="91428" marR="91428" marT="45576" marB="45576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1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11,0</a:t>
                      </a:r>
                      <a:endParaRPr kumimoji="0" lang="ru-RU" altLang="ru-RU" sz="16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28" marR="91428" marT="45550" marB="4555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0,8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28" marR="91428" marT="45550" marB="4555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0,08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T="45598" marB="45598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0,08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T="45598" marB="45598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0,08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T="45598" marB="45598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</a:tbl>
          </a:graphicData>
        </a:graphic>
      </p:graphicFrame>
      <p:sp>
        <p:nvSpPr>
          <p:cNvPr id="7" name="Прямоугольник 6">
            <a:extLst>
              <a:ext uri="{FF2B5EF4-FFF2-40B4-BE49-F238E27FC236}">
                <a16:creationId xmlns:a16="http://schemas.microsoft.com/office/drawing/2014/main" xmlns="" id="{A9D099D9-F56F-4A4D-8F18-4BFF42F8E175}"/>
              </a:ext>
            </a:extLst>
          </p:cNvPr>
          <p:cNvSpPr/>
          <p:nvPr/>
        </p:nvSpPr>
        <p:spPr>
          <a:xfrm>
            <a:off x="323528" y="1426061"/>
            <a:ext cx="8642123" cy="569152"/>
          </a:xfrm>
          <a:prstGeom prst="rect">
            <a:avLst/>
          </a:prstGeom>
        </p:spPr>
        <p:txBody>
          <a:bodyPr wrap="square" lIns="91204" tIns="45604" rIns="91204" bIns="45604">
            <a:spAutoFit/>
          </a:bodyPr>
          <a:lstStyle/>
          <a:p>
            <a:pPr algn="just" defTabSz="912031">
              <a:defRPr/>
            </a:pPr>
            <a:r>
              <a:rPr lang="ru-RU" sz="1600" b="1" i="1" u="sng" kern="0" dirty="0">
                <a:solidFill>
                  <a:srgbClr val="000000"/>
                </a:solidFill>
              </a:rPr>
              <a:t>Цель муниципальной программы</a:t>
            </a:r>
            <a:r>
              <a:rPr lang="ru-RU" sz="1600" b="1" i="1" kern="0" dirty="0">
                <a:solidFill>
                  <a:srgbClr val="000000"/>
                </a:solidFill>
              </a:rPr>
              <a:t> </a:t>
            </a:r>
            <a:r>
              <a:rPr lang="ru-RU" sz="1500" b="1" i="1" kern="0" dirty="0">
                <a:solidFill>
                  <a:srgbClr val="000000"/>
                </a:solidFill>
              </a:rPr>
              <a:t>- </a:t>
            </a:r>
            <a:r>
              <a:rPr lang="ru-RU" sz="1500" b="1" kern="0" dirty="0">
                <a:solidFill>
                  <a:srgbClr val="000000"/>
                </a:solidFill>
              </a:rPr>
              <a:t>содействие развитию институтов гражданского </a:t>
            </a:r>
            <a:r>
              <a:rPr lang="ru-RU" sz="1500" b="1" kern="0" dirty="0" smtClean="0">
                <a:solidFill>
                  <a:srgbClr val="000000"/>
                </a:solidFill>
              </a:rPr>
              <a:t>общества города </a:t>
            </a:r>
            <a:r>
              <a:rPr lang="ru-RU" sz="1500" b="1" kern="0" dirty="0">
                <a:solidFill>
                  <a:srgbClr val="000000"/>
                </a:solidFill>
              </a:rPr>
              <a:t>Комсомольска-на-Амуре</a:t>
            </a:r>
          </a:p>
        </p:txBody>
      </p:sp>
      <p:sp>
        <p:nvSpPr>
          <p:cNvPr id="8" name="Arrow: Chevron 3">
            <a:extLst>
              <a:ext uri="{FF2B5EF4-FFF2-40B4-BE49-F238E27FC236}">
                <a16:creationId xmlns:a16="http://schemas.microsoft.com/office/drawing/2014/main" xmlns="" id="{B74DCDE5-F6FF-490A-B8D2-396498CA034B}"/>
              </a:ext>
            </a:extLst>
          </p:cNvPr>
          <p:cNvSpPr/>
          <p:nvPr/>
        </p:nvSpPr>
        <p:spPr>
          <a:xfrm>
            <a:off x="7625089" y="49771"/>
            <a:ext cx="1525100" cy="292426"/>
          </a:xfrm>
          <a:prstGeom prst="chevron">
            <a:avLst/>
          </a:prstGeom>
          <a:solidFill>
            <a:srgbClr val="769BC9">
              <a:lumMod val="50000"/>
              <a:alpha val="70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91204" tIns="45604" rIns="91204" bIns="45604" rtlCol="0" anchor="ctr"/>
          <a:lstStyle/>
          <a:p>
            <a:pPr algn="ctr" defTabSz="912031"/>
            <a:endParaRPr lang="en-US" kern="0">
              <a:solidFill>
                <a:prstClr val="black"/>
              </a:solidFill>
              <a:latin typeface="Calibri Light"/>
            </a:endParaRPr>
          </a:p>
        </p:txBody>
      </p:sp>
      <p:grpSp>
        <p:nvGrpSpPr>
          <p:cNvPr id="9" name="Group 57">
            <a:extLst>
              <a:ext uri="{FF2B5EF4-FFF2-40B4-BE49-F238E27FC236}">
                <a16:creationId xmlns:a16="http://schemas.microsoft.com/office/drawing/2014/main" xmlns="" id="{EE4EA1F8-2E82-4BD3-8FEE-7C36ADF445AB}"/>
              </a:ext>
            </a:extLst>
          </p:cNvPr>
          <p:cNvGrpSpPr/>
          <p:nvPr/>
        </p:nvGrpSpPr>
        <p:grpSpPr>
          <a:xfrm>
            <a:off x="7799924" y="49771"/>
            <a:ext cx="300790" cy="262358"/>
            <a:chOff x="4892675" y="2516188"/>
            <a:chExt cx="287338" cy="285750"/>
          </a:xfrm>
          <a:solidFill>
            <a:sysClr val="window" lastClr="FFFFFF"/>
          </a:solidFill>
        </p:grpSpPr>
        <p:sp>
          <p:nvSpPr>
            <p:cNvPr id="10" name="Freeform 1161">
              <a:extLst>
                <a:ext uri="{FF2B5EF4-FFF2-40B4-BE49-F238E27FC236}">
                  <a16:creationId xmlns:a16="http://schemas.microsoft.com/office/drawing/2014/main" xmlns="" id="{DECD2C4C-30A1-4095-BAEF-0291C42CC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675" y="2554288"/>
              <a:ext cx="200025" cy="220663"/>
            </a:xfrm>
            <a:custGeom>
              <a:avLst/>
              <a:gdLst>
                <a:gd name="T0" fmla="*/ 411 w 506"/>
                <a:gd name="T1" fmla="*/ 506 h 554"/>
                <a:gd name="T2" fmla="*/ 506 w 506"/>
                <a:gd name="T3" fmla="*/ 410 h 554"/>
                <a:gd name="T4" fmla="*/ 506 w 506"/>
                <a:gd name="T5" fmla="*/ 11 h 554"/>
                <a:gd name="T6" fmla="*/ 505 w 506"/>
                <a:gd name="T7" fmla="*/ 7 h 554"/>
                <a:gd name="T8" fmla="*/ 503 w 506"/>
                <a:gd name="T9" fmla="*/ 3 h 554"/>
                <a:gd name="T10" fmla="*/ 499 w 506"/>
                <a:gd name="T11" fmla="*/ 1 h 554"/>
                <a:gd name="T12" fmla="*/ 494 w 506"/>
                <a:gd name="T13" fmla="*/ 0 h 554"/>
                <a:gd name="T14" fmla="*/ 410 w 506"/>
                <a:gd name="T15" fmla="*/ 0 h 554"/>
                <a:gd name="T16" fmla="*/ 410 w 506"/>
                <a:gd name="T17" fmla="*/ 71 h 554"/>
                <a:gd name="T18" fmla="*/ 434 w 506"/>
                <a:gd name="T19" fmla="*/ 71 h 554"/>
                <a:gd name="T20" fmla="*/ 434 w 506"/>
                <a:gd name="T21" fmla="*/ 481 h 554"/>
                <a:gd name="T22" fmla="*/ 73 w 506"/>
                <a:gd name="T23" fmla="*/ 481 h 554"/>
                <a:gd name="T24" fmla="*/ 73 w 506"/>
                <a:gd name="T25" fmla="*/ 71 h 554"/>
                <a:gd name="T26" fmla="*/ 97 w 506"/>
                <a:gd name="T27" fmla="*/ 71 h 554"/>
                <a:gd name="T28" fmla="*/ 97 w 506"/>
                <a:gd name="T29" fmla="*/ 0 h 554"/>
                <a:gd name="T30" fmla="*/ 12 w 506"/>
                <a:gd name="T31" fmla="*/ 0 h 554"/>
                <a:gd name="T32" fmla="*/ 7 w 506"/>
                <a:gd name="T33" fmla="*/ 1 h 554"/>
                <a:gd name="T34" fmla="*/ 4 w 506"/>
                <a:gd name="T35" fmla="*/ 3 h 554"/>
                <a:gd name="T36" fmla="*/ 1 w 506"/>
                <a:gd name="T37" fmla="*/ 7 h 554"/>
                <a:gd name="T38" fmla="*/ 0 w 506"/>
                <a:gd name="T39" fmla="*/ 11 h 554"/>
                <a:gd name="T40" fmla="*/ 0 w 506"/>
                <a:gd name="T41" fmla="*/ 494 h 554"/>
                <a:gd name="T42" fmla="*/ 0 w 506"/>
                <a:gd name="T43" fmla="*/ 501 h 554"/>
                <a:gd name="T44" fmla="*/ 1 w 506"/>
                <a:gd name="T45" fmla="*/ 508 h 554"/>
                <a:gd name="T46" fmla="*/ 2 w 506"/>
                <a:gd name="T47" fmla="*/ 514 h 554"/>
                <a:gd name="T48" fmla="*/ 4 w 506"/>
                <a:gd name="T49" fmla="*/ 520 h 554"/>
                <a:gd name="T50" fmla="*/ 6 w 506"/>
                <a:gd name="T51" fmla="*/ 525 h 554"/>
                <a:gd name="T52" fmla="*/ 9 w 506"/>
                <a:gd name="T53" fmla="*/ 530 h 554"/>
                <a:gd name="T54" fmla="*/ 12 w 506"/>
                <a:gd name="T55" fmla="*/ 534 h 554"/>
                <a:gd name="T56" fmla="*/ 15 w 506"/>
                <a:gd name="T57" fmla="*/ 538 h 554"/>
                <a:gd name="T58" fmla="*/ 20 w 506"/>
                <a:gd name="T59" fmla="*/ 542 h 554"/>
                <a:gd name="T60" fmla="*/ 24 w 506"/>
                <a:gd name="T61" fmla="*/ 546 h 554"/>
                <a:gd name="T62" fmla="*/ 29 w 506"/>
                <a:gd name="T63" fmla="*/ 548 h 554"/>
                <a:gd name="T64" fmla="*/ 35 w 506"/>
                <a:gd name="T65" fmla="*/ 550 h 554"/>
                <a:gd name="T66" fmla="*/ 40 w 506"/>
                <a:gd name="T67" fmla="*/ 552 h 554"/>
                <a:gd name="T68" fmla="*/ 46 w 506"/>
                <a:gd name="T69" fmla="*/ 553 h 554"/>
                <a:gd name="T70" fmla="*/ 53 w 506"/>
                <a:gd name="T71" fmla="*/ 554 h 554"/>
                <a:gd name="T72" fmla="*/ 60 w 506"/>
                <a:gd name="T73" fmla="*/ 554 h 554"/>
                <a:gd name="T74" fmla="*/ 396 w 506"/>
                <a:gd name="T75" fmla="*/ 554 h 554"/>
                <a:gd name="T76" fmla="*/ 408 w 506"/>
                <a:gd name="T77" fmla="*/ 512 h 554"/>
                <a:gd name="T78" fmla="*/ 409 w 506"/>
                <a:gd name="T79" fmla="*/ 509 h 554"/>
                <a:gd name="T80" fmla="*/ 411 w 506"/>
                <a:gd name="T81" fmla="*/ 506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06" h="554">
                  <a:moveTo>
                    <a:pt x="411" y="506"/>
                  </a:moveTo>
                  <a:lnTo>
                    <a:pt x="506" y="410"/>
                  </a:lnTo>
                  <a:lnTo>
                    <a:pt x="506" y="11"/>
                  </a:lnTo>
                  <a:lnTo>
                    <a:pt x="505" y="7"/>
                  </a:lnTo>
                  <a:lnTo>
                    <a:pt x="503" y="3"/>
                  </a:lnTo>
                  <a:lnTo>
                    <a:pt x="499" y="1"/>
                  </a:lnTo>
                  <a:lnTo>
                    <a:pt x="494" y="0"/>
                  </a:lnTo>
                  <a:lnTo>
                    <a:pt x="410" y="0"/>
                  </a:lnTo>
                  <a:lnTo>
                    <a:pt x="410" y="71"/>
                  </a:lnTo>
                  <a:lnTo>
                    <a:pt x="434" y="71"/>
                  </a:lnTo>
                  <a:lnTo>
                    <a:pt x="434" y="481"/>
                  </a:lnTo>
                  <a:lnTo>
                    <a:pt x="73" y="481"/>
                  </a:lnTo>
                  <a:lnTo>
                    <a:pt x="73" y="71"/>
                  </a:lnTo>
                  <a:lnTo>
                    <a:pt x="97" y="71"/>
                  </a:lnTo>
                  <a:lnTo>
                    <a:pt x="97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0" y="494"/>
                  </a:lnTo>
                  <a:lnTo>
                    <a:pt x="0" y="501"/>
                  </a:lnTo>
                  <a:lnTo>
                    <a:pt x="1" y="508"/>
                  </a:lnTo>
                  <a:lnTo>
                    <a:pt x="2" y="514"/>
                  </a:lnTo>
                  <a:lnTo>
                    <a:pt x="4" y="520"/>
                  </a:lnTo>
                  <a:lnTo>
                    <a:pt x="6" y="525"/>
                  </a:lnTo>
                  <a:lnTo>
                    <a:pt x="9" y="530"/>
                  </a:lnTo>
                  <a:lnTo>
                    <a:pt x="12" y="534"/>
                  </a:lnTo>
                  <a:lnTo>
                    <a:pt x="15" y="538"/>
                  </a:lnTo>
                  <a:lnTo>
                    <a:pt x="20" y="542"/>
                  </a:lnTo>
                  <a:lnTo>
                    <a:pt x="24" y="546"/>
                  </a:lnTo>
                  <a:lnTo>
                    <a:pt x="29" y="548"/>
                  </a:lnTo>
                  <a:lnTo>
                    <a:pt x="35" y="550"/>
                  </a:lnTo>
                  <a:lnTo>
                    <a:pt x="40" y="552"/>
                  </a:lnTo>
                  <a:lnTo>
                    <a:pt x="46" y="553"/>
                  </a:lnTo>
                  <a:lnTo>
                    <a:pt x="53" y="554"/>
                  </a:lnTo>
                  <a:lnTo>
                    <a:pt x="60" y="554"/>
                  </a:lnTo>
                  <a:lnTo>
                    <a:pt x="396" y="554"/>
                  </a:lnTo>
                  <a:lnTo>
                    <a:pt x="408" y="512"/>
                  </a:lnTo>
                  <a:lnTo>
                    <a:pt x="409" y="509"/>
                  </a:lnTo>
                  <a:lnTo>
                    <a:pt x="411" y="50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1" name="Freeform 1162">
              <a:extLst>
                <a:ext uri="{FF2B5EF4-FFF2-40B4-BE49-F238E27FC236}">
                  <a16:creationId xmlns:a16="http://schemas.microsoft.com/office/drawing/2014/main" xmlns="" id="{ACA6B076-61E2-4FF2-A002-3BAC97091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22550"/>
              <a:ext cx="69850" cy="9525"/>
            </a:xfrm>
            <a:custGeom>
              <a:avLst/>
              <a:gdLst>
                <a:gd name="T0" fmla="*/ 164 w 176"/>
                <a:gd name="T1" fmla="*/ 0 h 25"/>
                <a:gd name="T2" fmla="*/ 12 w 176"/>
                <a:gd name="T3" fmla="*/ 0 h 25"/>
                <a:gd name="T4" fmla="*/ 7 w 176"/>
                <a:gd name="T5" fmla="*/ 1 h 25"/>
                <a:gd name="T6" fmla="*/ 4 w 176"/>
                <a:gd name="T7" fmla="*/ 4 h 25"/>
                <a:gd name="T8" fmla="*/ 1 w 176"/>
                <a:gd name="T9" fmla="*/ 7 h 25"/>
                <a:gd name="T10" fmla="*/ 0 w 176"/>
                <a:gd name="T11" fmla="*/ 12 h 25"/>
                <a:gd name="T12" fmla="*/ 1 w 176"/>
                <a:gd name="T13" fmla="*/ 18 h 25"/>
                <a:gd name="T14" fmla="*/ 4 w 176"/>
                <a:gd name="T15" fmla="*/ 21 h 25"/>
                <a:gd name="T16" fmla="*/ 7 w 176"/>
                <a:gd name="T17" fmla="*/ 24 h 25"/>
                <a:gd name="T18" fmla="*/ 12 w 176"/>
                <a:gd name="T19" fmla="*/ 25 h 25"/>
                <a:gd name="T20" fmla="*/ 164 w 176"/>
                <a:gd name="T21" fmla="*/ 25 h 25"/>
                <a:gd name="T22" fmla="*/ 168 w 176"/>
                <a:gd name="T23" fmla="*/ 24 h 25"/>
                <a:gd name="T24" fmla="*/ 172 w 176"/>
                <a:gd name="T25" fmla="*/ 21 h 25"/>
                <a:gd name="T26" fmla="*/ 175 w 176"/>
                <a:gd name="T27" fmla="*/ 18 h 25"/>
                <a:gd name="T28" fmla="*/ 176 w 176"/>
                <a:gd name="T29" fmla="*/ 12 h 25"/>
                <a:gd name="T30" fmla="*/ 175 w 176"/>
                <a:gd name="T31" fmla="*/ 7 h 25"/>
                <a:gd name="T32" fmla="*/ 172 w 176"/>
                <a:gd name="T33" fmla="*/ 4 h 25"/>
                <a:gd name="T34" fmla="*/ 168 w 176"/>
                <a:gd name="T35" fmla="*/ 1 h 25"/>
                <a:gd name="T36" fmla="*/ 164 w 176"/>
                <a:gd name="T3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5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4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8"/>
                  </a:lnTo>
                  <a:lnTo>
                    <a:pt x="4" y="21"/>
                  </a:lnTo>
                  <a:lnTo>
                    <a:pt x="7" y="24"/>
                  </a:lnTo>
                  <a:lnTo>
                    <a:pt x="12" y="25"/>
                  </a:lnTo>
                  <a:lnTo>
                    <a:pt x="164" y="25"/>
                  </a:lnTo>
                  <a:lnTo>
                    <a:pt x="168" y="24"/>
                  </a:lnTo>
                  <a:lnTo>
                    <a:pt x="172" y="21"/>
                  </a:lnTo>
                  <a:lnTo>
                    <a:pt x="175" y="18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4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2" name="Freeform 1163">
              <a:extLst>
                <a:ext uri="{FF2B5EF4-FFF2-40B4-BE49-F238E27FC236}">
                  <a16:creationId xmlns:a16="http://schemas.microsoft.com/office/drawing/2014/main" xmlns="" id="{430041FE-A5BC-456F-85E7-0E6E667DE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300" y="2516188"/>
              <a:ext cx="104775" cy="82550"/>
            </a:xfrm>
            <a:custGeom>
              <a:avLst/>
              <a:gdLst>
                <a:gd name="T0" fmla="*/ 253 w 266"/>
                <a:gd name="T1" fmla="*/ 205 h 205"/>
                <a:gd name="T2" fmla="*/ 263 w 266"/>
                <a:gd name="T3" fmla="*/ 202 h 205"/>
                <a:gd name="T4" fmla="*/ 266 w 266"/>
                <a:gd name="T5" fmla="*/ 193 h 205"/>
                <a:gd name="T6" fmla="*/ 265 w 266"/>
                <a:gd name="T7" fmla="*/ 56 h 205"/>
                <a:gd name="T8" fmla="*/ 258 w 266"/>
                <a:gd name="T9" fmla="*/ 49 h 205"/>
                <a:gd name="T10" fmla="*/ 217 w 266"/>
                <a:gd name="T11" fmla="*/ 48 h 205"/>
                <a:gd name="T12" fmla="*/ 205 w 266"/>
                <a:gd name="T13" fmla="*/ 43 h 205"/>
                <a:gd name="T14" fmla="*/ 200 w 266"/>
                <a:gd name="T15" fmla="*/ 32 h 205"/>
                <a:gd name="T16" fmla="*/ 192 w 266"/>
                <a:gd name="T17" fmla="*/ 19 h 205"/>
                <a:gd name="T18" fmla="*/ 178 w 266"/>
                <a:gd name="T19" fmla="*/ 9 h 205"/>
                <a:gd name="T20" fmla="*/ 169 w 266"/>
                <a:gd name="T21" fmla="*/ 5 h 205"/>
                <a:gd name="T22" fmla="*/ 166 w 266"/>
                <a:gd name="T23" fmla="*/ 4 h 205"/>
                <a:gd name="T24" fmla="*/ 162 w 266"/>
                <a:gd name="T25" fmla="*/ 4 h 205"/>
                <a:gd name="T26" fmla="*/ 158 w 266"/>
                <a:gd name="T27" fmla="*/ 3 h 205"/>
                <a:gd name="T28" fmla="*/ 154 w 266"/>
                <a:gd name="T29" fmla="*/ 2 h 205"/>
                <a:gd name="T30" fmla="*/ 150 w 266"/>
                <a:gd name="T31" fmla="*/ 1 h 205"/>
                <a:gd name="T32" fmla="*/ 145 w 266"/>
                <a:gd name="T33" fmla="*/ 1 h 205"/>
                <a:gd name="T34" fmla="*/ 140 w 266"/>
                <a:gd name="T35" fmla="*/ 0 h 205"/>
                <a:gd name="T36" fmla="*/ 131 w 266"/>
                <a:gd name="T37" fmla="*/ 0 h 205"/>
                <a:gd name="T38" fmla="*/ 125 w 266"/>
                <a:gd name="T39" fmla="*/ 1 h 205"/>
                <a:gd name="T40" fmla="*/ 121 w 266"/>
                <a:gd name="T41" fmla="*/ 1 h 205"/>
                <a:gd name="T42" fmla="*/ 117 w 266"/>
                <a:gd name="T43" fmla="*/ 2 h 205"/>
                <a:gd name="T44" fmla="*/ 113 w 266"/>
                <a:gd name="T45" fmla="*/ 3 h 205"/>
                <a:gd name="T46" fmla="*/ 110 w 266"/>
                <a:gd name="T47" fmla="*/ 4 h 205"/>
                <a:gd name="T48" fmla="*/ 106 w 266"/>
                <a:gd name="T49" fmla="*/ 4 h 205"/>
                <a:gd name="T50" fmla="*/ 102 w 266"/>
                <a:gd name="T51" fmla="*/ 5 h 205"/>
                <a:gd name="T52" fmla="*/ 92 w 266"/>
                <a:gd name="T53" fmla="*/ 9 h 205"/>
                <a:gd name="T54" fmla="*/ 79 w 266"/>
                <a:gd name="T55" fmla="*/ 19 h 205"/>
                <a:gd name="T56" fmla="*/ 70 w 266"/>
                <a:gd name="T57" fmla="*/ 32 h 205"/>
                <a:gd name="T58" fmla="*/ 65 w 266"/>
                <a:gd name="T59" fmla="*/ 43 h 205"/>
                <a:gd name="T60" fmla="*/ 55 w 266"/>
                <a:gd name="T61" fmla="*/ 48 h 205"/>
                <a:gd name="T62" fmla="*/ 9 w 266"/>
                <a:gd name="T63" fmla="*/ 49 h 205"/>
                <a:gd name="T64" fmla="*/ 1 w 266"/>
                <a:gd name="T65" fmla="*/ 56 h 205"/>
                <a:gd name="T66" fmla="*/ 0 w 266"/>
                <a:gd name="T67" fmla="*/ 193 h 205"/>
                <a:gd name="T68" fmla="*/ 5 w 266"/>
                <a:gd name="T69" fmla="*/ 202 h 205"/>
                <a:gd name="T70" fmla="*/ 13 w 266"/>
                <a:gd name="T71" fmla="*/ 205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66" h="205">
                  <a:moveTo>
                    <a:pt x="13" y="205"/>
                  </a:moveTo>
                  <a:lnTo>
                    <a:pt x="253" y="205"/>
                  </a:lnTo>
                  <a:lnTo>
                    <a:pt x="258" y="204"/>
                  </a:lnTo>
                  <a:lnTo>
                    <a:pt x="263" y="202"/>
                  </a:lnTo>
                  <a:lnTo>
                    <a:pt x="265" y="198"/>
                  </a:lnTo>
                  <a:lnTo>
                    <a:pt x="266" y="193"/>
                  </a:lnTo>
                  <a:lnTo>
                    <a:pt x="266" y="60"/>
                  </a:lnTo>
                  <a:lnTo>
                    <a:pt x="265" y="56"/>
                  </a:lnTo>
                  <a:lnTo>
                    <a:pt x="263" y="52"/>
                  </a:lnTo>
                  <a:lnTo>
                    <a:pt x="258" y="49"/>
                  </a:lnTo>
                  <a:lnTo>
                    <a:pt x="253" y="48"/>
                  </a:lnTo>
                  <a:lnTo>
                    <a:pt x="217" y="48"/>
                  </a:lnTo>
                  <a:lnTo>
                    <a:pt x="207" y="48"/>
                  </a:lnTo>
                  <a:lnTo>
                    <a:pt x="205" y="43"/>
                  </a:lnTo>
                  <a:lnTo>
                    <a:pt x="203" y="38"/>
                  </a:lnTo>
                  <a:lnTo>
                    <a:pt x="200" y="32"/>
                  </a:lnTo>
                  <a:lnTo>
                    <a:pt x="197" y="26"/>
                  </a:lnTo>
                  <a:lnTo>
                    <a:pt x="192" y="19"/>
                  </a:lnTo>
                  <a:lnTo>
                    <a:pt x="186" y="14"/>
                  </a:lnTo>
                  <a:lnTo>
                    <a:pt x="178" y="9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6" y="4"/>
                  </a:lnTo>
                  <a:lnTo>
                    <a:pt x="163" y="4"/>
                  </a:lnTo>
                  <a:lnTo>
                    <a:pt x="162" y="4"/>
                  </a:lnTo>
                  <a:lnTo>
                    <a:pt x="161" y="4"/>
                  </a:lnTo>
                  <a:lnTo>
                    <a:pt x="158" y="3"/>
                  </a:lnTo>
                  <a:lnTo>
                    <a:pt x="155" y="2"/>
                  </a:lnTo>
                  <a:lnTo>
                    <a:pt x="154" y="2"/>
                  </a:lnTo>
                  <a:lnTo>
                    <a:pt x="153" y="1"/>
                  </a:lnTo>
                  <a:lnTo>
                    <a:pt x="150" y="1"/>
                  </a:lnTo>
                  <a:lnTo>
                    <a:pt x="147" y="1"/>
                  </a:lnTo>
                  <a:lnTo>
                    <a:pt x="145" y="1"/>
                  </a:lnTo>
                  <a:lnTo>
                    <a:pt x="144" y="1"/>
                  </a:lnTo>
                  <a:lnTo>
                    <a:pt x="140" y="0"/>
                  </a:lnTo>
                  <a:lnTo>
                    <a:pt x="135" y="0"/>
                  </a:lnTo>
                  <a:lnTo>
                    <a:pt x="131" y="0"/>
                  </a:lnTo>
                  <a:lnTo>
                    <a:pt x="126" y="1"/>
                  </a:lnTo>
                  <a:lnTo>
                    <a:pt x="125" y="1"/>
                  </a:lnTo>
                  <a:lnTo>
                    <a:pt x="124" y="1"/>
                  </a:lnTo>
                  <a:lnTo>
                    <a:pt x="121" y="1"/>
                  </a:lnTo>
                  <a:lnTo>
                    <a:pt x="118" y="1"/>
                  </a:lnTo>
                  <a:lnTo>
                    <a:pt x="117" y="2"/>
                  </a:lnTo>
                  <a:lnTo>
                    <a:pt x="116" y="2"/>
                  </a:lnTo>
                  <a:lnTo>
                    <a:pt x="113" y="3"/>
                  </a:lnTo>
                  <a:lnTo>
                    <a:pt x="110" y="4"/>
                  </a:lnTo>
                  <a:lnTo>
                    <a:pt x="110" y="4"/>
                  </a:lnTo>
                  <a:lnTo>
                    <a:pt x="109" y="4"/>
                  </a:lnTo>
                  <a:lnTo>
                    <a:pt x="106" y="4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1" y="5"/>
                  </a:lnTo>
                  <a:lnTo>
                    <a:pt x="92" y="9"/>
                  </a:lnTo>
                  <a:lnTo>
                    <a:pt x="85" y="14"/>
                  </a:lnTo>
                  <a:lnTo>
                    <a:pt x="79" y="19"/>
                  </a:lnTo>
                  <a:lnTo>
                    <a:pt x="74" y="26"/>
                  </a:lnTo>
                  <a:lnTo>
                    <a:pt x="70" y="32"/>
                  </a:lnTo>
                  <a:lnTo>
                    <a:pt x="67" y="38"/>
                  </a:lnTo>
                  <a:lnTo>
                    <a:pt x="65" y="43"/>
                  </a:lnTo>
                  <a:lnTo>
                    <a:pt x="64" y="48"/>
                  </a:lnTo>
                  <a:lnTo>
                    <a:pt x="55" y="48"/>
                  </a:lnTo>
                  <a:lnTo>
                    <a:pt x="13" y="48"/>
                  </a:lnTo>
                  <a:lnTo>
                    <a:pt x="9" y="49"/>
                  </a:lnTo>
                  <a:lnTo>
                    <a:pt x="5" y="52"/>
                  </a:lnTo>
                  <a:lnTo>
                    <a:pt x="1" y="56"/>
                  </a:lnTo>
                  <a:lnTo>
                    <a:pt x="0" y="60"/>
                  </a:lnTo>
                  <a:lnTo>
                    <a:pt x="0" y="193"/>
                  </a:lnTo>
                  <a:lnTo>
                    <a:pt x="1" y="198"/>
                  </a:lnTo>
                  <a:lnTo>
                    <a:pt x="5" y="202"/>
                  </a:lnTo>
                  <a:lnTo>
                    <a:pt x="9" y="204"/>
                  </a:lnTo>
                  <a:lnTo>
                    <a:pt x="13" y="20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3" name="Freeform 1164">
              <a:extLst>
                <a:ext uri="{FF2B5EF4-FFF2-40B4-BE49-F238E27FC236}">
                  <a16:creationId xmlns:a16="http://schemas.microsoft.com/office/drawing/2014/main" xmlns="" id="{796704C1-487B-43FB-8336-10F28D9A4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1425" y="2767013"/>
              <a:ext cx="34925" cy="34925"/>
            </a:xfrm>
            <a:custGeom>
              <a:avLst/>
              <a:gdLst>
                <a:gd name="T0" fmla="*/ 0 w 88"/>
                <a:gd name="T1" fmla="*/ 88 h 88"/>
                <a:gd name="T2" fmla="*/ 88 w 88"/>
                <a:gd name="T3" fmla="*/ 64 h 88"/>
                <a:gd name="T4" fmla="*/ 25 w 88"/>
                <a:gd name="T5" fmla="*/ 0 h 88"/>
                <a:gd name="T6" fmla="*/ 0 w 88"/>
                <a:gd name="T7" fmla="*/ 8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88">
                  <a:moveTo>
                    <a:pt x="0" y="88"/>
                  </a:moveTo>
                  <a:lnTo>
                    <a:pt x="88" y="64"/>
                  </a:lnTo>
                  <a:lnTo>
                    <a:pt x="25" y="0"/>
                  </a:lnTo>
                  <a:lnTo>
                    <a:pt x="0" y="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4" name="Freeform 1165">
              <a:extLst>
                <a:ext uri="{FF2B5EF4-FFF2-40B4-BE49-F238E27FC236}">
                  <a16:creationId xmlns:a16="http://schemas.microsoft.com/office/drawing/2014/main" xmlns="" id="{C8AE7332-B168-4839-9413-70CF47DC3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5713" y="2701925"/>
              <a:ext cx="87313" cy="85725"/>
            </a:xfrm>
            <a:custGeom>
              <a:avLst/>
              <a:gdLst>
                <a:gd name="T0" fmla="*/ 0 w 218"/>
                <a:gd name="T1" fmla="*/ 145 h 218"/>
                <a:gd name="T2" fmla="*/ 73 w 218"/>
                <a:gd name="T3" fmla="*/ 218 h 218"/>
                <a:gd name="T4" fmla="*/ 218 w 218"/>
                <a:gd name="T5" fmla="*/ 74 h 218"/>
                <a:gd name="T6" fmla="*/ 144 w 218"/>
                <a:gd name="T7" fmla="*/ 0 h 218"/>
                <a:gd name="T8" fmla="*/ 0 w 218"/>
                <a:gd name="T9" fmla="*/ 145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8" h="218">
                  <a:moveTo>
                    <a:pt x="0" y="145"/>
                  </a:moveTo>
                  <a:lnTo>
                    <a:pt x="73" y="218"/>
                  </a:lnTo>
                  <a:lnTo>
                    <a:pt x="218" y="74"/>
                  </a:lnTo>
                  <a:lnTo>
                    <a:pt x="144" y="0"/>
                  </a:lnTo>
                  <a:lnTo>
                    <a:pt x="0" y="14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5" name="Freeform 1166">
              <a:extLst>
                <a:ext uri="{FF2B5EF4-FFF2-40B4-BE49-F238E27FC236}">
                  <a16:creationId xmlns:a16="http://schemas.microsoft.com/office/drawing/2014/main" xmlns="" id="{A26445E2-D268-4050-86CC-6EB1E5803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0800" y="2674938"/>
              <a:ext cx="49213" cy="49213"/>
            </a:xfrm>
            <a:custGeom>
              <a:avLst/>
              <a:gdLst>
                <a:gd name="T0" fmla="*/ 50 w 123"/>
                <a:gd name="T1" fmla="*/ 0 h 123"/>
                <a:gd name="T2" fmla="*/ 0 w 123"/>
                <a:gd name="T3" fmla="*/ 50 h 123"/>
                <a:gd name="T4" fmla="*/ 73 w 123"/>
                <a:gd name="T5" fmla="*/ 123 h 123"/>
                <a:gd name="T6" fmla="*/ 123 w 123"/>
                <a:gd name="T7" fmla="*/ 73 h 123"/>
                <a:gd name="T8" fmla="*/ 50 w 123"/>
                <a:gd name="T9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3" h="123">
                  <a:moveTo>
                    <a:pt x="50" y="0"/>
                  </a:moveTo>
                  <a:lnTo>
                    <a:pt x="0" y="50"/>
                  </a:lnTo>
                  <a:lnTo>
                    <a:pt x="73" y="123"/>
                  </a:lnTo>
                  <a:lnTo>
                    <a:pt x="123" y="73"/>
                  </a:lnTo>
                  <a:lnTo>
                    <a:pt x="5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6" name="Freeform 1167">
              <a:extLst>
                <a:ext uri="{FF2B5EF4-FFF2-40B4-BE49-F238E27FC236}">
                  <a16:creationId xmlns:a16="http://schemas.microsoft.com/office/drawing/2014/main" xmlns="" id="{4316318C-71C4-4159-B0E7-B80F0216B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51125"/>
              <a:ext cx="69850" cy="9525"/>
            </a:xfrm>
            <a:custGeom>
              <a:avLst/>
              <a:gdLst>
                <a:gd name="T0" fmla="*/ 164 w 176"/>
                <a:gd name="T1" fmla="*/ 0 h 23"/>
                <a:gd name="T2" fmla="*/ 12 w 176"/>
                <a:gd name="T3" fmla="*/ 0 h 23"/>
                <a:gd name="T4" fmla="*/ 7 w 176"/>
                <a:gd name="T5" fmla="*/ 1 h 23"/>
                <a:gd name="T6" fmla="*/ 4 w 176"/>
                <a:gd name="T7" fmla="*/ 3 h 23"/>
                <a:gd name="T8" fmla="*/ 1 w 176"/>
                <a:gd name="T9" fmla="*/ 7 h 23"/>
                <a:gd name="T10" fmla="*/ 0 w 176"/>
                <a:gd name="T11" fmla="*/ 12 h 23"/>
                <a:gd name="T12" fmla="*/ 1 w 176"/>
                <a:gd name="T13" fmla="*/ 16 h 23"/>
                <a:gd name="T14" fmla="*/ 4 w 176"/>
                <a:gd name="T15" fmla="*/ 20 h 23"/>
                <a:gd name="T16" fmla="*/ 7 w 176"/>
                <a:gd name="T17" fmla="*/ 23 h 23"/>
                <a:gd name="T18" fmla="*/ 12 w 176"/>
                <a:gd name="T19" fmla="*/ 23 h 23"/>
                <a:gd name="T20" fmla="*/ 164 w 176"/>
                <a:gd name="T21" fmla="*/ 23 h 23"/>
                <a:gd name="T22" fmla="*/ 168 w 176"/>
                <a:gd name="T23" fmla="*/ 23 h 23"/>
                <a:gd name="T24" fmla="*/ 172 w 176"/>
                <a:gd name="T25" fmla="*/ 20 h 23"/>
                <a:gd name="T26" fmla="*/ 175 w 176"/>
                <a:gd name="T27" fmla="*/ 16 h 23"/>
                <a:gd name="T28" fmla="*/ 176 w 176"/>
                <a:gd name="T29" fmla="*/ 12 h 23"/>
                <a:gd name="T30" fmla="*/ 175 w 176"/>
                <a:gd name="T31" fmla="*/ 7 h 23"/>
                <a:gd name="T32" fmla="*/ 172 w 176"/>
                <a:gd name="T33" fmla="*/ 3 h 23"/>
                <a:gd name="T34" fmla="*/ 168 w 176"/>
                <a:gd name="T35" fmla="*/ 1 h 23"/>
                <a:gd name="T36" fmla="*/ 164 w 176"/>
                <a:gd name="T3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3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3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7" name="Freeform 1168">
              <a:extLst>
                <a:ext uri="{FF2B5EF4-FFF2-40B4-BE49-F238E27FC236}">
                  <a16:creationId xmlns:a16="http://schemas.microsoft.com/office/drawing/2014/main" xmlns="" id="{527DBA08-4A05-4BCA-B844-A187DF7ED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79700"/>
              <a:ext cx="69850" cy="9525"/>
            </a:xfrm>
            <a:custGeom>
              <a:avLst/>
              <a:gdLst>
                <a:gd name="T0" fmla="*/ 176 w 176"/>
                <a:gd name="T1" fmla="*/ 11 h 23"/>
                <a:gd name="T2" fmla="*/ 175 w 176"/>
                <a:gd name="T3" fmla="*/ 7 h 23"/>
                <a:gd name="T4" fmla="*/ 172 w 176"/>
                <a:gd name="T5" fmla="*/ 3 h 23"/>
                <a:gd name="T6" fmla="*/ 168 w 176"/>
                <a:gd name="T7" fmla="*/ 1 h 23"/>
                <a:gd name="T8" fmla="*/ 164 w 176"/>
                <a:gd name="T9" fmla="*/ 0 h 23"/>
                <a:gd name="T10" fmla="*/ 12 w 176"/>
                <a:gd name="T11" fmla="*/ 0 h 23"/>
                <a:gd name="T12" fmla="*/ 7 w 176"/>
                <a:gd name="T13" fmla="*/ 1 h 23"/>
                <a:gd name="T14" fmla="*/ 4 w 176"/>
                <a:gd name="T15" fmla="*/ 3 h 23"/>
                <a:gd name="T16" fmla="*/ 1 w 176"/>
                <a:gd name="T17" fmla="*/ 7 h 23"/>
                <a:gd name="T18" fmla="*/ 0 w 176"/>
                <a:gd name="T19" fmla="*/ 11 h 23"/>
                <a:gd name="T20" fmla="*/ 1 w 176"/>
                <a:gd name="T21" fmla="*/ 16 h 23"/>
                <a:gd name="T22" fmla="*/ 4 w 176"/>
                <a:gd name="T23" fmla="*/ 20 h 23"/>
                <a:gd name="T24" fmla="*/ 7 w 176"/>
                <a:gd name="T25" fmla="*/ 22 h 23"/>
                <a:gd name="T26" fmla="*/ 12 w 176"/>
                <a:gd name="T27" fmla="*/ 23 h 23"/>
                <a:gd name="T28" fmla="*/ 164 w 176"/>
                <a:gd name="T29" fmla="*/ 23 h 23"/>
                <a:gd name="T30" fmla="*/ 168 w 176"/>
                <a:gd name="T31" fmla="*/ 22 h 23"/>
                <a:gd name="T32" fmla="*/ 172 w 176"/>
                <a:gd name="T33" fmla="*/ 20 h 23"/>
                <a:gd name="T34" fmla="*/ 175 w 176"/>
                <a:gd name="T35" fmla="*/ 16 h 23"/>
                <a:gd name="T36" fmla="*/ 176 w 176"/>
                <a:gd name="T37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76" y="11"/>
                  </a:move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2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2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8" name="Freeform 1169">
              <a:extLst>
                <a:ext uri="{FF2B5EF4-FFF2-40B4-BE49-F238E27FC236}">
                  <a16:creationId xmlns:a16="http://schemas.microsoft.com/office/drawing/2014/main" xmlns="" id="{4C89D2D4-8C61-4BC8-9EBB-1CC3995E9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708275"/>
              <a:ext cx="46038" cy="9525"/>
            </a:xfrm>
            <a:custGeom>
              <a:avLst/>
              <a:gdLst>
                <a:gd name="T0" fmla="*/ 12 w 115"/>
                <a:gd name="T1" fmla="*/ 0 h 24"/>
                <a:gd name="T2" fmla="*/ 7 w 115"/>
                <a:gd name="T3" fmla="*/ 1 h 24"/>
                <a:gd name="T4" fmla="*/ 4 w 115"/>
                <a:gd name="T5" fmla="*/ 3 h 24"/>
                <a:gd name="T6" fmla="*/ 1 w 115"/>
                <a:gd name="T7" fmla="*/ 8 h 24"/>
                <a:gd name="T8" fmla="*/ 0 w 115"/>
                <a:gd name="T9" fmla="*/ 12 h 24"/>
                <a:gd name="T10" fmla="*/ 1 w 115"/>
                <a:gd name="T11" fmla="*/ 17 h 24"/>
                <a:gd name="T12" fmla="*/ 4 w 115"/>
                <a:gd name="T13" fmla="*/ 21 h 24"/>
                <a:gd name="T14" fmla="*/ 7 w 115"/>
                <a:gd name="T15" fmla="*/ 23 h 24"/>
                <a:gd name="T16" fmla="*/ 12 w 115"/>
                <a:gd name="T17" fmla="*/ 24 h 24"/>
                <a:gd name="T18" fmla="*/ 103 w 115"/>
                <a:gd name="T19" fmla="*/ 24 h 24"/>
                <a:gd name="T20" fmla="*/ 108 w 115"/>
                <a:gd name="T21" fmla="*/ 23 h 24"/>
                <a:gd name="T22" fmla="*/ 112 w 115"/>
                <a:gd name="T23" fmla="*/ 21 h 24"/>
                <a:gd name="T24" fmla="*/ 114 w 115"/>
                <a:gd name="T25" fmla="*/ 17 h 24"/>
                <a:gd name="T26" fmla="*/ 115 w 115"/>
                <a:gd name="T27" fmla="*/ 12 h 24"/>
                <a:gd name="T28" fmla="*/ 114 w 115"/>
                <a:gd name="T29" fmla="*/ 8 h 24"/>
                <a:gd name="T30" fmla="*/ 112 w 115"/>
                <a:gd name="T31" fmla="*/ 3 h 24"/>
                <a:gd name="T32" fmla="*/ 108 w 115"/>
                <a:gd name="T33" fmla="*/ 1 h 24"/>
                <a:gd name="T34" fmla="*/ 103 w 115"/>
                <a:gd name="T35" fmla="*/ 0 h 24"/>
                <a:gd name="T36" fmla="*/ 12 w 115"/>
                <a:gd name="T3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5" h="24">
                  <a:moveTo>
                    <a:pt x="12" y="0"/>
                  </a:moveTo>
                  <a:lnTo>
                    <a:pt x="7" y="1"/>
                  </a:lnTo>
                  <a:lnTo>
                    <a:pt x="4" y="3"/>
                  </a:lnTo>
                  <a:lnTo>
                    <a:pt x="1" y="8"/>
                  </a:lnTo>
                  <a:lnTo>
                    <a:pt x="0" y="12"/>
                  </a:lnTo>
                  <a:lnTo>
                    <a:pt x="1" y="17"/>
                  </a:lnTo>
                  <a:lnTo>
                    <a:pt x="4" y="21"/>
                  </a:lnTo>
                  <a:lnTo>
                    <a:pt x="7" y="23"/>
                  </a:lnTo>
                  <a:lnTo>
                    <a:pt x="12" y="24"/>
                  </a:lnTo>
                  <a:lnTo>
                    <a:pt x="103" y="24"/>
                  </a:lnTo>
                  <a:lnTo>
                    <a:pt x="108" y="23"/>
                  </a:lnTo>
                  <a:lnTo>
                    <a:pt x="112" y="21"/>
                  </a:lnTo>
                  <a:lnTo>
                    <a:pt x="114" y="17"/>
                  </a:lnTo>
                  <a:lnTo>
                    <a:pt x="115" y="12"/>
                  </a:lnTo>
                  <a:lnTo>
                    <a:pt x="114" y="8"/>
                  </a:lnTo>
                  <a:lnTo>
                    <a:pt x="112" y="3"/>
                  </a:lnTo>
                  <a:lnTo>
                    <a:pt x="108" y="1"/>
                  </a:lnTo>
                  <a:lnTo>
                    <a:pt x="103" y="0"/>
                  </a:lnTo>
                  <a:lnTo>
                    <a:pt x="1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</p:grpSp>
      <p:sp>
        <p:nvSpPr>
          <p:cNvPr id="19" name="Oval 15">
            <a:extLst>
              <a:ext uri="{FF2B5EF4-FFF2-40B4-BE49-F238E27FC236}">
                <a16:creationId xmlns:a16="http://schemas.microsoft.com/office/drawing/2014/main" xmlns="" id="{BDB611C0-188C-4800-8C8D-7405100DC7C7}"/>
              </a:ext>
            </a:extLst>
          </p:cNvPr>
          <p:cNvSpPr/>
          <p:nvPr/>
        </p:nvSpPr>
        <p:spPr>
          <a:xfrm>
            <a:off x="8460432" y="311832"/>
            <a:ext cx="62018" cy="60730"/>
          </a:xfrm>
          <a:prstGeom prst="ellipse">
            <a:avLst/>
          </a:prstGeom>
          <a:solidFill>
            <a:srgbClr val="769BC9">
              <a:lumMod val="50000"/>
            </a:srgbClr>
          </a:solidFill>
          <a:ln w="38100" cap="flat" cmpd="sng" algn="ctr">
            <a:solidFill>
              <a:sysClr val="window" lastClr="FFFFFF"/>
            </a:solidFill>
            <a:prstDash val="solid"/>
            <a:miter lim="800000"/>
          </a:ln>
          <a:effectLst/>
        </p:spPr>
        <p:txBody>
          <a:bodyPr lIns="91204" tIns="45604" rIns="91204" bIns="45604" rtlCol="0" anchor="ctr"/>
          <a:lstStyle/>
          <a:p>
            <a:pPr algn="ctr" defTabSz="912031"/>
            <a:endParaRPr lang="en-US" sz="1600" kern="0" dirty="0">
              <a:solidFill>
                <a:prstClr val="white"/>
              </a:solidFill>
              <a:latin typeface="Calibri Light"/>
            </a:endParaRPr>
          </a:p>
        </p:txBody>
      </p:sp>
      <p:sp>
        <p:nvSpPr>
          <p:cNvPr id="20" name="TextBox 19"/>
          <p:cNvSpPr txBox="1"/>
          <p:nvPr/>
        </p:nvSpPr>
        <p:spPr>
          <a:xfrm>
            <a:off x="8026763" y="19891"/>
            <a:ext cx="1488860" cy="307542"/>
          </a:xfrm>
          <a:prstGeom prst="rect">
            <a:avLst/>
          </a:prstGeom>
          <a:noFill/>
        </p:spPr>
        <p:txBody>
          <a:bodyPr wrap="square" lIns="91204" tIns="45604" rIns="91204" bIns="45604" rtlCol="0">
            <a:spAutoFit/>
          </a:bodyPr>
          <a:lstStyle/>
          <a:p>
            <a:pPr defTabSz="912031">
              <a:defRPr/>
            </a:pPr>
            <a:r>
              <a:rPr lang="ru-RU" sz="1400" b="1" kern="0" dirty="0">
                <a:solidFill>
                  <a:srgbClr val="FFFFFF"/>
                </a:solidFill>
              </a:rPr>
              <a:t>млн рублей</a:t>
            </a:r>
          </a:p>
        </p:txBody>
      </p:sp>
    </p:spTree>
    <p:extLst>
      <p:ext uri="{BB962C8B-B14F-4D97-AF65-F5344CB8AC3E}">
        <p14:creationId xmlns:p14="http://schemas.microsoft.com/office/powerpoint/2010/main" val="429168328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100">
        <p14:switch dir="r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alphaModFix amt="88000"/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Рисунок 3"/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1333"/>
          <a:stretch/>
        </p:blipFill>
        <p:spPr>
          <a:xfrm>
            <a:off x="467544" y="1851670"/>
            <a:ext cx="6480720" cy="3181290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sp>
        <p:nvSpPr>
          <p:cNvPr id="2" name="Freeform 39"/>
          <p:cNvSpPr>
            <a:spLocks noEditPoints="1"/>
          </p:cNvSpPr>
          <p:nvPr/>
        </p:nvSpPr>
        <p:spPr bwMode="auto">
          <a:xfrm>
            <a:off x="817594" y="230505"/>
            <a:ext cx="7704856" cy="1169619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088" tIns="45546" rIns="91088" bIns="45546" numCol="1" anchor="t" anchorCtr="0" compatLnSpc="1">
            <a:prstTxWarp prst="textNoShape">
              <a:avLst/>
            </a:prstTxWarp>
          </a:bodyPr>
          <a:lstStyle/>
          <a:p>
            <a:pPr defTabSz="910733">
              <a:defRPr/>
            </a:pPr>
            <a:endParaRPr lang="en-US" kern="0">
              <a:solidFill>
                <a:srgbClr val="4472C4">
                  <a:lumMod val="75000"/>
                </a:srgbClr>
              </a:solidFill>
            </a:endParaRPr>
          </a:p>
        </p:txBody>
      </p:sp>
      <p:sp>
        <p:nvSpPr>
          <p:cNvPr id="3" name="Google Shape;63;p13"/>
          <p:cNvSpPr txBox="1">
            <a:spLocks/>
          </p:cNvSpPr>
          <p:nvPr/>
        </p:nvSpPr>
        <p:spPr>
          <a:xfrm>
            <a:off x="510155" y="411510"/>
            <a:ext cx="8441744" cy="97151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021" tIns="91021" rIns="91021" bIns="91021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7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МУНИЦИПАЛЬНАЯ ПРОГРАММА</a:t>
            </a:r>
          </a:p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7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«СОДЕЙСТВИЕ РАЗВИТИЮ И ПОДДЕРЖКА ОБЩЕСТВЕННЫХ ОБЪЕДИНЕНИЙ, НЕКОММЕРЧЕСКИХ ОРГАНИЗАЦИЙ И ИНИЦИАТИВ ГРАЖДАНСКОГО ОБЩЕСТВА </a:t>
            </a:r>
          </a:p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7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В ГОРОДЕ КОМСОМОЛЬСКЕ-НА-АМУРЕ»</a:t>
            </a:r>
          </a:p>
        </p:txBody>
      </p:sp>
      <p:graphicFrame>
        <p:nvGraphicFramePr>
          <p:cNvPr id="5" name="Таблица 4">
            <a:extLst>
              <a:ext uri="{FF2B5EF4-FFF2-40B4-BE49-F238E27FC236}">
                <a16:creationId xmlns:a16="http://schemas.microsoft.com/office/drawing/2014/main" xmlns="" id="{97F4D347-2AC4-4B0D-8EEB-7E3E3487E11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23976353"/>
              </p:ext>
            </p:extLst>
          </p:nvPr>
        </p:nvGraphicFramePr>
        <p:xfrm>
          <a:off x="523907" y="1635646"/>
          <a:ext cx="8175363" cy="1296144"/>
        </p:xfrm>
        <a:graphic>
          <a:graphicData uri="http://schemas.openxmlformats.org/drawingml/2006/table">
            <a:tbl>
              <a:tblPr/>
              <a:tblGrid>
                <a:gridCol w="511964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2838863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04056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xmlns="" val="2060876888"/>
                    </a:ext>
                  </a:extLst>
                </a:gridCol>
                <a:gridCol w="936104">
                  <a:extLst>
                    <a:ext uri="{9D8B030D-6E8A-4147-A177-3AD203B41FA5}">
                      <a16:colId xmlns:a16="http://schemas.microsoft.com/office/drawing/2014/main" xmlns="" val="2174776356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xmlns="" val="4055745400"/>
                    </a:ext>
                  </a:extLst>
                </a:gridCol>
              </a:tblGrid>
              <a:tr h="432048"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№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п/п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309" marB="38309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Значения основных показателей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827088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235075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43063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Ед. изм.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2023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год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(факт)</a:t>
                      </a:r>
                    </a:p>
                  </a:txBody>
                  <a:tcPr marL="93608" marR="93608" marT="28727" marB="28727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2024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(оценка)</a:t>
                      </a:r>
                    </a:p>
                  </a:txBody>
                  <a:tcPr marL="93614" marR="93614" marT="28732" marB="2873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2025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3614" marR="93614" marT="28732" marB="2873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2026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3614" marR="93614" marT="28732" marB="2873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2027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3614" marR="93614" marT="28732" marB="2873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65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421718"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1.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14" marR="93614" marT="38318" marB="38318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827088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235075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43063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Количество вновь зарегистрированных некоммерческих организаций</a:t>
                      </a:r>
                    </a:p>
                  </a:txBody>
                  <a:tcPr marL="93614" marR="93614" marT="38318" marB="38318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ед.</a:t>
                      </a:r>
                    </a:p>
                  </a:txBody>
                  <a:tcPr marL="93614" marR="93614" marT="38318" marB="38318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16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14" marR="93614" marT="38318" marB="38318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14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14" marR="93614" marT="38318" marB="38318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15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14" marR="93614" marT="38318" marB="38318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16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14" marR="93614" marT="38318" marB="38318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17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14" marR="93614" marT="38318" marB="38318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7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70662520"/>
                  </a:ext>
                </a:extLst>
              </a:tr>
              <a:tr h="411370"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2.</a:t>
                      </a:r>
                    </a:p>
                  </a:txBody>
                  <a:tcPr marL="93614" marR="93614" marT="38318" marB="38318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Количество граждан, вовлеченных в деятельность ТОС</a:t>
                      </a: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чел.</a:t>
                      </a:r>
                    </a:p>
                  </a:txBody>
                  <a:tcPr marL="93614" marR="93614" marT="38318" marB="38318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38 918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14" marR="93614" marT="38318" marB="38318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39 000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14" marR="93614" marT="38318" marB="38318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42 000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14" marR="93614" marT="38318" marB="38318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45 000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14" marR="93614" marT="38318" marB="38318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48 000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14" marR="93614" marT="38318" marB="38318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7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361347298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93056996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100">
        <p14:switch dir="r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alphaModFix amt="88000"/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2" name="Рисунок 21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995936" y="1635646"/>
            <a:ext cx="5063289" cy="3410589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sp>
        <p:nvSpPr>
          <p:cNvPr id="2" name="Freeform 39"/>
          <p:cNvSpPr>
            <a:spLocks noEditPoints="1"/>
          </p:cNvSpPr>
          <p:nvPr/>
        </p:nvSpPr>
        <p:spPr bwMode="auto">
          <a:xfrm>
            <a:off x="1475656" y="-33063"/>
            <a:ext cx="5976664" cy="1007642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088" tIns="45546" rIns="91088" bIns="45546" numCol="1" anchor="t" anchorCtr="0" compatLnSpc="1">
            <a:prstTxWarp prst="textNoShape">
              <a:avLst/>
            </a:prstTxWarp>
          </a:bodyPr>
          <a:lstStyle/>
          <a:p>
            <a:pPr defTabSz="910733">
              <a:defRPr/>
            </a:pPr>
            <a:endParaRPr lang="en-US" kern="0">
              <a:solidFill>
                <a:srgbClr val="4472C4">
                  <a:lumMod val="75000"/>
                </a:srgbClr>
              </a:solidFill>
            </a:endParaRPr>
          </a:p>
        </p:txBody>
      </p:sp>
      <p:sp>
        <p:nvSpPr>
          <p:cNvPr id="3" name="Google Shape;63;p13"/>
          <p:cNvSpPr txBox="1">
            <a:spLocks/>
          </p:cNvSpPr>
          <p:nvPr/>
        </p:nvSpPr>
        <p:spPr>
          <a:xfrm>
            <a:off x="1114408" y="-15001"/>
            <a:ext cx="7187480" cy="71454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021" tIns="91021" rIns="91021" bIns="91021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9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МУНИЦИПАЛЬНАЯ ПРОГРАММА</a:t>
            </a:r>
          </a:p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9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«УПРАВЛЕНИЕ МУНИЦИПАЛЬНЫМИ ФИНАНСАМИ»</a:t>
            </a:r>
          </a:p>
        </p:txBody>
      </p:sp>
      <p:graphicFrame>
        <p:nvGraphicFramePr>
          <p:cNvPr id="6" name="Group 1268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860960447"/>
              </p:ext>
            </p:extLst>
          </p:nvPr>
        </p:nvGraphicFramePr>
        <p:xfrm>
          <a:off x="395536" y="1292354"/>
          <a:ext cx="8396723" cy="1240893"/>
        </p:xfrm>
        <a:graphic>
          <a:graphicData uri="http://schemas.openxmlformats.org/drawingml/2006/table">
            <a:tbl>
              <a:tblPr/>
              <a:tblGrid>
                <a:gridCol w="3891156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97980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936104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870749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854818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</a:tblGrid>
              <a:tr h="509909"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Наименование основных направлений расходов</a:t>
                      </a:r>
                    </a:p>
                  </a:txBody>
                  <a:tcPr marL="91428" marR="91428" marT="45589" marB="45589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2023 год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(факт)</a:t>
                      </a:r>
                    </a:p>
                  </a:txBody>
                  <a:tcPr marL="91428" marR="91428"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2024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(оценка)</a:t>
                      </a:r>
                    </a:p>
                  </a:txBody>
                  <a:tcPr marL="91435" marR="91435" marT="45620" marB="4562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2025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1435" marR="91435" marT="45620" marB="4562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2026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1435" marR="91435" marT="45620" marB="4562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2027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1435" marR="91435" marT="45620" marB="4562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265431"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846138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254125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62113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701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273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845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417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989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Эффективное управление муниципальным долгом</a:t>
                      </a:r>
                    </a:p>
                  </a:txBody>
                  <a:tcPr marL="91428" marR="91428" marT="45586" marB="45586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11,1</a:t>
                      </a:r>
                    </a:p>
                  </a:txBody>
                  <a:tcPr marL="91428" marR="91428" marT="45586" marB="45586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14,4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28" marR="91428" marT="45586" marB="45586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2,4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T="45583" marB="45583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1,9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T="45583" marB="45583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1,5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T="45583" marB="45583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288032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Обеспечение открытости и прозрачности бюджетного процесса в городе Комсомольске-на-Амуре</a:t>
                      </a:r>
                      <a:endParaRPr kumimoji="0" lang="ru-RU" altLang="ru-RU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28" marR="91428" marT="45586" marB="45586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-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28" marR="91428" marT="45586" marB="45586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0,2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28" marR="91428" marT="45586" marB="45586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0,1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T="45583" marB="45583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0,2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T="45583" marB="45583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0,2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T="45583" marB="45583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</a:tr>
            </a:tbl>
          </a:graphicData>
        </a:graphic>
      </p:graphicFrame>
      <p:sp>
        <p:nvSpPr>
          <p:cNvPr id="5" name="Прямоугольник 4">
            <a:extLst>
              <a:ext uri="{FF2B5EF4-FFF2-40B4-BE49-F238E27FC236}">
                <a16:creationId xmlns:a16="http://schemas.microsoft.com/office/drawing/2014/main" xmlns="" id="{5804F7F1-2C6B-47C4-AB25-6A5CB92F7749}"/>
              </a:ext>
            </a:extLst>
          </p:cNvPr>
          <p:cNvSpPr/>
          <p:nvPr/>
        </p:nvSpPr>
        <p:spPr>
          <a:xfrm>
            <a:off x="395536" y="771550"/>
            <a:ext cx="8303649" cy="569152"/>
          </a:xfrm>
          <a:prstGeom prst="rect">
            <a:avLst/>
          </a:prstGeom>
        </p:spPr>
        <p:txBody>
          <a:bodyPr wrap="square" lIns="91204" tIns="45604" rIns="91204" bIns="45604">
            <a:spAutoFit/>
          </a:bodyPr>
          <a:lstStyle/>
          <a:p>
            <a:pPr algn="just" defTabSz="912031">
              <a:defRPr/>
            </a:pPr>
            <a:r>
              <a:rPr lang="ru-RU" sz="1600" b="1" i="1" u="sng" kern="0" dirty="0">
                <a:solidFill>
                  <a:srgbClr val="000000"/>
                </a:solidFill>
              </a:rPr>
              <a:t>Цель муниципальной программы</a:t>
            </a:r>
            <a:r>
              <a:rPr lang="ru-RU" sz="1600" b="1" i="1" kern="0" dirty="0">
                <a:solidFill>
                  <a:srgbClr val="000000"/>
                </a:solidFill>
              </a:rPr>
              <a:t> </a:t>
            </a:r>
            <a:r>
              <a:rPr lang="ru-RU" sz="1500" b="1" i="1" kern="0" dirty="0">
                <a:solidFill>
                  <a:srgbClr val="000000"/>
                </a:solidFill>
              </a:rPr>
              <a:t>- </a:t>
            </a:r>
            <a:r>
              <a:rPr lang="ru-RU" sz="1500" b="1" kern="0" dirty="0">
                <a:solidFill>
                  <a:srgbClr val="000000"/>
                </a:solidFill>
              </a:rPr>
              <a:t>повышение качества управления муниципальными финансами</a:t>
            </a:r>
          </a:p>
        </p:txBody>
      </p:sp>
      <p:graphicFrame>
        <p:nvGraphicFramePr>
          <p:cNvPr id="7" name="Таблица 6">
            <a:extLst>
              <a:ext uri="{FF2B5EF4-FFF2-40B4-BE49-F238E27FC236}">
                <a16:creationId xmlns:a16="http://schemas.microsoft.com/office/drawing/2014/main" xmlns="" id="{380086A7-29A9-44F0-A95A-42DAA25E8AF4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49349748"/>
              </p:ext>
            </p:extLst>
          </p:nvPr>
        </p:nvGraphicFramePr>
        <p:xfrm>
          <a:off x="395536" y="2704330"/>
          <a:ext cx="8496945" cy="2356394"/>
        </p:xfrm>
        <a:graphic>
          <a:graphicData uri="http://schemas.openxmlformats.org/drawingml/2006/table">
            <a:tbl>
              <a:tblPr/>
              <a:tblGrid>
                <a:gridCol w="489327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2841733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835398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777074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812632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886506">
                  <a:extLst>
                    <a:ext uri="{9D8B030D-6E8A-4147-A177-3AD203B41FA5}">
                      <a16:colId xmlns:a16="http://schemas.microsoft.com/office/drawing/2014/main" xmlns="" val="2060876888"/>
                    </a:ext>
                  </a:extLst>
                </a:gridCol>
                <a:gridCol w="893892">
                  <a:extLst>
                    <a:ext uri="{9D8B030D-6E8A-4147-A177-3AD203B41FA5}">
                      <a16:colId xmlns:a16="http://schemas.microsoft.com/office/drawing/2014/main" xmlns="" val="2174776356"/>
                    </a:ext>
                  </a:extLst>
                </a:gridCol>
                <a:gridCol w="960383">
                  <a:extLst>
                    <a:ext uri="{9D8B030D-6E8A-4147-A177-3AD203B41FA5}">
                      <a16:colId xmlns:a16="http://schemas.microsoft.com/office/drawing/2014/main" xmlns="" val="4055745400"/>
                    </a:ext>
                  </a:extLst>
                </a:gridCol>
              </a:tblGrid>
              <a:tr h="438650"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№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п/п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309" marB="38309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Значения основных показателей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827088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235075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43063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Ед. изм.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2023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год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(факт)</a:t>
                      </a:r>
                    </a:p>
                  </a:txBody>
                  <a:tcPr marL="93608" marR="93608" marT="38303" marB="3830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2024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(оценка)</a:t>
                      </a:r>
                    </a:p>
                  </a:txBody>
                  <a:tcPr marL="93614" marR="93614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2025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3614" marR="93614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2026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3614" marR="93614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2027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3614" marR="93614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65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571209"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1. 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305" marB="3830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BBB59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Удельный вес расходов, формируемых в рамках программ, в общем объеме расходов местного бюджета</a:t>
                      </a:r>
                      <a:endParaRPr kumimoji="0" lang="ru-RU" altLang="ru-RU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0211" marR="7021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BBB59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%,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не менее</a:t>
                      </a:r>
                    </a:p>
                  </a:txBody>
                  <a:tcPr marL="93608" marR="93608" marT="38305" marB="3830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84,6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8" marR="93608" marT="38305" marB="3830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75,0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8" marR="93608" marT="38305" marB="3830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75,0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14" marR="93614" marT="38318" marB="38318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75,0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14" marR="93614" marT="38318" marB="38318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75,0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14" marR="93614" marT="38318" marB="38318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428407"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buFont typeface="Arial" charset="0"/>
                        <a:defRPr sz="28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buFont typeface="Arial" charset="0"/>
                        <a:defRPr sz="2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buFont typeface="Arial" charset="0"/>
                        <a:defRPr sz="20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2.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305" marB="3830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BBB59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buFont typeface="Arial" charset="0"/>
                        <a:defRPr sz="28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buFont typeface="Arial" charset="0"/>
                        <a:defRPr sz="2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buFont typeface="Arial" charset="0"/>
                        <a:defRPr sz="20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9pPr>
                    </a:lstStyle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Соблюдение ограничений по уровню дефицита местного бюджета</a:t>
                      </a:r>
                      <a:endParaRPr kumimoji="0" lang="ru-RU" altLang="ru-RU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0211" marR="7021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BBB59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buFont typeface="Arial" charset="0"/>
                        <a:defRPr sz="28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buFont typeface="Arial" charset="0"/>
                        <a:defRPr sz="2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buFont typeface="Arial" charset="0"/>
                        <a:defRPr sz="20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да/нет</a:t>
                      </a:r>
                    </a:p>
                  </a:txBody>
                  <a:tcPr marL="93608" marR="93608" marT="38305" marB="3830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buFont typeface="Arial" charset="0"/>
                        <a:defRPr sz="28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buFont typeface="Arial" charset="0"/>
                        <a:defRPr sz="2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buFont typeface="Arial" charset="0"/>
                        <a:defRPr sz="20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8" marR="93608" marT="38305" marB="3830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buFont typeface="Arial" charset="0"/>
                        <a:defRPr sz="28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buFont typeface="Arial" charset="0"/>
                        <a:defRPr sz="2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buFont typeface="Arial" charset="0"/>
                        <a:defRPr sz="20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8" marR="93608" marT="38305" marB="3830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14" marR="93614" marT="38318" marB="38318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14" marR="93614" marT="38318" marB="38318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14" marR="93614" marT="38318" marB="38318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70662520"/>
                  </a:ext>
                </a:extLst>
              </a:tr>
              <a:tr h="362677"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buFont typeface="Arial" charset="0"/>
                        <a:defRPr sz="28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buFont typeface="Arial" charset="0"/>
                        <a:defRPr sz="2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buFont typeface="Arial" charset="0"/>
                        <a:defRPr sz="20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3.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305" marB="383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BBB59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buFont typeface="Arial" charset="0"/>
                        <a:defRPr sz="28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buFont typeface="Arial" charset="0"/>
                        <a:defRPr sz="2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buFont typeface="Arial" charset="0"/>
                        <a:defRPr sz="20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9pPr>
                    </a:lstStyle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Соблюдение ограничений по уровню муниципального долга</a:t>
                      </a:r>
                      <a:endParaRPr kumimoji="0" lang="ru-RU" altLang="ru-RU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0211" marR="7021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BBB59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buFont typeface="Arial" charset="0"/>
                        <a:defRPr sz="28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buFont typeface="Arial" charset="0"/>
                        <a:defRPr sz="2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buFont typeface="Arial" charset="0"/>
                        <a:defRPr sz="20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да/нет</a:t>
                      </a:r>
                    </a:p>
                  </a:txBody>
                  <a:tcPr marL="93608" marR="93608" marT="38305" marB="3830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buFont typeface="Arial" charset="0"/>
                        <a:defRPr sz="28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buFont typeface="Arial" charset="0"/>
                        <a:defRPr sz="2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buFont typeface="Arial" charset="0"/>
                        <a:defRPr sz="20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8" marR="93608" marT="38305" marB="3830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buFont typeface="Arial" charset="0"/>
                        <a:defRPr sz="28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buFont typeface="Arial" charset="0"/>
                        <a:defRPr sz="2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buFont typeface="Arial" charset="0"/>
                        <a:defRPr sz="20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-</a:t>
                      </a:r>
                    </a:p>
                  </a:txBody>
                  <a:tcPr marL="93608" marR="93608" marT="38305" marB="3830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-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14" marR="93614" marT="38318" marB="38318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-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14" marR="93614" marT="38318" marB="38318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-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14" marR="93614" marT="38318" marB="38318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3613472983"/>
                  </a:ext>
                </a:extLst>
              </a:tr>
              <a:tr h="544016"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4.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305" marB="383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BBB59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Отношение муниципального долга к доходам местного бюджета без учета объема безвозмездных поступлений</a:t>
                      </a:r>
                      <a:endParaRPr kumimoji="0" lang="ru-RU" altLang="ru-RU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70211" marR="70211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BBB59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%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не менее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8" marR="93608" marT="38305" marB="3830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-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8" marR="93608" marT="38305" marB="3830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85,0</a:t>
                      </a:r>
                    </a:p>
                  </a:txBody>
                  <a:tcPr marL="93608" marR="93608" marT="38305" marB="3830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85,0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14" marR="93614" marT="38318" marB="38318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85,0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14" marR="93614" marT="38318" marB="38318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85,0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14" marR="93614" marT="38318" marB="38318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</a:tr>
            </a:tbl>
          </a:graphicData>
        </a:graphic>
      </p:graphicFrame>
      <p:sp>
        <p:nvSpPr>
          <p:cNvPr id="8" name="Arrow: Chevron 3">
            <a:extLst>
              <a:ext uri="{FF2B5EF4-FFF2-40B4-BE49-F238E27FC236}">
                <a16:creationId xmlns:a16="http://schemas.microsoft.com/office/drawing/2014/main" xmlns="" id="{B74DCDE5-F6FF-490A-B8D2-396498CA034B}"/>
              </a:ext>
            </a:extLst>
          </p:cNvPr>
          <p:cNvSpPr/>
          <p:nvPr/>
        </p:nvSpPr>
        <p:spPr>
          <a:xfrm>
            <a:off x="7625089" y="49771"/>
            <a:ext cx="1525100" cy="292426"/>
          </a:xfrm>
          <a:prstGeom prst="chevron">
            <a:avLst/>
          </a:prstGeom>
          <a:solidFill>
            <a:srgbClr val="769BC9">
              <a:lumMod val="50000"/>
              <a:alpha val="70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91204" tIns="45604" rIns="91204" bIns="45604" rtlCol="0" anchor="ctr"/>
          <a:lstStyle/>
          <a:p>
            <a:pPr algn="ctr" defTabSz="912031"/>
            <a:endParaRPr lang="en-US" kern="0">
              <a:solidFill>
                <a:prstClr val="black"/>
              </a:solidFill>
              <a:latin typeface="Calibri Light"/>
            </a:endParaRPr>
          </a:p>
        </p:txBody>
      </p:sp>
      <p:grpSp>
        <p:nvGrpSpPr>
          <p:cNvPr id="9" name="Group 57">
            <a:extLst>
              <a:ext uri="{FF2B5EF4-FFF2-40B4-BE49-F238E27FC236}">
                <a16:creationId xmlns:a16="http://schemas.microsoft.com/office/drawing/2014/main" xmlns="" id="{EE4EA1F8-2E82-4BD3-8FEE-7C36ADF445AB}"/>
              </a:ext>
            </a:extLst>
          </p:cNvPr>
          <p:cNvGrpSpPr/>
          <p:nvPr/>
        </p:nvGrpSpPr>
        <p:grpSpPr>
          <a:xfrm>
            <a:off x="7799924" y="49771"/>
            <a:ext cx="300790" cy="262358"/>
            <a:chOff x="4892675" y="2516188"/>
            <a:chExt cx="287338" cy="285750"/>
          </a:xfrm>
          <a:solidFill>
            <a:sysClr val="window" lastClr="FFFFFF"/>
          </a:solidFill>
        </p:grpSpPr>
        <p:sp>
          <p:nvSpPr>
            <p:cNvPr id="10" name="Freeform 1161">
              <a:extLst>
                <a:ext uri="{FF2B5EF4-FFF2-40B4-BE49-F238E27FC236}">
                  <a16:creationId xmlns:a16="http://schemas.microsoft.com/office/drawing/2014/main" xmlns="" id="{DECD2C4C-30A1-4095-BAEF-0291C42CC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675" y="2554288"/>
              <a:ext cx="200025" cy="220663"/>
            </a:xfrm>
            <a:custGeom>
              <a:avLst/>
              <a:gdLst>
                <a:gd name="T0" fmla="*/ 411 w 506"/>
                <a:gd name="T1" fmla="*/ 506 h 554"/>
                <a:gd name="T2" fmla="*/ 506 w 506"/>
                <a:gd name="T3" fmla="*/ 410 h 554"/>
                <a:gd name="T4" fmla="*/ 506 w 506"/>
                <a:gd name="T5" fmla="*/ 11 h 554"/>
                <a:gd name="T6" fmla="*/ 505 w 506"/>
                <a:gd name="T7" fmla="*/ 7 h 554"/>
                <a:gd name="T8" fmla="*/ 503 w 506"/>
                <a:gd name="T9" fmla="*/ 3 h 554"/>
                <a:gd name="T10" fmla="*/ 499 w 506"/>
                <a:gd name="T11" fmla="*/ 1 h 554"/>
                <a:gd name="T12" fmla="*/ 494 w 506"/>
                <a:gd name="T13" fmla="*/ 0 h 554"/>
                <a:gd name="T14" fmla="*/ 410 w 506"/>
                <a:gd name="T15" fmla="*/ 0 h 554"/>
                <a:gd name="T16" fmla="*/ 410 w 506"/>
                <a:gd name="T17" fmla="*/ 71 h 554"/>
                <a:gd name="T18" fmla="*/ 434 w 506"/>
                <a:gd name="T19" fmla="*/ 71 h 554"/>
                <a:gd name="T20" fmla="*/ 434 w 506"/>
                <a:gd name="T21" fmla="*/ 481 h 554"/>
                <a:gd name="T22" fmla="*/ 73 w 506"/>
                <a:gd name="T23" fmla="*/ 481 h 554"/>
                <a:gd name="T24" fmla="*/ 73 w 506"/>
                <a:gd name="T25" fmla="*/ 71 h 554"/>
                <a:gd name="T26" fmla="*/ 97 w 506"/>
                <a:gd name="T27" fmla="*/ 71 h 554"/>
                <a:gd name="T28" fmla="*/ 97 w 506"/>
                <a:gd name="T29" fmla="*/ 0 h 554"/>
                <a:gd name="T30" fmla="*/ 12 w 506"/>
                <a:gd name="T31" fmla="*/ 0 h 554"/>
                <a:gd name="T32" fmla="*/ 7 w 506"/>
                <a:gd name="T33" fmla="*/ 1 h 554"/>
                <a:gd name="T34" fmla="*/ 4 w 506"/>
                <a:gd name="T35" fmla="*/ 3 h 554"/>
                <a:gd name="T36" fmla="*/ 1 w 506"/>
                <a:gd name="T37" fmla="*/ 7 h 554"/>
                <a:gd name="T38" fmla="*/ 0 w 506"/>
                <a:gd name="T39" fmla="*/ 11 h 554"/>
                <a:gd name="T40" fmla="*/ 0 w 506"/>
                <a:gd name="T41" fmla="*/ 494 h 554"/>
                <a:gd name="T42" fmla="*/ 0 w 506"/>
                <a:gd name="T43" fmla="*/ 501 h 554"/>
                <a:gd name="T44" fmla="*/ 1 w 506"/>
                <a:gd name="T45" fmla="*/ 508 h 554"/>
                <a:gd name="T46" fmla="*/ 2 w 506"/>
                <a:gd name="T47" fmla="*/ 514 h 554"/>
                <a:gd name="T48" fmla="*/ 4 w 506"/>
                <a:gd name="T49" fmla="*/ 520 h 554"/>
                <a:gd name="T50" fmla="*/ 6 w 506"/>
                <a:gd name="T51" fmla="*/ 525 h 554"/>
                <a:gd name="T52" fmla="*/ 9 w 506"/>
                <a:gd name="T53" fmla="*/ 530 h 554"/>
                <a:gd name="T54" fmla="*/ 12 w 506"/>
                <a:gd name="T55" fmla="*/ 534 h 554"/>
                <a:gd name="T56" fmla="*/ 15 w 506"/>
                <a:gd name="T57" fmla="*/ 538 h 554"/>
                <a:gd name="T58" fmla="*/ 20 w 506"/>
                <a:gd name="T59" fmla="*/ 542 h 554"/>
                <a:gd name="T60" fmla="*/ 24 w 506"/>
                <a:gd name="T61" fmla="*/ 546 h 554"/>
                <a:gd name="T62" fmla="*/ 29 w 506"/>
                <a:gd name="T63" fmla="*/ 548 h 554"/>
                <a:gd name="T64" fmla="*/ 35 w 506"/>
                <a:gd name="T65" fmla="*/ 550 h 554"/>
                <a:gd name="T66" fmla="*/ 40 w 506"/>
                <a:gd name="T67" fmla="*/ 552 h 554"/>
                <a:gd name="T68" fmla="*/ 46 w 506"/>
                <a:gd name="T69" fmla="*/ 553 h 554"/>
                <a:gd name="T70" fmla="*/ 53 w 506"/>
                <a:gd name="T71" fmla="*/ 554 h 554"/>
                <a:gd name="T72" fmla="*/ 60 w 506"/>
                <a:gd name="T73" fmla="*/ 554 h 554"/>
                <a:gd name="T74" fmla="*/ 396 w 506"/>
                <a:gd name="T75" fmla="*/ 554 h 554"/>
                <a:gd name="T76" fmla="*/ 408 w 506"/>
                <a:gd name="T77" fmla="*/ 512 h 554"/>
                <a:gd name="T78" fmla="*/ 409 w 506"/>
                <a:gd name="T79" fmla="*/ 509 h 554"/>
                <a:gd name="T80" fmla="*/ 411 w 506"/>
                <a:gd name="T81" fmla="*/ 506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06" h="554">
                  <a:moveTo>
                    <a:pt x="411" y="506"/>
                  </a:moveTo>
                  <a:lnTo>
                    <a:pt x="506" y="410"/>
                  </a:lnTo>
                  <a:lnTo>
                    <a:pt x="506" y="11"/>
                  </a:lnTo>
                  <a:lnTo>
                    <a:pt x="505" y="7"/>
                  </a:lnTo>
                  <a:lnTo>
                    <a:pt x="503" y="3"/>
                  </a:lnTo>
                  <a:lnTo>
                    <a:pt x="499" y="1"/>
                  </a:lnTo>
                  <a:lnTo>
                    <a:pt x="494" y="0"/>
                  </a:lnTo>
                  <a:lnTo>
                    <a:pt x="410" y="0"/>
                  </a:lnTo>
                  <a:lnTo>
                    <a:pt x="410" y="71"/>
                  </a:lnTo>
                  <a:lnTo>
                    <a:pt x="434" y="71"/>
                  </a:lnTo>
                  <a:lnTo>
                    <a:pt x="434" y="481"/>
                  </a:lnTo>
                  <a:lnTo>
                    <a:pt x="73" y="481"/>
                  </a:lnTo>
                  <a:lnTo>
                    <a:pt x="73" y="71"/>
                  </a:lnTo>
                  <a:lnTo>
                    <a:pt x="97" y="71"/>
                  </a:lnTo>
                  <a:lnTo>
                    <a:pt x="97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0" y="494"/>
                  </a:lnTo>
                  <a:lnTo>
                    <a:pt x="0" y="501"/>
                  </a:lnTo>
                  <a:lnTo>
                    <a:pt x="1" y="508"/>
                  </a:lnTo>
                  <a:lnTo>
                    <a:pt x="2" y="514"/>
                  </a:lnTo>
                  <a:lnTo>
                    <a:pt x="4" y="520"/>
                  </a:lnTo>
                  <a:lnTo>
                    <a:pt x="6" y="525"/>
                  </a:lnTo>
                  <a:lnTo>
                    <a:pt x="9" y="530"/>
                  </a:lnTo>
                  <a:lnTo>
                    <a:pt x="12" y="534"/>
                  </a:lnTo>
                  <a:lnTo>
                    <a:pt x="15" y="538"/>
                  </a:lnTo>
                  <a:lnTo>
                    <a:pt x="20" y="542"/>
                  </a:lnTo>
                  <a:lnTo>
                    <a:pt x="24" y="546"/>
                  </a:lnTo>
                  <a:lnTo>
                    <a:pt x="29" y="548"/>
                  </a:lnTo>
                  <a:lnTo>
                    <a:pt x="35" y="550"/>
                  </a:lnTo>
                  <a:lnTo>
                    <a:pt x="40" y="552"/>
                  </a:lnTo>
                  <a:lnTo>
                    <a:pt x="46" y="553"/>
                  </a:lnTo>
                  <a:lnTo>
                    <a:pt x="53" y="554"/>
                  </a:lnTo>
                  <a:lnTo>
                    <a:pt x="60" y="554"/>
                  </a:lnTo>
                  <a:lnTo>
                    <a:pt x="396" y="554"/>
                  </a:lnTo>
                  <a:lnTo>
                    <a:pt x="408" y="512"/>
                  </a:lnTo>
                  <a:lnTo>
                    <a:pt x="409" y="509"/>
                  </a:lnTo>
                  <a:lnTo>
                    <a:pt x="411" y="50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1" name="Freeform 1162">
              <a:extLst>
                <a:ext uri="{FF2B5EF4-FFF2-40B4-BE49-F238E27FC236}">
                  <a16:creationId xmlns:a16="http://schemas.microsoft.com/office/drawing/2014/main" xmlns="" id="{ACA6B076-61E2-4FF2-A002-3BAC97091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22550"/>
              <a:ext cx="69850" cy="9525"/>
            </a:xfrm>
            <a:custGeom>
              <a:avLst/>
              <a:gdLst>
                <a:gd name="T0" fmla="*/ 164 w 176"/>
                <a:gd name="T1" fmla="*/ 0 h 25"/>
                <a:gd name="T2" fmla="*/ 12 w 176"/>
                <a:gd name="T3" fmla="*/ 0 h 25"/>
                <a:gd name="T4" fmla="*/ 7 w 176"/>
                <a:gd name="T5" fmla="*/ 1 h 25"/>
                <a:gd name="T6" fmla="*/ 4 w 176"/>
                <a:gd name="T7" fmla="*/ 4 h 25"/>
                <a:gd name="T8" fmla="*/ 1 w 176"/>
                <a:gd name="T9" fmla="*/ 7 h 25"/>
                <a:gd name="T10" fmla="*/ 0 w 176"/>
                <a:gd name="T11" fmla="*/ 12 h 25"/>
                <a:gd name="T12" fmla="*/ 1 w 176"/>
                <a:gd name="T13" fmla="*/ 18 h 25"/>
                <a:gd name="T14" fmla="*/ 4 w 176"/>
                <a:gd name="T15" fmla="*/ 21 h 25"/>
                <a:gd name="T16" fmla="*/ 7 w 176"/>
                <a:gd name="T17" fmla="*/ 24 h 25"/>
                <a:gd name="T18" fmla="*/ 12 w 176"/>
                <a:gd name="T19" fmla="*/ 25 h 25"/>
                <a:gd name="T20" fmla="*/ 164 w 176"/>
                <a:gd name="T21" fmla="*/ 25 h 25"/>
                <a:gd name="T22" fmla="*/ 168 w 176"/>
                <a:gd name="T23" fmla="*/ 24 h 25"/>
                <a:gd name="T24" fmla="*/ 172 w 176"/>
                <a:gd name="T25" fmla="*/ 21 h 25"/>
                <a:gd name="T26" fmla="*/ 175 w 176"/>
                <a:gd name="T27" fmla="*/ 18 h 25"/>
                <a:gd name="T28" fmla="*/ 176 w 176"/>
                <a:gd name="T29" fmla="*/ 12 h 25"/>
                <a:gd name="T30" fmla="*/ 175 w 176"/>
                <a:gd name="T31" fmla="*/ 7 h 25"/>
                <a:gd name="T32" fmla="*/ 172 w 176"/>
                <a:gd name="T33" fmla="*/ 4 h 25"/>
                <a:gd name="T34" fmla="*/ 168 w 176"/>
                <a:gd name="T35" fmla="*/ 1 h 25"/>
                <a:gd name="T36" fmla="*/ 164 w 176"/>
                <a:gd name="T3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5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4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8"/>
                  </a:lnTo>
                  <a:lnTo>
                    <a:pt x="4" y="21"/>
                  </a:lnTo>
                  <a:lnTo>
                    <a:pt x="7" y="24"/>
                  </a:lnTo>
                  <a:lnTo>
                    <a:pt x="12" y="25"/>
                  </a:lnTo>
                  <a:lnTo>
                    <a:pt x="164" y="25"/>
                  </a:lnTo>
                  <a:lnTo>
                    <a:pt x="168" y="24"/>
                  </a:lnTo>
                  <a:lnTo>
                    <a:pt x="172" y="21"/>
                  </a:lnTo>
                  <a:lnTo>
                    <a:pt x="175" y="18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4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2" name="Freeform 1163">
              <a:extLst>
                <a:ext uri="{FF2B5EF4-FFF2-40B4-BE49-F238E27FC236}">
                  <a16:creationId xmlns:a16="http://schemas.microsoft.com/office/drawing/2014/main" xmlns="" id="{430041FE-A5BC-456F-85E7-0E6E667DE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300" y="2516188"/>
              <a:ext cx="104775" cy="82550"/>
            </a:xfrm>
            <a:custGeom>
              <a:avLst/>
              <a:gdLst>
                <a:gd name="T0" fmla="*/ 253 w 266"/>
                <a:gd name="T1" fmla="*/ 205 h 205"/>
                <a:gd name="T2" fmla="*/ 263 w 266"/>
                <a:gd name="T3" fmla="*/ 202 h 205"/>
                <a:gd name="T4" fmla="*/ 266 w 266"/>
                <a:gd name="T5" fmla="*/ 193 h 205"/>
                <a:gd name="T6" fmla="*/ 265 w 266"/>
                <a:gd name="T7" fmla="*/ 56 h 205"/>
                <a:gd name="T8" fmla="*/ 258 w 266"/>
                <a:gd name="T9" fmla="*/ 49 h 205"/>
                <a:gd name="T10" fmla="*/ 217 w 266"/>
                <a:gd name="T11" fmla="*/ 48 h 205"/>
                <a:gd name="T12" fmla="*/ 205 w 266"/>
                <a:gd name="T13" fmla="*/ 43 h 205"/>
                <a:gd name="T14" fmla="*/ 200 w 266"/>
                <a:gd name="T15" fmla="*/ 32 h 205"/>
                <a:gd name="T16" fmla="*/ 192 w 266"/>
                <a:gd name="T17" fmla="*/ 19 h 205"/>
                <a:gd name="T18" fmla="*/ 178 w 266"/>
                <a:gd name="T19" fmla="*/ 9 h 205"/>
                <a:gd name="T20" fmla="*/ 169 w 266"/>
                <a:gd name="T21" fmla="*/ 5 h 205"/>
                <a:gd name="T22" fmla="*/ 166 w 266"/>
                <a:gd name="T23" fmla="*/ 4 h 205"/>
                <a:gd name="T24" fmla="*/ 162 w 266"/>
                <a:gd name="T25" fmla="*/ 4 h 205"/>
                <a:gd name="T26" fmla="*/ 158 w 266"/>
                <a:gd name="T27" fmla="*/ 3 h 205"/>
                <a:gd name="T28" fmla="*/ 154 w 266"/>
                <a:gd name="T29" fmla="*/ 2 h 205"/>
                <a:gd name="T30" fmla="*/ 150 w 266"/>
                <a:gd name="T31" fmla="*/ 1 h 205"/>
                <a:gd name="T32" fmla="*/ 145 w 266"/>
                <a:gd name="T33" fmla="*/ 1 h 205"/>
                <a:gd name="T34" fmla="*/ 140 w 266"/>
                <a:gd name="T35" fmla="*/ 0 h 205"/>
                <a:gd name="T36" fmla="*/ 131 w 266"/>
                <a:gd name="T37" fmla="*/ 0 h 205"/>
                <a:gd name="T38" fmla="*/ 125 w 266"/>
                <a:gd name="T39" fmla="*/ 1 h 205"/>
                <a:gd name="T40" fmla="*/ 121 w 266"/>
                <a:gd name="T41" fmla="*/ 1 h 205"/>
                <a:gd name="T42" fmla="*/ 117 w 266"/>
                <a:gd name="T43" fmla="*/ 2 h 205"/>
                <a:gd name="T44" fmla="*/ 113 w 266"/>
                <a:gd name="T45" fmla="*/ 3 h 205"/>
                <a:gd name="T46" fmla="*/ 110 w 266"/>
                <a:gd name="T47" fmla="*/ 4 h 205"/>
                <a:gd name="T48" fmla="*/ 106 w 266"/>
                <a:gd name="T49" fmla="*/ 4 h 205"/>
                <a:gd name="T50" fmla="*/ 102 w 266"/>
                <a:gd name="T51" fmla="*/ 5 h 205"/>
                <a:gd name="T52" fmla="*/ 92 w 266"/>
                <a:gd name="T53" fmla="*/ 9 h 205"/>
                <a:gd name="T54" fmla="*/ 79 w 266"/>
                <a:gd name="T55" fmla="*/ 19 h 205"/>
                <a:gd name="T56" fmla="*/ 70 w 266"/>
                <a:gd name="T57" fmla="*/ 32 h 205"/>
                <a:gd name="T58" fmla="*/ 65 w 266"/>
                <a:gd name="T59" fmla="*/ 43 h 205"/>
                <a:gd name="T60" fmla="*/ 55 w 266"/>
                <a:gd name="T61" fmla="*/ 48 h 205"/>
                <a:gd name="T62" fmla="*/ 9 w 266"/>
                <a:gd name="T63" fmla="*/ 49 h 205"/>
                <a:gd name="T64" fmla="*/ 1 w 266"/>
                <a:gd name="T65" fmla="*/ 56 h 205"/>
                <a:gd name="T66" fmla="*/ 0 w 266"/>
                <a:gd name="T67" fmla="*/ 193 h 205"/>
                <a:gd name="T68" fmla="*/ 5 w 266"/>
                <a:gd name="T69" fmla="*/ 202 h 205"/>
                <a:gd name="T70" fmla="*/ 13 w 266"/>
                <a:gd name="T71" fmla="*/ 205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66" h="205">
                  <a:moveTo>
                    <a:pt x="13" y="205"/>
                  </a:moveTo>
                  <a:lnTo>
                    <a:pt x="253" y="205"/>
                  </a:lnTo>
                  <a:lnTo>
                    <a:pt x="258" y="204"/>
                  </a:lnTo>
                  <a:lnTo>
                    <a:pt x="263" y="202"/>
                  </a:lnTo>
                  <a:lnTo>
                    <a:pt x="265" y="198"/>
                  </a:lnTo>
                  <a:lnTo>
                    <a:pt x="266" y="193"/>
                  </a:lnTo>
                  <a:lnTo>
                    <a:pt x="266" y="60"/>
                  </a:lnTo>
                  <a:lnTo>
                    <a:pt x="265" y="56"/>
                  </a:lnTo>
                  <a:lnTo>
                    <a:pt x="263" y="52"/>
                  </a:lnTo>
                  <a:lnTo>
                    <a:pt x="258" y="49"/>
                  </a:lnTo>
                  <a:lnTo>
                    <a:pt x="253" y="48"/>
                  </a:lnTo>
                  <a:lnTo>
                    <a:pt x="217" y="48"/>
                  </a:lnTo>
                  <a:lnTo>
                    <a:pt x="207" y="48"/>
                  </a:lnTo>
                  <a:lnTo>
                    <a:pt x="205" y="43"/>
                  </a:lnTo>
                  <a:lnTo>
                    <a:pt x="203" y="38"/>
                  </a:lnTo>
                  <a:lnTo>
                    <a:pt x="200" y="32"/>
                  </a:lnTo>
                  <a:lnTo>
                    <a:pt x="197" y="26"/>
                  </a:lnTo>
                  <a:lnTo>
                    <a:pt x="192" y="19"/>
                  </a:lnTo>
                  <a:lnTo>
                    <a:pt x="186" y="14"/>
                  </a:lnTo>
                  <a:lnTo>
                    <a:pt x="178" y="9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6" y="4"/>
                  </a:lnTo>
                  <a:lnTo>
                    <a:pt x="163" y="4"/>
                  </a:lnTo>
                  <a:lnTo>
                    <a:pt x="162" y="4"/>
                  </a:lnTo>
                  <a:lnTo>
                    <a:pt x="161" y="4"/>
                  </a:lnTo>
                  <a:lnTo>
                    <a:pt x="158" y="3"/>
                  </a:lnTo>
                  <a:lnTo>
                    <a:pt x="155" y="2"/>
                  </a:lnTo>
                  <a:lnTo>
                    <a:pt x="154" y="2"/>
                  </a:lnTo>
                  <a:lnTo>
                    <a:pt x="153" y="1"/>
                  </a:lnTo>
                  <a:lnTo>
                    <a:pt x="150" y="1"/>
                  </a:lnTo>
                  <a:lnTo>
                    <a:pt x="147" y="1"/>
                  </a:lnTo>
                  <a:lnTo>
                    <a:pt x="145" y="1"/>
                  </a:lnTo>
                  <a:lnTo>
                    <a:pt x="144" y="1"/>
                  </a:lnTo>
                  <a:lnTo>
                    <a:pt x="140" y="0"/>
                  </a:lnTo>
                  <a:lnTo>
                    <a:pt x="135" y="0"/>
                  </a:lnTo>
                  <a:lnTo>
                    <a:pt x="131" y="0"/>
                  </a:lnTo>
                  <a:lnTo>
                    <a:pt x="126" y="1"/>
                  </a:lnTo>
                  <a:lnTo>
                    <a:pt x="125" y="1"/>
                  </a:lnTo>
                  <a:lnTo>
                    <a:pt x="124" y="1"/>
                  </a:lnTo>
                  <a:lnTo>
                    <a:pt x="121" y="1"/>
                  </a:lnTo>
                  <a:lnTo>
                    <a:pt x="118" y="1"/>
                  </a:lnTo>
                  <a:lnTo>
                    <a:pt x="117" y="2"/>
                  </a:lnTo>
                  <a:lnTo>
                    <a:pt x="116" y="2"/>
                  </a:lnTo>
                  <a:lnTo>
                    <a:pt x="113" y="3"/>
                  </a:lnTo>
                  <a:lnTo>
                    <a:pt x="110" y="4"/>
                  </a:lnTo>
                  <a:lnTo>
                    <a:pt x="110" y="4"/>
                  </a:lnTo>
                  <a:lnTo>
                    <a:pt x="109" y="4"/>
                  </a:lnTo>
                  <a:lnTo>
                    <a:pt x="106" y="4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1" y="5"/>
                  </a:lnTo>
                  <a:lnTo>
                    <a:pt x="92" y="9"/>
                  </a:lnTo>
                  <a:lnTo>
                    <a:pt x="85" y="14"/>
                  </a:lnTo>
                  <a:lnTo>
                    <a:pt x="79" y="19"/>
                  </a:lnTo>
                  <a:lnTo>
                    <a:pt x="74" y="26"/>
                  </a:lnTo>
                  <a:lnTo>
                    <a:pt x="70" y="32"/>
                  </a:lnTo>
                  <a:lnTo>
                    <a:pt x="67" y="38"/>
                  </a:lnTo>
                  <a:lnTo>
                    <a:pt x="65" y="43"/>
                  </a:lnTo>
                  <a:lnTo>
                    <a:pt x="64" y="48"/>
                  </a:lnTo>
                  <a:lnTo>
                    <a:pt x="55" y="48"/>
                  </a:lnTo>
                  <a:lnTo>
                    <a:pt x="13" y="48"/>
                  </a:lnTo>
                  <a:lnTo>
                    <a:pt x="9" y="49"/>
                  </a:lnTo>
                  <a:lnTo>
                    <a:pt x="5" y="52"/>
                  </a:lnTo>
                  <a:lnTo>
                    <a:pt x="1" y="56"/>
                  </a:lnTo>
                  <a:lnTo>
                    <a:pt x="0" y="60"/>
                  </a:lnTo>
                  <a:lnTo>
                    <a:pt x="0" y="193"/>
                  </a:lnTo>
                  <a:lnTo>
                    <a:pt x="1" y="198"/>
                  </a:lnTo>
                  <a:lnTo>
                    <a:pt x="5" y="202"/>
                  </a:lnTo>
                  <a:lnTo>
                    <a:pt x="9" y="204"/>
                  </a:lnTo>
                  <a:lnTo>
                    <a:pt x="13" y="20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3" name="Freeform 1164">
              <a:extLst>
                <a:ext uri="{FF2B5EF4-FFF2-40B4-BE49-F238E27FC236}">
                  <a16:creationId xmlns:a16="http://schemas.microsoft.com/office/drawing/2014/main" xmlns="" id="{796704C1-487B-43FB-8336-10F28D9A4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1425" y="2767013"/>
              <a:ext cx="34925" cy="34925"/>
            </a:xfrm>
            <a:custGeom>
              <a:avLst/>
              <a:gdLst>
                <a:gd name="T0" fmla="*/ 0 w 88"/>
                <a:gd name="T1" fmla="*/ 88 h 88"/>
                <a:gd name="T2" fmla="*/ 88 w 88"/>
                <a:gd name="T3" fmla="*/ 64 h 88"/>
                <a:gd name="T4" fmla="*/ 25 w 88"/>
                <a:gd name="T5" fmla="*/ 0 h 88"/>
                <a:gd name="T6" fmla="*/ 0 w 88"/>
                <a:gd name="T7" fmla="*/ 8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88">
                  <a:moveTo>
                    <a:pt x="0" y="88"/>
                  </a:moveTo>
                  <a:lnTo>
                    <a:pt x="88" y="64"/>
                  </a:lnTo>
                  <a:lnTo>
                    <a:pt x="25" y="0"/>
                  </a:lnTo>
                  <a:lnTo>
                    <a:pt x="0" y="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4" name="Freeform 1165">
              <a:extLst>
                <a:ext uri="{FF2B5EF4-FFF2-40B4-BE49-F238E27FC236}">
                  <a16:creationId xmlns:a16="http://schemas.microsoft.com/office/drawing/2014/main" xmlns="" id="{C8AE7332-B168-4839-9413-70CF47DC3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5713" y="2701925"/>
              <a:ext cx="87313" cy="85725"/>
            </a:xfrm>
            <a:custGeom>
              <a:avLst/>
              <a:gdLst>
                <a:gd name="T0" fmla="*/ 0 w 218"/>
                <a:gd name="T1" fmla="*/ 145 h 218"/>
                <a:gd name="T2" fmla="*/ 73 w 218"/>
                <a:gd name="T3" fmla="*/ 218 h 218"/>
                <a:gd name="T4" fmla="*/ 218 w 218"/>
                <a:gd name="T5" fmla="*/ 74 h 218"/>
                <a:gd name="T6" fmla="*/ 144 w 218"/>
                <a:gd name="T7" fmla="*/ 0 h 218"/>
                <a:gd name="T8" fmla="*/ 0 w 218"/>
                <a:gd name="T9" fmla="*/ 145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8" h="218">
                  <a:moveTo>
                    <a:pt x="0" y="145"/>
                  </a:moveTo>
                  <a:lnTo>
                    <a:pt x="73" y="218"/>
                  </a:lnTo>
                  <a:lnTo>
                    <a:pt x="218" y="74"/>
                  </a:lnTo>
                  <a:lnTo>
                    <a:pt x="144" y="0"/>
                  </a:lnTo>
                  <a:lnTo>
                    <a:pt x="0" y="14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5" name="Freeform 1166">
              <a:extLst>
                <a:ext uri="{FF2B5EF4-FFF2-40B4-BE49-F238E27FC236}">
                  <a16:creationId xmlns:a16="http://schemas.microsoft.com/office/drawing/2014/main" xmlns="" id="{A26445E2-D268-4050-86CC-6EB1E5803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0800" y="2674938"/>
              <a:ext cx="49213" cy="49213"/>
            </a:xfrm>
            <a:custGeom>
              <a:avLst/>
              <a:gdLst>
                <a:gd name="T0" fmla="*/ 50 w 123"/>
                <a:gd name="T1" fmla="*/ 0 h 123"/>
                <a:gd name="T2" fmla="*/ 0 w 123"/>
                <a:gd name="T3" fmla="*/ 50 h 123"/>
                <a:gd name="T4" fmla="*/ 73 w 123"/>
                <a:gd name="T5" fmla="*/ 123 h 123"/>
                <a:gd name="T6" fmla="*/ 123 w 123"/>
                <a:gd name="T7" fmla="*/ 73 h 123"/>
                <a:gd name="T8" fmla="*/ 50 w 123"/>
                <a:gd name="T9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3" h="123">
                  <a:moveTo>
                    <a:pt x="50" y="0"/>
                  </a:moveTo>
                  <a:lnTo>
                    <a:pt x="0" y="50"/>
                  </a:lnTo>
                  <a:lnTo>
                    <a:pt x="73" y="123"/>
                  </a:lnTo>
                  <a:lnTo>
                    <a:pt x="123" y="73"/>
                  </a:lnTo>
                  <a:lnTo>
                    <a:pt x="5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6" name="Freeform 1167">
              <a:extLst>
                <a:ext uri="{FF2B5EF4-FFF2-40B4-BE49-F238E27FC236}">
                  <a16:creationId xmlns:a16="http://schemas.microsoft.com/office/drawing/2014/main" xmlns="" id="{4316318C-71C4-4159-B0E7-B80F0216B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51125"/>
              <a:ext cx="69850" cy="9525"/>
            </a:xfrm>
            <a:custGeom>
              <a:avLst/>
              <a:gdLst>
                <a:gd name="T0" fmla="*/ 164 w 176"/>
                <a:gd name="T1" fmla="*/ 0 h 23"/>
                <a:gd name="T2" fmla="*/ 12 w 176"/>
                <a:gd name="T3" fmla="*/ 0 h 23"/>
                <a:gd name="T4" fmla="*/ 7 w 176"/>
                <a:gd name="T5" fmla="*/ 1 h 23"/>
                <a:gd name="T6" fmla="*/ 4 w 176"/>
                <a:gd name="T7" fmla="*/ 3 h 23"/>
                <a:gd name="T8" fmla="*/ 1 w 176"/>
                <a:gd name="T9" fmla="*/ 7 h 23"/>
                <a:gd name="T10" fmla="*/ 0 w 176"/>
                <a:gd name="T11" fmla="*/ 12 h 23"/>
                <a:gd name="T12" fmla="*/ 1 w 176"/>
                <a:gd name="T13" fmla="*/ 16 h 23"/>
                <a:gd name="T14" fmla="*/ 4 w 176"/>
                <a:gd name="T15" fmla="*/ 20 h 23"/>
                <a:gd name="T16" fmla="*/ 7 w 176"/>
                <a:gd name="T17" fmla="*/ 23 h 23"/>
                <a:gd name="T18" fmla="*/ 12 w 176"/>
                <a:gd name="T19" fmla="*/ 23 h 23"/>
                <a:gd name="T20" fmla="*/ 164 w 176"/>
                <a:gd name="T21" fmla="*/ 23 h 23"/>
                <a:gd name="T22" fmla="*/ 168 w 176"/>
                <a:gd name="T23" fmla="*/ 23 h 23"/>
                <a:gd name="T24" fmla="*/ 172 w 176"/>
                <a:gd name="T25" fmla="*/ 20 h 23"/>
                <a:gd name="T26" fmla="*/ 175 w 176"/>
                <a:gd name="T27" fmla="*/ 16 h 23"/>
                <a:gd name="T28" fmla="*/ 176 w 176"/>
                <a:gd name="T29" fmla="*/ 12 h 23"/>
                <a:gd name="T30" fmla="*/ 175 w 176"/>
                <a:gd name="T31" fmla="*/ 7 h 23"/>
                <a:gd name="T32" fmla="*/ 172 w 176"/>
                <a:gd name="T33" fmla="*/ 3 h 23"/>
                <a:gd name="T34" fmla="*/ 168 w 176"/>
                <a:gd name="T35" fmla="*/ 1 h 23"/>
                <a:gd name="T36" fmla="*/ 164 w 176"/>
                <a:gd name="T3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3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3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7" name="Freeform 1168">
              <a:extLst>
                <a:ext uri="{FF2B5EF4-FFF2-40B4-BE49-F238E27FC236}">
                  <a16:creationId xmlns:a16="http://schemas.microsoft.com/office/drawing/2014/main" xmlns="" id="{527DBA08-4A05-4BCA-B844-A187DF7ED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79700"/>
              <a:ext cx="69850" cy="9525"/>
            </a:xfrm>
            <a:custGeom>
              <a:avLst/>
              <a:gdLst>
                <a:gd name="T0" fmla="*/ 176 w 176"/>
                <a:gd name="T1" fmla="*/ 11 h 23"/>
                <a:gd name="T2" fmla="*/ 175 w 176"/>
                <a:gd name="T3" fmla="*/ 7 h 23"/>
                <a:gd name="T4" fmla="*/ 172 w 176"/>
                <a:gd name="T5" fmla="*/ 3 h 23"/>
                <a:gd name="T6" fmla="*/ 168 w 176"/>
                <a:gd name="T7" fmla="*/ 1 h 23"/>
                <a:gd name="T8" fmla="*/ 164 w 176"/>
                <a:gd name="T9" fmla="*/ 0 h 23"/>
                <a:gd name="T10" fmla="*/ 12 w 176"/>
                <a:gd name="T11" fmla="*/ 0 h 23"/>
                <a:gd name="T12" fmla="*/ 7 w 176"/>
                <a:gd name="T13" fmla="*/ 1 h 23"/>
                <a:gd name="T14" fmla="*/ 4 w 176"/>
                <a:gd name="T15" fmla="*/ 3 h 23"/>
                <a:gd name="T16" fmla="*/ 1 w 176"/>
                <a:gd name="T17" fmla="*/ 7 h 23"/>
                <a:gd name="T18" fmla="*/ 0 w 176"/>
                <a:gd name="T19" fmla="*/ 11 h 23"/>
                <a:gd name="T20" fmla="*/ 1 w 176"/>
                <a:gd name="T21" fmla="*/ 16 h 23"/>
                <a:gd name="T22" fmla="*/ 4 w 176"/>
                <a:gd name="T23" fmla="*/ 20 h 23"/>
                <a:gd name="T24" fmla="*/ 7 w 176"/>
                <a:gd name="T25" fmla="*/ 22 h 23"/>
                <a:gd name="T26" fmla="*/ 12 w 176"/>
                <a:gd name="T27" fmla="*/ 23 h 23"/>
                <a:gd name="T28" fmla="*/ 164 w 176"/>
                <a:gd name="T29" fmla="*/ 23 h 23"/>
                <a:gd name="T30" fmla="*/ 168 w 176"/>
                <a:gd name="T31" fmla="*/ 22 h 23"/>
                <a:gd name="T32" fmla="*/ 172 w 176"/>
                <a:gd name="T33" fmla="*/ 20 h 23"/>
                <a:gd name="T34" fmla="*/ 175 w 176"/>
                <a:gd name="T35" fmla="*/ 16 h 23"/>
                <a:gd name="T36" fmla="*/ 176 w 176"/>
                <a:gd name="T37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76" y="11"/>
                  </a:move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2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2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8" name="Freeform 1169">
              <a:extLst>
                <a:ext uri="{FF2B5EF4-FFF2-40B4-BE49-F238E27FC236}">
                  <a16:creationId xmlns:a16="http://schemas.microsoft.com/office/drawing/2014/main" xmlns="" id="{4C89D2D4-8C61-4BC8-9EBB-1CC3995E9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708275"/>
              <a:ext cx="46038" cy="9525"/>
            </a:xfrm>
            <a:custGeom>
              <a:avLst/>
              <a:gdLst>
                <a:gd name="T0" fmla="*/ 12 w 115"/>
                <a:gd name="T1" fmla="*/ 0 h 24"/>
                <a:gd name="T2" fmla="*/ 7 w 115"/>
                <a:gd name="T3" fmla="*/ 1 h 24"/>
                <a:gd name="T4" fmla="*/ 4 w 115"/>
                <a:gd name="T5" fmla="*/ 3 h 24"/>
                <a:gd name="T6" fmla="*/ 1 w 115"/>
                <a:gd name="T7" fmla="*/ 8 h 24"/>
                <a:gd name="T8" fmla="*/ 0 w 115"/>
                <a:gd name="T9" fmla="*/ 12 h 24"/>
                <a:gd name="T10" fmla="*/ 1 w 115"/>
                <a:gd name="T11" fmla="*/ 17 h 24"/>
                <a:gd name="T12" fmla="*/ 4 w 115"/>
                <a:gd name="T13" fmla="*/ 21 h 24"/>
                <a:gd name="T14" fmla="*/ 7 w 115"/>
                <a:gd name="T15" fmla="*/ 23 h 24"/>
                <a:gd name="T16" fmla="*/ 12 w 115"/>
                <a:gd name="T17" fmla="*/ 24 h 24"/>
                <a:gd name="T18" fmla="*/ 103 w 115"/>
                <a:gd name="T19" fmla="*/ 24 h 24"/>
                <a:gd name="T20" fmla="*/ 108 w 115"/>
                <a:gd name="T21" fmla="*/ 23 h 24"/>
                <a:gd name="T22" fmla="*/ 112 w 115"/>
                <a:gd name="T23" fmla="*/ 21 h 24"/>
                <a:gd name="T24" fmla="*/ 114 w 115"/>
                <a:gd name="T25" fmla="*/ 17 h 24"/>
                <a:gd name="T26" fmla="*/ 115 w 115"/>
                <a:gd name="T27" fmla="*/ 12 h 24"/>
                <a:gd name="T28" fmla="*/ 114 w 115"/>
                <a:gd name="T29" fmla="*/ 8 h 24"/>
                <a:gd name="T30" fmla="*/ 112 w 115"/>
                <a:gd name="T31" fmla="*/ 3 h 24"/>
                <a:gd name="T32" fmla="*/ 108 w 115"/>
                <a:gd name="T33" fmla="*/ 1 h 24"/>
                <a:gd name="T34" fmla="*/ 103 w 115"/>
                <a:gd name="T35" fmla="*/ 0 h 24"/>
                <a:gd name="T36" fmla="*/ 12 w 115"/>
                <a:gd name="T3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5" h="24">
                  <a:moveTo>
                    <a:pt x="12" y="0"/>
                  </a:moveTo>
                  <a:lnTo>
                    <a:pt x="7" y="1"/>
                  </a:lnTo>
                  <a:lnTo>
                    <a:pt x="4" y="3"/>
                  </a:lnTo>
                  <a:lnTo>
                    <a:pt x="1" y="8"/>
                  </a:lnTo>
                  <a:lnTo>
                    <a:pt x="0" y="12"/>
                  </a:lnTo>
                  <a:lnTo>
                    <a:pt x="1" y="17"/>
                  </a:lnTo>
                  <a:lnTo>
                    <a:pt x="4" y="21"/>
                  </a:lnTo>
                  <a:lnTo>
                    <a:pt x="7" y="23"/>
                  </a:lnTo>
                  <a:lnTo>
                    <a:pt x="12" y="24"/>
                  </a:lnTo>
                  <a:lnTo>
                    <a:pt x="103" y="24"/>
                  </a:lnTo>
                  <a:lnTo>
                    <a:pt x="108" y="23"/>
                  </a:lnTo>
                  <a:lnTo>
                    <a:pt x="112" y="21"/>
                  </a:lnTo>
                  <a:lnTo>
                    <a:pt x="114" y="17"/>
                  </a:lnTo>
                  <a:lnTo>
                    <a:pt x="115" y="12"/>
                  </a:lnTo>
                  <a:lnTo>
                    <a:pt x="114" y="8"/>
                  </a:lnTo>
                  <a:lnTo>
                    <a:pt x="112" y="3"/>
                  </a:lnTo>
                  <a:lnTo>
                    <a:pt x="108" y="1"/>
                  </a:lnTo>
                  <a:lnTo>
                    <a:pt x="103" y="0"/>
                  </a:lnTo>
                  <a:lnTo>
                    <a:pt x="1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</p:grpSp>
      <p:sp>
        <p:nvSpPr>
          <p:cNvPr id="19" name="Oval 15">
            <a:extLst>
              <a:ext uri="{FF2B5EF4-FFF2-40B4-BE49-F238E27FC236}">
                <a16:creationId xmlns:a16="http://schemas.microsoft.com/office/drawing/2014/main" xmlns="" id="{BDB611C0-188C-4800-8C8D-7405100DC7C7}"/>
              </a:ext>
            </a:extLst>
          </p:cNvPr>
          <p:cNvSpPr/>
          <p:nvPr/>
        </p:nvSpPr>
        <p:spPr>
          <a:xfrm>
            <a:off x="8460432" y="311832"/>
            <a:ext cx="62018" cy="60730"/>
          </a:xfrm>
          <a:prstGeom prst="ellipse">
            <a:avLst/>
          </a:prstGeom>
          <a:solidFill>
            <a:srgbClr val="769BC9">
              <a:lumMod val="50000"/>
            </a:srgbClr>
          </a:solidFill>
          <a:ln w="38100" cap="flat" cmpd="sng" algn="ctr">
            <a:solidFill>
              <a:sysClr val="window" lastClr="FFFFFF"/>
            </a:solidFill>
            <a:prstDash val="solid"/>
            <a:miter lim="800000"/>
          </a:ln>
          <a:effectLst/>
        </p:spPr>
        <p:txBody>
          <a:bodyPr lIns="91204" tIns="45604" rIns="91204" bIns="45604" rtlCol="0" anchor="ctr"/>
          <a:lstStyle/>
          <a:p>
            <a:pPr algn="ctr" defTabSz="912031"/>
            <a:endParaRPr lang="en-US" sz="1600" kern="0" dirty="0">
              <a:solidFill>
                <a:prstClr val="white"/>
              </a:solidFill>
              <a:latin typeface="Calibri Light"/>
            </a:endParaRPr>
          </a:p>
        </p:txBody>
      </p:sp>
      <p:sp>
        <p:nvSpPr>
          <p:cNvPr id="20" name="TextBox 19"/>
          <p:cNvSpPr txBox="1"/>
          <p:nvPr/>
        </p:nvSpPr>
        <p:spPr>
          <a:xfrm>
            <a:off x="8026763" y="19891"/>
            <a:ext cx="1488860" cy="307542"/>
          </a:xfrm>
          <a:prstGeom prst="rect">
            <a:avLst/>
          </a:prstGeom>
          <a:noFill/>
        </p:spPr>
        <p:txBody>
          <a:bodyPr wrap="square" lIns="91204" tIns="45604" rIns="91204" bIns="45604" rtlCol="0">
            <a:spAutoFit/>
          </a:bodyPr>
          <a:lstStyle/>
          <a:p>
            <a:pPr defTabSz="912031">
              <a:defRPr/>
            </a:pPr>
            <a:r>
              <a:rPr lang="ru-RU" sz="1400" b="1" kern="0" dirty="0">
                <a:solidFill>
                  <a:srgbClr val="FFFFFF"/>
                </a:solidFill>
              </a:rPr>
              <a:t>млн рублей</a:t>
            </a:r>
          </a:p>
        </p:txBody>
      </p:sp>
    </p:spTree>
    <p:extLst>
      <p:ext uri="{BB962C8B-B14F-4D97-AF65-F5344CB8AC3E}">
        <p14:creationId xmlns:p14="http://schemas.microsoft.com/office/powerpoint/2010/main" val="223826997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100">
        <p14:switch dir="r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3"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" name="Freeform 1259"/>
          <p:cNvSpPr>
            <a:spLocks/>
          </p:cNvSpPr>
          <p:nvPr/>
        </p:nvSpPr>
        <p:spPr bwMode="auto">
          <a:xfrm>
            <a:off x="2929225" y="4773256"/>
            <a:ext cx="3312367" cy="334628"/>
          </a:xfrm>
          <a:custGeom>
            <a:avLst/>
            <a:gdLst>
              <a:gd name="T0" fmla="*/ 970 w 1032"/>
              <a:gd name="T1" fmla="*/ 166 h 244"/>
              <a:gd name="T2" fmla="*/ 980 w 1032"/>
              <a:gd name="T3" fmla="*/ 154 h 244"/>
              <a:gd name="T4" fmla="*/ 988 w 1032"/>
              <a:gd name="T5" fmla="*/ 146 h 244"/>
              <a:gd name="T6" fmla="*/ 994 w 1032"/>
              <a:gd name="T7" fmla="*/ 134 h 244"/>
              <a:gd name="T8" fmla="*/ 1012 w 1032"/>
              <a:gd name="T9" fmla="*/ 128 h 244"/>
              <a:gd name="T10" fmla="*/ 960 w 1032"/>
              <a:gd name="T11" fmla="*/ 122 h 244"/>
              <a:gd name="T12" fmla="*/ 970 w 1032"/>
              <a:gd name="T13" fmla="*/ 120 h 244"/>
              <a:gd name="T14" fmla="*/ 952 w 1032"/>
              <a:gd name="T15" fmla="*/ 114 h 244"/>
              <a:gd name="T16" fmla="*/ 984 w 1032"/>
              <a:gd name="T17" fmla="*/ 102 h 244"/>
              <a:gd name="T18" fmla="*/ 968 w 1032"/>
              <a:gd name="T19" fmla="*/ 100 h 244"/>
              <a:gd name="T20" fmla="*/ 932 w 1032"/>
              <a:gd name="T21" fmla="*/ 94 h 244"/>
              <a:gd name="T22" fmla="*/ 950 w 1032"/>
              <a:gd name="T23" fmla="*/ 90 h 244"/>
              <a:gd name="T24" fmla="*/ 928 w 1032"/>
              <a:gd name="T25" fmla="*/ 86 h 244"/>
              <a:gd name="T26" fmla="*/ 920 w 1032"/>
              <a:gd name="T27" fmla="*/ 80 h 244"/>
              <a:gd name="T28" fmla="*/ 920 w 1032"/>
              <a:gd name="T29" fmla="*/ 74 h 244"/>
              <a:gd name="T30" fmla="*/ 922 w 1032"/>
              <a:gd name="T31" fmla="*/ 64 h 244"/>
              <a:gd name="T32" fmla="*/ 984 w 1032"/>
              <a:gd name="T33" fmla="*/ 56 h 244"/>
              <a:gd name="T34" fmla="*/ 996 w 1032"/>
              <a:gd name="T35" fmla="*/ 52 h 244"/>
              <a:gd name="T36" fmla="*/ 1026 w 1032"/>
              <a:gd name="T37" fmla="*/ 42 h 244"/>
              <a:gd name="T38" fmla="*/ 1000 w 1032"/>
              <a:gd name="T39" fmla="*/ 36 h 244"/>
              <a:gd name="T40" fmla="*/ 870 w 1032"/>
              <a:gd name="T41" fmla="*/ 22 h 244"/>
              <a:gd name="T42" fmla="*/ 588 w 1032"/>
              <a:gd name="T43" fmla="*/ 0 h 244"/>
              <a:gd name="T44" fmla="*/ 328 w 1032"/>
              <a:gd name="T45" fmla="*/ 2 h 244"/>
              <a:gd name="T46" fmla="*/ 88 w 1032"/>
              <a:gd name="T47" fmla="*/ 26 h 244"/>
              <a:gd name="T48" fmla="*/ 38 w 1032"/>
              <a:gd name="T49" fmla="*/ 48 h 244"/>
              <a:gd name="T50" fmla="*/ 54 w 1032"/>
              <a:gd name="T51" fmla="*/ 58 h 244"/>
              <a:gd name="T52" fmla="*/ 60 w 1032"/>
              <a:gd name="T53" fmla="*/ 80 h 244"/>
              <a:gd name="T54" fmla="*/ 48 w 1032"/>
              <a:gd name="T55" fmla="*/ 82 h 244"/>
              <a:gd name="T56" fmla="*/ 56 w 1032"/>
              <a:gd name="T57" fmla="*/ 86 h 244"/>
              <a:gd name="T58" fmla="*/ 74 w 1032"/>
              <a:gd name="T59" fmla="*/ 92 h 244"/>
              <a:gd name="T60" fmla="*/ 62 w 1032"/>
              <a:gd name="T61" fmla="*/ 96 h 244"/>
              <a:gd name="T62" fmla="*/ 72 w 1032"/>
              <a:gd name="T63" fmla="*/ 100 h 244"/>
              <a:gd name="T64" fmla="*/ 48 w 1032"/>
              <a:gd name="T65" fmla="*/ 108 h 244"/>
              <a:gd name="T66" fmla="*/ 34 w 1032"/>
              <a:gd name="T67" fmla="*/ 112 h 244"/>
              <a:gd name="T68" fmla="*/ 56 w 1032"/>
              <a:gd name="T69" fmla="*/ 124 h 244"/>
              <a:gd name="T70" fmla="*/ 56 w 1032"/>
              <a:gd name="T71" fmla="*/ 138 h 244"/>
              <a:gd name="T72" fmla="*/ 30 w 1032"/>
              <a:gd name="T73" fmla="*/ 144 h 244"/>
              <a:gd name="T74" fmla="*/ 0 w 1032"/>
              <a:gd name="T75" fmla="*/ 152 h 244"/>
              <a:gd name="T76" fmla="*/ 6 w 1032"/>
              <a:gd name="T77" fmla="*/ 164 h 244"/>
              <a:gd name="T78" fmla="*/ 14 w 1032"/>
              <a:gd name="T79" fmla="*/ 178 h 244"/>
              <a:gd name="T80" fmla="*/ 32 w 1032"/>
              <a:gd name="T81" fmla="*/ 200 h 244"/>
              <a:gd name="T82" fmla="*/ 56 w 1032"/>
              <a:gd name="T83" fmla="*/ 216 h 244"/>
              <a:gd name="T84" fmla="*/ 78 w 1032"/>
              <a:gd name="T85" fmla="*/ 232 h 244"/>
              <a:gd name="T86" fmla="*/ 118 w 1032"/>
              <a:gd name="T87" fmla="*/ 236 h 244"/>
              <a:gd name="T88" fmla="*/ 144 w 1032"/>
              <a:gd name="T89" fmla="*/ 238 h 244"/>
              <a:gd name="T90" fmla="*/ 168 w 1032"/>
              <a:gd name="T91" fmla="*/ 240 h 244"/>
              <a:gd name="T92" fmla="*/ 200 w 1032"/>
              <a:gd name="T93" fmla="*/ 242 h 244"/>
              <a:gd name="T94" fmla="*/ 246 w 1032"/>
              <a:gd name="T95" fmla="*/ 244 h 244"/>
              <a:gd name="T96" fmla="*/ 306 w 1032"/>
              <a:gd name="T97" fmla="*/ 238 h 244"/>
              <a:gd name="T98" fmla="*/ 362 w 1032"/>
              <a:gd name="T99" fmla="*/ 238 h 244"/>
              <a:gd name="T100" fmla="*/ 374 w 1032"/>
              <a:gd name="T101" fmla="*/ 238 h 244"/>
              <a:gd name="T102" fmla="*/ 522 w 1032"/>
              <a:gd name="T103" fmla="*/ 238 h 244"/>
              <a:gd name="T104" fmla="*/ 582 w 1032"/>
              <a:gd name="T105" fmla="*/ 236 h 244"/>
              <a:gd name="T106" fmla="*/ 848 w 1032"/>
              <a:gd name="T107" fmla="*/ 234 h 244"/>
              <a:gd name="T108" fmla="*/ 922 w 1032"/>
              <a:gd name="T109" fmla="*/ 232 h 244"/>
              <a:gd name="T110" fmla="*/ 880 w 1032"/>
              <a:gd name="T111" fmla="*/ 230 h 244"/>
              <a:gd name="T112" fmla="*/ 858 w 1032"/>
              <a:gd name="T113" fmla="*/ 230 h 244"/>
              <a:gd name="T114" fmla="*/ 854 w 1032"/>
              <a:gd name="T115" fmla="*/ 228 h 244"/>
              <a:gd name="T116" fmla="*/ 920 w 1032"/>
              <a:gd name="T117" fmla="*/ 228 h 244"/>
              <a:gd name="T118" fmla="*/ 992 w 1032"/>
              <a:gd name="T119" fmla="*/ 226 h 244"/>
              <a:gd name="T120" fmla="*/ 1032 w 1032"/>
              <a:gd name="T121" fmla="*/ 208 h 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032" h="244">
                <a:moveTo>
                  <a:pt x="1032" y="172"/>
                </a:moveTo>
                <a:lnTo>
                  <a:pt x="1032" y="172"/>
                </a:lnTo>
                <a:lnTo>
                  <a:pt x="964" y="174"/>
                </a:lnTo>
                <a:lnTo>
                  <a:pt x="964" y="174"/>
                </a:lnTo>
                <a:lnTo>
                  <a:pt x="966" y="170"/>
                </a:lnTo>
                <a:lnTo>
                  <a:pt x="970" y="166"/>
                </a:lnTo>
                <a:lnTo>
                  <a:pt x="970" y="166"/>
                </a:lnTo>
                <a:lnTo>
                  <a:pt x="976" y="164"/>
                </a:lnTo>
                <a:lnTo>
                  <a:pt x="978" y="162"/>
                </a:lnTo>
                <a:lnTo>
                  <a:pt x="982" y="158"/>
                </a:lnTo>
                <a:lnTo>
                  <a:pt x="982" y="158"/>
                </a:lnTo>
                <a:lnTo>
                  <a:pt x="980" y="154"/>
                </a:lnTo>
                <a:lnTo>
                  <a:pt x="980" y="152"/>
                </a:lnTo>
                <a:lnTo>
                  <a:pt x="982" y="150"/>
                </a:lnTo>
                <a:lnTo>
                  <a:pt x="982" y="150"/>
                </a:lnTo>
                <a:lnTo>
                  <a:pt x="984" y="148"/>
                </a:lnTo>
                <a:lnTo>
                  <a:pt x="988" y="146"/>
                </a:lnTo>
                <a:lnTo>
                  <a:pt x="988" y="146"/>
                </a:lnTo>
                <a:lnTo>
                  <a:pt x="996" y="140"/>
                </a:lnTo>
                <a:lnTo>
                  <a:pt x="998" y="136"/>
                </a:lnTo>
                <a:lnTo>
                  <a:pt x="996" y="136"/>
                </a:lnTo>
                <a:lnTo>
                  <a:pt x="992" y="134"/>
                </a:lnTo>
                <a:lnTo>
                  <a:pt x="992" y="134"/>
                </a:lnTo>
                <a:lnTo>
                  <a:pt x="994" y="134"/>
                </a:lnTo>
                <a:lnTo>
                  <a:pt x="996" y="132"/>
                </a:lnTo>
                <a:lnTo>
                  <a:pt x="1002" y="132"/>
                </a:lnTo>
                <a:lnTo>
                  <a:pt x="1008" y="130"/>
                </a:lnTo>
                <a:lnTo>
                  <a:pt x="1010" y="130"/>
                </a:lnTo>
                <a:lnTo>
                  <a:pt x="1012" y="128"/>
                </a:lnTo>
                <a:lnTo>
                  <a:pt x="1012" y="128"/>
                </a:lnTo>
                <a:lnTo>
                  <a:pt x="1004" y="126"/>
                </a:lnTo>
                <a:lnTo>
                  <a:pt x="986" y="126"/>
                </a:lnTo>
                <a:lnTo>
                  <a:pt x="958" y="126"/>
                </a:lnTo>
                <a:lnTo>
                  <a:pt x="958" y="126"/>
                </a:lnTo>
                <a:lnTo>
                  <a:pt x="960" y="124"/>
                </a:lnTo>
                <a:lnTo>
                  <a:pt x="960" y="122"/>
                </a:lnTo>
                <a:lnTo>
                  <a:pt x="966" y="122"/>
                </a:lnTo>
                <a:lnTo>
                  <a:pt x="970" y="124"/>
                </a:lnTo>
                <a:lnTo>
                  <a:pt x="974" y="122"/>
                </a:lnTo>
                <a:lnTo>
                  <a:pt x="974" y="122"/>
                </a:lnTo>
                <a:lnTo>
                  <a:pt x="972" y="120"/>
                </a:lnTo>
                <a:lnTo>
                  <a:pt x="970" y="120"/>
                </a:lnTo>
                <a:lnTo>
                  <a:pt x="964" y="120"/>
                </a:lnTo>
                <a:lnTo>
                  <a:pt x="956" y="118"/>
                </a:lnTo>
                <a:lnTo>
                  <a:pt x="952" y="118"/>
                </a:lnTo>
                <a:lnTo>
                  <a:pt x="952" y="118"/>
                </a:lnTo>
                <a:lnTo>
                  <a:pt x="954" y="114"/>
                </a:lnTo>
                <a:lnTo>
                  <a:pt x="952" y="114"/>
                </a:lnTo>
                <a:lnTo>
                  <a:pt x="950" y="112"/>
                </a:lnTo>
                <a:lnTo>
                  <a:pt x="950" y="112"/>
                </a:lnTo>
                <a:lnTo>
                  <a:pt x="956" y="108"/>
                </a:lnTo>
                <a:lnTo>
                  <a:pt x="960" y="106"/>
                </a:lnTo>
                <a:lnTo>
                  <a:pt x="972" y="104"/>
                </a:lnTo>
                <a:lnTo>
                  <a:pt x="984" y="102"/>
                </a:lnTo>
                <a:lnTo>
                  <a:pt x="994" y="98"/>
                </a:lnTo>
                <a:lnTo>
                  <a:pt x="994" y="98"/>
                </a:lnTo>
                <a:lnTo>
                  <a:pt x="990" y="96"/>
                </a:lnTo>
                <a:lnTo>
                  <a:pt x="982" y="96"/>
                </a:lnTo>
                <a:lnTo>
                  <a:pt x="968" y="100"/>
                </a:lnTo>
                <a:lnTo>
                  <a:pt x="968" y="100"/>
                </a:lnTo>
                <a:lnTo>
                  <a:pt x="946" y="100"/>
                </a:lnTo>
                <a:lnTo>
                  <a:pt x="936" y="100"/>
                </a:lnTo>
                <a:lnTo>
                  <a:pt x="930" y="98"/>
                </a:lnTo>
                <a:lnTo>
                  <a:pt x="928" y="96"/>
                </a:lnTo>
                <a:lnTo>
                  <a:pt x="928" y="96"/>
                </a:lnTo>
                <a:lnTo>
                  <a:pt x="932" y="94"/>
                </a:lnTo>
                <a:lnTo>
                  <a:pt x="942" y="94"/>
                </a:lnTo>
                <a:lnTo>
                  <a:pt x="950" y="92"/>
                </a:lnTo>
                <a:lnTo>
                  <a:pt x="952" y="92"/>
                </a:lnTo>
                <a:lnTo>
                  <a:pt x="952" y="92"/>
                </a:lnTo>
                <a:lnTo>
                  <a:pt x="952" y="90"/>
                </a:lnTo>
                <a:lnTo>
                  <a:pt x="950" y="90"/>
                </a:lnTo>
                <a:lnTo>
                  <a:pt x="940" y="90"/>
                </a:lnTo>
                <a:lnTo>
                  <a:pt x="930" y="90"/>
                </a:lnTo>
                <a:lnTo>
                  <a:pt x="928" y="88"/>
                </a:lnTo>
                <a:lnTo>
                  <a:pt x="926" y="86"/>
                </a:lnTo>
                <a:lnTo>
                  <a:pt x="926" y="86"/>
                </a:lnTo>
                <a:lnTo>
                  <a:pt x="928" y="86"/>
                </a:lnTo>
                <a:lnTo>
                  <a:pt x="928" y="84"/>
                </a:lnTo>
                <a:lnTo>
                  <a:pt x="928" y="80"/>
                </a:lnTo>
                <a:lnTo>
                  <a:pt x="928" y="80"/>
                </a:lnTo>
                <a:lnTo>
                  <a:pt x="928" y="82"/>
                </a:lnTo>
                <a:lnTo>
                  <a:pt x="924" y="82"/>
                </a:lnTo>
                <a:lnTo>
                  <a:pt x="920" y="80"/>
                </a:lnTo>
                <a:lnTo>
                  <a:pt x="918" y="78"/>
                </a:lnTo>
                <a:lnTo>
                  <a:pt x="918" y="78"/>
                </a:lnTo>
                <a:lnTo>
                  <a:pt x="920" y="78"/>
                </a:lnTo>
                <a:lnTo>
                  <a:pt x="922" y="76"/>
                </a:lnTo>
                <a:lnTo>
                  <a:pt x="922" y="76"/>
                </a:lnTo>
                <a:lnTo>
                  <a:pt x="920" y="74"/>
                </a:lnTo>
                <a:lnTo>
                  <a:pt x="914" y="74"/>
                </a:lnTo>
                <a:lnTo>
                  <a:pt x="904" y="72"/>
                </a:lnTo>
                <a:lnTo>
                  <a:pt x="904" y="72"/>
                </a:lnTo>
                <a:lnTo>
                  <a:pt x="906" y="70"/>
                </a:lnTo>
                <a:lnTo>
                  <a:pt x="910" y="68"/>
                </a:lnTo>
                <a:lnTo>
                  <a:pt x="922" y="64"/>
                </a:lnTo>
                <a:lnTo>
                  <a:pt x="942" y="60"/>
                </a:lnTo>
                <a:lnTo>
                  <a:pt x="942" y="60"/>
                </a:lnTo>
                <a:lnTo>
                  <a:pt x="970" y="56"/>
                </a:lnTo>
                <a:lnTo>
                  <a:pt x="970" y="56"/>
                </a:lnTo>
                <a:lnTo>
                  <a:pt x="984" y="56"/>
                </a:lnTo>
                <a:lnTo>
                  <a:pt x="984" y="56"/>
                </a:lnTo>
                <a:lnTo>
                  <a:pt x="990" y="56"/>
                </a:lnTo>
                <a:lnTo>
                  <a:pt x="998" y="54"/>
                </a:lnTo>
                <a:lnTo>
                  <a:pt x="998" y="54"/>
                </a:lnTo>
                <a:lnTo>
                  <a:pt x="998" y="54"/>
                </a:lnTo>
                <a:lnTo>
                  <a:pt x="998" y="52"/>
                </a:lnTo>
                <a:lnTo>
                  <a:pt x="996" y="52"/>
                </a:lnTo>
                <a:lnTo>
                  <a:pt x="996" y="52"/>
                </a:lnTo>
                <a:lnTo>
                  <a:pt x="1002" y="46"/>
                </a:lnTo>
                <a:lnTo>
                  <a:pt x="1010" y="42"/>
                </a:lnTo>
                <a:lnTo>
                  <a:pt x="1010" y="42"/>
                </a:lnTo>
                <a:lnTo>
                  <a:pt x="1022" y="42"/>
                </a:lnTo>
                <a:lnTo>
                  <a:pt x="1026" y="42"/>
                </a:lnTo>
                <a:lnTo>
                  <a:pt x="1032" y="40"/>
                </a:lnTo>
                <a:lnTo>
                  <a:pt x="1032" y="40"/>
                </a:lnTo>
                <a:lnTo>
                  <a:pt x="1026" y="38"/>
                </a:lnTo>
                <a:lnTo>
                  <a:pt x="1016" y="36"/>
                </a:lnTo>
                <a:lnTo>
                  <a:pt x="1000" y="36"/>
                </a:lnTo>
                <a:lnTo>
                  <a:pt x="1000" y="36"/>
                </a:lnTo>
                <a:lnTo>
                  <a:pt x="970" y="36"/>
                </a:lnTo>
                <a:lnTo>
                  <a:pt x="970" y="36"/>
                </a:lnTo>
                <a:lnTo>
                  <a:pt x="944" y="32"/>
                </a:lnTo>
                <a:lnTo>
                  <a:pt x="916" y="30"/>
                </a:lnTo>
                <a:lnTo>
                  <a:pt x="916" y="30"/>
                </a:lnTo>
                <a:lnTo>
                  <a:pt x="870" y="22"/>
                </a:lnTo>
                <a:lnTo>
                  <a:pt x="822" y="16"/>
                </a:lnTo>
                <a:lnTo>
                  <a:pt x="822" y="16"/>
                </a:lnTo>
                <a:lnTo>
                  <a:pt x="714" y="8"/>
                </a:lnTo>
                <a:lnTo>
                  <a:pt x="714" y="8"/>
                </a:lnTo>
                <a:lnTo>
                  <a:pt x="650" y="2"/>
                </a:lnTo>
                <a:lnTo>
                  <a:pt x="588" y="0"/>
                </a:lnTo>
                <a:lnTo>
                  <a:pt x="588" y="0"/>
                </a:lnTo>
                <a:lnTo>
                  <a:pt x="500" y="0"/>
                </a:lnTo>
                <a:lnTo>
                  <a:pt x="416" y="2"/>
                </a:lnTo>
                <a:lnTo>
                  <a:pt x="416" y="2"/>
                </a:lnTo>
                <a:lnTo>
                  <a:pt x="358" y="2"/>
                </a:lnTo>
                <a:lnTo>
                  <a:pt x="328" y="2"/>
                </a:lnTo>
                <a:lnTo>
                  <a:pt x="300" y="6"/>
                </a:lnTo>
                <a:lnTo>
                  <a:pt x="300" y="6"/>
                </a:lnTo>
                <a:lnTo>
                  <a:pt x="248" y="10"/>
                </a:lnTo>
                <a:lnTo>
                  <a:pt x="194" y="14"/>
                </a:lnTo>
                <a:lnTo>
                  <a:pt x="140" y="18"/>
                </a:lnTo>
                <a:lnTo>
                  <a:pt x="88" y="26"/>
                </a:lnTo>
                <a:lnTo>
                  <a:pt x="88" y="26"/>
                </a:lnTo>
                <a:lnTo>
                  <a:pt x="72" y="28"/>
                </a:lnTo>
                <a:lnTo>
                  <a:pt x="52" y="36"/>
                </a:lnTo>
                <a:lnTo>
                  <a:pt x="44" y="40"/>
                </a:lnTo>
                <a:lnTo>
                  <a:pt x="38" y="44"/>
                </a:lnTo>
                <a:lnTo>
                  <a:pt x="38" y="48"/>
                </a:lnTo>
                <a:lnTo>
                  <a:pt x="38" y="50"/>
                </a:lnTo>
                <a:lnTo>
                  <a:pt x="38" y="52"/>
                </a:lnTo>
                <a:lnTo>
                  <a:pt x="42" y="56"/>
                </a:lnTo>
                <a:lnTo>
                  <a:pt x="42" y="56"/>
                </a:lnTo>
                <a:lnTo>
                  <a:pt x="48" y="58"/>
                </a:lnTo>
                <a:lnTo>
                  <a:pt x="54" y="58"/>
                </a:lnTo>
                <a:lnTo>
                  <a:pt x="54" y="58"/>
                </a:lnTo>
                <a:lnTo>
                  <a:pt x="58" y="66"/>
                </a:lnTo>
                <a:lnTo>
                  <a:pt x="60" y="72"/>
                </a:lnTo>
                <a:lnTo>
                  <a:pt x="60" y="72"/>
                </a:lnTo>
                <a:lnTo>
                  <a:pt x="62" y="76"/>
                </a:lnTo>
                <a:lnTo>
                  <a:pt x="60" y="80"/>
                </a:lnTo>
                <a:lnTo>
                  <a:pt x="60" y="80"/>
                </a:lnTo>
                <a:lnTo>
                  <a:pt x="54" y="80"/>
                </a:lnTo>
                <a:lnTo>
                  <a:pt x="48" y="80"/>
                </a:lnTo>
                <a:lnTo>
                  <a:pt x="48" y="80"/>
                </a:lnTo>
                <a:lnTo>
                  <a:pt x="48" y="82"/>
                </a:lnTo>
                <a:lnTo>
                  <a:pt x="48" y="82"/>
                </a:lnTo>
                <a:lnTo>
                  <a:pt x="54" y="84"/>
                </a:lnTo>
                <a:lnTo>
                  <a:pt x="62" y="82"/>
                </a:lnTo>
                <a:lnTo>
                  <a:pt x="62" y="82"/>
                </a:lnTo>
                <a:lnTo>
                  <a:pt x="62" y="84"/>
                </a:lnTo>
                <a:lnTo>
                  <a:pt x="60" y="86"/>
                </a:lnTo>
                <a:lnTo>
                  <a:pt x="56" y="86"/>
                </a:lnTo>
                <a:lnTo>
                  <a:pt x="50" y="86"/>
                </a:lnTo>
                <a:lnTo>
                  <a:pt x="46" y="88"/>
                </a:lnTo>
                <a:lnTo>
                  <a:pt x="46" y="88"/>
                </a:lnTo>
                <a:lnTo>
                  <a:pt x="62" y="88"/>
                </a:lnTo>
                <a:lnTo>
                  <a:pt x="72" y="90"/>
                </a:lnTo>
                <a:lnTo>
                  <a:pt x="74" y="92"/>
                </a:lnTo>
                <a:lnTo>
                  <a:pt x="76" y="94"/>
                </a:lnTo>
                <a:lnTo>
                  <a:pt x="76" y="94"/>
                </a:lnTo>
                <a:lnTo>
                  <a:pt x="74" y="96"/>
                </a:lnTo>
                <a:lnTo>
                  <a:pt x="72" y="96"/>
                </a:lnTo>
                <a:lnTo>
                  <a:pt x="66" y="96"/>
                </a:lnTo>
                <a:lnTo>
                  <a:pt x="62" y="96"/>
                </a:lnTo>
                <a:lnTo>
                  <a:pt x="58" y="96"/>
                </a:lnTo>
                <a:lnTo>
                  <a:pt x="58" y="98"/>
                </a:lnTo>
                <a:lnTo>
                  <a:pt x="58" y="98"/>
                </a:lnTo>
                <a:lnTo>
                  <a:pt x="64" y="98"/>
                </a:lnTo>
                <a:lnTo>
                  <a:pt x="72" y="100"/>
                </a:lnTo>
                <a:lnTo>
                  <a:pt x="72" y="100"/>
                </a:lnTo>
                <a:lnTo>
                  <a:pt x="58" y="102"/>
                </a:lnTo>
                <a:lnTo>
                  <a:pt x="42" y="102"/>
                </a:lnTo>
                <a:lnTo>
                  <a:pt x="42" y="102"/>
                </a:lnTo>
                <a:lnTo>
                  <a:pt x="44" y="104"/>
                </a:lnTo>
                <a:lnTo>
                  <a:pt x="46" y="104"/>
                </a:lnTo>
                <a:lnTo>
                  <a:pt x="48" y="108"/>
                </a:lnTo>
                <a:lnTo>
                  <a:pt x="48" y="108"/>
                </a:lnTo>
                <a:lnTo>
                  <a:pt x="48" y="110"/>
                </a:lnTo>
                <a:lnTo>
                  <a:pt x="46" y="110"/>
                </a:lnTo>
                <a:lnTo>
                  <a:pt x="38" y="110"/>
                </a:lnTo>
                <a:lnTo>
                  <a:pt x="34" y="110"/>
                </a:lnTo>
                <a:lnTo>
                  <a:pt x="34" y="112"/>
                </a:lnTo>
                <a:lnTo>
                  <a:pt x="34" y="116"/>
                </a:lnTo>
                <a:lnTo>
                  <a:pt x="34" y="116"/>
                </a:lnTo>
                <a:lnTo>
                  <a:pt x="38" y="120"/>
                </a:lnTo>
                <a:lnTo>
                  <a:pt x="44" y="122"/>
                </a:lnTo>
                <a:lnTo>
                  <a:pt x="50" y="122"/>
                </a:lnTo>
                <a:lnTo>
                  <a:pt x="56" y="124"/>
                </a:lnTo>
                <a:lnTo>
                  <a:pt x="56" y="124"/>
                </a:lnTo>
                <a:lnTo>
                  <a:pt x="52" y="128"/>
                </a:lnTo>
                <a:lnTo>
                  <a:pt x="52" y="134"/>
                </a:lnTo>
                <a:lnTo>
                  <a:pt x="52" y="134"/>
                </a:lnTo>
                <a:lnTo>
                  <a:pt x="54" y="136"/>
                </a:lnTo>
                <a:lnTo>
                  <a:pt x="56" y="138"/>
                </a:lnTo>
                <a:lnTo>
                  <a:pt x="56" y="138"/>
                </a:lnTo>
                <a:lnTo>
                  <a:pt x="54" y="142"/>
                </a:lnTo>
                <a:lnTo>
                  <a:pt x="54" y="142"/>
                </a:lnTo>
                <a:lnTo>
                  <a:pt x="48" y="144"/>
                </a:lnTo>
                <a:lnTo>
                  <a:pt x="42" y="144"/>
                </a:lnTo>
                <a:lnTo>
                  <a:pt x="30" y="144"/>
                </a:lnTo>
                <a:lnTo>
                  <a:pt x="30" y="144"/>
                </a:lnTo>
                <a:lnTo>
                  <a:pt x="16" y="144"/>
                </a:lnTo>
                <a:lnTo>
                  <a:pt x="10" y="144"/>
                </a:lnTo>
                <a:lnTo>
                  <a:pt x="4" y="148"/>
                </a:lnTo>
                <a:lnTo>
                  <a:pt x="4" y="148"/>
                </a:lnTo>
                <a:lnTo>
                  <a:pt x="0" y="152"/>
                </a:lnTo>
                <a:lnTo>
                  <a:pt x="0" y="152"/>
                </a:lnTo>
                <a:lnTo>
                  <a:pt x="0" y="158"/>
                </a:lnTo>
                <a:lnTo>
                  <a:pt x="0" y="164"/>
                </a:lnTo>
                <a:lnTo>
                  <a:pt x="0" y="164"/>
                </a:lnTo>
                <a:lnTo>
                  <a:pt x="4" y="164"/>
                </a:lnTo>
                <a:lnTo>
                  <a:pt x="6" y="164"/>
                </a:lnTo>
                <a:lnTo>
                  <a:pt x="12" y="164"/>
                </a:lnTo>
                <a:lnTo>
                  <a:pt x="12" y="164"/>
                </a:lnTo>
                <a:lnTo>
                  <a:pt x="14" y="168"/>
                </a:lnTo>
                <a:lnTo>
                  <a:pt x="14" y="172"/>
                </a:lnTo>
                <a:lnTo>
                  <a:pt x="14" y="174"/>
                </a:lnTo>
                <a:lnTo>
                  <a:pt x="14" y="178"/>
                </a:lnTo>
                <a:lnTo>
                  <a:pt x="14" y="178"/>
                </a:lnTo>
                <a:lnTo>
                  <a:pt x="24" y="190"/>
                </a:lnTo>
                <a:lnTo>
                  <a:pt x="24" y="190"/>
                </a:lnTo>
                <a:lnTo>
                  <a:pt x="30" y="196"/>
                </a:lnTo>
                <a:lnTo>
                  <a:pt x="30" y="196"/>
                </a:lnTo>
                <a:lnTo>
                  <a:pt x="32" y="200"/>
                </a:lnTo>
                <a:lnTo>
                  <a:pt x="36" y="206"/>
                </a:lnTo>
                <a:lnTo>
                  <a:pt x="36" y="206"/>
                </a:lnTo>
                <a:lnTo>
                  <a:pt x="40" y="208"/>
                </a:lnTo>
                <a:lnTo>
                  <a:pt x="46" y="210"/>
                </a:lnTo>
                <a:lnTo>
                  <a:pt x="56" y="216"/>
                </a:lnTo>
                <a:lnTo>
                  <a:pt x="56" y="216"/>
                </a:lnTo>
                <a:lnTo>
                  <a:pt x="66" y="226"/>
                </a:lnTo>
                <a:lnTo>
                  <a:pt x="66" y="226"/>
                </a:lnTo>
                <a:lnTo>
                  <a:pt x="70" y="228"/>
                </a:lnTo>
                <a:lnTo>
                  <a:pt x="70" y="230"/>
                </a:lnTo>
                <a:lnTo>
                  <a:pt x="78" y="232"/>
                </a:lnTo>
                <a:lnTo>
                  <a:pt x="78" y="232"/>
                </a:lnTo>
                <a:lnTo>
                  <a:pt x="80" y="228"/>
                </a:lnTo>
                <a:lnTo>
                  <a:pt x="80" y="228"/>
                </a:lnTo>
                <a:lnTo>
                  <a:pt x="114" y="236"/>
                </a:lnTo>
                <a:lnTo>
                  <a:pt x="114" y="236"/>
                </a:lnTo>
                <a:lnTo>
                  <a:pt x="116" y="236"/>
                </a:lnTo>
                <a:lnTo>
                  <a:pt x="118" y="236"/>
                </a:lnTo>
                <a:lnTo>
                  <a:pt x="120" y="234"/>
                </a:lnTo>
                <a:lnTo>
                  <a:pt x="120" y="234"/>
                </a:lnTo>
                <a:lnTo>
                  <a:pt x="130" y="234"/>
                </a:lnTo>
                <a:lnTo>
                  <a:pt x="140" y="238"/>
                </a:lnTo>
                <a:lnTo>
                  <a:pt x="140" y="238"/>
                </a:lnTo>
                <a:lnTo>
                  <a:pt x="144" y="238"/>
                </a:lnTo>
                <a:lnTo>
                  <a:pt x="150" y="238"/>
                </a:lnTo>
                <a:lnTo>
                  <a:pt x="150" y="238"/>
                </a:lnTo>
                <a:lnTo>
                  <a:pt x="154" y="238"/>
                </a:lnTo>
                <a:lnTo>
                  <a:pt x="158" y="238"/>
                </a:lnTo>
                <a:lnTo>
                  <a:pt x="168" y="240"/>
                </a:lnTo>
                <a:lnTo>
                  <a:pt x="168" y="240"/>
                </a:lnTo>
                <a:lnTo>
                  <a:pt x="184" y="242"/>
                </a:lnTo>
                <a:lnTo>
                  <a:pt x="194" y="242"/>
                </a:lnTo>
                <a:lnTo>
                  <a:pt x="200" y="240"/>
                </a:lnTo>
                <a:lnTo>
                  <a:pt x="200" y="240"/>
                </a:lnTo>
                <a:lnTo>
                  <a:pt x="198" y="242"/>
                </a:lnTo>
                <a:lnTo>
                  <a:pt x="200" y="242"/>
                </a:lnTo>
                <a:lnTo>
                  <a:pt x="206" y="244"/>
                </a:lnTo>
                <a:lnTo>
                  <a:pt x="218" y="242"/>
                </a:lnTo>
                <a:lnTo>
                  <a:pt x="218" y="242"/>
                </a:lnTo>
                <a:lnTo>
                  <a:pt x="234" y="242"/>
                </a:lnTo>
                <a:lnTo>
                  <a:pt x="242" y="242"/>
                </a:lnTo>
                <a:lnTo>
                  <a:pt x="246" y="244"/>
                </a:lnTo>
                <a:lnTo>
                  <a:pt x="246" y="244"/>
                </a:lnTo>
                <a:lnTo>
                  <a:pt x="252" y="242"/>
                </a:lnTo>
                <a:lnTo>
                  <a:pt x="262" y="240"/>
                </a:lnTo>
                <a:lnTo>
                  <a:pt x="280" y="238"/>
                </a:lnTo>
                <a:lnTo>
                  <a:pt x="280" y="238"/>
                </a:lnTo>
                <a:lnTo>
                  <a:pt x="306" y="238"/>
                </a:lnTo>
                <a:lnTo>
                  <a:pt x="306" y="238"/>
                </a:lnTo>
                <a:lnTo>
                  <a:pt x="324" y="236"/>
                </a:lnTo>
                <a:lnTo>
                  <a:pt x="340" y="238"/>
                </a:lnTo>
                <a:lnTo>
                  <a:pt x="340" y="238"/>
                </a:lnTo>
                <a:lnTo>
                  <a:pt x="354" y="240"/>
                </a:lnTo>
                <a:lnTo>
                  <a:pt x="362" y="238"/>
                </a:lnTo>
                <a:lnTo>
                  <a:pt x="366" y="238"/>
                </a:lnTo>
                <a:lnTo>
                  <a:pt x="366" y="238"/>
                </a:lnTo>
                <a:lnTo>
                  <a:pt x="370" y="236"/>
                </a:lnTo>
                <a:lnTo>
                  <a:pt x="370" y="236"/>
                </a:lnTo>
                <a:lnTo>
                  <a:pt x="374" y="238"/>
                </a:lnTo>
                <a:lnTo>
                  <a:pt x="374" y="238"/>
                </a:lnTo>
                <a:lnTo>
                  <a:pt x="382" y="238"/>
                </a:lnTo>
                <a:lnTo>
                  <a:pt x="390" y="238"/>
                </a:lnTo>
                <a:lnTo>
                  <a:pt x="390" y="238"/>
                </a:lnTo>
                <a:lnTo>
                  <a:pt x="450" y="236"/>
                </a:lnTo>
                <a:lnTo>
                  <a:pt x="450" y="236"/>
                </a:lnTo>
                <a:lnTo>
                  <a:pt x="522" y="238"/>
                </a:lnTo>
                <a:lnTo>
                  <a:pt x="522" y="238"/>
                </a:lnTo>
                <a:lnTo>
                  <a:pt x="536" y="236"/>
                </a:lnTo>
                <a:lnTo>
                  <a:pt x="550" y="238"/>
                </a:lnTo>
                <a:lnTo>
                  <a:pt x="550" y="238"/>
                </a:lnTo>
                <a:lnTo>
                  <a:pt x="568" y="238"/>
                </a:lnTo>
                <a:lnTo>
                  <a:pt x="582" y="236"/>
                </a:lnTo>
                <a:lnTo>
                  <a:pt x="582" y="236"/>
                </a:lnTo>
                <a:lnTo>
                  <a:pt x="668" y="236"/>
                </a:lnTo>
                <a:lnTo>
                  <a:pt x="758" y="234"/>
                </a:lnTo>
                <a:lnTo>
                  <a:pt x="758" y="234"/>
                </a:lnTo>
                <a:lnTo>
                  <a:pt x="802" y="234"/>
                </a:lnTo>
                <a:lnTo>
                  <a:pt x="848" y="234"/>
                </a:lnTo>
                <a:lnTo>
                  <a:pt x="848" y="234"/>
                </a:lnTo>
                <a:lnTo>
                  <a:pt x="892" y="236"/>
                </a:lnTo>
                <a:lnTo>
                  <a:pt x="920" y="236"/>
                </a:lnTo>
                <a:lnTo>
                  <a:pt x="932" y="234"/>
                </a:lnTo>
                <a:lnTo>
                  <a:pt x="932" y="234"/>
                </a:lnTo>
                <a:lnTo>
                  <a:pt x="922" y="232"/>
                </a:lnTo>
                <a:lnTo>
                  <a:pt x="912" y="232"/>
                </a:lnTo>
                <a:lnTo>
                  <a:pt x="912" y="232"/>
                </a:lnTo>
                <a:lnTo>
                  <a:pt x="906" y="232"/>
                </a:lnTo>
                <a:lnTo>
                  <a:pt x="898" y="232"/>
                </a:lnTo>
                <a:lnTo>
                  <a:pt x="898" y="232"/>
                </a:lnTo>
                <a:lnTo>
                  <a:pt x="880" y="230"/>
                </a:lnTo>
                <a:lnTo>
                  <a:pt x="880" y="230"/>
                </a:lnTo>
                <a:lnTo>
                  <a:pt x="868" y="232"/>
                </a:lnTo>
                <a:lnTo>
                  <a:pt x="868" y="232"/>
                </a:lnTo>
                <a:lnTo>
                  <a:pt x="860" y="230"/>
                </a:lnTo>
                <a:lnTo>
                  <a:pt x="860" y="230"/>
                </a:lnTo>
                <a:lnTo>
                  <a:pt x="858" y="230"/>
                </a:lnTo>
                <a:lnTo>
                  <a:pt x="858" y="230"/>
                </a:lnTo>
                <a:lnTo>
                  <a:pt x="856" y="232"/>
                </a:lnTo>
                <a:lnTo>
                  <a:pt x="856" y="232"/>
                </a:lnTo>
                <a:lnTo>
                  <a:pt x="856" y="232"/>
                </a:lnTo>
                <a:lnTo>
                  <a:pt x="854" y="230"/>
                </a:lnTo>
                <a:lnTo>
                  <a:pt x="854" y="228"/>
                </a:lnTo>
                <a:lnTo>
                  <a:pt x="854" y="228"/>
                </a:lnTo>
                <a:lnTo>
                  <a:pt x="856" y="228"/>
                </a:lnTo>
                <a:lnTo>
                  <a:pt x="864" y="226"/>
                </a:lnTo>
                <a:lnTo>
                  <a:pt x="886" y="226"/>
                </a:lnTo>
                <a:lnTo>
                  <a:pt x="920" y="228"/>
                </a:lnTo>
                <a:lnTo>
                  <a:pt x="920" y="228"/>
                </a:lnTo>
                <a:lnTo>
                  <a:pt x="930" y="226"/>
                </a:lnTo>
                <a:lnTo>
                  <a:pt x="930" y="226"/>
                </a:lnTo>
                <a:lnTo>
                  <a:pt x="946" y="226"/>
                </a:lnTo>
                <a:lnTo>
                  <a:pt x="946" y="226"/>
                </a:lnTo>
                <a:lnTo>
                  <a:pt x="968" y="228"/>
                </a:lnTo>
                <a:lnTo>
                  <a:pt x="992" y="226"/>
                </a:lnTo>
                <a:lnTo>
                  <a:pt x="992" y="226"/>
                </a:lnTo>
                <a:lnTo>
                  <a:pt x="1016" y="220"/>
                </a:lnTo>
                <a:lnTo>
                  <a:pt x="1030" y="214"/>
                </a:lnTo>
                <a:lnTo>
                  <a:pt x="1032" y="210"/>
                </a:lnTo>
                <a:lnTo>
                  <a:pt x="1032" y="208"/>
                </a:lnTo>
                <a:lnTo>
                  <a:pt x="1032" y="208"/>
                </a:lnTo>
                <a:lnTo>
                  <a:pt x="1022" y="208"/>
                </a:lnTo>
                <a:lnTo>
                  <a:pt x="1022" y="208"/>
                </a:lnTo>
                <a:lnTo>
                  <a:pt x="1028" y="188"/>
                </a:lnTo>
                <a:lnTo>
                  <a:pt x="1032" y="172"/>
                </a:lnTo>
                <a:lnTo>
                  <a:pt x="1032" y="172"/>
                </a:lnTo>
                <a:close/>
              </a:path>
            </a:pathLst>
          </a:custGeom>
          <a:gradFill flip="none" rotWithShape="1">
            <a:gsLst>
              <a:gs pos="22000">
                <a:srgbClr val="008080"/>
              </a:gs>
              <a:gs pos="75000">
                <a:schemeClr val="bg1"/>
              </a:gs>
            </a:gsLst>
            <a:path path="circle">
              <a:fillToRect l="100000" t="100000"/>
            </a:path>
            <a:tileRect r="-100000" b="-100000"/>
          </a:gradFill>
          <a:ln>
            <a:noFill/>
          </a:ln>
        </p:spPr>
        <p:txBody>
          <a:bodyPr vert="horz" wrap="square" lIns="91204" tIns="45604" rIns="91204" bIns="45604" numCol="1" anchor="t" anchorCtr="0" compatLnSpc="1">
            <a:prstTxWarp prst="textNoShape">
              <a:avLst/>
            </a:prstTxWarp>
          </a:bodyPr>
          <a:lstStyle/>
          <a:p>
            <a:pPr algn="ctr"/>
            <a:r>
              <a:rPr lang="ru-RU" sz="2000" b="1" u="sng" dirty="0" smtClean="0">
                <a:solidFill>
                  <a:srgbClr val="000000"/>
                </a:solidFill>
              </a:rPr>
              <a:t>БЮДЖЕТНЫЙ ПЕРИОД</a:t>
            </a:r>
            <a:endParaRPr lang="ru-RU" sz="2000" b="1" u="sng" dirty="0">
              <a:solidFill>
                <a:srgbClr val="000000"/>
              </a:solidFill>
            </a:endParaRPr>
          </a:p>
        </p:txBody>
      </p:sp>
      <p:sp>
        <p:nvSpPr>
          <p:cNvPr id="311299" name="Прямоугольник 26"/>
          <p:cNvSpPr>
            <a:spLocks noChangeArrowheads="1"/>
          </p:cNvSpPr>
          <p:nvPr/>
        </p:nvSpPr>
        <p:spPr bwMode="auto">
          <a:xfrm>
            <a:off x="179388" y="598890"/>
            <a:ext cx="9144000" cy="462557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00B050">
                    <a:alpha val="83136"/>
                  </a:srgbClr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89A4A7"/>
                </a:solidFill>
                <a:miter lim="800000"/>
                <a:headEnd/>
                <a:tailEnd/>
              </a14:hiddenLine>
            </a:ext>
          </a:extLst>
        </p:spPr>
        <p:txBody>
          <a:bodyPr lIns="91310" tIns="45655" rIns="91310" bIns="45655" anchor="ctr"/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 defTabSz="913095" fontAlgn="base">
              <a:spcBef>
                <a:spcPct val="0"/>
              </a:spcBef>
              <a:spcAft>
                <a:spcPct val="0"/>
              </a:spcAft>
              <a:buNone/>
            </a:pPr>
            <a:endParaRPr lang="ru-RU" altLang="ru-RU" sz="1800" b="1" dirty="0">
              <a:solidFill>
                <a:srgbClr val="FFFFFF"/>
              </a:solidFill>
            </a:endParaRPr>
          </a:p>
          <a:p>
            <a:pPr algn="ctr" defTabSz="913095" fontAlgn="base">
              <a:spcBef>
                <a:spcPct val="0"/>
              </a:spcBef>
              <a:spcAft>
                <a:spcPct val="0"/>
              </a:spcAft>
              <a:buNone/>
            </a:pPr>
            <a:endParaRPr lang="ru-RU" altLang="ru-RU" sz="1800" b="1" dirty="0">
              <a:solidFill>
                <a:srgbClr val="FFFFFF"/>
              </a:solidFill>
            </a:endParaRPr>
          </a:p>
          <a:p>
            <a:pPr algn="ctr" defTabSz="913095" fontAlgn="base">
              <a:spcBef>
                <a:spcPct val="0"/>
              </a:spcBef>
              <a:spcAft>
                <a:spcPct val="0"/>
              </a:spcAft>
              <a:buNone/>
            </a:pPr>
            <a:endParaRPr lang="ru-RU" altLang="ru-RU" sz="1800" b="1" dirty="0">
              <a:solidFill>
                <a:srgbClr val="FFFFFF"/>
              </a:solidFill>
            </a:endParaRPr>
          </a:p>
          <a:p>
            <a:pPr algn="ctr" defTabSz="913095" fontAlgn="base">
              <a:spcBef>
                <a:spcPct val="0"/>
              </a:spcBef>
              <a:spcAft>
                <a:spcPct val="0"/>
              </a:spcAft>
              <a:buNone/>
            </a:pPr>
            <a:endParaRPr lang="ru-RU" altLang="ru-RU" sz="1800" b="1" dirty="0">
              <a:solidFill>
                <a:srgbClr val="FFFFFF"/>
              </a:solidFill>
            </a:endParaRPr>
          </a:p>
          <a:p>
            <a:pPr algn="ctr" defTabSz="913095" fontAlgn="base">
              <a:spcBef>
                <a:spcPct val="0"/>
              </a:spcBef>
              <a:spcAft>
                <a:spcPct val="0"/>
              </a:spcAft>
              <a:buNone/>
            </a:pPr>
            <a:endParaRPr lang="ru-RU" altLang="ru-RU" sz="1800" b="1" dirty="0">
              <a:solidFill>
                <a:srgbClr val="FFFFFF"/>
              </a:solidFill>
            </a:endParaRPr>
          </a:p>
          <a:p>
            <a:pPr algn="ctr" defTabSz="913095" fontAlgn="base">
              <a:spcBef>
                <a:spcPct val="0"/>
              </a:spcBef>
              <a:spcAft>
                <a:spcPct val="0"/>
              </a:spcAft>
              <a:buNone/>
            </a:pPr>
            <a:endParaRPr lang="ru-RU" altLang="ru-RU" sz="1800" b="1" dirty="0">
              <a:solidFill>
                <a:srgbClr val="FFFFFF"/>
              </a:solidFill>
            </a:endParaRPr>
          </a:p>
          <a:p>
            <a:pPr algn="ctr" defTabSz="913095" fontAlgn="base">
              <a:spcBef>
                <a:spcPct val="0"/>
              </a:spcBef>
              <a:spcAft>
                <a:spcPct val="0"/>
              </a:spcAft>
              <a:buNone/>
            </a:pPr>
            <a:endParaRPr lang="ru-RU" altLang="ru-RU" sz="1800" b="1" dirty="0">
              <a:solidFill>
                <a:srgbClr val="FFFFFF"/>
              </a:solidFill>
            </a:endParaRPr>
          </a:p>
          <a:p>
            <a:pPr algn="ctr" defTabSz="913095" fontAlgn="base">
              <a:spcBef>
                <a:spcPct val="0"/>
              </a:spcBef>
              <a:spcAft>
                <a:spcPct val="0"/>
              </a:spcAft>
              <a:buNone/>
            </a:pPr>
            <a:endParaRPr lang="ru-RU" altLang="ru-RU" sz="1800" b="1" dirty="0">
              <a:solidFill>
                <a:srgbClr val="FFFFFF"/>
              </a:solidFill>
            </a:endParaRPr>
          </a:p>
          <a:p>
            <a:pPr algn="ctr" defTabSz="913095" fontAlgn="base">
              <a:spcBef>
                <a:spcPct val="0"/>
              </a:spcBef>
              <a:spcAft>
                <a:spcPct val="0"/>
              </a:spcAft>
              <a:buNone/>
            </a:pPr>
            <a:endParaRPr lang="ru-RU" altLang="ru-RU" sz="1800" dirty="0">
              <a:solidFill>
                <a:srgbClr val="FFFFFF"/>
              </a:solidFill>
              <a:latin typeface="Arial" charset="0"/>
            </a:endParaRPr>
          </a:p>
          <a:p>
            <a:pPr algn="ctr" defTabSz="913095" fontAlgn="base">
              <a:spcBef>
                <a:spcPct val="0"/>
              </a:spcBef>
              <a:spcAft>
                <a:spcPct val="0"/>
              </a:spcAft>
              <a:buNone/>
            </a:pPr>
            <a:endParaRPr lang="ru-RU" altLang="ru-RU" sz="1800" b="1" dirty="0">
              <a:solidFill>
                <a:srgbClr val="FFFFFF"/>
              </a:solidFill>
            </a:endParaRPr>
          </a:p>
        </p:txBody>
      </p:sp>
      <p:sp>
        <p:nvSpPr>
          <p:cNvPr id="18" name="TextBox 17"/>
          <p:cNvSpPr txBox="1"/>
          <p:nvPr/>
        </p:nvSpPr>
        <p:spPr>
          <a:xfrm>
            <a:off x="98341" y="916175"/>
            <a:ext cx="8974137" cy="953976"/>
          </a:xfrm>
          <a:prstGeom prst="rect">
            <a:avLst/>
          </a:prstGeom>
          <a:solidFill>
            <a:sysClr val="window" lastClr="FFFFFF">
              <a:alpha val="69000"/>
            </a:sysClr>
          </a:solidFill>
        </p:spPr>
        <p:txBody>
          <a:bodyPr lIns="91310" tIns="45655" rIns="91310" bIns="45655">
            <a:spAutoFit/>
          </a:bodyPr>
          <a:lstStyle/>
          <a:p>
            <a:pPr algn="just" defTabSz="913095">
              <a:defRPr/>
            </a:pPr>
            <a:r>
              <a:rPr lang="ru-RU" altLang="ru-RU" sz="1400" b="1" u="sng" kern="0" dirty="0">
                <a:solidFill>
                  <a:prstClr val="black"/>
                </a:solidFill>
                <a:cs typeface="Times New Roman" panose="02020603050405020304" pitchFamily="18" charset="0"/>
              </a:rPr>
              <a:t>Бюджетный процесс</a:t>
            </a:r>
            <a:r>
              <a:rPr lang="ru-RU" altLang="ru-RU" sz="1400" b="1" kern="0" dirty="0">
                <a:solidFill>
                  <a:prstClr val="black"/>
                </a:solidFill>
                <a:cs typeface="Times New Roman" panose="02020603050405020304" pitchFamily="18" charset="0"/>
              </a:rPr>
              <a:t> - </a:t>
            </a:r>
            <a:r>
              <a:rPr lang="ru-RU" altLang="ru-RU" sz="1400" b="1" i="1" kern="0" dirty="0">
                <a:solidFill>
                  <a:prstClr val="black"/>
                </a:solidFill>
              </a:rPr>
              <a:t>деятельность органов государственной власти, органов местного самоуправления и иных участников  бюджетного  процесса  по  составлению  и  рассмотрению  проектов  бюджетов,  утверждению  и  исполнению бюджетов, контролю за их исполнением, осуществлению бюджетного учета, составлению, внешней проверке, рассмотрению и утверждению бюджетной </a:t>
            </a:r>
            <a:r>
              <a:rPr lang="ru-RU" altLang="ru-RU" sz="1400" b="1" i="1" kern="0" dirty="0" smtClean="0">
                <a:solidFill>
                  <a:prstClr val="black"/>
                </a:solidFill>
              </a:rPr>
              <a:t>отчетности</a:t>
            </a:r>
            <a:endParaRPr lang="ru-RU" altLang="ru-RU" sz="1400" b="1" i="1" kern="0" dirty="0">
              <a:solidFill>
                <a:prstClr val="black"/>
              </a:solidFill>
            </a:endParaRPr>
          </a:p>
        </p:txBody>
      </p:sp>
      <p:sp>
        <p:nvSpPr>
          <p:cNvPr id="19" name="Скругленный прямоугольник 25"/>
          <p:cNvSpPr/>
          <p:nvPr/>
        </p:nvSpPr>
        <p:spPr>
          <a:xfrm>
            <a:off x="79555" y="3020617"/>
            <a:ext cx="1684158" cy="1198772"/>
          </a:xfrm>
          <a:prstGeom prst="roundRect">
            <a:avLst/>
          </a:prstGeom>
          <a:gradFill>
            <a:gsLst>
              <a:gs pos="55000">
                <a:srgbClr val="66FFCC">
                  <a:lumMod val="100000"/>
                </a:srgbClr>
              </a:gs>
              <a:gs pos="85000">
                <a:schemeClr val="bg1"/>
              </a:gs>
            </a:gsLst>
            <a:lin ang="2700000" scaled="1"/>
          </a:gradFill>
          <a:ln w="12700" cap="flat" cmpd="sng" algn="ctr">
            <a:solidFill>
              <a:srgbClr val="4472C4">
                <a:shade val="50000"/>
              </a:srgbClr>
            </a:solidFill>
            <a:prstDash val="solid"/>
            <a:miter lim="800000"/>
          </a:ln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spPr>
        <p:txBody>
          <a:bodyPr lIns="91310" tIns="45655" rIns="91310" bIns="45655" anchor="ctr"/>
          <a:lstStyle/>
          <a:p>
            <a:pPr algn="ctr" defTabSz="913095">
              <a:defRPr/>
            </a:pPr>
            <a:r>
              <a:rPr lang="ru-RU" sz="1600" b="1" u="sng" kern="0" dirty="0">
                <a:solidFill>
                  <a:prstClr val="black"/>
                </a:solidFill>
              </a:rPr>
              <a:t>1.</a:t>
            </a:r>
            <a:r>
              <a:rPr lang="ru-RU" sz="1600" b="1" u="sng" kern="0" dirty="0">
                <a:solidFill>
                  <a:srgbClr val="000000"/>
                </a:solidFill>
              </a:rPr>
              <a:t> </a:t>
            </a:r>
          </a:p>
          <a:p>
            <a:pPr algn="ctr" defTabSz="913095">
              <a:defRPr/>
            </a:pPr>
            <a:r>
              <a:rPr lang="ru-RU" sz="1600" b="1" kern="0" dirty="0">
                <a:solidFill>
                  <a:srgbClr val="000000"/>
                </a:solidFill>
                <a:effectLst>
                  <a:glow rad="228600">
                    <a:srgbClr val="006666">
                      <a:alpha val="40000"/>
                    </a:srgbClr>
                  </a:glow>
                </a:effectLst>
              </a:rPr>
              <a:t>Составление</a:t>
            </a:r>
          </a:p>
          <a:p>
            <a:pPr algn="ctr" defTabSz="913095">
              <a:defRPr/>
            </a:pPr>
            <a:r>
              <a:rPr lang="ru-RU" sz="1600" b="1" kern="0" dirty="0">
                <a:solidFill>
                  <a:srgbClr val="000000"/>
                </a:solidFill>
              </a:rPr>
              <a:t>проекта бюджета</a:t>
            </a:r>
          </a:p>
        </p:txBody>
      </p:sp>
      <p:sp>
        <p:nvSpPr>
          <p:cNvPr id="20" name="Скругленный прямоугольник 10"/>
          <p:cNvSpPr/>
          <p:nvPr/>
        </p:nvSpPr>
        <p:spPr>
          <a:xfrm>
            <a:off x="1890713" y="3020617"/>
            <a:ext cx="1682750" cy="1198772"/>
          </a:xfrm>
          <a:prstGeom prst="roundRect">
            <a:avLst/>
          </a:prstGeom>
          <a:gradFill>
            <a:gsLst>
              <a:gs pos="55000">
                <a:srgbClr val="66FFCC">
                  <a:lumMod val="100000"/>
                </a:srgbClr>
              </a:gs>
              <a:gs pos="85000">
                <a:schemeClr val="bg1"/>
              </a:gs>
            </a:gsLst>
            <a:lin ang="2700000" scaled="1"/>
          </a:gradFill>
          <a:ln w="12700" cap="flat" cmpd="sng" algn="ctr">
            <a:solidFill>
              <a:srgbClr val="4472C4">
                <a:shade val="50000"/>
              </a:srgbClr>
            </a:solidFill>
            <a:prstDash val="solid"/>
            <a:miter lim="800000"/>
          </a:ln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spPr>
        <p:txBody>
          <a:bodyPr lIns="91310" tIns="45655" rIns="91310" bIns="45655" anchor="ctr"/>
          <a:lstStyle/>
          <a:p>
            <a:pPr algn="ctr" defTabSz="913095">
              <a:defRPr/>
            </a:pPr>
            <a:r>
              <a:rPr lang="ru-RU" sz="1600" b="1" u="sng" kern="0" dirty="0">
                <a:solidFill>
                  <a:prstClr val="black"/>
                </a:solidFill>
              </a:rPr>
              <a:t>2. </a:t>
            </a:r>
            <a:r>
              <a:rPr lang="ru-RU" sz="1600" b="1" kern="0" dirty="0">
                <a:solidFill>
                  <a:srgbClr val="000000"/>
                </a:solidFill>
                <a:effectLst>
                  <a:glow rad="228600">
                    <a:srgbClr val="006666">
                      <a:alpha val="40000"/>
                    </a:srgbClr>
                  </a:glow>
                </a:effectLst>
              </a:rPr>
              <a:t>Утверждение</a:t>
            </a:r>
          </a:p>
          <a:p>
            <a:pPr algn="ctr" defTabSz="913095">
              <a:defRPr/>
            </a:pPr>
            <a:r>
              <a:rPr lang="ru-RU" sz="1600" b="1" kern="0" dirty="0" smtClean="0">
                <a:solidFill>
                  <a:srgbClr val="000000"/>
                </a:solidFill>
              </a:rPr>
              <a:t>бюджета</a:t>
            </a:r>
            <a:endParaRPr lang="ru-RU" sz="1600" b="1" kern="0" dirty="0">
              <a:solidFill>
                <a:srgbClr val="000000"/>
              </a:solidFill>
            </a:endParaRPr>
          </a:p>
        </p:txBody>
      </p:sp>
      <p:sp>
        <p:nvSpPr>
          <p:cNvPr id="21" name="Скругленный прямоугольник 11"/>
          <p:cNvSpPr/>
          <p:nvPr/>
        </p:nvSpPr>
        <p:spPr>
          <a:xfrm>
            <a:off x="3700463" y="3020616"/>
            <a:ext cx="1682750" cy="1210865"/>
          </a:xfrm>
          <a:prstGeom prst="roundRect">
            <a:avLst/>
          </a:prstGeom>
          <a:gradFill>
            <a:gsLst>
              <a:gs pos="55000">
                <a:srgbClr val="66FFCC">
                  <a:lumMod val="100000"/>
                </a:srgbClr>
              </a:gs>
              <a:gs pos="85000">
                <a:schemeClr val="bg1"/>
              </a:gs>
            </a:gsLst>
            <a:lin ang="2700000" scaled="1"/>
          </a:gradFill>
          <a:ln w="12700" cap="flat" cmpd="sng" algn="ctr">
            <a:solidFill>
              <a:srgbClr val="4472C4">
                <a:shade val="50000"/>
              </a:srgbClr>
            </a:solidFill>
            <a:prstDash val="solid"/>
            <a:miter lim="800000"/>
          </a:ln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spPr>
        <p:txBody>
          <a:bodyPr lIns="91310" tIns="45655" rIns="91310" bIns="45655" anchor="ctr"/>
          <a:lstStyle/>
          <a:p>
            <a:pPr algn="ctr" defTabSz="913095">
              <a:defRPr/>
            </a:pPr>
            <a:r>
              <a:rPr lang="ru-RU" sz="1600" b="1" u="sng" kern="0" dirty="0">
                <a:solidFill>
                  <a:prstClr val="black"/>
                </a:solidFill>
              </a:rPr>
              <a:t>3. </a:t>
            </a:r>
          </a:p>
          <a:p>
            <a:pPr algn="ctr" defTabSz="913095">
              <a:defRPr/>
            </a:pPr>
            <a:r>
              <a:rPr lang="ru-RU" sz="1600" b="1" kern="0" dirty="0">
                <a:solidFill>
                  <a:srgbClr val="000000"/>
                </a:solidFill>
                <a:effectLst>
                  <a:glow rad="228600">
                    <a:srgbClr val="006666">
                      <a:alpha val="40000"/>
                    </a:srgbClr>
                  </a:glow>
                </a:effectLst>
              </a:rPr>
              <a:t>Исполнение</a:t>
            </a:r>
          </a:p>
          <a:p>
            <a:pPr algn="ctr" defTabSz="913095">
              <a:defRPr/>
            </a:pPr>
            <a:r>
              <a:rPr lang="ru-RU" sz="1600" b="1" kern="0" dirty="0">
                <a:solidFill>
                  <a:srgbClr val="000000"/>
                </a:solidFill>
              </a:rPr>
              <a:t>бюджета</a:t>
            </a:r>
          </a:p>
        </p:txBody>
      </p:sp>
      <p:sp>
        <p:nvSpPr>
          <p:cNvPr id="22" name="Скругленный прямоугольник 12"/>
          <p:cNvSpPr/>
          <p:nvPr/>
        </p:nvSpPr>
        <p:spPr>
          <a:xfrm>
            <a:off x="5526088" y="3020617"/>
            <a:ext cx="1682750" cy="1198772"/>
          </a:xfrm>
          <a:prstGeom prst="roundRect">
            <a:avLst/>
          </a:prstGeom>
          <a:gradFill>
            <a:gsLst>
              <a:gs pos="55000">
                <a:srgbClr val="66FFCC">
                  <a:lumMod val="100000"/>
                </a:srgbClr>
              </a:gs>
              <a:gs pos="85000">
                <a:schemeClr val="bg1"/>
              </a:gs>
            </a:gsLst>
            <a:lin ang="2700000" scaled="1"/>
          </a:gradFill>
          <a:ln w="12700" cap="flat" cmpd="sng" algn="ctr">
            <a:solidFill>
              <a:srgbClr val="4472C4">
                <a:shade val="50000"/>
              </a:srgbClr>
            </a:solidFill>
            <a:prstDash val="solid"/>
            <a:miter lim="800000"/>
          </a:ln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spPr>
        <p:txBody>
          <a:bodyPr lIns="91310" tIns="45655" rIns="91310" bIns="45655" anchor="ctr"/>
          <a:lstStyle/>
          <a:p>
            <a:pPr algn="ctr" defTabSz="913095">
              <a:defRPr/>
            </a:pPr>
            <a:r>
              <a:rPr lang="ru-RU" sz="1600" b="1" u="sng" kern="0" dirty="0">
                <a:solidFill>
                  <a:prstClr val="black"/>
                </a:solidFill>
              </a:rPr>
              <a:t>4. </a:t>
            </a:r>
          </a:p>
          <a:p>
            <a:pPr algn="ctr" defTabSz="913095">
              <a:defRPr/>
            </a:pPr>
            <a:r>
              <a:rPr lang="ru-RU" sz="1600" b="1" kern="0" dirty="0">
                <a:solidFill>
                  <a:srgbClr val="000000"/>
                </a:solidFill>
                <a:effectLst>
                  <a:glow rad="228600">
                    <a:srgbClr val="006666">
                      <a:alpha val="40000"/>
                    </a:srgbClr>
                  </a:glow>
                </a:effectLst>
              </a:rPr>
              <a:t>Отчётность об исполнении</a:t>
            </a:r>
            <a:r>
              <a:rPr lang="ru-RU" sz="1600" b="1" kern="0" dirty="0">
                <a:solidFill>
                  <a:srgbClr val="000000"/>
                </a:solidFill>
                <a:effectLst>
                  <a:glow rad="228600">
                    <a:schemeClr val="accent1">
                      <a:satMod val="175000"/>
                      <a:alpha val="40000"/>
                    </a:schemeClr>
                  </a:glow>
                </a:effectLst>
              </a:rPr>
              <a:t> </a:t>
            </a:r>
            <a:r>
              <a:rPr lang="ru-RU" sz="1600" b="1" kern="0" dirty="0">
                <a:solidFill>
                  <a:srgbClr val="000000"/>
                </a:solidFill>
              </a:rPr>
              <a:t>бюджета</a:t>
            </a:r>
          </a:p>
        </p:txBody>
      </p:sp>
      <p:sp>
        <p:nvSpPr>
          <p:cNvPr id="23" name="Скругленный прямоугольник 13"/>
          <p:cNvSpPr/>
          <p:nvPr/>
        </p:nvSpPr>
        <p:spPr>
          <a:xfrm>
            <a:off x="7335408" y="3035513"/>
            <a:ext cx="1682094" cy="1183876"/>
          </a:xfrm>
          <a:prstGeom prst="roundRect">
            <a:avLst/>
          </a:prstGeom>
          <a:gradFill>
            <a:gsLst>
              <a:gs pos="55000">
                <a:srgbClr val="66FFCC">
                  <a:lumMod val="100000"/>
                </a:srgbClr>
              </a:gs>
              <a:gs pos="85000">
                <a:schemeClr val="bg1"/>
              </a:gs>
            </a:gsLst>
            <a:lin ang="2700000" scaled="1"/>
          </a:gradFill>
          <a:ln w="12700" cap="flat" cmpd="sng" algn="ctr">
            <a:solidFill>
              <a:srgbClr val="4472C4">
                <a:shade val="50000"/>
              </a:srgbClr>
            </a:solidFill>
            <a:prstDash val="solid"/>
            <a:miter lim="800000"/>
          </a:ln>
          <a:effectLst>
            <a:outerShdw blurRad="50800" dist="38100" dir="16200000" rotWithShape="0">
              <a:prstClr val="black">
                <a:alpha val="40000"/>
              </a:prstClr>
            </a:outerShdw>
          </a:effectLst>
        </p:spPr>
        <p:txBody>
          <a:bodyPr lIns="91310" tIns="45655" rIns="91310" bIns="45655" anchor="ctr"/>
          <a:lstStyle/>
          <a:p>
            <a:pPr algn="ctr" defTabSz="913095">
              <a:defRPr/>
            </a:pPr>
            <a:r>
              <a:rPr lang="ru-RU" sz="1600" b="1" u="sng" kern="0" dirty="0" smtClean="0">
                <a:solidFill>
                  <a:prstClr val="black"/>
                </a:solidFill>
              </a:rPr>
              <a:t>5.</a:t>
            </a:r>
          </a:p>
          <a:p>
            <a:pPr algn="ctr" defTabSz="913095">
              <a:defRPr/>
            </a:pPr>
            <a:r>
              <a:rPr lang="ru-RU" sz="1600" b="1" kern="0" dirty="0" smtClean="0">
                <a:solidFill>
                  <a:srgbClr val="000000"/>
                </a:solidFill>
                <a:effectLst>
                  <a:glow rad="228600">
                    <a:srgbClr val="006666">
                      <a:alpha val="40000"/>
                    </a:srgbClr>
                  </a:glow>
                </a:effectLst>
              </a:rPr>
              <a:t>Контроль </a:t>
            </a:r>
            <a:r>
              <a:rPr lang="ru-RU" sz="1600" b="1" kern="0" dirty="0">
                <a:solidFill>
                  <a:srgbClr val="000000"/>
                </a:solidFill>
                <a:effectLst>
                  <a:glow rad="228600">
                    <a:srgbClr val="006666">
                      <a:alpha val="40000"/>
                    </a:srgbClr>
                  </a:glow>
                </a:effectLst>
              </a:rPr>
              <a:t>за ходом исполнения </a:t>
            </a:r>
            <a:r>
              <a:rPr lang="ru-RU" sz="1600" b="1" kern="0" dirty="0">
                <a:solidFill>
                  <a:srgbClr val="000000"/>
                </a:solidFill>
              </a:rPr>
              <a:t>бюджета</a:t>
            </a:r>
          </a:p>
        </p:txBody>
      </p:sp>
      <p:sp>
        <p:nvSpPr>
          <p:cNvPr id="24" name="AutoShape 14"/>
          <p:cNvSpPr>
            <a:spLocks/>
          </p:cNvSpPr>
          <p:nvPr/>
        </p:nvSpPr>
        <p:spPr bwMode="auto">
          <a:xfrm rot="5400000">
            <a:off x="4476752" y="3393282"/>
            <a:ext cx="171450" cy="1676400"/>
          </a:xfrm>
          <a:prstGeom prst="rightBrace">
            <a:avLst>
              <a:gd name="adj1" fmla="val 61111"/>
              <a:gd name="adj2" fmla="val 50088"/>
            </a:avLst>
          </a:prstGeom>
          <a:noFill/>
          <a:ln w="31750">
            <a:solidFill>
              <a:srgbClr val="00808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91310" tIns="45655" rIns="91310" bIns="45655" anchor="ctr"/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defTabSz="913095" fontAlgn="base">
              <a:spcBef>
                <a:spcPct val="0"/>
              </a:spcBef>
              <a:spcAft>
                <a:spcPct val="0"/>
              </a:spcAft>
              <a:buNone/>
            </a:pPr>
            <a:endParaRPr lang="ru-RU" altLang="ru-RU" sz="1800" dirty="0">
              <a:solidFill>
                <a:prstClr val="black"/>
              </a:solidFill>
              <a:latin typeface="Arial" charset="0"/>
            </a:endParaRPr>
          </a:p>
        </p:txBody>
      </p:sp>
      <p:sp>
        <p:nvSpPr>
          <p:cNvPr id="25" name="Text Box 15"/>
          <p:cNvSpPr txBox="1">
            <a:spLocks noChangeArrowheads="1"/>
          </p:cNvSpPr>
          <p:nvPr/>
        </p:nvSpPr>
        <p:spPr bwMode="auto">
          <a:xfrm>
            <a:off x="3343276" y="4219389"/>
            <a:ext cx="2438400" cy="5538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310" tIns="45655" rIns="91310" bIns="45655">
            <a:spAutoFit/>
          </a:bodyPr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 defTabSz="913095" fontAlgn="base">
              <a:spcBef>
                <a:spcPct val="50000"/>
              </a:spcBef>
              <a:spcAft>
                <a:spcPct val="0"/>
              </a:spcAft>
              <a:buNone/>
            </a:pPr>
            <a:r>
              <a:rPr lang="ru-RU" altLang="ru-RU" sz="1500" b="1" u="sng" dirty="0"/>
              <a:t>Финансовый год                                                (с 1 января по 31 декабря) </a:t>
            </a:r>
          </a:p>
        </p:txBody>
      </p:sp>
      <p:sp>
        <p:nvSpPr>
          <p:cNvPr id="26" name="AutoShape 12"/>
          <p:cNvSpPr>
            <a:spLocks/>
          </p:cNvSpPr>
          <p:nvPr/>
        </p:nvSpPr>
        <p:spPr bwMode="auto">
          <a:xfrm rot="5400000">
            <a:off x="4435248" y="296817"/>
            <a:ext cx="238323" cy="8936414"/>
          </a:xfrm>
          <a:prstGeom prst="rightBrace">
            <a:avLst>
              <a:gd name="adj1" fmla="val 51317"/>
              <a:gd name="adj2" fmla="val 50088"/>
            </a:avLst>
          </a:prstGeom>
          <a:noFill/>
          <a:ln w="31750">
            <a:solidFill>
              <a:srgbClr val="006666"/>
            </a:solidFill>
            <a:round/>
            <a:headEnd/>
            <a:tailEnd/>
          </a:ln>
          <a:effectLst>
            <a:glow>
              <a:schemeClr val="accent1">
                <a:alpha val="42000"/>
              </a:schemeClr>
            </a:glow>
            <a:outerShdw dist="35921" dir="2700000" algn="ctr" rotWithShape="0">
              <a:schemeClr val="bg2"/>
            </a:outerShdw>
            <a:reflection stA="45000" endPos="0" dist="50800" dir="5400000" sy="-100000" algn="bl" rotWithShape="0"/>
          </a:effectLst>
        </p:spPr>
        <p:txBody>
          <a:bodyPr wrap="none" lIns="91310" tIns="45655" rIns="91310" bIns="45655" anchor="ctr"/>
          <a:lstStyle/>
          <a:p>
            <a:pPr defTabSz="913095" fontAlgn="base">
              <a:spcBef>
                <a:spcPct val="0"/>
              </a:spcBef>
              <a:spcAft>
                <a:spcPct val="0"/>
              </a:spcAft>
              <a:defRPr/>
            </a:pPr>
            <a:endParaRPr lang="ru-RU" dirty="0">
              <a:ln>
                <a:solidFill>
                  <a:srgbClr val="002060"/>
                </a:solidFill>
              </a:ln>
              <a:solidFill>
                <a:prstClr val="black"/>
              </a:solidFill>
              <a:latin typeface="Arial" panose="020B0604020202020204" pitchFamily="34" charset="0"/>
            </a:endParaRPr>
          </a:p>
        </p:txBody>
      </p:sp>
      <p:sp>
        <p:nvSpPr>
          <p:cNvPr id="29" name="Freeform 39"/>
          <p:cNvSpPr>
            <a:spLocks noEditPoints="1"/>
          </p:cNvSpPr>
          <p:nvPr/>
        </p:nvSpPr>
        <p:spPr bwMode="auto">
          <a:xfrm>
            <a:off x="1794874" y="60502"/>
            <a:ext cx="5777400" cy="805770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088" tIns="45546" rIns="91088" bIns="45546" numCol="1" anchor="t" anchorCtr="0" compatLnSpc="1">
            <a:prstTxWarp prst="textNoShape">
              <a:avLst/>
            </a:prstTxWarp>
          </a:bodyPr>
          <a:lstStyle/>
          <a:p>
            <a:pPr defTabSz="910733">
              <a:defRPr/>
            </a:pPr>
            <a:endParaRPr lang="en-US" kern="0" dirty="0">
              <a:solidFill>
                <a:srgbClr val="5B9BD5">
                  <a:lumMod val="75000"/>
                </a:srgbClr>
              </a:solidFill>
            </a:endParaRPr>
          </a:p>
        </p:txBody>
      </p:sp>
      <p:sp>
        <p:nvSpPr>
          <p:cNvPr id="31" name="Google Shape;63;p13"/>
          <p:cNvSpPr txBox="1">
            <a:spLocks/>
          </p:cNvSpPr>
          <p:nvPr/>
        </p:nvSpPr>
        <p:spPr>
          <a:xfrm>
            <a:off x="1761810" y="194511"/>
            <a:ext cx="5870797" cy="53775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021" tIns="91021" rIns="91021" bIns="91021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28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ЧТО </a:t>
            </a:r>
            <a:r>
              <a:rPr lang="ru-RU" altLang="ru-RU" sz="2800" dirty="0" smtClean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ТАКОЕ БЮДЖЕТНЫЙ ПРОЦЕСС?</a:t>
            </a:r>
            <a:endParaRPr lang="ru-RU" altLang="ru-RU" sz="2800" dirty="0">
              <a:solidFill>
                <a:srgbClr val="FFFF00"/>
              </a:solidFill>
              <a:effectLst>
                <a:glow rad="127000">
                  <a:prstClr val="black"/>
                </a:glow>
              </a:effectLst>
              <a:latin typeface="Calibri"/>
              <a:ea typeface="+mn-ea"/>
              <a:cs typeface="Raleway" panose="020B0604020202020204" charset="0"/>
            </a:endParaRPr>
          </a:p>
        </p:txBody>
      </p:sp>
      <p:pic>
        <p:nvPicPr>
          <p:cNvPr id="6" name="Рисунок 5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8340" y="1870151"/>
            <a:ext cx="1593339" cy="1150465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pic>
        <p:nvPicPr>
          <p:cNvPr id="9" name="Рисунок 8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794522" y="1870151"/>
            <a:ext cx="1810467" cy="1150465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pic>
        <p:nvPicPr>
          <p:cNvPr id="11" name="Рисунок 10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335408" y="1870151"/>
            <a:ext cx="1682094" cy="1150873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pic>
        <p:nvPicPr>
          <p:cNvPr id="12" name="Рисунок 11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26088" y="1870151"/>
            <a:ext cx="1682750" cy="1150465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pic>
        <p:nvPicPr>
          <p:cNvPr id="14" name="Рисунок 13"/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700463" y="1870151"/>
            <a:ext cx="1700214" cy="1150465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grpSp>
        <p:nvGrpSpPr>
          <p:cNvPr id="28" name="Group 151">
            <a:extLst>
              <a:ext uri="{FF2B5EF4-FFF2-40B4-BE49-F238E27FC236}">
                <a16:creationId xmlns:a16="http://schemas.microsoft.com/office/drawing/2014/main" xmlns="" id="{3E637914-515B-41CF-8637-7121A06A0895}"/>
              </a:ext>
            </a:extLst>
          </p:cNvPr>
          <p:cNvGrpSpPr/>
          <p:nvPr/>
        </p:nvGrpSpPr>
        <p:grpSpPr>
          <a:xfrm>
            <a:off x="79555" y="69821"/>
            <a:ext cx="1436342" cy="425358"/>
            <a:chOff x="4825572" y="1903543"/>
            <a:chExt cx="2901809" cy="1552571"/>
          </a:xfrm>
        </p:grpSpPr>
        <p:sp>
          <p:nvSpPr>
            <p:cNvPr id="30" name="Rectangle: Rounded Corners 152">
              <a:extLst>
                <a:ext uri="{FF2B5EF4-FFF2-40B4-BE49-F238E27FC236}">
                  <a16:creationId xmlns:a16="http://schemas.microsoft.com/office/drawing/2014/main" xmlns="" id="{DB50F8AA-4A8B-4ED8-BC48-072CD9AF224E}"/>
                </a:ext>
              </a:extLst>
            </p:cNvPr>
            <p:cNvSpPr/>
            <p:nvPr/>
          </p:nvSpPr>
          <p:spPr>
            <a:xfrm>
              <a:off x="4825572" y="1903543"/>
              <a:ext cx="2901809" cy="1552571"/>
            </a:xfrm>
            <a:prstGeom prst="roundRect">
              <a:avLst>
                <a:gd name="adj" fmla="val 9599"/>
              </a:avLst>
            </a:prstGeom>
            <a:noFill/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N" dirty="0"/>
            </a:p>
          </p:txBody>
        </p:sp>
        <p:cxnSp>
          <p:nvCxnSpPr>
            <p:cNvPr id="32" name="Straight Connector 153">
              <a:extLst>
                <a:ext uri="{FF2B5EF4-FFF2-40B4-BE49-F238E27FC236}">
                  <a16:creationId xmlns:a16="http://schemas.microsoft.com/office/drawing/2014/main" xmlns="" id="{A9331C7F-A0A8-4AAB-9E1B-D1E7B3142591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6253304" y="1187465"/>
              <a:ext cx="15251" cy="2304000"/>
            </a:xfrm>
            <a:prstGeom prst="line">
              <a:avLst/>
            </a:prstGeom>
            <a:ln w="31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3" name="Rectangle 154">
              <a:extLst>
                <a:ext uri="{FF2B5EF4-FFF2-40B4-BE49-F238E27FC236}">
                  <a16:creationId xmlns:a16="http://schemas.microsoft.com/office/drawing/2014/main" xmlns="" id="{B856C2EC-992D-4590-843D-2F59155CF650}"/>
                </a:ext>
              </a:extLst>
            </p:cNvPr>
            <p:cNvSpPr/>
            <p:nvPr/>
          </p:nvSpPr>
          <p:spPr>
            <a:xfrm>
              <a:off x="4926978" y="2331839"/>
              <a:ext cx="2698995" cy="1048478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ru-RU" sz="1600" b="1" dirty="0" smtClean="0">
                  <a:solidFill>
                    <a:schemeClr val="bg1"/>
                  </a:solidFill>
                  <a:ea typeface="Roboto" pitchFamily="2" charset="0"/>
                  <a:cs typeface="Microsoft New Tai Lue" panose="020B0502040204020203" pitchFamily="34" charset="0"/>
                </a:rPr>
                <a:t>Глоссарий</a:t>
              </a:r>
              <a:endParaRPr lang="en-IN" sz="1600" b="1" dirty="0">
                <a:solidFill>
                  <a:schemeClr val="bg1"/>
                </a:solidFill>
                <a:ea typeface="Roboto" pitchFamily="2" charset="0"/>
                <a:cs typeface="Microsoft New Tai Lue" panose="020B0502040204020203" pitchFamily="34" charset="0"/>
              </a:endParaRPr>
            </a:p>
          </p:txBody>
        </p:sp>
      </p:grpSp>
      <p:sp>
        <p:nvSpPr>
          <p:cNvPr id="3" name="Номер слайда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0DF0DC80-4344-4A44-AD1C-56DDECB1BA08}" type="slidenum">
              <a:rPr lang="ru-RU" altLang="ru-RU" smtClean="0"/>
              <a:pPr>
                <a:defRPr/>
              </a:pPr>
              <a:t>5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321916546"/>
      </p:ext>
    </p:extLst>
  </p:cSld>
  <p:clrMapOvr>
    <a:masterClrMapping/>
  </p:clrMapOvr>
  <p:transition spd="slow" advClick="0" advTm="900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8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" grpId="0" animBg="1"/>
      <p:bldP spid="25" grpId="0"/>
    </p:bld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alphaModFix amt="88000"/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4" name="Рисунок 23"/>
          <p:cNvPicPr>
            <a:picLocks noChangeAspect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3701"/>
          <a:stretch/>
        </p:blipFill>
        <p:spPr>
          <a:xfrm>
            <a:off x="107504" y="1131590"/>
            <a:ext cx="9001000" cy="3960440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sp>
        <p:nvSpPr>
          <p:cNvPr id="2" name="Freeform 39"/>
          <p:cNvSpPr>
            <a:spLocks noEditPoints="1"/>
          </p:cNvSpPr>
          <p:nvPr/>
        </p:nvSpPr>
        <p:spPr bwMode="auto">
          <a:xfrm>
            <a:off x="897015" y="173662"/>
            <a:ext cx="7200800" cy="922941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088" tIns="45546" rIns="91088" bIns="45546" numCol="1" anchor="t" anchorCtr="0" compatLnSpc="1">
            <a:prstTxWarp prst="textNoShape">
              <a:avLst/>
            </a:prstTxWarp>
          </a:bodyPr>
          <a:lstStyle/>
          <a:p>
            <a:pPr defTabSz="910733">
              <a:defRPr/>
            </a:pPr>
            <a:endParaRPr lang="en-US" kern="0">
              <a:solidFill>
                <a:srgbClr val="4472C4">
                  <a:lumMod val="75000"/>
                </a:srgbClr>
              </a:solidFill>
            </a:endParaRPr>
          </a:p>
        </p:txBody>
      </p:sp>
      <p:sp>
        <p:nvSpPr>
          <p:cNvPr id="3" name="Google Shape;63;p13"/>
          <p:cNvSpPr txBox="1">
            <a:spLocks/>
          </p:cNvSpPr>
          <p:nvPr/>
        </p:nvSpPr>
        <p:spPr>
          <a:xfrm>
            <a:off x="856124" y="197430"/>
            <a:ext cx="7776864" cy="7735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021" tIns="91021" rIns="91021" bIns="91021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9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МУНИЦИПАЛЬНАЯ ПРОГРАММА</a:t>
            </a:r>
          </a:p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9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«РАЗВИТИЕ КУЛЬТУРЫ В ГОРОДЕ КОМСОМОЛЬСКЕ-НА-АМУРЕ»</a:t>
            </a:r>
          </a:p>
        </p:txBody>
      </p:sp>
      <p:graphicFrame>
        <p:nvGraphicFramePr>
          <p:cNvPr id="6" name="Group 1268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844392759"/>
              </p:ext>
            </p:extLst>
          </p:nvPr>
        </p:nvGraphicFramePr>
        <p:xfrm>
          <a:off x="251520" y="1275606"/>
          <a:ext cx="8729663" cy="3768860"/>
        </p:xfrm>
        <a:graphic>
          <a:graphicData uri="http://schemas.openxmlformats.org/drawingml/2006/table">
            <a:tbl>
              <a:tblPr/>
              <a:tblGrid>
                <a:gridCol w="4487417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813519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842665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885527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836439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</a:tblGrid>
              <a:tr h="361338"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Наименование основных направлений расходов</a:t>
                      </a:r>
                    </a:p>
                  </a:txBody>
                  <a:tcPr marL="91433" marR="91433" marT="45584" marB="4558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2023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год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(факт)</a:t>
                      </a:r>
                    </a:p>
                  </a:txBody>
                  <a:tcPr marL="91428" marR="91428"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2024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(оценка)</a:t>
                      </a:r>
                    </a:p>
                  </a:txBody>
                  <a:tcPr marL="91435" marR="91435" marT="45620" marB="4562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2025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1435" marR="91435" marT="45620" marB="4562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2026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1435" marR="91435" marT="45620" marB="4562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2027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1435" marR="91435" marT="45620" marB="4562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226059"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1008063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41605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824038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232025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689225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3146425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603625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4060825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Развитие системы дополнительного образования детей в сфере культуры</a:t>
                      </a:r>
                    </a:p>
                  </a:txBody>
                  <a:tcPr marL="91445" marR="91445" marT="45578" marB="45578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145,3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45" marR="91445" marT="45578" marB="45578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160,1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45" marR="91445" marT="45578" marB="45578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182,0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45" marR="91445" marT="45578" marB="45578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166,0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45" marR="91445" marT="45578" marB="45578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168,0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45" marR="91445" marT="45578" marB="45578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97982"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Развитие библиотечного дела</a:t>
                      </a:r>
                    </a:p>
                  </a:txBody>
                  <a:tcPr marL="91445" marR="91445" marT="45578" marB="45578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138,7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45" marR="91445" marT="45578" marB="45578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153,4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45" marR="91445" marT="45578" marB="45578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165,0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45" marR="91445" marT="45578" marB="45578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153,0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45" marR="91445" marT="45578" marB="45578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154,7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45" marR="91445" marT="45578" marB="45578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214561"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Развитие музейного дела</a:t>
                      </a:r>
                    </a:p>
                  </a:txBody>
                  <a:tcPr marL="91445" marR="91445" marT="45578" marB="45578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85,7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45" marR="91445" marT="45578" marB="45578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97,9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45" marR="91445" marT="45578" marB="45578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106,7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45" marR="91445" marT="45578" marB="45578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99,7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45" marR="91445" marT="45578" marB="45578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101,0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45" marR="91445" marT="45578" marB="45578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256454"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846138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254125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62113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701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273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845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417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989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Развитие культурно-досугового обслуживания населения</a:t>
                      </a:r>
                    </a:p>
                  </a:txBody>
                  <a:tcPr marL="91445" marR="91445" marT="45578" marB="45578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45,4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45" marR="91445" marT="45578" marB="45578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52,9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45" marR="91445" marT="45578" marB="45578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55,2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45" marR="91445" marT="45578" marB="45578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52,1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45" marR="91445" marT="45578" marB="45578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52,8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45" marR="91445" marT="45578" marB="45578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213682"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Развитие театрального искусства</a:t>
                      </a:r>
                    </a:p>
                  </a:txBody>
                  <a:tcPr marL="91445" marR="91445" marT="45578" marB="45578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96,3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45" marR="91445" marT="45578" marB="45578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105,8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45" marR="91445" marT="45578" marB="45578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114,5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45" marR="91445" marT="45578" marB="45578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106,6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45" marR="91445" marT="45578" marB="45578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105,8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45" marR="91445" marT="45578" marB="45578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261045"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846138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254125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62113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701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273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845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417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989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Сохранение, развитие и популяризация животных, содержащихся в неволе</a:t>
                      </a:r>
                    </a:p>
                  </a:txBody>
                  <a:tcPr marL="91445" marR="91445" marT="45578" marB="45578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35,4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45" marR="91445" marT="45578" marB="45578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46,7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45" marR="91445" marT="45578" marB="45578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58,0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45" marR="91445" marT="45578" marB="45578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54,1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45" marR="91445" marT="45578" marB="45578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54,8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45" marR="91445" marT="45578" marB="45578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  <a:tr h="536562"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827088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235075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43063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Осуществление полномочий по решению вопросов местного значения в области культуры, сохранение объектов культурного наследия местного (муниципального) значения</a:t>
                      </a:r>
                    </a:p>
                  </a:txBody>
                  <a:tcPr marL="91445" marR="91445" marT="45578" marB="45578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2,1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45" marR="91445" marT="45578" marB="45578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2,3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45" marR="91445" marT="45578" marB="45578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1,6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45" marR="91445" marT="45578" marB="45578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1,7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45" marR="91445" marT="45578" marB="45578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1,7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45" marR="91445" marT="45578" marB="45578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  <a:tr h="374534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Реализация мероприятий в рамках регионального проекта «Культурная среда»</a:t>
                      </a:r>
                    </a:p>
                  </a:txBody>
                  <a:tcPr marL="91445" marR="91445" marT="45578" marB="45578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10,0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45" marR="91445" marT="45578" marB="45578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45" marR="91445" marT="45578" marB="45578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-</a:t>
                      </a:r>
                      <a:endParaRPr kumimoji="0" lang="ru-RU" altLang="ru-RU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45" marR="91445" marT="45578" marB="45578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-</a:t>
                      </a:r>
                      <a:endParaRPr kumimoji="0" lang="ru-RU" altLang="ru-RU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45" marR="91445" marT="45578" marB="45578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-</a:t>
                      </a:r>
                      <a:endParaRPr kumimoji="0" lang="ru-RU" altLang="ru-RU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45" marR="91445" marT="45578" marB="45578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8"/>
                  </a:ext>
                </a:extLst>
              </a:tr>
              <a:tr h="380146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Реализация мероприятий в рамках регионального проекта «Цифровая культура»</a:t>
                      </a:r>
                    </a:p>
                  </a:txBody>
                  <a:tcPr marL="91445" marR="91445" marT="45578" marB="45578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-</a:t>
                      </a:r>
                      <a:endParaRPr kumimoji="0" lang="ru-RU" altLang="ru-RU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45" marR="91445" marT="45578" marB="45578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45" marR="91445" marT="45578" marB="45578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-</a:t>
                      </a:r>
                      <a:endParaRPr kumimoji="0" lang="ru-RU" altLang="ru-RU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45" marR="91445" marT="45578" marB="45578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-</a:t>
                      </a:r>
                      <a:endParaRPr kumimoji="0" lang="ru-RU" altLang="ru-RU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45" marR="91445" marT="45578" marB="45578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-</a:t>
                      </a:r>
                      <a:endParaRPr kumimoji="0" lang="ru-RU" altLang="ru-RU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45" marR="91445" marT="45578" marB="45578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9"/>
                  </a:ext>
                </a:extLst>
              </a:tr>
              <a:tr h="169734">
                <a:tc>
                  <a:txBody>
                    <a:bodyPr/>
                    <a:lstStyle/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5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Развитие современной инфраструктуры объектов культуры</a:t>
                      </a:r>
                    </a:p>
                  </a:txBody>
                  <a:tcPr marL="91445" marR="91445" marT="45578" marB="45578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-</a:t>
                      </a:r>
                      <a:endParaRPr kumimoji="0" lang="ru-RU" altLang="ru-RU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45" marR="91445" marT="45578" marB="45578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1,9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45" marR="91445" marT="45578" marB="45578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1,0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45" marR="91445" marT="45578" marB="45578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0,01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45" marR="91445" marT="45578" marB="45578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-</a:t>
                      </a:r>
                      <a:endParaRPr kumimoji="0" lang="ru-RU" altLang="ru-RU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45" marR="91445" marT="45578" marB="45578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10"/>
                  </a:ext>
                </a:extLst>
              </a:tr>
            </a:tbl>
          </a:graphicData>
        </a:graphic>
      </p:graphicFrame>
      <p:sp>
        <p:nvSpPr>
          <p:cNvPr id="5" name="Arrow: Chevron 3">
            <a:extLst>
              <a:ext uri="{FF2B5EF4-FFF2-40B4-BE49-F238E27FC236}">
                <a16:creationId xmlns:a16="http://schemas.microsoft.com/office/drawing/2014/main" xmlns="" id="{B74DCDE5-F6FF-490A-B8D2-396498CA034B}"/>
              </a:ext>
            </a:extLst>
          </p:cNvPr>
          <p:cNvSpPr/>
          <p:nvPr/>
        </p:nvSpPr>
        <p:spPr>
          <a:xfrm>
            <a:off x="7625089" y="49771"/>
            <a:ext cx="1525100" cy="292426"/>
          </a:xfrm>
          <a:prstGeom prst="chevron">
            <a:avLst/>
          </a:prstGeom>
          <a:solidFill>
            <a:srgbClr val="769BC9">
              <a:lumMod val="50000"/>
              <a:alpha val="70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91204" tIns="45604" rIns="91204" bIns="45604" rtlCol="0" anchor="ctr"/>
          <a:lstStyle/>
          <a:p>
            <a:pPr algn="ctr" defTabSz="912031"/>
            <a:endParaRPr lang="en-US" kern="0">
              <a:solidFill>
                <a:prstClr val="black"/>
              </a:solidFill>
              <a:latin typeface="Calibri Light"/>
            </a:endParaRPr>
          </a:p>
        </p:txBody>
      </p:sp>
      <p:grpSp>
        <p:nvGrpSpPr>
          <p:cNvPr id="7" name="Group 57">
            <a:extLst>
              <a:ext uri="{FF2B5EF4-FFF2-40B4-BE49-F238E27FC236}">
                <a16:creationId xmlns:a16="http://schemas.microsoft.com/office/drawing/2014/main" xmlns="" id="{EE4EA1F8-2E82-4BD3-8FEE-7C36ADF445AB}"/>
              </a:ext>
            </a:extLst>
          </p:cNvPr>
          <p:cNvGrpSpPr/>
          <p:nvPr/>
        </p:nvGrpSpPr>
        <p:grpSpPr>
          <a:xfrm>
            <a:off x="7799924" y="49771"/>
            <a:ext cx="300790" cy="262358"/>
            <a:chOff x="4892675" y="2516188"/>
            <a:chExt cx="287338" cy="285750"/>
          </a:xfrm>
          <a:solidFill>
            <a:sysClr val="window" lastClr="FFFFFF"/>
          </a:solidFill>
        </p:grpSpPr>
        <p:sp>
          <p:nvSpPr>
            <p:cNvPr id="8" name="Freeform 1161">
              <a:extLst>
                <a:ext uri="{FF2B5EF4-FFF2-40B4-BE49-F238E27FC236}">
                  <a16:creationId xmlns:a16="http://schemas.microsoft.com/office/drawing/2014/main" xmlns="" id="{DECD2C4C-30A1-4095-BAEF-0291C42CC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675" y="2554288"/>
              <a:ext cx="200025" cy="220663"/>
            </a:xfrm>
            <a:custGeom>
              <a:avLst/>
              <a:gdLst>
                <a:gd name="T0" fmla="*/ 411 w 506"/>
                <a:gd name="T1" fmla="*/ 506 h 554"/>
                <a:gd name="T2" fmla="*/ 506 w 506"/>
                <a:gd name="T3" fmla="*/ 410 h 554"/>
                <a:gd name="T4" fmla="*/ 506 w 506"/>
                <a:gd name="T5" fmla="*/ 11 h 554"/>
                <a:gd name="T6" fmla="*/ 505 w 506"/>
                <a:gd name="T7" fmla="*/ 7 h 554"/>
                <a:gd name="T8" fmla="*/ 503 w 506"/>
                <a:gd name="T9" fmla="*/ 3 h 554"/>
                <a:gd name="T10" fmla="*/ 499 w 506"/>
                <a:gd name="T11" fmla="*/ 1 h 554"/>
                <a:gd name="T12" fmla="*/ 494 w 506"/>
                <a:gd name="T13" fmla="*/ 0 h 554"/>
                <a:gd name="T14" fmla="*/ 410 w 506"/>
                <a:gd name="T15" fmla="*/ 0 h 554"/>
                <a:gd name="T16" fmla="*/ 410 w 506"/>
                <a:gd name="T17" fmla="*/ 71 h 554"/>
                <a:gd name="T18" fmla="*/ 434 w 506"/>
                <a:gd name="T19" fmla="*/ 71 h 554"/>
                <a:gd name="T20" fmla="*/ 434 w 506"/>
                <a:gd name="T21" fmla="*/ 481 h 554"/>
                <a:gd name="T22" fmla="*/ 73 w 506"/>
                <a:gd name="T23" fmla="*/ 481 h 554"/>
                <a:gd name="T24" fmla="*/ 73 w 506"/>
                <a:gd name="T25" fmla="*/ 71 h 554"/>
                <a:gd name="T26" fmla="*/ 97 w 506"/>
                <a:gd name="T27" fmla="*/ 71 h 554"/>
                <a:gd name="T28" fmla="*/ 97 w 506"/>
                <a:gd name="T29" fmla="*/ 0 h 554"/>
                <a:gd name="T30" fmla="*/ 12 w 506"/>
                <a:gd name="T31" fmla="*/ 0 h 554"/>
                <a:gd name="T32" fmla="*/ 7 w 506"/>
                <a:gd name="T33" fmla="*/ 1 h 554"/>
                <a:gd name="T34" fmla="*/ 4 w 506"/>
                <a:gd name="T35" fmla="*/ 3 h 554"/>
                <a:gd name="T36" fmla="*/ 1 w 506"/>
                <a:gd name="T37" fmla="*/ 7 h 554"/>
                <a:gd name="T38" fmla="*/ 0 w 506"/>
                <a:gd name="T39" fmla="*/ 11 h 554"/>
                <a:gd name="T40" fmla="*/ 0 w 506"/>
                <a:gd name="T41" fmla="*/ 494 h 554"/>
                <a:gd name="T42" fmla="*/ 0 w 506"/>
                <a:gd name="T43" fmla="*/ 501 h 554"/>
                <a:gd name="T44" fmla="*/ 1 w 506"/>
                <a:gd name="T45" fmla="*/ 508 h 554"/>
                <a:gd name="T46" fmla="*/ 2 w 506"/>
                <a:gd name="T47" fmla="*/ 514 h 554"/>
                <a:gd name="T48" fmla="*/ 4 w 506"/>
                <a:gd name="T49" fmla="*/ 520 h 554"/>
                <a:gd name="T50" fmla="*/ 6 w 506"/>
                <a:gd name="T51" fmla="*/ 525 h 554"/>
                <a:gd name="T52" fmla="*/ 9 w 506"/>
                <a:gd name="T53" fmla="*/ 530 h 554"/>
                <a:gd name="T54" fmla="*/ 12 w 506"/>
                <a:gd name="T55" fmla="*/ 534 h 554"/>
                <a:gd name="T56" fmla="*/ 15 w 506"/>
                <a:gd name="T57" fmla="*/ 538 h 554"/>
                <a:gd name="T58" fmla="*/ 20 w 506"/>
                <a:gd name="T59" fmla="*/ 542 h 554"/>
                <a:gd name="T60" fmla="*/ 24 w 506"/>
                <a:gd name="T61" fmla="*/ 546 h 554"/>
                <a:gd name="T62" fmla="*/ 29 w 506"/>
                <a:gd name="T63" fmla="*/ 548 h 554"/>
                <a:gd name="T64" fmla="*/ 35 w 506"/>
                <a:gd name="T65" fmla="*/ 550 h 554"/>
                <a:gd name="T66" fmla="*/ 40 w 506"/>
                <a:gd name="T67" fmla="*/ 552 h 554"/>
                <a:gd name="T68" fmla="*/ 46 w 506"/>
                <a:gd name="T69" fmla="*/ 553 h 554"/>
                <a:gd name="T70" fmla="*/ 53 w 506"/>
                <a:gd name="T71" fmla="*/ 554 h 554"/>
                <a:gd name="T72" fmla="*/ 60 w 506"/>
                <a:gd name="T73" fmla="*/ 554 h 554"/>
                <a:gd name="T74" fmla="*/ 396 w 506"/>
                <a:gd name="T75" fmla="*/ 554 h 554"/>
                <a:gd name="T76" fmla="*/ 408 w 506"/>
                <a:gd name="T77" fmla="*/ 512 h 554"/>
                <a:gd name="T78" fmla="*/ 409 w 506"/>
                <a:gd name="T79" fmla="*/ 509 h 554"/>
                <a:gd name="T80" fmla="*/ 411 w 506"/>
                <a:gd name="T81" fmla="*/ 506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06" h="554">
                  <a:moveTo>
                    <a:pt x="411" y="506"/>
                  </a:moveTo>
                  <a:lnTo>
                    <a:pt x="506" y="410"/>
                  </a:lnTo>
                  <a:lnTo>
                    <a:pt x="506" y="11"/>
                  </a:lnTo>
                  <a:lnTo>
                    <a:pt x="505" y="7"/>
                  </a:lnTo>
                  <a:lnTo>
                    <a:pt x="503" y="3"/>
                  </a:lnTo>
                  <a:lnTo>
                    <a:pt x="499" y="1"/>
                  </a:lnTo>
                  <a:lnTo>
                    <a:pt x="494" y="0"/>
                  </a:lnTo>
                  <a:lnTo>
                    <a:pt x="410" y="0"/>
                  </a:lnTo>
                  <a:lnTo>
                    <a:pt x="410" y="71"/>
                  </a:lnTo>
                  <a:lnTo>
                    <a:pt x="434" y="71"/>
                  </a:lnTo>
                  <a:lnTo>
                    <a:pt x="434" y="481"/>
                  </a:lnTo>
                  <a:lnTo>
                    <a:pt x="73" y="481"/>
                  </a:lnTo>
                  <a:lnTo>
                    <a:pt x="73" y="71"/>
                  </a:lnTo>
                  <a:lnTo>
                    <a:pt x="97" y="71"/>
                  </a:lnTo>
                  <a:lnTo>
                    <a:pt x="97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0" y="494"/>
                  </a:lnTo>
                  <a:lnTo>
                    <a:pt x="0" y="501"/>
                  </a:lnTo>
                  <a:lnTo>
                    <a:pt x="1" y="508"/>
                  </a:lnTo>
                  <a:lnTo>
                    <a:pt x="2" y="514"/>
                  </a:lnTo>
                  <a:lnTo>
                    <a:pt x="4" y="520"/>
                  </a:lnTo>
                  <a:lnTo>
                    <a:pt x="6" y="525"/>
                  </a:lnTo>
                  <a:lnTo>
                    <a:pt x="9" y="530"/>
                  </a:lnTo>
                  <a:lnTo>
                    <a:pt x="12" y="534"/>
                  </a:lnTo>
                  <a:lnTo>
                    <a:pt x="15" y="538"/>
                  </a:lnTo>
                  <a:lnTo>
                    <a:pt x="20" y="542"/>
                  </a:lnTo>
                  <a:lnTo>
                    <a:pt x="24" y="546"/>
                  </a:lnTo>
                  <a:lnTo>
                    <a:pt x="29" y="548"/>
                  </a:lnTo>
                  <a:lnTo>
                    <a:pt x="35" y="550"/>
                  </a:lnTo>
                  <a:lnTo>
                    <a:pt x="40" y="552"/>
                  </a:lnTo>
                  <a:lnTo>
                    <a:pt x="46" y="553"/>
                  </a:lnTo>
                  <a:lnTo>
                    <a:pt x="53" y="554"/>
                  </a:lnTo>
                  <a:lnTo>
                    <a:pt x="60" y="554"/>
                  </a:lnTo>
                  <a:lnTo>
                    <a:pt x="396" y="554"/>
                  </a:lnTo>
                  <a:lnTo>
                    <a:pt x="408" y="512"/>
                  </a:lnTo>
                  <a:lnTo>
                    <a:pt x="409" y="509"/>
                  </a:lnTo>
                  <a:lnTo>
                    <a:pt x="411" y="50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9" name="Freeform 1162">
              <a:extLst>
                <a:ext uri="{FF2B5EF4-FFF2-40B4-BE49-F238E27FC236}">
                  <a16:creationId xmlns:a16="http://schemas.microsoft.com/office/drawing/2014/main" xmlns="" id="{ACA6B076-61E2-4FF2-A002-3BAC97091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22550"/>
              <a:ext cx="69850" cy="9525"/>
            </a:xfrm>
            <a:custGeom>
              <a:avLst/>
              <a:gdLst>
                <a:gd name="T0" fmla="*/ 164 w 176"/>
                <a:gd name="T1" fmla="*/ 0 h 25"/>
                <a:gd name="T2" fmla="*/ 12 w 176"/>
                <a:gd name="T3" fmla="*/ 0 h 25"/>
                <a:gd name="T4" fmla="*/ 7 w 176"/>
                <a:gd name="T5" fmla="*/ 1 h 25"/>
                <a:gd name="T6" fmla="*/ 4 w 176"/>
                <a:gd name="T7" fmla="*/ 4 h 25"/>
                <a:gd name="T8" fmla="*/ 1 w 176"/>
                <a:gd name="T9" fmla="*/ 7 h 25"/>
                <a:gd name="T10" fmla="*/ 0 w 176"/>
                <a:gd name="T11" fmla="*/ 12 h 25"/>
                <a:gd name="T12" fmla="*/ 1 w 176"/>
                <a:gd name="T13" fmla="*/ 18 h 25"/>
                <a:gd name="T14" fmla="*/ 4 w 176"/>
                <a:gd name="T15" fmla="*/ 21 h 25"/>
                <a:gd name="T16" fmla="*/ 7 w 176"/>
                <a:gd name="T17" fmla="*/ 24 h 25"/>
                <a:gd name="T18" fmla="*/ 12 w 176"/>
                <a:gd name="T19" fmla="*/ 25 h 25"/>
                <a:gd name="T20" fmla="*/ 164 w 176"/>
                <a:gd name="T21" fmla="*/ 25 h 25"/>
                <a:gd name="T22" fmla="*/ 168 w 176"/>
                <a:gd name="T23" fmla="*/ 24 h 25"/>
                <a:gd name="T24" fmla="*/ 172 w 176"/>
                <a:gd name="T25" fmla="*/ 21 h 25"/>
                <a:gd name="T26" fmla="*/ 175 w 176"/>
                <a:gd name="T27" fmla="*/ 18 h 25"/>
                <a:gd name="T28" fmla="*/ 176 w 176"/>
                <a:gd name="T29" fmla="*/ 12 h 25"/>
                <a:gd name="T30" fmla="*/ 175 w 176"/>
                <a:gd name="T31" fmla="*/ 7 h 25"/>
                <a:gd name="T32" fmla="*/ 172 w 176"/>
                <a:gd name="T33" fmla="*/ 4 h 25"/>
                <a:gd name="T34" fmla="*/ 168 w 176"/>
                <a:gd name="T35" fmla="*/ 1 h 25"/>
                <a:gd name="T36" fmla="*/ 164 w 176"/>
                <a:gd name="T3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5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4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8"/>
                  </a:lnTo>
                  <a:lnTo>
                    <a:pt x="4" y="21"/>
                  </a:lnTo>
                  <a:lnTo>
                    <a:pt x="7" y="24"/>
                  </a:lnTo>
                  <a:lnTo>
                    <a:pt x="12" y="25"/>
                  </a:lnTo>
                  <a:lnTo>
                    <a:pt x="164" y="25"/>
                  </a:lnTo>
                  <a:lnTo>
                    <a:pt x="168" y="24"/>
                  </a:lnTo>
                  <a:lnTo>
                    <a:pt x="172" y="21"/>
                  </a:lnTo>
                  <a:lnTo>
                    <a:pt x="175" y="18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4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0" name="Freeform 1163">
              <a:extLst>
                <a:ext uri="{FF2B5EF4-FFF2-40B4-BE49-F238E27FC236}">
                  <a16:creationId xmlns:a16="http://schemas.microsoft.com/office/drawing/2014/main" xmlns="" id="{430041FE-A5BC-456F-85E7-0E6E667DE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300" y="2516188"/>
              <a:ext cx="104775" cy="82550"/>
            </a:xfrm>
            <a:custGeom>
              <a:avLst/>
              <a:gdLst>
                <a:gd name="T0" fmla="*/ 253 w 266"/>
                <a:gd name="T1" fmla="*/ 205 h 205"/>
                <a:gd name="T2" fmla="*/ 263 w 266"/>
                <a:gd name="T3" fmla="*/ 202 h 205"/>
                <a:gd name="T4" fmla="*/ 266 w 266"/>
                <a:gd name="T5" fmla="*/ 193 h 205"/>
                <a:gd name="T6" fmla="*/ 265 w 266"/>
                <a:gd name="T7" fmla="*/ 56 h 205"/>
                <a:gd name="T8" fmla="*/ 258 w 266"/>
                <a:gd name="T9" fmla="*/ 49 h 205"/>
                <a:gd name="T10" fmla="*/ 217 w 266"/>
                <a:gd name="T11" fmla="*/ 48 h 205"/>
                <a:gd name="T12" fmla="*/ 205 w 266"/>
                <a:gd name="T13" fmla="*/ 43 h 205"/>
                <a:gd name="T14" fmla="*/ 200 w 266"/>
                <a:gd name="T15" fmla="*/ 32 h 205"/>
                <a:gd name="T16" fmla="*/ 192 w 266"/>
                <a:gd name="T17" fmla="*/ 19 h 205"/>
                <a:gd name="T18" fmla="*/ 178 w 266"/>
                <a:gd name="T19" fmla="*/ 9 h 205"/>
                <a:gd name="T20" fmla="*/ 169 w 266"/>
                <a:gd name="T21" fmla="*/ 5 h 205"/>
                <a:gd name="T22" fmla="*/ 166 w 266"/>
                <a:gd name="T23" fmla="*/ 4 h 205"/>
                <a:gd name="T24" fmla="*/ 162 w 266"/>
                <a:gd name="T25" fmla="*/ 4 h 205"/>
                <a:gd name="T26" fmla="*/ 158 w 266"/>
                <a:gd name="T27" fmla="*/ 3 h 205"/>
                <a:gd name="T28" fmla="*/ 154 w 266"/>
                <a:gd name="T29" fmla="*/ 2 h 205"/>
                <a:gd name="T30" fmla="*/ 150 w 266"/>
                <a:gd name="T31" fmla="*/ 1 h 205"/>
                <a:gd name="T32" fmla="*/ 145 w 266"/>
                <a:gd name="T33" fmla="*/ 1 h 205"/>
                <a:gd name="T34" fmla="*/ 140 w 266"/>
                <a:gd name="T35" fmla="*/ 0 h 205"/>
                <a:gd name="T36" fmla="*/ 131 w 266"/>
                <a:gd name="T37" fmla="*/ 0 h 205"/>
                <a:gd name="T38" fmla="*/ 125 w 266"/>
                <a:gd name="T39" fmla="*/ 1 h 205"/>
                <a:gd name="T40" fmla="*/ 121 w 266"/>
                <a:gd name="T41" fmla="*/ 1 h 205"/>
                <a:gd name="T42" fmla="*/ 117 w 266"/>
                <a:gd name="T43" fmla="*/ 2 h 205"/>
                <a:gd name="T44" fmla="*/ 113 w 266"/>
                <a:gd name="T45" fmla="*/ 3 h 205"/>
                <a:gd name="T46" fmla="*/ 110 w 266"/>
                <a:gd name="T47" fmla="*/ 4 h 205"/>
                <a:gd name="T48" fmla="*/ 106 w 266"/>
                <a:gd name="T49" fmla="*/ 4 h 205"/>
                <a:gd name="T50" fmla="*/ 102 w 266"/>
                <a:gd name="T51" fmla="*/ 5 h 205"/>
                <a:gd name="T52" fmla="*/ 92 w 266"/>
                <a:gd name="T53" fmla="*/ 9 h 205"/>
                <a:gd name="T54" fmla="*/ 79 w 266"/>
                <a:gd name="T55" fmla="*/ 19 h 205"/>
                <a:gd name="T56" fmla="*/ 70 w 266"/>
                <a:gd name="T57" fmla="*/ 32 h 205"/>
                <a:gd name="T58" fmla="*/ 65 w 266"/>
                <a:gd name="T59" fmla="*/ 43 h 205"/>
                <a:gd name="T60" fmla="*/ 55 w 266"/>
                <a:gd name="T61" fmla="*/ 48 h 205"/>
                <a:gd name="T62" fmla="*/ 9 w 266"/>
                <a:gd name="T63" fmla="*/ 49 h 205"/>
                <a:gd name="T64" fmla="*/ 1 w 266"/>
                <a:gd name="T65" fmla="*/ 56 h 205"/>
                <a:gd name="T66" fmla="*/ 0 w 266"/>
                <a:gd name="T67" fmla="*/ 193 h 205"/>
                <a:gd name="T68" fmla="*/ 5 w 266"/>
                <a:gd name="T69" fmla="*/ 202 h 205"/>
                <a:gd name="T70" fmla="*/ 13 w 266"/>
                <a:gd name="T71" fmla="*/ 205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66" h="205">
                  <a:moveTo>
                    <a:pt x="13" y="205"/>
                  </a:moveTo>
                  <a:lnTo>
                    <a:pt x="253" y="205"/>
                  </a:lnTo>
                  <a:lnTo>
                    <a:pt x="258" y="204"/>
                  </a:lnTo>
                  <a:lnTo>
                    <a:pt x="263" y="202"/>
                  </a:lnTo>
                  <a:lnTo>
                    <a:pt x="265" y="198"/>
                  </a:lnTo>
                  <a:lnTo>
                    <a:pt x="266" y="193"/>
                  </a:lnTo>
                  <a:lnTo>
                    <a:pt x="266" y="60"/>
                  </a:lnTo>
                  <a:lnTo>
                    <a:pt x="265" y="56"/>
                  </a:lnTo>
                  <a:lnTo>
                    <a:pt x="263" y="52"/>
                  </a:lnTo>
                  <a:lnTo>
                    <a:pt x="258" y="49"/>
                  </a:lnTo>
                  <a:lnTo>
                    <a:pt x="253" y="48"/>
                  </a:lnTo>
                  <a:lnTo>
                    <a:pt x="217" y="48"/>
                  </a:lnTo>
                  <a:lnTo>
                    <a:pt x="207" y="48"/>
                  </a:lnTo>
                  <a:lnTo>
                    <a:pt x="205" y="43"/>
                  </a:lnTo>
                  <a:lnTo>
                    <a:pt x="203" y="38"/>
                  </a:lnTo>
                  <a:lnTo>
                    <a:pt x="200" y="32"/>
                  </a:lnTo>
                  <a:lnTo>
                    <a:pt x="197" y="26"/>
                  </a:lnTo>
                  <a:lnTo>
                    <a:pt x="192" y="19"/>
                  </a:lnTo>
                  <a:lnTo>
                    <a:pt x="186" y="14"/>
                  </a:lnTo>
                  <a:lnTo>
                    <a:pt x="178" y="9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6" y="4"/>
                  </a:lnTo>
                  <a:lnTo>
                    <a:pt x="163" y="4"/>
                  </a:lnTo>
                  <a:lnTo>
                    <a:pt x="162" y="4"/>
                  </a:lnTo>
                  <a:lnTo>
                    <a:pt x="161" y="4"/>
                  </a:lnTo>
                  <a:lnTo>
                    <a:pt x="158" y="3"/>
                  </a:lnTo>
                  <a:lnTo>
                    <a:pt x="155" y="2"/>
                  </a:lnTo>
                  <a:lnTo>
                    <a:pt x="154" y="2"/>
                  </a:lnTo>
                  <a:lnTo>
                    <a:pt x="153" y="1"/>
                  </a:lnTo>
                  <a:lnTo>
                    <a:pt x="150" y="1"/>
                  </a:lnTo>
                  <a:lnTo>
                    <a:pt x="147" y="1"/>
                  </a:lnTo>
                  <a:lnTo>
                    <a:pt x="145" y="1"/>
                  </a:lnTo>
                  <a:lnTo>
                    <a:pt x="144" y="1"/>
                  </a:lnTo>
                  <a:lnTo>
                    <a:pt x="140" y="0"/>
                  </a:lnTo>
                  <a:lnTo>
                    <a:pt x="135" y="0"/>
                  </a:lnTo>
                  <a:lnTo>
                    <a:pt x="131" y="0"/>
                  </a:lnTo>
                  <a:lnTo>
                    <a:pt x="126" y="1"/>
                  </a:lnTo>
                  <a:lnTo>
                    <a:pt x="125" y="1"/>
                  </a:lnTo>
                  <a:lnTo>
                    <a:pt x="124" y="1"/>
                  </a:lnTo>
                  <a:lnTo>
                    <a:pt x="121" y="1"/>
                  </a:lnTo>
                  <a:lnTo>
                    <a:pt x="118" y="1"/>
                  </a:lnTo>
                  <a:lnTo>
                    <a:pt x="117" y="2"/>
                  </a:lnTo>
                  <a:lnTo>
                    <a:pt x="116" y="2"/>
                  </a:lnTo>
                  <a:lnTo>
                    <a:pt x="113" y="3"/>
                  </a:lnTo>
                  <a:lnTo>
                    <a:pt x="110" y="4"/>
                  </a:lnTo>
                  <a:lnTo>
                    <a:pt x="110" y="4"/>
                  </a:lnTo>
                  <a:lnTo>
                    <a:pt x="109" y="4"/>
                  </a:lnTo>
                  <a:lnTo>
                    <a:pt x="106" y="4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1" y="5"/>
                  </a:lnTo>
                  <a:lnTo>
                    <a:pt x="92" y="9"/>
                  </a:lnTo>
                  <a:lnTo>
                    <a:pt x="85" y="14"/>
                  </a:lnTo>
                  <a:lnTo>
                    <a:pt x="79" y="19"/>
                  </a:lnTo>
                  <a:lnTo>
                    <a:pt x="74" y="26"/>
                  </a:lnTo>
                  <a:lnTo>
                    <a:pt x="70" y="32"/>
                  </a:lnTo>
                  <a:lnTo>
                    <a:pt x="67" y="38"/>
                  </a:lnTo>
                  <a:lnTo>
                    <a:pt x="65" y="43"/>
                  </a:lnTo>
                  <a:lnTo>
                    <a:pt x="64" y="48"/>
                  </a:lnTo>
                  <a:lnTo>
                    <a:pt x="55" y="48"/>
                  </a:lnTo>
                  <a:lnTo>
                    <a:pt x="13" y="48"/>
                  </a:lnTo>
                  <a:lnTo>
                    <a:pt x="9" y="49"/>
                  </a:lnTo>
                  <a:lnTo>
                    <a:pt x="5" y="52"/>
                  </a:lnTo>
                  <a:lnTo>
                    <a:pt x="1" y="56"/>
                  </a:lnTo>
                  <a:lnTo>
                    <a:pt x="0" y="60"/>
                  </a:lnTo>
                  <a:lnTo>
                    <a:pt x="0" y="193"/>
                  </a:lnTo>
                  <a:lnTo>
                    <a:pt x="1" y="198"/>
                  </a:lnTo>
                  <a:lnTo>
                    <a:pt x="5" y="202"/>
                  </a:lnTo>
                  <a:lnTo>
                    <a:pt x="9" y="204"/>
                  </a:lnTo>
                  <a:lnTo>
                    <a:pt x="13" y="20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1" name="Freeform 1164">
              <a:extLst>
                <a:ext uri="{FF2B5EF4-FFF2-40B4-BE49-F238E27FC236}">
                  <a16:creationId xmlns:a16="http://schemas.microsoft.com/office/drawing/2014/main" xmlns="" id="{796704C1-487B-43FB-8336-10F28D9A4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1425" y="2767013"/>
              <a:ext cx="34925" cy="34925"/>
            </a:xfrm>
            <a:custGeom>
              <a:avLst/>
              <a:gdLst>
                <a:gd name="T0" fmla="*/ 0 w 88"/>
                <a:gd name="T1" fmla="*/ 88 h 88"/>
                <a:gd name="T2" fmla="*/ 88 w 88"/>
                <a:gd name="T3" fmla="*/ 64 h 88"/>
                <a:gd name="T4" fmla="*/ 25 w 88"/>
                <a:gd name="T5" fmla="*/ 0 h 88"/>
                <a:gd name="T6" fmla="*/ 0 w 88"/>
                <a:gd name="T7" fmla="*/ 8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88">
                  <a:moveTo>
                    <a:pt x="0" y="88"/>
                  </a:moveTo>
                  <a:lnTo>
                    <a:pt x="88" y="64"/>
                  </a:lnTo>
                  <a:lnTo>
                    <a:pt x="25" y="0"/>
                  </a:lnTo>
                  <a:lnTo>
                    <a:pt x="0" y="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2" name="Freeform 1165">
              <a:extLst>
                <a:ext uri="{FF2B5EF4-FFF2-40B4-BE49-F238E27FC236}">
                  <a16:creationId xmlns:a16="http://schemas.microsoft.com/office/drawing/2014/main" xmlns="" id="{C8AE7332-B168-4839-9413-70CF47DC3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5713" y="2701925"/>
              <a:ext cx="87313" cy="85725"/>
            </a:xfrm>
            <a:custGeom>
              <a:avLst/>
              <a:gdLst>
                <a:gd name="T0" fmla="*/ 0 w 218"/>
                <a:gd name="T1" fmla="*/ 145 h 218"/>
                <a:gd name="T2" fmla="*/ 73 w 218"/>
                <a:gd name="T3" fmla="*/ 218 h 218"/>
                <a:gd name="T4" fmla="*/ 218 w 218"/>
                <a:gd name="T5" fmla="*/ 74 h 218"/>
                <a:gd name="T6" fmla="*/ 144 w 218"/>
                <a:gd name="T7" fmla="*/ 0 h 218"/>
                <a:gd name="T8" fmla="*/ 0 w 218"/>
                <a:gd name="T9" fmla="*/ 145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8" h="218">
                  <a:moveTo>
                    <a:pt x="0" y="145"/>
                  </a:moveTo>
                  <a:lnTo>
                    <a:pt x="73" y="218"/>
                  </a:lnTo>
                  <a:lnTo>
                    <a:pt x="218" y="74"/>
                  </a:lnTo>
                  <a:lnTo>
                    <a:pt x="144" y="0"/>
                  </a:lnTo>
                  <a:lnTo>
                    <a:pt x="0" y="14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3" name="Freeform 1166">
              <a:extLst>
                <a:ext uri="{FF2B5EF4-FFF2-40B4-BE49-F238E27FC236}">
                  <a16:creationId xmlns:a16="http://schemas.microsoft.com/office/drawing/2014/main" xmlns="" id="{A26445E2-D268-4050-86CC-6EB1E5803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0800" y="2674938"/>
              <a:ext cx="49213" cy="49213"/>
            </a:xfrm>
            <a:custGeom>
              <a:avLst/>
              <a:gdLst>
                <a:gd name="T0" fmla="*/ 50 w 123"/>
                <a:gd name="T1" fmla="*/ 0 h 123"/>
                <a:gd name="T2" fmla="*/ 0 w 123"/>
                <a:gd name="T3" fmla="*/ 50 h 123"/>
                <a:gd name="T4" fmla="*/ 73 w 123"/>
                <a:gd name="T5" fmla="*/ 123 h 123"/>
                <a:gd name="T6" fmla="*/ 123 w 123"/>
                <a:gd name="T7" fmla="*/ 73 h 123"/>
                <a:gd name="T8" fmla="*/ 50 w 123"/>
                <a:gd name="T9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3" h="123">
                  <a:moveTo>
                    <a:pt x="50" y="0"/>
                  </a:moveTo>
                  <a:lnTo>
                    <a:pt x="0" y="50"/>
                  </a:lnTo>
                  <a:lnTo>
                    <a:pt x="73" y="123"/>
                  </a:lnTo>
                  <a:lnTo>
                    <a:pt x="123" y="73"/>
                  </a:lnTo>
                  <a:lnTo>
                    <a:pt x="5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4" name="Freeform 1167">
              <a:extLst>
                <a:ext uri="{FF2B5EF4-FFF2-40B4-BE49-F238E27FC236}">
                  <a16:creationId xmlns:a16="http://schemas.microsoft.com/office/drawing/2014/main" xmlns="" id="{4316318C-71C4-4159-B0E7-B80F0216B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51125"/>
              <a:ext cx="69850" cy="9525"/>
            </a:xfrm>
            <a:custGeom>
              <a:avLst/>
              <a:gdLst>
                <a:gd name="T0" fmla="*/ 164 w 176"/>
                <a:gd name="T1" fmla="*/ 0 h 23"/>
                <a:gd name="T2" fmla="*/ 12 w 176"/>
                <a:gd name="T3" fmla="*/ 0 h 23"/>
                <a:gd name="T4" fmla="*/ 7 w 176"/>
                <a:gd name="T5" fmla="*/ 1 h 23"/>
                <a:gd name="T6" fmla="*/ 4 w 176"/>
                <a:gd name="T7" fmla="*/ 3 h 23"/>
                <a:gd name="T8" fmla="*/ 1 w 176"/>
                <a:gd name="T9" fmla="*/ 7 h 23"/>
                <a:gd name="T10" fmla="*/ 0 w 176"/>
                <a:gd name="T11" fmla="*/ 12 h 23"/>
                <a:gd name="T12" fmla="*/ 1 w 176"/>
                <a:gd name="T13" fmla="*/ 16 h 23"/>
                <a:gd name="T14" fmla="*/ 4 w 176"/>
                <a:gd name="T15" fmla="*/ 20 h 23"/>
                <a:gd name="T16" fmla="*/ 7 w 176"/>
                <a:gd name="T17" fmla="*/ 23 h 23"/>
                <a:gd name="T18" fmla="*/ 12 w 176"/>
                <a:gd name="T19" fmla="*/ 23 h 23"/>
                <a:gd name="T20" fmla="*/ 164 w 176"/>
                <a:gd name="T21" fmla="*/ 23 h 23"/>
                <a:gd name="T22" fmla="*/ 168 w 176"/>
                <a:gd name="T23" fmla="*/ 23 h 23"/>
                <a:gd name="T24" fmla="*/ 172 w 176"/>
                <a:gd name="T25" fmla="*/ 20 h 23"/>
                <a:gd name="T26" fmla="*/ 175 w 176"/>
                <a:gd name="T27" fmla="*/ 16 h 23"/>
                <a:gd name="T28" fmla="*/ 176 w 176"/>
                <a:gd name="T29" fmla="*/ 12 h 23"/>
                <a:gd name="T30" fmla="*/ 175 w 176"/>
                <a:gd name="T31" fmla="*/ 7 h 23"/>
                <a:gd name="T32" fmla="*/ 172 w 176"/>
                <a:gd name="T33" fmla="*/ 3 h 23"/>
                <a:gd name="T34" fmla="*/ 168 w 176"/>
                <a:gd name="T35" fmla="*/ 1 h 23"/>
                <a:gd name="T36" fmla="*/ 164 w 176"/>
                <a:gd name="T3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3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3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5" name="Freeform 1168">
              <a:extLst>
                <a:ext uri="{FF2B5EF4-FFF2-40B4-BE49-F238E27FC236}">
                  <a16:creationId xmlns:a16="http://schemas.microsoft.com/office/drawing/2014/main" xmlns="" id="{527DBA08-4A05-4BCA-B844-A187DF7ED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79700"/>
              <a:ext cx="69850" cy="9525"/>
            </a:xfrm>
            <a:custGeom>
              <a:avLst/>
              <a:gdLst>
                <a:gd name="T0" fmla="*/ 176 w 176"/>
                <a:gd name="T1" fmla="*/ 11 h 23"/>
                <a:gd name="T2" fmla="*/ 175 w 176"/>
                <a:gd name="T3" fmla="*/ 7 h 23"/>
                <a:gd name="T4" fmla="*/ 172 w 176"/>
                <a:gd name="T5" fmla="*/ 3 h 23"/>
                <a:gd name="T6" fmla="*/ 168 w 176"/>
                <a:gd name="T7" fmla="*/ 1 h 23"/>
                <a:gd name="T8" fmla="*/ 164 w 176"/>
                <a:gd name="T9" fmla="*/ 0 h 23"/>
                <a:gd name="T10" fmla="*/ 12 w 176"/>
                <a:gd name="T11" fmla="*/ 0 h 23"/>
                <a:gd name="T12" fmla="*/ 7 w 176"/>
                <a:gd name="T13" fmla="*/ 1 h 23"/>
                <a:gd name="T14" fmla="*/ 4 w 176"/>
                <a:gd name="T15" fmla="*/ 3 h 23"/>
                <a:gd name="T16" fmla="*/ 1 w 176"/>
                <a:gd name="T17" fmla="*/ 7 h 23"/>
                <a:gd name="T18" fmla="*/ 0 w 176"/>
                <a:gd name="T19" fmla="*/ 11 h 23"/>
                <a:gd name="T20" fmla="*/ 1 w 176"/>
                <a:gd name="T21" fmla="*/ 16 h 23"/>
                <a:gd name="T22" fmla="*/ 4 w 176"/>
                <a:gd name="T23" fmla="*/ 20 h 23"/>
                <a:gd name="T24" fmla="*/ 7 w 176"/>
                <a:gd name="T25" fmla="*/ 22 h 23"/>
                <a:gd name="T26" fmla="*/ 12 w 176"/>
                <a:gd name="T27" fmla="*/ 23 h 23"/>
                <a:gd name="T28" fmla="*/ 164 w 176"/>
                <a:gd name="T29" fmla="*/ 23 h 23"/>
                <a:gd name="T30" fmla="*/ 168 w 176"/>
                <a:gd name="T31" fmla="*/ 22 h 23"/>
                <a:gd name="T32" fmla="*/ 172 w 176"/>
                <a:gd name="T33" fmla="*/ 20 h 23"/>
                <a:gd name="T34" fmla="*/ 175 w 176"/>
                <a:gd name="T35" fmla="*/ 16 h 23"/>
                <a:gd name="T36" fmla="*/ 176 w 176"/>
                <a:gd name="T37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76" y="11"/>
                  </a:move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2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2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6" name="Freeform 1169">
              <a:extLst>
                <a:ext uri="{FF2B5EF4-FFF2-40B4-BE49-F238E27FC236}">
                  <a16:creationId xmlns:a16="http://schemas.microsoft.com/office/drawing/2014/main" xmlns="" id="{4C89D2D4-8C61-4BC8-9EBB-1CC3995E9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708275"/>
              <a:ext cx="46038" cy="9525"/>
            </a:xfrm>
            <a:custGeom>
              <a:avLst/>
              <a:gdLst>
                <a:gd name="T0" fmla="*/ 12 w 115"/>
                <a:gd name="T1" fmla="*/ 0 h 24"/>
                <a:gd name="T2" fmla="*/ 7 w 115"/>
                <a:gd name="T3" fmla="*/ 1 h 24"/>
                <a:gd name="T4" fmla="*/ 4 w 115"/>
                <a:gd name="T5" fmla="*/ 3 h 24"/>
                <a:gd name="T6" fmla="*/ 1 w 115"/>
                <a:gd name="T7" fmla="*/ 8 h 24"/>
                <a:gd name="T8" fmla="*/ 0 w 115"/>
                <a:gd name="T9" fmla="*/ 12 h 24"/>
                <a:gd name="T10" fmla="*/ 1 w 115"/>
                <a:gd name="T11" fmla="*/ 17 h 24"/>
                <a:gd name="T12" fmla="*/ 4 w 115"/>
                <a:gd name="T13" fmla="*/ 21 h 24"/>
                <a:gd name="T14" fmla="*/ 7 w 115"/>
                <a:gd name="T15" fmla="*/ 23 h 24"/>
                <a:gd name="T16" fmla="*/ 12 w 115"/>
                <a:gd name="T17" fmla="*/ 24 h 24"/>
                <a:gd name="T18" fmla="*/ 103 w 115"/>
                <a:gd name="T19" fmla="*/ 24 h 24"/>
                <a:gd name="T20" fmla="*/ 108 w 115"/>
                <a:gd name="T21" fmla="*/ 23 h 24"/>
                <a:gd name="T22" fmla="*/ 112 w 115"/>
                <a:gd name="T23" fmla="*/ 21 h 24"/>
                <a:gd name="T24" fmla="*/ 114 w 115"/>
                <a:gd name="T25" fmla="*/ 17 h 24"/>
                <a:gd name="T26" fmla="*/ 115 w 115"/>
                <a:gd name="T27" fmla="*/ 12 h 24"/>
                <a:gd name="T28" fmla="*/ 114 w 115"/>
                <a:gd name="T29" fmla="*/ 8 h 24"/>
                <a:gd name="T30" fmla="*/ 112 w 115"/>
                <a:gd name="T31" fmla="*/ 3 h 24"/>
                <a:gd name="T32" fmla="*/ 108 w 115"/>
                <a:gd name="T33" fmla="*/ 1 h 24"/>
                <a:gd name="T34" fmla="*/ 103 w 115"/>
                <a:gd name="T35" fmla="*/ 0 h 24"/>
                <a:gd name="T36" fmla="*/ 12 w 115"/>
                <a:gd name="T3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5" h="24">
                  <a:moveTo>
                    <a:pt x="12" y="0"/>
                  </a:moveTo>
                  <a:lnTo>
                    <a:pt x="7" y="1"/>
                  </a:lnTo>
                  <a:lnTo>
                    <a:pt x="4" y="3"/>
                  </a:lnTo>
                  <a:lnTo>
                    <a:pt x="1" y="8"/>
                  </a:lnTo>
                  <a:lnTo>
                    <a:pt x="0" y="12"/>
                  </a:lnTo>
                  <a:lnTo>
                    <a:pt x="1" y="17"/>
                  </a:lnTo>
                  <a:lnTo>
                    <a:pt x="4" y="21"/>
                  </a:lnTo>
                  <a:lnTo>
                    <a:pt x="7" y="23"/>
                  </a:lnTo>
                  <a:lnTo>
                    <a:pt x="12" y="24"/>
                  </a:lnTo>
                  <a:lnTo>
                    <a:pt x="103" y="24"/>
                  </a:lnTo>
                  <a:lnTo>
                    <a:pt x="108" y="23"/>
                  </a:lnTo>
                  <a:lnTo>
                    <a:pt x="112" y="21"/>
                  </a:lnTo>
                  <a:lnTo>
                    <a:pt x="114" y="17"/>
                  </a:lnTo>
                  <a:lnTo>
                    <a:pt x="115" y="12"/>
                  </a:lnTo>
                  <a:lnTo>
                    <a:pt x="114" y="8"/>
                  </a:lnTo>
                  <a:lnTo>
                    <a:pt x="112" y="3"/>
                  </a:lnTo>
                  <a:lnTo>
                    <a:pt x="108" y="1"/>
                  </a:lnTo>
                  <a:lnTo>
                    <a:pt x="103" y="0"/>
                  </a:lnTo>
                  <a:lnTo>
                    <a:pt x="1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</p:grpSp>
      <p:sp>
        <p:nvSpPr>
          <p:cNvPr id="17" name="Oval 15">
            <a:extLst>
              <a:ext uri="{FF2B5EF4-FFF2-40B4-BE49-F238E27FC236}">
                <a16:creationId xmlns:a16="http://schemas.microsoft.com/office/drawing/2014/main" xmlns="" id="{BDB611C0-188C-4800-8C8D-7405100DC7C7}"/>
              </a:ext>
            </a:extLst>
          </p:cNvPr>
          <p:cNvSpPr/>
          <p:nvPr/>
        </p:nvSpPr>
        <p:spPr>
          <a:xfrm>
            <a:off x="8460432" y="311832"/>
            <a:ext cx="62018" cy="60730"/>
          </a:xfrm>
          <a:prstGeom prst="ellipse">
            <a:avLst/>
          </a:prstGeom>
          <a:solidFill>
            <a:srgbClr val="769BC9">
              <a:lumMod val="50000"/>
            </a:srgbClr>
          </a:solidFill>
          <a:ln w="38100" cap="flat" cmpd="sng" algn="ctr">
            <a:solidFill>
              <a:sysClr val="window" lastClr="FFFFFF"/>
            </a:solidFill>
            <a:prstDash val="solid"/>
            <a:miter lim="800000"/>
          </a:ln>
          <a:effectLst/>
        </p:spPr>
        <p:txBody>
          <a:bodyPr lIns="91204" tIns="45604" rIns="91204" bIns="45604" rtlCol="0" anchor="ctr"/>
          <a:lstStyle/>
          <a:p>
            <a:pPr algn="ctr" defTabSz="912031"/>
            <a:endParaRPr lang="en-US" sz="1600" kern="0" dirty="0">
              <a:solidFill>
                <a:prstClr val="white"/>
              </a:solidFill>
              <a:latin typeface="Calibri Light"/>
            </a:endParaRPr>
          </a:p>
        </p:txBody>
      </p:sp>
      <p:sp>
        <p:nvSpPr>
          <p:cNvPr id="18" name="TextBox 17"/>
          <p:cNvSpPr txBox="1"/>
          <p:nvPr/>
        </p:nvSpPr>
        <p:spPr>
          <a:xfrm>
            <a:off x="8026763" y="19891"/>
            <a:ext cx="1488860" cy="307542"/>
          </a:xfrm>
          <a:prstGeom prst="rect">
            <a:avLst/>
          </a:prstGeom>
          <a:noFill/>
        </p:spPr>
        <p:txBody>
          <a:bodyPr wrap="square" lIns="91204" tIns="45604" rIns="91204" bIns="45604" rtlCol="0">
            <a:spAutoFit/>
          </a:bodyPr>
          <a:lstStyle/>
          <a:p>
            <a:pPr defTabSz="912031">
              <a:defRPr/>
            </a:pPr>
            <a:r>
              <a:rPr lang="ru-RU" sz="1400" b="1" kern="0" dirty="0">
                <a:solidFill>
                  <a:srgbClr val="FFFFFF"/>
                </a:solidFill>
              </a:rPr>
              <a:t>млн рублей</a:t>
            </a:r>
          </a:p>
        </p:txBody>
      </p:sp>
    </p:spTree>
    <p:extLst>
      <p:ext uri="{BB962C8B-B14F-4D97-AF65-F5344CB8AC3E}">
        <p14:creationId xmlns:p14="http://schemas.microsoft.com/office/powerpoint/2010/main" val="411391866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100">
        <p14:switch dir="r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alphaModFix amt="88000"/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" name="Рисунок 18"/>
          <p:cNvPicPr>
            <a:picLocks noChangeAspect="1"/>
          </p:cNvPicPr>
          <p:nvPr/>
        </p:nvPicPr>
        <p:blipFill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rightnessContrast bright="20000"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9708" y="1765346"/>
            <a:ext cx="5112568" cy="3286026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sp>
        <p:nvSpPr>
          <p:cNvPr id="2" name="Freeform 39"/>
          <p:cNvSpPr>
            <a:spLocks noEditPoints="1"/>
          </p:cNvSpPr>
          <p:nvPr/>
        </p:nvSpPr>
        <p:spPr bwMode="auto">
          <a:xfrm>
            <a:off x="774438" y="199898"/>
            <a:ext cx="7200800" cy="1006984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088" tIns="45546" rIns="91088" bIns="45546" numCol="1" anchor="t" anchorCtr="0" compatLnSpc="1">
            <a:prstTxWarp prst="textNoShape">
              <a:avLst/>
            </a:prstTxWarp>
          </a:bodyPr>
          <a:lstStyle/>
          <a:p>
            <a:pPr defTabSz="910733">
              <a:defRPr/>
            </a:pPr>
            <a:endParaRPr lang="en-US" kern="0">
              <a:solidFill>
                <a:srgbClr val="4472C4">
                  <a:lumMod val="75000"/>
                </a:srgbClr>
              </a:solidFill>
            </a:endParaRPr>
          </a:p>
        </p:txBody>
      </p:sp>
      <p:sp>
        <p:nvSpPr>
          <p:cNvPr id="3" name="Google Shape;63;p13"/>
          <p:cNvSpPr txBox="1">
            <a:spLocks/>
          </p:cNvSpPr>
          <p:nvPr/>
        </p:nvSpPr>
        <p:spPr>
          <a:xfrm>
            <a:off x="683588" y="240709"/>
            <a:ext cx="7776864" cy="7735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021" tIns="91021" rIns="91021" bIns="91021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9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МУНИЦИПАЛЬНАЯ ПРОГРАММА</a:t>
            </a:r>
          </a:p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9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«РАЗВИТИЕ КУЛЬТУРЫ В ГОРОДЕ КОМСОМОЛЬСКЕ-НА-АМУРЕ»</a:t>
            </a:r>
          </a:p>
        </p:txBody>
      </p:sp>
      <p:sp>
        <p:nvSpPr>
          <p:cNvPr id="4" name="Прямоугольник 3"/>
          <p:cNvSpPr/>
          <p:nvPr/>
        </p:nvSpPr>
        <p:spPr>
          <a:xfrm>
            <a:off x="251520" y="1211581"/>
            <a:ext cx="8712968" cy="569152"/>
          </a:xfrm>
          <a:prstGeom prst="rect">
            <a:avLst/>
          </a:prstGeom>
        </p:spPr>
        <p:txBody>
          <a:bodyPr wrap="square" lIns="91204" tIns="45604" rIns="91204" bIns="45604">
            <a:spAutoFit/>
          </a:bodyPr>
          <a:lstStyle/>
          <a:p>
            <a:pPr algn="just" defTabSz="912031">
              <a:defRPr/>
            </a:pPr>
            <a:r>
              <a:rPr lang="ru-RU" sz="1600" b="1" i="1" u="sng" kern="0" dirty="0">
                <a:solidFill>
                  <a:srgbClr val="000000"/>
                </a:solidFill>
              </a:rPr>
              <a:t>Цель муниципальной программы</a:t>
            </a:r>
            <a:r>
              <a:rPr lang="ru-RU" sz="1600" b="1" i="1" kern="0" dirty="0">
                <a:solidFill>
                  <a:srgbClr val="000000"/>
                </a:solidFill>
              </a:rPr>
              <a:t> </a:t>
            </a:r>
            <a:r>
              <a:rPr lang="ru-RU" sz="1500" b="1" i="1" kern="0" dirty="0">
                <a:solidFill>
                  <a:srgbClr val="000000"/>
                </a:solidFill>
              </a:rPr>
              <a:t>- </a:t>
            </a:r>
            <a:r>
              <a:rPr lang="ru-RU" sz="1500" b="1" kern="0" dirty="0">
                <a:solidFill>
                  <a:srgbClr val="000000"/>
                </a:solidFill>
              </a:rPr>
              <a:t>удовлетворение потребностей населения города Комсомольск-на-Амуре и его гостей услугами в сфере культуры</a:t>
            </a:r>
          </a:p>
        </p:txBody>
      </p:sp>
      <p:graphicFrame>
        <p:nvGraphicFramePr>
          <p:cNvPr id="5" name="Таблица 4">
            <a:extLst>
              <a:ext uri="{FF2B5EF4-FFF2-40B4-BE49-F238E27FC236}">
                <a16:creationId xmlns:a16="http://schemas.microsoft.com/office/drawing/2014/main" xmlns="" id="{317C8867-CA40-4227-8067-B2D5E336EFA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34804414"/>
              </p:ext>
            </p:extLst>
          </p:nvPr>
        </p:nvGraphicFramePr>
        <p:xfrm>
          <a:off x="260584" y="1807031"/>
          <a:ext cx="8622872" cy="3238835"/>
        </p:xfrm>
        <a:graphic>
          <a:graphicData uri="http://schemas.openxmlformats.org/drawingml/2006/table">
            <a:tbl>
              <a:tblPr/>
              <a:tblGrid>
                <a:gridCol w="458264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3421104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855072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2060876888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2174776356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4055745400"/>
                    </a:ext>
                  </a:extLst>
                </a:gridCol>
              </a:tblGrid>
              <a:tr h="432011"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№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п/п</a:t>
                      </a:r>
                      <a:endParaRPr kumimoji="0" lang="ru-RU" altLang="ru-RU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Перечень основных показателей </a:t>
                      </a:r>
                      <a:endParaRPr kumimoji="0" lang="ru-RU" altLang="ru-RU" sz="11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муниципальной </a:t>
                      </a: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программы</a:t>
                      </a:r>
                      <a:endParaRPr kumimoji="0" lang="ru-RU" altLang="ru-RU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827088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235075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43063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Ед. изм.</a:t>
                      </a:r>
                      <a:endParaRPr kumimoji="0" lang="ru-RU" altLang="ru-RU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+mn-ea"/>
                          <a:cs typeface="+mn-cs"/>
                        </a:rPr>
                        <a:t>2023 </a:t>
                      </a:r>
                      <a:r>
                        <a:rPr kumimoji="0" lang="ru-RU" altLang="ru-RU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+mn-ea"/>
                          <a:cs typeface="+mn-cs"/>
                        </a:rPr>
                        <a:t>год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+mn-ea"/>
                          <a:cs typeface="+mn-cs"/>
                        </a:rPr>
                        <a:t>(факт)</a:t>
                      </a:r>
                    </a:p>
                  </a:txBody>
                  <a:tcPr marL="93608" marR="93608" marT="38303" marB="3830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2024 </a:t>
                      </a: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(оценка)</a:t>
                      </a:r>
                    </a:p>
                  </a:txBody>
                  <a:tcPr marL="93614" marR="93614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2025 </a:t>
                      </a: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3614" marR="93614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2026 </a:t>
                      </a: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3614" marR="93614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2027 </a:t>
                      </a: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3614" marR="93614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65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360040"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1.</a:t>
                      </a:r>
                      <a:endParaRPr kumimoji="0" lang="ru-RU" altLang="ru-RU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BBB59">
                        <a:lumMod val="20000"/>
                        <a:lumOff val="80000"/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827088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235075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43063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Индекс удовлетворённости населения качеством и доступностью услуг в сфере культуры</a:t>
                      </a:r>
                    </a:p>
                  </a:txBody>
                  <a:tcPr marL="93614" marR="93614" marT="38322" marB="3832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BBB59">
                        <a:lumMod val="20000"/>
                        <a:lumOff val="80000"/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%,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не менее</a:t>
                      </a:r>
                    </a:p>
                  </a:txBody>
                  <a:tcPr marL="93614" marR="93614" marT="38322" marB="3832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84,0</a:t>
                      </a:r>
                      <a:endParaRPr kumimoji="0" lang="ru-RU" altLang="ru-RU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14" marR="93614" marT="38322" marB="3832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83,5</a:t>
                      </a:r>
                      <a:endParaRPr kumimoji="0" lang="ru-RU" altLang="ru-RU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14" marR="93614" marT="38322" marB="3832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85,0</a:t>
                      </a:r>
                      <a:endParaRPr kumimoji="0" lang="ru-RU" altLang="ru-RU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14" marR="93614" marT="38322" marB="3832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85,0</a:t>
                      </a:r>
                      <a:endParaRPr kumimoji="0" lang="ru-RU" altLang="ru-RU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14" marR="93614" marT="38322" marB="3832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85,0</a:t>
                      </a:r>
                      <a:endParaRPr kumimoji="0" lang="ru-RU" altLang="ru-RU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14" marR="93614" marT="38322" marB="3832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482652"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2.</a:t>
                      </a:r>
                      <a:endParaRPr kumimoji="0" lang="ru-RU" altLang="ru-RU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BBB59">
                        <a:lumMod val="20000"/>
                        <a:lumOff val="80000"/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827088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235075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43063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1370512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1713155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055767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239838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2740994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algn="just"/>
                      <a:r>
                        <a:rPr kumimoji="0" lang="ru-RU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Доля детей, обучающихся в детских школах искусств, в общей численности учащихся детей в возрасте от 7 до 18 лет</a:t>
                      </a:r>
                    </a:p>
                  </a:txBody>
                  <a:tcPr marL="93614" marR="93614" marT="38322" marB="3832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BBB59">
                        <a:lumMod val="20000"/>
                        <a:lumOff val="80000"/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%,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не менее</a:t>
                      </a:r>
                    </a:p>
                  </a:txBody>
                  <a:tcPr marL="93614" marR="93614" marT="38322" marB="3832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10,2</a:t>
                      </a:r>
                      <a:endParaRPr kumimoji="0" lang="ru-RU" altLang="ru-RU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14" marR="93614" marT="38322" marB="3832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8,2</a:t>
                      </a:r>
                      <a:endParaRPr kumimoji="0" lang="ru-RU" altLang="ru-RU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14" marR="93614" marT="38322" marB="3832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8,2</a:t>
                      </a:r>
                      <a:endParaRPr kumimoji="0" lang="ru-RU" altLang="ru-RU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14" marR="93614" marT="38322" marB="3832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8,2</a:t>
                      </a:r>
                      <a:endParaRPr kumimoji="0" lang="ru-RU" altLang="ru-RU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14" marR="93614" marT="38322" marB="3832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8,2</a:t>
                      </a:r>
                      <a:endParaRPr kumimoji="0" lang="ru-RU" altLang="ru-RU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14" marR="93614" marT="38322" marB="3832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236877"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3.</a:t>
                      </a: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BBB59">
                        <a:lumMod val="20000"/>
                        <a:lumOff val="80000"/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342614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685256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027884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1370512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1713155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055767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239838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2740994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Число посещений учреждений культуры</a:t>
                      </a:r>
                      <a:endParaRPr kumimoji="0" lang="ru-RU" altLang="ru-RU" sz="11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14" marR="93614" marT="38322" marB="3832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BBB59">
                        <a:lumMod val="20000"/>
                        <a:lumOff val="80000"/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тыс. чел</a:t>
                      </a:r>
                    </a:p>
                  </a:txBody>
                  <a:tcPr marL="93614" marR="93614" marT="38322" marB="3832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599,8</a:t>
                      </a:r>
                      <a:endParaRPr kumimoji="0" lang="ru-RU" altLang="ru-RU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14" marR="93614" marT="38322" marB="3832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587,4</a:t>
                      </a:r>
                      <a:endParaRPr kumimoji="0" lang="ru-RU" altLang="ru-RU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14" marR="93614" marT="38322" marB="3832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587,4</a:t>
                      </a:r>
                      <a:endParaRPr kumimoji="0" lang="ru-RU" altLang="ru-RU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14" marR="93614" marT="38322" marB="3832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587,4</a:t>
                      </a:r>
                      <a:endParaRPr kumimoji="0" lang="ru-RU" altLang="ru-RU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14" marR="93614" marT="38322" marB="3832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587,4</a:t>
                      </a:r>
                      <a:endParaRPr kumimoji="0" lang="ru-RU" altLang="ru-RU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14" marR="93614" marT="38322" marB="3832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338636"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4.</a:t>
                      </a:r>
                      <a:endParaRPr kumimoji="0" lang="ru-RU" altLang="ru-RU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BBB59">
                        <a:lumMod val="20000"/>
                        <a:lumOff val="80000"/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846138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254125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62113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701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273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845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417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989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Охват населения библиотечным обслуживанием, с учетом удаленных пользователей</a:t>
                      </a:r>
                      <a:endParaRPr kumimoji="0" lang="ru-RU" altLang="ru-RU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+mn-cs"/>
                      </a:endParaRPr>
                    </a:p>
                  </a:txBody>
                  <a:tcPr marL="93614" marR="93614" marT="38322" marB="3832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BBB59">
                        <a:lumMod val="20000"/>
                        <a:lumOff val="80000"/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%,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не менее</a:t>
                      </a:r>
                      <a:endParaRPr kumimoji="0" lang="ru-RU" altLang="ru-RU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14" marR="93614" marT="38322" marB="3832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106,0</a:t>
                      </a:r>
                      <a:endParaRPr kumimoji="0" lang="ru-RU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+mn-cs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95,0</a:t>
                      </a:r>
                      <a:endParaRPr kumimoji="0" lang="ru-RU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+mn-cs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95,0</a:t>
                      </a:r>
                      <a:endParaRPr kumimoji="0" lang="ru-RU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+mn-cs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95,0</a:t>
                      </a:r>
                      <a:endParaRPr kumimoji="0" lang="ru-RU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+mn-cs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95,0</a:t>
                      </a:r>
                      <a:endParaRPr kumimoji="0" lang="ru-RU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+mn-cs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346432"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5.</a:t>
                      </a: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BBB59">
                        <a:lumMod val="20000"/>
                        <a:lumOff val="80000"/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Посещаемость музейных учреждений на 1 тыс. человек населения в год</a:t>
                      </a:r>
                      <a:endParaRPr kumimoji="0" lang="ru-RU" altLang="ru-RU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+mn-cs"/>
                      </a:endParaRPr>
                    </a:p>
                  </a:txBody>
                  <a:tcPr marL="93614" marR="93614" marT="38322" marB="3832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BBB59">
                        <a:lumMod val="20000"/>
                        <a:lumOff val="80000"/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100" b="1" dirty="0">
                          <a:effectLst/>
                          <a:latin typeface="Times New Roman"/>
                          <a:ea typeface="Times New Roman"/>
                        </a:rPr>
                        <a:t>кол-во</a:t>
                      </a:r>
                    </a:p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ru-RU" sz="1100" b="1" dirty="0">
                          <a:effectLst/>
                          <a:latin typeface="Times New Roman"/>
                          <a:ea typeface="Times New Roman"/>
                        </a:rPr>
                        <a:t>посещений </a:t>
                      </a: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530</a:t>
                      </a:r>
                      <a:endParaRPr kumimoji="0" lang="ru-RU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+mn-cs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530</a:t>
                      </a:r>
                      <a:endParaRPr kumimoji="0" lang="ru-RU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+mn-cs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530</a:t>
                      </a:r>
                      <a:endParaRPr kumimoji="0" lang="ru-RU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+mn-cs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530</a:t>
                      </a:r>
                      <a:endParaRPr kumimoji="0" lang="ru-RU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+mn-cs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530</a:t>
                      </a:r>
                      <a:endParaRPr kumimoji="0" lang="ru-RU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+mn-cs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249560"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6.</a:t>
                      </a: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BBB59">
                        <a:lumMod val="20000"/>
                        <a:lumOff val="80000"/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Среднее число зрителей на мероприятиях театра</a:t>
                      </a:r>
                      <a:endParaRPr kumimoji="0" lang="ru-RU" altLang="ru-RU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+mn-cs"/>
                      </a:endParaRPr>
                    </a:p>
                  </a:txBody>
                  <a:tcPr marL="93614" marR="93614" marT="38322" marB="3832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BBB59">
                        <a:lumMod val="20000"/>
                        <a:lumOff val="80000"/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%,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не менее</a:t>
                      </a:r>
                      <a:endParaRPr kumimoji="0" lang="ru-RU" altLang="ru-RU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73,0</a:t>
                      </a:r>
                      <a:endParaRPr kumimoji="0" lang="ru-RU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+mn-cs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57,0</a:t>
                      </a:r>
                      <a:endParaRPr kumimoji="0" lang="ru-RU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+mn-cs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57,0</a:t>
                      </a:r>
                      <a:endParaRPr kumimoji="0" lang="ru-RU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+mn-cs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57,0</a:t>
                      </a:r>
                      <a:endParaRPr kumimoji="0" lang="ru-RU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+mn-cs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57,0</a:t>
                      </a:r>
                      <a:endParaRPr kumimoji="0" lang="ru-RU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+mn-cs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  <a:tr h="236252"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7.</a:t>
                      </a: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BBB59">
                        <a:lumMod val="20000"/>
                        <a:lumOff val="80000"/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Средняя численность посетителей мероприятий Зооцентра</a:t>
                      </a:r>
                      <a:endParaRPr kumimoji="0" lang="ru-RU" altLang="ru-RU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+mn-cs"/>
                      </a:endParaRPr>
                    </a:p>
                  </a:txBody>
                  <a:tcPr marL="93614" marR="93614" marT="38322" marB="3832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BBB59">
                        <a:lumMod val="20000"/>
                        <a:lumOff val="80000"/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тыс</a:t>
                      </a:r>
                      <a:r>
                        <a:rPr kumimoji="0" lang="ru-RU" sz="1100" b="1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. чел.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ru-RU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+mn-cs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70,0</a:t>
                      </a:r>
                      <a:endParaRPr kumimoji="0" lang="ru-RU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+mn-cs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65,1</a:t>
                      </a:r>
                      <a:endParaRPr kumimoji="0" lang="ru-RU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+mn-cs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65,1</a:t>
                      </a:r>
                      <a:endParaRPr kumimoji="0" lang="ru-RU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+mn-cs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65,1</a:t>
                      </a:r>
                      <a:endParaRPr kumimoji="0" lang="ru-RU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+mn-cs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65,1</a:t>
                      </a:r>
                      <a:endParaRPr kumimoji="0" lang="ru-RU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+mn-cs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4613534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100">
        <p14:switch dir="r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alphaModFix amt="88000"/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" name="Рисунок 19"/>
          <p:cNvPicPr>
            <a:picLocks noChangeAspect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718" r="5205"/>
          <a:stretch/>
        </p:blipFill>
        <p:spPr>
          <a:xfrm>
            <a:off x="3131840" y="2067694"/>
            <a:ext cx="5880374" cy="2952328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sp>
        <p:nvSpPr>
          <p:cNvPr id="2" name="Freeform 39"/>
          <p:cNvSpPr>
            <a:spLocks noEditPoints="1"/>
          </p:cNvSpPr>
          <p:nvPr/>
        </p:nvSpPr>
        <p:spPr bwMode="auto">
          <a:xfrm>
            <a:off x="1380459" y="195222"/>
            <a:ext cx="6552728" cy="1151658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088" tIns="45546" rIns="91088" bIns="45546" numCol="1" anchor="t" anchorCtr="0" compatLnSpc="1">
            <a:prstTxWarp prst="textNoShape">
              <a:avLst/>
            </a:prstTxWarp>
          </a:bodyPr>
          <a:lstStyle/>
          <a:p>
            <a:pPr defTabSz="910733">
              <a:defRPr/>
            </a:pPr>
            <a:endParaRPr lang="en-US" kern="0">
              <a:solidFill>
                <a:srgbClr val="4472C4">
                  <a:lumMod val="75000"/>
                </a:srgbClr>
              </a:solidFill>
            </a:endParaRPr>
          </a:p>
        </p:txBody>
      </p:sp>
      <p:sp>
        <p:nvSpPr>
          <p:cNvPr id="3" name="Google Shape;63;p13"/>
          <p:cNvSpPr txBox="1">
            <a:spLocks/>
          </p:cNvSpPr>
          <p:nvPr/>
        </p:nvSpPr>
        <p:spPr>
          <a:xfrm>
            <a:off x="1043608" y="285292"/>
            <a:ext cx="7514436" cy="97151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021" tIns="91021" rIns="91021" bIns="91021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9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МУНИЦИПАЛЬНАЯ ПРОГРАММА</a:t>
            </a:r>
          </a:p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9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«РАЗВИТИЕ МОЛОДЕЖНОЙ ПОЛИТИКИ В ГОРОДЕ </a:t>
            </a:r>
          </a:p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9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КОМСОМОЛЬСКЕ-НА-АМУРЕ»</a:t>
            </a:r>
          </a:p>
        </p:txBody>
      </p:sp>
      <p:graphicFrame>
        <p:nvGraphicFramePr>
          <p:cNvPr id="6" name="Group 1268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740082081"/>
              </p:ext>
            </p:extLst>
          </p:nvPr>
        </p:nvGraphicFramePr>
        <p:xfrm>
          <a:off x="449114" y="2280826"/>
          <a:ext cx="8389562" cy="1371044"/>
        </p:xfrm>
        <a:graphic>
          <a:graphicData uri="http://schemas.openxmlformats.org/drawingml/2006/table">
            <a:tbl>
              <a:tblPr/>
              <a:tblGrid>
                <a:gridCol w="4069082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1008112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</a:tblGrid>
              <a:tr h="400487"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Наименование основных направлений расходов</a:t>
                      </a:r>
                    </a:p>
                  </a:txBody>
                  <a:tcPr marL="91428" marR="91428" marT="45561" marB="45561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2023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год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(факт)</a:t>
                      </a:r>
                    </a:p>
                  </a:txBody>
                  <a:tcPr marL="91428" marR="91428"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2024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(оценка)</a:t>
                      </a:r>
                    </a:p>
                  </a:txBody>
                  <a:tcPr marL="91435" marR="91435" marT="45620" marB="4562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2025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1435" marR="91435" marT="45620" marB="4562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2026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1435" marR="91435" marT="45620" marB="4562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2027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1435" marR="91435" marT="45620" marB="4562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407096"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846138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254125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62113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701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273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845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417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989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Вовлечение молодежи в социальную практику, городские мероприятия, проекты и программы поддержки молодежи</a:t>
                      </a:r>
                    </a:p>
                  </a:txBody>
                  <a:tcPr marL="91424" marR="91424" marT="45631" marB="45631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342614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685256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027884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1370512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1713155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055767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239838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2740994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101,8</a:t>
                      </a:r>
                      <a:endParaRPr kumimoji="0" lang="ru-RU" altLang="ru-RU" sz="14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24" marR="91424" marT="45572" marB="45572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342614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685256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027884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1370512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1713155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055767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239838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2740994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111,7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24" marR="91424" marT="45572" marB="45572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123,1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T="45555" marB="45555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113,0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T="45555" marB="45555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114,2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T="45555" marB="45555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382122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Организация и проведение комплекса мероприятий по патриотическому воспитанию молодежи</a:t>
                      </a:r>
                    </a:p>
                  </a:txBody>
                  <a:tcPr marL="91424" marR="91424" marT="45631" marB="45631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0,3</a:t>
                      </a:r>
                      <a:endParaRPr kumimoji="0" lang="ru-RU" altLang="ru-RU" sz="14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24" marR="91424" marT="45572" marB="45572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0,3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24" marR="91424" marT="45572" marB="45572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0,3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T="45555" marB="45555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0,4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T="45555" marB="45555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0,4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T="45555" marB="45555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</a:tbl>
          </a:graphicData>
        </a:graphic>
      </p:graphicFrame>
      <p:sp>
        <p:nvSpPr>
          <p:cNvPr id="5" name="Прямоугольник 4">
            <a:extLst>
              <a:ext uri="{FF2B5EF4-FFF2-40B4-BE49-F238E27FC236}">
                <a16:creationId xmlns:a16="http://schemas.microsoft.com/office/drawing/2014/main" xmlns="" id="{E330B3A4-AACB-4DED-B86C-C3D7E73E0691}"/>
              </a:ext>
            </a:extLst>
          </p:cNvPr>
          <p:cNvSpPr/>
          <p:nvPr/>
        </p:nvSpPr>
        <p:spPr>
          <a:xfrm>
            <a:off x="395423" y="1419622"/>
            <a:ext cx="8496944" cy="799985"/>
          </a:xfrm>
          <a:prstGeom prst="rect">
            <a:avLst/>
          </a:prstGeom>
        </p:spPr>
        <p:txBody>
          <a:bodyPr wrap="square" lIns="91204" tIns="45604" rIns="91204" bIns="45604">
            <a:spAutoFit/>
          </a:bodyPr>
          <a:lstStyle/>
          <a:p>
            <a:pPr algn="just" defTabSz="912031">
              <a:defRPr/>
            </a:pPr>
            <a:r>
              <a:rPr lang="ru-RU" sz="1600" b="1" i="1" u="sng" kern="0" dirty="0">
                <a:solidFill>
                  <a:srgbClr val="000000"/>
                </a:solidFill>
              </a:rPr>
              <a:t>Цель муниципальной программы</a:t>
            </a:r>
            <a:r>
              <a:rPr lang="ru-RU" sz="1600" b="1" i="1" kern="0" dirty="0">
                <a:solidFill>
                  <a:srgbClr val="000000"/>
                </a:solidFill>
              </a:rPr>
              <a:t> </a:t>
            </a:r>
            <a:r>
              <a:rPr lang="ru-RU" sz="1400" b="1" i="1" kern="0" dirty="0">
                <a:solidFill>
                  <a:srgbClr val="000000"/>
                </a:solidFill>
              </a:rPr>
              <a:t>- </a:t>
            </a:r>
            <a:r>
              <a:rPr lang="ru-RU" sz="1500" b="1" kern="0" dirty="0">
                <a:solidFill>
                  <a:srgbClr val="000000"/>
                </a:solidFill>
              </a:rPr>
              <a:t>создание условий для успешной социализации и эффективной самореализации подростков и молодежи, развитие и использование их потенциала в интересах развития города Комсомольска-на-Амуре</a:t>
            </a:r>
          </a:p>
        </p:txBody>
      </p:sp>
      <p:sp>
        <p:nvSpPr>
          <p:cNvPr id="7" name="Arrow: Chevron 3">
            <a:extLst>
              <a:ext uri="{FF2B5EF4-FFF2-40B4-BE49-F238E27FC236}">
                <a16:creationId xmlns:a16="http://schemas.microsoft.com/office/drawing/2014/main" xmlns="" id="{B74DCDE5-F6FF-490A-B8D2-396498CA034B}"/>
              </a:ext>
            </a:extLst>
          </p:cNvPr>
          <p:cNvSpPr/>
          <p:nvPr/>
        </p:nvSpPr>
        <p:spPr>
          <a:xfrm>
            <a:off x="7625089" y="49771"/>
            <a:ext cx="1525100" cy="292426"/>
          </a:xfrm>
          <a:prstGeom prst="chevron">
            <a:avLst/>
          </a:prstGeom>
          <a:solidFill>
            <a:srgbClr val="769BC9">
              <a:lumMod val="50000"/>
              <a:alpha val="70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91204" tIns="45604" rIns="91204" bIns="45604" rtlCol="0" anchor="ctr"/>
          <a:lstStyle/>
          <a:p>
            <a:pPr algn="ctr" defTabSz="912031"/>
            <a:endParaRPr lang="en-US" kern="0">
              <a:solidFill>
                <a:prstClr val="black"/>
              </a:solidFill>
              <a:latin typeface="Calibri Light"/>
            </a:endParaRPr>
          </a:p>
        </p:txBody>
      </p:sp>
      <p:grpSp>
        <p:nvGrpSpPr>
          <p:cNvPr id="8" name="Group 57">
            <a:extLst>
              <a:ext uri="{FF2B5EF4-FFF2-40B4-BE49-F238E27FC236}">
                <a16:creationId xmlns:a16="http://schemas.microsoft.com/office/drawing/2014/main" xmlns="" id="{EE4EA1F8-2E82-4BD3-8FEE-7C36ADF445AB}"/>
              </a:ext>
            </a:extLst>
          </p:cNvPr>
          <p:cNvGrpSpPr/>
          <p:nvPr/>
        </p:nvGrpSpPr>
        <p:grpSpPr>
          <a:xfrm>
            <a:off x="7799924" y="49771"/>
            <a:ext cx="300790" cy="262358"/>
            <a:chOff x="4892675" y="2516188"/>
            <a:chExt cx="287338" cy="285750"/>
          </a:xfrm>
          <a:solidFill>
            <a:sysClr val="window" lastClr="FFFFFF"/>
          </a:solidFill>
        </p:grpSpPr>
        <p:sp>
          <p:nvSpPr>
            <p:cNvPr id="9" name="Freeform 1161">
              <a:extLst>
                <a:ext uri="{FF2B5EF4-FFF2-40B4-BE49-F238E27FC236}">
                  <a16:creationId xmlns:a16="http://schemas.microsoft.com/office/drawing/2014/main" xmlns="" id="{DECD2C4C-30A1-4095-BAEF-0291C42CC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675" y="2554288"/>
              <a:ext cx="200025" cy="220663"/>
            </a:xfrm>
            <a:custGeom>
              <a:avLst/>
              <a:gdLst>
                <a:gd name="T0" fmla="*/ 411 w 506"/>
                <a:gd name="T1" fmla="*/ 506 h 554"/>
                <a:gd name="T2" fmla="*/ 506 w 506"/>
                <a:gd name="T3" fmla="*/ 410 h 554"/>
                <a:gd name="T4" fmla="*/ 506 w 506"/>
                <a:gd name="T5" fmla="*/ 11 h 554"/>
                <a:gd name="T6" fmla="*/ 505 w 506"/>
                <a:gd name="T7" fmla="*/ 7 h 554"/>
                <a:gd name="T8" fmla="*/ 503 w 506"/>
                <a:gd name="T9" fmla="*/ 3 h 554"/>
                <a:gd name="T10" fmla="*/ 499 w 506"/>
                <a:gd name="T11" fmla="*/ 1 h 554"/>
                <a:gd name="T12" fmla="*/ 494 w 506"/>
                <a:gd name="T13" fmla="*/ 0 h 554"/>
                <a:gd name="T14" fmla="*/ 410 w 506"/>
                <a:gd name="T15" fmla="*/ 0 h 554"/>
                <a:gd name="T16" fmla="*/ 410 w 506"/>
                <a:gd name="T17" fmla="*/ 71 h 554"/>
                <a:gd name="T18" fmla="*/ 434 w 506"/>
                <a:gd name="T19" fmla="*/ 71 h 554"/>
                <a:gd name="T20" fmla="*/ 434 w 506"/>
                <a:gd name="T21" fmla="*/ 481 h 554"/>
                <a:gd name="T22" fmla="*/ 73 w 506"/>
                <a:gd name="T23" fmla="*/ 481 h 554"/>
                <a:gd name="T24" fmla="*/ 73 w 506"/>
                <a:gd name="T25" fmla="*/ 71 h 554"/>
                <a:gd name="T26" fmla="*/ 97 w 506"/>
                <a:gd name="T27" fmla="*/ 71 h 554"/>
                <a:gd name="T28" fmla="*/ 97 w 506"/>
                <a:gd name="T29" fmla="*/ 0 h 554"/>
                <a:gd name="T30" fmla="*/ 12 w 506"/>
                <a:gd name="T31" fmla="*/ 0 h 554"/>
                <a:gd name="T32" fmla="*/ 7 w 506"/>
                <a:gd name="T33" fmla="*/ 1 h 554"/>
                <a:gd name="T34" fmla="*/ 4 w 506"/>
                <a:gd name="T35" fmla="*/ 3 h 554"/>
                <a:gd name="T36" fmla="*/ 1 w 506"/>
                <a:gd name="T37" fmla="*/ 7 h 554"/>
                <a:gd name="T38" fmla="*/ 0 w 506"/>
                <a:gd name="T39" fmla="*/ 11 h 554"/>
                <a:gd name="T40" fmla="*/ 0 w 506"/>
                <a:gd name="T41" fmla="*/ 494 h 554"/>
                <a:gd name="T42" fmla="*/ 0 w 506"/>
                <a:gd name="T43" fmla="*/ 501 h 554"/>
                <a:gd name="T44" fmla="*/ 1 w 506"/>
                <a:gd name="T45" fmla="*/ 508 h 554"/>
                <a:gd name="T46" fmla="*/ 2 w 506"/>
                <a:gd name="T47" fmla="*/ 514 h 554"/>
                <a:gd name="T48" fmla="*/ 4 w 506"/>
                <a:gd name="T49" fmla="*/ 520 h 554"/>
                <a:gd name="T50" fmla="*/ 6 w 506"/>
                <a:gd name="T51" fmla="*/ 525 h 554"/>
                <a:gd name="T52" fmla="*/ 9 w 506"/>
                <a:gd name="T53" fmla="*/ 530 h 554"/>
                <a:gd name="T54" fmla="*/ 12 w 506"/>
                <a:gd name="T55" fmla="*/ 534 h 554"/>
                <a:gd name="T56" fmla="*/ 15 w 506"/>
                <a:gd name="T57" fmla="*/ 538 h 554"/>
                <a:gd name="T58" fmla="*/ 20 w 506"/>
                <a:gd name="T59" fmla="*/ 542 h 554"/>
                <a:gd name="T60" fmla="*/ 24 w 506"/>
                <a:gd name="T61" fmla="*/ 546 h 554"/>
                <a:gd name="T62" fmla="*/ 29 w 506"/>
                <a:gd name="T63" fmla="*/ 548 h 554"/>
                <a:gd name="T64" fmla="*/ 35 w 506"/>
                <a:gd name="T65" fmla="*/ 550 h 554"/>
                <a:gd name="T66" fmla="*/ 40 w 506"/>
                <a:gd name="T67" fmla="*/ 552 h 554"/>
                <a:gd name="T68" fmla="*/ 46 w 506"/>
                <a:gd name="T69" fmla="*/ 553 h 554"/>
                <a:gd name="T70" fmla="*/ 53 w 506"/>
                <a:gd name="T71" fmla="*/ 554 h 554"/>
                <a:gd name="T72" fmla="*/ 60 w 506"/>
                <a:gd name="T73" fmla="*/ 554 h 554"/>
                <a:gd name="T74" fmla="*/ 396 w 506"/>
                <a:gd name="T75" fmla="*/ 554 h 554"/>
                <a:gd name="T76" fmla="*/ 408 w 506"/>
                <a:gd name="T77" fmla="*/ 512 h 554"/>
                <a:gd name="T78" fmla="*/ 409 w 506"/>
                <a:gd name="T79" fmla="*/ 509 h 554"/>
                <a:gd name="T80" fmla="*/ 411 w 506"/>
                <a:gd name="T81" fmla="*/ 506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06" h="554">
                  <a:moveTo>
                    <a:pt x="411" y="506"/>
                  </a:moveTo>
                  <a:lnTo>
                    <a:pt x="506" y="410"/>
                  </a:lnTo>
                  <a:lnTo>
                    <a:pt x="506" y="11"/>
                  </a:lnTo>
                  <a:lnTo>
                    <a:pt x="505" y="7"/>
                  </a:lnTo>
                  <a:lnTo>
                    <a:pt x="503" y="3"/>
                  </a:lnTo>
                  <a:lnTo>
                    <a:pt x="499" y="1"/>
                  </a:lnTo>
                  <a:lnTo>
                    <a:pt x="494" y="0"/>
                  </a:lnTo>
                  <a:lnTo>
                    <a:pt x="410" y="0"/>
                  </a:lnTo>
                  <a:lnTo>
                    <a:pt x="410" y="71"/>
                  </a:lnTo>
                  <a:lnTo>
                    <a:pt x="434" y="71"/>
                  </a:lnTo>
                  <a:lnTo>
                    <a:pt x="434" y="481"/>
                  </a:lnTo>
                  <a:lnTo>
                    <a:pt x="73" y="481"/>
                  </a:lnTo>
                  <a:lnTo>
                    <a:pt x="73" y="71"/>
                  </a:lnTo>
                  <a:lnTo>
                    <a:pt x="97" y="71"/>
                  </a:lnTo>
                  <a:lnTo>
                    <a:pt x="97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0" y="494"/>
                  </a:lnTo>
                  <a:lnTo>
                    <a:pt x="0" y="501"/>
                  </a:lnTo>
                  <a:lnTo>
                    <a:pt x="1" y="508"/>
                  </a:lnTo>
                  <a:lnTo>
                    <a:pt x="2" y="514"/>
                  </a:lnTo>
                  <a:lnTo>
                    <a:pt x="4" y="520"/>
                  </a:lnTo>
                  <a:lnTo>
                    <a:pt x="6" y="525"/>
                  </a:lnTo>
                  <a:lnTo>
                    <a:pt x="9" y="530"/>
                  </a:lnTo>
                  <a:lnTo>
                    <a:pt x="12" y="534"/>
                  </a:lnTo>
                  <a:lnTo>
                    <a:pt x="15" y="538"/>
                  </a:lnTo>
                  <a:lnTo>
                    <a:pt x="20" y="542"/>
                  </a:lnTo>
                  <a:lnTo>
                    <a:pt x="24" y="546"/>
                  </a:lnTo>
                  <a:lnTo>
                    <a:pt x="29" y="548"/>
                  </a:lnTo>
                  <a:lnTo>
                    <a:pt x="35" y="550"/>
                  </a:lnTo>
                  <a:lnTo>
                    <a:pt x="40" y="552"/>
                  </a:lnTo>
                  <a:lnTo>
                    <a:pt x="46" y="553"/>
                  </a:lnTo>
                  <a:lnTo>
                    <a:pt x="53" y="554"/>
                  </a:lnTo>
                  <a:lnTo>
                    <a:pt x="60" y="554"/>
                  </a:lnTo>
                  <a:lnTo>
                    <a:pt x="396" y="554"/>
                  </a:lnTo>
                  <a:lnTo>
                    <a:pt x="408" y="512"/>
                  </a:lnTo>
                  <a:lnTo>
                    <a:pt x="409" y="509"/>
                  </a:lnTo>
                  <a:lnTo>
                    <a:pt x="411" y="50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0" name="Freeform 1162">
              <a:extLst>
                <a:ext uri="{FF2B5EF4-FFF2-40B4-BE49-F238E27FC236}">
                  <a16:creationId xmlns:a16="http://schemas.microsoft.com/office/drawing/2014/main" xmlns="" id="{ACA6B076-61E2-4FF2-A002-3BAC97091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22550"/>
              <a:ext cx="69850" cy="9525"/>
            </a:xfrm>
            <a:custGeom>
              <a:avLst/>
              <a:gdLst>
                <a:gd name="T0" fmla="*/ 164 w 176"/>
                <a:gd name="T1" fmla="*/ 0 h 25"/>
                <a:gd name="T2" fmla="*/ 12 w 176"/>
                <a:gd name="T3" fmla="*/ 0 h 25"/>
                <a:gd name="T4" fmla="*/ 7 w 176"/>
                <a:gd name="T5" fmla="*/ 1 h 25"/>
                <a:gd name="T6" fmla="*/ 4 w 176"/>
                <a:gd name="T7" fmla="*/ 4 h 25"/>
                <a:gd name="T8" fmla="*/ 1 w 176"/>
                <a:gd name="T9" fmla="*/ 7 h 25"/>
                <a:gd name="T10" fmla="*/ 0 w 176"/>
                <a:gd name="T11" fmla="*/ 12 h 25"/>
                <a:gd name="T12" fmla="*/ 1 w 176"/>
                <a:gd name="T13" fmla="*/ 18 h 25"/>
                <a:gd name="T14" fmla="*/ 4 w 176"/>
                <a:gd name="T15" fmla="*/ 21 h 25"/>
                <a:gd name="T16" fmla="*/ 7 w 176"/>
                <a:gd name="T17" fmla="*/ 24 h 25"/>
                <a:gd name="T18" fmla="*/ 12 w 176"/>
                <a:gd name="T19" fmla="*/ 25 h 25"/>
                <a:gd name="T20" fmla="*/ 164 w 176"/>
                <a:gd name="T21" fmla="*/ 25 h 25"/>
                <a:gd name="T22" fmla="*/ 168 w 176"/>
                <a:gd name="T23" fmla="*/ 24 h 25"/>
                <a:gd name="T24" fmla="*/ 172 w 176"/>
                <a:gd name="T25" fmla="*/ 21 h 25"/>
                <a:gd name="T26" fmla="*/ 175 w 176"/>
                <a:gd name="T27" fmla="*/ 18 h 25"/>
                <a:gd name="T28" fmla="*/ 176 w 176"/>
                <a:gd name="T29" fmla="*/ 12 h 25"/>
                <a:gd name="T30" fmla="*/ 175 w 176"/>
                <a:gd name="T31" fmla="*/ 7 h 25"/>
                <a:gd name="T32" fmla="*/ 172 w 176"/>
                <a:gd name="T33" fmla="*/ 4 h 25"/>
                <a:gd name="T34" fmla="*/ 168 w 176"/>
                <a:gd name="T35" fmla="*/ 1 h 25"/>
                <a:gd name="T36" fmla="*/ 164 w 176"/>
                <a:gd name="T3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5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4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8"/>
                  </a:lnTo>
                  <a:lnTo>
                    <a:pt x="4" y="21"/>
                  </a:lnTo>
                  <a:lnTo>
                    <a:pt x="7" y="24"/>
                  </a:lnTo>
                  <a:lnTo>
                    <a:pt x="12" y="25"/>
                  </a:lnTo>
                  <a:lnTo>
                    <a:pt x="164" y="25"/>
                  </a:lnTo>
                  <a:lnTo>
                    <a:pt x="168" y="24"/>
                  </a:lnTo>
                  <a:lnTo>
                    <a:pt x="172" y="21"/>
                  </a:lnTo>
                  <a:lnTo>
                    <a:pt x="175" y="18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4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1" name="Freeform 1163">
              <a:extLst>
                <a:ext uri="{FF2B5EF4-FFF2-40B4-BE49-F238E27FC236}">
                  <a16:creationId xmlns:a16="http://schemas.microsoft.com/office/drawing/2014/main" xmlns="" id="{430041FE-A5BC-456F-85E7-0E6E667DE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300" y="2516188"/>
              <a:ext cx="104775" cy="82550"/>
            </a:xfrm>
            <a:custGeom>
              <a:avLst/>
              <a:gdLst>
                <a:gd name="T0" fmla="*/ 253 w 266"/>
                <a:gd name="T1" fmla="*/ 205 h 205"/>
                <a:gd name="T2" fmla="*/ 263 w 266"/>
                <a:gd name="T3" fmla="*/ 202 h 205"/>
                <a:gd name="T4" fmla="*/ 266 w 266"/>
                <a:gd name="T5" fmla="*/ 193 h 205"/>
                <a:gd name="T6" fmla="*/ 265 w 266"/>
                <a:gd name="T7" fmla="*/ 56 h 205"/>
                <a:gd name="T8" fmla="*/ 258 w 266"/>
                <a:gd name="T9" fmla="*/ 49 h 205"/>
                <a:gd name="T10" fmla="*/ 217 w 266"/>
                <a:gd name="T11" fmla="*/ 48 h 205"/>
                <a:gd name="T12" fmla="*/ 205 w 266"/>
                <a:gd name="T13" fmla="*/ 43 h 205"/>
                <a:gd name="T14" fmla="*/ 200 w 266"/>
                <a:gd name="T15" fmla="*/ 32 h 205"/>
                <a:gd name="T16" fmla="*/ 192 w 266"/>
                <a:gd name="T17" fmla="*/ 19 h 205"/>
                <a:gd name="T18" fmla="*/ 178 w 266"/>
                <a:gd name="T19" fmla="*/ 9 h 205"/>
                <a:gd name="T20" fmla="*/ 169 w 266"/>
                <a:gd name="T21" fmla="*/ 5 h 205"/>
                <a:gd name="T22" fmla="*/ 166 w 266"/>
                <a:gd name="T23" fmla="*/ 4 h 205"/>
                <a:gd name="T24" fmla="*/ 162 w 266"/>
                <a:gd name="T25" fmla="*/ 4 h 205"/>
                <a:gd name="T26" fmla="*/ 158 w 266"/>
                <a:gd name="T27" fmla="*/ 3 h 205"/>
                <a:gd name="T28" fmla="*/ 154 w 266"/>
                <a:gd name="T29" fmla="*/ 2 h 205"/>
                <a:gd name="T30" fmla="*/ 150 w 266"/>
                <a:gd name="T31" fmla="*/ 1 h 205"/>
                <a:gd name="T32" fmla="*/ 145 w 266"/>
                <a:gd name="T33" fmla="*/ 1 h 205"/>
                <a:gd name="T34" fmla="*/ 140 w 266"/>
                <a:gd name="T35" fmla="*/ 0 h 205"/>
                <a:gd name="T36" fmla="*/ 131 w 266"/>
                <a:gd name="T37" fmla="*/ 0 h 205"/>
                <a:gd name="T38" fmla="*/ 125 w 266"/>
                <a:gd name="T39" fmla="*/ 1 h 205"/>
                <a:gd name="T40" fmla="*/ 121 w 266"/>
                <a:gd name="T41" fmla="*/ 1 h 205"/>
                <a:gd name="T42" fmla="*/ 117 w 266"/>
                <a:gd name="T43" fmla="*/ 2 h 205"/>
                <a:gd name="T44" fmla="*/ 113 w 266"/>
                <a:gd name="T45" fmla="*/ 3 h 205"/>
                <a:gd name="T46" fmla="*/ 110 w 266"/>
                <a:gd name="T47" fmla="*/ 4 h 205"/>
                <a:gd name="T48" fmla="*/ 106 w 266"/>
                <a:gd name="T49" fmla="*/ 4 h 205"/>
                <a:gd name="T50" fmla="*/ 102 w 266"/>
                <a:gd name="T51" fmla="*/ 5 h 205"/>
                <a:gd name="T52" fmla="*/ 92 w 266"/>
                <a:gd name="T53" fmla="*/ 9 h 205"/>
                <a:gd name="T54" fmla="*/ 79 w 266"/>
                <a:gd name="T55" fmla="*/ 19 h 205"/>
                <a:gd name="T56" fmla="*/ 70 w 266"/>
                <a:gd name="T57" fmla="*/ 32 h 205"/>
                <a:gd name="T58" fmla="*/ 65 w 266"/>
                <a:gd name="T59" fmla="*/ 43 h 205"/>
                <a:gd name="T60" fmla="*/ 55 w 266"/>
                <a:gd name="T61" fmla="*/ 48 h 205"/>
                <a:gd name="T62" fmla="*/ 9 w 266"/>
                <a:gd name="T63" fmla="*/ 49 h 205"/>
                <a:gd name="T64" fmla="*/ 1 w 266"/>
                <a:gd name="T65" fmla="*/ 56 h 205"/>
                <a:gd name="T66" fmla="*/ 0 w 266"/>
                <a:gd name="T67" fmla="*/ 193 h 205"/>
                <a:gd name="T68" fmla="*/ 5 w 266"/>
                <a:gd name="T69" fmla="*/ 202 h 205"/>
                <a:gd name="T70" fmla="*/ 13 w 266"/>
                <a:gd name="T71" fmla="*/ 205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66" h="205">
                  <a:moveTo>
                    <a:pt x="13" y="205"/>
                  </a:moveTo>
                  <a:lnTo>
                    <a:pt x="253" y="205"/>
                  </a:lnTo>
                  <a:lnTo>
                    <a:pt x="258" y="204"/>
                  </a:lnTo>
                  <a:lnTo>
                    <a:pt x="263" y="202"/>
                  </a:lnTo>
                  <a:lnTo>
                    <a:pt x="265" y="198"/>
                  </a:lnTo>
                  <a:lnTo>
                    <a:pt x="266" y="193"/>
                  </a:lnTo>
                  <a:lnTo>
                    <a:pt x="266" y="60"/>
                  </a:lnTo>
                  <a:lnTo>
                    <a:pt x="265" y="56"/>
                  </a:lnTo>
                  <a:lnTo>
                    <a:pt x="263" y="52"/>
                  </a:lnTo>
                  <a:lnTo>
                    <a:pt x="258" y="49"/>
                  </a:lnTo>
                  <a:lnTo>
                    <a:pt x="253" y="48"/>
                  </a:lnTo>
                  <a:lnTo>
                    <a:pt x="217" y="48"/>
                  </a:lnTo>
                  <a:lnTo>
                    <a:pt x="207" y="48"/>
                  </a:lnTo>
                  <a:lnTo>
                    <a:pt x="205" y="43"/>
                  </a:lnTo>
                  <a:lnTo>
                    <a:pt x="203" y="38"/>
                  </a:lnTo>
                  <a:lnTo>
                    <a:pt x="200" y="32"/>
                  </a:lnTo>
                  <a:lnTo>
                    <a:pt x="197" y="26"/>
                  </a:lnTo>
                  <a:lnTo>
                    <a:pt x="192" y="19"/>
                  </a:lnTo>
                  <a:lnTo>
                    <a:pt x="186" y="14"/>
                  </a:lnTo>
                  <a:lnTo>
                    <a:pt x="178" y="9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6" y="4"/>
                  </a:lnTo>
                  <a:lnTo>
                    <a:pt x="163" y="4"/>
                  </a:lnTo>
                  <a:lnTo>
                    <a:pt x="162" y="4"/>
                  </a:lnTo>
                  <a:lnTo>
                    <a:pt x="161" y="4"/>
                  </a:lnTo>
                  <a:lnTo>
                    <a:pt x="158" y="3"/>
                  </a:lnTo>
                  <a:lnTo>
                    <a:pt x="155" y="2"/>
                  </a:lnTo>
                  <a:lnTo>
                    <a:pt x="154" y="2"/>
                  </a:lnTo>
                  <a:lnTo>
                    <a:pt x="153" y="1"/>
                  </a:lnTo>
                  <a:lnTo>
                    <a:pt x="150" y="1"/>
                  </a:lnTo>
                  <a:lnTo>
                    <a:pt x="147" y="1"/>
                  </a:lnTo>
                  <a:lnTo>
                    <a:pt x="145" y="1"/>
                  </a:lnTo>
                  <a:lnTo>
                    <a:pt x="144" y="1"/>
                  </a:lnTo>
                  <a:lnTo>
                    <a:pt x="140" y="0"/>
                  </a:lnTo>
                  <a:lnTo>
                    <a:pt x="135" y="0"/>
                  </a:lnTo>
                  <a:lnTo>
                    <a:pt x="131" y="0"/>
                  </a:lnTo>
                  <a:lnTo>
                    <a:pt x="126" y="1"/>
                  </a:lnTo>
                  <a:lnTo>
                    <a:pt x="125" y="1"/>
                  </a:lnTo>
                  <a:lnTo>
                    <a:pt x="124" y="1"/>
                  </a:lnTo>
                  <a:lnTo>
                    <a:pt x="121" y="1"/>
                  </a:lnTo>
                  <a:lnTo>
                    <a:pt x="118" y="1"/>
                  </a:lnTo>
                  <a:lnTo>
                    <a:pt x="117" y="2"/>
                  </a:lnTo>
                  <a:lnTo>
                    <a:pt x="116" y="2"/>
                  </a:lnTo>
                  <a:lnTo>
                    <a:pt x="113" y="3"/>
                  </a:lnTo>
                  <a:lnTo>
                    <a:pt x="110" y="4"/>
                  </a:lnTo>
                  <a:lnTo>
                    <a:pt x="110" y="4"/>
                  </a:lnTo>
                  <a:lnTo>
                    <a:pt x="109" y="4"/>
                  </a:lnTo>
                  <a:lnTo>
                    <a:pt x="106" y="4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1" y="5"/>
                  </a:lnTo>
                  <a:lnTo>
                    <a:pt x="92" y="9"/>
                  </a:lnTo>
                  <a:lnTo>
                    <a:pt x="85" y="14"/>
                  </a:lnTo>
                  <a:lnTo>
                    <a:pt x="79" y="19"/>
                  </a:lnTo>
                  <a:lnTo>
                    <a:pt x="74" y="26"/>
                  </a:lnTo>
                  <a:lnTo>
                    <a:pt x="70" y="32"/>
                  </a:lnTo>
                  <a:lnTo>
                    <a:pt x="67" y="38"/>
                  </a:lnTo>
                  <a:lnTo>
                    <a:pt x="65" y="43"/>
                  </a:lnTo>
                  <a:lnTo>
                    <a:pt x="64" y="48"/>
                  </a:lnTo>
                  <a:lnTo>
                    <a:pt x="55" y="48"/>
                  </a:lnTo>
                  <a:lnTo>
                    <a:pt x="13" y="48"/>
                  </a:lnTo>
                  <a:lnTo>
                    <a:pt x="9" y="49"/>
                  </a:lnTo>
                  <a:lnTo>
                    <a:pt x="5" y="52"/>
                  </a:lnTo>
                  <a:lnTo>
                    <a:pt x="1" y="56"/>
                  </a:lnTo>
                  <a:lnTo>
                    <a:pt x="0" y="60"/>
                  </a:lnTo>
                  <a:lnTo>
                    <a:pt x="0" y="193"/>
                  </a:lnTo>
                  <a:lnTo>
                    <a:pt x="1" y="198"/>
                  </a:lnTo>
                  <a:lnTo>
                    <a:pt x="5" y="202"/>
                  </a:lnTo>
                  <a:lnTo>
                    <a:pt x="9" y="204"/>
                  </a:lnTo>
                  <a:lnTo>
                    <a:pt x="13" y="20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2" name="Freeform 1164">
              <a:extLst>
                <a:ext uri="{FF2B5EF4-FFF2-40B4-BE49-F238E27FC236}">
                  <a16:creationId xmlns:a16="http://schemas.microsoft.com/office/drawing/2014/main" xmlns="" id="{796704C1-487B-43FB-8336-10F28D9A4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1425" y="2767013"/>
              <a:ext cx="34925" cy="34925"/>
            </a:xfrm>
            <a:custGeom>
              <a:avLst/>
              <a:gdLst>
                <a:gd name="T0" fmla="*/ 0 w 88"/>
                <a:gd name="T1" fmla="*/ 88 h 88"/>
                <a:gd name="T2" fmla="*/ 88 w 88"/>
                <a:gd name="T3" fmla="*/ 64 h 88"/>
                <a:gd name="T4" fmla="*/ 25 w 88"/>
                <a:gd name="T5" fmla="*/ 0 h 88"/>
                <a:gd name="T6" fmla="*/ 0 w 88"/>
                <a:gd name="T7" fmla="*/ 8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88">
                  <a:moveTo>
                    <a:pt x="0" y="88"/>
                  </a:moveTo>
                  <a:lnTo>
                    <a:pt x="88" y="64"/>
                  </a:lnTo>
                  <a:lnTo>
                    <a:pt x="25" y="0"/>
                  </a:lnTo>
                  <a:lnTo>
                    <a:pt x="0" y="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3" name="Freeform 1165">
              <a:extLst>
                <a:ext uri="{FF2B5EF4-FFF2-40B4-BE49-F238E27FC236}">
                  <a16:creationId xmlns:a16="http://schemas.microsoft.com/office/drawing/2014/main" xmlns="" id="{C8AE7332-B168-4839-9413-70CF47DC3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5713" y="2701925"/>
              <a:ext cx="87313" cy="85725"/>
            </a:xfrm>
            <a:custGeom>
              <a:avLst/>
              <a:gdLst>
                <a:gd name="T0" fmla="*/ 0 w 218"/>
                <a:gd name="T1" fmla="*/ 145 h 218"/>
                <a:gd name="T2" fmla="*/ 73 w 218"/>
                <a:gd name="T3" fmla="*/ 218 h 218"/>
                <a:gd name="T4" fmla="*/ 218 w 218"/>
                <a:gd name="T5" fmla="*/ 74 h 218"/>
                <a:gd name="T6" fmla="*/ 144 w 218"/>
                <a:gd name="T7" fmla="*/ 0 h 218"/>
                <a:gd name="T8" fmla="*/ 0 w 218"/>
                <a:gd name="T9" fmla="*/ 145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8" h="218">
                  <a:moveTo>
                    <a:pt x="0" y="145"/>
                  </a:moveTo>
                  <a:lnTo>
                    <a:pt x="73" y="218"/>
                  </a:lnTo>
                  <a:lnTo>
                    <a:pt x="218" y="74"/>
                  </a:lnTo>
                  <a:lnTo>
                    <a:pt x="144" y="0"/>
                  </a:lnTo>
                  <a:lnTo>
                    <a:pt x="0" y="14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4" name="Freeform 1166">
              <a:extLst>
                <a:ext uri="{FF2B5EF4-FFF2-40B4-BE49-F238E27FC236}">
                  <a16:creationId xmlns:a16="http://schemas.microsoft.com/office/drawing/2014/main" xmlns="" id="{A26445E2-D268-4050-86CC-6EB1E5803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0800" y="2674938"/>
              <a:ext cx="49213" cy="49213"/>
            </a:xfrm>
            <a:custGeom>
              <a:avLst/>
              <a:gdLst>
                <a:gd name="T0" fmla="*/ 50 w 123"/>
                <a:gd name="T1" fmla="*/ 0 h 123"/>
                <a:gd name="T2" fmla="*/ 0 w 123"/>
                <a:gd name="T3" fmla="*/ 50 h 123"/>
                <a:gd name="T4" fmla="*/ 73 w 123"/>
                <a:gd name="T5" fmla="*/ 123 h 123"/>
                <a:gd name="T6" fmla="*/ 123 w 123"/>
                <a:gd name="T7" fmla="*/ 73 h 123"/>
                <a:gd name="T8" fmla="*/ 50 w 123"/>
                <a:gd name="T9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3" h="123">
                  <a:moveTo>
                    <a:pt x="50" y="0"/>
                  </a:moveTo>
                  <a:lnTo>
                    <a:pt x="0" y="50"/>
                  </a:lnTo>
                  <a:lnTo>
                    <a:pt x="73" y="123"/>
                  </a:lnTo>
                  <a:lnTo>
                    <a:pt x="123" y="73"/>
                  </a:lnTo>
                  <a:lnTo>
                    <a:pt x="5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5" name="Freeform 1167">
              <a:extLst>
                <a:ext uri="{FF2B5EF4-FFF2-40B4-BE49-F238E27FC236}">
                  <a16:creationId xmlns:a16="http://schemas.microsoft.com/office/drawing/2014/main" xmlns="" id="{4316318C-71C4-4159-B0E7-B80F0216B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51125"/>
              <a:ext cx="69850" cy="9525"/>
            </a:xfrm>
            <a:custGeom>
              <a:avLst/>
              <a:gdLst>
                <a:gd name="T0" fmla="*/ 164 w 176"/>
                <a:gd name="T1" fmla="*/ 0 h 23"/>
                <a:gd name="T2" fmla="*/ 12 w 176"/>
                <a:gd name="T3" fmla="*/ 0 h 23"/>
                <a:gd name="T4" fmla="*/ 7 w 176"/>
                <a:gd name="T5" fmla="*/ 1 h 23"/>
                <a:gd name="T6" fmla="*/ 4 w 176"/>
                <a:gd name="T7" fmla="*/ 3 h 23"/>
                <a:gd name="T8" fmla="*/ 1 w 176"/>
                <a:gd name="T9" fmla="*/ 7 h 23"/>
                <a:gd name="T10" fmla="*/ 0 w 176"/>
                <a:gd name="T11" fmla="*/ 12 h 23"/>
                <a:gd name="T12" fmla="*/ 1 w 176"/>
                <a:gd name="T13" fmla="*/ 16 h 23"/>
                <a:gd name="T14" fmla="*/ 4 w 176"/>
                <a:gd name="T15" fmla="*/ 20 h 23"/>
                <a:gd name="T16" fmla="*/ 7 w 176"/>
                <a:gd name="T17" fmla="*/ 23 h 23"/>
                <a:gd name="T18" fmla="*/ 12 w 176"/>
                <a:gd name="T19" fmla="*/ 23 h 23"/>
                <a:gd name="T20" fmla="*/ 164 w 176"/>
                <a:gd name="T21" fmla="*/ 23 h 23"/>
                <a:gd name="T22" fmla="*/ 168 w 176"/>
                <a:gd name="T23" fmla="*/ 23 h 23"/>
                <a:gd name="T24" fmla="*/ 172 w 176"/>
                <a:gd name="T25" fmla="*/ 20 h 23"/>
                <a:gd name="T26" fmla="*/ 175 w 176"/>
                <a:gd name="T27" fmla="*/ 16 h 23"/>
                <a:gd name="T28" fmla="*/ 176 w 176"/>
                <a:gd name="T29" fmla="*/ 12 h 23"/>
                <a:gd name="T30" fmla="*/ 175 w 176"/>
                <a:gd name="T31" fmla="*/ 7 h 23"/>
                <a:gd name="T32" fmla="*/ 172 w 176"/>
                <a:gd name="T33" fmla="*/ 3 h 23"/>
                <a:gd name="T34" fmla="*/ 168 w 176"/>
                <a:gd name="T35" fmla="*/ 1 h 23"/>
                <a:gd name="T36" fmla="*/ 164 w 176"/>
                <a:gd name="T3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3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3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6" name="Freeform 1168">
              <a:extLst>
                <a:ext uri="{FF2B5EF4-FFF2-40B4-BE49-F238E27FC236}">
                  <a16:creationId xmlns:a16="http://schemas.microsoft.com/office/drawing/2014/main" xmlns="" id="{527DBA08-4A05-4BCA-B844-A187DF7ED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79700"/>
              <a:ext cx="69850" cy="9525"/>
            </a:xfrm>
            <a:custGeom>
              <a:avLst/>
              <a:gdLst>
                <a:gd name="T0" fmla="*/ 176 w 176"/>
                <a:gd name="T1" fmla="*/ 11 h 23"/>
                <a:gd name="T2" fmla="*/ 175 w 176"/>
                <a:gd name="T3" fmla="*/ 7 h 23"/>
                <a:gd name="T4" fmla="*/ 172 w 176"/>
                <a:gd name="T5" fmla="*/ 3 h 23"/>
                <a:gd name="T6" fmla="*/ 168 w 176"/>
                <a:gd name="T7" fmla="*/ 1 h 23"/>
                <a:gd name="T8" fmla="*/ 164 w 176"/>
                <a:gd name="T9" fmla="*/ 0 h 23"/>
                <a:gd name="T10" fmla="*/ 12 w 176"/>
                <a:gd name="T11" fmla="*/ 0 h 23"/>
                <a:gd name="T12" fmla="*/ 7 w 176"/>
                <a:gd name="T13" fmla="*/ 1 h 23"/>
                <a:gd name="T14" fmla="*/ 4 w 176"/>
                <a:gd name="T15" fmla="*/ 3 h 23"/>
                <a:gd name="T16" fmla="*/ 1 w 176"/>
                <a:gd name="T17" fmla="*/ 7 h 23"/>
                <a:gd name="T18" fmla="*/ 0 w 176"/>
                <a:gd name="T19" fmla="*/ 11 h 23"/>
                <a:gd name="T20" fmla="*/ 1 w 176"/>
                <a:gd name="T21" fmla="*/ 16 h 23"/>
                <a:gd name="T22" fmla="*/ 4 w 176"/>
                <a:gd name="T23" fmla="*/ 20 h 23"/>
                <a:gd name="T24" fmla="*/ 7 w 176"/>
                <a:gd name="T25" fmla="*/ 22 h 23"/>
                <a:gd name="T26" fmla="*/ 12 w 176"/>
                <a:gd name="T27" fmla="*/ 23 h 23"/>
                <a:gd name="T28" fmla="*/ 164 w 176"/>
                <a:gd name="T29" fmla="*/ 23 h 23"/>
                <a:gd name="T30" fmla="*/ 168 w 176"/>
                <a:gd name="T31" fmla="*/ 22 h 23"/>
                <a:gd name="T32" fmla="*/ 172 w 176"/>
                <a:gd name="T33" fmla="*/ 20 h 23"/>
                <a:gd name="T34" fmla="*/ 175 w 176"/>
                <a:gd name="T35" fmla="*/ 16 h 23"/>
                <a:gd name="T36" fmla="*/ 176 w 176"/>
                <a:gd name="T37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76" y="11"/>
                  </a:move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2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2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7" name="Freeform 1169">
              <a:extLst>
                <a:ext uri="{FF2B5EF4-FFF2-40B4-BE49-F238E27FC236}">
                  <a16:creationId xmlns:a16="http://schemas.microsoft.com/office/drawing/2014/main" xmlns="" id="{4C89D2D4-8C61-4BC8-9EBB-1CC3995E9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708275"/>
              <a:ext cx="46038" cy="9525"/>
            </a:xfrm>
            <a:custGeom>
              <a:avLst/>
              <a:gdLst>
                <a:gd name="T0" fmla="*/ 12 w 115"/>
                <a:gd name="T1" fmla="*/ 0 h 24"/>
                <a:gd name="T2" fmla="*/ 7 w 115"/>
                <a:gd name="T3" fmla="*/ 1 h 24"/>
                <a:gd name="T4" fmla="*/ 4 w 115"/>
                <a:gd name="T5" fmla="*/ 3 h 24"/>
                <a:gd name="T6" fmla="*/ 1 w 115"/>
                <a:gd name="T7" fmla="*/ 8 h 24"/>
                <a:gd name="T8" fmla="*/ 0 w 115"/>
                <a:gd name="T9" fmla="*/ 12 h 24"/>
                <a:gd name="T10" fmla="*/ 1 w 115"/>
                <a:gd name="T11" fmla="*/ 17 h 24"/>
                <a:gd name="T12" fmla="*/ 4 w 115"/>
                <a:gd name="T13" fmla="*/ 21 h 24"/>
                <a:gd name="T14" fmla="*/ 7 w 115"/>
                <a:gd name="T15" fmla="*/ 23 h 24"/>
                <a:gd name="T16" fmla="*/ 12 w 115"/>
                <a:gd name="T17" fmla="*/ 24 h 24"/>
                <a:gd name="T18" fmla="*/ 103 w 115"/>
                <a:gd name="T19" fmla="*/ 24 h 24"/>
                <a:gd name="T20" fmla="*/ 108 w 115"/>
                <a:gd name="T21" fmla="*/ 23 h 24"/>
                <a:gd name="T22" fmla="*/ 112 w 115"/>
                <a:gd name="T23" fmla="*/ 21 h 24"/>
                <a:gd name="T24" fmla="*/ 114 w 115"/>
                <a:gd name="T25" fmla="*/ 17 h 24"/>
                <a:gd name="T26" fmla="*/ 115 w 115"/>
                <a:gd name="T27" fmla="*/ 12 h 24"/>
                <a:gd name="T28" fmla="*/ 114 w 115"/>
                <a:gd name="T29" fmla="*/ 8 h 24"/>
                <a:gd name="T30" fmla="*/ 112 w 115"/>
                <a:gd name="T31" fmla="*/ 3 h 24"/>
                <a:gd name="T32" fmla="*/ 108 w 115"/>
                <a:gd name="T33" fmla="*/ 1 h 24"/>
                <a:gd name="T34" fmla="*/ 103 w 115"/>
                <a:gd name="T35" fmla="*/ 0 h 24"/>
                <a:gd name="T36" fmla="*/ 12 w 115"/>
                <a:gd name="T3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5" h="24">
                  <a:moveTo>
                    <a:pt x="12" y="0"/>
                  </a:moveTo>
                  <a:lnTo>
                    <a:pt x="7" y="1"/>
                  </a:lnTo>
                  <a:lnTo>
                    <a:pt x="4" y="3"/>
                  </a:lnTo>
                  <a:lnTo>
                    <a:pt x="1" y="8"/>
                  </a:lnTo>
                  <a:lnTo>
                    <a:pt x="0" y="12"/>
                  </a:lnTo>
                  <a:lnTo>
                    <a:pt x="1" y="17"/>
                  </a:lnTo>
                  <a:lnTo>
                    <a:pt x="4" y="21"/>
                  </a:lnTo>
                  <a:lnTo>
                    <a:pt x="7" y="23"/>
                  </a:lnTo>
                  <a:lnTo>
                    <a:pt x="12" y="24"/>
                  </a:lnTo>
                  <a:lnTo>
                    <a:pt x="103" y="24"/>
                  </a:lnTo>
                  <a:lnTo>
                    <a:pt x="108" y="23"/>
                  </a:lnTo>
                  <a:lnTo>
                    <a:pt x="112" y="21"/>
                  </a:lnTo>
                  <a:lnTo>
                    <a:pt x="114" y="17"/>
                  </a:lnTo>
                  <a:lnTo>
                    <a:pt x="115" y="12"/>
                  </a:lnTo>
                  <a:lnTo>
                    <a:pt x="114" y="8"/>
                  </a:lnTo>
                  <a:lnTo>
                    <a:pt x="112" y="3"/>
                  </a:lnTo>
                  <a:lnTo>
                    <a:pt x="108" y="1"/>
                  </a:lnTo>
                  <a:lnTo>
                    <a:pt x="103" y="0"/>
                  </a:lnTo>
                  <a:lnTo>
                    <a:pt x="1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</p:grpSp>
      <p:sp>
        <p:nvSpPr>
          <p:cNvPr id="18" name="Oval 15">
            <a:extLst>
              <a:ext uri="{FF2B5EF4-FFF2-40B4-BE49-F238E27FC236}">
                <a16:creationId xmlns:a16="http://schemas.microsoft.com/office/drawing/2014/main" xmlns="" id="{BDB611C0-188C-4800-8C8D-7405100DC7C7}"/>
              </a:ext>
            </a:extLst>
          </p:cNvPr>
          <p:cNvSpPr/>
          <p:nvPr/>
        </p:nvSpPr>
        <p:spPr>
          <a:xfrm>
            <a:off x="8460432" y="311832"/>
            <a:ext cx="62018" cy="60730"/>
          </a:xfrm>
          <a:prstGeom prst="ellipse">
            <a:avLst/>
          </a:prstGeom>
          <a:solidFill>
            <a:srgbClr val="769BC9">
              <a:lumMod val="50000"/>
            </a:srgbClr>
          </a:solidFill>
          <a:ln w="38100" cap="flat" cmpd="sng" algn="ctr">
            <a:solidFill>
              <a:sysClr val="window" lastClr="FFFFFF"/>
            </a:solidFill>
            <a:prstDash val="solid"/>
            <a:miter lim="800000"/>
          </a:ln>
          <a:effectLst/>
        </p:spPr>
        <p:txBody>
          <a:bodyPr lIns="91204" tIns="45604" rIns="91204" bIns="45604" rtlCol="0" anchor="ctr"/>
          <a:lstStyle/>
          <a:p>
            <a:pPr algn="ctr" defTabSz="912031"/>
            <a:endParaRPr lang="en-US" sz="1600" kern="0" dirty="0">
              <a:solidFill>
                <a:prstClr val="white"/>
              </a:solidFill>
              <a:latin typeface="Calibri Light"/>
            </a:endParaRPr>
          </a:p>
        </p:txBody>
      </p:sp>
      <p:sp>
        <p:nvSpPr>
          <p:cNvPr id="19" name="TextBox 18"/>
          <p:cNvSpPr txBox="1"/>
          <p:nvPr/>
        </p:nvSpPr>
        <p:spPr>
          <a:xfrm>
            <a:off x="8026763" y="19891"/>
            <a:ext cx="1488860" cy="307542"/>
          </a:xfrm>
          <a:prstGeom prst="rect">
            <a:avLst/>
          </a:prstGeom>
          <a:noFill/>
        </p:spPr>
        <p:txBody>
          <a:bodyPr wrap="square" lIns="91204" tIns="45604" rIns="91204" bIns="45604" rtlCol="0">
            <a:spAutoFit/>
          </a:bodyPr>
          <a:lstStyle/>
          <a:p>
            <a:pPr defTabSz="912031">
              <a:defRPr/>
            </a:pPr>
            <a:r>
              <a:rPr lang="ru-RU" sz="1400" b="1" kern="0" dirty="0">
                <a:solidFill>
                  <a:srgbClr val="FFFFFF"/>
                </a:solidFill>
              </a:rPr>
              <a:t>млн рублей</a:t>
            </a:r>
          </a:p>
        </p:txBody>
      </p:sp>
    </p:spTree>
    <p:extLst>
      <p:ext uri="{BB962C8B-B14F-4D97-AF65-F5344CB8AC3E}">
        <p14:creationId xmlns:p14="http://schemas.microsoft.com/office/powerpoint/2010/main" val="187399398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100">
        <p14:switch dir="r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alphaModFix amt="88000"/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Рисунок 3"/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7007" t="7193" r="6923" b="7475"/>
          <a:stretch/>
        </p:blipFill>
        <p:spPr>
          <a:xfrm>
            <a:off x="0" y="1185066"/>
            <a:ext cx="5852501" cy="3978972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sp>
        <p:nvSpPr>
          <p:cNvPr id="2" name="Freeform 39"/>
          <p:cNvSpPr>
            <a:spLocks noEditPoints="1"/>
          </p:cNvSpPr>
          <p:nvPr/>
        </p:nvSpPr>
        <p:spPr bwMode="auto">
          <a:xfrm>
            <a:off x="1267056" y="123478"/>
            <a:ext cx="6552728" cy="1151658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088" tIns="45546" rIns="91088" bIns="45546" numCol="1" anchor="t" anchorCtr="0" compatLnSpc="1">
            <a:prstTxWarp prst="textNoShape">
              <a:avLst/>
            </a:prstTxWarp>
          </a:bodyPr>
          <a:lstStyle/>
          <a:p>
            <a:pPr defTabSz="910733">
              <a:defRPr/>
            </a:pPr>
            <a:endParaRPr lang="en-US" kern="0">
              <a:solidFill>
                <a:srgbClr val="4472C4">
                  <a:lumMod val="75000"/>
                </a:srgbClr>
              </a:solidFill>
            </a:endParaRPr>
          </a:p>
        </p:txBody>
      </p:sp>
      <p:sp>
        <p:nvSpPr>
          <p:cNvPr id="3" name="Google Shape;63;p13"/>
          <p:cNvSpPr txBox="1">
            <a:spLocks/>
          </p:cNvSpPr>
          <p:nvPr/>
        </p:nvSpPr>
        <p:spPr>
          <a:xfrm>
            <a:off x="1043608" y="213548"/>
            <a:ext cx="7056784" cy="97151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021" tIns="91021" rIns="91021" bIns="91021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9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МУНИЦИПАЛЬНАЯ ПРОГРАММА</a:t>
            </a:r>
          </a:p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9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«РАЗВИТИЕ МОЛОДЕЖНОЙ ПОЛИТИКИ В ГОРОДЕ </a:t>
            </a:r>
          </a:p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9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КОМСОМОЛЬСКЕ-НА-АМУРЕ»</a:t>
            </a:r>
          </a:p>
        </p:txBody>
      </p:sp>
      <p:graphicFrame>
        <p:nvGraphicFramePr>
          <p:cNvPr id="5" name="Таблица 4">
            <a:extLst>
              <a:ext uri="{FF2B5EF4-FFF2-40B4-BE49-F238E27FC236}">
                <a16:creationId xmlns:a16="http://schemas.microsoft.com/office/drawing/2014/main" xmlns="" id="{99234913-F249-4BE9-9F7E-37868B5E067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510172499"/>
              </p:ext>
            </p:extLst>
          </p:nvPr>
        </p:nvGraphicFramePr>
        <p:xfrm>
          <a:off x="223984" y="1347614"/>
          <a:ext cx="8696032" cy="3661658"/>
        </p:xfrm>
        <a:graphic>
          <a:graphicData uri="http://schemas.openxmlformats.org/drawingml/2006/table">
            <a:tbl>
              <a:tblPr/>
              <a:tblGrid>
                <a:gridCol w="449838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3493666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04056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936104">
                  <a:extLst>
                    <a:ext uri="{9D8B030D-6E8A-4147-A177-3AD203B41FA5}">
                      <a16:colId xmlns:a16="http://schemas.microsoft.com/office/drawing/2014/main" xmlns="" val="2060876888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xmlns="" val="2174776356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xmlns="" val="4055745400"/>
                    </a:ext>
                  </a:extLst>
                </a:gridCol>
              </a:tblGrid>
              <a:tr h="426674"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№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п/п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309" marB="38309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Перечень основных </a:t>
                      </a: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показателей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муниципальной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программы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827088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235075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43063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Ед. изм.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2023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год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(факт)</a:t>
                      </a:r>
                    </a:p>
                  </a:txBody>
                  <a:tcPr marL="93608" marR="93608" marT="38303" marB="3830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2024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(оценка)</a:t>
                      </a:r>
                    </a:p>
                  </a:txBody>
                  <a:tcPr marL="93614" marR="93614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2025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3614" marR="93614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60000"/>
                        <a:lumOff val="40000"/>
                        <a:alpha val="6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2026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3614" marR="93614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60000"/>
                        <a:lumOff val="40000"/>
                        <a:alpha val="6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2027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3614" marR="93614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60000"/>
                        <a:lumOff val="40000"/>
                        <a:alpha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349710"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1.</a:t>
                      </a:r>
                      <a:endParaRPr kumimoji="0" lang="ru-RU" altLang="ru-RU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7" marR="93607" marT="38360" marB="3836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827088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235075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43063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1370512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1713155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055767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239838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2740994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Количество детей и молодежи, входящих в состав детских и молодежных организаций</a:t>
                      </a:r>
                      <a:endParaRPr kumimoji="0" lang="ru-RU" altLang="ru-RU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3607" marR="93607" marT="38360" marB="3836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чел.</a:t>
                      </a:r>
                    </a:p>
                  </a:txBody>
                  <a:tcPr marL="93607" marR="93607" marT="38360" marB="3836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39 631</a:t>
                      </a:r>
                      <a:endParaRPr kumimoji="0" lang="ru-RU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39 700</a:t>
                      </a:r>
                      <a:endParaRPr kumimoji="0" lang="ru-RU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39 800</a:t>
                      </a:r>
                      <a:endParaRPr kumimoji="0" lang="ru-RU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60000"/>
                        <a:lumOff val="40000"/>
                        <a:alpha val="6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40 000</a:t>
                      </a:r>
                      <a:endParaRPr kumimoji="0" lang="ru-RU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60000"/>
                        <a:lumOff val="40000"/>
                        <a:alpha val="6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40 200</a:t>
                      </a:r>
                      <a:endParaRPr kumimoji="0" lang="ru-RU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60000"/>
                        <a:lumOff val="40000"/>
                        <a:alpha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70662520"/>
                  </a:ext>
                </a:extLst>
              </a:tr>
              <a:tr h="369758"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2.</a:t>
                      </a:r>
                    </a:p>
                  </a:txBody>
                  <a:tcPr marL="93607" marR="93607" marT="38360" marB="3836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342614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685256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027884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1370512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1713155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055767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239838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2740994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Количество общественных объединений волонтерской направленности</a:t>
                      </a:r>
                    </a:p>
                  </a:txBody>
                  <a:tcPr marL="93607" marR="93607" marT="38360" marB="3836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ед.</a:t>
                      </a:r>
                    </a:p>
                  </a:txBody>
                  <a:tcPr marL="93607" marR="93607" marT="38360" marB="3836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59</a:t>
                      </a:r>
                      <a:endParaRPr kumimoji="0" lang="ru-RU" altLang="ru-RU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7" marR="93607" marT="38360" marB="3836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59</a:t>
                      </a:r>
                      <a:endParaRPr kumimoji="0" lang="ru-RU" altLang="ru-RU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7" marR="93607" marT="38360" marB="3836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60</a:t>
                      </a:r>
                      <a:endParaRPr kumimoji="0" lang="ru-RU" altLang="ru-RU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14" marR="93614" marT="38318" marB="38318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60000"/>
                        <a:lumOff val="40000"/>
                        <a:alpha val="6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61</a:t>
                      </a:r>
                      <a:endParaRPr kumimoji="0" lang="ru-RU" altLang="ru-RU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14" marR="93614" marT="38318" marB="38318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60000"/>
                        <a:lumOff val="40000"/>
                        <a:alpha val="6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62</a:t>
                      </a:r>
                      <a:endParaRPr kumimoji="0" lang="ru-RU" altLang="ru-RU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14" marR="93614" marT="38318" marB="38318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60000"/>
                        <a:lumOff val="40000"/>
                        <a:alpha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388690627"/>
                  </a:ext>
                </a:extLst>
              </a:tr>
              <a:tr h="381520"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3.</a:t>
                      </a:r>
                      <a:endParaRPr kumimoji="0" lang="ru-RU" altLang="ru-RU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7" marR="93607" marT="38360" marB="3836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342614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685256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027884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1370512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1713155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055767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239838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2740994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Количество молодежи, вовлеченной в деятельность объединений волонтерской деятельности</a:t>
                      </a:r>
                      <a:endParaRPr kumimoji="0" lang="ru-RU" altLang="ru-RU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3607" marR="93607" marT="38360" marB="3836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чел.</a:t>
                      </a:r>
                    </a:p>
                  </a:txBody>
                  <a:tcPr marL="93607" marR="93607" marT="38360" marB="3836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7 702</a:t>
                      </a:r>
                      <a:endParaRPr kumimoji="0" lang="ru-RU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7 800</a:t>
                      </a:r>
                      <a:endParaRPr kumimoji="0" lang="ru-RU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7 850</a:t>
                      </a:r>
                      <a:endParaRPr kumimoji="0" lang="ru-RU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60000"/>
                        <a:lumOff val="40000"/>
                        <a:alpha val="6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7 900</a:t>
                      </a:r>
                      <a:endParaRPr kumimoji="0" lang="ru-RU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60000"/>
                        <a:lumOff val="40000"/>
                        <a:alpha val="6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7 950</a:t>
                      </a:r>
                      <a:endParaRPr kumimoji="0" lang="ru-RU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60000"/>
                        <a:lumOff val="40000"/>
                        <a:alpha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3289173402"/>
                  </a:ext>
                </a:extLst>
              </a:tr>
              <a:tr h="211786"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4.</a:t>
                      </a:r>
                    </a:p>
                  </a:txBody>
                  <a:tcPr marL="93607" marR="93607" marT="38360" marB="3836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Количество реализуемых общественно полезных проектов</a:t>
                      </a:r>
                      <a:endParaRPr kumimoji="0" lang="ru-RU" altLang="ru-RU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3607" marR="93607" marT="38360" marB="3836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ед.</a:t>
                      </a:r>
                    </a:p>
                  </a:txBody>
                  <a:tcPr marL="93607" marR="93607" marT="38360" marB="3836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12</a:t>
                      </a:r>
                      <a:endParaRPr kumimoji="0" lang="ru-RU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14</a:t>
                      </a:r>
                      <a:endParaRPr kumimoji="0" lang="ru-RU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16</a:t>
                      </a:r>
                      <a:endParaRPr kumimoji="0" lang="ru-RU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60000"/>
                        <a:lumOff val="40000"/>
                        <a:alpha val="6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17</a:t>
                      </a:r>
                      <a:endParaRPr kumimoji="0" lang="ru-RU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60000"/>
                        <a:lumOff val="40000"/>
                        <a:alpha val="6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18</a:t>
                      </a:r>
                      <a:endParaRPr kumimoji="0" lang="ru-RU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60000"/>
                        <a:lumOff val="40000"/>
                        <a:alpha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342706"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5.</a:t>
                      </a:r>
                    </a:p>
                  </a:txBody>
                  <a:tcPr marL="93607" marR="93607" marT="38360" marB="3836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Количество действующих общественных организаций по работе с молодежью</a:t>
                      </a:r>
                    </a:p>
                  </a:txBody>
                  <a:tcPr marL="93607" marR="93607" marT="38360" marB="3836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ед.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ru-RU" altLang="ru-RU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7" marR="93607" marT="38360" marB="3836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189</a:t>
                      </a:r>
                      <a:endParaRPr kumimoji="0" lang="ru-RU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190</a:t>
                      </a:r>
                      <a:endParaRPr kumimoji="0" lang="ru-RU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195</a:t>
                      </a:r>
                      <a:endParaRPr kumimoji="0" lang="ru-RU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60000"/>
                        <a:lumOff val="40000"/>
                        <a:alpha val="6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200</a:t>
                      </a:r>
                      <a:endParaRPr kumimoji="0" lang="ru-RU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60000"/>
                        <a:lumOff val="40000"/>
                        <a:alpha val="6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200</a:t>
                      </a:r>
                      <a:endParaRPr kumimoji="0" lang="ru-RU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60000"/>
                        <a:lumOff val="40000"/>
                        <a:alpha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321226"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6.</a:t>
                      </a:r>
                    </a:p>
                  </a:txBody>
                  <a:tcPr marL="93607" marR="93607" marT="38360" marB="3836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Количество детей и молодежи, входящих в состав патриотических объединений, клубов и молодежных центров</a:t>
                      </a:r>
                    </a:p>
                  </a:txBody>
                  <a:tcPr marL="93607" marR="93607" marT="38360" marB="3836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чел.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ru-RU" altLang="ru-RU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7" marR="93607" marT="38360" marB="3836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24 750</a:t>
                      </a:r>
                      <a:endParaRPr kumimoji="0" lang="ru-RU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24 800</a:t>
                      </a:r>
                      <a:endParaRPr kumimoji="0" lang="ru-RU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24 900</a:t>
                      </a:r>
                      <a:endParaRPr kumimoji="0" lang="ru-RU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60000"/>
                        <a:lumOff val="40000"/>
                        <a:alpha val="6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25 000</a:t>
                      </a:r>
                      <a:endParaRPr kumimoji="0" lang="ru-RU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60000"/>
                        <a:lumOff val="40000"/>
                        <a:alpha val="6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25 300</a:t>
                      </a:r>
                      <a:endParaRPr kumimoji="0" lang="ru-RU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60000"/>
                        <a:lumOff val="40000"/>
                        <a:alpha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  <a:tr h="371754"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7.</a:t>
                      </a:r>
                    </a:p>
                  </a:txBody>
                  <a:tcPr marL="93607" marR="93607" marT="38360" marB="3836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Количество клубов и объединений военно-патриотической и гражданско-патриотической направленности</a:t>
                      </a:r>
                    </a:p>
                  </a:txBody>
                  <a:tcPr marL="93607" marR="93607" marT="38360" marB="38360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чел.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ru-RU" altLang="ru-RU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7" marR="93607" marT="38360" marB="3836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49</a:t>
                      </a:r>
                      <a:endParaRPr kumimoji="0" lang="ru-RU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49</a:t>
                      </a:r>
                      <a:endParaRPr kumimoji="0" lang="ru-RU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50</a:t>
                      </a:r>
                      <a:endParaRPr kumimoji="0" lang="ru-RU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60000"/>
                        <a:lumOff val="40000"/>
                        <a:alpha val="6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50</a:t>
                      </a:r>
                      <a:endParaRPr kumimoji="0" lang="ru-RU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60000"/>
                        <a:lumOff val="40000"/>
                        <a:alpha val="65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51</a:t>
                      </a:r>
                      <a:endParaRPr kumimoji="0" lang="ru-RU" sz="11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60000"/>
                        <a:lumOff val="40000"/>
                        <a:alpha val="6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24819313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100">
        <p14:switch dir="r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alphaModFix amt="88000"/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Рисунок 4"/>
          <p:cNvPicPr>
            <a:picLocks noChangeAspect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236"/>
          <a:stretch/>
        </p:blipFill>
        <p:spPr>
          <a:xfrm flipH="1">
            <a:off x="4211962" y="2013936"/>
            <a:ext cx="4714911" cy="3003810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sp>
        <p:nvSpPr>
          <p:cNvPr id="2" name="Freeform 39"/>
          <p:cNvSpPr>
            <a:spLocks noEditPoints="1"/>
          </p:cNvSpPr>
          <p:nvPr/>
        </p:nvSpPr>
        <p:spPr bwMode="auto">
          <a:xfrm>
            <a:off x="1115616" y="195956"/>
            <a:ext cx="6985098" cy="1151658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088" tIns="45546" rIns="91088" bIns="45546" numCol="1" anchor="t" anchorCtr="0" compatLnSpc="1">
            <a:prstTxWarp prst="textNoShape">
              <a:avLst/>
            </a:prstTxWarp>
          </a:bodyPr>
          <a:lstStyle/>
          <a:p>
            <a:pPr defTabSz="910733">
              <a:defRPr/>
            </a:pPr>
            <a:endParaRPr lang="en-US" kern="0">
              <a:solidFill>
                <a:srgbClr val="4472C4">
                  <a:lumMod val="75000"/>
                </a:srgbClr>
              </a:solidFill>
            </a:endParaRPr>
          </a:p>
        </p:txBody>
      </p:sp>
      <p:sp>
        <p:nvSpPr>
          <p:cNvPr id="3" name="Google Shape;63;p13"/>
          <p:cNvSpPr txBox="1">
            <a:spLocks/>
          </p:cNvSpPr>
          <p:nvPr/>
        </p:nvSpPr>
        <p:spPr>
          <a:xfrm>
            <a:off x="485129" y="272687"/>
            <a:ext cx="8441744" cy="97151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021" tIns="91021" rIns="91021" bIns="91021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9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МУНИЦИПАЛЬНАЯ ПРОГРАММА</a:t>
            </a:r>
          </a:p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9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«ФОРМИРОВАНИЕ СОВРЕМЕННОЙ ГОРОДСКОЙ СРЕДЫ НА </a:t>
            </a:r>
            <a:endParaRPr lang="ru-RU" altLang="ru-RU" sz="1900" dirty="0" smtClean="0">
              <a:solidFill>
                <a:srgbClr val="FFFF00"/>
              </a:solidFill>
              <a:effectLst>
                <a:glow rad="127000">
                  <a:prstClr val="black"/>
                </a:glow>
              </a:effectLst>
              <a:latin typeface="Calibri"/>
              <a:ea typeface="+mn-ea"/>
              <a:cs typeface="Raleway" panose="020B0604020202020204" charset="0"/>
            </a:endParaRPr>
          </a:p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900" dirty="0" smtClean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ТЕРРИТОРИИ </a:t>
            </a:r>
            <a:r>
              <a:rPr lang="ru-RU" altLang="ru-RU" sz="19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ГОРОДА КОМСОМОЛЬСКА-НА-АМУРЕ»</a:t>
            </a:r>
          </a:p>
        </p:txBody>
      </p:sp>
      <p:sp>
        <p:nvSpPr>
          <p:cNvPr id="4" name="Прямоугольник 3"/>
          <p:cNvSpPr/>
          <p:nvPr/>
        </p:nvSpPr>
        <p:spPr>
          <a:xfrm>
            <a:off x="551357" y="1444784"/>
            <a:ext cx="8219835" cy="569152"/>
          </a:xfrm>
          <a:prstGeom prst="rect">
            <a:avLst/>
          </a:prstGeom>
        </p:spPr>
        <p:txBody>
          <a:bodyPr wrap="square" lIns="91204" tIns="45604" rIns="91204" bIns="45604">
            <a:spAutoFit/>
          </a:bodyPr>
          <a:lstStyle/>
          <a:p>
            <a:pPr algn="just" defTabSz="912031">
              <a:defRPr/>
            </a:pPr>
            <a:r>
              <a:rPr lang="ru-RU" sz="1600" b="1" i="1" u="sng" kern="0" dirty="0">
                <a:solidFill>
                  <a:srgbClr val="000000"/>
                </a:solidFill>
              </a:rPr>
              <a:t>Цель муниципальной программы</a:t>
            </a:r>
            <a:r>
              <a:rPr lang="ru-RU" sz="1600" b="1" i="1" kern="0" dirty="0">
                <a:solidFill>
                  <a:srgbClr val="000000"/>
                </a:solidFill>
              </a:rPr>
              <a:t> </a:t>
            </a:r>
            <a:r>
              <a:rPr lang="ru-RU" sz="1400" b="1" i="1" kern="0" dirty="0">
                <a:solidFill>
                  <a:srgbClr val="000000"/>
                </a:solidFill>
              </a:rPr>
              <a:t>- </a:t>
            </a:r>
            <a:r>
              <a:rPr lang="ru-RU" sz="1500" b="1" kern="0" dirty="0">
                <a:solidFill>
                  <a:srgbClr val="000000"/>
                </a:solidFill>
              </a:rPr>
              <a:t>создание условий для повышения комфортности городской среды города Комсомольска-на-Амуре</a:t>
            </a:r>
          </a:p>
        </p:txBody>
      </p:sp>
      <p:graphicFrame>
        <p:nvGraphicFramePr>
          <p:cNvPr id="6" name="Group 1268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803181785"/>
              </p:ext>
            </p:extLst>
          </p:nvPr>
        </p:nvGraphicFramePr>
        <p:xfrm>
          <a:off x="613376" y="2139702"/>
          <a:ext cx="8051596" cy="2346782"/>
        </p:xfrm>
        <a:graphic>
          <a:graphicData uri="http://schemas.openxmlformats.org/drawingml/2006/table">
            <a:tbl>
              <a:tblPr/>
              <a:tblGrid>
                <a:gridCol w="3875132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</a:tblGrid>
              <a:tr h="432048"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Наименование основных направлений расходов</a:t>
                      </a:r>
                    </a:p>
                  </a:txBody>
                  <a:tcPr marL="91445" marR="91445" marT="45590" marB="4559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2023 год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(факт)</a:t>
                      </a:r>
                    </a:p>
                  </a:txBody>
                  <a:tcPr marL="91428" marR="91428"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B050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2024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(оценка)</a:t>
                      </a:r>
                    </a:p>
                  </a:txBody>
                  <a:tcPr marL="91435" marR="91435" marT="45620" marB="4562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B050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2025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1435" marR="91435" marT="45620" marB="4562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B050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2026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1435" marR="91435" marT="45620" marB="4562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B050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2027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1435" marR="91435" marT="45620" marB="4562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B050">
                        <a:alpha val="62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335088"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buFont typeface="Arial" charset="0"/>
                        <a:defRPr sz="28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buFont typeface="Arial" charset="0"/>
                        <a:defRPr sz="2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buFont typeface="Arial" charset="0"/>
                        <a:defRPr sz="20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Благоустройство дворовых территорий многоквартирных домов города Комсомольска-на-Амуре</a:t>
                      </a:r>
                    </a:p>
                  </a:txBody>
                  <a:tcPr marL="68589" marR="68589" marT="0" marB="0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buFont typeface="Arial" charset="0"/>
                        <a:defRPr sz="28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buFont typeface="Arial" charset="0"/>
                        <a:defRPr sz="2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buFont typeface="Arial" charset="0"/>
                        <a:defRPr sz="20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184,5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68589" marR="68589" marT="0" marB="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buFont typeface="Arial" charset="0"/>
                        <a:defRPr sz="28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buFont typeface="Arial" charset="0"/>
                        <a:defRPr sz="2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buFont typeface="Arial" charset="0"/>
                        <a:defRPr sz="20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charset="0"/>
                        <a:defRPr sz="1400" kern="12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4,3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68589" marR="68589" marT="0" marB="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0,4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84" marB="4558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0,4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84" marB="4558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0,4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84" marB="4558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426742"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just">
                        <a:spcAft>
                          <a:spcPts val="0"/>
                        </a:spcAft>
                      </a:pPr>
                      <a:r>
                        <a:rPr kumimoji="0" lang="ru-RU" sz="1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Благоустройство общественных территорий города Комсомольска-на-Амуре</a:t>
                      </a:r>
                    </a:p>
                  </a:txBody>
                  <a:tcPr marL="68589" marR="68589" marT="0" marB="0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indent="0" algn="ctr" defTabSz="685256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12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1,3</a:t>
                      </a:r>
                    </a:p>
                    <a:p>
                      <a:pPr indent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kumimoji="0" lang="ru-RU" sz="12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+mn-cs"/>
                      </a:endParaRPr>
                    </a:p>
                  </a:txBody>
                  <a:tcPr marL="68589" marR="68589" marT="0" marB="0" anchor="ctr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ctr" defTabSz="685256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-</a:t>
                      </a:r>
                    </a:p>
                    <a:p>
                      <a:pPr algn="ctr">
                        <a:spcAft>
                          <a:spcPts val="0"/>
                        </a:spcAft>
                      </a:pPr>
                      <a:endParaRPr kumimoji="0" lang="ru-RU" sz="12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+mn-cs"/>
                      </a:endParaRPr>
                    </a:p>
                  </a:txBody>
                  <a:tcPr marL="68589" marR="68589" marT="0" marB="0" anchor="ctr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0,6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84" marB="4558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0,6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84" marB="4558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0,6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84" marB="4558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982746"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just">
                        <a:spcAft>
                          <a:spcPts val="0"/>
                        </a:spcAft>
                      </a:pPr>
                      <a:r>
                        <a:rPr kumimoji="0" lang="ru-RU" sz="1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Мероприятия по благоустройству мест массового отдыха населения (городских парков), общественных территорий (набережные, центральные площади, парки и др.) и иные мероприятия, предусмотренные региональным проектом «Формирование комфортной городской среды</a:t>
                      </a:r>
                    </a:p>
                  </a:txBody>
                  <a:tcPr marL="68589" marR="68589" marT="0" marB="0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indent="0" algn="ctr" defTabSz="685256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12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52,6</a:t>
                      </a:r>
                    </a:p>
                    <a:p>
                      <a:pPr indent="0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kumimoji="0" lang="ru-RU" sz="12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+mn-cs"/>
                      </a:endParaRPr>
                    </a:p>
                  </a:txBody>
                  <a:tcPr marL="68589" marR="68589" marT="0" marB="0" anchor="ctr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indent="-114300" algn="ctr">
                        <a:spcAft>
                          <a:spcPts val="0"/>
                        </a:spcAft>
                      </a:pPr>
                      <a:r>
                        <a:rPr kumimoji="0" lang="ru-RU" sz="12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53,6</a:t>
                      </a:r>
                      <a:endParaRPr kumimoji="0" lang="ru-RU" sz="12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+mn-cs"/>
                      </a:endParaRPr>
                    </a:p>
                  </a:txBody>
                  <a:tcPr marL="68589" marR="68589" marT="0" marB="0" anchor="ctr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-</a:t>
                      </a:r>
                      <a:endParaRPr kumimoji="0" lang="ru-RU" altLang="ru-RU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84" marB="4558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-</a:t>
                      </a:r>
                    </a:p>
                  </a:txBody>
                  <a:tcPr marL="91457" marR="91457" marT="45584" marB="4558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-</a:t>
                      </a:r>
                    </a:p>
                  </a:txBody>
                  <a:tcPr marL="91457" marR="91457" marT="45584" marB="4558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</a:tbl>
          </a:graphicData>
        </a:graphic>
      </p:graphicFrame>
      <p:sp>
        <p:nvSpPr>
          <p:cNvPr id="7" name="Arrow: Chevron 3">
            <a:extLst>
              <a:ext uri="{FF2B5EF4-FFF2-40B4-BE49-F238E27FC236}">
                <a16:creationId xmlns:a16="http://schemas.microsoft.com/office/drawing/2014/main" xmlns="" id="{B74DCDE5-F6FF-490A-B8D2-396498CA034B}"/>
              </a:ext>
            </a:extLst>
          </p:cNvPr>
          <p:cNvSpPr/>
          <p:nvPr/>
        </p:nvSpPr>
        <p:spPr>
          <a:xfrm>
            <a:off x="7625089" y="49771"/>
            <a:ext cx="1525100" cy="292426"/>
          </a:xfrm>
          <a:prstGeom prst="chevron">
            <a:avLst/>
          </a:prstGeom>
          <a:solidFill>
            <a:srgbClr val="769BC9">
              <a:lumMod val="50000"/>
              <a:alpha val="70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91204" tIns="45604" rIns="91204" bIns="45604" rtlCol="0" anchor="ctr"/>
          <a:lstStyle/>
          <a:p>
            <a:pPr algn="ctr" defTabSz="912031"/>
            <a:endParaRPr lang="en-US" kern="0">
              <a:solidFill>
                <a:prstClr val="black"/>
              </a:solidFill>
              <a:latin typeface="Calibri Light"/>
            </a:endParaRPr>
          </a:p>
        </p:txBody>
      </p:sp>
      <p:grpSp>
        <p:nvGrpSpPr>
          <p:cNvPr id="8" name="Group 57">
            <a:extLst>
              <a:ext uri="{FF2B5EF4-FFF2-40B4-BE49-F238E27FC236}">
                <a16:creationId xmlns:a16="http://schemas.microsoft.com/office/drawing/2014/main" xmlns="" id="{EE4EA1F8-2E82-4BD3-8FEE-7C36ADF445AB}"/>
              </a:ext>
            </a:extLst>
          </p:cNvPr>
          <p:cNvGrpSpPr/>
          <p:nvPr/>
        </p:nvGrpSpPr>
        <p:grpSpPr>
          <a:xfrm>
            <a:off x="7799924" y="49771"/>
            <a:ext cx="300790" cy="262358"/>
            <a:chOff x="4892675" y="2516188"/>
            <a:chExt cx="287338" cy="285750"/>
          </a:xfrm>
          <a:solidFill>
            <a:sysClr val="window" lastClr="FFFFFF"/>
          </a:solidFill>
        </p:grpSpPr>
        <p:sp>
          <p:nvSpPr>
            <p:cNvPr id="9" name="Freeform 1161">
              <a:extLst>
                <a:ext uri="{FF2B5EF4-FFF2-40B4-BE49-F238E27FC236}">
                  <a16:creationId xmlns:a16="http://schemas.microsoft.com/office/drawing/2014/main" xmlns="" id="{DECD2C4C-30A1-4095-BAEF-0291C42CC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675" y="2554288"/>
              <a:ext cx="200025" cy="220663"/>
            </a:xfrm>
            <a:custGeom>
              <a:avLst/>
              <a:gdLst>
                <a:gd name="T0" fmla="*/ 411 w 506"/>
                <a:gd name="T1" fmla="*/ 506 h 554"/>
                <a:gd name="T2" fmla="*/ 506 w 506"/>
                <a:gd name="T3" fmla="*/ 410 h 554"/>
                <a:gd name="T4" fmla="*/ 506 w 506"/>
                <a:gd name="T5" fmla="*/ 11 h 554"/>
                <a:gd name="T6" fmla="*/ 505 w 506"/>
                <a:gd name="T7" fmla="*/ 7 h 554"/>
                <a:gd name="T8" fmla="*/ 503 w 506"/>
                <a:gd name="T9" fmla="*/ 3 h 554"/>
                <a:gd name="T10" fmla="*/ 499 w 506"/>
                <a:gd name="T11" fmla="*/ 1 h 554"/>
                <a:gd name="T12" fmla="*/ 494 w 506"/>
                <a:gd name="T13" fmla="*/ 0 h 554"/>
                <a:gd name="T14" fmla="*/ 410 w 506"/>
                <a:gd name="T15" fmla="*/ 0 h 554"/>
                <a:gd name="T16" fmla="*/ 410 w 506"/>
                <a:gd name="T17" fmla="*/ 71 h 554"/>
                <a:gd name="T18" fmla="*/ 434 w 506"/>
                <a:gd name="T19" fmla="*/ 71 h 554"/>
                <a:gd name="T20" fmla="*/ 434 w 506"/>
                <a:gd name="T21" fmla="*/ 481 h 554"/>
                <a:gd name="T22" fmla="*/ 73 w 506"/>
                <a:gd name="T23" fmla="*/ 481 h 554"/>
                <a:gd name="T24" fmla="*/ 73 w 506"/>
                <a:gd name="T25" fmla="*/ 71 h 554"/>
                <a:gd name="T26" fmla="*/ 97 w 506"/>
                <a:gd name="T27" fmla="*/ 71 h 554"/>
                <a:gd name="T28" fmla="*/ 97 w 506"/>
                <a:gd name="T29" fmla="*/ 0 h 554"/>
                <a:gd name="T30" fmla="*/ 12 w 506"/>
                <a:gd name="T31" fmla="*/ 0 h 554"/>
                <a:gd name="T32" fmla="*/ 7 w 506"/>
                <a:gd name="T33" fmla="*/ 1 h 554"/>
                <a:gd name="T34" fmla="*/ 4 w 506"/>
                <a:gd name="T35" fmla="*/ 3 h 554"/>
                <a:gd name="T36" fmla="*/ 1 w 506"/>
                <a:gd name="T37" fmla="*/ 7 h 554"/>
                <a:gd name="T38" fmla="*/ 0 w 506"/>
                <a:gd name="T39" fmla="*/ 11 h 554"/>
                <a:gd name="T40" fmla="*/ 0 w 506"/>
                <a:gd name="T41" fmla="*/ 494 h 554"/>
                <a:gd name="T42" fmla="*/ 0 w 506"/>
                <a:gd name="T43" fmla="*/ 501 h 554"/>
                <a:gd name="T44" fmla="*/ 1 w 506"/>
                <a:gd name="T45" fmla="*/ 508 h 554"/>
                <a:gd name="T46" fmla="*/ 2 w 506"/>
                <a:gd name="T47" fmla="*/ 514 h 554"/>
                <a:gd name="T48" fmla="*/ 4 w 506"/>
                <a:gd name="T49" fmla="*/ 520 h 554"/>
                <a:gd name="T50" fmla="*/ 6 w 506"/>
                <a:gd name="T51" fmla="*/ 525 h 554"/>
                <a:gd name="T52" fmla="*/ 9 w 506"/>
                <a:gd name="T53" fmla="*/ 530 h 554"/>
                <a:gd name="T54" fmla="*/ 12 w 506"/>
                <a:gd name="T55" fmla="*/ 534 h 554"/>
                <a:gd name="T56" fmla="*/ 15 w 506"/>
                <a:gd name="T57" fmla="*/ 538 h 554"/>
                <a:gd name="T58" fmla="*/ 20 w 506"/>
                <a:gd name="T59" fmla="*/ 542 h 554"/>
                <a:gd name="T60" fmla="*/ 24 w 506"/>
                <a:gd name="T61" fmla="*/ 546 h 554"/>
                <a:gd name="T62" fmla="*/ 29 w 506"/>
                <a:gd name="T63" fmla="*/ 548 h 554"/>
                <a:gd name="T64" fmla="*/ 35 w 506"/>
                <a:gd name="T65" fmla="*/ 550 h 554"/>
                <a:gd name="T66" fmla="*/ 40 w 506"/>
                <a:gd name="T67" fmla="*/ 552 h 554"/>
                <a:gd name="T68" fmla="*/ 46 w 506"/>
                <a:gd name="T69" fmla="*/ 553 h 554"/>
                <a:gd name="T70" fmla="*/ 53 w 506"/>
                <a:gd name="T71" fmla="*/ 554 h 554"/>
                <a:gd name="T72" fmla="*/ 60 w 506"/>
                <a:gd name="T73" fmla="*/ 554 h 554"/>
                <a:gd name="T74" fmla="*/ 396 w 506"/>
                <a:gd name="T75" fmla="*/ 554 h 554"/>
                <a:gd name="T76" fmla="*/ 408 w 506"/>
                <a:gd name="T77" fmla="*/ 512 h 554"/>
                <a:gd name="T78" fmla="*/ 409 w 506"/>
                <a:gd name="T79" fmla="*/ 509 h 554"/>
                <a:gd name="T80" fmla="*/ 411 w 506"/>
                <a:gd name="T81" fmla="*/ 506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06" h="554">
                  <a:moveTo>
                    <a:pt x="411" y="506"/>
                  </a:moveTo>
                  <a:lnTo>
                    <a:pt x="506" y="410"/>
                  </a:lnTo>
                  <a:lnTo>
                    <a:pt x="506" y="11"/>
                  </a:lnTo>
                  <a:lnTo>
                    <a:pt x="505" y="7"/>
                  </a:lnTo>
                  <a:lnTo>
                    <a:pt x="503" y="3"/>
                  </a:lnTo>
                  <a:lnTo>
                    <a:pt x="499" y="1"/>
                  </a:lnTo>
                  <a:lnTo>
                    <a:pt x="494" y="0"/>
                  </a:lnTo>
                  <a:lnTo>
                    <a:pt x="410" y="0"/>
                  </a:lnTo>
                  <a:lnTo>
                    <a:pt x="410" y="71"/>
                  </a:lnTo>
                  <a:lnTo>
                    <a:pt x="434" y="71"/>
                  </a:lnTo>
                  <a:lnTo>
                    <a:pt x="434" y="481"/>
                  </a:lnTo>
                  <a:lnTo>
                    <a:pt x="73" y="481"/>
                  </a:lnTo>
                  <a:lnTo>
                    <a:pt x="73" y="71"/>
                  </a:lnTo>
                  <a:lnTo>
                    <a:pt x="97" y="71"/>
                  </a:lnTo>
                  <a:lnTo>
                    <a:pt x="97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0" y="494"/>
                  </a:lnTo>
                  <a:lnTo>
                    <a:pt x="0" y="501"/>
                  </a:lnTo>
                  <a:lnTo>
                    <a:pt x="1" y="508"/>
                  </a:lnTo>
                  <a:lnTo>
                    <a:pt x="2" y="514"/>
                  </a:lnTo>
                  <a:lnTo>
                    <a:pt x="4" y="520"/>
                  </a:lnTo>
                  <a:lnTo>
                    <a:pt x="6" y="525"/>
                  </a:lnTo>
                  <a:lnTo>
                    <a:pt x="9" y="530"/>
                  </a:lnTo>
                  <a:lnTo>
                    <a:pt x="12" y="534"/>
                  </a:lnTo>
                  <a:lnTo>
                    <a:pt x="15" y="538"/>
                  </a:lnTo>
                  <a:lnTo>
                    <a:pt x="20" y="542"/>
                  </a:lnTo>
                  <a:lnTo>
                    <a:pt x="24" y="546"/>
                  </a:lnTo>
                  <a:lnTo>
                    <a:pt x="29" y="548"/>
                  </a:lnTo>
                  <a:lnTo>
                    <a:pt x="35" y="550"/>
                  </a:lnTo>
                  <a:lnTo>
                    <a:pt x="40" y="552"/>
                  </a:lnTo>
                  <a:lnTo>
                    <a:pt x="46" y="553"/>
                  </a:lnTo>
                  <a:lnTo>
                    <a:pt x="53" y="554"/>
                  </a:lnTo>
                  <a:lnTo>
                    <a:pt x="60" y="554"/>
                  </a:lnTo>
                  <a:lnTo>
                    <a:pt x="396" y="554"/>
                  </a:lnTo>
                  <a:lnTo>
                    <a:pt x="408" y="512"/>
                  </a:lnTo>
                  <a:lnTo>
                    <a:pt x="409" y="509"/>
                  </a:lnTo>
                  <a:lnTo>
                    <a:pt x="411" y="50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0" name="Freeform 1162">
              <a:extLst>
                <a:ext uri="{FF2B5EF4-FFF2-40B4-BE49-F238E27FC236}">
                  <a16:creationId xmlns:a16="http://schemas.microsoft.com/office/drawing/2014/main" xmlns="" id="{ACA6B076-61E2-4FF2-A002-3BAC97091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22550"/>
              <a:ext cx="69850" cy="9525"/>
            </a:xfrm>
            <a:custGeom>
              <a:avLst/>
              <a:gdLst>
                <a:gd name="T0" fmla="*/ 164 w 176"/>
                <a:gd name="T1" fmla="*/ 0 h 25"/>
                <a:gd name="T2" fmla="*/ 12 w 176"/>
                <a:gd name="T3" fmla="*/ 0 h 25"/>
                <a:gd name="T4" fmla="*/ 7 w 176"/>
                <a:gd name="T5" fmla="*/ 1 h 25"/>
                <a:gd name="T6" fmla="*/ 4 w 176"/>
                <a:gd name="T7" fmla="*/ 4 h 25"/>
                <a:gd name="T8" fmla="*/ 1 w 176"/>
                <a:gd name="T9" fmla="*/ 7 h 25"/>
                <a:gd name="T10" fmla="*/ 0 w 176"/>
                <a:gd name="T11" fmla="*/ 12 h 25"/>
                <a:gd name="T12" fmla="*/ 1 w 176"/>
                <a:gd name="T13" fmla="*/ 18 h 25"/>
                <a:gd name="T14" fmla="*/ 4 w 176"/>
                <a:gd name="T15" fmla="*/ 21 h 25"/>
                <a:gd name="T16" fmla="*/ 7 w 176"/>
                <a:gd name="T17" fmla="*/ 24 h 25"/>
                <a:gd name="T18" fmla="*/ 12 w 176"/>
                <a:gd name="T19" fmla="*/ 25 h 25"/>
                <a:gd name="T20" fmla="*/ 164 w 176"/>
                <a:gd name="T21" fmla="*/ 25 h 25"/>
                <a:gd name="T22" fmla="*/ 168 w 176"/>
                <a:gd name="T23" fmla="*/ 24 h 25"/>
                <a:gd name="T24" fmla="*/ 172 w 176"/>
                <a:gd name="T25" fmla="*/ 21 h 25"/>
                <a:gd name="T26" fmla="*/ 175 w 176"/>
                <a:gd name="T27" fmla="*/ 18 h 25"/>
                <a:gd name="T28" fmla="*/ 176 w 176"/>
                <a:gd name="T29" fmla="*/ 12 h 25"/>
                <a:gd name="T30" fmla="*/ 175 w 176"/>
                <a:gd name="T31" fmla="*/ 7 h 25"/>
                <a:gd name="T32" fmla="*/ 172 w 176"/>
                <a:gd name="T33" fmla="*/ 4 h 25"/>
                <a:gd name="T34" fmla="*/ 168 w 176"/>
                <a:gd name="T35" fmla="*/ 1 h 25"/>
                <a:gd name="T36" fmla="*/ 164 w 176"/>
                <a:gd name="T3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5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4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8"/>
                  </a:lnTo>
                  <a:lnTo>
                    <a:pt x="4" y="21"/>
                  </a:lnTo>
                  <a:lnTo>
                    <a:pt x="7" y="24"/>
                  </a:lnTo>
                  <a:lnTo>
                    <a:pt x="12" y="25"/>
                  </a:lnTo>
                  <a:lnTo>
                    <a:pt x="164" y="25"/>
                  </a:lnTo>
                  <a:lnTo>
                    <a:pt x="168" y="24"/>
                  </a:lnTo>
                  <a:lnTo>
                    <a:pt x="172" y="21"/>
                  </a:lnTo>
                  <a:lnTo>
                    <a:pt x="175" y="18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4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1" name="Freeform 1163">
              <a:extLst>
                <a:ext uri="{FF2B5EF4-FFF2-40B4-BE49-F238E27FC236}">
                  <a16:creationId xmlns:a16="http://schemas.microsoft.com/office/drawing/2014/main" xmlns="" id="{430041FE-A5BC-456F-85E7-0E6E667DE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300" y="2516188"/>
              <a:ext cx="104775" cy="82550"/>
            </a:xfrm>
            <a:custGeom>
              <a:avLst/>
              <a:gdLst>
                <a:gd name="T0" fmla="*/ 253 w 266"/>
                <a:gd name="T1" fmla="*/ 205 h 205"/>
                <a:gd name="T2" fmla="*/ 263 w 266"/>
                <a:gd name="T3" fmla="*/ 202 h 205"/>
                <a:gd name="T4" fmla="*/ 266 w 266"/>
                <a:gd name="T5" fmla="*/ 193 h 205"/>
                <a:gd name="T6" fmla="*/ 265 w 266"/>
                <a:gd name="T7" fmla="*/ 56 h 205"/>
                <a:gd name="T8" fmla="*/ 258 w 266"/>
                <a:gd name="T9" fmla="*/ 49 h 205"/>
                <a:gd name="T10" fmla="*/ 217 w 266"/>
                <a:gd name="T11" fmla="*/ 48 h 205"/>
                <a:gd name="T12" fmla="*/ 205 w 266"/>
                <a:gd name="T13" fmla="*/ 43 h 205"/>
                <a:gd name="T14" fmla="*/ 200 w 266"/>
                <a:gd name="T15" fmla="*/ 32 h 205"/>
                <a:gd name="T16" fmla="*/ 192 w 266"/>
                <a:gd name="T17" fmla="*/ 19 h 205"/>
                <a:gd name="T18" fmla="*/ 178 w 266"/>
                <a:gd name="T19" fmla="*/ 9 h 205"/>
                <a:gd name="T20" fmla="*/ 169 w 266"/>
                <a:gd name="T21" fmla="*/ 5 h 205"/>
                <a:gd name="T22" fmla="*/ 166 w 266"/>
                <a:gd name="T23" fmla="*/ 4 h 205"/>
                <a:gd name="T24" fmla="*/ 162 w 266"/>
                <a:gd name="T25" fmla="*/ 4 h 205"/>
                <a:gd name="T26" fmla="*/ 158 w 266"/>
                <a:gd name="T27" fmla="*/ 3 h 205"/>
                <a:gd name="T28" fmla="*/ 154 w 266"/>
                <a:gd name="T29" fmla="*/ 2 h 205"/>
                <a:gd name="T30" fmla="*/ 150 w 266"/>
                <a:gd name="T31" fmla="*/ 1 h 205"/>
                <a:gd name="T32" fmla="*/ 145 w 266"/>
                <a:gd name="T33" fmla="*/ 1 h 205"/>
                <a:gd name="T34" fmla="*/ 140 w 266"/>
                <a:gd name="T35" fmla="*/ 0 h 205"/>
                <a:gd name="T36" fmla="*/ 131 w 266"/>
                <a:gd name="T37" fmla="*/ 0 h 205"/>
                <a:gd name="T38" fmla="*/ 125 w 266"/>
                <a:gd name="T39" fmla="*/ 1 h 205"/>
                <a:gd name="T40" fmla="*/ 121 w 266"/>
                <a:gd name="T41" fmla="*/ 1 h 205"/>
                <a:gd name="T42" fmla="*/ 117 w 266"/>
                <a:gd name="T43" fmla="*/ 2 h 205"/>
                <a:gd name="T44" fmla="*/ 113 w 266"/>
                <a:gd name="T45" fmla="*/ 3 h 205"/>
                <a:gd name="T46" fmla="*/ 110 w 266"/>
                <a:gd name="T47" fmla="*/ 4 h 205"/>
                <a:gd name="T48" fmla="*/ 106 w 266"/>
                <a:gd name="T49" fmla="*/ 4 h 205"/>
                <a:gd name="T50" fmla="*/ 102 w 266"/>
                <a:gd name="T51" fmla="*/ 5 h 205"/>
                <a:gd name="T52" fmla="*/ 92 w 266"/>
                <a:gd name="T53" fmla="*/ 9 h 205"/>
                <a:gd name="T54" fmla="*/ 79 w 266"/>
                <a:gd name="T55" fmla="*/ 19 h 205"/>
                <a:gd name="T56" fmla="*/ 70 w 266"/>
                <a:gd name="T57" fmla="*/ 32 h 205"/>
                <a:gd name="T58" fmla="*/ 65 w 266"/>
                <a:gd name="T59" fmla="*/ 43 h 205"/>
                <a:gd name="T60" fmla="*/ 55 w 266"/>
                <a:gd name="T61" fmla="*/ 48 h 205"/>
                <a:gd name="T62" fmla="*/ 9 w 266"/>
                <a:gd name="T63" fmla="*/ 49 h 205"/>
                <a:gd name="T64" fmla="*/ 1 w 266"/>
                <a:gd name="T65" fmla="*/ 56 h 205"/>
                <a:gd name="T66" fmla="*/ 0 w 266"/>
                <a:gd name="T67" fmla="*/ 193 h 205"/>
                <a:gd name="T68" fmla="*/ 5 w 266"/>
                <a:gd name="T69" fmla="*/ 202 h 205"/>
                <a:gd name="T70" fmla="*/ 13 w 266"/>
                <a:gd name="T71" fmla="*/ 205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66" h="205">
                  <a:moveTo>
                    <a:pt x="13" y="205"/>
                  </a:moveTo>
                  <a:lnTo>
                    <a:pt x="253" y="205"/>
                  </a:lnTo>
                  <a:lnTo>
                    <a:pt x="258" y="204"/>
                  </a:lnTo>
                  <a:lnTo>
                    <a:pt x="263" y="202"/>
                  </a:lnTo>
                  <a:lnTo>
                    <a:pt x="265" y="198"/>
                  </a:lnTo>
                  <a:lnTo>
                    <a:pt x="266" y="193"/>
                  </a:lnTo>
                  <a:lnTo>
                    <a:pt x="266" y="60"/>
                  </a:lnTo>
                  <a:lnTo>
                    <a:pt x="265" y="56"/>
                  </a:lnTo>
                  <a:lnTo>
                    <a:pt x="263" y="52"/>
                  </a:lnTo>
                  <a:lnTo>
                    <a:pt x="258" y="49"/>
                  </a:lnTo>
                  <a:lnTo>
                    <a:pt x="253" y="48"/>
                  </a:lnTo>
                  <a:lnTo>
                    <a:pt x="217" y="48"/>
                  </a:lnTo>
                  <a:lnTo>
                    <a:pt x="207" y="48"/>
                  </a:lnTo>
                  <a:lnTo>
                    <a:pt x="205" y="43"/>
                  </a:lnTo>
                  <a:lnTo>
                    <a:pt x="203" y="38"/>
                  </a:lnTo>
                  <a:lnTo>
                    <a:pt x="200" y="32"/>
                  </a:lnTo>
                  <a:lnTo>
                    <a:pt x="197" y="26"/>
                  </a:lnTo>
                  <a:lnTo>
                    <a:pt x="192" y="19"/>
                  </a:lnTo>
                  <a:lnTo>
                    <a:pt x="186" y="14"/>
                  </a:lnTo>
                  <a:lnTo>
                    <a:pt x="178" y="9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6" y="4"/>
                  </a:lnTo>
                  <a:lnTo>
                    <a:pt x="163" y="4"/>
                  </a:lnTo>
                  <a:lnTo>
                    <a:pt x="162" y="4"/>
                  </a:lnTo>
                  <a:lnTo>
                    <a:pt x="161" y="4"/>
                  </a:lnTo>
                  <a:lnTo>
                    <a:pt x="158" y="3"/>
                  </a:lnTo>
                  <a:lnTo>
                    <a:pt x="155" y="2"/>
                  </a:lnTo>
                  <a:lnTo>
                    <a:pt x="154" y="2"/>
                  </a:lnTo>
                  <a:lnTo>
                    <a:pt x="153" y="1"/>
                  </a:lnTo>
                  <a:lnTo>
                    <a:pt x="150" y="1"/>
                  </a:lnTo>
                  <a:lnTo>
                    <a:pt x="147" y="1"/>
                  </a:lnTo>
                  <a:lnTo>
                    <a:pt x="145" y="1"/>
                  </a:lnTo>
                  <a:lnTo>
                    <a:pt x="144" y="1"/>
                  </a:lnTo>
                  <a:lnTo>
                    <a:pt x="140" y="0"/>
                  </a:lnTo>
                  <a:lnTo>
                    <a:pt x="135" y="0"/>
                  </a:lnTo>
                  <a:lnTo>
                    <a:pt x="131" y="0"/>
                  </a:lnTo>
                  <a:lnTo>
                    <a:pt x="126" y="1"/>
                  </a:lnTo>
                  <a:lnTo>
                    <a:pt x="125" y="1"/>
                  </a:lnTo>
                  <a:lnTo>
                    <a:pt x="124" y="1"/>
                  </a:lnTo>
                  <a:lnTo>
                    <a:pt x="121" y="1"/>
                  </a:lnTo>
                  <a:lnTo>
                    <a:pt x="118" y="1"/>
                  </a:lnTo>
                  <a:lnTo>
                    <a:pt x="117" y="2"/>
                  </a:lnTo>
                  <a:lnTo>
                    <a:pt x="116" y="2"/>
                  </a:lnTo>
                  <a:lnTo>
                    <a:pt x="113" y="3"/>
                  </a:lnTo>
                  <a:lnTo>
                    <a:pt x="110" y="4"/>
                  </a:lnTo>
                  <a:lnTo>
                    <a:pt x="110" y="4"/>
                  </a:lnTo>
                  <a:lnTo>
                    <a:pt x="109" y="4"/>
                  </a:lnTo>
                  <a:lnTo>
                    <a:pt x="106" y="4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1" y="5"/>
                  </a:lnTo>
                  <a:lnTo>
                    <a:pt x="92" y="9"/>
                  </a:lnTo>
                  <a:lnTo>
                    <a:pt x="85" y="14"/>
                  </a:lnTo>
                  <a:lnTo>
                    <a:pt x="79" y="19"/>
                  </a:lnTo>
                  <a:lnTo>
                    <a:pt x="74" y="26"/>
                  </a:lnTo>
                  <a:lnTo>
                    <a:pt x="70" y="32"/>
                  </a:lnTo>
                  <a:lnTo>
                    <a:pt x="67" y="38"/>
                  </a:lnTo>
                  <a:lnTo>
                    <a:pt x="65" y="43"/>
                  </a:lnTo>
                  <a:lnTo>
                    <a:pt x="64" y="48"/>
                  </a:lnTo>
                  <a:lnTo>
                    <a:pt x="55" y="48"/>
                  </a:lnTo>
                  <a:lnTo>
                    <a:pt x="13" y="48"/>
                  </a:lnTo>
                  <a:lnTo>
                    <a:pt x="9" y="49"/>
                  </a:lnTo>
                  <a:lnTo>
                    <a:pt x="5" y="52"/>
                  </a:lnTo>
                  <a:lnTo>
                    <a:pt x="1" y="56"/>
                  </a:lnTo>
                  <a:lnTo>
                    <a:pt x="0" y="60"/>
                  </a:lnTo>
                  <a:lnTo>
                    <a:pt x="0" y="193"/>
                  </a:lnTo>
                  <a:lnTo>
                    <a:pt x="1" y="198"/>
                  </a:lnTo>
                  <a:lnTo>
                    <a:pt x="5" y="202"/>
                  </a:lnTo>
                  <a:lnTo>
                    <a:pt x="9" y="204"/>
                  </a:lnTo>
                  <a:lnTo>
                    <a:pt x="13" y="20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2" name="Freeform 1164">
              <a:extLst>
                <a:ext uri="{FF2B5EF4-FFF2-40B4-BE49-F238E27FC236}">
                  <a16:creationId xmlns:a16="http://schemas.microsoft.com/office/drawing/2014/main" xmlns="" id="{796704C1-487B-43FB-8336-10F28D9A4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1425" y="2767013"/>
              <a:ext cx="34925" cy="34925"/>
            </a:xfrm>
            <a:custGeom>
              <a:avLst/>
              <a:gdLst>
                <a:gd name="T0" fmla="*/ 0 w 88"/>
                <a:gd name="T1" fmla="*/ 88 h 88"/>
                <a:gd name="T2" fmla="*/ 88 w 88"/>
                <a:gd name="T3" fmla="*/ 64 h 88"/>
                <a:gd name="T4" fmla="*/ 25 w 88"/>
                <a:gd name="T5" fmla="*/ 0 h 88"/>
                <a:gd name="T6" fmla="*/ 0 w 88"/>
                <a:gd name="T7" fmla="*/ 8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88">
                  <a:moveTo>
                    <a:pt x="0" y="88"/>
                  </a:moveTo>
                  <a:lnTo>
                    <a:pt x="88" y="64"/>
                  </a:lnTo>
                  <a:lnTo>
                    <a:pt x="25" y="0"/>
                  </a:lnTo>
                  <a:lnTo>
                    <a:pt x="0" y="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3" name="Freeform 1165">
              <a:extLst>
                <a:ext uri="{FF2B5EF4-FFF2-40B4-BE49-F238E27FC236}">
                  <a16:creationId xmlns:a16="http://schemas.microsoft.com/office/drawing/2014/main" xmlns="" id="{C8AE7332-B168-4839-9413-70CF47DC3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5713" y="2701925"/>
              <a:ext cx="87313" cy="85725"/>
            </a:xfrm>
            <a:custGeom>
              <a:avLst/>
              <a:gdLst>
                <a:gd name="T0" fmla="*/ 0 w 218"/>
                <a:gd name="T1" fmla="*/ 145 h 218"/>
                <a:gd name="T2" fmla="*/ 73 w 218"/>
                <a:gd name="T3" fmla="*/ 218 h 218"/>
                <a:gd name="T4" fmla="*/ 218 w 218"/>
                <a:gd name="T5" fmla="*/ 74 h 218"/>
                <a:gd name="T6" fmla="*/ 144 w 218"/>
                <a:gd name="T7" fmla="*/ 0 h 218"/>
                <a:gd name="T8" fmla="*/ 0 w 218"/>
                <a:gd name="T9" fmla="*/ 145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8" h="218">
                  <a:moveTo>
                    <a:pt x="0" y="145"/>
                  </a:moveTo>
                  <a:lnTo>
                    <a:pt x="73" y="218"/>
                  </a:lnTo>
                  <a:lnTo>
                    <a:pt x="218" y="74"/>
                  </a:lnTo>
                  <a:lnTo>
                    <a:pt x="144" y="0"/>
                  </a:lnTo>
                  <a:lnTo>
                    <a:pt x="0" y="14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4" name="Freeform 1166">
              <a:extLst>
                <a:ext uri="{FF2B5EF4-FFF2-40B4-BE49-F238E27FC236}">
                  <a16:creationId xmlns:a16="http://schemas.microsoft.com/office/drawing/2014/main" xmlns="" id="{A26445E2-D268-4050-86CC-6EB1E5803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0800" y="2674938"/>
              <a:ext cx="49213" cy="49213"/>
            </a:xfrm>
            <a:custGeom>
              <a:avLst/>
              <a:gdLst>
                <a:gd name="T0" fmla="*/ 50 w 123"/>
                <a:gd name="T1" fmla="*/ 0 h 123"/>
                <a:gd name="T2" fmla="*/ 0 w 123"/>
                <a:gd name="T3" fmla="*/ 50 h 123"/>
                <a:gd name="T4" fmla="*/ 73 w 123"/>
                <a:gd name="T5" fmla="*/ 123 h 123"/>
                <a:gd name="T6" fmla="*/ 123 w 123"/>
                <a:gd name="T7" fmla="*/ 73 h 123"/>
                <a:gd name="T8" fmla="*/ 50 w 123"/>
                <a:gd name="T9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3" h="123">
                  <a:moveTo>
                    <a:pt x="50" y="0"/>
                  </a:moveTo>
                  <a:lnTo>
                    <a:pt x="0" y="50"/>
                  </a:lnTo>
                  <a:lnTo>
                    <a:pt x="73" y="123"/>
                  </a:lnTo>
                  <a:lnTo>
                    <a:pt x="123" y="73"/>
                  </a:lnTo>
                  <a:lnTo>
                    <a:pt x="5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5" name="Freeform 1167">
              <a:extLst>
                <a:ext uri="{FF2B5EF4-FFF2-40B4-BE49-F238E27FC236}">
                  <a16:creationId xmlns:a16="http://schemas.microsoft.com/office/drawing/2014/main" xmlns="" id="{4316318C-71C4-4159-B0E7-B80F0216B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51125"/>
              <a:ext cx="69850" cy="9525"/>
            </a:xfrm>
            <a:custGeom>
              <a:avLst/>
              <a:gdLst>
                <a:gd name="T0" fmla="*/ 164 w 176"/>
                <a:gd name="T1" fmla="*/ 0 h 23"/>
                <a:gd name="T2" fmla="*/ 12 w 176"/>
                <a:gd name="T3" fmla="*/ 0 h 23"/>
                <a:gd name="T4" fmla="*/ 7 w 176"/>
                <a:gd name="T5" fmla="*/ 1 h 23"/>
                <a:gd name="T6" fmla="*/ 4 w 176"/>
                <a:gd name="T7" fmla="*/ 3 h 23"/>
                <a:gd name="T8" fmla="*/ 1 w 176"/>
                <a:gd name="T9" fmla="*/ 7 h 23"/>
                <a:gd name="T10" fmla="*/ 0 w 176"/>
                <a:gd name="T11" fmla="*/ 12 h 23"/>
                <a:gd name="T12" fmla="*/ 1 w 176"/>
                <a:gd name="T13" fmla="*/ 16 h 23"/>
                <a:gd name="T14" fmla="*/ 4 w 176"/>
                <a:gd name="T15" fmla="*/ 20 h 23"/>
                <a:gd name="T16" fmla="*/ 7 w 176"/>
                <a:gd name="T17" fmla="*/ 23 h 23"/>
                <a:gd name="T18" fmla="*/ 12 w 176"/>
                <a:gd name="T19" fmla="*/ 23 h 23"/>
                <a:gd name="T20" fmla="*/ 164 w 176"/>
                <a:gd name="T21" fmla="*/ 23 h 23"/>
                <a:gd name="T22" fmla="*/ 168 w 176"/>
                <a:gd name="T23" fmla="*/ 23 h 23"/>
                <a:gd name="T24" fmla="*/ 172 w 176"/>
                <a:gd name="T25" fmla="*/ 20 h 23"/>
                <a:gd name="T26" fmla="*/ 175 w 176"/>
                <a:gd name="T27" fmla="*/ 16 h 23"/>
                <a:gd name="T28" fmla="*/ 176 w 176"/>
                <a:gd name="T29" fmla="*/ 12 h 23"/>
                <a:gd name="T30" fmla="*/ 175 w 176"/>
                <a:gd name="T31" fmla="*/ 7 h 23"/>
                <a:gd name="T32" fmla="*/ 172 w 176"/>
                <a:gd name="T33" fmla="*/ 3 h 23"/>
                <a:gd name="T34" fmla="*/ 168 w 176"/>
                <a:gd name="T35" fmla="*/ 1 h 23"/>
                <a:gd name="T36" fmla="*/ 164 w 176"/>
                <a:gd name="T3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3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3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6" name="Freeform 1168">
              <a:extLst>
                <a:ext uri="{FF2B5EF4-FFF2-40B4-BE49-F238E27FC236}">
                  <a16:creationId xmlns:a16="http://schemas.microsoft.com/office/drawing/2014/main" xmlns="" id="{527DBA08-4A05-4BCA-B844-A187DF7ED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79700"/>
              <a:ext cx="69850" cy="9525"/>
            </a:xfrm>
            <a:custGeom>
              <a:avLst/>
              <a:gdLst>
                <a:gd name="T0" fmla="*/ 176 w 176"/>
                <a:gd name="T1" fmla="*/ 11 h 23"/>
                <a:gd name="T2" fmla="*/ 175 w 176"/>
                <a:gd name="T3" fmla="*/ 7 h 23"/>
                <a:gd name="T4" fmla="*/ 172 w 176"/>
                <a:gd name="T5" fmla="*/ 3 h 23"/>
                <a:gd name="T6" fmla="*/ 168 w 176"/>
                <a:gd name="T7" fmla="*/ 1 h 23"/>
                <a:gd name="T8" fmla="*/ 164 w 176"/>
                <a:gd name="T9" fmla="*/ 0 h 23"/>
                <a:gd name="T10" fmla="*/ 12 w 176"/>
                <a:gd name="T11" fmla="*/ 0 h 23"/>
                <a:gd name="T12" fmla="*/ 7 w 176"/>
                <a:gd name="T13" fmla="*/ 1 h 23"/>
                <a:gd name="T14" fmla="*/ 4 w 176"/>
                <a:gd name="T15" fmla="*/ 3 h 23"/>
                <a:gd name="T16" fmla="*/ 1 w 176"/>
                <a:gd name="T17" fmla="*/ 7 h 23"/>
                <a:gd name="T18" fmla="*/ 0 w 176"/>
                <a:gd name="T19" fmla="*/ 11 h 23"/>
                <a:gd name="T20" fmla="*/ 1 w 176"/>
                <a:gd name="T21" fmla="*/ 16 h 23"/>
                <a:gd name="T22" fmla="*/ 4 w 176"/>
                <a:gd name="T23" fmla="*/ 20 h 23"/>
                <a:gd name="T24" fmla="*/ 7 w 176"/>
                <a:gd name="T25" fmla="*/ 22 h 23"/>
                <a:gd name="T26" fmla="*/ 12 w 176"/>
                <a:gd name="T27" fmla="*/ 23 h 23"/>
                <a:gd name="T28" fmla="*/ 164 w 176"/>
                <a:gd name="T29" fmla="*/ 23 h 23"/>
                <a:gd name="T30" fmla="*/ 168 w 176"/>
                <a:gd name="T31" fmla="*/ 22 h 23"/>
                <a:gd name="T32" fmla="*/ 172 w 176"/>
                <a:gd name="T33" fmla="*/ 20 h 23"/>
                <a:gd name="T34" fmla="*/ 175 w 176"/>
                <a:gd name="T35" fmla="*/ 16 h 23"/>
                <a:gd name="T36" fmla="*/ 176 w 176"/>
                <a:gd name="T37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76" y="11"/>
                  </a:move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2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2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7" name="Freeform 1169">
              <a:extLst>
                <a:ext uri="{FF2B5EF4-FFF2-40B4-BE49-F238E27FC236}">
                  <a16:creationId xmlns:a16="http://schemas.microsoft.com/office/drawing/2014/main" xmlns="" id="{4C89D2D4-8C61-4BC8-9EBB-1CC3995E9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708275"/>
              <a:ext cx="46038" cy="9525"/>
            </a:xfrm>
            <a:custGeom>
              <a:avLst/>
              <a:gdLst>
                <a:gd name="T0" fmla="*/ 12 w 115"/>
                <a:gd name="T1" fmla="*/ 0 h 24"/>
                <a:gd name="T2" fmla="*/ 7 w 115"/>
                <a:gd name="T3" fmla="*/ 1 h 24"/>
                <a:gd name="T4" fmla="*/ 4 w 115"/>
                <a:gd name="T5" fmla="*/ 3 h 24"/>
                <a:gd name="T6" fmla="*/ 1 w 115"/>
                <a:gd name="T7" fmla="*/ 8 h 24"/>
                <a:gd name="T8" fmla="*/ 0 w 115"/>
                <a:gd name="T9" fmla="*/ 12 h 24"/>
                <a:gd name="T10" fmla="*/ 1 w 115"/>
                <a:gd name="T11" fmla="*/ 17 h 24"/>
                <a:gd name="T12" fmla="*/ 4 w 115"/>
                <a:gd name="T13" fmla="*/ 21 h 24"/>
                <a:gd name="T14" fmla="*/ 7 w 115"/>
                <a:gd name="T15" fmla="*/ 23 h 24"/>
                <a:gd name="T16" fmla="*/ 12 w 115"/>
                <a:gd name="T17" fmla="*/ 24 h 24"/>
                <a:gd name="T18" fmla="*/ 103 w 115"/>
                <a:gd name="T19" fmla="*/ 24 h 24"/>
                <a:gd name="T20" fmla="*/ 108 w 115"/>
                <a:gd name="T21" fmla="*/ 23 h 24"/>
                <a:gd name="T22" fmla="*/ 112 w 115"/>
                <a:gd name="T23" fmla="*/ 21 h 24"/>
                <a:gd name="T24" fmla="*/ 114 w 115"/>
                <a:gd name="T25" fmla="*/ 17 h 24"/>
                <a:gd name="T26" fmla="*/ 115 w 115"/>
                <a:gd name="T27" fmla="*/ 12 h 24"/>
                <a:gd name="T28" fmla="*/ 114 w 115"/>
                <a:gd name="T29" fmla="*/ 8 h 24"/>
                <a:gd name="T30" fmla="*/ 112 w 115"/>
                <a:gd name="T31" fmla="*/ 3 h 24"/>
                <a:gd name="T32" fmla="*/ 108 w 115"/>
                <a:gd name="T33" fmla="*/ 1 h 24"/>
                <a:gd name="T34" fmla="*/ 103 w 115"/>
                <a:gd name="T35" fmla="*/ 0 h 24"/>
                <a:gd name="T36" fmla="*/ 12 w 115"/>
                <a:gd name="T3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5" h="24">
                  <a:moveTo>
                    <a:pt x="12" y="0"/>
                  </a:moveTo>
                  <a:lnTo>
                    <a:pt x="7" y="1"/>
                  </a:lnTo>
                  <a:lnTo>
                    <a:pt x="4" y="3"/>
                  </a:lnTo>
                  <a:lnTo>
                    <a:pt x="1" y="8"/>
                  </a:lnTo>
                  <a:lnTo>
                    <a:pt x="0" y="12"/>
                  </a:lnTo>
                  <a:lnTo>
                    <a:pt x="1" y="17"/>
                  </a:lnTo>
                  <a:lnTo>
                    <a:pt x="4" y="21"/>
                  </a:lnTo>
                  <a:lnTo>
                    <a:pt x="7" y="23"/>
                  </a:lnTo>
                  <a:lnTo>
                    <a:pt x="12" y="24"/>
                  </a:lnTo>
                  <a:lnTo>
                    <a:pt x="103" y="24"/>
                  </a:lnTo>
                  <a:lnTo>
                    <a:pt x="108" y="23"/>
                  </a:lnTo>
                  <a:lnTo>
                    <a:pt x="112" y="21"/>
                  </a:lnTo>
                  <a:lnTo>
                    <a:pt x="114" y="17"/>
                  </a:lnTo>
                  <a:lnTo>
                    <a:pt x="115" y="12"/>
                  </a:lnTo>
                  <a:lnTo>
                    <a:pt x="114" y="8"/>
                  </a:lnTo>
                  <a:lnTo>
                    <a:pt x="112" y="3"/>
                  </a:lnTo>
                  <a:lnTo>
                    <a:pt x="108" y="1"/>
                  </a:lnTo>
                  <a:lnTo>
                    <a:pt x="103" y="0"/>
                  </a:lnTo>
                  <a:lnTo>
                    <a:pt x="1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</p:grpSp>
      <p:sp>
        <p:nvSpPr>
          <p:cNvPr id="18" name="Oval 15">
            <a:extLst>
              <a:ext uri="{FF2B5EF4-FFF2-40B4-BE49-F238E27FC236}">
                <a16:creationId xmlns:a16="http://schemas.microsoft.com/office/drawing/2014/main" xmlns="" id="{BDB611C0-188C-4800-8C8D-7405100DC7C7}"/>
              </a:ext>
            </a:extLst>
          </p:cNvPr>
          <p:cNvSpPr/>
          <p:nvPr/>
        </p:nvSpPr>
        <p:spPr>
          <a:xfrm>
            <a:off x="8460432" y="311832"/>
            <a:ext cx="62018" cy="60730"/>
          </a:xfrm>
          <a:prstGeom prst="ellipse">
            <a:avLst/>
          </a:prstGeom>
          <a:solidFill>
            <a:srgbClr val="769BC9">
              <a:lumMod val="50000"/>
            </a:srgbClr>
          </a:solidFill>
          <a:ln w="38100" cap="flat" cmpd="sng" algn="ctr">
            <a:solidFill>
              <a:sysClr val="window" lastClr="FFFFFF"/>
            </a:solidFill>
            <a:prstDash val="solid"/>
            <a:miter lim="800000"/>
          </a:ln>
          <a:effectLst/>
        </p:spPr>
        <p:txBody>
          <a:bodyPr lIns="91204" tIns="45604" rIns="91204" bIns="45604" rtlCol="0" anchor="ctr"/>
          <a:lstStyle/>
          <a:p>
            <a:pPr algn="ctr" defTabSz="912031"/>
            <a:endParaRPr lang="en-US" sz="1600" kern="0" dirty="0">
              <a:solidFill>
                <a:prstClr val="white"/>
              </a:solidFill>
              <a:latin typeface="Calibri Light"/>
            </a:endParaRPr>
          </a:p>
        </p:txBody>
      </p:sp>
      <p:sp>
        <p:nvSpPr>
          <p:cNvPr id="19" name="TextBox 18"/>
          <p:cNvSpPr txBox="1"/>
          <p:nvPr/>
        </p:nvSpPr>
        <p:spPr>
          <a:xfrm>
            <a:off x="8026763" y="19891"/>
            <a:ext cx="1488860" cy="307542"/>
          </a:xfrm>
          <a:prstGeom prst="rect">
            <a:avLst/>
          </a:prstGeom>
          <a:noFill/>
        </p:spPr>
        <p:txBody>
          <a:bodyPr wrap="square" lIns="91204" tIns="45604" rIns="91204" bIns="45604" rtlCol="0">
            <a:spAutoFit/>
          </a:bodyPr>
          <a:lstStyle/>
          <a:p>
            <a:pPr defTabSz="912031">
              <a:defRPr/>
            </a:pPr>
            <a:r>
              <a:rPr lang="ru-RU" sz="1400" b="1" kern="0" dirty="0">
                <a:solidFill>
                  <a:srgbClr val="FFFFFF"/>
                </a:solidFill>
              </a:rPr>
              <a:t>млн рублей</a:t>
            </a:r>
          </a:p>
        </p:txBody>
      </p:sp>
    </p:spTree>
    <p:extLst>
      <p:ext uri="{BB962C8B-B14F-4D97-AF65-F5344CB8AC3E}">
        <p14:creationId xmlns:p14="http://schemas.microsoft.com/office/powerpoint/2010/main" val="348204878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100">
        <p14:switch dir="r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alphaModFix amt="88000"/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Рисунок 5"/>
          <p:cNvPicPr>
            <a:picLocks noChangeAspect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9699" b="3847"/>
          <a:stretch/>
        </p:blipFill>
        <p:spPr>
          <a:xfrm>
            <a:off x="2153424" y="1851670"/>
            <a:ext cx="6876256" cy="2854836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sp>
        <p:nvSpPr>
          <p:cNvPr id="2" name="Freeform 39"/>
          <p:cNvSpPr>
            <a:spLocks noEditPoints="1"/>
          </p:cNvSpPr>
          <p:nvPr/>
        </p:nvSpPr>
        <p:spPr bwMode="auto">
          <a:xfrm>
            <a:off x="827584" y="195956"/>
            <a:ext cx="7704856" cy="1151658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088" tIns="45546" rIns="91088" bIns="45546" numCol="1" anchor="t" anchorCtr="0" compatLnSpc="1">
            <a:prstTxWarp prst="textNoShape">
              <a:avLst/>
            </a:prstTxWarp>
          </a:bodyPr>
          <a:lstStyle/>
          <a:p>
            <a:pPr defTabSz="910733">
              <a:defRPr/>
            </a:pPr>
            <a:endParaRPr lang="en-US" kern="0">
              <a:solidFill>
                <a:srgbClr val="4472C4">
                  <a:lumMod val="75000"/>
                </a:srgbClr>
              </a:solidFill>
            </a:endParaRPr>
          </a:p>
        </p:txBody>
      </p:sp>
      <p:sp>
        <p:nvSpPr>
          <p:cNvPr id="3" name="Google Shape;63;p13"/>
          <p:cNvSpPr txBox="1">
            <a:spLocks/>
          </p:cNvSpPr>
          <p:nvPr/>
        </p:nvSpPr>
        <p:spPr>
          <a:xfrm>
            <a:off x="441940" y="286026"/>
            <a:ext cx="8441744" cy="97151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021" tIns="91021" rIns="91021" bIns="91021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9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МУНИЦИПАЛЬНАЯ ПРОГРАММА</a:t>
            </a:r>
          </a:p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9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«ФОРМИРОВАНИЕ СОВРЕМЕННОЙ ГОРОДСКОЙ СРЕДЫ НА ТЕРРИТОРИИ ГОРОДА КОМСОМОЛЬСКА-НА-АМУРЕ»</a:t>
            </a:r>
          </a:p>
        </p:txBody>
      </p:sp>
      <p:graphicFrame>
        <p:nvGraphicFramePr>
          <p:cNvPr id="5" name="Таблица 4">
            <a:extLst>
              <a:ext uri="{FF2B5EF4-FFF2-40B4-BE49-F238E27FC236}">
                <a16:creationId xmlns:a16="http://schemas.microsoft.com/office/drawing/2014/main" xmlns="" id="{A1E6D121-769E-4825-BDF4-611F88ECDB62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08097687"/>
              </p:ext>
            </p:extLst>
          </p:nvPr>
        </p:nvGraphicFramePr>
        <p:xfrm>
          <a:off x="486357" y="1491630"/>
          <a:ext cx="8352909" cy="1952248"/>
        </p:xfrm>
        <a:graphic>
          <a:graphicData uri="http://schemas.openxmlformats.org/drawingml/2006/table">
            <a:tbl>
              <a:tblPr/>
              <a:tblGrid>
                <a:gridCol w="447495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325071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07947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762381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xmlns="" val="2060876888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xmlns="" val="2174776356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xmlns="" val="4055745400"/>
                    </a:ext>
                  </a:extLst>
                </a:gridCol>
              </a:tblGrid>
              <a:tr h="432046"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№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п/п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309" marB="38309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Значения основных показателей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/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827088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235075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43063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Ед. изм.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2023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год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(факт)</a:t>
                      </a:r>
                    </a:p>
                  </a:txBody>
                  <a:tcPr marL="93608" marR="93608" marT="38303" marB="3830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2024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(оценка)</a:t>
                      </a:r>
                    </a:p>
                  </a:txBody>
                  <a:tcPr marL="93614" marR="93614" marT="38309" marB="38309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2025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3614" marR="93614" marT="38309" marB="38309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2026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3614" marR="93614" marT="38309" marB="38309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2027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3614" marR="93614" marT="38309" marB="38309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421716"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1.</a:t>
                      </a:r>
                    </a:p>
                  </a:txBody>
                  <a:tcPr marL="93608" marR="93608" marT="38285" marB="3828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BBB59">
                        <a:lumMod val="20000"/>
                        <a:lumOff val="80000"/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827088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235075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43063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12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Количество </a:t>
                      </a:r>
                      <a:r>
                        <a:rPr kumimoji="0" lang="ru-RU" sz="1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благоустроенных территорий в </a:t>
                      </a:r>
                      <a:r>
                        <a:rPr kumimoji="0" lang="ru-RU" sz="12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городе Комсомольске-на-Амуре (нарастающим итогом)</a:t>
                      </a:r>
                      <a:endParaRPr kumimoji="0" lang="ru-RU" altLang="ru-RU" sz="12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+mn-cs"/>
                      </a:endParaRPr>
                    </a:p>
                  </a:txBody>
                  <a:tcPr marL="93608" marR="93608" marT="38285" marB="3828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BBB59">
                        <a:lumMod val="20000"/>
                        <a:lumOff val="80000"/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%</a:t>
                      </a:r>
                    </a:p>
                  </a:txBody>
                  <a:tcPr marL="93608" marR="93608" marT="38285" marB="3828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21,0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285" marB="3828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26,0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285" marB="3828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342614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685256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027884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1370512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1713155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055767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239838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2740994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26,0</a:t>
                      </a:r>
                      <a:endParaRPr kumimoji="0" lang="ru-RU" altLang="ru-RU" sz="12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342614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685256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027884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1370512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1713155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055767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239838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2740994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26,0</a:t>
                      </a:r>
                      <a:endParaRPr kumimoji="0" lang="ru-RU" altLang="ru-RU" sz="12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342614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685256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027884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1370512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1713155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055767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239838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2740994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26,0</a:t>
                      </a:r>
                      <a:endParaRPr kumimoji="0" lang="ru-RU" altLang="ru-RU" sz="12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411434"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2.</a:t>
                      </a:r>
                    </a:p>
                  </a:txBody>
                  <a:tcPr marL="93608" marR="93608" marT="38285" marB="3828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BBB59">
                        <a:lumMod val="20000"/>
                        <a:lumOff val="80000"/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1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Количество реализованных проектов благоустройства дворовых территорий</a:t>
                      </a:r>
                      <a:endParaRPr kumimoji="0" lang="ru-RU" altLang="ru-RU" sz="12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+mn-cs"/>
                      </a:endParaRPr>
                    </a:p>
                  </a:txBody>
                  <a:tcPr marL="93608" marR="93608" marT="38285" marB="3828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BBB59">
                        <a:lumMod val="20000"/>
                        <a:lumOff val="80000"/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шт.</a:t>
                      </a:r>
                    </a:p>
                  </a:txBody>
                  <a:tcPr marL="93608" marR="93608" marT="38285" marB="3828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26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285" marB="3828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4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285" marB="3828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-</a:t>
                      </a:r>
                      <a:endParaRPr kumimoji="0" lang="ru-RU" altLang="ru-RU" sz="12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-</a:t>
                      </a:r>
                      <a:endParaRPr kumimoji="0" lang="ru-RU" altLang="ru-RU" sz="12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-</a:t>
                      </a:r>
                      <a:endParaRPr kumimoji="0" lang="ru-RU" altLang="ru-RU" sz="12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70662520"/>
                  </a:ext>
                </a:extLst>
              </a:tr>
              <a:tr h="329144"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3.</a:t>
                      </a:r>
                    </a:p>
                  </a:txBody>
                  <a:tcPr marL="93608" marR="93608" marT="38285" marB="3828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BBB59">
                        <a:lumMod val="20000"/>
                        <a:lumOff val="80000"/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12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+mn-cs"/>
                        </a:rPr>
                        <a:t>Количество реализованных проектов благоустройства общественных территорий</a:t>
                      </a:r>
                      <a:endParaRPr kumimoji="0" lang="ru-RU" altLang="ru-RU" sz="12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+mn-cs"/>
                      </a:endParaRPr>
                    </a:p>
                  </a:txBody>
                  <a:tcPr marL="93608" marR="93608" marT="38285" marB="3828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BBB59">
                        <a:lumMod val="20000"/>
                        <a:lumOff val="80000"/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шт.</a:t>
                      </a:r>
                    </a:p>
                  </a:txBody>
                  <a:tcPr marL="93608" marR="93608" marT="38285" marB="3828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6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285" marB="3828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5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285" marB="3828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-</a:t>
                      </a:r>
                      <a:endParaRPr kumimoji="0" lang="ru-RU" altLang="ru-RU" sz="12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-</a:t>
                      </a:r>
                      <a:endParaRPr kumimoji="0" lang="ru-RU" altLang="ru-RU" sz="12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-</a:t>
                      </a:r>
                      <a:endParaRPr kumimoji="0" lang="ru-RU" altLang="ru-RU" sz="12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5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56197882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100">
        <p14:switch dir="r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alphaModFix amt="88000"/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" name="Рисунок 18"/>
          <p:cNvPicPr>
            <a:picLocks noChangeAspect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992" t="2441" r="1825" b="2315"/>
          <a:stretch/>
        </p:blipFill>
        <p:spPr>
          <a:xfrm>
            <a:off x="490775" y="2440210"/>
            <a:ext cx="3811416" cy="2631718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sp>
        <p:nvSpPr>
          <p:cNvPr id="2" name="Freeform 39"/>
          <p:cNvSpPr>
            <a:spLocks noEditPoints="1"/>
          </p:cNvSpPr>
          <p:nvPr/>
        </p:nvSpPr>
        <p:spPr bwMode="auto">
          <a:xfrm>
            <a:off x="827584" y="280062"/>
            <a:ext cx="7704856" cy="995543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088" tIns="45546" rIns="91088" bIns="45546" numCol="1" anchor="t" anchorCtr="0" compatLnSpc="1">
            <a:prstTxWarp prst="textNoShape">
              <a:avLst/>
            </a:prstTxWarp>
          </a:bodyPr>
          <a:lstStyle/>
          <a:p>
            <a:pPr defTabSz="910733">
              <a:defRPr/>
            </a:pPr>
            <a:endParaRPr lang="en-US" kern="0">
              <a:solidFill>
                <a:srgbClr val="4472C4">
                  <a:lumMod val="75000"/>
                </a:srgbClr>
              </a:solidFill>
            </a:endParaRPr>
          </a:p>
        </p:txBody>
      </p:sp>
      <p:sp>
        <p:nvSpPr>
          <p:cNvPr id="3" name="Google Shape;63;p13"/>
          <p:cNvSpPr txBox="1">
            <a:spLocks/>
          </p:cNvSpPr>
          <p:nvPr/>
        </p:nvSpPr>
        <p:spPr>
          <a:xfrm>
            <a:off x="490775" y="123478"/>
            <a:ext cx="8145289" cy="97151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021" tIns="91021" rIns="91021" bIns="91021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9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МУНИЦИПАЛЬНАЯ ПРОГРАММА</a:t>
            </a:r>
          </a:p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9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«УПРАВЛЕНИЕ И РАСПОРЯЖЕНИЕ </a:t>
            </a:r>
            <a:r>
              <a:rPr lang="ru-RU" altLang="ru-RU" sz="1900" dirty="0" smtClean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МУНИЦИПАЛЬНЫМ ИМУЩЕСТВОМ</a:t>
            </a:r>
            <a:r>
              <a:rPr lang="ru-RU" altLang="ru-RU" sz="19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»</a:t>
            </a:r>
          </a:p>
        </p:txBody>
      </p:sp>
      <p:graphicFrame>
        <p:nvGraphicFramePr>
          <p:cNvPr id="4" name="Group 1268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841729152"/>
              </p:ext>
            </p:extLst>
          </p:nvPr>
        </p:nvGraphicFramePr>
        <p:xfrm>
          <a:off x="538881" y="2003968"/>
          <a:ext cx="8002707" cy="1591088"/>
        </p:xfrm>
        <a:graphic>
          <a:graphicData uri="http://schemas.openxmlformats.org/drawingml/2006/table">
            <a:tbl>
              <a:tblPr/>
              <a:tblGrid>
                <a:gridCol w="378958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756743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</a:tblGrid>
              <a:tr h="467930"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Наименование основных направлений расходов</a:t>
                      </a:r>
                    </a:p>
                  </a:txBody>
                  <a:tcPr marL="91428" marR="91428" marT="45561" marB="45561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2023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год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(факт)</a:t>
                      </a:r>
                    </a:p>
                  </a:txBody>
                  <a:tcPr marL="91428" marR="91428"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2024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(оценка)</a:t>
                      </a:r>
                    </a:p>
                  </a:txBody>
                  <a:tcPr marL="91435" marR="91435" marT="45620" marB="4562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2025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1435" marR="91435" marT="45620" marB="4562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2026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1435" marR="91435" marT="45620" marB="4562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2027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1435" marR="91435" marT="45620" marB="4562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55206"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846138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254125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62113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701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273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845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417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989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Распоряжение муниципальным имуществом, не участвующим в обеспечении исполнения полномочий органов местного самоуправления</a:t>
                      </a:r>
                    </a:p>
                  </a:txBody>
                  <a:tcPr marL="91424" marR="91424" marT="45631" marB="45631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342614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685256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027884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1370512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1713155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055767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239838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2740994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26,4</a:t>
                      </a:r>
                      <a:endParaRPr kumimoji="0" lang="ru-RU" altLang="ru-RU" sz="14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24" marR="91424" marT="45572" marB="45572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342614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685256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027884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1370512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1713155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055767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239838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2740994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32,2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24" marR="91424" marT="45572" marB="45572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32,2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T="45555" marB="45555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32,2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T="45555" marB="45555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32,2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T="45555" marB="45555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467952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Управление земельными ресурсами на территории города Комсомольска-на-Амуре</a:t>
                      </a:r>
                    </a:p>
                  </a:txBody>
                  <a:tcPr marL="91424" marR="91424" marT="45631" marB="45631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1,3</a:t>
                      </a:r>
                      <a:endParaRPr kumimoji="0" lang="ru-RU" altLang="ru-RU" sz="14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24" marR="91424" marT="45572" marB="45572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2,4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24" marR="91424" marT="45572" marB="45572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2,4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T="45555" marB="45555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2,4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T="45555" marB="45555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2,4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T="45555" marB="45555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</a:tbl>
          </a:graphicData>
        </a:graphic>
      </p:graphicFrame>
      <p:sp>
        <p:nvSpPr>
          <p:cNvPr id="5" name="Прямоугольник 4">
            <a:extLst>
              <a:ext uri="{FF2B5EF4-FFF2-40B4-BE49-F238E27FC236}">
                <a16:creationId xmlns:a16="http://schemas.microsoft.com/office/drawing/2014/main" xmlns="" id="{C7CFAE51-6B2D-41C1-9124-356B72B74E60}"/>
              </a:ext>
            </a:extLst>
          </p:cNvPr>
          <p:cNvSpPr/>
          <p:nvPr/>
        </p:nvSpPr>
        <p:spPr>
          <a:xfrm>
            <a:off x="490775" y="1347614"/>
            <a:ext cx="8041666" cy="569152"/>
          </a:xfrm>
          <a:prstGeom prst="rect">
            <a:avLst/>
          </a:prstGeom>
        </p:spPr>
        <p:txBody>
          <a:bodyPr wrap="square" lIns="91204" tIns="45604" rIns="91204" bIns="45604">
            <a:spAutoFit/>
          </a:bodyPr>
          <a:lstStyle/>
          <a:p>
            <a:pPr algn="just" defTabSz="912031">
              <a:defRPr/>
            </a:pPr>
            <a:r>
              <a:rPr lang="ru-RU" sz="1600" b="1" i="1" u="sng" kern="0" dirty="0">
                <a:solidFill>
                  <a:srgbClr val="000000"/>
                </a:solidFill>
              </a:rPr>
              <a:t>Цель муниципальной программы</a:t>
            </a:r>
            <a:r>
              <a:rPr lang="ru-RU" sz="1600" b="1" i="1" kern="0" dirty="0">
                <a:solidFill>
                  <a:srgbClr val="000000"/>
                </a:solidFill>
              </a:rPr>
              <a:t> </a:t>
            </a:r>
            <a:r>
              <a:rPr lang="ru-RU" sz="1500" b="1" i="1" kern="0" dirty="0">
                <a:solidFill>
                  <a:srgbClr val="000000"/>
                </a:solidFill>
              </a:rPr>
              <a:t>- </a:t>
            </a:r>
            <a:r>
              <a:rPr lang="ru-RU" sz="1500" b="1" kern="0" dirty="0">
                <a:solidFill>
                  <a:srgbClr val="000000"/>
                </a:solidFill>
              </a:rPr>
              <a:t>эффективное управление и распоряжение муниципальным имуществом города Комсомольска-на-Амуре</a:t>
            </a:r>
          </a:p>
        </p:txBody>
      </p:sp>
      <p:sp>
        <p:nvSpPr>
          <p:cNvPr id="6" name="Arrow: Chevron 3">
            <a:extLst>
              <a:ext uri="{FF2B5EF4-FFF2-40B4-BE49-F238E27FC236}">
                <a16:creationId xmlns:a16="http://schemas.microsoft.com/office/drawing/2014/main" xmlns="" id="{B74DCDE5-F6FF-490A-B8D2-396498CA034B}"/>
              </a:ext>
            </a:extLst>
          </p:cNvPr>
          <p:cNvSpPr/>
          <p:nvPr/>
        </p:nvSpPr>
        <p:spPr>
          <a:xfrm>
            <a:off x="7625089" y="49771"/>
            <a:ext cx="1525100" cy="292426"/>
          </a:xfrm>
          <a:prstGeom prst="chevron">
            <a:avLst/>
          </a:prstGeom>
          <a:solidFill>
            <a:srgbClr val="769BC9">
              <a:lumMod val="50000"/>
              <a:alpha val="70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91204" tIns="45604" rIns="91204" bIns="45604" rtlCol="0" anchor="ctr"/>
          <a:lstStyle/>
          <a:p>
            <a:pPr algn="ctr" defTabSz="912031"/>
            <a:endParaRPr lang="en-US" kern="0">
              <a:solidFill>
                <a:prstClr val="black"/>
              </a:solidFill>
              <a:latin typeface="Calibri Light"/>
            </a:endParaRPr>
          </a:p>
        </p:txBody>
      </p:sp>
      <p:grpSp>
        <p:nvGrpSpPr>
          <p:cNvPr id="7" name="Group 57">
            <a:extLst>
              <a:ext uri="{FF2B5EF4-FFF2-40B4-BE49-F238E27FC236}">
                <a16:creationId xmlns:a16="http://schemas.microsoft.com/office/drawing/2014/main" xmlns="" id="{EE4EA1F8-2E82-4BD3-8FEE-7C36ADF445AB}"/>
              </a:ext>
            </a:extLst>
          </p:cNvPr>
          <p:cNvGrpSpPr/>
          <p:nvPr/>
        </p:nvGrpSpPr>
        <p:grpSpPr>
          <a:xfrm>
            <a:off x="7799924" y="49771"/>
            <a:ext cx="300790" cy="262358"/>
            <a:chOff x="4892675" y="2516188"/>
            <a:chExt cx="287338" cy="285750"/>
          </a:xfrm>
          <a:solidFill>
            <a:sysClr val="window" lastClr="FFFFFF"/>
          </a:solidFill>
        </p:grpSpPr>
        <p:sp>
          <p:nvSpPr>
            <p:cNvPr id="8" name="Freeform 1161">
              <a:extLst>
                <a:ext uri="{FF2B5EF4-FFF2-40B4-BE49-F238E27FC236}">
                  <a16:creationId xmlns:a16="http://schemas.microsoft.com/office/drawing/2014/main" xmlns="" id="{DECD2C4C-30A1-4095-BAEF-0291C42CC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675" y="2554288"/>
              <a:ext cx="200025" cy="220663"/>
            </a:xfrm>
            <a:custGeom>
              <a:avLst/>
              <a:gdLst>
                <a:gd name="T0" fmla="*/ 411 w 506"/>
                <a:gd name="T1" fmla="*/ 506 h 554"/>
                <a:gd name="T2" fmla="*/ 506 w 506"/>
                <a:gd name="T3" fmla="*/ 410 h 554"/>
                <a:gd name="T4" fmla="*/ 506 w 506"/>
                <a:gd name="T5" fmla="*/ 11 h 554"/>
                <a:gd name="T6" fmla="*/ 505 w 506"/>
                <a:gd name="T7" fmla="*/ 7 h 554"/>
                <a:gd name="T8" fmla="*/ 503 w 506"/>
                <a:gd name="T9" fmla="*/ 3 h 554"/>
                <a:gd name="T10" fmla="*/ 499 w 506"/>
                <a:gd name="T11" fmla="*/ 1 h 554"/>
                <a:gd name="T12" fmla="*/ 494 w 506"/>
                <a:gd name="T13" fmla="*/ 0 h 554"/>
                <a:gd name="T14" fmla="*/ 410 w 506"/>
                <a:gd name="T15" fmla="*/ 0 h 554"/>
                <a:gd name="T16" fmla="*/ 410 w 506"/>
                <a:gd name="T17" fmla="*/ 71 h 554"/>
                <a:gd name="T18" fmla="*/ 434 w 506"/>
                <a:gd name="T19" fmla="*/ 71 h 554"/>
                <a:gd name="T20" fmla="*/ 434 w 506"/>
                <a:gd name="T21" fmla="*/ 481 h 554"/>
                <a:gd name="T22" fmla="*/ 73 w 506"/>
                <a:gd name="T23" fmla="*/ 481 h 554"/>
                <a:gd name="T24" fmla="*/ 73 w 506"/>
                <a:gd name="T25" fmla="*/ 71 h 554"/>
                <a:gd name="T26" fmla="*/ 97 w 506"/>
                <a:gd name="T27" fmla="*/ 71 h 554"/>
                <a:gd name="T28" fmla="*/ 97 w 506"/>
                <a:gd name="T29" fmla="*/ 0 h 554"/>
                <a:gd name="T30" fmla="*/ 12 w 506"/>
                <a:gd name="T31" fmla="*/ 0 h 554"/>
                <a:gd name="T32" fmla="*/ 7 w 506"/>
                <a:gd name="T33" fmla="*/ 1 h 554"/>
                <a:gd name="T34" fmla="*/ 4 w 506"/>
                <a:gd name="T35" fmla="*/ 3 h 554"/>
                <a:gd name="T36" fmla="*/ 1 w 506"/>
                <a:gd name="T37" fmla="*/ 7 h 554"/>
                <a:gd name="T38" fmla="*/ 0 w 506"/>
                <a:gd name="T39" fmla="*/ 11 h 554"/>
                <a:gd name="T40" fmla="*/ 0 w 506"/>
                <a:gd name="T41" fmla="*/ 494 h 554"/>
                <a:gd name="T42" fmla="*/ 0 w 506"/>
                <a:gd name="T43" fmla="*/ 501 h 554"/>
                <a:gd name="T44" fmla="*/ 1 w 506"/>
                <a:gd name="T45" fmla="*/ 508 h 554"/>
                <a:gd name="T46" fmla="*/ 2 w 506"/>
                <a:gd name="T47" fmla="*/ 514 h 554"/>
                <a:gd name="T48" fmla="*/ 4 w 506"/>
                <a:gd name="T49" fmla="*/ 520 h 554"/>
                <a:gd name="T50" fmla="*/ 6 w 506"/>
                <a:gd name="T51" fmla="*/ 525 h 554"/>
                <a:gd name="T52" fmla="*/ 9 w 506"/>
                <a:gd name="T53" fmla="*/ 530 h 554"/>
                <a:gd name="T54" fmla="*/ 12 w 506"/>
                <a:gd name="T55" fmla="*/ 534 h 554"/>
                <a:gd name="T56" fmla="*/ 15 w 506"/>
                <a:gd name="T57" fmla="*/ 538 h 554"/>
                <a:gd name="T58" fmla="*/ 20 w 506"/>
                <a:gd name="T59" fmla="*/ 542 h 554"/>
                <a:gd name="T60" fmla="*/ 24 w 506"/>
                <a:gd name="T61" fmla="*/ 546 h 554"/>
                <a:gd name="T62" fmla="*/ 29 w 506"/>
                <a:gd name="T63" fmla="*/ 548 h 554"/>
                <a:gd name="T64" fmla="*/ 35 w 506"/>
                <a:gd name="T65" fmla="*/ 550 h 554"/>
                <a:gd name="T66" fmla="*/ 40 w 506"/>
                <a:gd name="T67" fmla="*/ 552 h 554"/>
                <a:gd name="T68" fmla="*/ 46 w 506"/>
                <a:gd name="T69" fmla="*/ 553 h 554"/>
                <a:gd name="T70" fmla="*/ 53 w 506"/>
                <a:gd name="T71" fmla="*/ 554 h 554"/>
                <a:gd name="T72" fmla="*/ 60 w 506"/>
                <a:gd name="T73" fmla="*/ 554 h 554"/>
                <a:gd name="T74" fmla="*/ 396 w 506"/>
                <a:gd name="T75" fmla="*/ 554 h 554"/>
                <a:gd name="T76" fmla="*/ 408 w 506"/>
                <a:gd name="T77" fmla="*/ 512 h 554"/>
                <a:gd name="T78" fmla="*/ 409 w 506"/>
                <a:gd name="T79" fmla="*/ 509 h 554"/>
                <a:gd name="T80" fmla="*/ 411 w 506"/>
                <a:gd name="T81" fmla="*/ 506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06" h="554">
                  <a:moveTo>
                    <a:pt x="411" y="506"/>
                  </a:moveTo>
                  <a:lnTo>
                    <a:pt x="506" y="410"/>
                  </a:lnTo>
                  <a:lnTo>
                    <a:pt x="506" y="11"/>
                  </a:lnTo>
                  <a:lnTo>
                    <a:pt x="505" y="7"/>
                  </a:lnTo>
                  <a:lnTo>
                    <a:pt x="503" y="3"/>
                  </a:lnTo>
                  <a:lnTo>
                    <a:pt x="499" y="1"/>
                  </a:lnTo>
                  <a:lnTo>
                    <a:pt x="494" y="0"/>
                  </a:lnTo>
                  <a:lnTo>
                    <a:pt x="410" y="0"/>
                  </a:lnTo>
                  <a:lnTo>
                    <a:pt x="410" y="71"/>
                  </a:lnTo>
                  <a:lnTo>
                    <a:pt x="434" y="71"/>
                  </a:lnTo>
                  <a:lnTo>
                    <a:pt x="434" y="481"/>
                  </a:lnTo>
                  <a:lnTo>
                    <a:pt x="73" y="481"/>
                  </a:lnTo>
                  <a:lnTo>
                    <a:pt x="73" y="71"/>
                  </a:lnTo>
                  <a:lnTo>
                    <a:pt x="97" y="71"/>
                  </a:lnTo>
                  <a:lnTo>
                    <a:pt x="97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0" y="494"/>
                  </a:lnTo>
                  <a:lnTo>
                    <a:pt x="0" y="501"/>
                  </a:lnTo>
                  <a:lnTo>
                    <a:pt x="1" y="508"/>
                  </a:lnTo>
                  <a:lnTo>
                    <a:pt x="2" y="514"/>
                  </a:lnTo>
                  <a:lnTo>
                    <a:pt x="4" y="520"/>
                  </a:lnTo>
                  <a:lnTo>
                    <a:pt x="6" y="525"/>
                  </a:lnTo>
                  <a:lnTo>
                    <a:pt x="9" y="530"/>
                  </a:lnTo>
                  <a:lnTo>
                    <a:pt x="12" y="534"/>
                  </a:lnTo>
                  <a:lnTo>
                    <a:pt x="15" y="538"/>
                  </a:lnTo>
                  <a:lnTo>
                    <a:pt x="20" y="542"/>
                  </a:lnTo>
                  <a:lnTo>
                    <a:pt x="24" y="546"/>
                  </a:lnTo>
                  <a:lnTo>
                    <a:pt x="29" y="548"/>
                  </a:lnTo>
                  <a:lnTo>
                    <a:pt x="35" y="550"/>
                  </a:lnTo>
                  <a:lnTo>
                    <a:pt x="40" y="552"/>
                  </a:lnTo>
                  <a:lnTo>
                    <a:pt x="46" y="553"/>
                  </a:lnTo>
                  <a:lnTo>
                    <a:pt x="53" y="554"/>
                  </a:lnTo>
                  <a:lnTo>
                    <a:pt x="60" y="554"/>
                  </a:lnTo>
                  <a:lnTo>
                    <a:pt x="396" y="554"/>
                  </a:lnTo>
                  <a:lnTo>
                    <a:pt x="408" y="512"/>
                  </a:lnTo>
                  <a:lnTo>
                    <a:pt x="409" y="509"/>
                  </a:lnTo>
                  <a:lnTo>
                    <a:pt x="411" y="50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9" name="Freeform 1162">
              <a:extLst>
                <a:ext uri="{FF2B5EF4-FFF2-40B4-BE49-F238E27FC236}">
                  <a16:creationId xmlns:a16="http://schemas.microsoft.com/office/drawing/2014/main" xmlns="" id="{ACA6B076-61E2-4FF2-A002-3BAC97091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22550"/>
              <a:ext cx="69850" cy="9525"/>
            </a:xfrm>
            <a:custGeom>
              <a:avLst/>
              <a:gdLst>
                <a:gd name="T0" fmla="*/ 164 w 176"/>
                <a:gd name="T1" fmla="*/ 0 h 25"/>
                <a:gd name="T2" fmla="*/ 12 w 176"/>
                <a:gd name="T3" fmla="*/ 0 h 25"/>
                <a:gd name="T4" fmla="*/ 7 w 176"/>
                <a:gd name="T5" fmla="*/ 1 h 25"/>
                <a:gd name="T6" fmla="*/ 4 w 176"/>
                <a:gd name="T7" fmla="*/ 4 h 25"/>
                <a:gd name="T8" fmla="*/ 1 w 176"/>
                <a:gd name="T9" fmla="*/ 7 h 25"/>
                <a:gd name="T10" fmla="*/ 0 w 176"/>
                <a:gd name="T11" fmla="*/ 12 h 25"/>
                <a:gd name="T12" fmla="*/ 1 w 176"/>
                <a:gd name="T13" fmla="*/ 18 h 25"/>
                <a:gd name="T14" fmla="*/ 4 w 176"/>
                <a:gd name="T15" fmla="*/ 21 h 25"/>
                <a:gd name="T16" fmla="*/ 7 w 176"/>
                <a:gd name="T17" fmla="*/ 24 h 25"/>
                <a:gd name="T18" fmla="*/ 12 w 176"/>
                <a:gd name="T19" fmla="*/ 25 h 25"/>
                <a:gd name="T20" fmla="*/ 164 w 176"/>
                <a:gd name="T21" fmla="*/ 25 h 25"/>
                <a:gd name="T22" fmla="*/ 168 w 176"/>
                <a:gd name="T23" fmla="*/ 24 h 25"/>
                <a:gd name="T24" fmla="*/ 172 w 176"/>
                <a:gd name="T25" fmla="*/ 21 h 25"/>
                <a:gd name="T26" fmla="*/ 175 w 176"/>
                <a:gd name="T27" fmla="*/ 18 h 25"/>
                <a:gd name="T28" fmla="*/ 176 w 176"/>
                <a:gd name="T29" fmla="*/ 12 h 25"/>
                <a:gd name="T30" fmla="*/ 175 w 176"/>
                <a:gd name="T31" fmla="*/ 7 h 25"/>
                <a:gd name="T32" fmla="*/ 172 w 176"/>
                <a:gd name="T33" fmla="*/ 4 h 25"/>
                <a:gd name="T34" fmla="*/ 168 w 176"/>
                <a:gd name="T35" fmla="*/ 1 h 25"/>
                <a:gd name="T36" fmla="*/ 164 w 176"/>
                <a:gd name="T3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5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4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8"/>
                  </a:lnTo>
                  <a:lnTo>
                    <a:pt x="4" y="21"/>
                  </a:lnTo>
                  <a:lnTo>
                    <a:pt x="7" y="24"/>
                  </a:lnTo>
                  <a:lnTo>
                    <a:pt x="12" y="25"/>
                  </a:lnTo>
                  <a:lnTo>
                    <a:pt x="164" y="25"/>
                  </a:lnTo>
                  <a:lnTo>
                    <a:pt x="168" y="24"/>
                  </a:lnTo>
                  <a:lnTo>
                    <a:pt x="172" y="21"/>
                  </a:lnTo>
                  <a:lnTo>
                    <a:pt x="175" y="18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4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0" name="Freeform 1163">
              <a:extLst>
                <a:ext uri="{FF2B5EF4-FFF2-40B4-BE49-F238E27FC236}">
                  <a16:creationId xmlns:a16="http://schemas.microsoft.com/office/drawing/2014/main" xmlns="" id="{430041FE-A5BC-456F-85E7-0E6E667DE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300" y="2516188"/>
              <a:ext cx="104775" cy="82550"/>
            </a:xfrm>
            <a:custGeom>
              <a:avLst/>
              <a:gdLst>
                <a:gd name="T0" fmla="*/ 253 w 266"/>
                <a:gd name="T1" fmla="*/ 205 h 205"/>
                <a:gd name="T2" fmla="*/ 263 w 266"/>
                <a:gd name="T3" fmla="*/ 202 h 205"/>
                <a:gd name="T4" fmla="*/ 266 w 266"/>
                <a:gd name="T5" fmla="*/ 193 h 205"/>
                <a:gd name="T6" fmla="*/ 265 w 266"/>
                <a:gd name="T7" fmla="*/ 56 h 205"/>
                <a:gd name="T8" fmla="*/ 258 w 266"/>
                <a:gd name="T9" fmla="*/ 49 h 205"/>
                <a:gd name="T10" fmla="*/ 217 w 266"/>
                <a:gd name="T11" fmla="*/ 48 h 205"/>
                <a:gd name="T12" fmla="*/ 205 w 266"/>
                <a:gd name="T13" fmla="*/ 43 h 205"/>
                <a:gd name="T14" fmla="*/ 200 w 266"/>
                <a:gd name="T15" fmla="*/ 32 h 205"/>
                <a:gd name="T16" fmla="*/ 192 w 266"/>
                <a:gd name="T17" fmla="*/ 19 h 205"/>
                <a:gd name="T18" fmla="*/ 178 w 266"/>
                <a:gd name="T19" fmla="*/ 9 h 205"/>
                <a:gd name="T20" fmla="*/ 169 w 266"/>
                <a:gd name="T21" fmla="*/ 5 h 205"/>
                <a:gd name="T22" fmla="*/ 166 w 266"/>
                <a:gd name="T23" fmla="*/ 4 h 205"/>
                <a:gd name="T24" fmla="*/ 162 w 266"/>
                <a:gd name="T25" fmla="*/ 4 h 205"/>
                <a:gd name="T26" fmla="*/ 158 w 266"/>
                <a:gd name="T27" fmla="*/ 3 h 205"/>
                <a:gd name="T28" fmla="*/ 154 w 266"/>
                <a:gd name="T29" fmla="*/ 2 h 205"/>
                <a:gd name="T30" fmla="*/ 150 w 266"/>
                <a:gd name="T31" fmla="*/ 1 h 205"/>
                <a:gd name="T32" fmla="*/ 145 w 266"/>
                <a:gd name="T33" fmla="*/ 1 h 205"/>
                <a:gd name="T34" fmla="*/ 140 w 266"/>
                <a:gd name="T35" fmla="*/ 0 h 205"/>
                <a:gd name="T36" fmla="*/ 131 w 266"/>
                <a:gd name="T37" fmla="*/ 0 h 205"/>
                <a:gd name="T38" fmla="*/ 125 w 266"/>
                <a:gd name="T39" fmla="*/ 1 h 205"/>
                <a:gd name="T40" fmla="*/ 121 w 266"/>
                <a:gd name="T41" fmla="*/ 1 h 205"/>
                <a:gd name="T42" fmla="*/ 117 w 266"/>
                <a:gd name="T43" fmla="*/ 2 h 205"/>
                <a:gd name="T44" fmla="*/ 113 w 266"/>
                <a:gd name="T45" fmla="*/ 3 h 205"/>
                <a:gd name="T46" fmla="*/ 110 w 266"/>
                <a:gd name="T47" fmla="*/ 4 h 205"/>
                <a:gd name="T48" fmla="*/ 106 w 266"/>
                <a:gd name="T49" fmla="*/ 4 h 205"/>
                <a:gd name="T50" fmla="*/ 102 w 266"/>
                <a:gd name="T51" fmla="*/ 5 h 205"/>
                <a:gd name="T52" fmla="*/ 92 w 266"/>
                <a:gd name="T53" fmla="*/ 9 h 205"/>
                <a:gd name="T54" fmla="*/ 79 w 266"/>
                <a:gd name="T55" fmla="*/ 19 h 205"/>
                <a:gd name="T56" fmla="*/ 70 w 266"/>
                <a:gd name="T57" fmla="*/ 32 h 205"/>
                <a:gd name="T58" fmla="*/ 65 w 266"/>
                <a:gd name="T59" fmla="*/ 43 h 205"/>
                <a:gd name="T60" fmla="*/ 55 w 266"/>
                <a:gd name="T61" fmla="*/ 48 h 205"/>
                <a:gd name="T62" fmla="*/ 9 w 266"/>
                <a:gd name="T63" fmla="*/ 49 h 205"/>
                <a:gd name="T64" fmla="*/ 1 w 266"/>
                <a:gd name="T65" fmla="*/ 56 h 205"/>
                <a:gd name="T66" fmla="*/ 0 w 266"/>
                <a:gd name="T67" fmla="*/ 193 h 205"/>
                <a:gd name="T68" fmla="*/ 5 w 266"/>
                <a:gd name="T69" fmla="*/ 202 h 205"/>
                <a:gd name="T70" fmla="*/ 13 w 266"/>
                <a:gd name="T71" fmla="*/ 205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66" h="205">
                  <a:moveTo>
                    <a:pt x="13" y="205"/>
                  </a:moveTo>
                  <a:lnTo>
                    <a:pt x="253" y="205"/>
                  </a:lnTo>
                  <a:lnTo>
                    <a:pt x="258" y="204"/>
                  </a:lnTo>
                  <a:lnTo>
                    <a:pt x="263" y="202"/>
                  </a:lnTo>
                  <a:lnTo>
                    <a:pt x="265" y="198"/>
                  </a:lnTo>
                  <a:lnTo>
                    <a:pt x="266" y="193"/>
                  </a:lnTo>
                  <a:lnTo>
                    <a:pt x="266" y="60"/>
                  </a:lnTo>
                  <a:lnTo>
                    <a:pt x="265" y="56"/>
                  </a:lnTo>
                  <a:lnTo>
                    <a:pt x="263" y="52"/>
                  </a:lnTo>
                  <a:lnTo>
                    <a:pt x="258" y="49"/>
                  </a:lnTo>
                  <a:lnTo>
                    <a:pt x="253" y="48"/>
                  </a:lnTo>
                  <a:lnTo>
                    <a:pt x="217" y="48"/>
                  </a:lnTo>
                  <a:lnTo>
                    <a:pt x="207" y="48"/>
                  </a:lnTo>
                  <a:lnTo>
                    <a:pt x="205" y="43"/>
                  </a:lnTo>
                  <a:lnTo>
                    <a:pt x="203" y="38"/>
                  </a:lnTo>
                  <a:lnTo>
                    <a:pt x="200" y="32"/>
                  </a:lnTo>
                  <a:lnTo>
                    <a:pt x="197" y="26"/>
                  </a:lnTo>
                  <a:lnTo>
                    <a:pt x="192" y="19"/>
                  </a:lnTo>
                  <a:lnTo>
                    <a:pt x="186" y="14"/>
                  </a:lnTo>
                  <a:lnTo>
                    <a:pt x="178" y="9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6" y="4"/>
                  </a:lnTo>
                  <a:lnTo>
                    <a:pt x="163" y="4"/>
                  </a:lnTo>
                  <a:lnTo>
                    <a:pt x="162" y="4"/>
                  </a:lnTo>
                  <a:lnTo>
                    <a:pt x="161" y="4"/>
                  </a:lnTo>
                  <a:lnTo>
                    <a:pt x="158" y="3"/>
                  </a:lnTo>
                  <a:lnTo>
                    <a:pt x="155" y="2"/>
                  </a:lnTo>
                  <a:lnTo>
                    <a:pt x="154" y="2"/>
                  </a:lnTo>
                  <a:lnTo>
                    <a:pt x="153" y="1"/>
                  </a:lnTo>
                  <a:lnTo>
                    <a:pt x="150" y="1"/>
                  </a:lnTo>
                  <a:lnTo>
                    <a:pt x="147" y="1"/>
                  </a:lnTo>
                  <a:lnTo>
                    <a:pt x="145" y="1"/>
                  </a:lnTo>
                  <a:lnTo>
                    <a:pt x="144" y="1"/>
                  </a:lnTo>
                  <a:lnTo>
                    <a:pt x="140" y="0"/>
                  </a:lnTo>
                  <a:lnTo>
                    <a:pt x="135" y="0"/>
                  </a:lnTo>
                  <a:lnTo>
                    <a:pt x="131" y="0"/>
                  </a:lnTo>
                  <a:lnTo>
                    <a:pt x="126" y="1"/>
                  </a:lnTo>
                  <a:lnTo>
                    <a:pt x="125" y="1"/>
                  </a:lnTo>
                  <a:lnTo>
                    <a:pt x="124" y="1"/>
                  </a:lnTo>
                  <a:lnTo>
                    <a:pt x="121" y="1"/>
                  </a:lnTo>
                  <a:lnTo>
                    <a:pt x="118" y="1"/>
                  </a:lnTo>
                  <a:lnTo>
                    <a:pt x="117" y="2"/>
                  </a:lnTo>
                  <a:lnTo>
                    <a:pt x="116" y="2"/>
                  </a:lnTo>
                  <a:lnTo>
                    <a:pt x="113" y="3"/>
                  </a:lnTo>
                  <a:lnTo>
                    <a:pt x="110" y="4"/>
                  </a:lnTo>
                  <a:lnTo>
                    <a:pt x="110" y="4"/>
                  </a:lnTo>
                  <a:lnTo>
                    <a:pt x="109" y="4"/>
                  </a:lnTo>
                  <a:lnTo>
                    <a:pt x="106" y="4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1" y="5"/>
                  </a:lnTo>
                  <a:lnTo>
                    <a:pt x="92" y="9"/>
                  </a:lnTo>
                  <a:lnTo>
                    <a:pt x="85" y="14"/>
                  </a:lnTo>
                  <a:lnTo>
                    <a:pt x="79" y="19"/>
                  </a:lnTo>
                  <a:lnTo>
                    <a:pt x="74" y="26"/>
                  </a:lnTo>
                  <a:lnTo>
                    <a:pt x="70" y="32"/>
                  </a:lnTo>
                  <a:lnTo>
                    <a:pt x="67" y="38"/>
                  </a:lnTo>
                  <a:lnTo>
                    <a:pt x="65" y="43"/>
                  </a:lnTo>
                  <a:lnTo>
                    <a:pt x="64" y="48"/>
                  </a:lnTo>
                  <a:lnTo>
                    <a:pt x="55" y="48"/>
                  </a:lnTo>
                  <a:lnTo>
                    <a:pt x="13" y="48"/>
                  </a:lnTo>
                  <a:lnTo>
                    <a:pt x="9" y="49"/>
                  </a:lnTo>
                  <a:lnTo>
                    <a:pt x="5" y="52"/>
                  </a:lnTo>
                  <a:lnTo>
                    <a:pt x="1" y="56"/>
                  </a:lnTo>
                  <a:lnTo>
                    <a:pt x="0" y="60"/>
                  </a:lnTo>
                  <a:lnTo>
                    <a:pt x="0" y="193"/>
                  </a:lnTo>
                  <a:lnTo>
                    <a:pt x="1" y="198"/>
                  </a:lnTo>
                  <a:lnTo>
                    <a:pt x="5" y="202"/>
                  </a:lnTo>
                  <a:lnTo>
                    <a:pt x="9" y="204"/>
                  </a:lnTo>
                  <a:lnTo>
                    <a:pt x="13" y="20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1" name="Freeform 1164">
              <a:extLst>
                <a:ext uri="{FF2B5EF4-FFF2-40B4-BE49-F238E27FC236}">
                  <a16:creationId xmlns:a16="http://schemas.microsoft.com/office/drawing/2014/main" xmlns="" id="{796704C1-487B-43FB-8336-10F28D9A4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1425" y="2767013"/>
              <a:ext cx="34925" cy="34925"/>
            </a:xfrm>
            <a:custGeom>
              <a:avLst/>
              <a:gdLst>
                <a:gd name="T0" fmla="*/ 0 w 88"/>
                <a:gd name="T1" fmla="*/ 88 h 88"/>
                <a:gd name="T2" fmla="*/ 88 w 88"/>
                <a:gd name="T3" fmla="*/ 64 h 88"/>
                <a:gd name="T4" fmla="*/ 25 w 88"/>
                <a:gd name="T5" fmla="*/ 0 h 88"/>
                <a:gd name="T6" fmla="*/ 0 w 88"/>
                <a:gd name="T7" fmla="*/ 8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88">
                  <a:moveTo>
                    <a:pt x="0" y="88"/>
                  </a:moveTo>
                  <a:lnTo>
                    <a:pt x="88" y="64"/>
                  </a:lnTo>
                  <a:lnTo>
                    <a:pt x="25" y="0"/>
                  </a:lnTo>
                  <a:lnTo>
                    <a:pt x="0" y="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2" name="Freeform 1165">
              <a:extLst>
                <a:ext uri="{FF2B5EF4-FFF2-40B4-BE49-F238E27FC236}">
                  <a16:creationId xmlns:a16="http://schemas.microsoft.com/office/drawing/2014/main" xmlns="" id="{C8AE7332-B168-4839-9413-70CF47DC3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5713" y="2701925"/>
              <a:ext cx="87313" cy="85725"/>
            </a:xfrm>
            <a:custGeom>
              <a:avLst/>
              <a:gdLst>
                <a:gd name="T0" fmla="*/ 0 w 218"/>
                <a:gd name="T1" fmla="*/ 145 h 218"/>
                <a:gd name="T2" fmla="*/ 73 w 218"/>
                <a:gd name="T3" fmla="*/ 218 h 218"/>
                <a:gd name="T4" fmla="*/ 218 w 218"/>
                <a:gd name="T5" fmla="*/ 74 h 218"/>
                <a:gd name="T6" fmla="*/ 144 w 218"/>
                <a:gd name="T7" fmla="*/ 0 h 218"/>
                <a:gd name="T8" fmla="*/ 0 w 218"/>
                <a:gd name="T9" fmla="*/ 145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8" h="218">
                  <a:moveTo>
                    <a:pt x="0" y="145"/>
                  </a:moveTo>
                  <a:lnTo>
                    <a:pt x="73" y="218"/>
                  </a:lnTo>
                  <a:lnTo>
                    <a:pt x="218" y="74"/>
                  </a:lnTo>
                  <a:lnTo>
                    <a:pt x="144" y="0"/>
                  </a:lnTo>
                  <a:lnTo>
                    <a:pt x="0" y="14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3" name="Freeform 1166">
              <a:extLst>
                <a:ext uri="{FF2B5EF4-FFF2-40B4-BE49-F238E27FC236}">
                  <a16:creationId xmlns:a16="http://schemas.microsoft.com/office/drawing/2014/main" xmlns="" id="{A26445E2-D268-4050-86CC-6EB1E5803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0800" y="2674938"/>
              <a:ext cx="49213" cy="49213"/>
            </a:xfrm>
            <a:custGeom>
              <a:avLst/>
              <a:gdLst>
                <a:gd name="T0" fmla="*/ 50 w 123"/>
                <a:gd name="T1" fmla="*/ 0 h 123"/>
                <a:gd name="T2" fmla="*/ 0 w 123"/>
                <a:gd name="T3" fmla="*/ 50 h 123"/>
                <a:gd name="T4" fmla="*/ 73 w 123"/>
                <a:gd name="T5" fmla="*/ 123 h 123"/>
                <a:gd name="T6" fmla="*/ 123 w 123"/>
                <a:gd name="T7" fmla="*/ 73 h 123"/>
                <a:gd name="T8" fmla="*/ 50 w 123"/>
                <a:gd name="T9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3" h="123">
                  <a:moveTo>
                    <a:pt x="50" y="0"/>
                  </a:moveTo>
                  <a:lnTo>
                    <a:pt x="0" y="50"/>
                  </a:lnTo>
                  <a:lnTo>
                    <a:pt x="73" y="123"/>
                  </a:lnTo>
                  <a:lnTo>
                    <a:pt x="123" y="73"/>
                  </a:lnTo>
                  <a:lnTo>
                    <a:pt x="5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4" name="Freeform 1167">
              <a:extLst>
                <a:ext uri="{FF2B5EF4-FFF2-40B4-BE49-F238E27FC236}">
                  <a16:creationId xmlns:a16="http://schemas.microsoft.com/office/drawing/2014/main" xmlns="" id="{4316318C-71C4-4159-B0E7-B80F0216B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51125"/>
              <a:ext cx="69850" cy="9525"/>
            </a:xfrm>
            <a:custGeom>
              <a:avLst/>
              <a:gdLst>
                <a:gd name="T0" fmla="*/ 164 w 176"/>
                <a:gd name="T1" fmla="*/ 0 h 23"/>
                <a:gd name="T2" fmla="*/ 12 w 176"/>
                <a:gd name="T3" fmla="*/ 0 h 23"/>
                <a:gd name="T4" fmla="*/ 7 w 176"/>
                <a:gd name="T5" fmla="*/ 1 h 23"/>
                <a:gd name="T6" fmla="*/ 4 w 176"/>
                <a:gd name="T7" fmla="*/ 3 h 23"/>
                <a:gd name="T8" fmla="*/ 1 w 176"/>
                <a:gd name="T9" fmla="*/ 7 h 23"/>
                <a:gd name="T10" fmla="*/ 0 w 176"/>
                <a:gd name="T11" fmla="*/ 12 h 23"/>
                <a:gd name="T12" fmla="*/ 1 w 176"/>
                <a:gd name="T13" fmla="*/ 16 h 23"/>
                <a:gd name="T14" fmla="*/ 4 w 176"/>
                <a:gd name="T15" fmla="*/ 20 h 23"/>
                <a:gd name="T16" fmla="*/ 7 w 176"/>
                <a:gd name="T17" fmla="*/ 23 h 23"/>
                <a:gd name="T18" fmla="*/ 12 w 176"/>
                <a:gd name="T19" fmla="*/ 23 h 23"/>
                <a:gd name="T20" fmla="*/ 164 w 176"/>
                <a:gd name="T21" fmla="*/ 23 h 23"/>
                <a:gd name="T22" fmla="*/ 168 w 176"/>
                <a:gd name="T23" fmla="*/ 23 h 23"/>
                <a:gd name="T24" fmla="*/ 172 w 176"/>
                <a:gd name="T25" fmla="*/ 20 h 23"/>
                <a:gd name="T26" fmla="*/ 175 w 176"/>
                <a:gd name="T27" fmla="*/ 16 h 23"/>
                <a:gd name="T28" fmla="*/ 176 w 176"/>
                <a:gd name="T29" fmla="*/ 12 h 23"/>
                <a:gd name="T30" fmla="*/ 175 w 176"/>
                <a:gd name="T31" fmla="*/ 7 h 23"/>
                <a:gd name="T32" fmla="*/ 172 w 176"/>
                <a:gd name="T33" fmla="*/ 3 h 23"/>
                <a:gd name="T34" fmla="*/ 168 w 176"/>
                <a:gd name="T35" fmla="*/ 1 h 23"/>
                <a:gd name="T36" fmla="*/ 164 w 176"/>
                <a:gd name="T3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3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3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5" name="Freeform 1168">
              <a:extLst>
                <a:ext uri="{FF2B5EF4-FFF2-40B4-BE49-F238E27FC236}">
                  <a16:creationId xmlns:a16="http://schemas.microsoft.com/office/drawing/2014/main" xmlns="" id="{527DBA08-4A05-4BCA-B844-A187DF7ED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79700"/>
              <a:ext cx="69850" cy="9525"/>
            </a:xfrm>
            <a:custGeom>
              <a:avLst/>
              <a:gdLst>
                <a:gd name="T0" fmla="*/ 176 w 176"/>
                <a:gd name="T1" fmla="*/ 11 h 23"/>
                <a:gd name="T2" fmla="*/ 175 w 176"/>
                <a:gd name="T3" fmla="*/ 7 h 23"/>
                <a:gd name="T4" fmla="*/ 172 w 176"/>
                <a:gd name="T5" fmla="*/ 3 h 23"/>
                <a:gd name="T6" fmla="*/ 168 w 176"/>
                <a:gd name="T7" fmla="*/ 1 h 23"/>
                <a:gd name="T8" fmla="*/ 164 w 176"/>
                <a:gd name="T9" fmla="*/ 0 h 23"/>
                <a:gd name="T10" fmla="*/ 12 w 176"/>
                <a:gd name="T11" fmla="*/ 0 h 23"/>
                <a:gd name="T12" fmla="*/ 7 w 176"/>
                <a:gd name="T13" fmla="*/ 1 h 23"/>
                <a:gd name="T14" fmla="*/ 4 w 176"/>
                <a:gd name="T15" fmla="*/ 3 h 23"/>
                <a:gd name="T16" fmla="*/ 1 w 176"/>
                <a:gd name="T17" fmla="*/ 7 h 23"/>
                <a:gd name="T18" fmla="*/ 0 w 176"/>
                <a:gd name="T19" fmla="*/ 11 h 23"/>
                <a:gd name="T20" fmla="*/ 1 w 176"/>
                <a:gd name="T21" fmla="*/ 16 h 23"/>
                <a:gd name="T22" fmla="*/ 4 w 176"/>
                <a:gd name="T23" fmla="*/ 20 h 23"/>
                <a:gd name="T24" fmla="*/ 7 w 176"/>
                <a:gd name="T25" fmla="*/ 22 h 23"/>
                <a:gd name="T26" fmla="*/ 12 w 176"/>
                <a:gd name="T27" fmla="*/ 23 h 23"/>
                <a:gd name="T28" fmla="*/ 164 w 176"/>
                <a:gd name="T29" fmla="*/ 23 h 23"/>
                <a:gd name="T30" fmla="*/ 168 w 176"/>
                <a:gd name="T31" fmla="*/ 22 h 23"/>
                <a:gd name="T32" fmla="*/ 172 w 176"/>
                <a:gd name="T33" fmla="*/ 20 h 23"/>
                <a:gd name="T34" fmla="*/ 175 w 176"/>
                <a:gd name="T35" fmla="*/ 16 h 23"/>
                <a:gd name="T36" fmla="*/ 176 w 176"/>
                <a:gd name="T37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76" y="11"/>
                  </a:move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2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2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6" name="Freeform 1169">
              <a:extLst>
                <a:ext uri="{FF2B5EF4-FFF2-40B4-BE49-F238E27FC236}">
                  <a16:creationId xmlns:a16="http://schemas.microsoft.com/office/drawing/2014/main" xmlns="" id="{4C89D2D4-8C61-4BC8-9EBB-1CC3995E9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708275"/>
              <a:ext cx="46038" cy="9525"/>
            </a:xfrm>
            <a:custGeom>
              <a:avLst/>
              <a:gdLst>
                <a:gd name="T0" fmla="*/ 12 w 115"/>
                <a:gd name="T1" fmla="*/ 0 h 24"/>
                <a:gd name="T2" fmla="*/ 7 w 115"/>
                <a:gd name="T3" fmla="*/ 1 h 24"/>
                <a:gd name="T4" fmla="*/ 4 w 115"/>
                <a:gd name="T5" fmla="*/ 3 h 24"/>
                <a:gd name="T6" fmla="*/ 1 w 115"/>
                <a:gd name="T7" fmla="*/ 8 h 24"/>
                <a:gd name="T8" fmla="*/ 0 w 115"/>
                <a:gd name="T9" fmla="*/ 12 h 24"/>
                <a:gd name="T10" fmla="*/ 1 w 115"/>
                <a:gd name="T11" fmla="*/ 17 h 24"/>
                <a:gd name="T12" fmla="*/ 4 w 115"/>
                <a:gd name="T13" fmla="*/ 21 h 24"/>
                <a:gd name="T14" fmla="*/ 7 w 115"/>
                <a:gd name="T15" fmla="*/ 23 h 24"/>
                <a:gd name="T16" fmla="*/ 12 w 115"/>
                <a:gd name="T17" fmla="*/ 24 h 24"/>
                <a:gd name="T18" fmla="*/ 103 w 115"/>
                <a:gd name="T19" fmla="*/ 24 h 24"/>
                <a:gd name="T20" fmla="*/ 108 w 115"/>
                <a:gd name="T21" fmla="*/ 23 h 24"/>
                <a:gd name="T22" fmla="*/ 112 w 115"/>
                <a:gd name="T23" fmla="*/ 21 h 24"/>
                <a:gd name="T24" fmla="*/ 114 w 115"/>
                <a:gd name="T25" fmla="*/ 17 h 24"/>
                <a:gd name="T26" fmla="*/ 115 w 115"/>
                <a:gd name="T27" fmla="*/ 12 h 24"/>
                <a:gd name="T28" fmla="*/ 114 w 115"/>
                <a:gd name="T29" fmla="*/ 8 h 24"/>
                <a:gd name="T30" fmla="*/ 112 w 115"/>
                <a:gd name="T31" fmla="*/ 3 h 24"/>
                <a:gd name="T32" fmla="*/ 108 w 115"/>
                <a:gd name="T33" fmla="*/ 1 h 24"/>
                <a:gd name="T34" fmla="*/ 103 w 115"/>
                <a:gd name="T35" fmla="*/ 0 h 24"/>
                <a:gd name="T36" fmla="*/ 12 w 115"/>
                <a:gd name="T3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5" h="24">
                  <a:moveTo>
                    <a:pt x="12" y="0"/>
                  </a:moveTo>
                  <a:lnTo>
                    <a:pt x="7" y="1"/>
                  </a:lnTo>
                  <a:lnTo>
                    <a:pt x="4" y="3"/>
                  </a:lnTo>
                  <a:lnTo>
                    <a:pt x="1" y="8"/>
                  </a:lnTo>
                  <a:lnTo>
                    <a:pt x="0" y="12"/>
                  </a:lnTo>
                  <a:lnTo>
                    <a:pt x="1" y="17"/>
                  </a:lnTo>
                  <a:lnTo>
                    <a:pt x="4" y="21"/>
                  </a:lnTo>
                  <a:lnTo>
                    <a:pt x="7" y="23"/>
                  </a:lnTo>
                  <a:lnTo>
                    <a:pt x="12" y="24"/>
                  </a:lnTo>
                  <a:lnTo>
                    <a:pt x="103" y="24"/>
                  </a:lnTo>
                  <a:lnTo>
                    <a:pt x="108" y="23"/>
                  </a:lnTo>
                  <a:lnTo>
                    <a:pt x="112" y="21"/>
                  </a:lnTo>
                  <a:lnTo>
                    <a:pt x="114" y="17"/>
                  </a:lnTo>
                  <a:lnTo>
                    <a:pt x="115" y="12"/>
                  </a:lnTo>
                  <a:lnTo>
                    <a:pt x="114" y="8"/>
                  </a:lnTo>
                  <a:lnTo>
                    <a:pt x="112" y="3"/>
                  </a:lnTo>
                  <a:lnTo>
                    <a:pt x="108" y="1"/>
                  </a:lnTo>
                  <a:lnTo>
                    <a:pt x="103" y="0"/>
                  </a:lnTo>
                  <a:lnTo>
                    <a:pt x="1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</p:grpSp>
      <p:sp>
        <p:nvSpPr>
          <p:cNvPr id="17" name="Oval 15">
            <a:extLst>
              <a:ext uri="{FF2B5EF4-FFF2-40B4-BE49-F238E27FC236}">
                <a16:creationId xmlns:a16="http://schemas.microsoft.com/office/drawing/2014/main" xmlns="" id="{BDB611C0-188C-4800-8C8D-7405100DC7C7}"/>
              </a:ext>
            </a:extLst>
          </p:cNvPr>
          <p:cNvSpPr/>
          <p:nvPr/>
        </p:nvSpPr>
        <p:spPr>
          <a:xfrm>
            <a:off x="8460432" y="311832"/>
            <a:ext cx="62018" cy="60730"/>
          </a:xfrm>
          <a:prstGeom prst="ellipse">
            <a:avLst/>
          </a:prstGeom>
          <a:solidFill>
            <a:srgbClr val="769BC9">
              <a:lumMod val="50000"/>
            </a:srgbClr>
          </a:solidFill>
          <a:ln w="38100" cap="flat" cmpd="sng" algn="ctr">
            <a:solidFill>
              <a:sysClr val="window" lastClr="FFFFFF"/>
            </a:solidFill>
            <a:prstDash val="solid"/>
            <a:miter lim="800000"/>
          </a:ln>
          <a:effectLst/>
        </p:spPr>
        <p:txBody>
          <a:bodyPr lIns="91204" tIns="45604" rIns="91204" bIns="45604" rtlCol="0" anchor="ctr"/>
          <a:lstStyle/>
          <a:p>
            <a:pPr algn="ctr" defTabSz="912031"/>
            <a:endParaRPr lang="en-US" sz="1600" kern="0" dirty="0">
              <a:solidFill>
                <a:prstClr val="white"/>
              </a:solidFill>
              <a:latin typeface="Calibri Light"/>
            </a:endParaRPr>
          </a:p>
        </p:txBody>
      </p:sp>
      <p:sp>
        <p:nvSpPr>
          <p:cNvPr id="18" name="TextBox 17"/>
          <p:cNvSpPr txBox="1"/>
          <p:nvPr/>
        </p:nvSpPr>
        <p:spPr>
          <a:xfrm>
            <a:off x="8026763" y="19891"/>
            <a:ext cx="1488860" cy="307542"/>
          </a:xfrm>
          <a:prstGeom prst="rect">
            <a:avLst/>
          </a:prstGeom>
          <a:noFill/>
        </p:spPr>
        <p:txBody>
          <a:bodyPr wrap="square" lIns="91204" tIns="45604" rIns="91204" bIns="45604" rtlCol="0">
            <a:spAutoFit/>
          </a:bodyPr>
          <a:lstStyle/>
          <a:p>
            <a:pPr defTabSz="912031">
              <a:defRPr/>
            </a:pPr>
            <a:r>
              <a:rPr lang="ru-RU" sz="1400" b="1" kern="0" dirty="0">
                <a:solidFill>
                  <a:srgbClr val="FFFFFF"/>
                </a:solidFill>
              </a:rPr>
              <a:t>млн рублей</a:t>
            </a:r>
          </a:p>
        </p:txBody>
      </p:sp>
    </p:spTree>
    <p:extLst>
      <p:ext uri="{BB962C8B-B14F-4D97-AF65-F5344CB8AC3E}">
        <p14:creationId xmlns:p14="http://schemas.microsoft.com/office/powerpoint/2010/main" val="316231932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100">
        <p14:switch dir="r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alphaModFix amt="88000"/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Рисунок 3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032388" y="1203598"/>
            <a:ext cx="5076056" cy="3888432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sp>
        <p:nvSpPr>
          <p:cNvPr id="2" name="Freeform 39"/>
          <p:cNvSpPr>
            <a:spLocks noEditPoints="1"/>
          </p:cNvSpPr>
          <p:nvPr/>
        </p:nvSpPr>
        <p:spPr bwMode="auto">
          <a:xfrm>
            <a:off x="827584" y="195956"/>
            <a:ext cx="7704856" cy="899040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088" tIns="45546" rIns="91088" bIns="45546" numCol="1" anchor="t" anchorCtr="0" compatLnSpc="1">
            <a:prstTxWarp prst="textNoShape">
              <a:avLst/>
            </a:prstTxWarp>
          </a:bodyPr>
          <a:lstStyle/>
          <a:p>
            <a:pPr defTabSz="910733">
              <a:defRPr/>
            </a:pPr>
            <a:endParaRPr lang="en-US" kern="0">
              <a:solidFill>
                <a:srgbClr val="4472C4">
                  <a:lumMod val="75000"/>
                </a:srgbClr>
              </a:solidFill>
            </a:endParaRPr>
          </a:p>
        </p:txBody>
      </p:sp>
      <p:sp>
        <p:nvSpPr>
          <p:cNvPr id="3" name="Google Shape;63;p13"/>
          <p:cNvSpPr txBox="1">
            <a:spLocks/>
          </p:cNvSpPr>
          <p:nvPr/>
        </p:nvSpPr>
        <p:spPr>
          <a:xfrm>
            <a:off x="459140" y="0"/>
            <a:ext cx="8441744" cy="97151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021" tIns="91021" rIns="91021" bIns="91021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9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МУНИЦИПАЛЬНАЯ ПРОГРАММА</a:t>
            </a:r>
          </a:p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9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«УПРАВЛЕНИЕ И РАСПОРЯЖЕНИЕ МУНИЦИПАЛЬНЫМ ИМУЩЕСТВОМ»</a:t>
            </a:r>
          </a:p>
        </p:txBody>
      </p:sp>
      <p:graphicFrame>
        <p:nvGraphicFramePr>
          <p:cNvPr id="5" name="Таблица 4">
            <a:extLst>
              <a:ext uri="{FF2B5EF4-FFF2-40B4-BE49-F238E27FC236}">
                <a16:creationId xmlns:a16="http://schemas.microsoft.com/office/drawing/2014/main" xmlns="" id="{CE8B8EAC-D7AC-4904-A351-A5828DD4F02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053112248"/>
              </p:ext>
            </p:extLst>
          </p:nvPr>
        </p:nvGraphicFramePr>
        <p:xfrm>
          <a:off x="214013" y="1203598"/>
          <a:ext cx="8705147" cy="3689950"/>
        </p:xfrm>
        <a:graphic>
          <a:graphicData uri="http://schemas.openxmlformats.org/drawingml/2006/table">
            <a:tbl>
              <a:tblPr/>
              <a:tblGrid>
                <a:gridCol w="423479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3564516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44579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xmlns="" val="2060876888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xmlns="" val="2174776356"/>
                    </a:ext>
                  </a:extLst>
                </a:gridCol>
                <a:gridCol w="860205">
                  <a:extLst>
                    <a:ext uri="{9D8B030D-6E8A-4147-A177-3AD203B41FA5}">
                      <a16:colId xmlns:a16="http://schemas.microsoft.com/office/drawing/2014/main" xmlns="" val="4055745400"/>
                    </a:ext>
                  </a:extLst>
                </a:gridCol>
              </a:tblGrid>
              <a:tr h="432019"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№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п/п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309" marB="38309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Значения основных показателей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827088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235075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43063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Ед. изм.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2023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год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(факт)</a:t>
                      </a:r>
                    </a:p>
                  </a:txBody>
                  <a:tcPr marL="93608" marR="93608" marT="38303" marB="3830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2024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(оценка)</a:t>
                      </a:r>
                    </a:p>
                  </a:txBody>
                  <a:tcPr marL="93614" marR="93614" marT="38309" marB="38309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2025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3614" marR="93614" marT="38309" marB="38309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2026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3614" marR="93614" marT="38309" marB="38309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2027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3614" marR="93614" marT="38309" marB="38309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65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296144"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1.</a:t>
                      </a:r>
                      <a:endParaRPr kumimoji="0" lang="ru-RU" altLang="ru-RU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7" marR="93607" marT="38342" marB="3834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BBB59">
                        <a:lumMod val="20000"/>
                        <a:lumOff val="80000"/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827088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235075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43063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Площадь неиспользуемых объектов муниципального недвижимого имущества (здания, строения, сооружения), находящихся в муниципальной собственности, за исключением объектов ограниченных к использованию, нежилых объектов военного имущества и не используемых нежилых помещений по которым администрацией города Комсомольска-на-Амуре приняты или принимаются решения по их реконструкции, с целью дальнейшего использования для нужд города Комсомольска-на-Амуре</a:t>
                      </a:r>
                    </a:p>
                  </a:txBody>
                  <a:tcPr marL="93607" marR="93607" marT="38342" marB="3834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BBB59">
                        <a:lumMod val="20000"/>
                        <a:lumOff val="80000"/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кв. м</a:t>
                      </a: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15 604,2</a:t>
                      </a:r>
                      <a:endParaRPr kumimoji="0" lang="ru-RU" altLang="ru-RU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18 900,0</a:t>
                      </a:r>
                      <a:endParaRPr kumimoji="0" lang="ru-RU" altLang="ru-RU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18 900,0</a:t>
                      </a:r>
                      <a:endParaRPr kumimoji="0" lang="ru-RU" altLang="ru-RU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18 900,0</a:t>
                      </a:r>
                      <a:endParaRPr kumimoji="0" lang="ru-RU" altLang="ru-RU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18 900,0</a:t>
                      </a:r>
                      <a:endParaRPr kumimoji="0" lang="ru-RU" altLang="ru-RU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70662520"/>
                  </a:ext>
                </a:extLst>
              </a:tr>
              <a:tr h="504056"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2.</a:t>
                      </a:r>
                      <a:endParaRPr kumimoji="0" lang="ru-RU" altLang="ru-RU" sz="11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BBB59">
                        <a:lumMod val="20000"/>
                        <a:lumOff val="80000"/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827088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235075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43063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1370512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1713155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055767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239838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2740994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Доля площади земельных участков, являющихся объектами налогообложения земельным налогом, в общей площади территории города Комсомольска-на-Амуре</a:t>
                      </a:r>
                    </a:p>
                  </a:txBody>
                  <a:tcPr marL="93607" marR="93607" marT="38342" marB="3834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BBB59">
                        <a:lumMod val="20000"/>
                        <a:lumOff val="80000"/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%</a:t>
                      </a: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86,0</a:t>
                      </a:r>
                      <a:endParaRPr kumimoji="0" lang="ru-RU" altLang="ru-RU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86,1</a:t>
                      </a:r>
                      <a:endParaRPr kumimoji="0" lang="ru-RU" altLang="ru-RU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86,1</a:t>
                      </a:r>
                      <a:endParaRPr kumimoji="0" lang="ru-RU" altLang="ru-RU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86,2</a:t>
                      </a:r>
                      <a:endParaRPr kumimoji="0" lang="ru-RU" altLang="ru-RU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86,2</a:t>
                      </a:r>
                      <a:endParaRPr kumimoji="0" lang="ru-RU" altLang="ru-RU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3320407509"/>
                  </a:ext>
                </a:extLst>
              </a:tr>
              <a:tr h="686284"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3.</a:t>
                      </a: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BBB59">
                        <a:lumMod val="20000"/>
                        <a:lumOff val="80000"/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Количество неиспользуемых земельных участков, находящихся в муниципальной и государственной собственности до разграничения, вовлеченных в хозяйственный оборот (в отчётном периоде)</a:t>
                      </a:r>
                    </a:p>
                  </a:txBody>
                  <a:tcPr marL="93607" marR="93607" marT="38342" marB="3834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BBB59">
                        <a:lumMod val="20000"/>
                        <a:lumOff val="80000"/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шт.</a:t>
                      </a: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75,0</a:t>
                      </a:r>
                      <a:endParaRPr kumimoji="0" lang="ru-RU" altLang="ru-RU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80,0</a:t>
                      </a:r>
                      <a:endParaRPr kumimoji="0" lang="ru-RU" altLang="ru-RU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85,0</a:t>
                      </a:r>
                      <a:endParaRPr kumimoji="0" lang="ru-RU" altLang="ru-RU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90,0</a:t>
                      </a:r>
                      <a:endParaRPr kumimoji="0" lang="ru-RU" altLang="ru-RU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95,0</a:t>
                      </a:r>
                      <a:endParaRPr kumimoji="0" lang="ru-RU" altLang="ru-RU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57292499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100">
        <p14:switch dir="r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alphaModFix amt="88000"/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Рисунок 3"/>
          <p:cNvPicPr>
            <a:picLocks noChangeAspect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913" r="36774" b="6714"/>
          <a:stretch/>
        </p:blipFill>
        <p:spPr>
          <a:xfrm>
            <a:off x="4932040" y="1563639"/>
            <a:ext cx="4252858" cy="3528392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sp>
        <p:nvSpPr>
          <p:cNvPr id="2" name="Freeform 39"/>
          <p:cNvSpPr>
            <a:spLocks noEditPoints="1"/>
          </p:cNvSpPr>
          <p:nvPr/>
        </p:nvSpPr>
        <p:spPr bwMode="auto">
          <a:xfrm>
            <a:off x="827584" y="84752"/>
            <a:ext cx="7704856" cy="1151658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088" tIns="45546" rIns="91088" bIns="45546" numCol="1" anchor="t" anchorCtr="0" compatLnSpc="1">
            <a:prstTxWarp prst="textNoShape">
              <a:avLst/>
            </a:prstTxWarp>
          </a:bodyPr>
          <a:lstStyle/>
          <a:p>
            <a:pPr defTabSz="910733">
              <a:defRPr/>
            </a:pPr>
            <a:endParaRPr lang="en-US" kern="0">
              <a:solidFill>
                <a:srgbClr val="4472C4">
                  <a:lumMod val="75000"/>
                </a:srgbClr>
              </a:solidFill>
            </a:endParaRPr>
          </a:p>
        </p:txBody>
      </p:sp>
      <p:sp>
        <p:nvSpPr>
          <p:cNvPr id="3" name="Google Shape;63;p13"/>
          <p:cNvSpPr txBox="1">
            <a:spLocks/>
          </p:cNvSpPr>
          <p:nvPr/>
        </p:nvSpPr>
        <p:spPr>
          <a:xfrm>
            <a:off x="533048" y="191082"/>
            <a:ext cx="8441744" cy="97151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021" tIns="91021" rIns="91021" bIns="91021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9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МУНИЦИПАЛЬНАЯ ПРОГРАММА</a:t>
            </a:r>
          </a:p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9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«РАЗВИТИЕ МЕЖДУНАРОДНЫХ СВЯЗЕЙ И ТУРИЗМА В ГОРОДЕ КОМСОМОЛЬСКЕ-НА-АМУРЕ»</a:t>
            </a:r>
          </a:p>
        </p:txBody>
      </p:sp>
      <p:graphicFrame>
        <p:nvGraphicFramePr>
          <p:cNvPr id="6" name="Group 1268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358959886"/>
              </p:ext>
            </p:extLst>
          </p:nvPr>
        </p:nvGraphicFramePr>
        <p:xfrm>
          <a:off x="283804" y="1270201"/>
          <a:ext cx="8690988" cy="2484158"/>
        </p:xfrm>
        <a:graphic>
          <a:graphicData uri="http://schemas.openxmlformats.org/drawingml/2006/table">
            <a:tbl>
              <a:tblPr/>
              <a:tblGrid>
                <a:gridCol w="4874564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</a:tblGrid>
              <a:tr h="543252"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Наименование основных направлений расходов</a:t>
                      </a:r>
                    </a:p>
                  </a:txBody>
                  <a:tcPr marL="91445" marR="91445" marT="45570" marB="4557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2023 </a:t>
                      </a: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год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(факт)</a:t>
                      </a:r>
                    </a:p>
                  </a:txBody>
                  <a:tcPr marL="91428" marR="91428"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B050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2024 </a:t>
                      </a: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(оценка)</a:t>
                      </a:r>
                    </a:p>
                  </a:txBody>
                  <a:tcPr marL="91435" marR="91435" marT="45620" marB="4562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B050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2025 </a:t>
                      </a: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1435" marR="91435" marT="45620" marB="4562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B050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2026 </a:t>
                      </a: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1435" marR="91435" marT="45620" marB="4562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B050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2027 </a:t>
                      </a: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1435" marR="91435" marT="45620" marB="4562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B050">
                        <a:alpha val="62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620788"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900" b="0" kern="1200" dirty="0"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Развитие внешнеэкономического и международного сотрудничества, продвижение и информационное сопровождение международной деятельности, реализация организационных мероприятий</a:t>
                      </a:r>
                    </a:p>
                  </a:txBody>
                  <a:tcPr marL="91448" marR="91448" marT="45563" marB="45563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algn="ctr"/>
                      <a:r>
                        <a:rPr lang="ru-RU" sz="1000" b="1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0,1</a:t>
                      </a:r>
                    </a:p>
                    <a:p>
                      <a:pPr algn="ctr"/>
                      <a:endParaRPr lang="ru-RU" sz="1000" b="1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91448" marR="91448" marT="45563" marB="45563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0,3</a:t>
                      </a:r>
                      <a:endParaRPr kumimoji="0" lang="ru-RU" altLang="ru-RU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48" marR="91448" marT="45563" marB="45563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0,3</a:t>
                      </a:r>
                      <a:endParaRPr kumimoji="0" lang="ru-RU" altLang="ru-RU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64" marB="4556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0,3</a:t>
                      </a:r>
                      <a:endParaRPr kumimoji="0" lang="ru-RU" altLang="ru-RU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64" marB="4556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0,3</a:t>
                      </a:r>
                      <a:endParaRPr kumimoji="0" lang="ru-RU" altLang="ru-RU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64" marB="4556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636160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900" b="0" kern="1200" dirty="0"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Развитие и совершенствование туристской и сопутствующей инфраструктуры. Формирование туристско-рекреационного кластера «Комсомольский», включающего </a:t>
                      </a:r>
                      <a:r>
                        <a:rPr lang="ru-RU" sz="900" b="0" kern="1200" dirty="0" err="1"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субкластеры</a:t>
                      </a:r>
                      <a:r>
                        <a:rPr lang="ru-RU" sz="900" b="0" kern="1200" dirty="0"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 «Центральный», «Ключевая сопка», «</a:t>
                      </a:r>
                      <a:r>
                        <a:rPr lang="ru-RU" sz="900" b="0" kern="1200" dirty="0" err="1"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Силинский</a:t>
                      </a:r>
                      <a:r>
                        <a:rPr lang="ru-RU" sz="900" b="0" kern="1200" dirty="0"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», «Авиационный», «</a:t>
                      </a:r>
                      <a:r>
                        <a:rPr lang="ru-RU" sz="900" b="0" kern="1200" dirty="0" err="1"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Холдоми</a:t>
                      </a:r>
                      <a:r>
                        <a:rPr lang="ru-RU" sz="900" b="0" kern="1200" dirty="0"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»</a:t>
                      </a:r>
                    </a:p>
                  </a:txBody>
                  <a:tcPr marL="91448" marR="91448" marT="45563" marB="45563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1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0,2</a:t>
                      </a:r>
                    </a:p>
                    <a:p>
                      <a:pPr algn="ctr"/>
                      <a:endParaRPr lang="ru-RU" sz="1000" b="1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91448" marR="91448" marT="45563" marB="45563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-</a:t>
                      </a:r>
                      <a:endParaRPr kumimoji="0" lang="ru-RU" altLang="ru-RU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48" marR="91448" marT="45563" marB="45563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-</a:t>
                      </a:r>
                      <a:endParaRPr kumimoji="0" lang="ru-RU" altLang="ru-RU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64" marB="4556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-</a:t>
                      </a:r>
                      <a:endParaRPr kumimoji="0" lang="ru-RU" altLang="ru-RU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64" marB="4556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-</a:t>
                      </a:r>
                      <a:endParaRPr kumimoji="0" lang="ru-RU" altLang="ru-RU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64" marB="4556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288032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900" b="0" kern="1200" dirty="0"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 Мероприятия в рамках федерального проекта «Развитие туристической инфраструктуры</a:t>
                      </a:r>
                      <a:r>
                        <a:rPr lang="ru-RU" sz="900" b="0" kern="1200" dirty="0" smtClean="0"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»</a:t>
                      </a:r>
                    </a:p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ru-RU" sz="900" b="0" kern="1200" dirty="0"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</a:txBody>
                  <a:tcPr marL="91448" marR="91448" marT="45563" marB="45563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683483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2,6</a:t>
                      </a:r>
                    </a:p>
                    <a:p>
                      <a:pPr algn="ctr"/>
                      <a:endParaRPr lang="ru-RU" sz="1000" b="1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91448" marR="91448" marT="45563" marB="45563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-</a:t>
                      </a:r>
                      <a:endParaRPr kumimoji="0" lang="ru-RU" altLang="ru-RU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48" marR="91448" marT="45563" marB="45563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-</a:t>
                      </a:r>
                      <a:endParaRPr kumimoji="0" lang="ru-RU" altLang="ru-RU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64" marB="4556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-</a:t>
                      </a:r>
                    </a:p>
                  </a:txBody>
                  <a:tcPr marL="91457" marR="91457" marT="45564" marB="4556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-</a:t>
                      </a:r>
                    </a:p>
                  </a:txBody>
                  <a:tcPr marL="91457" marR="91457" marT="45564" marB="4556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288032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ru-RU" sz="900" b="0" kern="1200" dirty="0" smtClean="0"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Развитие</a:t>
                      </a:r>
                      <a:r>
                        <a:rPr lang="ru-RU" sz="900" b="0" kern="1200" baseline="0" dirty="0" smtClean="0"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 туризма</a:t>
                      </a:r>
                      <a:endParaRPr lang="ru-RU" sz="900" b="0" kern="1200" dirty="0"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</a:txBody>
                  <a:tcPr marL="91448" marR="91448" marT="45563" marB="45563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ru-RU" sz="1000" b="0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-</a:t>
                      </a:r>
                      <a:endParaRPr lang="ru-RU" sz="1000" b="0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91448" marR="91448" marT="45563" marB="45563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-</a:t>
                      </a:r>
                      <a:endParaRPr kumimoji="0" lang="ru-RU" altLang="ru-RU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48" marR="91448" marT="45563" marB="45563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0,4</a:t>
                      </a:r>
                      <a:endParaRPr kumimoji="0" lang="ru-RU" altLang="ru-RU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64" marB="4556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-</a:t>
                      </a:r>
                      <a:endParaRPr kumimoji="0" lang="ru-RU" altLang="ru-RU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64" marB="4556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-</a:t>
                      </a:r>
                      <a:endParaRPr kumimoji="0" lang="ru-RU" altLang="ru-RU" sz="1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64" marB="4556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</a:tr>
            </a:tbl>
          </a:graphicData>
        </a:graphic>
      </p:graphicFrame>
      <p:sp>
        <p:nvSpPr>
          <p:cNvPr id="7" name="Arrow: Chevron 3">
            <a:extLst>
              <a:ext uri="{FF2B5EF4-FFF2-40B4-BE49-F238E27FC236}">
                <a16:creationId xmlns:a16="http://schemas.microsoft.com/office/drawing/2014/main" xmlns="" id="{B74DCDE5-F6FF-490A-B8D2-396498CA034B}"/>
              </a:ext>
            </a:extLst>
          </p:cNvPr>
          <p:cNvSpPr/>
          <p:nvPr/>
        </p:nvSpPr>
        <p:spPr>
          <a:xfrm>
            <a:off x="7625089" y="49771"/>
            <a:ext cx="1525100" cy="292426"/>
          </a:xfrm>
          <a:prstGeom prst="chevron">
            <a:avLst/>
          </a:prstGeom>
          <a:solidFill>
            <a:srgbClr val="769BC9">
              <a:lumMod val="50000"/>
              <a:alpha val="70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91204" tIns="45604" rIns="91204" bIns="45604" rtlCol="0" anchor="ctr"/>
          <a:lstStyle/>
          <a:p>
            <a:pPr algn="ctr" defTabSz="912031"/>
            <a:endParaRPr lang="en-US" kern="0">
              <a:solidFill>
                <a:prstClr val="black"/>
              </a:solidFill>
              <a:latin typeface="Calibri Light"/>
            </a:endParaRPr>
          </a:p>
        </p:txBody>
      </p:sp>
      <p:grpSp>
        <p:nvGrpSpPr>
          <p:cNvPr id="8" name="Group 57">
            <a:extLst>
              <a:ext uri="{FF2B5EF4-FFF2-40B4-BE49-F238E27FC236}">
                <a16:creationId xmlns:a16="http://schemas.microsoft.com/office/drawing/2014/main" xmlns="" id="{EE4EA1F8-2E82-4BD3-8FEE-7C36ADF445AB}"/>
              </a:ext>
            </a:extLst>
          </p:cNvPr>
          <p:cNvGrpSpPr/>
          <p:nvPr/>
        </p:nvGrpSpPr>
        <p:grpSpPr>
          <a:xfrm>
            <a:off x="7799924" y="49771"/>
            <a:ext cx="300790" cy="262358"/>
            <a:chOff x="4892675" y="2516188"/>
            <a:chExt cx="287338" cy="285750"/>
          </a:xfrm>
          <a:solidFill>
            <a:sysClr val="window" lastClr="FFFFFF"/>
          </a:solidFill>
        </p:grpSpPr>
        <p:sp>
          <p:nvSpPr>
            <p:cNvPr id="9" name="Freeform 1161">
              <a:extLst>
                <a:ext uri="{FF2B5EF4-FFF2-40B4-BE49-F238E27FC236}">
                  <a16:creationId xmlns:a16="http://schemas.microsoft.com/office/drawing/2014/main" xmlns="" id="{DECD2C4C-30A1-4095-BAEF-0291C42CC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675" y="2554288"/>
              <a:ext cx="200025" cy="220663"/>
            </a:xfrm>
            <a:custGeom>
              <a:avLst/>
              <a:gdLst>
                <a:gd name="T0" fmla="*/ 411 w 506"/>
                <a:gd name="T1" fmla="*/ 506 h 554"/>
                <a:gd name="T2" fmla="*/ 506 w 506"/>
                <a:gd name="T3" fmla="*/ 410 h 554"/>
                <a:gd name="T4" fmla="*/ 506 w 506"/>
                <a:gd name="T5" fmla="*/ 11 h 554"/>
                <a:gd name="T6" fmla="*/ 505 w 506"/>
                <a:gd name="T7" fmla="*/ 7 h 554"/>
                <a:gd name="T8" fmla="*/ 503 w 506"/>
                <a:gd name="T9" fmla="*/ 3 h 554"/>
                <a:gd name="T10" fmla="*/ 499 w 506"/>
                <a:gd name="T11" fmla="*/ 1 h 554"/>
                <a:gd name="T12" fmla="*/ 494 w 506"/>
                <a:gd name="T13" fmla="*/ 0 h 554"/>
                <a:gd name="T14" fmla="*/ 410 w 506"/>
                <a:gd name="T15" fmla="*/ 0 h 554"/>
                <a:gd name="T16" fmla="*/ 410 w 506"/>
                <a:gd name="T17" fmla="*/ 71 h 554"/>
                <a:gd name="T18" fmla="*/ 434 w 506"/>
                <a:gd name="T19" fmla="*/ 71 h 554"/>
                <a:gd name="T20" fmla="*/ 434 w 506"/>
                <a:gd name="T21" fmla="*/ 481 h 554"/>
                <a:gd name="T22" fmla="*/ 73 w 506"/>
                <a:gd name="T23" fmla="*/ 481 h 554"/>
                <a:gd name="T24" fmla="*/ 73 w 506"/>
                <a:gd name="T25" fmla="*/ 71 h 554"/>
                <a:gd name="T26" fmla="*/ 97 w 506"/>
                <a:gd name="T27" fmla="*/ 71 h 554"/>
                <a:gd name="T28" fmla="*/ 97 w 506"/>
                <a:gd name="T29" fmla="*/ 0 h 554"/>
                <a:gd name="T30" fmla="*/ 12 w 506"/>
                <a:gd name="T31" fmla="*/ 0 h 554"/>
                <a:gd name="T32" fmla="*/ 7 w 506"/>
                <a:gd name="T33" fmla="*/ 1 h 554"/>
                <a:gd name="T34" fmla="*/ 4 w 506"/>
                <a:gd name="T35" fmla="*/ 3 h 554"/>
                <a:gd name="T36" fmla="*/ 1 w 506"/>
                <a:gd name="T37" fmla="*/ 7 h 554"/>
                <a:gd name="T38" fmla="*/ 0 w 506"/>
                <a:gd name="T39" fmla="*/ 11 h 554"/>
                <a:gd name="T40" fmla="*/ 0 w 506"/>
                <a:gd name="T41" fmla="*/ 494 h 554"/>
                <a:gd name="T42" fmla="*/ 0 w 506"/>
                <a:gd name="T43" fmla="*/ 501 h 554"/>
                <a:gd name="T44" fmla="*/ 1 w 506"/>
                <a:gd name="T45" fmla="*/ 508 h 554"/>
                <a:gd name="T46" fmla="*/ 2 w 506"/>
                <a:gd name="T47" fmla="*/ 514 h 554"/>
                <a:gd name="T48" fmla="*/ 4 w 506"/>
                <a:gd name="T49" fmla="*/ 520 h 554"/>
                <a:gd name="T50" fmla="*/ 6 w 506"/>
                <a:gd name="T51" fmla="*/ 525 h 554"/>
                <a:gd name="T52" fmla="*/ 9 w 506"/>
                <a:gd name="T53" fmla="*/ 530 h 554"/>
                <a:gd name="T54" fmla="*/ 12 w 506"/>
                <a:gd name="T55" fmla="*/ 534 h 554"/>
                <a:gd name="T56" fmla="*/ 15 w 506"/>
                <a:gd name="T57" fmla="*/ 538 h 554"/>
                <a:gd name="T58" fmla="*/ 20 w 506"/>
                <a:gd name="T59" fmla="*/ 542 h 554"/>
                <a:gd name="T60" fmla="*/ 24 w 506"/>
                <a:gd name="T61" fmla="*/ 546 h 554"/>
                <a:gd name="T62" fmla="*/ 29 w 506"/>
                <a:gd name="T63" fmla="*/ 548 h 554"/>
                <a:gd name="T64" fmla="*/ 35 w 506"/>
                <a:gd name="T65" fmla="*/ 550 h 554"/>
                <a:gd name="T66" fmla="*/ 40 w 506"/>
                <a:gd name="T67" fmla="*/ 552 h 554"/>
                <a:gd name="T68" fmla="*/ 46 w 506"/>
                <a:gd name="T69" fmla="*/ 553 h 554"/>
                <a:gd name="T70" fmla="*/ 53 w 506"/>
                <a:gd name="T71" fmla="*/ 554 h 554"/>
                <a:gd name="T72" fmla="*/ 60 w 506"/>
                <a:gd name="T73" fmla="*/ 554 h 554"/>
                <a:gd name="T74" fmla="*/ 396 w 506"/>
                <a:gd name="T75" fmla="*/ 554 h 554"/>
                <a:gd name="T76" fmla="*/ 408 w 506"/>
                <a:gd name="T77" fmla="*/ 512 h 554"/>
                <a:gd name="T78" fmla="*/ 409 w 506"/>
                <a:gd name="T79" fmla="*/ 509 h 554"/>
                <a:gd name="T80" fmla="*/ 411 w 506"/>
                <a:gd name="T81" fmla="*/ 506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06" h="554">
                  <a:moveTo>
                    <a:pt x="411" y="506"/>
                  </a:moveTo>
                  <a:lnTo>
                    <a:pt x="506" y="410"/>
                  </a:lnTo>
                  <a:lnTo>
                    <a:pt x="506" y="11"/>
                  </a:lnTo>
                  <a:lnTo>
                    <a:pt x="505" y="7"/>
                  </a:lnTo>
                  <a:lnTo>
                    <a:pt x="503" y="3"/>
                  </a:lnTo>
                  <a:lnTo>
                    <a:pt x="499" y="1"/>
                  </a:lnTo>
                  <a:lnTo>
                    <a:pt x="494" y="0"/>
                  </a:lnTo>
                  <a:lnTo>
                    <a:pt x="410" y="0"/>
                  </a:lnTo>
                  <a:lnTo>
                    <a:pt x="410" y="71"/>
                  </a:lnTo>
                  <a:lnTo>
                    <a:pt x="434" y="71"/>
                  </a:lnTo>
                  <a:lnTo>
                    <a:pt x="434" y="481"/>
                  </a:lnTo>
                  <a:lnTo>
                    <a:pt x="73" y="481"/>
                  </a:lnTo>
                  <a:lnTo>
                    <a:pt x="73" y="71"/>
                  </a:lnTo>
                  <a:lnTo>
                    <a:pt x="97" y="71"/>
                  </a:lnTo>
                  <a:lnTo>
                    <a:pt x="97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0" y="494"/>
                  </a:lnTo>
                  <a:lnTo>
                    <a:pt x="0" y="501"/>
                  </a:lnTo>
                  <a:lnTo>
                    <a:pt x="1" y="508"/>
                  </a:lnTo>
                  <a:lnTo>
                    <a:pt x="2" y="514"/>
                  </a:lnTo>
                  <a:lnTo>
                    <a:pt x="4" y="520"/>
                  </a:lnTo>
                  <a:lnTo>
                    <a:pt x="6" y="525"/>
                  </a:lnTo>
                  <a:lnTo>
                    <a:pt x="9" y="530"/>
                  </a:lnTo>
                  <a:lnTo>
                    <a:pt x="12" y="534"/>
                  </a:lnTo>
                  <a:lnTo>
                    <a:pt x="15" y="538"/>
                  </a:lnTo>
                  <a:lnTo>
                    <a:pt x="20" y="542"/>
                  </a:lnTo>
                  <a:lnTo>
                    <a:pt x="24" y="546"/>
                  </a:lnTo>
                  <a:lnTo>
                    <a:pt x="29" y="548"/>
                  </a:lnTo>
                  <a:lnTo>
                    <a:pt x="35" y="550"/>
                  </a:lnTo>
                  <a:lnTo>
                    <a:pt x="40" y="552"/>
                  </a:lnTo>
                  <a:lnTo>
                    <a:pt x="46" y="553"/>
                  </a:lnTo>
                  <a:lnTo>
                    <a:pt x="53" y="554"/>
                  </a:lnTo>
                  <a:lnTo>
                    <a:pt x="60" y="554"/>
                  </a:lnTo>
                  <a:lnTo>
                    <a:pt x="396" y="554"/>
                  </a:lnTo>
                  <a:lnTo>
                    <a:pt x="408" y="512"/>
                  </a:lnTo>
                  <a:lnTo>
                    <a:pt x="409" y="509"/>
                  </a:lnTo>
                  <a:lnTo>
                    <a:pt x="411" y="50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0" name="Freeform 1162">
              <a:extLst>
                <a:ext uri="{FF2B5EF4-FFF2-40B4-BE49-F238E27FC236}">
                  <a16:creationId xmlns:a16="http://schemas.microsoft.com/office/drawing/2014/main" xmlns="" id="{ACA6B076-61E2-4FF2-A002-3BAC97091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22550"/>
              <a:ext cx="69850" cy="9525"/>
            </a:xfrm>
            <a:custGeom>
              <a:avLst/>
              <a:gdLst>
                <a:gd name="T0" fmla="*/ 164 w 176"/>
                <a:gd name="T1" fmla="*/ 0 h 25"/>
                <a:gd name="T2" fmla="*/ 12 w 176"/>
                <a:gd name="T3" fmla="*/ 0 h 25"/>
                <a:gd name="T4" fmla="*/ 7 w 176"/>
                <a:gd name="T5" fmla="*/ 1 h 25"/>
                <a:gd name="T6" fmla="*/ 4 w 176"/>
                <a:gd name="T7" fmla="*/ 4 h 25"/>
                <a:gd name="T8" fmla="*/ 1 w 176"/>
                <a:gd name="T9" fmla="*/ 7 h 25"/>
                <a:gd name="T10" fmla="*/ 0 w 176"/>
                <a:gd name="T11" fmla="*/ 12 h 25"/>
                <a:gd name="T12" fmla="*/ 1 w 176"/>
                <a:gd name="T13" fmla="*/ 18 h 25"/>
                <a:gd name="T14" fmla="*/ 4 w 176"/>
                <a:gd name="T15" fmla="*/ 21 h 25"/>
                <a:gd name="T16" fmla="*/ 7 w 176"/>
                <a:gd name="T17" fmla="*/ 24 h 25"/>
                <a:gd name="T18" fmla="*/ 12 w 176"/>
                <a:gd name="T19" fmla="*/ 25 h 25"/>
                <a:gd name="T20" fmla="*/ 164 w 176"/>
                <a:gd name="T21" fmla="*/ 25 h 25"/>
                <a:gd name="T22" fmla="*/ 168 w 176"/>
                <a:gd name="T23" fmla="*/ 24 h 25"/>
                <a:gd name="T24" fmla="*/ 172 w 176"/>
                <a:gd name="T25" fmla="*/ 21 h 25"/>
                <a:gd name="T26" fmla="*/ 175 w 176"/>
                <a:gd name="T27" fmla="*/ 18 h 25"/>
                <a:gd name="T28" fmla="*/ 176 w 176"/>
                <a:gd name="T29" fmla="*/ 12 h 25"/>
                <a:gd name="T30" fmla="*/ 175 w 176"/>
                <a:gd name="T31" fmla="*/ 7 h 25"/>
                <a:gd name="T32" fmla="*/ 172 w 176"/>
                <a:gd name="T33" fmla="*/ 4 h 25"/>
                <a:gd name="T34" fmla="*/ 168 w 176"/>
                <a:gd name="T35" fmla="*/ 1 h 25"/>
                <a:gd name="T36" fmla="*/ 164 w 176"/>
                <a:gd name="T3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5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4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8"/>
                  </a:lnTo>
                  <a:lnTo>
                    <a:pt x="4" y="21"/>
                  </a:lnTo>
                  <a:lnTo>
                    <a:pt x="7" y="24"/>
                  </a:lnTo>
                  <a:lnTo>
                    <a:pt x="12" y="25"/>
                  </a:lnTo>
                  <a:lnTo>
                    <a:pt x="164" y="25"/>
                  </a:lnTo>
                  <a:lnTo>
                    <a:pt x="168" y="24"/>
                  </a:lnTo>
                  <a:lnTo>
                    <a:pt x="172" y="21"/>
                  </a:lnTo>
                  <a:lnTo>
                    <a:pt x="175" y="18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4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1" name="Freeform 1163">
              <a:extLst>
                <a:ext uri="{FF2B5EF4-FFF2-40B4-BE49-F238E27FC236}">
                  <a16:creationId xmlns:a16="http://schemas.microsoft.com/office/drawing/2014/main" xmlns="" id="{430041FE-A5BC-456F-85E7-0E6E667DE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300" y="2516188"/>
              <a:ext cx="104775" cy="82550"/>
            </a:xfrm>
            <a:custGeom>
              <a:avLst/>
              <a:gdLst>
                <a:gd name="T0" fmla="*/ 253 w 266"/>
                <a:gd name="T1" fmla="*/ 205 h 205"/>
                <a:gd name="T2" fmla="*/ 263 w 266"/>
                <a:gd name="T3" fmla="*/ 202 h 205"/>
                <a:gd name="T4" fmla="*/ 266 w 266"/>
                <a:gd name="T5" fmla="*/ 193 h 205"/>
                <a:gd name="T6" fmla="*/ 265 w 266"/>
                <a:gd name="T7" fmla="*/ 56 h 205"/>
                <a:gd name="T8" fmla="*/ 258 w 266"/>
                <a:gd name="T9" fmla="*/ 49 h 205"/>
                <a:gd name="T10" fmla="*/ 217 w 266"/>
                <a:gd name="T11" fmla="*/ 48 h 205"/>
                <a:gd name="T12" fmla="*/ 205 w 266"/>
                <a:gd name="T13" fmla="*/ 43 h 205"/>
                <a:gd name="T14" fmla="*/ 200 w 266"/>
                <a:gd name="T15" fmla="*/ 32 h 205"/>
                <a:gd name="T16" fmla="*/ 192 w 266"/>
                <a:gd name="T17" fmla="*/ 19 h 205"/>
                <a:gd name="T18" fmla="*/ 178 w 266"/>
                <a:gd name="T19" fmla="*/ 9 h 205"/>
                <a:gd name="T20" fmla="*/ 169 w 266"/>
                <a:gd name="T21" fmla="*/ 5 h 205"/>
                <a:gd name="T22" fmla="*/ 166 w 266"/>
                <a:gd name="T23" fmla="*/ 4 h 205"/>
                <a:gd name="T24" fmla="*/ 162 w 266"/>
                <a:gd name="T25" fmla="*/ 4 h 205"/>
                <a:gd name="T26" fmla="*/ 158 w 266"/>
                <a:gd name="T27" fmla="*/ 3 h 205"/>
                <a:gd name="T28" fmla="*/ 154 w 266"/>
                <a:gd name="T29" fmla="*/ 2 h 205"/>
                <a:gd name="T30" fmla="*/ 150 w 266"/>
                <a:gd name="T31" fmla="*/ 1 h 205"/>
                <a:gd name="T32" fmla="*/ 145 w 266"/>
                <a:gd name="T33" fmla="*/ 1 h 205"/>
                <a:gd name="T34" fmla="*/ 140 w 266"/>
                <a:gd name="T35" fmla="*/ 0 h 205"/>
                <a:gd name="T36" fmla="*/ 131 w 266"/>
                <a:gd name="T37" fmla="*/ 0 h 205"/>
                <a:gd name="T38" fmla="*/ 125 w 266"/>
                <a:gd name="T39" fmla="*/ 1 h 205"/>
                <a:gd name="T40" fmla="*/ 121 w 266"/>
                <a:gd name="T41" fmla="*/ 1 h 205"/>
                <a:gd name="T42" fmla="*/ 117 w 266"/>
                <a:gd name="T43" fmla="*/ 2 h 205"/>
                <a:gd name="T44" fmla="*/ 113 w 266"/>
                <a:gd name="T45" fmla="*/ 3 h 205"/>
                <a:gd name="T46" fmla="*/ 110 w 266"/>
                <a:gd name="T47" fmla="*/ 4 h 205"/>
                <a:gd name="T48" fmla="*/ 106 w 266"/>
                <a:gd name="T49" fmla="*/ 4 h 205"/>
                <a:gd name="T50" fmla="*/ 102 w 266"/>
                <a:gd name="T51" fmla="*/ 5 h 205"/>
                <a:gd name="T52" fmla="*/ 92 w 266"/>
                <a:gd name="T53" fmla="*/ 9 h 205"/>
                <a:gd name="T54" fmla="*/ 79 w 266"/>
                <a:gd name="T55" fmla="*/ 19 h 205"/>
                <a:gd name="T56" fmla="*/ 70 w 266"/>
                <a:gd name="T57" fmla="*/ 32 h 205"/>
                <a:gd name="T58" fmla="*/ 65 w 266"/>
                <a:gd name="T59" fmla="*/ 43 h 205"/>
                <a:gd name="T60" fmla="*/ 55 w 266"/>
                <a:gd name="T61" fmla="*/ 48 h 205"/>
                <a:gd name="T62" fmla="*/ 9 w 266"/>
                <a:gd name="T63" fmla="*/ 49 h 205"/>
                <a:gd name="T64" fmla="*/ 1 w 266"/>
                <a:gd name="T65" fmla="*/ 56 h 205"/>
                <a:gd name="T66" fmla="*/ 0 w 266"/>
                <a:gd name="T67" fmla="*/ 193 h 205"/>
                <a:gd name="T68" fmla="*/ 5 w 266"/>
                <a:gd name="T69" fmla="*/ 202 h 205"/>
                <a:gd name="T70" fmla="*/ 13 w 266"/>
                <a:gd name="T71" fmla="*/ 205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66" h="205">
                  <a:moveTo>
                    <a:pt x="13" y="205"/>
                  </a:moveTo>
                  <a:lnTo>
                    <a:pt x="253" y="205"/>
                  </a:lnTo>
                  <a:lnTo>
                    <a:pt x="258" y="204"/>
                  </a:lnTo>
                  <a:lnTo>
                    <a:pt x="263" y="202"/>
                  </a:lnTo>
                  <a:lnTo>
                    <a:pt x="265" y="198"/>
                  </a:lnTo>
                  <a:lnTo>
                    <a:pt x="266" y="193"/>
                  </a:lnTo>
                  <a:lnTo>
                    <a:pt x="266" y="60"/>
                  </a:lnTo>
                  <a:lnTo>
                    <a:pt x="265" y="56"/>
                  </a:lnTo>
                  <a:lnTo>
                    <a:pt x="263" y="52"/>
                  </a:lnTo>
                  <a:lnTo>
                    <a:pt x="258" y="49"/>
                  </a:lnTo>
                  <a:lnTo>
                    <a:pt x="253" y="48"/>
                  </a:lnTo>
                  <a:lnTo>
                    <a:pt x="217" y="48"/>
                  </a:lnTo>
                  <a:lnTo>
                    <a:pt x="207" y="48"/>
                  </a:lnTo>
                  <a:lnTo>
                    <a:pt x="205" y="43"/>
                  </a:lnTo>
                  <a:lnTo>
                    <a:pt x="203" y="38"/>
                  </a:lnTo>
                  <a:lnTo>
                    <a:pt x="200" y="32"/>
                  </a:lnTo>
                  <a:lnTo>
                    <a:pt x="197" y="26"/>
                  </a:lnTo>
                  <a:lnTo>
                    <a:pt x="192" y="19"/>
                  </a:lnTo>
                  <a:lnTo>
                    <a:pt x="186" y="14"/>
                  </a:lnTo>
                  <a:lnTo>
                    <a:pt x="178" y="9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6" y="4"/>
                  </a:lnTo>
                  <a:lnTo>
                    <a:pt x="163" y="4"/>
                  </a:lnTo>
                  <a:lnTo>
                    <a:pt x="162" y="4"/>
                  </a:lnTo>
                  <a:lnTo>
                    <a:pt x="161" y="4"/>
                  </a:lnTo>
                  <a:lnTo>
                    <a:pt x="158" y="3"/>
                  </a:lnTo>
                  <a:lnTo>
                    <a:pt x="155" y="2"/>
                  </a:lnTo>
                  <a:lnTo>
                    <a:pt x="154" y="2"/>
                  </a:lnTo>
                  <a:lnTo>
                    <a:pt x="153" y="1"/>
                  </a:lnTo>
                  <a:lnTo>
                    <a:pt x="150" y="1"/>
                  </a:lnTo>
                  <a:lnTo>
                    <a:pt x="147" y="1"/>
                  </a:lnTo>
                  <a:lnTo>
                    <a:pt x="145" y="1"/>
                  </a:lnTo>
                  <a:lnTo>
                    <a:pt x="144" y="1"/>
                  </a:lnTo>
                  <a:lnTo>
                    <a:pt x="140" y="0"/>
                  </a:lnTo>
                  <a:lnTo>
                    <a:pt x="135" y="0"/>
                  </a:lnTo>
                  <a:lnTo>
                    <a:pt x="131" y="0"/>
                  </a:lnTo>
                  <a:lnTo>
                    <a:pt x="126" y="1"/>
                  </a:lnTo>
                  <a:lnTo>
                    <a:pt x="125" y="1"/>
                  </a:lnTo>
                  <a:lnTo>
                    <a:pt x="124" y="1"/>
                  </a:lnTo>
                  <a:lnTo>
                    <a:pt x="121" y="1"/>
                  </a:lnTo>
                  <a:lnTo>
                    <a:pt x="118" y="1"/>
                  </a:lnTo>
                  <a:lnTo>
                    <a:pt x="117" y="2"/>
                  </a:lnTo>
                  <a:lnTo>
                    <a:pt x="116" y="2"/>
                  </a:lnTo>
                  <a:lnTo>
                    <a:pt x="113" y="3"/>
                  </a:lnTo>
                  <a:lnTo>
                    <a:pt x="110" y="4"/>
                  </a:lnTo>
                  <a:lnTo>
                    <a:pt x="110" y="4"/>
                  </a:lnTo>
                  <a:lnTo>
                    <a:pt x="109" y="4"/>
                  </a:lnTo>
                  <a:lnTo>
                    <a:pt x="106" y="4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1" y="5"/>
                  </a:lnTo>
                  <a:lnTo>
                    <a:pt x="92" y="9"/>
                  </a:lnTo>
                  <a:lnTo>
                    <a:pt x="85" y="14"/>
                  </a:lnTo>
                  <a:lnTo>
                    <a:pt x="79" y="19"/>
                  </a:lnTo>
                  <a:lnTo>
                    <a:pt x="74" y="26"/>
                  </a:lnTo>
                  <a:lnTo>
                    <a:pt x="70" y="32"/>
                  </a:lnTo>
                  <a:lnTo>
                    <a:pt x="67" y="38"/>
                  </a:lnTo>
                  <a:lnTo>
                    <a:pt x="65" y="43"/>
                  </a:lnTo>
                  <a:lnTo>
                    <a:pt x="64" y="48"/>
                  </a:lnTo>
                  <a:lnTo>
                    <a:pt x="55" y="48"/>
                  </a:lnTo>
                  <a:lnTo>
                    <a:pt x="13" y="48"/>
                  </a:lnTo>
                  <a:lnTo>
                    <a:pt x="9" y="49"/>
                  </a:lnTo>
                  <a:lnTo>
                    <a:pt x="5" y="52"/>
                  </a:lnTo>
                  <a:lnTo>
                    <a:pt x="1" y="56"/>
                  </a:lnTo>
                  <a:lnTo>
                    <a:pt x="0" y="60"/>
                  </a:lnTo>
                  <a:lnTo>
                    <a:pt x="0" y="193"/>
                  </a:lnTo>
                  <a:lnTo>
                    <a:pt x="1" y="198"/>
                  </a:lnTo>
                  <a:lnTo>
                    <a:pt x="5" y="202"/>
                  </a:lnTo>
                  <a:lnTo>
                    <a:pt x="9" y="204"/>
                  </a:lnTo>
                  <a:lnTo>
                    <a:pt x="13" y="20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2" name="Freeform 1164">
              <a:extLst>
                <a:ext uri="{FF2B5EF4-FFF2-40B4-BE49-F238E27FC236}">
                  <a16:creationId xmlns:a16="http://schemas.microsoft.com/office/drawing/2014/main" xmlns="" id="{796704C1-487B-43FB-8336-10F28D9A4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1425" y="2767013"/>
              <a:ext cx="34925" cy="34925"/>
            </a:xfrm>
            <a:custGeom>
              <a:avLst/>
              <a:gdLst>
                <a:gd name="T0" fmla="*/ 0 w 88"/>
                <a:gd name="T1" fmla="*/ 88 h 88"/>
                <a:gd name="T2" fmla="*/ 88 w 88"/>
                <a:gd name="T3" fmla="*/ 64 h 88"/>
                <a:gd name="T4" fmla="*/ 25 w 88"/>
                <a:gd name="T5" fmla="*/ 0 h 88"/>
                <a:gd name="T6" fmla="*/ 0 w 88"/>
                <a:gd name="T7" fmla="*/ 8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88">
                  <a:moveTo>
                    <a:pt x="0" y="88"/>
                  </a:moveTo>
                  <a:lnTo>
                    <a:pt x="88" y="64"/>
                  </a:lnTo>
                  <a:lnTo>
                    <a:pt x="25" y="0"/>
                  </a:lnTo>
                  <a:lnTo>
                    <a:pt x="0" y="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3" name="Freeform 1165">
              <a:extLst>
                <a:ext uri="{FF2B5EF4-FFF2-40B4-BE49-F238E27FC236}">
                  <a16:creationId xmlns:a16="http://schemas.microsoft.com/office/drawing/2014/main" xmlns="" id="{C8AE7332-B168-4839-9413-70CF47DC3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5713" y="2701925"/>
              <a:ext cx="87313" cy="85725"/>
            </a:xfrm>
            <a:custGeom>
              <a:avLst/>
              <a:gdLst>
                <a:gd name="T0" fmla="*/ 0 w 218"/>
                <a:gd name="T1" fmla="*/ 145 h 218"/>
                <a:gd name="T2" fmla="*/ 73 w 218"/>
                <a:gd name="T3" fmla="*/ 218 h 218"/>
                <a:gd name="T4" fmla="*/ 218 w 218"/>
                <a:gd name="T5" fmla="*/ 74 h 218"/>
                <a:gd name="T6" fmla="*/ 144 w 218"/>
                <a:gd name="T7" fmla="*/ 0 h 218"/>
                <a:gd name="T8" fmla="*/ 0 w 218"/>
                <a:gd name="T9" fmla="*/ 145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8" h="218">
                  <a:moveTo>
                    <a:pt x="0" y="145"/>
                  </a:moveTo>
                  <a:lnTo>
                    <a:pt x="73" y="218"/>
                  </a:lnTo>
                  <a:lnTo>
                    <a:pt x="218" y="74"/>
                  </a:lnTo>
                  <a:lnTo>
                    <a:pt x="144" y="0"/>
                  </a:lnTo>
                  <a:lnTo>
                    <a:pt x="0" y="14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4" name="Freeform 1166">
              <a:extLst>
                <a:ext uri="{FF2B5EF4-FFF2-40B4-BE49-F238E27FC236}">
                  <a16:creationId xmlns:a16="http://schemas.microsoft.com/office/drawing/2014/main" xmlns="" id="{A26445E2-D268-4050-86CC-6EB1E5803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0800" y="2674938"/>
              <a:ext cx="49213" cy="49213"/>
            </a:xfrm>
            <a:custGeom>
              <a:avLst/>
              <a:gdLst>
                <a:gd name="T0" fmla="*/ 50 w 123"/>
                <a:gd name="T1" fmla="*/ 0 h 123"/>
                <a:gd name="T2" fmla="*/ 0 w 123"/>
                <a:gd name="T3" fmla="*/ 50 h 123"/>
                <a:gd name="T4" fmla="*/ 73 w 123"/>
                <a:gd name="T5" fmla="*/ 123 h 123"/>
                <a:gd name="T6" fmla="*/ 123 w 123"/>
                <a:gd name="T7" fmla="*/ 73 h 123"/>
                <a:gd name="T8" fmla="*/ 50 w 123"/>
                <a:gd name="T9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3" h="123">
                  <a:moveTo>
                    <a:pt x="50" y="0"/>
                  </a:moveTo>
                  <a:lnTo>
                    <a:pt x="0" y="50"/>
                  </a:lnTo>
                  <a:lnTo>
                    <a:pt x="73" y="123"/>
                  </a:lnTo>
                  <a:lnTo>
                    <a:pt x="123" y="73"/>
                  </a:lnTo>
                  <a:lnTo>
                    <a:pt x="5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5" name="Freeform 1167">
              <a:extLst>
                <a:ext uri="{FF2B5EF4-FFF2-40B4-BE49-F238E27FC236}">
                  <a16:creationId xmlns:a16="http://schemas.microsoft.com/office/drawing/2014/main" xmlns="" id="{4316318C-71C4-4159-B0E7-B80F0216B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51125"/>
              <a:ext cx="69850" cy="9525"/>
            </a:xfrm>
            <a:custGeom>
              <a:avLst/>
              <a:gdLst>
                <a:gd name="T0" fmla="*/ 164 w 176"/>
                <a:gd name="T1" fmla="*/ 0 h 23"/>
                <a:gd name="T2" fmla="*/ 12 w 176"/>
                <a:gd name="T3" fmla="*/ 0 h 23"/>
                <a:gd name="T4" fmla="*/ 7 w 176"/>
                <a:gd name="T5" fmla="*/ 1 h 23"/>
                <a:gd name="T6" fmla="*/ 4 w 176"/>
                <a:gd name="T7" fmla="*/ 3 h 23"/>
                <a:gd name="T8" fmla="*/ 1 w 176"/>
                <a:gd name="T9" fmla="*/ 7 h 23"/>
                <a:gd name="T10" fmla="*/ 0 w 176"/>
                <a:gd name="T11" fmla="*/ 12 h 23"/>
                <a:gd name="T12" fmla="*/ 1 w 176"/>
                <a:gd name="T13" fmla="*/ 16 h 23"/>
                <a:gd name="T14" fmla="*/ 4 w 176"/>
                <a:gd name="T15" fmla="*/ 20 h 23"/>
                <a:gd name="T16" fmla="*/ 7 w 176"/>
                <a:gd name="T17" fmla="*/ 23 h 23"/>
                <a:gd name="T18" fmla="*/ 12 w 176"/>
                <a:gd name="T19" fmla="*/ 23 h 23"/>
                <a:gd name="T20" fmla="*/ 164 w 176"/>
                <a:gd name="T21" fmla="*/ 23 h 23"/>
                <a:gd name="T22" fmla="*/ 168 w 176"/>
                <a:gd name="T23" fmla="*/ 23 h 23"/>
                <a:gd name="T24" fmla="*/ 172 w 176"/>
                <a:gd name="T25" fmla="*/ 20 h 23"/>
                <a:gd name="T26" fmla="*/ 175 w 176"/>
                <a:gd name="T27" fmla="*/ 16 h 23"/>
                <a:gd name="T28" fmla="*/ 176 w 176"/>
                <a:gd name="T29" fmla="*/ 12 h 23"/>
                <a:gd name="T30" fmla="*/ 175 w 176"/>
                <a:gd name="T31" fmla="*/ 7 h 23"/>
                <a:gd name="T32" fmla="*/ 172 w 176"/>
                <a:gd name="T33" fmla="*/ 3 h 23"/>
                <a:gd name="T34" fmla="*/ 168 w 176"/>
                <a:gd name="T35" fmla="*/ 1 h 23"/>
                <a:gd name="T36" fmla="*/ 164 w 176"/>
                <a:gd name="T3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3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3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6" name="Freeform 1168">
              <a:extLst>
                <a:ext uri="{FF2B5EF4-FFF2-40B4-BE49-F238E27FC236}">
                  <a16:creationId xmlns:a16="http://schemas.microsoft.com/office/drawing/2014/main" xmlns="" id="{527DBA08-4A05-4BCA-B844-A187DF7ED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79700"/>
              <a:ext cx="69850" cy="9525"/>
            </a:xfrm>
            <a:custGeom>
              <a:avLst/>
              <a:gdLst>
                <a:gd name="T0" fmla="*/ 176 w 176"/>
                <a:gd name="T1" fmla="*/ 11 h 23"/>
                <a:gd name="T2" fmla="*/ 175 w 176"/>
                <a:gd name="T3" fmla="*/ 7 h 23"/>
                <a:gd name="T4" fmla="*/ 172 w 176"/>
                <a:gd name="T5" fmla="*/ 3 h 23"/>
                <a:gd name="T6" fmla="*/ 168 w 176"/>
                <a:gd name="T7" fmla="*/ 1 h 23"/>
                <a:gd name="T8" fmla="*/ 164 w 176"/>
                <a:gd name="T9" fmla="*/ 0 h 23"/>
                <a:gd name="T10" fmla="*/ 12 w 176"/>
                <a:gd name="T11" fmla="*/ 0 h 23"/>
                <a:gd name="T12" fmla="*/ 7 w 176"/>
                <a:gd name="T13" fmla="*/ 1 h 23"/>
                <a:gd name="T14" fmla="*/ 4 w 176"/>
                <a:gd name="T15" fmla="*/ 3 h 23"/>
                <a:gd name="T16" fmla="*/ 1 w 176"/>
                <a:gd name="T17" fmla="*/ 7 h 23"/>
                <a:gd name="T18" fmla="*/ 0 w 176"/>
                <a:gd name="T19" fmla="*/ 11 h 23"/>
                <a:gd name="T20" fmla="*/ 1 w 176"/>
                <a:gd name="T21" fmla="*/ 16 h 23"/>
                <a:gd name="T22" fmla="*/ 4 w 176"/>
                <a:gd name="T23" fmla="*/ 20 h 23"/>
                <a:gd name="T24" fmla="*/ 7 w 176"/>
                <a:gd name="T25" fmla="*/ 22 h 23"/>
                <a:gd name="T26" fmla="*/ 12 w 176"/>
                <a:gd name="T27" fmla="*/ 23 h 23"/>
                <a:gd name="T28" fmla="*/ 164 w 176"/>
                <a:gd name="T29" fmla="*/ 23 h 23"/>
                <a:gd name="T30" fmla="*/ 168 w 176"/>
                <a:gd name="T31" fmla="*/ 22 h 23"/>
                <a:gd name="T32" fmla="*/ 172 w 176"/>
                <a:gd name="T33" fmla="*/ 20 h 23"/>
                <a:gd name="T34" fmla="*/ 175 w 176"/>
                <a:gd name="T35" fmla="*/ 16 h 23"/>
                <a:gd name="T36" fmla="*/ 176 w 176"/>
                <a:gd name="T37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76" y="11"/>
                  </a:move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2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2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7" name="Freeform 1169">
              <a:extLst>
                <a:ext uri="{FF2B5EF4-FFF2-40B4-BE49-F238E27FC236}">
                  <a16:creationId xmlns:a16="http://schemas.microsoft.com/office/drawing/2014/main" xmlns="" id="{4C89D2D4-8C61-4BC8-9EBB-1CC3995E9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708275"/>
              <a:ext cx="46038" cy="9525"/>
            </a:xfrm>
            <a:custGeom>
              <a:avLst/>
              <a:gdLst>
                <a:gd name="T0" fmla="*/ 12 w 115"/>
                <a:gd name="T1" fmla="*/ 0 h 24"/>
                <a:gd name="T2" fmla="*/ 7 w 115"/>
                <a:gd name="T3" fmla="*/ 1 h 24"/>
                <a:gd name="T4" fmla="*/ 4 w 115"/>
                <a:gd name="T5" fmla="*/ 3 h 24"/>
                <a:gd name="T6" fmla="*/ 1 w 115"/>
                <a:gd name="T7" fmla="*/ 8 h 24"/>
                <a:gd name="T8" fmla="*/ 0 w 115"/>
                <a:gd name="T9" fmla="*/ 12 h 24"/>
                <a:gd name="T10" fmla="*/ 1 w 115"/>
                <a:gd name="T11" fmla="*/ 17 h 24"/>
                <a:gd name="T12" fmla="*/ 4 w 115"/>
                <a:gd name="T13" fmla="*/ 21 h 24"/>
                <a:gd name="T14" fmla="*/ 7 w 115"/>
                <a:gd name="T15" fmla="*/ 23 h 24"/>
                <a:gd name="T16" fmla="*/ 12 w 115"/>
                <a:gd name="T17" fmla="*/ 24 h 24"/>
                <a:gd name="T18" fmla="*/ 103 w 115"/>
                <a:gd name="T19" fmla="*/ 24 h 24"/>
                <a:gd name="T20" fmla="*/ 108 w 115"/>
                <a:gd name="T21" fmla="*/ 23 h 24"/>
                <a:gd name="T22" fmla="*/ 112 w 115"/>
                <a:gd name="T23" fmla="*/ 21 h 24"/>
                <a:gd name="T24" fmla="*/ 114 w 115"/>
                <a:gd name="T25" fmla="*/ 17 h 24"/>
                <a:gd name="T26" fmla="*/ 115 w 115"/>
                <a:gd name="T27" fmla="*/ 12 h 24"/>
                <a:gd name="T28" fmla="*/ 114 w 115"/>
                <a:gd name="T29" fmla="*/ 8 h 24"/>
                <a:gd name="T30" fmla="*/ 112 w 115"/>
                <a:gd name="T31" fmla="*/ 3 h 24"/>
                <a:gd name="T32" fmla="*/ 108 w 115"/>
                <a:gd name="T33" fmla="*/ 1 h 24"/>
                <a:gd name="T34" fmla="*/ 103 w 115"/>
                <a:gd name="T35" fmla="*/ 0 h 24"/>
                <a:gd name="T36" fmla="*/ 12 w 115"/>
                <a:gd name="T3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5" h="24">
                  <a:moveTo>
                    <a:pt x="12" y="0"/>
                  </a:moveTo>
                  <a:lnTo>
                    <a:pt x="7" y="1"/>
                  </a:lnTo>
                  <a:lnTo>
                    <a:pt x="4" y="3"/>
                  </a:lnTo>
                  <a:lnTo>
                    <a:pt x="1" y="8"/>
                  </a:lnTo>
                  <a:lnTo>
                    <a:pt x="0" y="12"/>
                  </a:lnTo>
                  <a:lnTo>
                    <a:pt x="1" y="17"/>
                  </a:lnTo>
                  <a:lnTo>
                    <a:pt x="4" y="21"/>
                  </a:lnTo>
                  <a:lnTo>
                    <a:pt x="7" y="23"/>
                  </a:lnTo>
                  <a:lnTo>
                    <a:pt x="12" y="24"/>
                  </a:lnTo>
                  <a:lnTo>
                    <a:pt x="103" y="24"/>
                  </a:lnTo>
                  <a:lnTo>
                    <a:pt x="108" y="23"/>
                  </a:lnTo>
                  <a:lnTo>
                    <a:pt x="112" y="21"/>
                  </a:lnTo>
                  <a:lnTo>
                    <a:pt x="114" y="17"/>
                  </a:lnTo>
                  <a:lnTo>
                    <a:pt x="115" y="12"/>
                  </a:lnTo>
                  <a:lnTo>
                    <a:pt x="114" y="8"/>
                  </a:lnTo>
                  <a:lnTo>
                    <a:pt x="112" y="3"/>
                  </a:lnTo>
                  <a:lnTo>
                    <a:pt x="108" y="1"/>
                  </a:lnTo>
                  <a:lnTo>
                    <a:pt x="103" y="0"/>
                  </a:lnTo>
                  <a:lnTo>
                    <a:pt x="1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</p:grpSp>
      <p:sp>
        <p:nvSpPr>
          <p:cNvPr id="18" name="Oval 15">
            <a:extLst>
              <a:ext uri="{FF2B5EF4-FFF2-40B4-BE49-F238E27FC236}">
                <a16:creationId xmlns:a16="http://schemas.microsoft.com/office/drawing/2014/main" xmlns="" id="{BDB611C0-188C-4800-8C8D-7405100DC7C7}"/>
              </a:ext>
            </a:extLst>
          </p:cNvPr>
          <p:cNvSpPr/>
          <p:nvPr/>
        </p:nvSpPr>
        <p:spPr>
          <a:xfrm>
            <a:off x="8460432" y="311832"/>
            <a:ext cx="62018" cy="60730"/>
          </a:xfrm>
          <a:prstGeom prst="ellipse">
            <a:avLst/>
          </a:prstGeom>
          <a:solidFill>
            <a:srgbClr val="769BC9">
              <a:lumMod val="50000"/>
            </a:srgbClr>
          </a:solidFill>
          <a:ln w="38100" cap="flat" cmpd="sng" algn="ctr">
            <a:solidFill>
              <a:sysClr val="window" lastClr="FFFFFF"/>
            </a:solidFill>
            <a:prstDash val="solid"/>
            <a:miter lim="800000"/>
          </a:ln>
          <a:effectLst/>
        </p:spPr>
        <p:txBody>
          <a:bodyPr lIns="91204" tIns="45604" rIns="91204" bIns="45604" rtlCol="0" anchor="ctr"/>
          <a:lstStyle/>
          <a:p>
            <a:pPr algn="ctr" defTabSz="912031"/>
            <a:endParaRPr lang="en-US" sz="1600" kern="0" dirty="0">
              <a:solidFill>
                <a:prstClr val="white"/>
              </a:solidFill>
              <a:latin typeface="Calibri Light"/>
            </a:endParaRPr>
          </a:p>
        </p:txBody>
      </p:sp>
      <p:sp>
        <p:nvSpPr>
          <p:cNvPr id="19" name="TextBox 18"/>
          <p:cNvSpPr txBox="1"/>
          <p:nvPr/>
        </p:nvSpPr>
        <p:spPr>
          <a:xfrm>
            <a:off x="8026763" y="19891"/>
            <a:ext cx="1488860" cy="307542"/>
          </a:xfrm>
          <a:prstGeom prst="rect">
            <a:avLst/>
          </a:prstGeom>
          <a:noFill/>
        </p:spPr>
        <p:txBody>
          <a:bodyPr wrap="square" lIns="91204" tIns="45604" rIns="91204" bIns="45604" rtlCol="0">
            <a:spAutoFit/>
          </a:bodyPr>
          <a:lstStyle/>
          <a:p>
            <a:pPr defTabSz="912031">
              <a:defRPr/>
            </a:pPr>
            <a:r>
              <a:rPr lang="ru-RU" sz="1400" b="1" kern="0" dirty="0">
                <a:solidFill>
                  <a:srgbClr val="FFFFFF"/>
                </a:solidFill>
              </a:rPr>
              <a:t>млн рублей</a:t>
            </a:r>
          </a:p>
        </p:txBody>
      </p:sp>
    </p:spTree>
    <p:extLst>
      <p:ext uri="{BB962C8B-B14F-4D97-AF65-F5344CB8AC3E}">
        <p14:creationId xmlns:p14="http://schemas.microsoft.com/office/powerpoint/2010/main" val="128568636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100">
        <p14:switch dir="r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alphaModFix amt="88000"/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Рисунок 5"/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13030"/>
          <a:stretch/>
        </p:blipFill>
        <p:spPr>
          <a:xfrm flipH="1">
            <a:off x="4259579" y="1635646"/>
            <a:ext cx="4776911" cy="3456384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sp>
        <p:nvSpPr>
          <p:cNvPr id="2" name="Freeform 39"/>
          <p:cNvSpPr>
            <a:spLocks noEditPoints="1"/>
          </p:cNvSpPr>
          <p:nvPr/>
        </p:nvSpPr>
        <p:spPr bwMode="auto">
          <a:xfrm>
            <a:off x="827584" y="194830"/>
            <a:ext cx="7704856" cy="1061588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088" tIns="45546" rIns="91088" bIns="45546" numCol="1" anchor="t" anchorCtr="0" compatLnSpc="1">
            <a:prstTxWarp prst="textNoShape">
              <a:avLst/>
            </a:prstTxWarp>
          </a:bodyPr>
          <a:lstStyle/>
          <a:p>
            <a:pPr defTabSz="910733">
              <a:defRPr/>
            </a:pPr>
            <a:endParaRPr lang="en-US" kern="0">
              <a:solidFill>
                <a:srgbClr val="4472C4">
                  <a:lumMod val="75000"/>
                </a:srgbClr>
              </a:solidFill>
            </a:endParaRPr>
          </a:p>
        </p:txBody>
      </p:sp>
      <p:sp>
        <p:nvSpPr>
          <p:cNvPr id="3" name="Google Shape;63;p13"/>
          <p:cNvSpPr txBox="1">
            <a:spLocks/>
          </p:cNvSpPr>
          <p:nvPr/>
        </p:nvSpPr>
        <p:spPr>
          <a:xfrm>
            <a:off x="490736" y="276398"/>
            <a:ext cx="8441744" cy="97151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021" tIns="91021" rIns="91021" bIns="91021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9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МУНИЦИПАЛЬНАЯ ПРОГРАММА</a:t>
            </a:r>
          </a:p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9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«РАЗВИТИЕ МЕЖДУНАРОДНЫХ СВЯЗЕЙ И ТУРИЗМА В ГОРОДЕ КОМСОМОЛЬСКЕ-НА-АМУРЕ»</a:t>
            </a:r>
          </a:p>
        </p:txBody>
      </p:sp>
      <p:sp>
        <p:nvSpPr>
          <p:cNvPr id="4" name="Прямоугольник 3"/>
          <p:cNvSpPr/>
          <p:nvPr/>
        </p:nvSpPr>
        <p:spPr>
          <a:xfrm>
            <a:off x="348524" y="1264038"/>
            <a:ext cx="8458960" cy="569152"/>
          </a:xfrm>
          <a:prstGeom prst="rect">
            <a:avLst/>
          </a:prstGeom>
        </p:spPr>
        <p:txBody>
          <a:bodyPr wrap="square" lIns="91204" tIns="45604" rIns="91204" bIns="45604">
            <a:spAutoFit/>
          </a:bodyPr>
          <a:lstStyle/>
          <a:p>
            <a:pPr algn="just" defTabSz="912031">
              <a:defRPr/>
            </a:pPr>
            <a:r>
              <a:rPr lang="ru-RU" sz="1600" b="1" i="1" u="sng" kern="0" dirty="0">
                <a:solidFill>
                  <a:srgbClr val="000000"/>
                </a:solidFill>
              </a:rPr>
              <a:t>Цель муниципальной программы</a:t>
            </a:r>
            <a:r>
              <a:rPr lang="ru-RU" sz="1600" b="1" i="1" kern="0" dirty="0">
                <a:solidFill>
                  <a:srgbClr val="000000"/>
                </a:solidFill>
              </a:rPr>
              <a:t> </a:t>
            </a:r>
            <a:r>
              <a:rPr lang="ru-RU" sz="1500" b="1" i="1" kern="0" dirty="0">
                <a:solidFill>
                  <a:srgbClr val="000000"/>
                </a:solidFill>
              </a:rPr>
              <a:t>- </a:t>
            </a:r>
            <a:r>
              <a:rPr lang="ru-RU" sz="1500" b="1" kern="0" dirty="0">
                <a:solidFill>
                  <a:srgbClr val="000000"/>
                </a:solidFill>
              </a:rPr>
              <a:t>развитие международных связей города и создание условий для развития туризма в городе Комсомольске-на-Амуре</a:t>
            </a:r>
          </a:p>
        </p:txBody>
      </p:sp>
      <p:graphicFrame>
        <p:nvGraphicFramePr>
          <p:cNvPr id="5" name="Таблица 4">
            <a:extLst>
              <a:ext uri="{FF2B5EF4-FFF2-40B4-BE49-F238E27FC236}">
                <a16:creationId xmlns:a16="http://schemas.microsoft.com/office/drawing/2014/main" xmlns="" id="{A6E36FE8-6336-44D5-B7F2-B9AF918D9FF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61506735"/>
              </p:ext>
            </p:extLst>
          </p:nvPr>
        </p:nvGraphicFramePr>
        <p:xfrm>
          <a:off x="456988" y="1839062"/>
          <a:ext cx="8350496" cy="2210974"/>
        </p:xfrm>
        <a:graphic>
          <a:graphicData uri="http://schemas.openxmlformats.org/drawingml/2006/table">
            <a:tbl>
              <a:tblPr/>
              <a:tblGrid>
                <a:gridCol w="437648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3664376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432048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60876888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174776356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4055745400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</a:tblGrid>
              <a:tr h="288025"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№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п/п</a:t>
                      </a:r>
                      <a:endParaRPr kumimoji="0" lang="ru-RU" altLang="ru-RU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309" marB="38309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Значения основных показателей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827088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235075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43063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Ед. изм.</a:t>
                      </a:r>
                      <a:endParaRPr kumimoji="0" lang="ru-RU" altLang="ru-RU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2023 год  </a:t>
                      </a:r>
                      <a:endParaRPr kumimoji="0" lang="ru-RU" altLang="ru-RU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</a:endParaRP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(факт)</a:t>
                      </a:r>
                    </a:p>
                  </a:txBody>
                  <a:tcPr marL="93614" marR="93614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2024 </a:t>
                      </a: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(оценка)</a:t>
                      </a:r>
                    </a:p>
                  </a:txBody>
                  <a:tcPr marL="93614" marR="93614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2025 </a:t>
                      </a: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3614" marR="93614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2026 </a:t>
                      </a: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3614" marR="93614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2027год  </a:t>
                      </a:r>
                      <a:endParaRPr kumimoji="0" lang="ru-RU" altLang="ru-RU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</a:endParaRP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3614" marR="93614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482671"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1.</a:t>
                      </a:r>
                      <a:endParaRPr kumimoji="0" lang="ru-RU" altLang="ru-RU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7" marR="93607" marT="38289" marB="3828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BBB59">
                        <a:lumMod val="20000"/>
                        <a:lumOff val="80000"/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827088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235075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43063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1370512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1713155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055767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239838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2740994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Количество международных и внешнеэкономических мероприятий с участием города Комсомольска-на-Амуре, в том числе с городами-побратимами</a:t>
                      </a:r>
                    </a:p>
                  </a:txBody>
                  <a:tcPr marL="93607" marR="93607" marT="38289" marB="3828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BBB59">
                        <a:lumMod val="20000"/>
                        <a:lumOff val="80000"/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ед.</a:t>
                      </a:r>
                    </a:p>
                  </a:txBody>
                  <a:tcPr marL="93607" marR="93607" marT="38289" marB="3828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algn="ctr"/>
                      <a:r>
                        <a:rPr lang="ru-RU" sz="1000" b="1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7</a:t>
                      </a:r>
                      <a:endParaRPr lang="ru-RU" sz="1000" b="1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93614" marR="93614" marT="38318" marB="38318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algn="ctr"/>
                      <a:r>
                        <a:rPr lang="ru-RU" sz="1000" b="1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5</a:t>
                      </a:r>
                      <a:endParaRPr lang="ru-RU" sz="1000" b="1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93614" marR="93614" marT="38318" marB="38318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algn="ctr"/>
                      <a:r>
                        <a:rPr lang="ru-RU" sz="1000" b="1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5</a:t>
                      </a:r>
                      <a:endParaRPr lang="ru-RU" sz="1000" b="1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93614" marR="93614" marT="38318" marB="38318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6</a:t>
                      </a:r>
                      <a:endParaRPr kumimoji="0" lang="ru-RU" altLang="ru-RU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14" marR="93614" marT="38318" marB="38318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7</a:t>
                      </a:r>
                      <a:endParaRPr kumimoji="0" lang="ru-RU" altLang="ru-RU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14" marR="93614" marT="38318" marB="38318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70662520"/>
                  </a:ext>
                </a:extLst>
              </a:tr>
              <a:tr h="321131"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</a:t>
                      </a:r>
                      <a:r>
                        <a:rPr kumimoji="0" lang="ru-RU" altLang="ru-RU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.</a:t>
                      </a:r>
                      <a:endParaRPr kumimoji="0" lang="ru-RU" altLang="ru-RU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7" marR="93607" marT="38289" marB="3828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BBB59">
                        <a:lumMod val="20000"/>
                        <a:lumOff val="80000"/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Количество лиц, размещенных в коллективных средствах размещения города Комсомольска-на-Амуре</a:t>
                      </a:r>
                    </a:p>
                  </a:txBody>
                  <a:tcPr marL="93607" marR="93607" marT="38289" marB="3828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BBB59">
                        <a:lumMod val="20000"/>
                        <a:lumOff val="80000"/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тыс.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чел</a:t>
                      </a: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22,8</a:t>
                      </a:r>
                      <a:endParaRPr kumimoji="0" lang="ru-RU" altLang="ru-RU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14" marR="93614" marT="38318" marB="38318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23,0</a:t>
                      </a:r>
                      <a:endParaRPr kumimoji="0" lang="ru-RU" altLang="ru-RU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14" marR="93614" marT="38318" marB="38318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23,2</a:t>
                      </a:r>
                      <a:endParaRPr kumimoji="0" lang="ru-RU" altLang="ru-RU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14" marR="93614" marT="38318" marB="38318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23,3</a:t>
                      </a:r>
                      <a:endParaRPr kumimoji="0" lang="ru-RU" altLang="ru-RU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14" marR="93614" marT="38318" marB="38318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23,4</a:t>
                      </a:r>
                      <a:endParaRPr kumimoji="0" lang="ru-RU" altLang="ru-RU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14" marR="93614" marT="38318" marB="38318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371801"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3</a:t>
                      </a:r>
                      <a:r>
                        <a:rPr kumimoji="0" lang="ru-RU" altLang="ru-RU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.</a:t>
                      </a:r>
                      <a:endParaRPr kumimoji="0" lang="ru-RU" altLang="ru-RU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7" marR="93607" marT="38289" marB="3828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BBB59">
                        <a:lumMod val="20000"/>
                        <a:lumOff val="80000"/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Численность экскурсантов, обслуженных предприятиями туристской отрасли города Комсомольска-на-Амуре</a:t>
                      </a:r>
                    </a:p>
                  </a:txBody>
                  <a:tcPr marL="93607" marR="93607" marT="38289" marB="3828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BBB59">
                        <a:lumMod val="20000"/>
                        <a:lumOff val="80000"/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тыс.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чел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ru-RU" altLang="ru-RU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228,0</a:t>
                      </a:r>
                      <a:endParaRPr kumimoji="0" lang="ru-RU" altLang="ru-RU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14" marR="93614" marT="38318" marB="38318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229,3</a:t>
                      </a:r>
                      <a:endParaRPr kumimoji="0" lang="ru-RU" altLang="ru-RU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14" marR="93614" marT="38318" marB="38318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231,7</a:t>
                      </a:r>
                      <a:endParaRPr kumimoji="0" lang="ru-RU" altLang="ru-RU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14" marR="93614" marT="38318" marB="38318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232,0</a:t>
                      </a:r>
                      <a:endParaRPr kumimoji="0" lang="ru-RU" altLang="ru-RU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14" marR="93614" marT="38318" marB="38318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232,1</a:t>
                      </a:r>
                      <a:endParaRPr kumimoji="0" lang="ru-RU" altLang="ru-RU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14" marR="93614" marT="38318" marB="38318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346649"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4</a:t>
                      </a:r>
                      <a:r>
                        <a:rPr kumimoji="0" lang="ru-RU" altLang="ru-RU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.</a:t>
                      </a:r>
                      <a:endParaRPr kumimoji="0" lang="ru-RU" altLang="ru-RU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7" marR="93607" marT="38289" marB="3828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BBB59">
                        <a:lumMod val="20000"/>
                        <a:lumOff val="80000"/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Экспорт туристических услуг</a:t>
                      </a:r>
                    </a:p>
                  </a:txBody>
                  <a:tcPr marL="93607" marR="93607" marT="38289" marB="3828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BBB59">
                        <a:lumMod val="20000"/>
                        <a:lumOff val="80000"/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тыс.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чел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ru-RU" altLang="ru-RU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0" marR="0" marT="0" marB="0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1,6</a:t>
                      </a:r>
                      <a:endParaRPr kumimoji="0" lang="ru-RU" altLang="ru-RU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14" marR="93614" marT="38318" marB="38318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1,7</a:t>
                      </a:r>
                      <a:endParaRPr kumimoji="0" lang="ru-RU" altLang="ru-RU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14" marR="93614" marT="38318" marB="38318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1,7</a:t>
                      </a:r>
                      <a:endParaRPr kumimoji="0" lang="ru-RU" altLang="ru-RU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14" marR="93614" marT="38318" marB="38318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1,8</a:t>
                      </a:r>
                      <a:endParaRPr kumimoji="0" lang="ru-RU" altLang="ru-RU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14" marR="93614" marT="38318" marB="38318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1,8</a:t>
                      </a:r>
                      <a:endParaRPr kumimoji="0" lang="ru-RU" altLang="ru-RU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14" marR="93614" marT="38318" marB="38318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75260090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100">
        <p14:switch dir="r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Freeform 39"/>
          <p:cNvSpPr>
            <a:spLocks noEditPoints="1"/>
          </p:cNvSpPr>
          <p:nvPr/>
        </p:nvSpPr>
        <p:spPr bwMode="auto">
          <a:xfrm>
            <a:off x="1794874" y="60502"/>
            <a:ext cx="5777400" cy="805770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088" tIns="45546" rIns="91088" bIns="45546" numCol="1" anchor="t" anchorCtr="0" compatLnSpc="1">
            <a:prstTxWarp prst="textNoShape">
              <a:avLst/>
            </a:prstTxWarp>
          </a:bodyPr>
          <a:lstStyle/>
          <a:p>
            <a:pPr defTabSz="910733">
              <a:defRPr/>
            </a:pPr>
            <a:endParaRPr lang="en-US" kern="0" dirty="0">
              <a:solidFill>
                <a:srgbClr val="5B9BD5">
                  <a:lumMod val="75000"/>
                </a:srgbClr>
              </a:solidFill>
            </a:endParaRPr>
          </a:p>
        </p:txBody>
      </p:sp>
      <p:pic>
        <p:nvPicPr>
          <p:cNvPr id="312327" name="Рисунок 24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4625" y="1001324"/>
            <a:ext cx="1481138" cy="111085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2328" name="Рисунок 25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87450" y="2022874"/>
            <a:ext cx="1333500" cy="11060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2329" name="Рисунок 26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68549" y="3128974"/>
            <a:ext cx="1333500" cy="8965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2330" name="Рисунок 27"/>
          <p:cNvPicPr>
            <a:picLocks noChangeAspect="1" noChangeArrowheads="1"/>
          </p:cNvPicPr>
          <p:nvPr/>
        </p:nvPicPr>
        <p:blipFill>
          <a:blip r:embed="rId6" cstate="print">
            <a:duotone>
              <a:prstClr val="black"/>
              <a:srgbClr val="66FFCC">
                <a:tint val="45000"/>
                <a:satMod val="400000"/>
              </a:srgbClr>
            </a:duotone>
            <a:extLst>
              <a:ext uri="{BEBA8EAE-BF5A-486C-A8C5-ECC9F3942E4B}">
                <a14:imgProps xmlns:a14="http://schemas.microsoft.com/office/drawing/2010/main">
                  <a14:imgLayer r:embed="rId7">
                    <a14:imgEffect>
                      <a14:sharpenSoften amount="-50000"/>
                    </a14:imgEffect>
                    <a14:imgEffect>
                      <a14:colorTemperature colorTemp="47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03480" y="894456"/>
            <a:ext cx="865187" cy="6500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2331" name="Рисунок 28"/>
          <p:cNvPicPr>
            <a:picLocks noChangeAspect="1" noChangeArrowheads="1"/>
          </p:cNvPicPr>
          <p:nvPr/>
        </p:nvPicPr>
        <p:blipFill>
          <a:blip r:embed="rId8" cstate="print">
            <a:duotone>
              <a:prstClr val="black"/>
              <a:srgbClr val="66FFCC">
                <a:tint val="45000"/>
                <a:satMod val="400000"/>
              </a:srgbClr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95190" y="1787136"/>
            <a:ext cx="865187" cy="6500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12332" name="Рисунок 29"/>
          <p:cNvPicPr>
            <a:picLocks noChangeAspect="1" noChangeArrowheads="1"/>
          </p:cNvPicPr>
          <p:nvPr/>
        </p:nvPicPr>
        <p:blipFill>
          <a:blip r:embed="rId9" cstate="print">
            <a:duotone>
              <a:prstClr val="black"/>
              <a:srgbClr val="66FFCC">
                <a:tint val="45000"/>
                <a:satMod val="400000"/>
              </a:srgbClr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57587" y="2882765"/>
            <a:ext cx="866775" cy="6488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7358" name="TextBox 30"/>
          <p:cNvSpPr txBox="1">
            <a:spLocks noChangeArrowheads="1"/>
          </p:cNvSpPr>
          <p:nvPr/>
        </p:nvSpPr>
        <p:spPr bwMode="auto">
          <a:xfrm>
            <a:off x="4683574" y="1117338"/>
            <a:ext cx="3330524" cy="399978"/>
          </a:xfrm>
          <a:prstGeom prst="rect">
            <a:avLst/>
          </a:prstGeom>
          <a:solidFill>
            <a:schemeClr val="bg1">
              <a:alpha val="50000"/>
            </a:schemeClr>
          </a:solidFill>
          <a:ln>
            <a:noFill/>
          </a:ln>
        </p:spPr>
        <p:txBody>
          <a:bodyPr wrap="square" lIns="91310" tIns="45655" rIns="91310" bIns="45655">
            <a:spAutoFit/>
          </a:bodyPr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just" defTabSz="913095" fontAlgn="base">
              <a:spcBef>
                <a:spcPct val="0"/>
              </a:spcBef>
              <a:spcAft>
                <a:spcPct val="0"/>
              </a:spcAft>
              <a:buNone/>
              <a:defRPr/>
            </a:pPr>
            <a:r>
              <a:rPr lang="ru-RU" altLang="ru-RU" sz="2000" b="1" dirty="0" smtClean="0">
                <a:latin typeface="Calibri"/>
                <a:cs typeface="Times New Roman" pitchFamily="18" charset="0"/>
              </a:rPr>
              <a:t>– </a:t>
            </a:r>
            <a:r>
              <a:rPr lang="ru-RU" altLang="ru-RU" sz="2000" b="1" i="1" dirty="0" smtClean="0">
                <a:latin typeface="Calibri"/>
                <a:cs typeface="Times New Roman" pitchFamily="18" charset="0"/>
              </a:rPr>
              <a:t>доходы </a:t>
            </a:r>
            <a:r>
              <a:rPr lang="ru-RU" altLang="ru-RU" sz="2000" b="1" i="1" dirty="0">
                <a:latin typeface="Calibri"/>
                <a:cs typeface="Times New Roman" pitchFamily="18" charset="0"/>
              </a:rPr>
              <a:t>БОЛЬШЕ расходов</a:t>
            </a:r>
          </a:p>
        </p:txBody>
      </p:sp>
      <p:sp>
        <p:nvSpPr>
          <p:cNvPr id="57359" name="TextBox 31"/>
          <p:cNvSpPr txBox="1">
            <a:spLocks noChangeArrowheads="1"/>
          </p:cNvSpPr>
          <p:nvPr/>
        </p:nvSpPr>
        <p:spPr bwMode="auto">
          <a:xfrm>
            <a:off x="5701610" y="1858516"/>
            <a:ext cx="3203216" cy="384589"/>
          </a:xfrm>
          <a:prstGeom prst="rect">
            <a:avLst/>
          </a:prstGeom>
          <a:solidFill>
            <a:schemeClr val="bg1">
              <a:alpha val="50000"/>
            </a:schemeClr>
          </a:solidFill>
          <a:ln>
            <a:noFill/>
          </a:ln>
        </p:spPr>
        <p:txBody>
          <a:bodyPr wrap="square" lIns="91310" tIns="45655" rIns="91310" bIns="45655">
            <a:spAutoFit/>
          </a:bodyPr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just" defTabSz="913095" fontAlgn="base">
              <a:spcBef>
                <a:spcPct val="0"/>
              </a:spcBef>
              <a:spcAft>
                <a:spcPct val="0"/>
              </a:spcAft>
              <a:buNone/>
              <a:defRPr/>
            </a:pPr>
            <a:r>
              <a:rPr lang="ru-RU" altLang="ru-RU" sz="1900" i="1" dirty="0" smtClean="0">
                <a:latin typeface="Calibri"/>
                <a:cs typeface="Times New Roman" pitchFamily="18" charset="0"/>
              </a:rPr>
              <a:t>– </a:t>
            </a:r>
            <a:r>
              <a:rPr lang="ru-RU" altLang="ru-RU" sz="1900" b="1" i="1" dirty="0" smtClean="0">
                <a:latin typeface="Calibri"/>
                <a:cs typeface="Times New Roman" pitchFamily="18" charset="0"/>
              </a:rPr>
              <a:t>доходы РАВНЫ расходам</a:t>
            </a:r>
            <a:endParaRPr lang="ru-RU" altLang="ru-RU" sz="1900" b="1" i="1" dirty="0">
              <a:latin typeface="Calibri"/>
              <a:cs typeface="Times New Roman" pitchFamily="18" charset="0"/>
            </a:endParaRPr>
          </a:p>
        </p:txBody>
      </p:sp>
      <p:sp>
        <p:nvSpPr>
          <p:cNvPr id="57360" name="TextBox 32"/>
          <p:cNvSpPr txBox="1">
            <a:spLocks noChangeArrowheads="1"/>
          </p:cNvSpPr>
          <p:nvPr/>
        </p:nvSpPr>
        <p:spPr bwMode="auto">
          <a:xfrm>
            <a:off x="5868144" y="3311790"/>
            <a:ext cx="3168352" cy="384589"/>
          </a:xfrm>
          <a:prstGeom prst="rect">
            <a:avLst/>
          </a:prstGeom>
          <a:solidFill>
            <a:schemeClr val="bg1">
              <a:alpha val="50000"/>
            </a:schemeClr>
          </a:solidFill>
          <a:ln>
            <a:noFill/>
          </a:ln>
        </p:spPr>
        <p:txBody>
          <a:bodyPr wrap="square" lIns="91310" tIns="45655" rIns="91310" bIns="45655">
            <a:spAutoFit/>
          </a:bodyPr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just" defTabSz="913095" fontAlgn="base">
              <a:spcBef>
                <a:spcPct val="0"/>
              </a:spcBef>
              <a:spcAft>
                <a:spcPct val="0"/>
              </a:spcAft>
              <a:buNone/>
              <a:defRPr/>
            </a:pPr>
            <a:r>
              <a:rPr lang="ru-RU" altLang="ru-RU" sz="1900" dirty="0" smtClean="0">
                <a:latin typeface="Calibri"/>
                <a:cs typeface="Times New Roman" pitchFamily="18" charset="0"/>
              </a:rPr>
              <a:t>–</a:t>
            </a:r>
            <a:r>
              <a:rPr lang="ru-RU" altLang="ru-RU" sz="1900" dirty="0" smtClean="0">
                <a:solidFill>
                  <a:prstClr val="white"/>
                </a:solidFill>
                <a:latin typeface="Calibri"/>
                <a:cs typeface="Times New Roman" pitchFamily="18" charset="0"/>
              </a:rPr>
              <a:t> </a:t>
            </a:r>
            <a:r>
              <a:rPr lang="ru-RU" altLang="ru-RU" sz="1900" b="1" i="1" dirty="0">
                <a:latin typeface="Calibri"/>
                <a:cs typeface="Times New Roman" pitchFamily="18" charset="0"/>
              </a:rPr>
              <a:t>доходы МЕНЬШЕ расходов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2136074" y="4181906"/>
            <a:ext cx="6768752" cy="734633"/>
          </a:xfrm>
          <a:prstGeom prst="rect">
            <a:avLst/>
          </a:prstGeom>
          <a:noFill/>
          <a:effectLst>
            <a:glow rad="228600">
              <a:srgbClr val="FFFF00">
                <a:alpha val="40000"/>
              </a:srgbClr>
            </a:glow>
          </a:effectLst>
        </p:spPr>
        <p:txBody>
          <a:bodyPr lIns="91310" tIns="45655" rIns="91310" bIns="45655">
            <a:prstTxWarp prst="textDeflate">
              <a:avLst>
                <a:gd name="adj" fmla="val 19700"/>
              </a:avLst>
            </a:prstTxWarp>
            <a:spAutoFit/>
          </a:bodyPr>
          <a:lstStyle/>
          <a:p>
            <a:pPr defTabSz="913095">
              <a:defRPr/>
            </a:pPr>
            <a:r>
              <a:rPr lang="ru-RU" b="1" dirty="0">
                <a:solidFill>
                  <a:prstClr val="black"/>
                </a:solidFill>
                <a:effectLst>
                  <a:glow rad="139700">
                    <a:srgbClr val="66FFFF">
                      <a:alpha val="40000"/>
                    </a:srgbClr>
                  </a:glow>
                </a:effectLst>
                <a:cs typeface="Times New Roman" panose="02020603050405020304" pitchFamily="18" charset="0"/>
              </a:rPr>
              <a:t>Сбалансированность – это основополагающий принцип        </a:t>
            </a:r>
          </a:p>
          <a:p>
            <a:pPr defTabSz="913095">
              <a:defRPr/>
            </a:pPr>
            <a:r>
              <a:rPr lang="ru-RU" b="1" dirty="0">
                <a:solidFill>
                  <a:prstClr val="black"/>
                </a:solidFill>
                <a:effectLst>
                  <a:glow rad="139700">
                    <a:srgbClr val="66FFFF">
                      <a:alpha val="40000"/>
                    </a:srgbClr>
                  </a:glow>
                </a:effectLst>
                <a:cs typeface="Times New Roman" panose="02020603050405020304" pitchFamily="18" charset="0"/>
              </a:rPr>
              <a:t>                      составления и исполнения бюджета</a:t>
            </a:r>
          </a:p>
        </p:txBody>
      </p:sp>
      <p:sp>
        <p:nvSpPr>
          <p:cNvPr id="22" name="Google Shape;63;p13"/>
          <p:cNvSpPr txBox="1">
            <a:spLocks/>
          </p:cNvSpPr>
          <p:nvPr/>
        </p:nvSpPr>
        <p:spPr>
          <a:xfrm>
            <a:off x="1906479" y="201776"/>
            <a:ext cx="5870797" cy="53775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021" tIns="91021" rIns="91021" bIns="91021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2800" dirty="0" smtClean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КАКИЕ БЫВАЮТ БЮДЖЕТЫ?</a:t>
            </a:r>
            <a:endParaRPr lang="ru-RU" altLang="ru-RU" sz="2800" dirty="0">
              <a:solidFill>
                <a:srgbClr val="FFFF00"/>
              </a:solidFill>
              <a:effectLst>
                <a:glow rad="127000">
                  <a:prstClr val="black"/>
                </a:glow>
              </a:effectLst>
              <a:latin typeface="Calibri"/>
              <a:ea typeface="+mn-ea"/>
              <a:cs typeface="Raleway" panose="020B0604020202020204" charset="0"/>
            </a:endParaRPr>
          </a:p>
        </p:txBody>
      </p:sp>
      <p:pic>
        <p:nvPicPr>
          <p:cNvPr id="6" name="Рисунок 5"/>
          <p:cNvPicPr>
            <a:picLocks noChangeAspect="1"/>
          </p:cNvPicPr>
          <p:nvPr/>
        </p:nvPicPr>
        <p:blipFill rotWithShape="1"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3563" r="17881"/>
          <a:stretch/>
        </p:blipFill>
        <p:spPr>
          <a:xfrm>
            <a:off x="136518" y="3120084"/>
            <a:ext cx="1769961" cy="1894015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sp>
        <p:nvSpPr>
          <p:cNvPr id="17" name="Freeform 1259"/>
          <p:cNvSpPr>
            <a:spLocks/>
          </p:cNvSpPr>
          <p:nvPr/>
        </p:nvSpPr>
        <p:spPr bwMode="auto">
          <a:xfrm>
            <a:off x="2328092" y="1156275"/>
            <a:ext cx="2258989" cy="363006"/>
          </a:xfrm>
          <a:custGeom>
            <a:avLst/>
            <a:gdLst>
              <a:gd name="T0" fmla="*/ 970 w 1032"/>
              <a:gd name="T1" fmla="*/ 166 h 244"/>
              <a:gd name="T2" fmla="*/ 980 w 1032"/>
              <a:gd name="T3" fmla="*/ 154 h 244"/>
              <a:gd name="T4" fmla="*/ 988 w 1032"/>
              <a:gd name="T5" fmla="*/ 146 h 244"/>
              <a:gd name="T6" fmla="*/ 994 w 1032"/>
              <a:gd name="T7" fmla="*/ 134 h 244"/>
              <a:gd name="T8" fmla="*/ 1012 w 1032"/>
              <a:gd name="T9" fmla="*/ 128 h 244"/>
              <a:gd name="T10" fmla="*/ 960 w 1032"/>
              <a:gd name="T11" fmla="*/ 122 h 244"/>
              <a:gd name="T12" fmla="*/ 970 w 1032"/>
              <a:gd name="T13" fmla="*/ 120 h 244"/>
              <a:gd name="T14" fmla="*/ 952 w 1032"/>
              <a:gd name="T15" fmla="*/ 114 h 244"/>
              <a:gd name="T16" fmla="*/ 984 w 1032"/>
              <a:gd name="T17" fmla="*/ 102 h 244"/>
              <a:gd name="T18" fmla="*/ 968 w 1032"/>
              <a:gd name="T19" fmla="*/ 100 h 244"/>
              <a:gd name="T20" fmla="*/ 932 w 1032"/>
              <a:gd name="T21" fmla="*/ 94 h 244"/>
              <a:gd name="T22" fmla="*/ 950 w 1032"/>
              <a:gd name="T23" fmla="*/ 90 h 244"/>
              <a:gd name="T24" fmla="*/ 928 w 1032"/>
              <a:gd name="T25" fmla="*/ 86 h 244"/>
              <a:gd name="T26" fmla="*/ 920 w 1032"/>
              <a:gd name="T27" fmla="*/ 80 h 244"/>
              <a:gd name="T28" fmla="*/ 920 w 1032"/>
              <a:gd name="T29" fmla="*/ 74 h 244"/>
              <a:gd name="T30" fmla="*/ 922 w 1032"/>
              <a:gd name="T31" fmla="*/ 64 h 244"/>
              <a:gd name="T32" fmla="*/ 984 w 1032"/>
              <a:gd name="T33" fmla="*/ 56 h 244"/>
              <a:gd name="T34" fmla="*/ 996 w 1032"/>
              <a:gd name="T35" fmla="*/ 52 h 244"/>
              <a:gd name="T36" fmla="*/ 1026 w 1032"/>
              <a:gd name="T37" fmla="*/ 42 h 244"/>
              <a:gd name="T38" fmla="*/ 1000 w 1032"/>
              <a:gd name="T39" fmla="*/ 36 h 244"/>
              <a:gd name="T40" fmla="*/ 870 w 1032"/>
              <a:gd name="T41" fmla="*/ 22 h 244"/>
              <a:gd name="T42" fmla="*/ 588 w 1032"/>
              <a:gd name="T43" fmla="*/ 0 h 244"/>
              <a:gd name="T44" fmla="*/ 328 w 1032"/>
              <a:gd name="T45" fmla="*/ 2 h 244"/>
              <a:gd name="T46" fmla="*/ 88 w 1032"/>
              <a:gd name="T47" fmla="*/ 26 h 244"/>
              <a:gd name="T48" fmla="*/ 38 w 1032"/>
              <a:gd name="T49" fmla="*/ 48 h 244"/>
              <a:gd name="T50" fmla="*/ 54 w 1032"/>
              <a:gd name="T51" fmla="*/ 58 h 244"/>
              <a:gd name="T52" fmla="*/ 60 w 1032"/>
              <a:gd name="T53" fmla="*/ 80 h 244"/>
              <a:gd name="T54" fmla="*/ 48 w 1032"/>
              <a:gd name="T55" fmla="*/ 82 h 244"/>
              <a:gd name="T56" fmla="*/ 56 w 1032"/>
              <a:gd name="T57" fmla="*/ 86 h 244"/>
              <a:gd name="T58" fmla="*/ 74 w 1032"/>
              <a:gd name="T59" fmla="*/ 92 h 244"/>
              <a:gd name="T60" fmla="*/ 62 w 1032"/>
              <a:gd name="T61" fmla="*/ 96 h 244"/>
              <a:gd name="T62" fmla="*/ 72 w 1032"/>
              <a:gd name="T63" fmla="*/ 100 h 244"/>
              <a:gd name="T64" fmla="*/ 48 w 1032"/>
              <a:gd name="T65" fmla="*/ 108 h 244"/>
              <a:gd name="T66" fmla="*/ 34 w 1032"/>
              <a:gd name="T67" fmla="*/ 112 h 244"/>
              <a:gd name="T68" fmla="*/ 56 w 1032"/>
              <a:gd name="T69" fmla="*/ 124 h 244"/>
              <a:gd name="T70" fmla="*/ 56 w 1032"/>
              <a:gd name="T71" fmla="*/ 138 h 244"/>
              <a:gd name="T72" fmla="*/ 30 w 1032"/>
              <a:gd name="T73" fmla="*/ 144 h 244"/>
              <a:gd name="T74" fmla="*/ 0 w 1032"/>
              <a:gd name="T75" fmla="*/ 152 h 244"/>
              <a:gd name="T76" fmla="*/ 6 w 1032"/>
              <a:gd name="T77" fmla="*/ 164 h 244"/>
              <a:gd name="T78" fmla="*/ 14 w 1032"/>
              <a:gd name="T79" fmla="*/ 178 h 244"/>
              <a:gd name="T80" fmla="*/ 32 w 1032"/>
              <a:gd name="T81" fmla="*/ 200 h 244"/>
              <a:gd name="T82" fmla="*/ 56 w 1032"/>
              <a:gd name="T83" fmla="*/ 216 h 244"/>
              <a:gd name="T84" fmla="*/ 78 w 1032"/>
              <a:gd name="T85" fmla="*/ 232 h 244"/>
              <a:gd name="T86" fmla="*/ 118 w 1032"/>
              <a:gd name="T87" fmla="*/ 236 h 244"/>
              <a:gd name="T88" fmla="*/ 144 w 1032"/>
              <a:gd name="T89" fmla="*/ 238 h 244"/>
              <a:gd name="T90" fmla="*/ 168 w 1032"/>
              <a:gd name="T91" fmla="*/ 240 h 244"/>
              <a:gd name="T92" fmla="*/ 200 w 1032"/>
              <a:gd name="T93" fmla="*/ 242 h 244"/>
              <a:gd name="T94" fmla="*/ 246 w 1032"/>
              <a:gd name="T95" fmla="*/ 244 h 244"/>
              <a:gd name="T96" fmla="*/ 306 w 1032"/>
              <a:gd name="T97" fmla="*/ 238 h 244"/>
              <a:gd name="T98" fmla="*/ 362 w 1032"/>
              <a:gd name="T99" fmla="*/ 238 h 244"/>
              <a:gd name="T100" fmla="*/ 374 w 1032"/>
              <a:gd name="T101" fmla="*/ 238 h 244"/>
              <a:gd name="T102" fmla="*/ 522 w 1032"/>
              <a:gd name="T103" fmla="*/ 238 h 244"/>
              <a:gd name="T104" fmla="*/ 582 w 1032"/>
              <a:gd name="T105" fmla="*/ 236 h 244"/>
              <a:gd name="T106" fmla="*/ 848 w 1032"/>
              <a:gd name="T107" fmla="*/ 234 h 244"/>
              <a:gd name="T108" fmla="*/ 922 w 1032"/>
              <a:gd name="T109" fmla="*/ 232 h 244"/>
              <a:gd name="T110" fmla="*/ 880 w 1032"/>
              <a:gd name="T111" fmla="*/ 230 h 244"/>
              <a:gd name="T112" fmla="*/ 858 w 1032"/>
              <a:gd name="T113" fmla="*/ 230 h 244"/>
              <a:gd name="T114" fmla="*/ 854 w 1032"/>
              <a:gd name="T115" fmla="*/ 228 h 244"/>
              <a:gd name="T116" fmla="*/ 920 w 1032"/>
              <a:gd name="T117" fmla="*/ 228 h 244"/>
              <a:gd name="T118" fmla="*/ 992 w 1032"/>
              <a:gd name="T119" fmla="*/ 226 h 244"/>
              <a:gd name="T120" fmla="*/ 1032 w 1032"/>
              <a:gd name="T121" fmla="*/ 208 h 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032" h="244">
                <a:moveTo>
                  <a:pt x="1032" y="172"/>
                </a:moveTo>
                <a:lnTo>
                  <a:pt x="1032" y="172"/>
                </a:lnTo>
                <a:lnTo>
                  <a:pt x="964" y="174"/>
                </a:lnTo>
                <a:lnTo>
                  <a:pt x="964" y="174"/>
                </a:lnTo>
                <a:lnTo>
                  <a:pt x="966" y="170"/>
                </a:lnTo>
                <a:lnTo>
                  <a:pt x="970" y="166"/>
                </a:lnTo>
                <a:lnTo>
                  <a:pt x="970" y="166"/>
                </a:lnTo>
                <a:lnTo>
                  <a:pt x="976" y="164"/>
                </a:lnTo>
                <a:lnTo>
                  <a:pt x="978" y="162"/>
                </a:lnTo>
                <a:lnTo>
                  <a:pt x="982" y="158"/>
                </a:lnTo>
                <a:lnTo>
                  <a:pt x="982" y="158"/>
                </a:lnTo>
                <a:lnTo>
                  <a:pt x="980" y="154"/>
                </a:lnTo>
                <a:lnTo>
                  <a:pt x="980" y="152"/>
                </a:lnTo>
                <a:lnTo>
                  <a:pt x="982" y="150"/>
                </a:lnTo>
                <a:lnTo>
                  <a:pt x="982" y="150"/>
                </a:lnTo>
                <a:lnTo>
                  <a:pt x="984" y="148"/>
                </a:lnTo>
                <a:lnTo>
                  <a:pt x="988" y="146"/>
                </a:lnTo>
                <a:lnTo>
                  <a:pt x="988" y="146"/>
                </a:lnTo>
                <a:lnTo>
                  <a:pt x="996" y="140"/>
                </a:lnTo>
                <a:lnTo>
                  <a:pt x="998" y="136"/>
                </a:lnTo>
                <a:lnTo>
                  <a:pt x="996" y="136"/>
                </a:lnTo>
                <a:lnTo>
                  <a:pt x="992" y="134"/>
                </a:lnTo>
                <a:lnTo>
                  <a:pt x="992" y="134"/>
                </a:lnTo>
                <a:lnTo>
                  <a:pt x="994" y="134"/>
                </a:lnTo>
                <a:lnTo>
                  <a:pt x="996" y="132"/>
                </a:lnTo>
                <a:lnTo>
                  <a:pt x="1002" y="132"/>
                </a:lnTo>
                <a:lnTo>
                  <a:pt x="1008" y="130"/>
                </a:lnTo>
                <a:lnTo>
                  <a:pt x="1010" y="130"/>
                </a:lnTo>
                <a:lnTo>
                  <a:pt x="1012" y="128"/>
                </a:lnTo>
                <a:lnTo>
                  <a:pt x="1012" y="128"/>
                </a:lnTo>
                <a:lnTo>
                  <a:pt x="1004" y="126"/>
                </a:lnTo>
                <a:lnTo>
                  <a:pt x="986" y="126"/>
                </a:lnTo>
                <a:lnTo>
                  <a:pt x="958" y="126"/>
                </a:lnTo>
                <a:lnTo>
                  <a:pt x="958" y="126"/>
                </a:lnTo>
                <a:lnTo>
                  <a:pt x="960" y="124"/>
                </a:lnTo>
                <a:lnTo>
                  <a:pt x="960" y="122"/>
                </a:lnTo>
                <a:lnTo>
                  <a:pt x="966" y="122"/>
                </a:lnTo>
                <a:lnTo>
                  <a:pt x="970" y="124"/>
                </a:lnTo>
                <a:lnTo>
                  <a:pt x="974" y="122"/>
                </a:lnTo>
                <a:lnTo>
                  <a:pt x="974" y="122"/>
                </a:lnTo>
                <a:lnTo>
                  <a:pt x="972" y="120"/>
                </a:lnTo>
                <a:lnTo>
                  <a:pt x="970" y="120"/>
                </a:lnTo>
                <a:lnTo>
                  <a:pt x="964" y="120"/>
                </a:lnTo>
                <a:lnTo>
                  <a:pt x="956" y="118"/>
                </a:lnTo>
                <a:lnTo>
                  <a:pt x="952" y="118"/>
                </a:lnTo>
                <a:lnTo>
                  <a:pt x="952" y="118"/>
                </a:lnTo>
                <a:lnTo>
                  <a:pt x="954" y="114"/>
                </a:lnTo>
                <a:lnTo>
                  <a:pt x="952" y="114"/>
                </a:lnTo>
                <a:lnTo>
                  <a:pt x="950" y="112"/>
                </a:lnTo>
                <a:lnTo>
                  <a:pt x="950" y="112"/>
                </a:lnTo>
                <a:lnTo>
                  <a:pt x="956" y="108"/>
                </a:lnTo>
                <a:lnTo>
                  <a:pt x="960" y="106"/>
                </a:lnTo>
                <a:lnTo>
                  <a:pt x="972" y="104"/>
                </a:lnTo>
                <a:lnTo>
                  <a:pt x="984" y="102"/>
                </a:lnTo>
                <a:lnTo>
                  <a:pt x="994" y="98"/>
                </a:lnTo>
                <a:lnTo>
                  <a:pt x="994" y="98"/>
                </a:lnTo>
                <a:lnTo>
                  <a:pt x="990" y="96"/>
                </a:lnTo>
                <a:lnTo>
                  <a:pt x="982" y="96"/>
                </a:lnTo>
                <a:lnTo>
                  <a:pt x="968" y="100"/>
                </a:lnTo>
                <a:lnTo>
                  <a:pt x="968" y="100"/>
                </a:lnTo>
                <a:lnTo>
                  <a:pt x="946" y="100"/>
                </a:lnTo>
                <a:lnTo>
                  <a:pt x="936" y="100"/>
                </a:lnTo>
                <a:lnTo>
                  <a:pt x="930" y="98"/>
                </a:lnTo>
                <a:lnTo>
                  <a:pt x="928" y="96"/>
                </a:lnTo>
                <a:lnTo>
                  <a:pt x="928" y="96"/>
                </a:lnTo>
                <a:lnTo>
                  <a:pt x="932" y="94"/>
                </a:lnTo>
                <a:lnTo>
                  <a:pt x="942" y="94"/>
                </a:lnTo>
                <a:lnTo>
                  <a:pt x="950" y="92"/>
                </a:lnTo>
                <a:lnTo>
                  <a:pt x="952" y="92"/>
                </a:lnTo>
                <a:lnTo>
                  <a:pt x="952" y="92"/>
                </a:lnTo>
                <a:lnTo>
                  <a:pt x="952" y="90"/>
                </a:lnTo>
                <a:lnTo>
                  <a:pt x="950" y="90"/>
                </a:lnTo>
                <a:lnTo>
                  <a:pt x="940" y="90"/>
                </a:lnTo>
                <a:lnTo>
                  <a:pt x="930" y="90"/>
                </a:lnTo>
                <a:lnTo>
                  <a:pt x="928" y="88"/>
                </a:lnTo>
                <a:lnTo>
                  <a:pt x="926" y="86"/>
                </a:lnTo>
                <a:lnTo>
                  <a:pt x="926" y="86"/>
                </a:lnTo>
                <a:lnTo>
                  <a:pt x="928" y="86"/>
                </a:lnTo>
                <a:lnTo>
                  <a:pt x="928" y="84"/>
                </a:lnTo>
                <a:lnTo>
                  <a:pt x="928" y="80"/>
                </a:lnTo>
                <a:lnTo>
                  <a:pt x="928" y="80"/>
                </a:lnTo>
                <a:lnTo>
                  <a:pt x="928" y="82"/>
                </a:lnTo>
                <a:lnTo>
                  <a:pt x="924" y="82"/>
                </a:lnTo>
                <a:lnTo>
                  <a:pt x="920" y="80"/>
                </a:lnTo>
                <a:lnTo>
                  <a:pt x="918" y="78"/>
                </a:lnTo>
                <a:lnTo>
                  <a:pt x="918" y="78"/>
                </a:lnTo>
                <a:lnTo>
                  <a:pt x="920" y="78"/>
                </a:lnTo>
                <a:lnTo>
                  <a:pt x="922" y="76"/>
                </a:lnTo>
                <a:lnTo>
                  <a:pt x="922" y="76"/>
                </a:lnTo>
                <a:lnTo>
                  <a:pt x="920" y="74"/>
                </a:lnTo>
                <a:lnTo>
                  <a:pt x="914" y="74"/>
                </a:lnTo>
                <a:lnTo>
                  <a:pt x="904" y="72"/>
                </a:lnTo>
                <a:lnTo>
                  <a:pt x="904" y="72"/>
                </a:lnTo>
                <a:lnTo>
                  <a:pt x="906" y="70"/>
                </a:lnTo>
                <a:lnTo>
                  <a:pt x="910" y="68"/>
                </a:lnTo>
                <a:lnTo>
                  <a:pt x="922" y="64"/>
                </a:lnTo>
                <a:lnTo>
                  <a:pt x="942" y="60"/>
                </a:lnTo>
                <a:lnTo>
                  <a:pt x="942" y="60"/>
                </a:lnTo>
                <a:lnTo>
                  <a:pt x="970" y="56"/>
                </a:lnTo>
                <a:lnTo>
                  <a:pt x="970" y="56"/>
                </a:lnTo>
                <a:lnTo>
                  <a:pt x="984" y="56"/>
                </a:lnTo>
                <a:lnTo>
                  <a:pt x="984" y="56"/>
                </a:lnTo>
                <a:lnTo>
                  <a:pt x="990" y="56"/>
                </a:lnTo>
                <a:lnTo>
                  <a:pt x="998" y="54"/>
                </a:lnTo>
                <a:lnTo>
                  <a:pt x="998" y="54"/>
                </a:lnTo>
                <a:lnTo>
                  <a:pt x="998" y="54"/>
                </a:lnTo>
                <a:lnTo>
                  <a:pt x="998" y="52"/>
                </a:lnTo>
                <a:lnTo>
                  <a:pt x="996" y="52"/>
                </a:lnTo>
                <a:lnTo>
                  <a:pt x="996" y="52"/>
                </a:lnTo>
                <a:lnTo>
                  <a:pt x="1002" y="46"/>
                </a:lnTo>
                <a:lnTo>
                  <a:pt x="1010" y="42"/>
                </a:lnTo>
                <a:lnTo>
                  <a:pt x="1010" y="42"/>
                </a:lnTo>
                <a:lnTo>
                  <a:pt x="1022" y="42"/>
                </a:lnTo>
                <a:lnTo>
                  <a:pt x="1026" y="42"/>
                </a:lnTo>
                <a:lnTo>
                  <a:pt x="1032" y="40"/>
                </a:lnTo>
                <a:lnTo>
                  <a:pt x="1032" y="40"/>
                </a:lnTo>
                <a:lnTo>
                  <a:pt x="1026" y="38"/>
                </a:lnTo>
                <a:lnTo>
                  <a:pt x="1016" y="36"/>
                </a:lnTo>
                <a:lnTo>
                  <a:pt x="1000" y="36"/>
                </a:lnTo>
                <a:lnTo>
                  <a:pt x="1000" y="36"/>
                </a:lnTo>
                <a:lnTo>
                  <a:pt x="970" y="36"/>
                </a:lnTo>
                <a:lnTo>
                  <a:pt x="970" y="36"/>
                </a:lnTo>
                <a:lnTo>
                  <a:pt x="944" y="32"/>
                </a:lnTo>
                <a:lnTo>
                  <a:pt x="916" y="30"/>
                </a:lnTo>
                <a:lnTo>
                  <a:pt x="916" y="30"/>
                </a:lnTo>
                <a:lnTo>
                  <a:pt x="870" y="22"/>
                </a:lnTo>
                <a:lnTo>
                  <a:pt x="822" y="16"/>
                </a:lnTo>
                <a:lnTo>
                  <a:pt x="822" y="16"/>
                </a:lnTo>
                <a:lnTo>
                  <a:pt x="714" y="8"/>
                </a:lnTo>
                <a:lnTo>
                  <a:pt x="714" y="8"/>
                </a:lnTo>
                <a:lnTo>
                  <a:pt x="650" y="2"/>
                </a:lnTo>
                <a:lnTo>
                  <a:pt x="588" y="0"/>
                </a:lnTo>
                <a:lnTo>
                  <a:pt x="588" y="0"/>
                </a:lnTo>
                <a:lnTo>
                  <a:pt x="500" y="0"/>
                </a:lnTo>
                <a:lnTo>
                  <a:pt x="416" y="2"/>
                </a:lnTo>
                <a:lnTo>
                  <a:pt x="416" y="2"/>
                </a:lnTo>
                <a:lnTo>
                  <a:pt x="358" y="2"/>
                </a:lnTo>
                <a:lnTo>
                  <a:pt x="328" y="2"/>
                </a:lnTo>
                <a:lnTo>
                  <a:pt x="300" y="6"/>
                </a:lnTo>
                <a:lnTo>
                  <a:pt x="300" y="6"/>
                </a:lnTo>
                <a:lnTo>
                  <a:pt x="248" y="10"/>
                </a:lnTo>
                <a:lnTo>
                  <a:pt x="194" y="14"/>
                </a:lnTo>
                <a:lnTo>
                  <a:pt x="140" y="18"/>
                </a:lnTo>
                <a:lnTo>
                  <a:pt x="88" y="26"/>
                </a:lnTo>
                <a:lnTo>
                  <a:pt x="88" y="26"/>
                </a:lnTo>
                <a:lnTo>
                  <a:pt x="72" y="28"/>
                </a:lnTo>
                <a:lnTo>
                  <a:pt x="52" y="36"/>
                </a:lnTo>
                <a:lnTo>
                  <a:pt x="44" y="40"/>
                </a:lnTo>
                <a:lnTo>
                  <a:pt x="38" y="44"/>
                </a:lnTo>
                <a:lnTo>
                  <a:pt x="38" y="48"/>
                </a:lnTo>
                <a:lnTo>
                  <a:pt x="38" y="50"/>
                </a:lnTo>
                <a:lnTo>
                  <a:pt x="38" y="52"/>
                </a:lnTo>
                <a:lnTo>
                  <a:pt x="42" y="56"/>
                </a:lnTo>
                <a:lnTo>
                  <a:pt x="42" y="56"/>
                </a:lnTo>
                <a:lnTo>
                  <a:pt x="48" y="58"/>
                </a:lnTo>
                <a:lnTo>
                  <a:pt x="54" y="58"/>
                </a:lnTo>
                <a:lnTo>
                  <a:pt x="54" y="58"/>
                </a:lnTo>
                <a:lnTo>
                  <a:pt x="58" y="66"/>
                </a:lnTo>
                <a:lnTo>
                  <a:pt x="60" y="72"/>
                </a:lnTo>
                <a:lnTo>
                  <a:pt x="60" y="72"/>
                </a:lnTo>
                <a:lnTo>
                  <a:pt x="62" y="76"/>
                </a:lnTo>
                <a:lnTo>
                  <a:pt x="60" y="80"/>
                </a:lnTo>
                <a:lnTo>
                  <a:pt x="60" y="80"/>
                </a:lnTo>
                <a:lnTo>
                  <a:pt x="54" y="80"/>
                </a:lnTo>
                <a:lnTo>
                  <a:pt x="48" y="80"/>
                </a:lnTo>
                <a:lnTo>
                  <a:pt x="48" y="80"/>
                </a:lnTo>
                <a:lnTo>
                  <a:pt x="48" y="82"/>
                </a:lnTo>
                <a:lnTo>
                  <a:pt x="48" y="82"/>
                </a:lnTo>
                <a:lnTo>
                  <a:pt x="54" y="84"/>
                </a:lnTo>
                <a:lnTo>
                  <a:pt x="62" y="82"/>
                </a:lnTo>
                <a:lnTo>
                  <a:pt x="62" y="82"/>
                </a:lnTo>
                <a:lnTo>
                  <a:pt x="62" y="84"/>
                </a:lnTo>
                <a:lnTo>
                  <a:pt x="60" y="86"/>
                </a:lnTo>
                <a:lnTo>
                  <a:pt x="56" y="86"/>
                </a:lnTo>
                <a:lnTo>
                  <a:pt x="50" y="86"/>
                </a:lnTo>
                <a:lnTo>
                  <a:pt x="46" y="88"/>
                </a:lnTo>
                <a:lnTo>
                  <a:pt x="46" y="88"/>
                </a:lnTo>
                <a:lnTo>
                  <a:pt x="62" y="88"/>
                </a:lnTo>
                <a:lnTo>
                  <a:pt x="72" y="90"/>
                </a:lnTo>
                <a:lnTo>
                  <a:pt x="74" y="92"/>
                </a:lnTo>
                <a:lnTo>
                  <a:pt x="76" y="94"/>
                </a:lnTo>
                <a:lnTo>
                  <a:pt x="76" y="94"/>
                </a:lnTo>
                <a:lnTo>
                  <a:pt x="74" y="96"/>
                </a:lnTo>
                <a:lnTo>
                  <a:pt x="72" y="96"/>
                </a:lnTo>
                <a:lnTo>
                  <a:pt x="66" y="96"/>
                </a:lnTo>
                <a:lnTo>
                  <a:pt x="62" y="96"/>
                </a:lnTo>
                <a:lnTo>
                  <a:pt x="58" y="96"/>
                </a:lnTo>
                <a:lnTo>
                  <a:pt x="58" y="98"/>
                </a:lnTo>
                <a:lnTo>
                  <a:pt x="58" y="98"/>
                </a:lnTo>
                <a:lnTo>
                  <a:pt x="64" y="98"/>
                </a:lnTo>
                <a:lnTo>
                  <a:pt x="72" y="100"/>
                </a:lnTo>
                <a:lnTo>
                  <a:pt x="72" y="100"/>
                </a:lnTo>
                <a:lnTo>
                  <a:pt x="58" y="102"/>
                </a:lnTo>
                <a:lnTo>
                  <a:pt x="42" y="102"/>
                </a:lnTo>
                <a:lnTo>
                  <a:pt x="42" y="102"/>
                </a:lnTo>
                <a:lnTo>
                  <a:pt x="44" y="104"/>
                </a:lnTo>
                <a:lnTo>
                  <a:pt x="46" y="104"/>
                </a:lnTo>
                <a:lnTo>
                  <a:pt x="48" y="108"/>
                </a:lnTo>
                <a:lnTo>
                  <a:pt x="48" y="108"/>
                </a:lnTo>
                <a:lnTo>
                  <a:pt x="48" y="110"/>
                </a:lnTo>
                <a:lnTo>
                  <a:pt x="46" y="110"/>
                </a:lnTo>
                <a:lnTo>
                  <a:pt x="38" y="110"/>
                </a:lnTo>
                <a:lnTo>
                  <a:pt x="34" y="110"/>
                </a:lnTo>
                <a:lnTo>
                  <a:pt x="34" y="112"/>
                </a:lnTo>
                <a:lnTo>
                  <a:pt x="34" y="116"/>
                </a:lnTo>
                <a:lnTo>
                  <a:pt x="34" y="116"/>
                </a:lnTo>
                <a:lnTo>
                  <a:pt x="38" y="120"/>
                </a:lnTo>
                <a:lnTo>
                  <a:pt x="44" y="122"/>
                </a:lnTo>
                <a:lnTo>
                  <a:pt x="50" y="122"/>
                </a:lnTo>
                <a:lnTo>
                  <a:pt x="56" y="124"/>
                </a:lnTo>
                <a:lnTo>
                  <a:pt x="56" y="124"/>
                </a:lnTo>
                <a:lnTo>
                  <a:pt x="52" y="128"/>
                </a:lnTo>
                <a:lnTo>
                  <a:pt x="52" y="134"/>
                </a:lnTo>
                <a:lnTo>
                  <a:pt x="52" y="134"/>
                </a:lnTo>
                <a:lnTo>
                  <a:pt x="54" y="136"/>
                </a:lnTo>
                <a:lnTo>
                  <a:pt x="56" y="138"/>
                </a:lnTo>
                <a:lnTo>
                  <a:pt x="56" y="138"/>
                </a:lnTo>
                <a:lnTo>
                  <a:pt x="54" y="142"/>
                </a:lnTo>
                <a:lnTo>
                  <a:pt x="54" y="142"/>
                </a:lnTo>
                <a:lnTo>
                  <a:pt x="48" y="144"/>
                </a:lnTo>
                <a:lnTo>
                  <a:pt x="42" y="144"/>
                </a:lnTo>
                <a:lnTo>
                  <a:pt x="30" y="144"/>
                </a:lnTo>
                <a:lnTo>
                  <a:pt x="30" y="144"/>
                </a:lnTo>
                <a:lnTo>
                  <a:pt x="16" y="144"/>
                </a:lnTo>
                <a:lnTo>
                  <a:pt x="10" y="144"/>
                </a:lnTo>
                <a:lnTo>
                  <a:pt x="4" y="148"/>
                </a:lnTo>
                <a:lnTo>
                  <a:pt x="4" y="148"/>
                </a:lnTo>
                <a:lnTo>
                  <a:pt x="0" y="152"/>
                </a:lnTo>
                <a:lnTo>
                  <a:pt x="0" y="152"/>
                </a:lnTo>
                <a:lnTo>
                  <a:pt x="0" y="158"/>
                </a:lnTo>
                <a:lnTo>
                  <a:pt x="0" y="164"/>
                </a:lnTo>
                <a:lnTo>
                  <a:pt x="0" y="164"/>
                </a:lnTo>
                <a:lnTo>
                  <a:pt x="4" y="164"/>
                </a:lnTo>
                <a:lnTo>
                  <a:pt x="6" y="164"/>
                </a:lnTo>
                <a:lnTo>
                  <a:pt x="12" y="164"/>
                </a:lnTo>
                <a:lnTo>
                  <a:pt x="12" y="164"/>
                </a:lnTo>
                <a:lnTo>
                  <a:pt x="14" y="168"/>
                </a:lnTo>
                <a:lnTo>
                  <a:pt x="14" y="172"/>
                </a:lnTo>
                <a:lnTo>
                  <a:pt x="14" y="174"/>
                </a:lnTo>
                <a:lnTo>
                  <a:pt x="14" y="178"/>
                </a:lnTo>
                <a:lnTo>
                  <a:pt x="14" y="178"/>
                </a:lnTo>
                <a:lnTo>
                  <a:pt x="24" y="190"/>
                </a:lnTo>
                <a:lnTo>
                  <a:pt x="24" y="190"/>
                </a:lnTo>
                <a:lnTo>
                  <a:pt x="30" y="196"/>
                </a:lnTo>
                <a:lnTo>
                  <a:pt x="30" y="196"/>
                </a:lnTo>
                <a:lnTo>
                  <a:pt x="32" y="200"/>
                </a:lnTo>
                <a:lnTo>
                  <a:pt x="36" y="206"/>
                </a:lnTo>
                <a:lnTo>
                  <a:pt x="36" y="206"/>
                </a:lnTo>
                <a:lnTo>
                  <a:pt x="40" y="208"/>
                </a:lnTo>
                <a:lnTo>
                  <a:pt x="46" y="210"/>
                </a:lnTo>
                <a:lnTo>
                  <a:pt x="56" y="216"/>
                </a:lnTo>
                <a:lnTo>
                  <a:pt x="56" y="216"/>
                </a:lnTo>
                <a:lnTo>
                  <a:pt x="66" y="226"/>
                </a:lnTo>
                <a:lnTo>
                  <a:pt x="66" y="226"/>
                </a:lnTo>
                <a:lnTo>
                  <a:pt x="70" y="228"/>
                </a:lnTo>
                <a:lnTo>
                  <a:pt x="70" y="230"/>
                </a:lnTo>
                <a:lnTo>
                  <a:pt x="78" y="232"/>
                </a:lnTo>
                <a:lnTo>
                  <a:pt x="78" y="232"/>
                </a:lnTo>
                <a:lnTo>
                  <a:pt x="80" y="228"/>
                </a:lnTo>
                <a:lnTo>
                  <a:pt x="80" y="228"/>
                </a:lnTo>
                <a:lnTo>
                  <a:pt x="114" y="236"/>
                </a:lnTo>
                <a:lnTo>
                  <a:pt x="114" y="236"/>
                </a:lnTo>
                <a:lnTo>
                  <a:pt x="116" y="236"/>
                </a:lnTo>
                <a:lnTo>
                  <a:pt x="118" y="236"/>
                </a:lnTo>
                <a:lnTo>
                  <a:pt x="120" y="234"/>
                </a:lnTo>
                <a:lnTo>
                  <a:pt x="120" y="234"/>
                </a:lnTo>
                <a:lnTo>
                  <a:pt x="130" y="234"/>
                </a:lnTo>
                <a:lnTo>
                  <a:pt x="140" y="238"/>
                </a:lnTo>
                <a:lnTo>
                  <a:pt x="140" y="238"/>
                </a:lnTo>
                <a:lnTo>
                  <a:pt x="144" y="238"/>
                </a:lnTo>
                <a:lnTo>
                  <a:pt x="150" y="238"/>
                </a:lnTo>
                <a:lnTo>
                  <a:pt x="150" y="238"/>
                </a:lnTo>
                <a:lnTo>
                  <a:pt x="154" y="238"/>
                </a:lnTo>
                <a:lnTo>
                  <a:pt x="158" y="238"/>
                </a:lnTo>
                <a:lnTo>
                  <a:pt x="168" y="240"/>
                </a:lnTo>
                <a:lnTo>
                  <a:pt x="168" y="240"/>
                </a:lnTo>
                <a:lnTo>
                  <a:pt x="184" y="242"/>
                </a:lnTo>
                <a:lnTo>
                  <a:pt x="194" y="242"/>
                </a:lnTo>
                <a:lnTo>
                  <a:pt x="200" y="240"/>
                </a:lnTo>
                <a:lnTo>
                  <a:pt x="200" y="240"/>
                </a:lnTo>
                <a:lnTo>
                  <a:pt x="198" y="242"/>
                </a:lnTo>
                <a:lnTo>
                  <a:pt x="200" y="242"/>
                </a:lnTo>
                <a:lnTo>
                  <a:pt x="206" y="244"/>
                </a:lnTo>
                <a:lnTo>
                  <a:pt x="218" y="242"/>
                </a:lnTo>
                <a:lnTo>
                  <a:pt x="218" y="242"/>
                </a:lnTo>
                <a:lnTo>
                  <a:pt x="234" y="242"/>
                </a:lnTo>
                <a:lnTo>
                  <a:pt x="242" y="242"/>
                </a:lnTo>
                <a:lnTo>
                  <a:pt x="246" y="244"/>
                </a:lnTo>
                <a:lnTo>
                  <a:pt x="246" y="244"/>
                </a:lnTo>
                <a:lnTo>
                  <a:pt x="252" y="242"/>
                </a:lnTo>
                <a:lnTo>
                  <a:pt x="262" y="240"/>
                </a:lnTo>
                <a:lnTo>
                  <a:pt x="280" y="238"/>
                </a:lnTo>
                <a:lnTo>
                  <a:pt x="280" y="238"/>
                </a:lnTo>
                <a:lnTo>
                  <a:pt x="306" y="238"/>
                </a:lnTo>
                <a:lnTo>
                  <a:pt x="306" y="238"/>
                </a:lnTo>
                <a:lnTo>
                  <a:pt x="324" y="236"/>
                </a:lnTo>
                <a:lnTo>
                  <a:pt x="340" y="238"/>
                </a:lnTo>
                <a:lnTo>
                  <a:pt x="340" y="238"/>
                </a:lnTo>
                <a:lnTo>
                  <a:pt x="354" y="240"/>
                </a:lnTo>
                <a:lnTo>
                  <a:pt x="362" y="238"/>
                </a:lnTo>
                <a:lnTo>
                  <a:pt x="366" y="238"/>
                </a:lnTo>
                <a:lnTo>
                  <a:pt x="366" y="238"/>
                </a:lnTo>
                <a:lnTo>
                  <a:pt x="370" y="236"/>
                </a:lnTo>
                <a:lnTo>
                  <a:pt x="370" y="236"/>
                </a:lnTo>
                <a:lnTo>
                  <a:pt x="374" y="238"/>
                </a:lnTo>
                <a:lnTo>
                  <a:pt x="374" y="238"/>
                </a:lnTo>
                <a:lnTo>
                  <a:pt x="382" y="238"/>
                </a:lnTo>
                <a:lnTo>
                  <a:pt x="390" y="238"/>
                </a:lnTo>
                <a:lnTo>
                  <a:pt x="390" y="238"/>
                </a:lnTo>
                <a:lnTo>
                  <a:pt x="450" y="236"/>
                </a:lnTo>
                <a:lnTo>
                  <a:pt x="450" y="236"/>
                </a:lnTo>
                <a:lnTo>
                  <a:pt x="522" y="238"/>
                </a:lnTo>
                <a:lnTo>
                  <a:pt x="522" y="238"/>
                </a:lnTo>
                <a:lnTo>
                  <a:pt x="536" y="236"/>
                </a:lnTo>
                <a:lnTo>
                  <a:pt x="550" y="238"/>
                </a:lnTo>
                <a:lnTo>
                  <a:pt x="550" y="238"/>
                </a:lnTo>
                <a:lnTo>
                  <a:pt x="568" y="238"/>
                </a:lnTo>
                <a:lnTo>
                  <a:pt x="582" y="236"/>
                </a:lnTo>
                <a:lnTo>
                  <a:pt x="582" y="236"/>
                </a:lnTo>
                <a:lnTo>
                  <a:pt x="668" y="236"/>
                </a:lnTo>
                <a:lnTo>
                  <a:pt x="758" y="234"/>
                </a:lnTo>
                <a:lnTo>
                  <a:pt x="758" y="234"/>
                </a:lnTo>
                <a:lnTo>
                  <a:pt x="802" y="234"/>
                </a:lnTo>
                <a:lnTo>
                  <a:pt x="848" y="234"/>
                </a:lnTo>
                <a:lnTo>
                  <a:pt x="848" y="234"/>
                </a:lnTo>
                <a:lnTo>
                  <a:pt x="892" y="236"/>
                </a:lnTo>
                <a:lnTo>
                  <a:pt x="920" y="236"/>
                </a:lnTo>
                <a:lnTo>
                  <a:pt x="932" y="234"/>
                </a:lnTo>
                <a:lnTo>
                  <a:pt x="932" y="234"/>
                </a:lnTo>
                <a:lnTo>
                  <a:pt x="922" y="232"/>
                </a:lnTo>
                <a:lnTo>
                  <a:pt x="912" y="232"/>
                </a:lnTo>
                <a:lnTo>
                  <a:pt x="912" y="232"/>
                </a:lnTo>
                <a:lnTo>
                  <a:pt x="906" y="232"/>
                </a:lnTo>
                <a:lnTo>
                  <a:pt x="898" y="232"/>
                </a:lnTo>
                <a:lnTo>
                  <a:pt x="898" y="232"/>
                </a:lnTo>
                <a:lnTo>
                  <a:pt x="880" y="230"/>
                </a:lnTo>
                <a:lnTo>
                  <a:pt x="880" y="230"/>
                </a:lnTo>
                <a:lnTo>
                  <a:pt x="868" y="232"/>
                </a:lnTo>
                <a:lnTo>
                  <a:pt x="868" y="232"/>
                </a:lnTo>
                <a:lnTo>
                  <a:pt x="860" y="230"/>
                </a:lnTo>
                <a:lnTo>
                  <a:pt x="860" y="230"/>
                </a:lnTo>
                <a:lnTo>
                  <a:pt x="858" y="230"/>
                </a:lnTo>
                <a:lnTo>
                  <a:pt x="858" y="230"/>
                </a:lnTo>
                <a:lnTo>
                  <a:pt x="856" y="232"/>
                </a:lnTo>
                <a:lnTo>
                  <a:pt x="856" y="232"/>
                </a:lnTo>
                <a:lnTo>
                  <a:pt x="856" y="232"/>
                </a:lnTo>
                <a:lnTo>
                  <a:pt x="854" y="230"/>
                </a:lnTo>
                <a:lnTo>
                  <a:pt x="854" y="228"/>
                </a:lnTo>
                <a:lnTo>
                  <a:pt x="854" y="228"/>
                </a:lnTo>
                <a:lnTo>
                  <a:pt x="856" y="228"/>
                </a:lnTo>
                <a:lnTo>
                  <a:pt x="864" y="226"/>
                </a:lnTo>
                <a:lnTo>
                  <a:pt x="886" y="226"/>
                </a:lnTo>
                <a:lnTo>
                  <a:pt x="920" y="228"/>
                </a:lnTo>
                <a:lnTo>
                  <a:pt x="920" y="228"/>
                </a:lnTo>
                <a:lnTo>
                  <a:pt x="930" y="226"/>
                </a:lnTo>
                <a:lnTo>
                  <a:pt x="930" y="226"/>
                </a:lnTo>
                <a:lnTo>
                  <a:pt x="946" y="226"/>
                </a:lnTo>
                <a:lnTo>
                  <a:pt x="946" y="226"/>
                </a:lnTo>
                <a:lnTo>
                  <a:pt x="968" y="228"/>
                </a:lnTo>
                <a:lnTo>
                  <a:pt x="992" y="226"/>
                </a:lnTo>
                <a:lnTo>
                  <a:pt x="992" y="226"/>
                </a:lnTo>
                <a:lnTo>
                  <a:pt x="1016" y="220"/>
                </a:lnTo>
                <a:lnTo>
                  <a:pt x="1030" y="214"/>
                </a:lnTo>
                <a:lnTo>
                  <a:pt x="1032" y="210"/>
                </a:lnTo>
                <a:lnTo>
                  <a:pt x="1032" y="208"/>
                </a:lnTo>
                <a:lnTo>
                  <a:pt x="1032" y="208"/>
                </a:lnTo>
                <a:lnTo>
                  <a:pt x="1022" y="208"/>
                </a:lnTo>
                <a:lnTo>
                  <a:pt x="1022" y="208"/>
                </a:lnTo>
                <a:lnTo>
                  <a:pt x="1028" y="188"/>
                </a:lnTo>
                <a:lnTo>
                  <a:pt x="1032" y="172"/>
                </a:lnTo>
                <a:lnTo>
                  <a:pt x="1032" y="172"/>
                </a:lnTo>
                <a:close/>
              </a:path>
            </a:pathLst>
          </a:custGeom>
          <a:gradFill flip="none" rotWithShape="1">
            <a:gsLst>
              <a:gs pos="22000">
                <a:srgbClr val="008080"/>
              </a:gs>
              <a:gs pos="75000">
                <a:schemeClr val="bg1"/>
              </a:gs>
            </a:gsLst>
            <a:path path="circle">
              <a:fillToRect l="100000" t="100000"/>
            </a:path>
            <a:tileRect r="-100000" b="-100000"/>
          </a:gradFill>
          <a:ln>
            <a:noFill/>
          </a:ln>
        </p:spPr>
        <p:txBody>
          <a:bodyPr vert="horz" wrap="square" lIns="91204" tIns="45604" rIns="91204" bIns="45604" numCol="1" anchor="t" anchorCtr="0" compatLnSpc="1">
            <a:prstTxWarp prst="textNoShape">
              <a:avLst/>
            </a:prstTxWarp>
          </a:bodyPr>
          <a:lstStyle/>
          <a:p>
            <a:pPr algn="ctr"/>
            <a:r>
              <a:rPr lang="ru-RU" sz="2000" b="1" u="sng" dirty="0" smtClean="0">
                <a:solidFill>
                  <a:srgbClr val="000000"/>
                </a:solidFill>
              </a:rPr>
              <a:t>ПРОФИЦИТНЫЙ</a:t>
            </a:r>
            <a:endParaRPr lang="ru-RU" sz="2000" b="1" u="sng" dirty="0">
              <a:solidFill>
                <a:srgbClr val="000000"/>
              </a:solidFill>
            </a:endParaRPr>
          </a:p>
        </p:txBody>
      </p:sp>
      <p:sp>
        <p:nvSpPr>
          <p:cNvPr id="18" name="Freeform 1259"/>
          <p:cNvSpPr>
            <a:spLocks/>
          </p:cNvSpPr>
          <p:nvPr/>
        </p:nvSpPr>
        <p:spPr bwMode="auto">
          <a:xfrm>
            <a:off x="2579343" y="2141757"/>
            <a:ext cx="3099023" cy="402885"/>
          </a:xfrm>
          <a:custGeom>
            <a:avLst/>
            <a:gdLst>
              <a:gd name="T0" fmla="*/ 970 w 1032"/>
              <a:gd name="T1" fmla="*/ 166 h 244"/>
              <a:gd name="T2" fmla="*/ 980 w 1032"/>
              <a:gd name="T3" fmla="*/ 154 h 244"/>
              <a:gd name="T4" fmla="*/ 988 w 1032"/>
              <a:gd name="T5" fmla="*/ 146 h 244"/>
              <a:gd name="T6" fmla="*/ 994 w 1032"/>
              <a:gd name="T7" fmla="*/ 134 h 244"/>
              <a:gd name="T8" fmla="*/ 1012 w 1032"/>
              <a:gd name="T9" fmla="*/ 128 h 244"/>
              <a:gd name="T10" fmla="*/ 960 w 1032"/>
              <a:gd name="T11" fmla="*/ 122 h 244"/>
              <a:gd name="T12" fmla="*/ 970 w 1032"/>
              <a:gd name="T13" fmla="*/ 120 h 244"/>
              <a:gd name="T14" fmla="*/ 952 w 1032"/>
              <a:gd name="T15" fmla="*/ 114 h 244"/>
              <a:gd name="T16" fmla="*/ 984 w 1032"/>
              <a:gd name="T17" fmla="*/ 102 h 244"/>
              <a:gd name="T18" fmla="*/ 968 w 1032"/>
              <a:gd name="T19" fmla="*/ 100 h 244"/>
              <a:gd name="T20" fmla="*/ 932 w 1032"/>
              <a:gd name="T21" fmla="*/ 94 h 244"/>
              <a:gd name="T22" fmla="*/ 950 w 1032"/>
              <a:gd name="T23" fmla="*/ 90 h 244"/>
              <a:gd name="T24" fmla="*/ 928 w 1032"/>
              <a:gd name="T25" fmla="*/ 86 h 244"/>
              <a:gd name="T26" fmla="*/ 920 w 1032"/>
              <a:gd name="T27" fmla="*/ 80 h 244"/>
              <a:gd name="T28" fmla="*/ 920 w 1032"/>
              <a:gd name="T29" fmla="*/ 74 h 244"/>
              <a:gd name="T30" fmla="*/ 922 w 1032"/>
              <a:gd name="T31" fmla="*/ 64 h 244"/>
              <a:gd name="T32" fmla="*/ 984 w 1032"/>
              <a:gd name="T33" fmla="*/ 56 h 244"/>
              <a:gd name="T34" fmla="*/ 996 w 1032"/>
              <a:gd name="T35" fmla="*/ 52 h 244"/>
              <a:gd name="T36" fmla="*/ 1026 w 1032"/>
              <a:gd name="T37" fmla="*/ 42 h 244"/>
              <a:gd name="T38" fmla="*/ 1000 w 1032"/>
              <a:gd name="T39" fmla="*/ 36 h 244"/>
              <a:gd name="T40" fmla="*/ 870 w 1032"/>
              <a:gd name="T41" fmla="*/ 22 h 244"/>
              <a:gd name="T42" fmla="*/ 588 w 1032"/>
              <a:gd name="T43" fmla="*/ 0 h 244"/>
              <a:gd name="T44" fmla="*/ 328 w 1032"/>
              <a:gd name="T45" fmla="*/ 2 h 244"/>
              <a:gd name="T46" fmla="*/ 88 w 1032"/>
              <a:gd name="T47" fmla="*/ 26 h 244"/>
              <a:gd name="T48" fmla="*/ 38 w 1032"/>
              <a:gd name="T49" fmla="*/ 48 h 244"/>
              <a:gd name="T50" fmla="*/ 54 w 1032"/>
              <a:gd name="T51" fmla="*/ 58 h 244"/>
              <a:gd name="T52" fmla="*/ 60 w 1032"/>
              <a:gd name="T53" fmla="*/ 80 h 244"/>
              <a:gd name="T54" fmla="*/ 48 w 1032"/>
              <a:gd name="T55" fmla="*/ 82 h 244"/>
              <a:gd name="T56" fmla="*/ 56 w 1032"/>
              <a:gd name="T57" fmla="*/ 86 h 244"/>
              <a:gd name="T58" fmla="*/ 74 w 1032"/>
              <a:gd name="T59" fmla="*/ 92 h 244"/>
              <a:gd name="T60" fmla="*/ 62 w 1032"/>
              <a:gd name="T61" fmla="*/ 96 h 244"/>
              <a:gd name="T62" fmla="*/ 72 w 1032"/>
              <a:gd name="T63" fmla="*/ 100 h 244"/>
              <a:gd name="T64" fmla="*/ 48 w 1032"/>
              <a:gd name="T65" fmla="*/ 108 h 244"/>
              <a:gd name="T66" fmla="*/ 34 w 1032"/>
              <a:gd name="T67" fmla="*/ 112 h 244"/>
              <a:gd name="T68" fmla="*/ 56 w 1032"/>
              <a:gd name="T69" fmla="*/ 124 h 244"/>
              <a:gd name="T70" fmla="*/ 56 w 1032"/>
              <a:gd name="T71" fmla="*/ 138 h 244"/>
              <a:gd name="T72" fmla="*/ 30 w 1032"/>
              <a:gd name="T73" fmla="*/ 144 h 244"/>
              <a:gd name="T74" fmla="*/ 0 w 1032"/>
              <a:gd name="T75" fmla="*/ 152 h 244"/>
              <a:gd name="T76" fmla="*/ 6 w 1032"/>
              <a:gd name="T77" fmla="*/ 164 h 244"/>
              <a:gd name="T78" fmla="*/ 14 w 1032"/>
              <a:gd name="T79" fmla="*/ 178 h 244"/>
              <a:gd name="T80" fmla="*/ 32 w 1032"/>
              <a:gd name="T81" fmla="*/ 200 h 244"/>
              <a:gd name="T82" fmla="*/ 56 w 1032"/>
              <a:gd name="T83" fmla="*/ 216 h 244"/>
              <a:gd name="T84" fmla="*/ 78 w 1032"/>
              <a:gd name="T85" fmla="*/ 232 h 244"/>
              <a:gd name="T86" fmla="*/ 118 w 1032"/>
              <a:gd name="T87" fmla="*/ 236 h 244"/>
              <a:gd name="T88" fmla="*/ 144 w 1032"/>
              <a:gd name="T89" fmla="*/ 238 h 244"/>
              <a:gd name="T90" fmla="*/ 168 w 1032"/>
              <a:gd name="T91" fmla="*/ 240 h 244"/>
              <a:gd name="T92" fmla="*/ 200 w 1032"/>
              <a:gd name="T93" fmla="*/ 242 h 244"/>
              <a:gd name="T94" fmla="*/ 246 w 1032"/>
              <a:gd name="T95" fmla="*/ 244 h 244"/>
              <a:gd name="T96" fmla="*/ 306 w 1032"/>
              <a:gd name="T97" fmla="*/ 238 h 244"/>
              <a:gd name="T98" fmla="*/ 362 w 1032"/>
              <a:gd name="T99" fmla="*/ 238 h 244"/>
              <a:gd name="T100" fmla="*/ 374 w 1032"/>
              <a:gd name="T101" fmla="*/ 238 h 244"/>
              <a:gd name="T102" fmla="*/ 522 w 1032"/>
              <a:gd name="T103" fmla="*/ 238 h 244"/>
              <a:gd name="T104" fmla="*/ 582 w 1032"/>
              <a:gd name="T105" fmla="*/ 236 h 244"/>
              <a:gd name="T106" fmla="*/ 848 w 1032"/>
              <a:gd name="T107" fmla="*/ 234 h 244"/>
              <a:gd name="T108" fmla="*/ 922 w 1032"/>
              <a:gd name="T109" fmla="*/ 232 h 244"/>
              <a:gd name="T110" fmla="*/ 880 w 1032"/>
              <a:gd name="T111" fmla="*/ 230 h 244"/>
              <a:gd name="T112" fmla="*/ 858 w 1032"/>
              <a:gd name="T113" fmla="*/ 230 h 244"/>
              <a:gd name="T114" fmla="*/ 854 w 1032"/>
              <a:gd name="T115" fmla="*/ 228 h 244"/>
              <a:gd name="T116" fmla="*/ 920 w 1032"/>
              <a:gd name="T117" fmla="*/ 228 h 244"/>
              <a:gd name="T118" fmla="*/ 992 w 1032"/>
              <a:gd name="T119" fmla="*/ 226 h 244"/>
              <a:gd name="T120" fmla="*/ 1032 w 1032"/>
              <a:gd name="T121" fmla="*/ 208 h 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032" h="244">
                <a:moveTo>
                  <a:pt x="1032" y="172"/>
                </a:moveTo>
                <a:lnTo>
                  <a:pt x="1032" y="172"/>
                </a:lnTo>
                <a:lnTo>
                  <a:pt x="964" y="174"/>
                </a:lnTo>
                <a:lnTo>
                  <a:pt x="964" y="174"/>
                </a:lnTo>
                <a:lnTo>
                  <a:pt x="966" y="170"/>
                </a:lnTo>
                <a:lnTo>
                  <a:pt x="970" y="166"/>
                </a:lnTo>
                <a:lnTo>
                  <a:pt x="970" y="166"/>
                </a:lnTo>
                <a:lnTo>
                  <a:pt x="976" y="164"/>
                </a:lnTo>
                <a:lnTo>
                  <a:pt x="978" y="162"/>
                </a:lnTo>
                <a:lnTo>
                  <a:pt x="982" y="158"/>
                </a:lnTo>
                <a:lnTo>
                  <a:pt x="982" y="158"/>
                </a:lnTo>
                <a:lnTo>
                  <a:pt x="980" y="154"/>
                </a:lnTo>
                <a:lnTo>
                  <a:pt x="980" y="152"/>
                </a:lnTo>
                <a:lnTo>
                  <a:pt x="982" y="150"/>
                </a:lnTo>
                <a:lnTo>
                  <a:pt x="982" y="150"/>
                </a:lnTo>
                <a:lnTo>
                  <a:pt x="984" y="148"/>
                </a:lnTo>
                <a:lnTo>
                  <a:pt x="988" y="146"/>
                </a:lnTo>
                <a:lnTo>
                  <a:pt x="988" y="146"/>
                </a:lnTo>
                <a:lnTo>
                  <a:pt x="996" y="140"/>
                </a:lnTo>
                <a:lnTo>
                  <a:pt x="998" y="136"/>
                </a:lnTo>
                <a:lnTo>
                  <a:pt x="996" y="136"/>
                </a:lnTo>
                <a:lnTo>
                  <a:pt x="992" y="134"/>
                </a:lnTo>
                <a:lnTo>
                  <a:pt x="992" y="134"/>
                </a:lnTo>
                <a:lnTo>
                  <a:pt x="994" y="134"/>
                </a:lnTo>
                <a:lnTo>
                  <a:pt x="996" y="132"/>
                </a:lnTo>
                <a:lnTo>
                  <a:pt x="1002" y="132"/>
                </a:lnTo>
                <a:lnTo>
                  <a:pt x="1008" y="130"/>
                </a:lnTo>
                <a:lnTo>
                  <a:pt x="1010" y="130"/>
                </a:lnTo>
                <a:lnTo>
                  <a:pt x="1012" y="128"/>
                </a:lnTo>
                <a:lnTo>
                  <a:pt x="1012" y="128"/>
                </a:lnTo>
                <a:lnTo>
                  <a:pt x="1004" y="126"/>
                </a:lnTo>
                <a:lnTo>
                  <a:pt x="986" y="126"/>
                </a:lnTo>
                <a:lnTo>
                  <a:pt x="958" y="126"/>
                </a:lnTo>
                <a:lnTo>
                  <a:pt x="958" y="126"/>
                </a:lnTo>
                <a:lnTo>
                  <a:pt x="960" y="124"/>
                </a:lnTo>
                <a:lnTo>
                  <a:pt x="960" y="122"/>
                </a:lnTo>
                <a:lnTo>
                  <a:pt x="966" y="122"/>
                </a:lnTo>
                <a:lnTo>
                  <a:pt x="970" y="124"/>
                </a:lnTo>
                <a:lnTo>
                  <a:pt x="974" y="122"/>
                </a:lnTo>
                <a:lnTo>
                  <a:pt x="974" y="122"/>
                </a:lnTo>
                <a:lnTo>
                  <a:pt x="972" y="120"/>
                </a:lnTo>
                <a:lnTo>
                  <a:pt x="970" y="120"/>
                </a:lnTo>
                <a:lnTo>
                  <a:pt x="964" y="120"/>
                </a:lnTo>
                <a:lnTo>
                  <a:pt x="956" y="118"/>
                </a:lnTo>
                <a:lnTo>
                  <a:pt x="952" y="118"/>
                </a:lnTo>
                <a:lnTo>
                  <a:pt x="952" y="118"/>
                </a:lnTo>
                <a:lnTo>
                  <a:pt x="954" y="114"/>
                </a:lnTo>
                <a:lnTo>
                  <a:pt x="952" y="114"/>
                </a:lnTo>
                <a:lnTo>
                  <a:pt x="950" y="112"/>
                </a:lnTo>
                <a:lnTo>
                  <a:pt x="950" y="112"/>
                </a:lnTo>
                <a:lnTo>
                  <a:pt x="956" y="108"/>
                </a:lnTo>
                <a:lnTo>
                  <a:pt x="960" y="106"/>
                </a:lnTo>
                <a:lnTo>
                  <a:pt x="972" y="104"/>
                </a:lnTo>
                <a:lnTo>
                  <a:pt x="984" y="102"/>
                </a:lnTo>
                <a:lnTo>
                  <a:pt x="994" y="98"/>
                </a:lnTo>
                <a:lnTo>
                  <a:pt x="994" y="98"/>
                </a:lnTo>
                <a:lnTo>
                  <a:pt x="990" y="96"/>
                </a:lnTo>
                <a:lnTo>
                  <a:pt x="982" y="96"/>
                </a:lnTo>
                <a:lnTo>
                  <a:pt x="968" y="100"/>
                </a:lnTo>
                <a:lnTo>
                  <a:pt x="968" y="100"/>
                </a:lnTo>
                <a:lnTo>
                  <a:pt x="946" y="100"/>
                </a:lnTo>
                <a:lnTo>
                  <a:pt x="936" y="100"/>
                </a:lnTo>
                <a:lnTo>
                  <a:pt x="930" y="98"/>
                </a:lnTo>
                <a:lnTo>
                  <a:pt x="928" y="96"/>
                </a:lnTo>
                <a:lnTo>
                  <a:pt x="928" y="96"/>
                </a:lnTo>
                <a:lnTo>
                  <a:pt x="932" y="94"/>
                </a:lnTo>
                <a:lnTo>
                  <a:pt x="942" y="94"/>
                </a:lnTo>
                <a:lnTo>
                  <a:pt x="950" y="92"/>
                </a:lnTo>
                <a:lnTo>
                  <a:pt x="952" y="92"/>
                </a:lnTo>
                <a:lnTo>
                  <a:pt x="952" y="92"/>
                </a:lnTo>
                <a:lnTo>
                  <a:pt x="952" y="90"/>
                </a:lnTo>
                <a:lnTo>
                  <a:pt x="950" y="90"/>
                </a:lnTo>
                <a:lnTo>
                  <a:pt x="940" y="90"/>
                </a:lnTo>
                <a:lnTo>
                  <a:pt x="930" y="90"/>
                </a:lnTo>
                <a:lnTo>
                  <a:pt x="928" y="88"/>
                </a:lnTo>
                <a:lnTo>
                  <a:pt x="926" y="86"/>
                </a:lnTo>
                <a:lnTo>
                  <a:pt x="926" y="86"/>
                </a:lnTo>
                <a:lnTo>
                  <a:pt x="928" y="86"/>
                </a:lnTo>
                <a:lnTo>
                  <a:pt x="928" y="84"/>
                </a:lnTo>
                <a:lnTo>
                  <a:pt x="928" y="80"/>
                </a:lnTo>
                <a:lnTo>
                  <a:pt x="928" y="80"/>
                </a:lnTo>
                <a:lnTo>
                  <a:pt x="928" y="82"/>
                </a:lnTo>
                <a:lnTo>
                  <a:pt x="924" y="82"/>
                </a:lnTo>
                <a:lnTo>
                  <a:pt x="920" y="80"/>
                </a:lnTo>
                <a:lnTo>
                  <a:pt x="918" y="78"/>
                </a:lnTo>
                <a:lnTo>
                  <a:pt x="918" y="78"/>
                </a:lnTo>
                <a:lnTo>
                  <a:pt x="920" y="78"/>
                </a:lnTo>
                <a:lnTo>
                  <a:pt x="922" y="76"/>
                </a:lnTo>
                <a:lnTo>
                  <a:pt x="922" y="76"/>
                </a:lnTo>
                <a:lnTo>
                  <a:pt x="920" y="74"/>
                </a:lnTo>
                <a:lnTo>
                  <a:pt x="914" y="74"/>
                </a:lnTo>
                <a:lnTo>
                  <a:pt x="904" y="72"/>
                </a:lnTo>
                <a:lnTo>
                  <a:pt x="904" y="72"/>
                </a:lnTo>
                <a:lnTo>
                  <a:pt x="906" y="70"/>
                </a:lnTo>
                <a:lnTo>
                  <a:pt x="910" y="68"/>
                </a:lnTo>
                <a:lnTo>
                  <a:pt x="922" y="64"/>
                </a:lnTo>
                <a:lnTo>
                  <a:pt x="942" y="60"/>
                </a:lnTo>
                <a:lnTo>
                  <a:pt x="942" y="60"/>
                </a:lnTo>
                <a:lnTo>
                  <a:pt x="970" y="56"/>
                </a:lnTo>
                <a:lnTo>
                  <a:pt x="970" y="56"/>
                </a:lnTo>
                <a:lnTo>
                  <a:pt x="984" y="56"/>
                </a:lnTo>
                <a:lnTo>
                  <a:pt x="984" y="56"/>
                </a:lnTo>
                <a:lnTo>
                  <a:pt x="990" y="56"/>
                </a:lnTo>
                <a:lnTo>
                  <a:pt x="998" y="54"/>
                </a:lnTo>
                <a:lnTo>
                  <a:pt x="998" y="54"/>
                </a:lnTo>
                <a:lnTo>
                  <a:pt x="998" y="54"/>
                </a:lnTo>
                <a:lnTo>
                  <a:pt x="998" y="52"/>
                </a:lnTo>
                <a:lnTo>
                  <a:pt x="996" y="52"/>
                </a:lnTo>
                <a:lnTo>
                  <a:pt x="996" y="52"/>
                </a:lnTo>
                <a:lnTo>
                  <a:pt x="1002" y="46"/>
                </a:lnTo>
                <a:lnTo>
                  <a:pt x="1010" y="42"/>
                </a:lnTo>
                <a:lnTo>
                  <a:pt x="1010" y="42"/>
                </a:lnTo>
                <a:lnTo>
                  <a:pt x="1022" y="42"/>
                </a:lnTo>
                <a:lnTo>
                  <a:pt x="1026" y="42"/>
                </a:lnTo>
                <a:lnTo>
                  <a:pt x="1032" y="40"/>
                </a:lnTo>
                <a:lnTo>
                  <a:pt x="1032" y="40"/>
                </a:lnTo>
                <a:lnTo>
                  <a:pt x="1026" y="38"/>
                </a:lnTo>
                <a:lnTo>
                  <a:pt x="1016" y="36"/>
                </a:lnTo>
                <a:lnTo>
                  <a:pt x="1000" y="36"/>
                </a:lnTo>
                <a:lnTo>
                  <a:pt x="1000" y="36"/>
                </a:lnTo>
                <a:lnTo>
                  <a:pt x="970" y="36"/>
                </a:lnTo>
                <a:lnTo>
                  <a:pt x="970" y="36"/>
                </a:lnTo>
                <a:lnTo>
                  <a:pt x="944" y="32"/>
                </a:lnTo>
                <a:lnTo>
                  <a:pt x="916" y="30"/>
                </a:lnTo>
                <a:lnTo>
                  <a:pt x="916" y="30"/>
                </a:lnTo>
                <a:lnTo>
                  <a:pt x="870" y="22"/>
                </a:lnTo>
                <a:lnTo>
                  <a:pt x="822" y="16"/>
                </a:lnTo>
                <a:lnTo>
                  <a:pt x="822" y="16"/>
                </a:lnTo>
                <a:lnTo>
                  <a:pt x="714" y="8"/>
                </a:lnTo>
                <a:lnTo>
                  <a:pt x="714" y="8"/>
                </a:lnTo>
                <a:lnTo>
                  <a:pt x="650" y="2"/>
                </a:lnTo>
                <a:lnTo>
                  <a:pt x="588" y="0"/>
                </a:lnTo>
                <a:lnTo>
                  <a:pt x="588" y="0"/>
                </a:lnTo>
                <a:lnTo>
                  <a:pt x="500" y="0"/>
                </a:lnTo>
                <a:lnTo>
                  <a:pt x="416" y="2"/>
                </a:lnTo>
                <a:lnTo>
                  <a:pt x="416" y="2"/>
                </a:lnTo>
                <a:lnTo>
                  <a:pt x="358" y="2"/>
                </a:lnTo>
                <a:lnTo>
                  <a:pt x="328" y="2"/>
                </a:lnTo>
                <a:lnTo>
                  <a:pt x="300" y="6"/>
                </a:lnTo>
                <a:lnTo>
                  <a:pt x="300" y="6"/>
                </a:lnTo>
                <a:lnTo>
                  <a:pt x="248" y="10"/>
                </a:lnTo>
                <a:lnTo>
                  <a:pt x="194" y="14"/>
                </a:lnTo>
                <a:lnTo>
                  <a:pt x="140" y="18"/>
                </a:lnTo>
                <a:lnTo>
                  <a:pt x="88" y="26"/>
                </a:lnTo>
                <a:lnTo>
                  <a:pt x="88" y="26"/>
                </a:lnTo>
                <a:lnTo>
                  <a:pt x="72" y="28"/>
                </a:lnTo>
                <a:lnTo>
                  <a:pt x="52" y="36"/>
                </a:lnTo>
                <a:lnTo>
                  <a:pt x="44" y="40"/>
                </a:lnTo>
                <a:lnTo>
                  <a:pt x="38" y="44"/>
                </a:lnTo>
                <a:lnTo>
                  <a:pt x="38" y="48"/>
                </a:lnTo>
                <a:lnTo>
                  <a:pt x="38" y="50"/>
                </a:lnTo>
                <a:lnTo>
                  <a:pt x="38" y="52"/>
                </a:lnTo>
                <a:lnTo>
                  <a:pt x="42" y="56"/>
                </a:lnTo>
                <a:lnTo>
                  <a:pt x="42" y="56"/>
                </a:lnTo>
                <a:lnTo>
                  <a:pt x="48" y="58"/>
                </a:lnTo>
                <a:lnTo>
                  <a:pt x="54" y="58"/>
                </a:lnTo>
                <a:lnTo>
                  <a:pt x="54" y="58"/>
                </a:lnTo>
                <a:lnTo>
                  <a:pt x="58" y="66"/>
                </a:lnTo>
                <a:lnTo>
                  <a:pt x="60" y="72"/>
                </a:lnTo>
                <a:lnTo>
                  <a:pt x="60" y="72"/>
                </a:lnTo>
                <a:lnTo>
                  <a:pt x="62" y="76"/>
                </a:lnTo>
                <a:lnTo>
                  <a:pt x="60" y="80"/>
                </a:lnTo>
                <a:lnTo>
                  <a:pt x="60" y="80"/>
                </a:lnTo>
                <a:lnTo>
                  <a:pt x="54" y="80"/>
                </a:lnTo>
                <a:lnTo>
                  <a:pt x="48" y="80"/>
                </a:lnTo>
                <a:lnTo>
                  <a:pt x="48" y="80"/>
                </a:lnTo>
                <a:lnTo>
                  <a:pt x="48" y="82"/>
                </a:lnTo>
                <a:lnTo>
                  <a:pt x="48" y="82"/>
                </a:lnTo>
                <a:lnTo>
                  <a:pt x="54" y="84"/>
                </a:lnTo>
                <a:lnTo>
                  <a:pt x="62" y="82"/>
                </a:lnTo>
                <a:lnTo>
                  <a:pt x="62" y="82"/>
                </a:lnTo>
                <a:lnTo>
                  <a:pt x="62" y="84"/>
                </a:lnTo>
                <a:lnTo>
                  <a:pt x="60" y="86"/>
                </a:lnTo>
                <a:lnTo>
                  <a:pt x="56" y="86"/>
                </a:lnTo>
                <a:lnTo>
                  <a:pt x="50" y="86"/>
                </a:lnTo>
                <a:lnTo>
                  <a:pt x="46" y="88"/>
                </a:lnTo>
                <a:lnTo>
                  <a:pt x="46" y="88"/>
                </a:lnTo>
                <a:lnTo>
                  <a:pt x="62" y="88"/>
                </a:lnTo>
                <a:lnTo>
                  <a:pt x="72" y="90"/>
                </a:lnTo>
                <a:lnTo>
                  <a:pt x="74" y="92"/>
                </a:lnTo>
                <a:lnTo>
                  <a:pt x="76" y="94"/>
                </a:lnTo>
                <a:lnTo>
                  <a:pt x="76" y="94"/>
                </a:lnTo>
                <a:lnTo>
                  <a:pt x="74" y="96"/>
                </a:lnTo>
                <a:lnTo>
                  <a:pt x="72" y="96"/>
                </a:lnTo>
                <a:lnTo>
                  <a:pt x="66" y="96"/>
                </a:lnTo>
                <a:lnTo>
                  <a:pt x="62" y="96"/>
                </a:lnTo>
                <a:lnTo>
                  <a:pt x="58" y="96"/>
                </a:lnTo>
                <a:lnTo>
                  <a:pt x="58" y="98"/>
                </a:lnTo>
                <a:lnTo>
                  <a:pt x="58" y="98"/>
                </a:lnTo>
                <a:lnTo>
                  <a:pt x="64" y="98"/>
                </a:lnTo>
                <a:lnTo>
                  <a:pt x="72" y="100"/>
                </a:lnTo>
                <a:lnTo>
                  <a:pt x="72" y="100"/>
                </a:lnTo>
                <a:lnTo>
                  <a:pt x="58" y="102"/>
                </a:lnTo>
                <a:lnTo>
                  <a:pt x="42" y="102"/>
                </a:lnTo>
                <a:lnTo>
                  <a:pt x="42" y="102"/>
                </a:lnTo>
                <a:lnTo>
                  <a:pt x="44" y="104"/>
                </a:lnTo>
                <a:lnTo>
                  <a:pt x="46" y="104"/>
                </a:lnTo>
                <a:lnTo>
                  <a:pt x="48" y="108"/>
                </a:lnTo>
                <a:lnTo>
                  <a:pt x="48" y="108"/>
                </a:lnTo>
                <a:lnTo>
                  <a:pt x="48" y="110"/>
                </a:lnTo>
                <a:lnTo>
                  <a:pt x="46" y="110"/>
                </a:lnTo>
                <a:lnTo>
                  <a:pt x="38" y="110"/>
                </a:lnTo>
                <a:lnTo>
                  <a:pt x="34" y="110"/>
                </a:lnTo>
                <a:lnTo>
                  <a:pt x="34" y="112"/>
                </a:lnTo>
                <a:lnTo>
                  <a:pt x="34" y="116"/>
                </a:lnTo>
                <a:lnTo>
                  <a:pt x="34" y="116"/>
                </a:lnTo>
                <a:lnTo>
                  <a:pt x="38" y="120"/>
                </a:lnTo>
                <a:lnTo>
                  <a:pt x="44" y="122"/>
                </a:lnTo>
                <a:lnTo>
                  <a:pt x="50" y="122"/>
                </a:lnTo>
                <a:lnTo>
                  <a:pt x="56" y="124"/>
                </a:lnTo>
                <a:lnTo>
                  <a:pt x="56" y="124"/>
                </a:lnTo>
                <a:lnTo>
                  <a:pt x="52" y="128"/>
                </a:lnTo>
                <a:lnTo>
                  <a:pt x="52" y="134"/>
                </a:lnTo>
                <a:lnTo>
                  <a:pt x="52" y="134"/>
                </a:lnTo>
                <a:lnTo>
                  <a:pt x="54" y="136"/>
                </a:lnTo>
                <a:lnTo>
                  <a:pt x="56" y="138"/>
                </a:lnTo>
                <a:lnTo>
                  <a:pt x="56" y="138"/>
                </a:lnTo>
                <a:lnTo>
                  <a:pt x="54" y="142"/>
                </a:lnTo>
                <a:lnTo>
                  <a:pt x="54" y="142"/>
                </a:lnTo>
                <a:lnTo>
                  <a:pt x="48" y="144"/>
                </a:lnTo>
                <a:lnTo>
                  <a:pt x="42" y="144"/>
                </a:lnTo>
                <a:lnTo>
                  <a:pt x="30" y="144"/>
                </a:lnTo>
                <a:lnTo>
                  <a:pt x="30" y="144"/>
                </a:lnTo>
                <a:lnTo>
                  <a:pt x="16" y="144"/>
                </a:lnTo>
                <a:lnTo>
                  <a:pt x="10" y="144"/>
                </a:lnTo>
                <a:lnTo>
                  <a:pt x="4" y="148"/>
                </a:lnTo>
                <a:lnTo>
                  <a:pt x="4" y="148"/>
                </a:lnTo>
                <a:lnTo>
                  <a:pt x="0" y="152"/>
                </a:lnTo>
                <a:lnTo>
                  <a:pt x="0" y="152"/>
                </a:lnTo>
                <a:lnTo>
                  <a:pt x="0" y="158"/>
                </a:lnTo>
                <a:lnTo>
                  <a:pt x="0" y="164"/>
                </a:lnTo>
                <a:lnTo>
                  <a:pt x="0" y="164"/>
                </a:lnTo>
                <a:lnTo>
                  <a:pt x="4" y="164"/>
                </a:lnTo>
                <a:lnTo>
                  <a:pt x="6" y="164"/>
                </a:lnTo>
                <a:lnTo>
                  <a:pt x="12" y="164"/>
                </a:lnTo>
                <a:lnTo>
                  <a:pt x="12" y="164"/>
                </a:lnTo>
                <a:lnTo>
                  <a:pt x="14" y="168"/>
                </a:lnTo>
                <a:lnTo>
                  <a:pt x="14" y="172"/>
                </a:lnTo>
                <a:lnTo>
                  <a:pt x="14" y="174"/>
                </a:lnTo>
                <a:lnTo>
                  <a:pt x="14" y="178"/>
                </a:lnTo>
                <a:lnTo>
                  <a:pt x="14" y="178"/>
                </a:lnTo>
                <a:lnTo>
                  <a:pt x="24" y="190"/>
                </a:lnTo>
                <a:lnTo>
                  <a:pt x="24" y="190"/>
                </a:lnTo>
                <a:lnTo>
                  <a:pt x="30" y="196"/>
                </a:lnTo>
                <a:lnTo>
                  <a:pt x="30" y="196"/>
                </a:lnTo>
                <a:lnTo>
                  <a:pt x="32" y="200"/>
                </a:lnTo>
                <a:lnTo>
                  <a:pt x="36" y="206"/>
                </a:lnTo>
                <a:lnTo>
                  <a:pt x="36" y="206"/>
                </a:lnTo>
                <a:lnTo>
                  <a:pt x="40" y="208"/>
                </a:lnTo>
                <a:lnTo>
                  <a:pt x="46" y="210"/>
                </a:lnTo>
                <a:lnTo>
                  <a:pt x="56" y="216"/>
                </a:lnTo>
                <a:lnTo>
                  <a:pt x="56" y="216"/>
                </a:lnTo>
                <a:lnTo>
                  <a:pt x="66" y="226"/>
                </a:lnTo>
                <a:lnTo>
                  <a:pt x="66" y="226"/>
                </a:lnTo>
                <a:lnTo>
                  <a:pt x="70" y="228"/>
                </a:lnTo>
                <a:lnTo>
                  <a:pt x="70" y="230"/>
                </a:lnTo>
                <a:lnTo>
                  <a:pt x="78" y="232"/>
                </a:lnTo>
                <a:lnTo>
                  <a:pt x="78" y="232"/>
                </a:lnTo>
                <a:lnTo>
                  <a:pt x="80" y="228"/>
                </a:lnTo>
                <a:lnTo>
                  <a:pt x="80" y="228"/>
                </a:lnTo>
                <a:lnTo>
                  <a:pt x="114" y="236"/>
                </a:lnTo>
                <a:lnTo>
                  <a:pt x="114" y="236"/>
                </a:lnTo>
                <a:lnTo>
                  <a:pt x="116" y="236"/>
                </a:lnTo>
                <a:lnTo>
                  <a:pt x="118" y="236"/>
                </a:lnTo>
                <a:lnTo>
                  <a:pt x="120" y="234"/>
                </a:lnTo>
                <a:lnTo>
                  <a:pt x="120" y="234"/>
                </a:lnTo>
                <a:lnTo>
                  <a:pt x="130" y="234"/>
                </a:lnTo>
                <a:lnTo>
                  <a:pt x="140" y="238"/>
                </a:lnTo>
                <a:lnTo>
                  <a:pt x="140" y="238"/>
                </a:lnTo>
                <a:lnTo>
                  <a:pt x="144" y="238"/>
                </a:lnTo>
                <a:lnTo>
                  <a:pt x="150" y="238"/>
                </a:lnTo>
                <a:lnTo>
                  <a:pt x="150" y="238"/>
                </a:lnTo>
                <a:lnTo>
                  <a:pt x="154" y="238"/>
                </a:lnTo>
                <a:lnTo>
                  <a:pt x="158" y="238"/>
                </a:lnTo>
                <a:lnTo>
                  <a:pt x="168" y="240"/>
                </a:lnTo>
                <a:lnTo>
                  <a:pt x="168" y="240"/>
                </a:lnTo>
                <a:lnTo>
                  <a:pt x="184" y="242"/>
                </a:lnTo>
                <a:lnTo>
                  <a:pt x="194" y="242"/>
                </a:lnTo>
                <a:lnTo>
                  <a:pt x="200" y="240"/>
                </a:lnTo>
                <a:lnTo>
                  <a:pt x="200" y="240"/>
                </a:lnTo>
                <a:lnTo>
                  <a:pt x="198" y="242"/>
                </a:lnTo>
                <a:lnTo>
                  <a:pt x="200" y="242"/>
                </a:lnTo>
                <a:lnTo>
                  <a:pt x="206" y="244"/>
                </a:lnTo>
                <a:lnTo>
                  <a:pt x="218" y="242"/>
                </a:lnTo>
                <a:lnTo>
                  <a:pt x="218" y="242"/>
                </a:lnTo>
                <a:lnTo>
                  <a:pt x="234" y="242"/>
                </a:lnTo>
                <a:lnTo>
                  <a:pt x="242" y="242"/>
                </a:lnTo>
                <a:lnTo>
                  <a:pt x="246" y="244"/>
                </a:lnTo>
                <a:lnTo>
                  <a:pt x="246" y="244"/>
                </a:lnTo>
                <a:lnTo>
                  <a:pt x="252" y="242"/>
                </a:lnTo>
                <a:lnTo>
                  <a:pt x="262" y="240"/>
                </a:lnTo>
                <a:lnTo>
                  <a:pt x="280" y="238"/>
                </a:lnTo>
                <a:lnTo>
                  <a:pt x="280" y="238"/>
                </a:lnTo>
                <a:lnTo>
                  <a:pt x="306" y="238"/>
                </a:lnTo>
                <a:lnTo>
                  <a:pt x="306" y="238"/>
                </a:lnTo>
                <a:lnTo>
                  <a:pt x="324" y="236"/>
                </a:lnTo>
                <a:lnTo>
                  <a:pt x="340" y="238"/>
                </a:lnTo>
                <a:lnTo>
                  <a:pt x="340" y="238"/>
                </a:lnTo>
                <a:lnTo>
                  <a:pt x="354" y="240"/>
                </a:lnTo>
                <a:lnTo>
                  <a:pt x="362" y="238"/>
                </a:lnTo>
                <a:lnTo>
                  <a:pt x="366" y="238"/>
                </a:lnTo>
                <a:lnTo>
                  <a:pt x="366" y="238"/>
                </a:lnTo>
                <a:lnTo>
                  <a:pt x="370" y="236"/>
                </a:lnTo>
                <a:lnTo>
                  <a:pt x="370" y="236"/>
                </a:lnTo>
                <a:lnTo>
                  <a:pt x="374" y="238"/>
                </a:lnTo>
                <a:lnTo>
                  <a:pt x="374" y="238"/>
                </a:lnTo>
                <a:lnTo>
                  <a:pt x="382" y="238"/>
                </a:lnTo>
                <a:lnTo>
                  <a:pt x="390" y="238"/>
                </a:lnTo>
                <a:lnTo>
                  <a:pt x="390" y="238"/>
                </a:lnTo>
                <a:lnTo>
                  <a:pt x="450" y="236"/>
                </a:lnTo>
                <a:lnTo>
                  <a:pt x="450" y="236"/>
                </a:lnTo>
                <a:lnTo>
                  <a:pt x="522" y="238"/>
                </a:lnTo>
                <a:lnTo>
                  <a:pt x="522" y="238"/>
                </a:lnTo>
                <a:lnTo>
                  <a:pt x="536" y="236"/>
                </a:lnTo>
                <a:lnTo>
                  <a:pt x="550" y="238"/>
                </a:lnTo>
                <a:lnTo>
                  <a:pt x="550" y="238"/>
                </a:lnTo>
                <a:lnTo>
                  <a:pt x="568" y="238"/>
                </a:lnTo>
                <a:lnTo>
                  <a:pt x="582" y="236"/>
                </a:lnTo>
                <a:lnTo>
                  <a:pt x="582" y="236"/>
                </a:lnTo>
                <a:lnTo>
                  <a:pt x="668" y="236"/>
                </a:lnTo>
                <a:lnTo>
                  <a:pt x="758" y="234"/>
                </a:lnTo>
                <a:lnTo>
                  <a:pt x="758" y="234"/>
                </a:lnTo>
                <a:lnTo>
                  <a:pt x="802" y="234"/>
                </a:lnTo>
                <a:lnTo>
                  <a:pt x="848" y="234"/>
                </a:lnTo>
                <a:lnTo>
                  <a:pt x="848" y="234"/>
                </a:lnTo>
                <a:lnTo>
                  <a:pt x="892" y="236"/>
                </a:lnTo>
                <a:lnTo>
                  <a:pt x="920" y="236"/>
                </a:lnTo>
                <a:lnTo>
                  <a:pt x="932" y="234"/>
                </a:lnTo>
                <a:lnTo>
                  <a:pt x="932" y="234"/>
                </a:lnTo>
                <a:lnTo>
                  <a:pt x="922" y="232"/>
                </a:lnTo>
                <a:lnTo>
                  <a:pt x="912" y="232"/>
                </a:lnTo>
                <a:lnTo>
                  <a:pt x="912" y="232"/>
                </a:lnTo>
                <a:lnTo>
                  <a:pt x="906" y="232"/>
                </a:lnTo>
                <a:lnTo>
                  <a:pt x="898" y="232"/>
                </a:lnTo>
                <a:lnTo>
                  <a:pt x="898" y="232"/>
                </a:lnTo>
                <a:lnTo>
                  <a:pt x="880" y="230"/>
                </a:lnTo>
                <a:lnTo>
                  <a:pt x="880" y="230"/>
                </a:lnTo>
                <a:lnTo>
                  <a:pt x="868" y="232"/>
                </a:lnTo>
                <a:lnTo>
                  <a:pt x="868" y="232"/>
                </a:lnTo>
                <a:lnTo>
                  <a:pt x="860" y="230"/>
                </a:lnTo>
                <a:lnTo>
                  <a:pt x="860" y="230"/>
                </a:lnTo>
                <a:lnTo>
                  <a:pt x="858" y="230"/>
                </a:lnTo>
                <a:lnTo>
                  <a:pt x="858" y="230"/>
                </a:lnTo>
                <a:lnTo>
                  <a:pt x="856" y="232"/>
                </a:lnTo>
                <a:lnTo>
                  <a:pt x="856" y="232"/>
                </a:lnTo>
                <a:lnTo>
                  <a:pt x="856" y="232"/>
                </a:lnTo>
                <a:lnTo>
                  <a:pt x="854" y="230"/>
                </a:lnTo>
                <a:lnTo>
                  <a:pt x="854" y="228"/>
                </a:lnTo>
                <a:lnTo>
                  <a:pt x="854" y="228"/>
                </a:lnTo>
                <a:lnTo>
                  <a:pt x="856" y="228"/>
                </a:lnTo>
                <a:lnTo>
                  <a:pt x="864" y="226"/>
                </a:lnTo>
                <a:lnTo>
                  <a:pt x="886" y="226"/>
                </a:lnTo>
                <a:lnTo>
                  <a:pt x="920" y="228"/>
                </a:lnTo>
                <a:lnTo>
                  <a:pt x="920" y="228"/>
                </a:lnTo>
                <a:lnTo>
                  <a:pt x="930" y="226"/>
                </a:lnTo>
                <a:lnTo>
                  <a:pt x="930" y="226"/>
                </a:lnTo>
                <a:lnTo>
                  <a:pt x="946" y="226"/>
                </a:lnTo>
                <a:lnTo>
                  <a:pt x="946" y="226"/>
                </a:lnTo>
                <a:lnTo>
                  <a:pt x="968" y="228"/>
                </a:lnTo>
                <a:lnTo>
                  <a:pt x="992" y="226"/>
                </a:lnTo>
                <a:lnTo>
                  <a:pt x="992" y="226"/>
                </a:lnTo>
                <a:lnTo>
                  <a:pt x="1016" y="220"/>
                </a:lnTo>
                <a:lnTo>
                  <a:pt x="1030" y="214"/>
                </a:lnTo>
                <a:lnTo>
                  <a:pt x="1032" y="210"/>
                </a:lnTo>
                <a:lnTo>
                  <a:pt x="1032" y="208"/>
                </a:lnTo>
                <a:lnTo>
                  <a:pt x="1032" y="208"/>
                </a:lnTo>
                <a:lnTo>
                  <a:pt x="1022" y="208"/>
                </a:lnTo>
                <a:lnTo>
                  <a:pt x="1022" y="208"/>
                </a:lnTo>
                <a:lnTo>
                  <a:pt x="1028" y="188"/>
                </a:lnTo>
                <a:lnTo>
                  <a:pt x="1032" y="172"/>
                </a:lnTo>
                <a:lnTo>
                  <a:pt x="1032" y="172"/>
                </a:lnTo>
                <a:close/>
              </a:path>
            </a:pathLst>
          </a:custGeom>
          <a:gradFill flip="none" rotWithShape="1">
            <a:gsLst>
              <a:gs pos="22000">
                <a:srgbClr val="008080"/>
              </a:gs>
              <a:gs pos="75000">
                <a:schemeClr val="bg1"/>
              </a:gs>
            </a:gsLst>
            <a:path path="circle">
              <a:fillToRect l="100000" t="100000"/>
            </a:path>
            <a:tileRect r="-100000" b="-100000"/>
          </a:gradFill>
          <a:ln>
            <a:noFill/>
          </a:ln>
        </p:spPr>
        <p:txBody>
          <a:bodyPr vert="horz" wrap="square" lIns="91204" tIns="45604" rIns="91204" bIns="45604" numCol="1" anchor="t" anchorCtr="0" compatLnSpc="1">
            <a:prstTxWarp prst="textNoShape">
              <a:avLst/>
            </a:prstTxWarp>
          </a:bodyPr>
          <a:lstStyle/>
          <a:p>
            <a:pPr algn="ctr"/>
            <a:r>
              <a:rPr lang="ru-RU" sz="2000" b="1" u="sng" dirty="0" smtClean="0">
                <a:solidFill>
                  <a:srgbClr val="000000"/>
                </a:solidFill>
              </a:rPr>
              <a:t>СБАЛАНСИРОВАННЫЙ</a:t>
            </a:r>
            <a:endParaRPr lang="ru-RU" sz="2000" b="1" u="sng" dirty="0">
              <a:solidFill>
                <a:srgbClr val="000000"/>
              </a:solidFill>
            </a:endParaRPr>
          </a:p>
        </p:txBody>
      </p:sp>
      <p:sp>
        <p:nvSpPr>
          <p:cNvPr id="21" name="Freeform 1259"/>
          <p:cNvSpPr>
            <a:spLocks/>
          </p:cNvSpPr>
          <p:nvPr/>
        </p:nvSpPr>
        <p:spPr bwMode="auto">
          <a:xfrm>
            <a:off x="3869769" y="3322582"/>
            <a:ext cx="1944215" cy="363006"/>
          </a:xfrm>
          <a:custGeom>
            <a:avLst/>
            <a:gdLst>
              <a:gd name="T0" fmla="*/ 970 w 1032"/>
              <a:gd name="T1" fmla="*/ 166 h 244"/>
              <a:gd name="T2" fmla="*/ 980 w 1032"/>
              <a:gd name="T3" fmla="*/ 154 h 244"/>
              <a:gd name="T4" fmla="*/ 988 w 1032"/>
              <a:gd name="T5" fmla="*/ 146 h 244"/>
              <a:gd name="T6" fmla="*/ 994 w 1032"/>
              <a:gd name="T7" fmla="*/ 134 h 244"/>
              <a:gd name="T8" fmla="*/ 1012 w 1032"/>
              <a:gd name="T9" fmla="*/ 128 h 244"/>
              <a:gd name="T10" fmla="*/ 960 w 1032"/>
              <a:gd name="T11" fmla="*/ 122 h 244"/>
              <a:gd name="T12" fmla="*/ 970 w 1032"/>
              <a:gd name="T13" fmla="*/ 120 h 244"/>
              <a:gd name="T14" fmla="*/ 952 w 1032"/>
              <a:gd name="T15" fmla="*/ 114 h 244"/>
              <a:gd name="T16" fmla="*/ 984 w 1032"/>
              <a:gd name="T17" fmla="*/ 102 h 244"/>
              <a:gd name="T18" fmla="*/ 968 w 1032"/>
              <a:gd name="T19" fmla="*/ 100 h 244"/>
              <a:gd name="T20" fmla="*/ 932 w 1032"/>
              <a:gd name="T21" fmla="*/ 94 h 244"/>
              <a:gd name="T22" fmla="*/ 950 w 1032"/>
              <a:gd name="T23" fmla="*/ 90 h 244"/>
              <a:gd name="T24" fmla="*/ 928 w 1032"/>
              <a:gd name="T25" fmla="*/ 86 h 244"/>
              <a:gd name="T26" fmla="*/ 920 w 1032"/>
              <a:gd name="T27" fmla="*/ 80 h 244"/>
              <a:gd name="T28" fmla="*/ 920 w 1032"/>
              <a:gd name="T29" fmla="*/ 74 h 244"/>
              <a:gd name="T30" fmla="*/ 922 w 1032"/>
              <a:gd name="T31" fmla="*/ 64 h 244"/>
              <a:gd name="T32" fmla="*/ 984 w 1032"/>
              <a:gd name="T33" fmla="*/ 56 h 244"/>
              <a:gd name="T34" fmla="*/ 996 w 1032"/>
              <a:gd name="T35" fmla="*/ 52 h 244"/>
              <a:gd name="T36" fmla="*/ 1026 w 1032"/>
              <a:gd name="T37" fmla="*/ 42 h 244"/>
              <a:gd name="T38" fmla="*/ 1000 w 1032"/>
              <a:gd name="T39" fmla="*/ 36 h 244"/>
              <a:gd name="T40" fmla="*/ 870 w 1032"/>
              <a:gd name="T41" fmla="*/ 22 h 244"/>
              <a:gd name="T42" fmla="*/ 588 w 1032"/>
              <a:gd name="T43" fmla="*/ 0 h 244"/>
              <a:gd name="T44" fmla="*/ 328 w 1032"/>
              <a:gd name="T45" fmla="*/ 2 h 244"/>
              <a:gd name="T46" fmla="*/ 88 w 1032"/>
              <a:gd name="T47" fmla="*/ 26 h 244"/>
              <a:gd name="T48" fmla="*/ 38 w 1032"/>
              <a:gd name="T49" fmla="*/ 48 h 244"/>
              <a:gd name="T50" fmla="*/ 54 w 1032"/>
              <a:gd name="T51" fmla="*/ 58 h 244"/>
              <a:gd name="T52" fmla="*/ 60 w 1032"/>
              <a:gd name="T53" fmla="*/ 80 h 244"/>
              <a:gd name="T54" fmla="*/ 48 w 1032"/>
              <a:gd name="T55" fmla="*/ 82 h 244"/>
              <a:gd name="T56" fmla="*/ 56 w 1032"/>
              <a:gd name="T57" fmla="*/ 86 h 244"/>
              <a:gd name="T58" fmla="*/ 74 w 1032"/>
              <a:gd name="T59" fmla="*/ 92 h 244"/>
              <a:gd name="T60" fmla="*/ 62 w 1032"/>
              <a:gd name="T61" fmla="*/ 96 h 244"/>
              <a:gd name="T62" fmla="*/ 72 w 1032"/>
              <a:gd name="T63" fmla="*/ 100 h 244"/>
              <a:gd name="T64" fmla="*/ 48 w 1032"/>
              <a:gd name="T65" fmla="*/ 108 h 244"/>
              <a:gd name="T66" fmla="*/ 34 w 1032"/>
              <a:gd name="T67" fmla="*/ 112 h 244"/>
              <a:gd name="T68" fmla="*/ 56 w 1032"/>
              <a:gd name="T69" fmla="*/ 124 h 244"/>
              <a:gd name="T70" fmla="*/ 56 w 1032"/>
              <a:gd name="T71" fmla="*/ 138 h 244"/>
              <a:gd name="T72" fmla="*/ 30 w 1032"/>
              <a:gd name="T73" fmla="*/ 144 h 244"/>
              <a:gd name="T74" fmla="*/ 0 w 1032"/>
              <a:gd name="T75" fmla="*/ 152 h 244"/>
              <a:gd name="T76" fmla="*/ 6 w 1032"/>
              <a:gd name="T77" fmla="*/ 164 h 244"/>
              <a:gd name="T78" fmla="*/ 14 w 1032"/>
              <a:gd name="T79" fmla="*/ 178 h 244"/>
              <a:gd name="T80" fmla="*/ 32 w 1032"/>
              <a:gd name="T81" fmla="*/ 200 h 244"/>
              <a:gd name="T82" fmla="*/ 56 w 1032"/>
              <a:gd name="T83" fmla="*/ 216 h 244"/>
              <a:gd name="T84" fmla="*/ 78 w 1032"/>
              <a:gd name="T85" fmla="*/ 232 h 244"/>
              <a:gd name="T86" fmla="*/ 118 w 1032"/>
              <a:gd name="T87" fmla="*/ 236 h 244"/>
              <a:gd name="T88" fmla="*/ 144 w 1032"/>
              <a:gd name="T89" fmla="*/ 238 h 244"/>
              <a:gd name="T90" fmla="*/ 168 w 1032"/>
              <a:gd name="T91" fmla="*/ 240 h 244"/>
              <a:gd name="T92" fmla="*/ 200 w 1032"/>
              <a:gd name="T93" fmla="*/ 242 h 244"/>
              <a:gd name="T94" fmla="*/ 246 w 1032"/>
              <a:gd name="T95" fmla="*/ 244 h 244"/>
              <a:gd name="T96" fmla="*/ 306 w 1032"/>
              <a:gd name="T97" fmla="*/ 238 h 244"/>
              <a:gd name="T98" fmla="*/ 362 w 1032"/>
              <a:gd name="T99" fmla="*/ 238 h 244"/>
              <a:gd name="T100" fmla="*/ 374 w 1032"/>
              <a:gd name="T101" fmla="*/ 238 h 244"/>
              <a:gd name="T102" fmla="*/ 522 w 1032"/>
              <a:gd name="T103" fmla="*/ 238 h 244"/>
              <a:gd name="T104" fmla="*/ 582 w 1032"/>
              <a:gd name="T105" fmla="*/ 236 h 244"/>
              <a:gd name="T106" fmla="*/ 848 w 1032"/>
              <a:gd name="T107" fmla="*/ 234 h 244"/>
              <a:gd name="T108" fmla="*/ 922 w 1032"/>
              <a:gd name="T109" fmla="*/ 232 h 244"/>
              <a:gd name="T110" fmla="*/ 880 w 1032"/>
              <a:gd name="T111" fmla="*/ 230 h 244"/>
              <a:gd name="T112" fmla="*/ 858 w 1032"/>
              <a:gd name="T113" fmla="*/ 230 h 244"/>
              <a:gd name="T114" fmla="*/ 854 w 1032"/>
              <a:gd name="T115" fmla="*/ 228 h 244"/>
              <a:gd name="T116" fmla="*/ 920 w 1032"/>
              <a:gd name="T117" fmla="*/ 228 h 244"/>
              <a:gd name="T118" fmla="*/ 992 w 1032"/>
              <a:gd name="T119" fmla="*/ 226 h 244"/>
              <a:gd name="T120" fmla="*/ 1032 w 1032"/>
              <a:gd name="T121" fmla="*/ 208 h 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032" h="244">
                <a:moveTo>
                  <a:pt x="1032" y="172"/>
                </a:moveTo>
                <a:lnTo>
                  <a:pt x="1032" y="172"/>
                </a:lnTo>
                <a:lnTo>
                  <a:pt x="964" y="174"/>
                </a:lnTo>
                <a:lnTo>
                  <a:pt x="964" y="174"/>
                </a:lnTo>
                <a:lnTo>
                  <a:pt x="966" y="170"/>
                </a:lnTo>
                <a:lnTo>
                  <a:pt x="970" y="166"/>
                </a:lnTo>
                <a:lnTo>
                  <a:pt x="970" y="166"/>
                </a:lnTo>
                <a:lnTo>
                  <a:pt x="976" y="164"/>
                </a:lnTo>
                <a:lnTo>
                  <a:pt x="978" y="162"/>
                </a:lnTo>
                <a:lnTo>
                  <a:pt x="982" y="158"/>
                </a:lnTo>
                <a:lnTo>
                  <a:pt x="982" y="158"/>
                </a:lnTo>
                <a:lnTo>
                  <a:pt x="980" y="154"/>
                </a:lnTo>
                <a:lnTo>
                  <a:pt x="980" y="152"/>
                </a:lnTo>
                <a:lnTo>
                  <a:pt x="982" y="150"/>
                </a:lnTo>
                <a:lnTo>
                  <a:pt x="982" y="150"/>
                </a:lnTo>
                <a:lnTo>
                  <a:pt x="984" y="148"/>
                </a:lnTo>
                <a:lnTo>
                  <a:pt x="988" y="146"/>
                </a:lnTo>
                <a:lnTo>
                  <a:pt x="988" y="146"/>
                </a:lnTo>
                <a:lnTo>
                  <a:pt x="996" y="140"/>
                </a:lnTo>
                <a:lnTo>
                  <a:pt x="998" y="136"/>
                </a:lnTo>
                <a:lnTo>
                  <a:pt x="996" y="136"/>
                </a:lnTo>
                <a:lnTo>
                  <a:pt x="992" y="134"/>
                </a:lnTo>
                <a:lnTo>
                  <a:pt x="992" y="134"/>
                </a:lnTo>
                <a:lnTo>
                  <a:pt x="994" y="134"/>
                </a:lnTo>
                <a:lnTo>
                  <a:pt x="996" y="132"/>
                </a:lnTo>
                <a:lnTo>
                  <a:pt x="1002" y="132"/>
                </a:lnTo>
                <a:lnTo>
                  <a:pt x="1008" y="130"/>
                </a:lnTo>
                <a:lnTo>
                  <a:pt x="1010" y="130"/>
                </a:lnTo>
                <a:lnTo>
                  <a:pt x="1012" y="128"/>
                </a:lnTo>
                <a:lnTo>
                  <a:pt x="1012" y="128"/>
                </a:lnTo>
                <a:lnTo>
                  <a:pt x="1004" y="126"/>
                </a:lnTo>
                <a:lnTo>
                  <a:pt x="986" y="126"/>
                </a:lnTo>
                <a:lnTo>
                  <a:pt x="958" y="126"/>
                </a:lnTo>
                <a:lnTo>
                  <a:pt x="958" y="126"/>
                </a:lnTo>
                <a:lnTo>
                  <a:pt x="960" y="124"/>
                </a:lnTo>
                <a:lnTo>
                  <a:pt x="960" y="122"/>
                </a:lnTo>
                <a:lnTo>
                  <a:pt x="966" y="122"/>
                </a:lnTo>
                <a:lnTo>
                  <a:pt x="970" y="124"/>
                </a:lnTo>
                <a:lnTo>
                  <a:pt x="974" y="122"/>
                </a:lnTo>
                <a:lnTo>
                  <a:pt x="974" y="122"/>
                </a:lnTo>
                <a:lnTo>
                  <a:pt x="972" y="120"/>
                </a:lnTo>
                <a:lnTo>
                  <a:pt x="970" y="120"/>
                </a:lnTo>
                <a:lnTo>
                  <a:pt x="964" y="120"/>
                </a:lnTo>
                <a:lnTo>
                  <a:pt x="956" y="118"/>
                </a:lnTo>
                <a:lnTo>
                  <a:pt x="952" y="118"/>
                </a:lnTo>
                <a:lnTo>
                  <a:pt x="952" y="118"/>
                </a:lnTo>
                <a:lnTo>
                  <a:pt x="954" y="114"/>
                </a:lnTo>
                <a:lnTo>
                  <a:pt x="952" y="114"/>
                </a:lnTo>
                <a:lnTo>
                  <a:pt x="950" y="112"/>
                </a:lnTo>
                <a:lnTo>
                  <a:pt x="950" y="112"/>
                </a:lnTo>
                <a:lnTo>
                  <a:pt x="956" y="108"/>
                </a:lnTo>
                <a:lnTo>
                  <a:pt x="960" y="106"/>
                </a:lnTo>
                <a:lnTo>
                  <a:pt x="972" y="104"/>
                </a:lnTo>
                <a:lnTo>
                  <a:pt x="984" y="102"/>
                </a:lnTo>
                <a:lnTo>
                  <a:pt x="994" y="98"/>
                </a:lnTo>
                <a:lnTo>
                  <a:pt x="994" y="98"/>
                </a:lnTo>
                <a:lnTo>
                  <a:pt x="990" y="96"/>
                </a:lnTo>
                <a:lnTo>
                  <a:pt x="982" y="96"/>
                </a:lnTo>
                <a:lnTo>
                  <a:pt x="968" y="100"/>
                </a:lnTo>
                <a:lnTo>
                  <a:pt x="968" y="100"/>
                </a:lnTo>
                <a:lnTo>
                  <a:pt x="946" y="100"/>
                </a:lnTo>
                <a:lnTo>
                  <a:pt x="936" y="100"/>
                </a:lnTo>
                <a:lnTo>
                  <a:pt x="930" y="98"/>
                </a:lnTo>
                <a:lnTo>
                  <a:pt x="928" y="96"/>
                </a:lnTo>
                <a:lnTo>
                  <a:pt x="928" y="96"/>
                </a:lnTo>
                <a:lnTo>
                  <a:pt x="932" y="94"/>
                </a:lnTo>
                <a:lnTo>
                  <a:pt x="942" y="94"/>
                </a:lnTo>
                <a:lnTo>
                  <a:pt x="950" y="92"/>
                </a:lnTo>
                <a:lnTo>
                  <a:pt x="952" y="92"/>
                </a:lnTo>
                <a:lnTo>
                  <a:pt x="952" y="92"/>
                </a:lnTo>
                <a:lnTo>
                  <a:pt x="952" y="90"/>
                </a:lnTo>
                <a:lnTo>
                  <a:pt x="950" y="90"/>
                </a:lnTo>
                <a:lnTo>
                  <a:pt x="940" y="90"/>
                </a:lnTo>
                <a:lnTo>
                  <a:pt x="930" y="90"/>
                </a:lnTo>
                <a:lnTo>
                  <a:pt x="928" y="88"/>
                </a:lnTo>
                <a:lnTo>
                  <a:pt x="926" y="86"/>
                </a:lnTo>
                <a:lnTo>
                  <a:pt x="926" y="86"/>
                </a:lnTo>
                <a:lnTo>
                  <a:pt x="928" y="86"/>
                </a:lnTo>
                <a:lnTo>
                  <a:pt x="928" y="84"/>
                </a:lnTo>
                <a:lnTo>
                  <a:pt x="928" y="80"/>
                </a:lnTo>
                <a:lnTo>
                  <a:pt x="928" y="80"/>
                </a:lnTo>
                <a:lnTo>
                  <a:pt x="928" y="82"/>
                </a:lnTo>
                <a:lnTo>
                  <a:pt x="924" y="82"/>
                </a:lnTo>
                <a:lnTo>
                  <a:pt x="920" y="80"/>
                </a:lnTo>
                <a:lnTo>
                  <a:pt x="918" y="78"/>
                </a:lnTo>
                <a:lnTo>
                  <a:pt x="918" y="78"/>
                </a:lnTo>
                <a:lnTo>
                  <a:pt x="920" y="78"/>
                </a:lnTo>
                <a:lnTo>
                  <a:pt x="922" y="76"/>
                </a:lnTo>
                <a:lnTo>
                  <a:pt x="922" y="76"/>
                </a:lnTo>
                <a:lnTo>
                  <a:pt x="920" y="74"/>
                </a:lnTo>
                <a:lnTo>
                  <a:pt x="914" y="74"/>
                </a:lnTo>
                <a:lnTo>
                  <a:pt x="904" y="72"/>
                </a:lnTo>
                <a:lnTo>
                  <a:pt x="904" y="72"/>
                </a:lnTo>
                <a:lnTo>
                  <a:pt x="906" y="70"/>
                </a:lnTo>
                <a:lnTo>
                  <a:pt x="910" y="68"/>
                </a:lnTo>
                <a:lnTo>
                  <a:pt x="922" y="64"/>
                </a:lnTo>
                <a:lnTo>
                  <a:pt x="942" y="60"/>
                </a:lnTo>
                <a:lnTo>
                  <a:pt x="942" y="60"/>
                </a:lnTo>
                <a:lnTo>
                  <a:pt x="970" y="56"/>
                </a:lnTo>
                <a:lnTo>
                  <a:pt x="970" y="56"/>
                </a:lnTo>
                <a:lnTo>
                  <a:pt x="984" y="56"/>
                </a:lnTo>
                <a:lnTo>
                  <a:pt x="984" y="56"/>
                </a:lnTo>
                <a:lnTo>
                  <a:pt x="990" y="56"/>
                </a:lnTo>
                <a:lnTo>
                  <a:pt x="998" y="54"/>
                </a:lnTo>
                <a:lnTo>
                  <a:pt x="998" y="54"/>
                </a:lnTo>
                <a:lnTo>
                  <a:pt x="998" y="54"/>
                </a:lnTo>
                <a:lnTo>
                  <a:pt x="998" y="52"/>
                </a:lnTo>
                <a:lnTo>
                  <a:pt x="996" y="52"/>
                </a:lnTo>
                <a:lnTo>
                  <a:pt x="996" y="52"/>
                </a:lnTo>
                <a:lnTo>
                  <a:pt x="1002" y="46"/>
                </a:lnTo>
                <a:lnTo>
                  <a:pt x="1010" y="42"/>
                </a:lnTo>
                <a:lnTo>
                  <a:pt x="1010" y="42"/>
                </a:lnTo>
                <a:lnTo>
                  <a:pt x="1022" y="42"/>
                </a:lnTo>
                <a:lnTo>
                  <a:pt x="1026" y="42"/>
                </a:lnTo>
                <a:lnTo>
                  <a:pt x="1032" y="40"/>
                </a:lnTo>
                <a:lnTo>
                  <a:pt x="1032" y="40"/>
                </a:lnTo>
                <a:lnTo>
                  <a:pt x="1026" y="38"/>
                </a:lnTo>
                <a:lnTo>
                  <a:pt x="1016" y="36"/>
                </a:lnTo>
                <a:lnTo>
                  <a:pt x="1000" y="36"/>
                </a:lnTo>
                <a:lnTo>
                  <a:pt x="1000" y="36"/>
                </a:lnTo>
                <a:lnTo>
                  <a:pt x="970" y="36"/>
                </a:lnTo>
                <a:lnTo>
                  <a:pt x="970" y="36"/>
                </a:lnTo>
                <a:lnTo>
                  <a:pt x="944" y="32"/>
                </a:lnTo>
                <a:lnTo>
                  <a:pt x="916" y="30"/>
                </a:lnTo>
                <a:lnTo>
                  <a:pt x="916" y="30"/>
                </a:lnTo>
                <a:lnTo>
                  <a:pt x="870" y="22"/>
                </a:lnTo>
                <a:lnTo>
                  <a:pt x="822" y="16"/>
                </a:lnTo>
                <a:lnTo>
                  <a:pt x="822" y="16"/>
                </a:lnTo>
                <a:lnTo>
                  <a:pt x="714" y="8"/>
                </a:lnTo>
                <a:lnTo>
                  <a:pt x="714" y="8"/>
                </a:lnTo>
                <a:lnTo>
                  <a:pt x="650" y="2"/>
                </a:lnTo>
                <a:lnTo>
                  <a:pt x="588" y="0"/>
                </a:lnTo>
                <a:lnTo>
                  <a:pt x="588" y="0"/>
                </a:lnTo>
                <a:lnTo>
                  <a:pt x="500" y="0"/>
                </a:lnTo>
                <a:lnTo>
                  <a:pt x="416" y="2"/>
                </a:lnTo>
                <a:lnTo>
                  <a:pt x="416" y="2"/>
                </a:lnTo>
                <a:lnTo>
                  <a:pt x="358" y="2"/>
                </a:lnTo>
                <a:lnTo>
                  <a:pt x="328" y="2"/>
                </a:lnTo>
                <a:lnTo>
                  <a:pt x="300" y="6"/>
                </a:lnTo>
                <a:lnTo>
                  <a:pt x="300" y="6"/>
                </a:lnTo>
                <a:lnTo>
                  <a:pt x="248" y="10"/>
                </a:lnTo>
                <a:lnTo>
                  <a:pt x="194" y="14"/>
                </a:lnTo>
                <a:lnTo>
                  <a:pt x="140" y="18"/>
                </a:lnTo>
                <a:lnTo>
                  <a:pt x="88" y="26"/>
                </a:lnTo>
                <a:lnTo>
                  <a:pt x="88" y="26"/>
                </a:lnTo>
                <a:lnTo>
                  <a:pt x="72" y="28"/>
                </a:lnTo>
                <a:lnTo>
                  <a:pt x="52" y="36"/>
                </a:lnTo>
                <a:lnTo>
                  <a:pt x="44" y="40"/>
                </a:lnTo>
                <a:lnTo>
                  <a:pt x="38" y="44"/>
                </a:lnTo>
                <a:lnTo>
                  <a:pt x="38" y="48"/>
                </a:lnTo>
                <a:lnTo>
                  <a:pt x="38" y="50"/>
                </a:lnTo>
                <a:lnTo>
                  <a:pt x="38" y="52"/>
                </a:lnTo>
                <a:lnTo>
                  <a:pt x="42" y="56"/>
                </a:lnTo>
                <a:lnTo>
                  <a:pt x="42" y="56"/>
                </a:lnTo>
                <a:lnTo>
                  <a:pt x="48" y="58"/>
                </a:lnTo>
                <a:lnTo>
                  <a:pt x="54" y="58"/>
                </a:lnTo>
                <a:lnTo>
                  <a:pt x="54" y="58"/>
                </a:lnTo>
                <a:lnTo>
                  <a:pt x="58" y="66"/>
                </a:lnTo>
                <a:lnTo>
                  <a:pt x="60" y="72"/>
                </a:lnTo>
                <a:lnTo>
                  <a:pt x="60" y="72"/>
                </a:lnTo>
                <a:lnTo>
                  <a:pt x="62" y="76"/>
                </a:lnTo>
                <a:lnTo>
                  <a:pt x="60" y="80"/>
                </a:lnTo>
                <a:lnTo>
                  <a:pt x="60" y="80"/>
                </a:lnTo>
                <a:lnTo>
                  <a:pt x="54" y="80"/>
                </a:lnTo>
                <a:lnTo>
                  <a:pt x="48" y="80"/>
                </a:lnTo>
                <a:lnTo>
                  <a:pt x="48" y="80"/>
                </a:lnTo>
                <a:lnTo>
                  <a:pt x="48" y="82"/>
                </a:lnTo>
                <a:lnTo>
                  <a:pt x="48" y="82"/>
                </a:lnTo>
                <a:lnTo>
                  <a:pt x="54" y="84"/>
                </a:lnTo>
                <a:lnTo>
                  <a:pt x="62" y="82"/>
                </a:lnTo>
                <a:lnTo>
                  <a:pt x="62" y="82"/>
                </a:lnTo>
                <a:lnTo>
                  <a:pt x="62" y="84"/>
                </a:lnTo>
                <a:lnTo>
                  <a:pt x="60" y="86"/>
                </a:lnTo>
                <a:lnTo>
                  <a:pt x="56" y="86"/>
                </a:lnTo>
                <a:lnTo>
                  <a:pt x="50" y="86"/>
                </a:lnTo>
                <a:lnTo>
                  <a:pt x="46" y="88"/>
                </a:lnTo>
                <a:lnTo>
                  <a:pt x="46" y="88"/>
                </a:lnTo>
                <a:lnTo>
                  <a:pt x="62" y="88"/>
                </a:lnTo>
                <a:lnTo>
                  <a:pt x="72" y="90"/>
                </a:lnTo>
                <a:lnTo>
                  <a:pt x="74" y="92"/>
                </a:lnTo>
                <a:lnTo>
                  <a:pt x="76" y="94"/>
                </a:lnTo>
                <a:lnTo>
                  <a:pt x="76" y="94"/>
                </a:lnTo>
                <a:lnTo>
                  <a:pt x="74" y="96"/>
                </a:lnTo>
                <a:lnTo>
                  <a:pt x="72" y="96"/>
                </a:lnTo>
                <a:lnTo>
                  <a:pt x="66" y="96"/>
                </a:lnTo>
                <a:lnTo>
                  <a:pt x="62" y="96"/>
                </a:lnTo>
                <a:lnTo>
                  <a:pt x="58" y="96"/>
                </a:lnTo>
                <a:lnTo>
                  <a:pt x="58" y="98"/>
                </a:lnTo>
                <a:lnTo>
                  <a:pt x="58" y="98"/>
                </a:lnTo>
                <a:lnTo>
                  <a:pt x="64" y="98"/>
                </a:lnTo>
                <a:lnTo>
                  <a:pt x="72" y="100"/>
                </a:lnTo>
                <a:lnTo>
                  <a:pt x="72" y="100"/>
                </a:lnTo>
                <a:lnTo>
                  <a:pt x="58" y="102"/>
                </a:lnTo>
                <a:lnTo>
                  <a:pt x="42" y="102"/>
                </a:lnTo>
                <a:lnTo>
                  <a:pt x="42" y="102"/>
                </a:lnTo>
                <a:lnTo>
                  <a:pt x="44" y="104"/>
                </a:lnTo>
                <a:lnTo>
                  <a:pt x="46" y="104"/>
                </a:lnTo>
                <a:lnTo>
                  <a:pt x="48" y="108"/>
                </a:lnTo>
                <a:lnTo>
                  <a:pt x="48" y="108"/>
                </a:lnTo>
                <a:lnTo>
                  <a:pt x="48" y="110"/>
                </a:lnTo>
                <a:lnTo>
                  <a:pt x="46" y="110"/>
                </a:lnTo>
                <a:lnTo>
                  <a:pt x="38" y="110"/>
                </a:lnTo>
                <a:lnTo>
                  <a:pt x="34" y="110"/>
                </a:lnTo>
                <a:lnTo>
                  <a:pt x="34" y="112"/>
                </a:lnTo>
                <a:lnTo>
                  <a:pt x="34" y="116"/>
                </a:lnTo>
                <a:lnTo>
                  <a:pt x="34" y="116"/>
                </a:lnTo>
                <a:lnTo>
                  <a:pt x="38" y="120"/>
                </a:lnTo>
                <a:lnTo>
                  <a:pt x="44" y="122"/>
                </a:lnTo>
                <a:lnTo>
                  <a:pt x="50" y="122"/>
                </a:lnTo>
                <a:lnTo>
                  <a:pt x="56" y="124"/>
                </a:lnTo>
                <a:lnTo>
                  <a:pt x="56" y="124"/>
                </a:lnTo>
                <a:lnTo>
                  <a:pt x="52" y="128"/>
                </a:lnTo>
                <a:lnTo>
                  <a:pt x="52" y="134"/>
                </a:lnTo>
                <a:lnTo>
                  <a:pt x="52" y="134"/>
                </a:lnTo>
                <a:lnTo>
                  <a:pt x="54" y="136"/>
                </a:lnTo>
                <a:lnTo>
                  <a:pt x="56" y="138"/>
                </a:lnTo>
                <a:lnTo>
                  <a:pt x="56" y="138"/>
                </a:lnTo>
                <a:lnTo>
                  <a:pt x="54" y="142"/>
                </a:lnTo>
                <a:lnTo>
                  <a:pt x="54" y="142"/>
                </a:lnTo>
                <a:lnTo>
                  <a:pt x="48" y="144"/>
                </a:lnTo>
                <a:lnTo>
                  <a:pt x="42" y="144"/>
                </a:lnTo>
                <a:lnTo>
                  <a:pt x="30" y="144"/>
                </a:lnTo>
                <a:lnTo>
                  <a:pt x="30" y="144"/>
                </a:lnTo>
                <a:lnTo>
                  <a:pt x="16" y="144"/>
                </a:lnTo>
                <a:lnTo>
                  <a:pt x="10" y="144"/>
                </a:lnTo>
                <a:lnTo>
                  <a:pt x="4" y="148"/>
                </a:lnTo>
                <a:lnTo>
                  <a:pt x="4" y="148"/>
                </a:lnTo>
                <a:lnTo>
                  <a:pt x="0" y="152"/>
                </a:lnTo>
                <a:lnTo>
                  <a:pt x="0" y="152"/>
                </a:lnTo>
                <a:lnTo>
                  <a:pt x="0" y="158"/>
                </a:lnTo>
                <a:lnTo>
                  <a:pt x="0" y="164"/>
                </a:lnTo>
                <a:lnTo>
                  <a:pt x="0" y="164"/>
                </a:lnTo>
                <a:lnTo>
                  <a:pt x="4" y="164"/>
                </a:lnTo>
                <a:lnTo>
                  <a:pt x="6" y="164"/>
                </a:lnTo>
                <a:lnTo>
                  <a:pt x="12" y="164"/>
                </a:lnTo>
                <a:lnTo>
                  <a:pt x="12" y="164"/>
                </a:lnTo>
                <a:lnTo>
                  <a:pt x="14" y="168"/>
                </a:lnTo>
                <a:lnTo>
                  <a:pt x="14" y="172"/>
                </a:lnTo>
                <a:lnTo>
                  <a:pt x="14" y="174"/>
                </a:lnTo>
                <a:lnTo>
                  <a:pt x="14" y="178"/>
                </a:lnTo>
                <a:lnTo>
                  <a:pt x="14" y="178"/>
                </a:lnTo>
                <a:lnTo>
                  <a:pt x="24" y="190"/>
                </a:lnTo>
                <a:lnTo>
                  <a:pt x="24" y="190"/>
                </a:lnTo>
                <a:lnTo>
                  <a:pt x="30" y="196"/>
                </a:lnTo>
                <a:lnTo>
                  <a:pt x="30" y="196"/>
                </a:lnTo>
                <a:lnTo>
                  <a:pt x="32" y="200"/>
                </a:lnTo>
                <a:lnTo>
                  <a:pt x="36" y="206"/>
                </a:lnTo>
                <a:lnTo>
                  <a:pt x="36" y="206"/>
                </a:lnTo>
                <a:lnTo>
                  <a:pt x="40" y="208"/>
                </a:lnTo>
                <a:lnTo>
                  <a:pt x="46" y="210"/>
                </a:lnTo>
                <a:lnTo>
                  <a:pt x="56" y="216"/>
                </a:lnTo>
                <a:lnTo>
                  <a:pt x="56" y="216"/>
                </a:lnTo>
                <a:lnTo>
                  <a:pt x="66" y="226"/>
                </a:lnTo>
                <a:lnTo>
                  <a:pt x="66" y="226"/>
                </a:lnTo>
                <a:lnTo>
                  <a:pt x="70" y="228"/>
                </a:lnTo>
                <a:lnTo>
                  <a:pt x="70" y="230"/>
                </a:lnTo>
                <a:lnTo>
                  <a:pt x="78" y="232"/>
                </a:lnTo>
                <a:lnTo>
                  <a:pt x="78" y="232"/>
                </a:lnTo>
                <a:lnTo>
                  <a:pt x="80" y="228"/>
                </a:lnTo>
                <a:lnTo>
                  <a:pt x="80" y="228"/>
                </a:lnTo>
                <a:lnTo>
                  <a:pt x="114" y="236"/>
                </a:lnTo>
                <a:lnTo>
                  <a:pt x="114" y="236"/>
                </a:lnTo>
                <a:lnTo>
                  <a:pt x="116" y="236"/>
                </a:lnTo>
                <a:lnTo>
                  <a:pt x="118" y="236"/>
                </a:lnTo>
                <a:lnTo>
                  <a:pt x="120" y="234"/>
                </a:lnTo>
                <a:lnTo>
                  <a:pt x="120" y="234"/>
                </a:lnTo>
                <a:lnTo>
                  <a:pt x="130" y="234"/>
                </a:lnTo>
                <a:lnTo>
                  <a:pt x="140" y="238"/>
                </a:lnTo>
                <a:lnTo>
                  <a:pt x="140" y="238"/>
                </a:lnTo>
                <a:lnTo>
                  <a:pt x="144" y="238"/>
                </a:lnTo>
                <a:lnTo>
                  <a:pt x="150" y="238"/>
                </a:lnTo>
                <a:lnTo>
                  <a:pt x="150" y="238"/>
                </a:lnTo>
                <a:lnTo>
                  <a:pt x="154" y="238"/>
                </a:lnTo>
                <a:lnTo>
                  <a:pt x="158" y="238"/>
                </a:lnTo>
                <a:lnTo>
                  <a:pt x="168" y="240"/>
                </a:lnTo>
                <a:lnTo>
                  <a:pt x="168" y="240"/>
                </a:lnTo>
                <a:lnTo>
                  <a:pt x="184" y="242"/>
                </a:lnTo>
                <a:lnTo>
                  <a:pt x="194" y="242"/>
                </a:lnTo>
                <a:lnTo>
                  <a:pt x="200" y="240"/>
                </a:lnTo>
                <a:lnTo>
                  <a:pt x="200" y="240"/>
                </a:lnTo>
                <a:lnTo>
                  <a:pt x="198" y="242"/>
                </a:lnTo>
                <a:lnTo>
                  <a:pt x="200" y="242"/>
                </a:lnTo>
                <a:lnTo>
                  <a:pt x="206" y="244"/>
                </a:lnTo>
                <a:lnTo>
                  <a:pt x="218" y="242"/>
                </a:lnTo>
                <a:lnTo>
                  <a:pt x="218" y="242"/>
                </a:lnTo>
                <a:lnTo>
                  <a:pt x="234" y="242"/>
                </a:lnTo>
                <a:lnTo>
                  <a:pt x="242" y="242"/>
                </a:lnTo>
                <a:lnTo>
                  <a:pt x="246" y="244"/>
                </a:lnTo>
                <a:lnTo>
                  <a:pt x="246" y="244"/>
                </a:lnTo>
                <a:lnTo>
                  <a:pt x="252" y="242"/>
                </a:lnTo>
                <a:lnTo>
                  <a:pt x="262" y="240"/>
                </a:lnTo>
                <a:lnTo>
                  <a:pt x="280" y="238"/>
                </a:lnTo>
                <a:lnTo>
                  <a:pt x="280" y="238"/>
                </a:lnTo>
                <a:lnTo>
                  <a:pt x="306" y="238"/>
                </a:lnTo>
                <a:lnTo>
                  <a:pt x="306" y="238"/>
                </a:lnTo>
                <a:lnTo>
                  <a:pt x="324" y="236"/>
                </a:lnTo>
                <a:lnTo>
                  <a:pt x="340" y="238"/>
                </a:lnTo>
                <a:lnTo>
                  <a:pt x="340" y="238"/>
                </a:lnTo>
                <a:lnTo>
                  <a:pt x="354" y="240"/>
                </a:lnTo>
                <a:lnTo>
                  <a:pt x="362" y="238"/>
                </a:lnTo>
                <a:lnTo>
                  <a:pt x="366" y="238"/>
                </a:lnTo>
                <a:lnTo>
                  <a:pt x="366" y="238"/>
                </a:lnTo>
                <a:lnTo>
                  <a:pt x="370" y="236"/>
                </a:lnTo>
                <a:lnTo>
                  <a:pt x="370" y="236"/>
                </a:lnTo>
                <a:lnTo>
                  <a:pt x="374" y="238"/>
                </a:lnTo>
                <a:lnTo>
                  <a:pt x="374" y="238"/>
                </a:lnTo>
                <a:lnTo>
                  <a:pt x="382" y="238"/>
                </a:lnTo>
                <a:lnTo>
                  <a:pt x="390" y="238"/>
                </a:lnTo>
                <a:lnTo>
                  <a:pt x="390" y="238"/>
                </a:lnTo>
                <a:lnTo>
                  <a:pt x="450" y="236"/>
                </a:lnTo>
                <a:lnTo>
                  <a:pt x="450" y="236"/>
                </a:lnTo>
                <a:lnTo>
                  <a:pt x="522" y="238"/>
                </a:lnTo>
                <a:lnTo>
                  <a:pt x="522" y="238"/>
                </a:lnTo>
                <a:lnTo>
                  <a:pt x="536" y="236"/>
                </a:lnTo>
                <a:lnTo>
                  <a:pt x="550" y="238"/>
                </a:lnTo>
                <a:lnTo>
                  <a:pt x="550" y="238"/>
                </a:lnTo>
                <a:lnTo>
                  <a:pt x="568" y="238"/>
                </a:lnTo>
                <a:lnTo>
                  <a:pt x="582" y="236"/>
                </a:lnTo>
                <a:lnTo>
                  <a:pt x="582" y="236"/>
                </a:lnTo>
                <a:lnTo>
                  <a:pt x="668" y="236"/>
                </a:lnTo>
                <a:lnTo>
                  <a:pt x="758" y="234"/>
                </a:lnTo>
                <a:lnTo>
                  <a:pt x="758" y="234"/>
                </a:lnTo>
                <a:lnTo>
                  <a:pt x="802" y="234"/>
                </a:lnTo>
                <a:lnTo>
                  <a:pt x="848" y="234"/>
                </a:lnTo>
                <a:lnTo>
                  <a:pt x="848" y="234"/>
                </a:lnTo>
                <a:lnTo>
                  <a:pt x="892" y="236"/>
                </a:lnTo>
                <a:lnTo>
                  <a:pt x="920" y="236"/>
                </a:lnTo>
                <a:lnTo>
                  <a:pt x="932" y="234"/>
                </a:lnTo>
                <a:lnTo>
                  <a:pt x="932" y="234"/>
                </a:lnTo>
                <a:lnTo>
                  <a:pt x="922" y="232"/>
                </a:lnTo>
                <a:lnTo>
                  <a:pt x="912" y="232"/>
                </a:lnTo>
                <a:lnTo>
                  <a:pt x="912" y="232"/>
                </a:lnTo>
                <a:lnTo>
                  <a:pt x="906" y="232"/>
                </a:lnTo>
                <a:lnTo>
                  <a:pt x="898" y="232"/>
                </a:lnTo>
                <a:lnTo>
                  <a:pt x="898" y="232"/>
                </a:lnTo>
                <a:lnTo>
                  <a:pt x="880" y="230"/>
                </a:lnTo>
                <a:lnTo>
                  <a:pt x="880" y="230"/>
                </a:lnTo>
                <a:lnTo>
                  <a:pt x="868" y="232"/>
                </a:lnTo>
                <a:lnTo>
                  <a:pt x="868" y="232"/>
                </a:lnTo>
                <a:lnTo>
                  <a:pt x="860" y="230"/>
                </a:lnTo>
                <a:lnTo>
                  <a:pt x="860" y="230"/>
                </a:lnTo>
                <a:lnTo>
                  <a:pt x="858" y="230"/>
                </a:lnTo>
                <a:lnTo>
                  <a:pt x="858" y="230"/>
                </a:lnTo>
                <a:lnTo>
                  <a:pt x="856" y="232"/>
                </a:lnTo>
                <a:lnTo>
                  <a:pt x="856" y="232"/>
                </a:lnTo>
                <a:lnTo>
                  <a:pt x="856" y="232"/>
                </a:lnTo>
                <a:lnTo>
                  <a:pt x="854" y="230"/>
                </a:lnTo>
                <a:lnTo>
                  <a:pt x="854" y="228"/>
                </a:lnTo>
                <a:lnTo>
                  <a:pt x="854" y="228"/>
                </a:lnTo>
                <a:lnTo>
                  <a:pt x="856" y="228"/>
                </a:lnTo>
                <a:lnTo>
                  <a:pt x="864" y="226"/>
                </a:lnTo>
                <a:lnTo>
                  <a:pt x="886" y="226"/>
                </a:lnTo>
                <a:lnTo>
                  <a:pt x="920" y="228"/>
                </a:lnTo>
                <a:lnTo>
                  <a:pt x="920" y="228"/>
                </a:lnTo>
                <a:lnTo>
                  <a:pt x="930" y="226"/>
                </a:lnTo>
                <a:lnTo>
                  <a:pt x="930" y="226"/>
                </a:lnTo>
                <a:lnTo>
                  <a:pt x="946" y="226"/>
                </a:lnTo>
                <a:lnTo>
                  <a:pt x="946" y="226"/>
                </a:lnTo>
                <a:lnTo>
                  <a:pt x="968" y="228"/>
                </a:lnTo>
                <a:lnTo>
                  <a:pt x="992" y="226"/>
                </a:lnTo>
                <a:lnTo>
                  <a:pt x="992" y="226"/>
                </a:lnTo>
                <a:lnTo>
                  <a:pt x="1016" y="220"/>
                </a:lnTo>
                <a:lnTo>
                  <a:pt x="1030" y="214"/>
                </a:lnTo>
                <a:lnTo>
                  <a:pt x="1032" y="210"/>
                </a:lnTo>
                <a:lnTo>
                  <a:pt x="1032" y="208"/>
                </a:lnTo>
                <a:lnTo>
                  <a:pt x="1032" y="208"/>
                </a:lnTo>
                <a:lnTo>
                  <a:pt x="1022" y="208"/>
                </a:lnTo>
                <a:lnTo>
                  <a:pt x="1022" y="208"/>
                </a:lnTo>
                <a:lnTo>
                  <a:pt x="1028" y="188"/>
                </a:lnTo>
                <a:lnTo>
                  <a:pt x="1032" y="172"/>
                </a:lnTo>
                <a:lnTo>
                  <a:pt x="1032" y="172"/>
                </a:lnTo>
                <a:close/>
              </a:path>
            </a:pathLst>
          </a:custGeom>
          <a:gradFill flip="none" rotWithShape="1">
            <a:gsLst>
              <a:gs pos="22000">
                <a:srgbClr val="008080"/>
              </a:gs>
              <a:gs pos="75000">
                <a:schemeClr val="bg1"/>
              </a:gs>
            </a:gsLst>
            <a:path path="circle">
              <a:fillToRect l="100000" t="100000"/>
            </a:path>
            <a:tileRect r="-100000" b="-100000"/>
          </a:gradFill>
          <a:ln>
            <a:noFill/>
          </a:ln>
        </p:spPr>
        <p:txBody>
          <a:bodyPr vert="horz" wrap="square" lIns="91204" tIns="45604" rIns="91204" bIns="45604" numCol="1" anchor="t" anchorCtr="0" compatLnSpc="1">
            <a:prstTxWarp prst="textNoShape">
              <a:avLst/>
            </a:prstTxWarp>
          </a:bodyPr>
          <a:lstStyle/>
          <a:p>
            <a:pPr algn="ctr"/>
            <a:r>
              <a:rPr lang="ru-RU" sz="2000" b="1" u="sng" dirty="0" smtClean="0">
                <a:solidFill>
                  <a:srgbClr val="000000"/>
                </a:solidFill>
              </a:rPr>
              <a:t>ДЕФИЦИТНЫЙ</a:t>
            </a:r>
            <a:endParaRPr lang="ru-RU" sz="2000" b="1" u="sng" dirty="0">
              <a:solidFill>
                <a:srgbClr val="000000"/>
              </a:solidFill>
            </a:endParaRPr>
          </a:p>
        </p:txBody>
      </p:sp>
      <p:grpSp>
        <p:nvGrpSpPr>
          <p:cNvPr id="23" name="Group 151">
            <a:extLst>
              <a:ext uri="{FF2B5EF4-FFF2-40B4-BE49-F238E27FC236}">
                <a16:creationId xmlns:a16="http://schemas.microsoft.com/office/drawing/2014/main" xmlns="" id="{3E637914-515B-41CF-8637-7121A06A0895}"/>
              </a:ext>
            </a:extLst>
          </p:cNvPr>
          <p:cNvGrpSpPr/>
          <p:nvPr/>
        </p:nvGrpSpPr>
        <p:grpSpPr>
          <a:xfrm>
            <a:off x="79555" y="69821"/>
            <a:ext cx="1436342" cy="425358"/>
            <a:chOff x="4825572" y="1903543"/>
            <a:chExt cx="2901809" cy="1552571"/>
          </a:xfrm>
        </p:grpSpPr>
        <p:sp>
          <p:nvSpPr>
            <p:cNvPr id="24" name="Rectangle: Rounded Corners 152">
              <a:extLst>
                <a:ext uri="{FF2B5EF4-FFF2-40B4-BE49-F238E27FC236}">
                  <a16:creationId xmlns:a16="http://schemas.microsoft.com/office/drawing/2014/main" xmlns="" id="{DB50F8AA-4A8B-4ED8-BC48-072CD9AF224E}"/>
                </a:ext>
              </a:extLst>
            </p:cNvPr>
            <p:cNvSpPr/>
            <p:nvPr/>
          </p:nvSpPr>
          <p:spPr>
            <a:xfrm>
              <a:off x="4825572" y="1903543"/>
              <a:ext cx="2901809" cy="1552571"/>
            </a:xfrm>
            <a:prstGeom prst="roundRect">
              <a:avLst>
                <a:gd name="adj" fmla="val 9599"/>
              </a:avLst>
            </a:prstGeom>
            <a:noFill/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N" dirty="0"/>
            </a:p>
          </p:txBody>
        </p:sp>
        <p:cxnSp>
          <p:nvCxnSpPr>
            <p:cNvPr id="25" name="Straight Connector 153">
              <a:extLst>
                <a:ext uri="{FF2B5EF4-FFF2-40B4-BE49-F238E27FC236}">
                  <a16:creationId xmlns:a16="http://schemas.microsoft.com/office/drawing/2014/main" xmlns="" id="{A9331C7F-A0A8-4AAB-9E1B-D1E7B3142591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6253304" y="1187465"/>
              <a:ext cx="15251" cy="2304000"/>
            </a:xfrm>
            <a:prstGeom prst="line">
              <a:avLst/>
            </a:prstGeom>
            <a:ln w="31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" name="Rectangle 154">
              <a:extLst>
                <a:ext uri="{FF2B5EF4-FFF2-40B4-BE49-F238E27FC236}">
                  <a16:creationId xmlns:a16="http://schemas.microsoft.com/office/drawing/2014/main" xmlns="" id="{B856C2EC-992D-4590-843D-2F59155CF650}"/>
                </a:ext>
              </a:extLst>
            </p:cNvPr>
            <p:cNvSpPr/>
            <p:nvPr/>
          </p:nvSpPr>
          <p:spPr>
            <a:xfrm>
              <a:off x="4926978" y="2331839"/>
              <a:ext cx="2698995" cy="1048478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ru-RU" sz="1600" b="1" dirty="0" smtClean="0">
                  <a:solidFill>
                    <a:schemeClr val="bg1"/>
                  </a:solidFill>
                  <a:ea typeface="Roboto" pitchFamily="2" charset="0"/>
                  <a:cs typeface="Microsoft New Tai Lue" panose="020B0502040204020203" pitchFamily="34" charset="0"/>
                </a:rPr>
                <a:t>Глоссарий</a:t>
              </a:r>
              <a:endParaRPr lang="en-IN" sz="1600" b="1" dirty="0">
                <a:solidFill>
                  <a:schemeClr val="bg1"/>
                </a:solidFill>
                <a:ea typeface="Roboto" pitchFamily="2" charset="0"/>
                <a:cs typeface="Microsoft New Tai Lue" panose="020B0502040204020203" pitchFamily="34" charset="0"/>
              </a:endParaRPr>
            </a:p>
          </p:txBody>
        </p:sp>
      </p:grpSp>
      <p:sp>
        <p:nvSpPr>
          <p:cNvPr id="3" name="Номер слайда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0DF0DC80-4344-4A44-AD1C-56DDECB1BA08}" type="slidenum">
              <a:rPr lang="ru-RU" altLang="ru-RU" smtClean="0"/>
              <a:pPr>
                <a:defRPr/>
              </a:pPr>
              <a:t>6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2850055595"/>
      </p:ext>
    </p:extLst>
  </p:cSld>
  <p:clrMapOvr>
    <a:masterClrMapping/>
  </p:clrMapOvr>
  <p:transition spd="slow" advClick="0" advTm="6000">
    <p:wipe/>
  </p:transition>
  <p:timing>
    <p:tnLst>
      <p:par>
        <p:cTn id="1" dur="indefinite" restart="never" nodeType="tmRoot"/>
      </p:par>
    </p:tn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alphaModFix amt="88000"/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Рисунок 4"/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517" r="8917"/>
          <a:stretch/>
        </p:blipFill>
        <p:spPr>
          <a:xfrm>
            <a:off x="97700" y="1635646"/>
            <a:ext cx="5146905" cy="3384376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sp>
        <p:nvSpPr>
          <p:cNvPr id="2" name="Freeform 39"/>
          <p:cNvSpPr>
            <a:spLocks noEditPoints="1"/>
          </p:cNvSpPr>
          <p:nvPr/>
        </p:nvSpPr>
        <p:spPr bwMode="auto">
          <a:xfrm>
            <a:off x="870208" y="123478"/>
            <a:ext cx="7704856" cy="1008112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088" tIns="45546" rIns="91088" bIns="45546" numCol="1" anchor="t" anchorCtr="0" compatLnSpc="1">
            <a:prstTxWarp prst="textNoShape">
              <a:avLst/>
            </a:prstTxWarp>
          </a:bodyPr>
          <a:lstStyle/>
          <a:p>
            <a:pPr defTabSz="910733">
              <a:defRPr/>
            </a:pPr>
            <a:endParaRPr lang="en-US" kern="0">
              <a:solidFill>
                <a:srgbClr val="4472C4">
                  <a:lumMod val="75000"/>
                </a:srgbClr>
              </a:solidFill>
            </a:endParaRPr>
          </a:p>
        </p:txBody>
      </p:sp>
      <p:sp>
        <p:nvSpPr>
          <p:cNvPr id="3" name="Google Shape;63;p13"/>
          <p:cNvSpPr txBox="1">
            <a:spLocks/>
          </p:cNvSpPr>
          <p:nvPr/>
        </p:nvSpPr>
        <p:spPr>
          <a:xfrm>
            <a:off x="611568" y="159717"/>
            <a:ext cx="8441744" cy="93563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021" tIns="91021" rIns="91021" bIns="91021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8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МУНИЦИПАЛЬНАЯ ПРОГРАММА</a:t>
            </a:r>
          </a:p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8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«ПОВЫШЕНИЕ КАЧЕСТВА ЖИЛИЩНО-КОММУНАЛЬНОГО ОБСЛУЖИВАНИЯ НАСЕЛЕНИЯ ГОРОДА КОМСОМОЛЬСКА-НА-АМУРЕ»</a:t>
            </a:r>
          </a:p>
        </p:txBody>
      </p:sp>
      <p:graphicFrame>
        <p:nvGraphicFramePr>
          <p:cNvPr id="6" name="Group 1268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711104774"/>
              </p:ext>
            </p:extLst>
          </p:nvPr>
        </p:nvGraphicFramePr>
        <p:xfrm>
          <a:off x="202999" y="1112140"/>
          <a:ext cx="8761489" cy="3350980"/>
        </p:xfrm>
        <a:graphic>
          <a:graphicData uri="http://schemas.openxmlformats.org/drawingml/2006/table">
            <a:tbl>
              <a:tblPr/>
              <a:tblGrid>
                <a:gridCol w="4873057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</a:tblGrid>
              <a:tr h="288032"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Наименование основных направлений расходов</a:t>
                      </a:r>
                    </a:p>
                  </a:txBody>
                  <a:tcPr marL="91428" marR="91428" marT="45590" marB="4559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7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2023 </a:t>
                      </a: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год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(факт)</a:t>
                      </a:r>
                    </a:p>
                  </a:txBody>
                  <a:tcPr marL="91428" marR="91428"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2024 </a:t>
                      </a: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(оценка)</a:t>
                      </a:r>
                    </a:p>
                  </a:txBody>
                  <a:tcPr marL="91435" marR="91435" marT="45620" marB="4562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2025 </a:t>
                      </a: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1435" marR="91435" marT="45620" marB="4562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2026 </a:t>
                      </a: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1435" marR="91435" marT="45620" marB="4562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2027 год  </a:t>
                      </a:r>
                      <a:endParaRPr kumimoji="0" lang="ru-RU" altLang="ru-RU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</a:endParaRP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1435" marR="91435" marT="45620" marB="4562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221552"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1pPr>
                      <a:lvl2pPr marL="846138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2pPr>
                      <a:lvl3pPr marL="1254125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3pPr>
                      <a:lvl4pPr marL="1662113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4pPr>
                      <a:lvl5pPr marL="20701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5pPr>
                      <a:lvl6pPr marL="25273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6pPr>
                      <a:lvl7pPr marL="29845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7pPr>
                      <a:lvl8pPr marL="34417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8pPr>
                      <a:lvl9pPr marL="38989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Calibri" pitchFamily="34" charset="0"/>
                        </a:rPr>
                        <a:t>Обращение с твердыми коммунальными и промышленными отходами в городе Комсомольске-на-Амуре</a:t>
                      </a:r>
                    </a:p>
                  </a:txBody>
                  <a:tcPr marL="91442" marR="91442" marT="45585" marB="45585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Calibri" pitchFamily="34" charset="0"/>
                        </a:rPr>
                        <a:t>2,1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Calibri" pitchFamily="34" charset="0"/>
                      </a:endParaRPr>
                    </a:p>
                  </a:txBody>
                  <a:tcPr marL="91442" marR="91442" marT="45585" marB="45585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Calibri" pitchFamily="34" charset="0"/>
                        </a:rPr>
                        <a:t>13,1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Calibri" pitchFamily="34" charset="0"/>
                      </a:endParaRPr>
                    </a:p>
                  </a:txBody>
                  <a:tcPr marL="91442" marR="91442" marT="45585" marB="45585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14,6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T="45584" marB="4558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2,1</a:t>
                      </a:r>
                      <a:endParaRPr kumimoji="0" lang="ru-RU" altLang="ru-RU" sz="12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T="45584" marB="4558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2,1</a:t>
                      </a:r>
                      <a:endParaRPr kumimoji="0" lang="ru-RU" altLang="ru-RU" sz="12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T="45584" marB="4558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  <a:alpha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144094"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1pPr>
                      <a:lvl2pPr marL="846138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2pPr>
                      <a:lvl3pPr marL="1254125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3pPr>
                      <a:lvl4pPr marL="1662113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4pPr>
                      <a:lvl5pPr marL="20701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5pPr>
                      <a:lvl6pPr marL="25273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6pPr>
                      <a:lvl7pPr marL="29845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7pPr>
                      <a:lvl8pPr marL="34417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8pPr>
                      <a:lvl9pPr marL="38989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9pPr>
                    </a:lstStyle>
                    <a:p>
                      <a:pPr marL="0" marR="0" lvl="0" indent="0" algn="l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Обеспечение сохранности муниципального жилищного фонда города Комсомольск-на-Амуре</a:t>
                      </a:r>
                    </a:p>
                  </a:txBody>
                  <a:tcPr marL="91442" marR="91442" marT="45585" marB="45585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38,6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42" marR="91442" marT="45585" marB="45585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37,7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42" marR="91442" marT="45585" marB="45585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66,7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T="45584" marB="4558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12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67,2</a:t>
                      </a:r>
                      <a:endParaRPr kumimoji="0" lang="ru-RU" altLang="ru-RU" sz="12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T="45584" marB="4558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69,2</a:t>
                      </a:r>
                      <a:endParaRPr kumimoji="0" lang="ru-RU" altLang="ru-RU" sz="12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T="45584" marB="4558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  <a:alpha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1pPr>
                      <a:lvl2pPr marL="846138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2pPr>
                      <a:lvl3pPr marL="1254125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3pPr>
                      <a:lvl4pPr marL="1662113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4pPr>
                      <a:lvl5pPr marL="20701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5pPr>
                      <a:lvl6pPr marL="25273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6pPr>
                      <a:lvl7pPr marL="29845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7pPr>
                      <a:lvl8pPr marL="34417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8pPr>
                      <a:lvl9pPr marL="38989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7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Техническая инвентаризация объектов жилищного фонда</a:t>
                      </a:r>
                    </a:p>
                  </a:txBody>
                  <a:tcPr marL="91442" marR="91442" marT="45585" marB="45585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Calibri" pitchFamily="34" charset="0"/>
                        </a:rPr>
                        <a:t>0,2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Calibri" pitchFamily="34" charset="0"/>
                      </a:endParaRPr>
                    </a:p>
                  </a:txBody>
                  <a:tcPr marL="91442" marR="91442" marT="45585" marB="45585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Calibri" pitchFamily="34" charset="0"/>
                        </a:rPr>
                        <a:t>0,1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Calibri" pitchFamily="34" charset="0"/>
                      </a:endParaRPr>
                    </a:p>
                  </a:txBody>
                  <a:tcPr marL="91442" marR="91442" marT="45585" marB="45585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0,4</a:t>
                      </a:r>
                    </a:p>
                  </a:txBody>
                  <a:tcPr marT="45584" marB="4558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0,4</a:t>
                      </a:r>
                      <a:endParaRPr kumimoji="0" lang="ru-RU" altLang="ru-RU" sz="12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T="45584" marB="4558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0,4</a:t>
                      </a:r>
                      <a:endParaRPr kumimoji="0" lang="ru-RU" altLang="ru-RU" sz="12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T="45584" marB="4558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  <a:alpha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0"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9pPr>
                    </a:lstStyle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Организация ритуальных услуг и содержание мест захоронения</a:t>
                      </a:r>
                    </a:p>
                  </a:txBody>
                  <a:tcPr marL="68583" marR="68583" marT="0" marB="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Calibri" pitchFamily="34" charset="0"/>
                        </a:rPr>
                        <a:t>18,1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Calibri" pitchFamily="34" charset="0"/>
                      </a:endParaRPr>
                    </a:p>
                  </a:txBody>
                  <a:tcPr marL="91442" marR="91442" marT="45585" marB="45585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Calibri" pitchFamily="34" charset="0"/>
                        </a:rPr>
                        <a:t>17,1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Calibri" pitchFamily="34" charset="0"/>
                      </a:endParaRPr>
                    </a:p>
                  </a:txBody>
                  <a:tcPr marL="91442" marR="91442" marT="45585" marB="45585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18,9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T="45584" marB="4558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19,2</a:t>
                      </a:r>
                      <a:endParaRPr kumimoji="0" lang="ru-RU" altLang="ru-RU" sz="12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T="45584" marB="4558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19,1</a:t>
                      </a:r>
                      <a:endParaRPr kumimoji="0" lang="ru-RU" altLang="ru-RU" sz="12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T="45584" marB="4558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  <a:alpha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258048"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Субсидии юридическим лицам, производителям товаров, работ, услуг на возмещение недополученных доходов и (или) финансового обеспечения (возмещения) затрат в связи с производством товаров, выполнением работ, оказанием услуг</a:t>
                      </a:r>
                    </a:p>
                  </a:txBody>
                  <a:tcPr marL="68583" marR="68583" marT="0" marB="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Calibri" pitchFamily="34" charset="0"/>
                        </a:rPr>
                        <a:t>0,3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Calibri" pitchFamily="34" charset="0"/>
                      </a:endParaRPr>
                    </a:p>
                  </a:txBody>
                  <a:tcPr marL="91442" marR="91442" marT="45585" marB="45585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Calibri" pitchFamily="34" charset="0"/>
                        </a:rPr>
                        <a:t>0,3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Calibri" pitchFamily="34" charset="0"/>
                      </a:endParaRPr>
                    </a:p>
                  </a:txBody>
                  <a:tcPr marL="91442" marR="91442" marT="45585" marB="45585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0,3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T="45584" marB="4558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0,3</a:t>
                      </a:r>
                      <a:endParaRPr kumimoji="0" lang="ru-RU" altLang="ru-RU" sz="12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T="45584" marB="4558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0,3</a:t>
                      </a:r>
                      <a:endParaRPr kumimoji="0" lang="ru-RU" altLang="ru-RU" sz="12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T="45584" marB="4558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  <a:alpha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134600"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Газификация жилых домов</a:t>
                      </a:r>
                    </a:p>
                  </a:txBody>
                  <a:tcPr marL="68583" marR="68583" marT="0" marB="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Calibri" pitchFamily="34" charset="0"/>
                        </a:rPr>
                        <a:t>1,4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Calibri" pitchFamily="34" charset="0"/>
                      </a:endParaRPr>
                    </a:p>
                  </a:txBody>
                  <a:tcPr marL="91442" marR="91442" marT="45585" marB="45585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Calibri" pitchFamily="34" charset="0"/>
                        </a:rPr>
                        <a:t>196,5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Calibri" pitchFamily="34" charset="0"/>
                      </a:endParaRPr>
                    </a:p>
                  </a:txBody>
                  <a:tcPr marL="91442" marR="91442" marT="45585" marB="45585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Calibri" pitchFamily="34" charset="0"/>
                        </a:rPr>
                        <a:t>-</a:t>
                      </a:r>
                      <a:endParaRPr kumimoji="0" lang="ru-RU" altLang="ru-RU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Calibri" pitchFamily="34" charset="0"/>
                      </a:endParaRPr>
                    </a:p>
                  </a:txBody>
                  <a:tcPr marT="45584" marB="4558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Calibri" pitchFamily="34" charset="0"/>
                        </a:rPr>
                        <a:t>-</a:t>
                      </a:r>
                      <a:endParaRPr kumimoji="0" lang="ru-RU" altLang="ru-RU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Calibri" pitchFamily="34" charset="0"/>
                      </a:endParaRPr>
                    </a:p>
                  </a:txBody>
                  <a:tcPr marT="45584" marB="4558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Calibri" pitchFamily="34" charset="0"/>
                        </a:rPr>
                        <a:t>-</a:t>
                      </a:r>
                      <a:endParaRPr kumimoji="0" lang="ru-RU" altLang="ru-RU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Calibri" pitchFamily="34" charset="0"/>
                      </a:endParaRPr>
                    </a:p>
                  </a:txBody>
                  <a:tcPr marT="45584" marB="4558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  <a:alpha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  <a:tr h="223644"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Развитие коммунальных систем водоснабжения и водоотведения города Комсомольска-на-Амуре</a:t>
                      </a:r>
                    </a:p>
                  </a:txBody>
                  <a:tcPr marL="68583" marR="68583" marT="0" marB="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Calibri" pitchFamily="34" charset="0"/>
                        </a:rPr>
                        <a:t>1,4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Calibri" pitchFamily="34" charset="0"/>
                      </a:endParaRPr>
                    </a:p>
                  </a:txBody>
                  <a:tcPr marL="91442" marR="91442" marT="45585" marB="45585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Calibri" pitchFamily="34" charset="0"/>
                        </a:rPr>
                        <a:t>1,0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Calibri" pitchFamily="34" charset="0"/>
                      </a:endParaRPr>
                    </a:p>
                  </a:txBody>
                  <a:tcPr marL="91442" marR="91442" marT="45585" marB="45585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4,2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T="45584" marB="4558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17,3</a:t>
                      </a:r>
                      <a:endParaRPr kumimoji="0" lang="ru-RU" altLang="ru-RU" sz="12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T="45584" marB="4558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19,0</a:t>
                      </a:r>
                      <a:endParaRPr kumimoji="0" lang="ru-RU" altLang="ru-RU" sz="12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T="45584" marB="4558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  <a:alpha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9"/>
                  </a:ext>
                </a:extLst>
              </a:tr>
              <a:tr h="234302"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Обследование, ремонт, реконструкция или перепланировка, снос муниципального жилищного фонда, в рамках рассмотрения и принятых решений городской межведомственной комиссии</a:t>
                      </a:r>
                    </a:p>
                  </a:txBody>
                  <a:tcPr marL="68583" marR="68583" marT="0" marB="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Calibri" pitchFamily="34" charset="0"/>
                        </a:rPr>
                        <a:t>0,8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Calibri" pitchFamily="34" charset="0"/>
                      </a:endParaRPr>
                    </a:p>
                  </a:txBody>
                  <a:tcPr marL="91442" marR="91442" marT="45585" marB="45585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Calibri" pitchFamily="34" charset="0"/>
                        </a:rPr>
                        <a:t>2,5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Calibri" pitchFamily="34" charset="0"/>
                      </a:endParaRPr>
                    </a:p>
                  </a:txBody>
                  <a:tcPr marL="91442" marR="91442" marT="45585" marB="45585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3,0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T="45584" marB="4558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2,5</a:t>
                      </a:r>
                      <a:endParaRPr kumimoji="0" lang="ru-RU" altLang="ru-RU" sz="12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T="45584" marB="4558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2,5</a:t>
                      </a:r>
                      <a:endParaRPr kumimoji="0" lang="ru-RU" altLang="ru-RU" sz="12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T="45584" marB="4558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  <a:alpha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10"/>
                  </a:ext>
                </a:extLst>
              </a:tr>
              <a:tr h="320022">
                <a:tc>
                  <a:txBody>
                    <a:bodyPr/>
                    <a:lstStyle/>
                    <a:p>
                      <a:pPr marL="0" marR="0" lvl="0" indent="0" algn="just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Обеспечение сохранности муниципального жилищного фонда города Комсомольск-на-Амуре, относящиеся к объектам культурного наследия</a:t>
                      </a:r>
                      <a:endParaRPr kumimoji="0" lang="ru-RU" altLang="ru-RU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68583" marR="68583" marT="0" marB="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Calibri" pitchFamily="34" charset="0"/>
                        </a:rPr>
                        <a:t>-</a:t>
                      </a:r>
                      <a:endParaRPr kumimoji="0" lang="ru-RU" altLang="ru-RU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Calibri" pitchFamily="34" charset="0"/>
                      </a:endParaRPr>
                    </a:p>
                  </a:txBody>
                  <a:tcPr marL="91442" marR="91442" marT="45585" marB="45585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ru-RU" altLang="ru-RU" sz="900" b="1" i="1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Calibri" pitchFamily="34" charset="0"/>
                      </a:endParaRP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1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Calibri" pitchFamily="34" charset="0"/>
                        </a:rPr>
                        <a:t>-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ru-RU" altLang="ru-RU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Calibri" pitchFamily="34" charset="0"/>
                      </a:endParaRPr>
                    </a:p>
                  </a:txBody>
                  <a:tcPr marL="91442" marR="91442" marT="45585" marB="45585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19,8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T="45584" marB="4558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0,3</a:t>
                      </a:r>
                      <a:endParaRPr kumimoji="0" lang="ru-RU" altLang="ru-RU" sz="12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T="45584" marB="4558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  <a:alpha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0,3</a:t>
                      </a:r>
                      <a:endParaRPr kumimoji="0" lang="ru-RU" altLang="ru-RU" sz="12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T="45584" marB="4558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6">
                        <a:lumMod val="20000"/>
                        <a:lumOff val="80000"/>
                        <a:alpha val="80000"/>
                      </a:schemeClr>
                    </a:solidFill>
                  </a:tcPr>
                </a:tc>
              </a:tr>
            </a:tbl>
          </a:graphicData>
        </a:graphic>
      </p:graphicFrame>
      <p:sp>
        <p:nvSpPr>
          <p:cNvPr id="7" name="Arrow: Chevron 3">
            <a:extLst>
              <a:ext uri="{FF2B5EF4-FFF2-40B4-BE49-F238E27FC236}">
                <a16:creationId xmlns:a16="http://schemas.microsoft.com/office/drawing/2014/main" xmlns="" id="{B74DCDE5-F6FF-490A-B8D2-396498CA034B}"/>
              </a:ext>
            </a:extLst>
          </p:cNvPr>
          <p:cNvSpPr/>
          <p:nvPr/>
        </p:nvSpPr>
        <p:spPr>
          <a:xfrm>
            <a:off x="7625089" y="49771"/>
            <a:ext cx="1525100" cy="292426"/>
          </a:xfrm>
          <a:prstGeom prst="chevron">
            <a:avLst/>
          </a:prstGeom>
          <a:solidFill>
            <a:srgbClr val="769BC9">
              <a:lumMod val="50000"/>
              <a:alpha val="70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91204" tIns="45604" rIns="91204" bIns="45604" rtlCol="0" anchor="ctr"/>
          <a:lstStyle/>
          <a:p>
            <a:pPr algn="ctr" defTabSz="912031"/>
            <a:endParaRPr lang="en-US" kern="0">
              <a:solidFill>
                <a:prstClr val="black"/>
              </a:solidFill>
              <a:latin typeface="Calibri Light"/>
            </a:endParaRPr>
          </a:p>
        </p:txBody>
      </p:sp>
      <p:grpSp>
        <p:nvGrpSpPr>
          <p:cNvPr id="8" name="Group 57">
            <a:extLst>
              <a:ext uri="{FF2B5EF4-FFF2-40B4-BE49-F238E27FC236}">
                <a16:creationId xmlns:a16="http://schemas.microsoft.com/office/drawing/2014/main" xmlns="" id="{EE4EA1F8-2E82-4BD3-8FEE-7C36ADF445AB}"/>
              </a:ext>
            </a:extLst>
          </p:cNvPr>
          <p:cNvGrpSpPr/>
          <p:nvPr/>
        </p:nvGrpSpPr>
        <p:grpSpPr>
          <a:xfrm>
            <a:off x="7799924" y="49771"/>
            <a:ext cx="300790" cy="262358"/>
            <a:chOff x="4892675" y="2516188"/>
            <a:chExt cx="287338" cy="285750"/>
          </a:xfrm>
          <a:solidFill>
            <a:sysClr val="window" lastClr="FFFFFF"/>
          </a:solidFill>
        </p:grpSpPr>
        <p:sp>
          <p:nvSpPr>
            <p:cNvPr id="9" name="Freeform 1161">
              <a:extLst>
                <a:ext uri="{FF2B5EF4-FFF2-40B4-BE49-F238E27FC236}">
                  <a16:creationId xmlns:a16="http://schemas.microsoft.com/office/drawing/2014/main" xmlns="" id="{DECD2C4C-30A1-4095-BAEF-0291C42CC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675" y="2554288"/>
              <a:ext cx="200025" cy="220663"/>
            </a:xfrm>
            <a:custGeom>
              <a:avLst/>
              <a:gdLst>
                <a:gd name="T0" fmla="*/ 411 w 506"/>
                <a:gd name="T1" fmla="*/ 506 h 554"/>
                <a:gd name="T2" fmla="*/ 506 w 506"/>
                <a:gd name="T3" fmla="*/ 410 h 554"/>
                <a:gd name="T4" fmla="*/ 506 w 506"/>
                <a:gd name="T5" fmla="*/ 11 h 554"/>
                <a:gd name="T6" fmla="*/ 505 w 506"/>
                <a:gd name="T7" fmla="*/ 7 h 554"/>
                <a:gd name="T8" fmla="*/ 503 w 506"/>
                <a:gd name="T9" fmla="*/ 3 h 554"/>
                <a:gd name="T10" fmla="*/ 499 w 506"/>
                <a:gd name="T11" fmla="*/ 1 h 554"/>
                <a:gd name="T12" fmla="*/ 494 w 506"/>
                <a:gd name="T13" fmla="*/ 0 h 554"/>
                <a:gd name="T14" fmla="*/ 410 w 506"/>
                <a:gd name="T15" fmla="*/ 0 h 554"/>
                <a:gd name="T16" fmla="*/ 410 w 506"/>
                <a:gd name="T17" fmla="*/ 71 h 554"/>
                <a:gd name="T18" fmla="*/ 434 w 506"/>
                <a:gd name="T19" fmla="*/ 71 h 554"/>
                <a:gd name="T20" fmla="*/ 434 w 506"/>
                <a:gd name="T21" fmla="*/ 481 h 554"/>
                <a:gd name="T22" fmla="*/ 73 w 506"/>
                <a:gd name="T23" fmla="*/ 481 h 554"/>
                <a:gd name="T24" fmla="*/ 73 w 506"/>
                <a:gd name="T25" fmla="*/ 71 h 554"/>
                <a:gd name="T26" fmla="*/ 97 w 506"/>
                <a:gd name="T27" fmla="*/ 71 h 554"/>
                <a:gd name="T28" fmla="*/ 97 w 506"/>
                <a:gd name="T29" fmla="*/ 0 h 554"/>
                <a:gd name="T30" fmla="*/ 12 w 506"/>
                <a:gd name="T31" fmla="*/ 0 h 554"/>
                <a:gd name="T32" fmla="*/ 7 w 506"/>
                <a:gd name="T33" fmla="*/ 1 h 554"/>
                <a:gd name="T34" fmla="*/ 4 w 506"/>
                <a:gd name="T35" fmla="*/ 3 h 554"/>
                <a:gd name="T36" fmla="*/ 1 w 506"/>
                <a:gd name="T37" fmla="*/ 7 h 554"/>
                <a:gd name="T38" fmla="*/ 0 w 506"/>
                <a:gd name="T39" fmla="*/ 11 h 554"/>
                <a:gd name="T40" fmla="*/ 0 w 506"/>
                <a:gd name="T41" fmla="*/ 494 h 554"/>
                <a:gd name="T42" fmla="*/ 0 w 506"/>
                <a:gd name="T43" fmla="*/ 501 h 554"/>
                <a:gd name="T44" fmla="*/ 1 w 506"/>
                <a:gd name="T45" fmla="*/ 508 h 554"/>
                <a:gd name="T46" fmla="*/ 2 w 506"/>
                <a:gd name="T47" fmla="*/ 514 h 554"/>
                <a:gd name="T48" fmla="*/ 4 w 506"/>
                <a:gd name="T49" fmla="*/ 520 h 554"/>
                <a:gd name="T50" fmla="*/ 6 w 506"/>
                <a:gd name="T51" fmla="*/ 525 h 554"/>
                <a:gd name="T52" fmla="*/ 9 w 506"/>
                <a:gd name="T53" fmla="*/ 530 h 554"/>
                <a:gd name="T54" fmla="*/ 12 w 506"/>
                <a:gd name="T55" fmla="*/ 534 h 554"/>
                <a:gd name="T56" fmla="*/ 15 w 506"/>
                <a:gd name="T57" fmla="*/ 538 h 554"/>
                <a:gd name="T58" fmla="*/ 20 w 506"/>
                <a:gd name="T59" fmla="*/ 542 h 554"/>
                <a:gd name="T60" fmla="*/ 24 w 506"/>
                <a:gd name="T61" fmla="*/ 546 h 554"/>
                <a:gd name="T62" fmla="*/ 29 w 506"/>
                <a:gd name="T63" fmla="*/ 548 h 554"/>
                <a:gd name="T64" fmla="*/ 35 w 506"/>
                <a:gd name="T65" fmla="*/ 550 h 554"/>
                <a:gd name="T66" fmla="*/ 40 w 506"/>
                <a:gd name="T67" fmla="*/ 552 h 554"/>
                <a:gd name="T68" fmla="*/ 46 w 506"/>
                <a:gd name="T69" fmla="*/ 553 h 554"/>
                <a:gd name="T70" fmla="*/ 53 w 506"/>
                <a:gd name="T71" fmla="*/ 554 h 554"/>
                <a:gd name="T72" fmla="*/ 60 w 506"/>
                <a:gd name="T73" fmla="*/ 554 h 554"/>
                <a:gd name="T74" fmla="*/ 396 w 506"/>
                <a:gd name="T75" fmla="*/ 554 h 554"/>
                <a:gd name="T76" fmla="*/ 408 w 506"/>
                <a:gd name="T77" fmla="*/ 512 h 554"/>
                <a:gd name="T78" fmla="*/ 409 w 506"/>
                <a:gd name="T79" fmla="*/ 509 h 554"/>
                <a:gd name="T80" fmla="*/ 411 w 506"/>
                <a:gd name="T81" fmla="*/ 506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06" h="554">
                  <a:moveTo>
                    <a:pt x="411" y="506"/>
                  </a:moveTo>
                  <a:lnTo>
                    <a:pt x="506" y="410"/>
                  </a:lnTo>
                  <a:lnTo>
                    <a:pt x="506" y="11"/>
                  </a:lnTo>
                  <a:lnTo>
                    <a:pt x="505" y="7"/>
                  </a:lnTo>
                  <a:lnTo>
                    <a:pt x="503" y="3"/>
                  </a:lnTo>
                  <a:lnTo>
                    <a:pt x="499" y="1"/>
                  </a:lnTo>
                  <a:lnTo>
                    <a:pt x="494" y="0"/>
                  </a:lnTo>
                  <a:lnTo>
                    <a:pt x="410" y="0"/>
                  </a:lnTo>
                  <a:lnTo>
                    <a:pt x="410" y="71"/>
                  </a:lnTo>
                  <a:lnTo>
                    <a:pt x="434" y="71"/>
                  </a:lnTo>
                  <a:lnTo>
                    <a:pt x="434" y="481"/>
                  </a:lnTo>
                  <a:lnTo>
                    <a:pt x="73" y="481"/>
                  </a:lnTo>
                  <a:lnTo>
                    <a:pt x="73" y="71"/>
                  </a:lnTo>
                  <a:lnTo>
                    <a:pt x="97" y="71"/>
                  </a:lnTo>
                  <a:lnTo>
                    <a:pt x="97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0" y="494"/>
                  </a:lnTo>
                  <a:lnTo>
                    <a:pt x="0" y="501"/>
                  </a:lnTo>
                  <a:lnTo>
                    <a:pt x="1" y="508"/>
                  </a:lnTo>
                  <a:lnTo>
                    <a:pt x="2" y="514"/>
                  </a:lnTo>
                  <a:lnTo>
                    <a:pt x="4" y="520"/>
                  </a:lnTo>
                  <a:lnTo>
                    <a:pt x="6" y="525"/>
                  </a:lnTo>
                  <a:lnTo>
                    <a:pt x="9" y="530"/>
                  </a:lnTo>
                  <a:lnTo>
                    <a:pt x="12" y="534"/>
                  </a:lnTo>
                  <a:lnTo>
                    <a:pt x="15" y="538"/>
                  </a:lnTo>
                  <a:lnTo>
                    <a:pt x="20" y="542"/>
                  </a:lnTo>
                  <a:lnTo>
                    <a:pt x="24" y="546"/>
                  </a:lnTo>
                  <a:lnTo>
                    <a:pt x="29" y="548"/>
                  </a:lnTo>
                  <a:lnTo>
                    <a:pt x="35" y="550"/>
                  </a:lnTo>
                  <a:lnTo>
                    <a:pt x="40" y="552"/>
                  </a:lnTo>
                  <a:lnTo>
                    <a:pt x="46" y="553"/>
                  </a:lnTo>
                  <a:lnTo>
                    <a:pt x="53" y="554"/>
                  </a:lnTo>
                  <a:lnTo>
                    <a:pt x="60" y="554"/>
                  </a:lnTo>
                  <a:lnTo>
                    <a:pt x="396" y="554"/>
                  </a:lnTo>
                  <a:lnTo>
                    <a:pt x="408" y="512"/>
                  </a:lnTo>
                  <a:lnTo>
                    <a:pt x="409" y="509"/>
                  </a:lnTo>
                  <a:lnTo>
                    <a:pt x="411" y="50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0" name="Freeform 1162">
              <a:extLst>
                <a:ext uri="{FF2B5EF4-FFF2-40B4-BE49-F238E27FC236}">
                  <a16:creationId xmlns:a16="http://schemas.microsoft.com/office/drawing/2014/main" xmlns="" id="{ACA6B076-61E2-4FF2-A002-3BAC97091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22550"/>
              <a:ext cx="69850" cy="9525"/>
            </a:xfrm>
            <a:custGeom>
              <a:avLst/>
              <a:gdLst>
                <a:gd name="T0" fmla="*/ 164 w 176"/>
                <a:gd name="T1" fmla="*/ 0 h 25"/>
                <a:gd name="T2" fmla="*/ 12 w 176"/>
                <a:gd name="T3" fmla="*/ 0 h 25"/>
                <a:gd name="T4" fmla="*/ 7 w 176"/>
                <a:gd name="T5" fmla="*/ 1 h 25"/>
                <a:gd name="T6" fmla="*/ 4 w 176"/>
                <a:gd name="T7" fmla="*/ 4 h 25"/>
                <a:gd name="T8" fmla="*/ 1 w 176"/>
                <a:gd name="T9" fmla="*/ 7 h 25"/>
                <a:gd name="T10" fmla="*/ 0 w 176"/>
                <a:gd name="T11" fmla="*/ 12 h 25"/>
                <a:gd name="T12" fmla="*/ 1 w 176"/>
                <a:gd name="T13" fmla="*/ 18 h 25"/>
                <a:gd name="T14" fmla="*/ 4 w 176"/>
                <a:gd name="T15" fmla="*/ 21 h 25"/>
                <a:gd name="T16" fmla="*/ 7 w 176"/>
                <a:gd name="T17" fmla="*/ 24 h 25"/>
                <a:gd name="T18" fmla="*/ 12 w 176"/>
                <a:gd name="T19" fmla="*/ 25 h 25"/>
                <a:gd name="T20" fmla="*/ 164 w 176"/>
                <a:gd name="T21" fmla="*/ 25 h 25"/>
                <a:gd name="T22" fmla="*/ 168 w 176"/>
                <a:gd name="T23" fmla="*/ 24 h 25"/>
                <a:gd name="T24" fmla="*/ 172 w 176"/>
                <a:gd name="T25" fmla="*/ 21 h 25"/>
                <a:gd name="T26" fmla="*/ 175 w 176"/>
                <a:gd name="T27" fmla="*/ 18 h 25"/>
                <a:gd name="T28" fmla="*/ 176 w 176"/>
                <a:gd name="T29" fmla="*/ 12 h 25"/>
                <a:gd name="T30" fmla="*/ 175 w 176"/>
                <a:gd name="T31" fmla="*/ 7 h 25"/>
                <a:gd name="T32" fmla="*/ 172 w 176"/>
                <a:gd name="T33" fmla="*/ 4 h 25"/>
                <a:gd name="T34" fmla="*/ 168 w 176"/>
                <a:gd name="T35" fmla="*/ 1 h 25"/>
                <a:gd name="T36" fmla="*/ 164 w 176"/>
                <a:gd name="T3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5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4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8"/>
                  </a:lnTo>
                  <a:lnTo>
                    <a:pt x="4" y="21"/>
                  </a:lnTo>
                  <a:lnTo>
                    <a:pt x="7" y="24"/>
                  </a:lnTo>
                  <a:lnTo>
                    <a:pt x="12" y="25"/>
                  </a:lnTo>
                  <a:lnTo>
                    <a:pt x="164" y="25"/>
                  </a:lnTo>
                  <a:lnTo>
                    <a:pt x="168" y="24"/>
                  </a:lnTo>
                  <a:lnTo>
                    <a:pt x="172" y="21"/>
                  </a:lnTo>
                  <a:lnTo>
                    <a:pt x="175" y="18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4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1" name="Freeform 1163">
              <a:extLst>
                <a:ext uri="{FF2B5EF4-FFF2-40B4-BE49-F238E27FC236}">
                  <a16:creationId xmlns:a16="http://schemas.microsoft.com/office/drawing/2014/main" xmlns="" id="{430041FE-A5BC-456F-85E7-0E6E667DE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300" y="2516188"/>
              <a:ext cx="104775" cy="82550"/>
            </a:xfrm>
            <a:custGeom>
              <a:avLst/>
              <a:gdLst>
                <a:gd name="T0" fmla="*/ 253 w 266"/>
                <a:gd name="T1" fmla="*/ 205 h 205"/>
                <a:gd name="T2" fmla="*/ 263 w 266"/>
                <a:gd name="T3" fmla="*/ 202 h 205"/>
                <a:gd name="T4" fmla="*/ 266 w 266"/>
                <a:gd name="T5" fmla="*/ 193 h 205"/>
                <a:gd name="T6" fmla="*/ 265 w 266"/>
                <a:gd name="T7" fmla="*/ 56 h 205"/>
                <a:gd name="T8" fmla="*/ 258 w 266"/>
                <a:gd name="T9" fmla="*/ 49 h 205"/>
                <a:gd name="T10" fmla="*/ 217 w 266"/>
                <a:gd name="T11" fmla="*/ 48 h 205"/>
                <a:gd name="T12" fmla="*/ 205 w 266"/>
                <a:gd name="T13" fmla="*/ 43 h 205"/>
                <a:gd name="T14" fmla="*/ 200 w 266"/>
                <a:gd name="T15" fmla="*/ 32 h 205"/>
                <a:gd name="T16" fmla="*/ 192 w 266"/>
                <a:gd name="T17" fmla="*/ 19 h 205"/>
                <a:gd name="T18" fmla="*/ 178 w 266"/>
                <a:gd name="T19" fmla="*/ 9 h 205"/>
                <a:gd name="T20" fmla="*/ 169 w 266"/>
                <a:gd name="T21" fmla="*/ 5 h 205"/>
                <a:gd name="T22" fmla="*/ 166 w 266"/>
                <a:gd name="T23" fmla="*/ 4 h 205"/>
                <a:gd name="T24" fmla="*/ 162 w 266"/>
                <a:gd name="T25" fmla="*/ 4 h 205"/>
                <a:gd name="T26" fmla="*/ 158 w 266"/>
                <a:gd name="T27" fmla="*/ 3 h 205"/>
                <a:gd name="T28" fmla="*/ 154 w 266"/>
                <a:gd name="T29" fmla="*/ 2 h 205"/>
                <a:gd name="T30" fmla="*/ 150 w 266"/>
                <a:gd name="T31" fmla="*/ 1 h 205"/>
                <a:gd name="T32" fmla="*/ 145 w 266"/>
                <a:gd name="T33" fmla="*/ 1 h 205"/>
                <a:gd name="T34" fmla="*/ 140 w 266"/>
                <a:gd name="T35" fmla="*/ 0 h 205"/>
                <a:gd name="T36" fmla="*/ 131 w 266"/>
                <a:gd name="T37" fmla="*/ 0 h 205"/>
                <a:gd name="T38" fmla="*/ 125 w 266"/>
                <a:gd name="T39" fmla="*/ 1 h 205"/>
                <a:gd name="T40" fmla="*/ 121 w 266"/>
                <a:gd name="T41" fmla="*/ 1 h 205"/>
                <a:gd name="T42" fmla="*/ 117 w 266"/>
                <a:gd name="T43" fmla="*/ 2 h 205"/>
                <a:gd name="T44" fmla="*/ 113 w 266"/>
                <a:gd name="T45" fmla="*/ 3 h 205"/>
                <a:gd name="T46" fmla="*/ 110 w 266"/>
                <a:gd name="T47" fmla="*/ 4 h 205"/>
                <a:gd name="T48" fmla="*/ 106 w 266"/>
                <a:gd name="T49" fmla="*/ 4 h 205"/>
                <a:gd name="T50" fmla="*/ 102 w 266"/>
                <a:gd name="T51" fmla="*/ 5 h 205"/>
                <a:gd name="T52" fmla="*/ 92 w 266"/>
                <a:gd name="T53" fmla="*/ 9 h 205"/>
                <a:gd name="T54" fmla="*/ 79 w 266"/>
                <a:gd name="T55" fmla="*/ 19 h 205"/>
                <a:gd name="T56" fmla="*/ 70 w 266"/>
                <a:gd name="T57" fmla="*/ 32 h 205"/>
                <a:gd name="T58" fmla="*/ 65 w 266"/>
                <a:gd name="T59" fmla="*/ 43 h 205"/>
                <a:gd name="T60" fmla="*/ 55 w 266"/>
                <a:gd name="T61" fmla="*/ 48 h 205"/>
                <a:gd name="T62" fmla="*/ 9 w 266"/>
                <a:gd name="T63" fmla="*/ 49 h 205"/>
                <a:gd name="T64" fmla="*/ 1 w 266"/>
                <a:gd name="T65" fmla="*/ 56 h 205"/>
                <a:gd name="T66" fmla="*/ 0 w 266"/>
                <a:gd name="T67" fmla="*/ 193 h 205"/>
                <a:gd name="T68" fmla="*/ 5 w 266"/>
                <a:gd name="T69" fmla="*/ 202 h 205"/>
                <a:gd name="T70" fmla="*/ 13 w 266"/>
                <a:gd name="T71" fmla="*/ 205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66" h="205">
                  <a:moveTo>
                    <a:pt x="13" y="205"/>
                  </a:moveTo>
                  <a:lnTo>
                    <a:pt x="253" y="205"/>
                  </a:lnTo>
                  <a:lnTo>
                    <a:pt x="258" y="204"/>
                  </a:lnTo>
                  <a:lnTo>
                    <a:pt x="263" y="202"/>
                  </a:lnTo>
                  <a:lnTo>
                    <a:pt x="265" y="198"/>
                  </a:lnTo>
                  <a:lnTo>
                    <a:pt x="266" y="193"/>
                  </a:lnTo>
                  <a:lnTo>
                    <a:pt x="266" y="60"/>
                  </a:lnTo>
                  <a:lnTo>
                    <a:pt x="265" y="56"/>
                  </a:lnTo>
                  <a:lnTo>
                    <a:pt x="263" y="52"/>
                  </a:lnTo>
                  <a:lnTo>
                    <a:pt x="258" y="49"/>
                  </a:lnTo>
                  <a:lnTo>
                    <a:pt x="253" y="48"/>
                  </a:lnTo>
                  <a:lnTo>
                    <a:pt x="217" y="48"/>
                  </a:lnTo>
                  <a:lnTo>
                    <a:pt x="207" y="48"/>
                  </a:lnTo>
                  <a:lnTo>
                    <a:pt x="205" y="43"/>
                  </a:lnTo>
                  <a:lnTo>
                    <a:pt x="203" y="38"/>
                  </a:lnTo>
                  <a:lnTo>
                    <a:pt x="200" y="32"/>
                  </a:lnTo>
                  <a:lnTo>
                    <a:pt x="197" y="26"/>
                  </a:lnTo>
                  <a:lnTo>
                    <a:pt x="192" y="19"/>
                  </a:lnTo>
                  <a:lnTo>
                    <a:pt x="186" y="14"/>
                  </a:lnTo>
                  <a:lnTo>
                    <a:pt x="178" y="9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6" y="4"/>
                  </a:lnTo>
                  <a:lnTo>
                    <a:pt x="163" y="4"/>
                  </a:lnTo>
                  <a:lnTo>
                    <a:pt x="162" y="4"/>
                  </a:lnTo>
                  <a:lnTo>
                    <a:pt x="161" y="4"/>
                  </a:lnTo>
                  <a:lnTo>
                    <a:pt x="158" y="3"/>
                  </a:lnTo>
                  <a:lnTo>
                    <a:pt x="155" y="2"/>
                  </a:lnTo>
                  <a:lnTo>
                    <a:pt x="154" y="2"/>
                  </a:lnTo>
                  <a:lnTo>
                    <a:pt x="153" y="1"/>
                  </a:lnTo>
                  <a:lnTo>
                    <a:pt x="150" y="1"/>
                  </a:lnTo>
                  <a:lnTo>
                    <a:pt x="147" y="1"/>
                  </a:lnTo>
                  <a:lnTo>
                    <a:pt x="145" y="1"/>
                  </a:lnTo>
                  <a:lnTo>
                    <a:pt x="144" y="1"/>
                  </a:lnTo>
                  <a:lnTo>
                    <a:pt x="140" y="0"/>
                  </a:lnTo>
                  <a:lnTo>
                    <a:pt x="135" y="0"/>
                  </a:lnTo>
                  <a:lnTo>
                    <a:pt x="131" y="0"/>
                  </a:lnTo>
                  <a:lnTo>
                    <a:pt x="126" y="1"/>
                  </a:lnTo>
                  <a:lnTo>
                    <a:pt x="125" y="1"/>
                  </a:lnTo>
                  <a:lnTo>
                    <a:pt x="124" y="1"/>
                  </a:lnTo>
                  <a:lnTo>
                    <a:pt x="121" y="1"/>
                  </a:lnTo>
                  <a:lnTo>
                    <a:pt x="118" y="1"/>
                  </a:lnTo>
                  <a:lnTo>
                    <a:pt x="117" y="2"/>
                  </a:lnTo>
                  <a:lnTo>
                    <a:pt x="116" y="2"/>
                  </a:lnTo>
                  <a:lnTo>
                    <a:pt x="113" y="3"/>
                  </a:lnTo>
                  <a:lnTo>
                    <a:pt x="110" y="4"/>
                  </a:lnTo>
                  <a:lnTo>
                    <a:pt x="110" y="4"/>
                  </a:lnTo>
                  <a:lnTo>
                    <a:pt x="109" y="4"/>
                  </a:lnTo>
                  <a:lnTo>
                    <a:pt x="106" y="4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1" y="5"/>
                  </a:lnTo>
                  <a:lnTo>
                    <a:pt x="92" y="9"/>
                  </a:lnTo>
                  <a:lnTo>
                    <a:pt x="85" y="14"/>
                  </a:lnTo>
                  <a:lnTo>
                    <a:pt x="79" y="19"/>
                  </a:lnTo>
                  <a:lnTo>
                    <a:pt x="74" y="26"/>
                  </a:lnTo>
                  <a:lnTo>
                    <a:pt x="70" y="32"/>
                  </a:lnTo>
                  <a:lnTo>
                    <a:pt x="67" y="38"/>
                  </a:lnTo>
                  <a:lnTo>
                    <a:pt x="65" y="43"/>
                  </a:lnTo>
                  <a:lnTo>
                    <a:pt x="64" y="48"/>
                  </a:lnTo>
                  <a:lnTo>
                    <a:pt x="55" y="48"/>
                  </a:lnTo>
                  <a:lnTo>
                    <a:pt x="13" y="48"/>
                  </a:lnTo>
                  <a:lnTo>
                    <a:pt x="9" y="49"/>
                  </a:lnTo>
                  <a:lnTo>
                    <a:pt x="5" y="52"/>
                  </a:lnTo>
                  <a:lnTo>
                    <a:pt x="1" y="56"/>
                  </a:lnTo>
                  <a:lnTo>
                    <a:pt x="0" y="60"/>
                  </a:lnTo>
                  <a:lnTo>
                    <a:pt x="0" y="193"/>
                  </a:lnTo>
                  <a:lnTo>
                    <a:pt x="1" y="198"/>
                  </a:lnTo>
                  <a:lnTo>
                    <a:pt x="5" y="202"/>
                  </a:lnTo>
                  <a:lnTo>
                    <a:pt x="9" y="204"/>
                  </a:lnTo>
                  <a:lnTo>
                    <a:pt x="13" y="20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2" name="Freeform 1164">
              <a:extLst>
                <a:ext uri="{FF2B5EF4-FFF2-40B4-BE49-F238E27FC236}">
                  <a16:creationId xmlns:a16="http://schemas.microsoft.com/office/drawing/2014/main" xmlns="" id="{796704C1-487B-43FB-8336-10F28D9A4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1425" y="2767013"/>
              <a:ext cx="34925" cy="34925"/>
            </a:xfrm>
            <a:custGeom>
              <a:avLst/>
              <a:gdLst>
                <a:gd name="T0" fmla="*/ 0 w 88"/>
                <a:gd name="T1" fmla="*/ 88 h 88"/>
                <a:gd name="T2" fmla="*/ 88 w 88"/>
                <a:gd name="T3" fmla="*/ 64 h 88"/>
                <a:gd name="T4" fmla="*/ 25 w 88"/>
                <a:gd name="T5" fmla="*/ 0 h 88"/>
                <a:gd name="T6" fmla="*/ 0 w 88"/>
                <a:gd name="T7" fmla="*/ 8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88">
                  <a:moveTo>
                    <a:pt x="0" y="88"/>
                  </a:moveTo>
                  <a:lnTo>
                    <a:pt x="88" y="64"/>
                  </a:lnTo>
                  <a:lnTo>
                    <a:pt x="25" y="0"/>
                  </a:lnTo>
                  <a:lnTo>
                    <a:pt x="0" y="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3" name="Freeform 1165">
              <a:extLst>
                <a:ext uri="{FF2B5EF4-FFF2-40B4-BE49-F238E27FC236}">
                  <a16:creationId xmlns:a16="http://schemas.microsoft.com/office/drawing/2014/main" xmlns="" id="{C8AE7332-B168-4839-9413-70CF47DC3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5713" y="2701925"/>
              <a:ext cx="87313" cy="85725"/>
            </a:xfrm>
            <a:custGeom>
              <a:avLst/>
              <a:gdLst>
                <a:gd name="T0" fmla="*/ 0 w 218"/>
                <a:gd name="T1" fmla="*/ 145 h 218"/>
                <a:gd name="T2" fmla="*/ 73 w 218"/>
                <a:gd name="T3" fmla="*/ 218 h 218"/>
                <a:gd name="T4" fmla="*/ 218 w 218"/>
                <a:gd name="T5" fmla="*/ 74 h 218"/>
                <a:gd name="T6" fmla="*/ 144 w 218"/>
                <a:gd name="T7" fmla="*/ 0 h 218"/>
                <a:gd name="T8" fmla="*/ 0 w 218"/>
                <a:gd name="T9" fmla="*/ 145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8" h="218">
                  <a:moveTo>
                    <a:pt x="0" y="145"/>
                  </a:moveTo>
                  <a:lnTo>
                    <a:pt x="73" y="218"/>
                  </a:lnTo>
                  <a:lnTo>
                    <a:pt x="218" y="74"/>
                  </a:lnTo>
                  <a:lnTo>
                    <a:pt x="144" y="0"/>
                  </a:lnTo>
                  <a:lnTo>
                    <a:pt x="0" y="14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4" name="Freeform 1166">
              <a:extLst>
                <a:ext uri="{FF2B5EF4-FFF2-40B4-BE49-F238E27FC236}">
                  <a16:creationId xmlns:a16="http://schemas.microsoft.com/office/drawing/2014/main" xmlns="" id="{A26445E2-D268-4050-86CC-6EB1E5803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0800" y="2674938"/>
              <a:ext cx="49213" cy="49213"/>
            </a:xfrm>
            <a:custGeom>
              <a:avLst/>
              <a:gdLst>
                <a:gd name="T0" fmla="*/ 50 w 123"/>
                <a:gd name="T1" fmla="*/ 0 h 123"/>
                <a:gd name="T2" fmla="*/ 0 w 123"/>
                <a:gd name="T3" fmla="*/ 50 h 123"/>
                <a:gd name="T4" fmla="*/ 73 w 123"/>
                <a:gd name="T5" fmla="*/ 123 h 123"/>
                <a:gd name="T6" fmla="*/ 123 w 123"/>
                <a:gd name="T7" fmla="*/ 73 h 123"/>
                <a:gd name="T8" fmla="*/ 50 w 123"/>
                <a:gd name="T9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3" h="123">
                  <a:moveTo>
                    <a:pt x="50" y="0"/>
                  </a:moveTo>
                  <a:lnTo>
                    <a:pt x="0" y="50"/>
                  </a:lnTo>
                  <a:lnTo>
                    <a:pt x="73" y="123"/>
                  </a:lnTo>
                  <a:lnTo>
                    <a:pt x="123" y="73"/>
                  </a:lnTo>
                  <a:lnTo>
                    <a:pt x="5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5" name="Freeform 1167">
              <a:extLst>
                <a:ext uri="{FF2B5EF4-FFF2-40B4-BE49-F238E27FC236}">
                  <a16:creationId xmlns:a16="http://schemas.microsoft.com/office/drawing/2014/main" xmlns="" id="{4316318C-71C4-4159-B0E7-B80F0216B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51125"/>
              <a:ext cx="69850" cy="9525"/>
            </a:xfrm>
            <a:custGeom>
              <a:avLst/>
              <a:gdLst>
                <a:gd name="T0" fmla="*/ 164 w 176"/>
                <a:gd name="T1" fmla="*/ 0 h 23"/>
                <a:gd name="T2" fmla="*/ 12 w 176"/>
                <a:gd name="T3" fmla="*/ 0 h 23"/>
                <a:gd name="T4" fmla="*/ 7 w 176"/>
                <a:gd name="T5" fmla="*/ 1 h 23"/>
                <a:gd name="T6" fmla="*/ 4 w 176"/>
                <a:gd name="T7" fmla="*/ 3 h 23"/>
                <a:gd name="T8" fmla="*/ 1 w 176"/>
                <a:gd name="T9" fmla="*/ 7 h 23"/>
                <a:gd name="T10" fmla="*/ 0 w 176"/>
                <a:gd name="T11" fmla="*/ 12 h 23"/>
                <a:gd name="T12" fmla="*/ 1 w 176"/>
                <a:gd name="T13" fmla="*/ 16 h 23"/>
                <a:gd name="T14" fmla="*/ 4 w 176"/>
                <a:gd name="T15" fmla="*/ 20 h 23"/>
                <a:gd name="T16" fmla="*/ 7 w 176"/>
                <a:gd name="T17" fmla="*/ 23 h 23"/>
                <a:gd name="T18" fmla="*/ 12 w 176"/>
                <a:gd name="T19" fmla="*/ 23 h 23"/>
                <a:gd name="T20" fmla="*/ 164 w 176"/>
                <a:gd name="T21" fmla="*/ 23 h 23"/>
                <a:gd name="T22" fmla="*/ 168 w 176"/>
                <a:gd name="T23" fmla="*/ 23 h 23"/>
                <a:gd name="T24" fmla="*/ 172 w 176"/>
                <a:gd name="T25" fmla="*/ 20 h 23"/>
                <a:gd name="T26" fmla="*/ 175 w 176"/>
                <a:gd name="T27" fmla="*/ 16 h 23"/>
                <a:gd name="T28" fmla="*/ 176 w 176"/>
                <a:gd name="T29" fmla="*/ 12 h 23"/>
                <a:gd name="T30" fmla="*/ 175 w 176"/>
                <a:gd name="T31" fmla="*/ 7 h 23"/>
                <a:gd name="T32" fmla="*/ 172 w 176"/>
                <a:gd name="T33" fmla="*/ 3 h 23"/>
                <a:gd name="T34" fmla="*/ 168 w 176"/>
                <a:gd name="T35" fmla="*/ 1 h 23"/>
                <a:gd name="T36" fmla="*/ 164 w 176"/>
                <a:gd name="T3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3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3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6" name="Freeform 1168">
              <a:extLst>
                <a:ext uri="{FF2B5EF4-FFF2-40B4-BE49-F238E27FC236}">
                  <a16:creationId xmlns:a16="http://schemas.microsoft.com/office/drawing/2014/main" xmlns="" id="{527DBA08-4A05-4BCA-B844-A187DF7ED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79700"/>
              <a:ext cx="69850" cy="9525"/>
            </a:xfrm>
            <a:custGeom>
              <a:avLst/>
              <a:gdLst>
                <a:gd name="T0" fmla="*/ 176 w 176"/>
                <a:gd name="T1" fmla="*/ 11 h 23"/>
                <a:gd name="T2" fmla="*/ 175 w 176"/>
                <a:gd name="T3" fmla="*/ 7 h 23"/>
                <a:gd name="T4" fmla="*/ 172 w 176"/>
                <a:gd name="T5" fmla="*/ 3 h 23"/>
                <a:gd name="T6" fmla="*/ 168 w 176"/>
                <a:gd name="T7" fmla="*/ 1 h 23"/>
                <a:gd name="T8" fmla="*/ 164 w 176"/>
                <a:gd name="T9" fmla="*/ 0 h 23"/>
                <a:gd name="T10" fmla="*/ 12 w 176"/>
                <a:gd name="T11" fmla="*/ 0 h 23"/>
                <a:gd name="T12" fmla="*/ 7 w 176"/>
                <a:gd name="T13" fmla="*/ 1 h 23"/>
                <a:gd name="T14" fmla="*/ 4 w 176"/>
                <a:gd name="T15" fmla="*/ 3 h 23"/>
                <a:gd name="T16" fmla="*/ 1 w 176"/>
                <a:gd name="T17" fmla="*/ 7 h 23"/>
                <a:gd name="T18" fmla="*/ 0 w 176"/>
                <a:gd name="T19" fmla="*/ 11 h 23"/>
                <a:gd name="T20" fmla="*/ 1 w 176"/>
                <a:gd name="T21" fmla="*/ 16 h 23"/>
                <a:gd name="T22" fmla="*/ 4 w 176"/>
                <a:gd name="T23" fmla="*/ 20 h 23"/>
                <a:gd name="T24" fmla="*/ 7 w 176"/>
                <a:gd name="T25" fmla="*/ 22 h 23"/>
                <a:gd name="T26" fmla="*/ 12 w 176"/>
                <a:gd name="T27" fmla="*/ 23 h 23"/>
                <a:gd name="T28" fmla="*/ 164 w 176"/>
                <a:gd name="T29" fmla="*/ 23 h 23"/>
                <a:gd name="T30" fmla="*/ 168 w 176"/>
                <a:gd name="T31" fmla="*/ 22 h 23"/>
                <a:gd name="T32" fmla="*/ 172 w 176"/>
                <a:gd name="T33" fmla="*/ 20 h 23"/>
                <a:gd name="T34" fmla="*/ 175 w 176"/>
                <a:gd name="T35" fmla="*/ 16 h 23"/>
                <a:gd name="T36" fmla="*/ 176 w 176"/>
                <a:gd name="T37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76" y="11"/>
                  </a:move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2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2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7" name="Freeform 1169">
              <a:extLst>
                <a:ext uri="{FF2B5EF4-FFF2-40B4-BE49-F238E27FC236}">
                  <a16:creationId xmlns:a16="http://schemas.microsoft.com/office/drawing/2014/main" xmlns="" id="{4C89D2D4-8C61-4BC8-9EBB-1CC3995E9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708275"/>
              <a:ext cx="46038" cy="9525"/>
            </a:xfrm>
            <a:custGeom>
              <a:avLst/>
              <a:gdLst>
                <a:gd name="T0" fmla="*/ 12 w 115"/>
                <a:gd name="T1" fmla="*/ 0 h 24"/>
                <a:gd name="T2" fmla="*/ 7 w 115"/>
                <a:gd name="T3" fmla="*/ 1 h 24"/>
                <a:gd name="T4" fmla="*/ 4 w 115"/>
                <a:gd name="T5" fmla="*/ 3 h 24"/>
                <a:gd name="T6" fmla="*/ 1 w 115"/>
                <a:gd name="T7" fmla="*/ 8 h 24"/>
                <a:gd name="T8" fmla="*/ 0 w 115"/>
                <a:gd name="T9" fmla="*/ 12 h 24"/>
                <a:gd name="T10" fmla="*/ 1 w 115"/>
                <a:gd name="T11" fmla="*/ 17 h 24"/>
                <a:gd name="T12" fmla="*/ 4 w 115"/>
                <a:gd name="T13" fmla="*/ 21 h 24"/>
                <a:gd name="T14" fmla="*/ 7 w 115"/>
                <a:gd name="T15" fmla="*/ 23 h 24"/>
                <a:gd name="T16" fmla="*/ 12 w 115"/>
                <a:gd name="T17" fmla="*/ 24 h 24"/>
                <a:gd name="T18" fmla="*/ 103 w 115"/>
                <a:gd name="T19" fmla="*/ 24 h 24"/>
                <a:gd name="T20" fmla="*/ 108 w 115"/>
                <a:gd name="T21" fmla="*/ 23 h 24"/>
                <a:gd name="T22" fmla="*/ 112 w 115"/>
                <a:gd name="T23" fmla="*/ 21 h 24"/>
                <a:gd name="T24" fmla="*/ 114 w 115"/>
                <a:gd name="T25" fmla="*/ 17 h 24"/>
                <a:gd name="T26" fmla="*/ 115 w 115"/>
                <a:gd name="T27" fmla="*/ 12 h 24"/>
                <a:gd name="T28" fmla="*/ 114 w 115"/>
                <a:gd name="T29" fmla="*/ 8 h 24"/>
                <a:gd name="T30" fmla="*/ 112 w 115"/>
                <a:gd name="T31" fmla="*/ 3 h 24"/>
                <a:gd name="T32" fmla="*/ 108 w 115"/>
                <a:gd name="T33" fmla="*/ 1 h 24"/>
                <a:gd name="T34" fmla="*/ 103 w 115"/>
                <a:gd name="T35" fmla="*/ 0 h 24"/>
                <a:gd name="T36" fmla="*/ 12 w 115"/>
                <a:gd name="T3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5" h="24">
                  <a:moveTo>
                    <a:pt x="12" y="0"/>
                  </a:moveTo>
                  <a:lnTo>
                    <a:pt x="7" y="1"/>
                  </a:lnTo>
                  <a:lnTo>
                    <a:pt x="4" y="3"/>
                  </a:lnTo>
                  <a:lnTo>
                    <a:pt x="1" y="8"/>
                  </a:lnTo>
                  <a:lnTo>
                    <a:pt x="0" y="12"/>
                  </a:lnTo>
                  <a:lnTo>
                    <a:pt x="1" y="17"/>
                  </a:lnTo>
                  <a:lnTo>
                    <a:pt x="4" y="21"/>
                  </a:lnTo>
                  <a:lnTo>
                    <a:pt x="7" y="23"/>
                  </a:lnTo>
                  <a:lnTo>
                    <a:pt x="12" y="24"/>
                  </a:lnTo>
                  <a:lnTo>
                    <a:pt x="103" y="24"/>
                  </a:lnTo>
                  <a:lnTo>
                    <a:pt x="108" y="23"/>
                  </a:lnTo>
                  <a:lnTo>
                    <a:pt x="112" y="21"/>
                  </a:lnTo>
                  <a:lnTo>
                    <a:pt x="114" y="17"/>
                  </a:lnTo>
                  <a:lnTo>
                    <a:pt x="115" y="12"/>
                  </a:lnTo>
                  <a:lnTo>
                    <a:pt x="114" y="8"/>
                  </a:lnTo>
                  <a:lnTo>
                    <a:pt x="112" y="3"/>
                  </a:lnTo>
                  <a:lnTo>
                    <a:pt x="108" y="1"/>
                  </a:lnTo>
                  <a:lnTo>
                    <a:pt x="103" y="0"/>
                  </a:lnTo>
                  <a:lnTo>
                    <a:pt x="1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</p:grpSp>
      <p:sp>
        <p:nvSpPr>
          <p:cNvPr id="18" name="Oval 15">
            <a:extLst>
              <a:ext uri="{FF2B5EF4-FFF2-40B4-BE49-F238E27FC236}">
                <a16:creationId xmlns:a16="http://schemas.microsoft.com/office/drawing/2014/main" xmlns="" id="{BDB611C0-188C-4800-8C8D-7405100DC7C7}"/>
              </a:ext>
            </a:extLst>
          </p:cNvPr>
          <p:cNvSpPr/>
          <p:nvPr/>
        </p:nvSpPr>
        <p:spPr>
          <a:xfrm>
            <a:off x="8460432" y="311832"/>
            <a:ext cx="62018" cy="60730"/>
          </a:xfrm>
          <a:prstGeom prst="ellipse">
            <a:avLst/>
          </a:prstGeom>
          <a:solidFill>
            <a:srgbClr val="769BC9">
              <a:lumMod val="50000"/>
            </a:srgbClr>
          </a:solidFill>
          <a:ln w="38100" cap="flat" cmpd="sng" algn="ctr">
            <a:solidFill>
              <a:sysClr val="window" lastClr="FFFFFF"/>
            </a:solidFill>
            <a:prstDash val="solid"/>
            <a:miter lim="800000"/>
          </a:ln>
          <a:effectLst/>
        </p:spPr>
        <p:txBody>
          <a:bodyPr lIns="91204" tIns="45604" rIns="91204" bIns="45604" rtlCol="0" anchor="ctr"/>
          <a:lstStyle/>
          <a:p>
            <a:pPr algn="ctr" defTabSz="912031"/>
            <a:endParaRPr lang="en-US" sz="1600" kern="0" dirty="0">
              <a:solidFill>
                <a:prstClr val="white"/>
              </a:solidFill>
              <a:latin typeface="Calibri Light"/>
            </a:endParaRPr>
          </a:p>
        </p:txBody>
      </p:sp>
      <p:sp>
        <p:nvSpPr>
          <p:cNvPr id="19" name="TextBox 18"/>
          <p:cNvSpPr txBox="1"/>
          <p:nvPr/>
        </p:nvSpPr>
        <p:spPr>
          <a:xfrm>
            <a:off x="8026763" y="19891"/>
            <a:ext cx="1488860" cy="307542"/>
          </a:xfrm>
          <a:prstGeom prst="rect">
            <a:avLst/>
          </a:prstGeom>
          <a:noFill/>
        </p:spPr>
        <p:txBody>
          <a:bodyPr wrap="square" lIns="91204" tIns="45604" rIns="91204" bIns="45604" rtlCol="0">
            <a:spAutoFit/>
          </a:bodyPr>
          <a:lstStyle/>
          <a:p>
            <a:pPr defTabSz="912031">
              <a:defRPr/>
            </a:pPr>
            <a:r>
              <a:rPr lang="ru-RU" sz="1400" b="1" kern="0" dirty="0">
                <a:solidFill>
                  <a:srgbClr val="FFFFFF"/>
                </a:solidFill>
              </a:rPr>
              <a:t>млн рублей</a:t>
            </a:r>
          </a:p>
        </p:txBody>
      </p:sp>
    </p:spTree>
    <p:extLst>
      <p:ext uri="{BB962C8B-B14F-4D97-AF65-F5344CB8AC3E}">
        <p14:creationId xmlns:p14="http://schemas.microsoft.com/office/powerpoint/2010/main" val="47318136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100">
        <p14:switch dir="r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alphaModFix amt="88000"/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Рисунок 6"/>
          <p:cNvPicPr>
            <a:picLocks noChangeAspect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6050" r="10745"/>
          <a:stretch/>
        </p:blipFill>
        <p:spPr>
          <a:xfrm>
            <a:off x="5364088" y="1707654"/>
            <a:ext cx="3744416" cy="3435846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sp>
        <p:nvSpPr>
          <p:cNvPr id="2" name="Freeform 39"/>
          <p:cNvSpPr>
            <a:spLocks noEditPoints="1"/>
          </p:cNvSpPr>
          <p:nvPr/>
        </p:nvSpPr>
        <p:spPr bwMode="auto">
          <a:xfrm>
            <a:off x="827583" y="144710"/>
            <a:ext cx="7704856" cy="1151658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088" tIns="45546" rIns="91088" bIns="45546" numCol="1" anchor="t" anchorCtr="0" compatLnSpc="1">
            <a:prstTxWarp prst="textNoShape">
              <a:avLst/>
            </a:prstTxWarp>
          </a:bodyPr>
          <a:lstStyle/>
          <a:p>
            <a:pPr defTabSz="910733">
              <a:defRPr/>
            </a:pPr>
            <a:endParaRPr lang="en-US" kern="0">
              <a:solidFill>
                <a:srgbClr val="4472C4">
                  <a:lumMod val="75000"/>
                </a:srgbClr>
              </a:solidFill>
            </a:endParaRPr>
          </a:p>
        </p:txBody>
      </p:sp>
      <p:sp>
        <p:nvSpPr>
          <p:cNvPr id="3" name="Google Shape;63;p13"/>
          <p:cNvSpPr txBox="1">
            <a:spLocks/>
          </p:cNvSpPr>
          <p:nvPr/>
        </p:nvSpPr>
        <p:spPr>
          <a:xfrm>
            <a:off x="441940" y="234780"/>
            <a:ext cx="8441744" cy="97151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021" tIns="91021" rIns="91021" bIns="91021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9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МУНИЦИПАЛЬНАЯ ПРОГРАММА</a:t>
            </a:r>
          </a:p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9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«ПОВЫШЕНИЕ КАЧЕСТВА ЖИЛИЩНО-КОММУНАЛЬНОГО ОБСЛУЖИВАНИЯ НАСЕЛЕНИЯ ГОРОДА КОМСОМОЛЬСКА-НА-АМУРЕ»</a:t>
            </a:r>
          </a:p>
        </p:txBody>
      </p:sp>
      <p:sp>
        <p:nvSpPr>
          <p:cNvPr id="4" name="Прямоугольник 3"/>
          <p:cNvSpPr/>
          <p:nvPr/>
        </p:nvSpPr>
        <p:spPr>
          <a:xfrm>
            <a:off x="323528" y="1293022"/>
            <a:ext cx="8640960" cy="569152"/>
          </a:xfrm>
          <a:prstGeom prst="rect">
            <a:avLst/>
          </a:prstGeom>
        </p:spPr>
        <p:txBody>
          <a:bodyPr wrap="square" lIns="91204" tIns="45604" rIns="91204" bIns="45604">
            <a:spAutoFit/>
          </a:bodyPr>
          <a:lstStyle/>
          <a:p>
            <a:pPr algn="just" defTabSz="912031">
              <a:defRPr/>
            </a:pPr>
            <a:r>
              <a:rPr lang="ru-RU" sz="1600" b="1" i="1" u="sng" kern="0" dirty="0">
                <a:solidFill>
                  <a:srgbClr val="000000"/>
                </a:solidFill>
              </a:rPr>
              <a:t>Цель муниципальной программы</a:t>
            </a:r>
            <a:r>
              <a:rPr lang="ru-RU" sz="1600" b="1" i="1" kern="0" dirty="0">
                <a:solidFill>
                  <a:srgbClr val="000000"/>
                </a:solidFill>
              </a:rPr>
              <a:t> </a:t>
            </a:r>
            <a:r>
              <a:rPr lang="ru-RU" sz="1500" b="1" i="1" kern="0" dirty="0">
                <a:solidFill>
                  <a:srgbClr val="000000"/>
                </a:solidFill>
              </a:rPr>
              <a:t>- </a:t>
            </a:r>
            <a:r>
              <a:rPr lang="ru-RU" sz="1500" b="1" kern="0" dirty="0">
                <a:solidFill>
                  <a:srgbClr val="000000"/>
                </a:solidFill>
              </a:rPr>
              <a:t>повышение качества жилищно-коммунального обслуживания населения города Комсомольска-на-Амуре</a:t>
            </a:r>
          </a:p>
        </p:txBody>
      </p:sp>
      <p:graphicFrame>
        <p:nvGraphicFramePr>
          <p:cNvPr id="5" name="Таблица 4">
            <a:extLst>
              <a:ext uri="{FF2B5EF4-FFF2-40B4-BE49-F238E27FC236}">
                <a16:creationId xmlns:a16="http://schemas.microsoft.com/office/drawing/2014/main" xmlns="" id="{30D7B9DD-D41D-4B38-9389-93C8BAA857B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840779"/>
              </p:ext>
            </p:extLst>
          </p:nvPr>
        </p:nvGraphicFramePr>
        <p:xfrm>
          <a:off x="391543" y="1923678"/>
          <a:ext cx="8483425" cy="3014608"/>
        </p:xfrm>
        <a:graphic>
          <a:graphicData uri="http://schemas.openxmlformats.org/drawingml/2006/table">
            <a:tbl>
              <a:tblPr/>
              <a:tblGrid>
                <a:gridCol w="486476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3429864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32826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761181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761181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837299">
                  <a:extLst>
                    <a:ext uri="{9D8B030D-6E8A-4147-A177-3AD203B41FA5}">
                      <a16:colId xmlns:a16="http://schemas.microsoft.com/office/drawing/2014/main" xmlns="" val="2060876888"/>
                    </a:ext>
                  </a:extLst>
                </a:gridCol>
                <a:gridCol w="837299">
                  <a:extLst>
                    <a:ext uri="{9D8B030D-6E8A-4147-A177-3AD203B41FA5}">
                      <a16:colId xmlns:a16="http://schemas.microsoft.com/office/drawing/2014/main" xmlns="" val="2174776356"/>
                    </a:ext>
                  </a:extLst>
                </a:gridCol>
                <a:gridCol w="837299">
                  <a:extLst>
                    <a:ext uri="{9D8B030D-6E8A-4147-A177-3AD203B41FA5}">
                      <a16:colId xmlns:a16="http://schemas.microsoft.com/office/drawing/2014/main" xmlns="" val="4055745400"/>
                    </a:ext>
                  </a:extLst>
                </a:gridCol>
              </a:tblGrid>
              <a:tr h="433371"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№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п/п</a:t>
                      </a:r>
                      <a:endParaRPr kumimoji="0" lang="ru-RU" altLang="ru-RU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40000"/>
                        <a:lumOff val="6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Перечень основных показателей муниципальной программы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40000"/>
                        <a:lumOff val="6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827088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235075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43063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Ед. изм.</a:t>
                      </a:r>
                      <a:endParaRPr kumimoji="0" lang="ru-RU" altLang="ru-RU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40000"/>
                        <a:lumOff val="6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2023 </a:t>
                      </a: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год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(факт)</a:t>
                      </a:r>
                    </a:p>
                  </a:txBody>
                  <a:tcPr marL="93608" marR="93608" marT="38303" marB="3830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40000"/>
                        <a:lumOff val="6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2024 </a:t>
                      </a: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(оценка)</a:t>
                      </a:r>
                    </a:p>
                  </a:txBody>
                  <a:tcPr marL="93614" marR="93614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2025 </a:t>
                      </a: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3614" marR="93614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2026 </a:t>
                      </a: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3614" marR="93614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2027 </a:t>
                      </a: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3614" marR="93614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65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421718"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1.</a:t>
                      </a:r>
                    </a:p>
                  </a:txBody>
                  <a:tcPr marL="93608" marR="93608" marT="38305" marB="3830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40000"/>
                        <a:lumOff val="6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342614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685256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027884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1370512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1713155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055767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239838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2740994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Удовлетворенность населения жилищно-коммунальными услугами</a:t>
                      </a:r>
                      <a:endParaRPr kumimoji="0" lang="ru-RU" altLang="ru-RU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3608" marR="93608" marT="38309" marB="38309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40000"/>
                        <a:lumOff val="6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%</a:t>
                      </a:r>
                    </a:p>
                  </a:txBody>
                  <a:tcPr marL="93608" marR="93608" marT="38305" marB="3830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40000"/>
                        <a:lumOff val="6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342614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685256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027884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1370512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1713155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055767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239838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2740994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67,0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40000"/>
                        <a:lumOff val="6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342614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685256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027884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1370512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1713155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055767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239838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2740994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60,0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342614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685256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027884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1370512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1713155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055767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239838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2740994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62,0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342614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685256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027884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1370512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1713155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055767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239838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2740994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64,0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342614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685256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027884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1370512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1713155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055767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239838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2740994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66,0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65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576064"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ru-RU" altLang="ru-RU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2.</a:t>
                      </a:r>
                    </a:p>
                  </a:txBody>
                  <a:tcPr marL="93608" marR="93608" marT="38305" marB="383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40000"/>
                        <a:lumOff val="6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342614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685256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027884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1370512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1713155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055767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239838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2740994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Доля использованных, обезвреженных отходов в общем объеме образовавшихся отходов в процессе производства и потребления </a:t>
                      </a:r>
                      <a:endParaRPr kumimoji="0" lang="ru-RU" altLang="ru-RU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3608" marR="93608" marT="38309" marB="38309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40000"/>
                        <a:lumOff val="6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%</a:t>
                      </a:r>
                    </a:p>
                  </a:txBody>
                  <a:tcPr marL="93608" marR="93608" marT="38305" marB="3830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40000"/>
                        <a:lumOff val="6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2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46,0</a:t>
                      </a:r>
                      <a:endParaRPr kumimoji="0" lang="ru-RU" sz="12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40000"/>
                        <a:lumOff val="6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2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44,0</a:t>
                      </a:r>
                      <a:endParaRPr kumimoji="0" lang="ru-RU" sz="12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2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44,0</a:t>
                      </a:r>
                      <a:endParaRPr kumimoji="0" lang="ru-RU" sz="12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2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44,5</a:t>
                      </a:r>
                      <a:endParaRPr kumimoji="0" lang="ru-RU" sz="12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2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44,5</a:t>
                      </a:r>
                      <a:endParaRPr kumimoji="0" lang="ru-RU" sz="12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65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2870315649"/>
                  </a:ext>
                </a:extLst>
              </a:tr>
              <a:tr h="576064"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ru-RU" altLang="ru-RU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3.</a:t>
                      </a:r>
                    </a:p>
                  </a:txBody>
                  <a:tcPr marL="93608" marR="93608" marT="38305" marB="383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40000"/>
                        <a:lumOff val="6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Количество объектов жилищного фонда, на которые изготовлена техническая документация (в отчётном году)</a:t>
                      </a:r>
                    </a:p>
                  </a:txBody>
                  <a:tcPr marL="93608" marR="93608" marT="38309" marB="38309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40000"/>
                        <a:lumOff val="6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ед.</a:t>
                      </a:r>
                    </a:p>
                  </a:txBody>
                  <a:tcPr marL="93608" marR="93608" marT="38305" marB="3830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40000"/>
                        <a:lumOff val="6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2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43</a:t>
                      </a:r>
                      <a:endParaRPr kumimoji="0" lang="ru-RU" sz="12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40000"/>
                        <a:lumOff val="6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2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40</a:t>
                      </a:r>
                      <a:endParaRPr kumimoji="0" lang="ru-RU" sz="12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2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40</a:t>
                      </a:r>
                      <a:endParaRPr kumimoji="0" lang="ru-RU" sz="12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2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40</a:t>
                      </a:r>
                      <a:endParaRPr kumimoji="0" lang="ru-RU" sz="12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2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40</a:t>
                      </a:r>
                      <a:endParaRPr kumimoji="0" lang="ru-RU" sz="12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65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353092"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4.</a:t>
                      </a:r>
                    </a:p>
                  </a:txBody>
                  <a:tcPr marL="93608" marR="93608" marT="38305" marB="383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40000"/>
                        <a:lumOff val="6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algn="just"/>
                      <a:r>
                        <a:rPr lang="ru-RU" sz="110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Площадь разработанных кварталов</a:t>
                      </a:r>
                      <a:r>
                        <a:rPr lang="ru-RU" sz="1100" baseline="0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под будущие захоронения</a:t>
                      </a:r>
                      <a:endParaRPr lang="ru-RU" sz="1100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93608" marR="93608" marT="38309" marB="38309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40000"/>
                        <a:lumOff val="6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algn="ctr"/>
                      <a:r>
                        <a:rPr lang="ru-RU" sz="1200" b="1" dirty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га</a:t>
                      </a:r>
                    </a:p>
                  </a:txBody>
                  <a:tcPr marL="93608" marR="93608" marT="38305" marB="3830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40000"/>
                        <a:lumOff val="6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algn="ctr"/>
                      <a:r>
                        <a:rPr lang="ru-RU" sz="1200" b="1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3,012</a:t>
                      </a:r>
                      <a:endParaRPr lang="ru-RU" sz="1200" b="1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40000"/>
                        <a:lumOff val="6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algn="ctr"/>
                      <a:r>
                        <a:rPr lang="ru-RU" sz="1200" b="1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</a:t>
                      </a:r>
                      <a:endParaRPr lang="ru-RU" sz="1200" b="1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algn="ctr"/>
                      <a:r>
                        <a:rPr lang="ru-RU" sz="1200" b="1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</a:t>
                      </a:r>
                      <a:endParaRPr lang="ru-RU" sz="1200" b="1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algn="ctr"/>
                      <a:r>
                        <a:rPr lang="ru-RU" sz="1200" b="1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</a:t>
                      </a:r>
                      <a:endParaRPr lang="ru-RU" sz="1200" b="1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algn="ctr"/>
                      <a:r>
                        <a:rPr lang="ru-RU" sz="1200" b="1" dirty="0" smtClean="0"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2</a:t>
                      </a:r>
                      <a:endParaRPr lang="ru-RU" sz="1200" b="1" dirty="0"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65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517258"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5.</a:t>
                      </a:r>
                    </a:p>
                  </a:txBody>
                  <a:tcPr marL="93608" marR="93608" marT="38305" marB="38305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40000"/>
                        <a:lumOff val="6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0" i="0" u="none" strike="noStrike" kern="1200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Количество домов, в которых проведен ремонт, реконструкция, перепланировка или которых выполнен снос (в отчётном году)</a:t>
                      </a:r>
                      <a:endParaRPr kumimoji="0" lang="ru-RU" altLang="ru-RU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93608" marR="93608" marT="38309" marB="38309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40000"/>
                        <a:lumOff val="6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шт.</a:t>
                      </a:r>
                    </a:p>
                  </a:txBody>
                  <a:tcPr marL="93608" marR="93608" marT="38305" marB="38305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40000"/>
                        <a:lumOff val="6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2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3</a:t>
                      </a:r>
                      <a:endParaRPr kumimoji="0" lang="ru-RU" sz="12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40000"/>
                        <a:lumOff val="6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2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1</a:t>
                      </a:r>
                      <a:endParaRPr kumimoji="0" lang="ru-RU" sz="12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2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1</a:t>
                      </a:r>
                      <a:endParaRPr kumimoji="0" lang="ru-RU" sz="12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2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1</a:t>
                      </a:r>
                      <a:endParaRPr kumimoji="0" lang="ru-RU" sz="12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200" b="1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+mn-ea"/>
                          <a:cs typeface="Times New Roman" pitchFamily="18" charset="0"/>
                        </a:rPr>
                        <a:t>1</a:t>
                      </a:r>
                      <a:endParaRPr kumimoji="0" lang="ru-RU" sz="1200" b="1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+mn-ea"/>
                        <a:cs typeface="Times New Roman" pitchFamily="18" charset="0"/>
                      </a:endParaRPr>
                    </a:p>
                  </a:txBody>
                  <a:tcPr marL="70211" marR="70211" marT="0" marB="0" anchor="ctr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65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1111855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100">
        <p14:switch dir="r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alphaModFix amt="88000"/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Рисунок 3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796136" y="2027845"/>
            <a:ext cx="3236519" cy="2992177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sp>
        <p:nvSpPr>
          <p:cNvPr id="2" name="Freeform 39"/>
          <p:cNvSpPr>
            <a:spLocks noEditPoints="1"/>
          </p:cNvSpPr>
          <p:nvPr/>
        </p:nvSpPr>
        <p:spPr bwMode="auto">
          <a:xfrm>
            <a:off x="768524" y="140316"/>
            <a:ext cx="7704856" cy="1191205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088" tIns="45546" rIns="91088" bIns="45546" numCol="1" anchor="t" anchorCtr="0" compatLnSpc="1">
            <a:prstTxWarp prst="textNoShape">
              <a:avLst/>
            </a:prstTxWarp>
          </a:bodyPr>
          <a:lstStyle/>
          <a:p>
            <a:pPr defTabSz="910733">
              <a:defRPr/>
            </a:pPr>
            <a:endParaRPr lang="en-US" kern="0">
              <a:solidFill>
                <a:srgbClr val="4472C4">
                  <a:lumMod val="75000"/>
                </a:srgbClr>
              </a:solidFill>
            </a:endParaRPr>
          </a:p>
        </p:txBody>
      </p:sp>
      <p:sp>
        <p:nvSpPr>
          <p:cNvPr id="3" name="Google Shape;63;p13"/>
          <p:cNvSpPr txBox="1">
            <a:spLocks/>
          </p:cNvSpPr>
          <p:nvPr/>
        </p:nvSpPr>
        <p:spPr>
          <a:xfrm>
            <a:off x="539552" y="339504"/>
            <a:ext cx="8441744" cy="97151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021" tIns="91021" rIns="91021" bIns="91021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7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МУНИЦИПАЛЬНАЯ ПРОГРАММА</a:t>
            </a:r>
          </a:p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7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«ЗАЩИТА НАСЕЛЕНИЯ И ТЕРРИТОРИИ ГОРОДА КОМСОМОЛЬСКА-НА-АМУРЕ ОТ ЧРЕЗВЫЧАЙНЫХ СИТУАЦИЙ, ОБЕСПЕЧЕНИЕ ПОЖАРНОЙ БЕЗОПАСНОСТИ И БЕЗОПАСНОСТИ ЛЮДЕЙ НА ВОДНЫХ ОБЪЕКТАХ»</a:t>
            </a:r>
          </a:p>
        </p:txBody>
      </p:sp>
      <p:graphicFrame>
        <p:nvGraphicFramePr>
          <p:cNvPr id="6" name="Group 1268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787063328"/>
              </p:ext>
            </p:extLst>
          </p:nvPr>
        </p:nvGraphicFramePr>
        <p:xfrm>
          <a:off x="511461" y="2355726"/>
          <a:ext cx="8242220" cy="2024563"/>
        </p:xfrm>
        <a:graphic>
          <a:graphicData uri="http://schemas.openxmlformats.org/drawingml/2006/table">
            <a:tbl>
              <a:tblPr/>
              <a:tblGrid>
                <a:gridCol w="4065756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864096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</a:tblGrid>
              <a:tr h="504047"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Наименование основных направлений расходов</a:t>
                      </a:r>
                    </a:p>
                  </a:txBody>
                  <a:tcPr marL="91445" marR="91445" marT="45602" marB="45602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2023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год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(факт)</a:t>
                      </a:r>
                    </a:p>
                  </a:txBody>
                  <a:tcPr marL="91428" marR="91428"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2024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(оценка)</a:t>
                      </a:r>
                    </a:p>
                  </a:txBody>
                  <a:tcPr marL="91435" marR="91435" marT="45620" marB="4562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2025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1435" marR="91435" marT="45620" marB="4562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2026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1435" marR="91435" marT="45620" marB="4562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2027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1435" marR="91435" marT="45620" marB="4562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432048"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846138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254125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62113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701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273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845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417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989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Построение (развитие), внедрение и эксплуатация аппаратно-программного комплекса «Безопасный город»</a:t>
                      </a:r>
                    </a:p>
                  </a:txBody>
                  <a:tcPr marL="91457" marR="91457" marT="45595" marB="45595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2,6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57" marR="91457" marT="45595" marB="45595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342614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685256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027884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1370512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1713155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055767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239838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2740994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2,2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27" marB="45527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3,4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96" marB="45596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2,2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96" marB="45596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2,2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96" marB="45596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  <a:tr h="473682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Разработка и осуществление мероприятий по обеспечению первичных мер пожарной безопасности</a:t>
                      </a:r>
                    </a:p>
                  </a:txBody>
                  <a:tcPr marL="91457" marR="91457" marT="45595" marB="45595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0,8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57" marR="91457" marT="45595" marB="45595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7,1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27" marB="45527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12,1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96" marB="45596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6,6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96" marB="45596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6,6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96" marB="45596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3"/>
                  </a:ext>
                </a:extLst>
              </a:tr>
              <a:tr h="315812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Обеспечение безопасности людей на водных объектах</a:t>
                      </a:r>
                    </a:p>
                  </a:txBody>
                  <a:tcPr marL="91457" marR="91457" marT="45595" marB="45595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0,3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1457" marR="91457" marT="45595" marB="45595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0,3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27" marB="45527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0,4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96" marB="45596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0,3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96" marB="45596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0,3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96" marB="45596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216024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Предупреждение и ликвидация чрезвычайных ситуаций</a:t>
                      </a:r>
                    </a:p>
                  </a:txBody>
                  <a:tcPr marL="91457" marR="91457" marT="45595" marB="45595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2,4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27" marB="45527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3,7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27" marB="45527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2,7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96" marB="45596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2,7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96" marB="45596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2,7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96" marB="45596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</a:tbl>
          </a:graphicData>
        </a:graphic>
      </p:graphicFrame>
      <p:sp>
        <p:nvSpPr>
          <p:cNvPr id="7" name="Arrow: Chevron 3">
            <a:extLst>
              <a:ext uri="{FF2B5EF4-FFF2-40B4-BE49-F238E27FC236}">
                <a16:creationId xmlns:a16="http://schemas.microsoft.com/office/drawing/2014/main" xmlns="" id="{B74DCDE5-F6FF-490A-B8D2-396498CA034B}"/>
              </a:ext>
            </a:extLst>
          </p:cNvPr>
          <p:cNvSpPr/>
          <p:nvPr/>
        </p:nvSpPr>
        <p:spPr>
          <a:xfrm>
            <a:off x="7625089" y="49771"/>
            <a:ext cx="1525100" cy="292426"/>
          </a:xfrm>
          <a:prstGeom prst="chevron">
            <a:avLst/>
          </a:prstGeom>
          <a:solidFill>
            <a:srgbClr val="769BC9">
              <a:lumMod val="50000"/>
              <a:alpha val="70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91204" tIns="45604" rIns="91204" bIns="45604" rtlCol="0" anchor="ctr"/>
          <a:lstStyle/>
          <a:p>
            <a:pPr algn="ctr" defTabSz="912031"/>
            <a:endParaRPr lang="en-US" kern="0">
              <a:solidFill>
                <a:prstClr val="black"/>
              </a:solidFill>
              <a:latin typeface="Calibri Light"/>
            </a:endParaRPr>
          </a:p>
        </p:txBody>
      </p:sp>
      <p:grpSp>
        <p:nvGrpSpPr>
          <p:cNvPr id="8" name="Group 57">
            <a:extLst>
              <a:ext uri="{FF2B5EF4-FFF2-40B4-BE49-F238E27FC236}">
                <a16:creationId xmlns:a16="http://schemas.microsoft.com/office/drawing/2014/main" xmlns="" id="{EE4EA1F8-2E82-4BD3-8FEE-7C36ADF445AB}"/>
              </a:ext>
            </a:extLst>
          </p:cNvPr>
          <p:cNvGrpSpPr/>
          <p:nvPr/>
        </p:nvGrpSpPr>
        <p:grpSpPr>
          <a:xfrm>
            <a:off x="7799924" y="49771"/>
            <a:ext cx="300790" cy="262358"/>
            <a:chOff x="4892675" y="2516188"/>
            <a:chExt cx="287338" cy="285750"/>
          </a:xfrm>
          <a:solidFill>
            <a:sysClr val="window" lastClr="FFFFFF"/>
          </a:solidFill>
        </p:grpSpPr>
        <p:sp>
          <p:nvSpPr>
            <p:cNvPr id="9" name="Freeform 1161">
              <a:extLst>
                <a:ext uri="{FF2B5EF4-FFF2-40B4-BE49-F238E27FC236}">
                  <a16:creationId xmlns:a16="http://schemas.microsoft.com/office/drawing/2014/main" xmlns="" id="{DECD2C4C-30A1-4095-BAEF-0291C42CC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675" y="2554288"/>
              <a:ext cx="200025" cy="220663"/>
            </a:xfrm>
            <a:custGeom>
              <a:avLst/>
              <a:gdLst>
                <a:gd name="T0" fmla="*/ 411 w 506"/>
                <a:gd name="T1" fmla="*/ 506 h 554"/>
                <a:gd name="T2" fmla="*/ 506 w 506"/>
                <a:gd name="T3" fmla="*/ 410 h 554"/>
                <a:gd name="T4" fmla="*/ 506 w 506"/>
                <a:gd name="T5" fmla="*/ 11 h 554"/>
                <a:gd name="T6" fmla="*/ 505 w 506"/>
                <a:gd name="T7" fmla="*/ 7 h 554"/>
                <a:gd name="T8" fmla="*/ 503 w 506"/>
                <a:gd name="T9" fmla="*/ 3 h 554"/>
                <a:gd name="T10" fmla="*/ 499 w 506"/>
                <a:gd name="T11" fmla="*/ 1 h 554"/>
                <a:gd name="T12" fmla="*/ 494 w 506"/>
                <a:gd name="T13" fmla="*/ 0 h 554"/>
                <a:gd name="T14" fmla="*/ 410 w 506"/>
                <a:gd name="T15" fmla="*/ 0 h 554"/>
                <a:gd name="T16" fmla="*/ 410 w 506"/>
                <a:gd name="T17" fmla="*/ 71 h 554"/>
                <a:gd name="T18" fmla="*/ 434 w 506"/>
                <a:gd name="T19" fmla="*/ 71 h 554"/>
                <a:gd name="T20" fmla="*/ 434 w 506"/>
                <a:gd name="T21" fmla="*/ 481 h 554"/>
                <a:gd name="T22" fmla="*/ 73 w 506"/>
                <a:gd name="T23" fmla="*/ 481 h 554"/>
                <a:gd name="T24" fmla="*/ 73 w 506"/>
                <a:gd name="T25" fmla="*/ 71 h 554"/>
                <a:gd name="T26" fmla="*/ 97 w 506"/>
                <a:gd name="T27" fmla="*/ 71 h 554"/>
                <a:gd name="T28" fmla="*/ 97 w 506"/>
                <a:gd name="T29" fmla="*/ 0 h 554"/>
                <a:gd name="T30" fmla="*/ 12 w 506"/>
                <a:gd name="T31" fmla="*/ 0 h 554"/>
                <a:gd name="T32" fmla="*/ 7 w 506"/>
                <a:gd name="T33" fmla="*/ 1 h 554"/>
                <a:gd name="T34" fmla="*/ 4 w 506"/>
                <a:gd name="T35" fmla="*/ 3 h 554"/>
                <a:gd name="T36" fmla="*/ 1 w 506"/>
                <a:gd name="T37" fmla="*/ 7 h 554"/>
                <a:gd name="T38" fmla="*/ 0 w 506"/>
                <a:gd name="T39" fmla="*/ 11 h 554"/>
                <a:gd name="T40" fmla="*/ 0 w 506"/>
                <a:gd name="T41" fmla="*/ 494 h 554"/>
                <a:gd name="T42" fmla="*/ 0 w 506"/>
                <a:gd name="T43" fmla="*/ 501 h 554"/>
                <a:gd name="T44" fmla="*/ 1 w 506"/>
                <a:gd name="T45" fmla="*/ 508 h 554"/>
                <a:gd name="T46" fmla="*/ 2 w 506"/>
                <a:gd name="T47" fmla="*/ 514 h 554"/>
                <a:gd name="T48" fmla="*/ 4 w 506"/>
                <a:gd name="T49" fmla="*/ 520 h 554"/>
                <a:gd name="T50" fmla="*/ 6 w 506"/>
                <a:gd name="T51" fmla="*/ 525 h 554"/>
                <a:gd name="T52" fmla="*/ 9 w 506"/>
                <a:gd name="T53" fmla="*/ 530 h 554"/>
                <a:gd name="T54" fmla="*/ 12 w 506"/>
                <a:gd name="T55" fmla="*/ 534 h 554"/>
                <a:gd name="T56" fmla="*/ 15 w 506"/>
                <a:gd name="T57" fmla="*/ 538 h 554"/>
                <a:gd name="T58" fmla="*/ 20 w 506"/>
                <a:gd name="T59" fmla="*/ 542 h 554"/>
                <a:gd name="T60" fmla="*/ 24 w 506"/>
                <a:gd name="T61" fmla="*/ 546 h 554"/>
                <a:gd name="T62" fmla="*/ 29 w 506"/>
                <a:gd name="T63" fmla="*/ 548 h 554"/>
                <a:gd name="T64" fmla="*/ 35 w 506"/>
                <a:gd name="T65" fmla="*/ 550 h 554"/>
                <a:gd name="T66" fmla="*/ 40 w 506"/>
                <a:gd name="T67" fmla="*/ 552 h 554"/>
                <a:gd name="T68" fmla="*/ 46 w 506"/>
                <a:gd name="T69" fmla="*/ 553 h 554"/>
                <a:gd name="T70" fmla="*/ 53 w 506"/>
                <a:gd name="T71" fmla="*/ 554 h 554"/>
                <a:gd name="T72" fmla="*/ 60 w 506"/>
                <a:gd name="T73" fmla="*/ 554 h 554"/>
                <a:gd name="T74" fmla="*/ 396 w 506"/>
                <a:gd name="T75" fmla="*/ 554 h 554"/>
                <a:gd name="T76" fmla="*/ 408 w 506"/>
                <a:gd name="T77" fmla="*/ 512 h 554"/>
                <a:gd name="T78" fmla="*/ 409 w 506"/>
                <a:gd name="T79" fmla="*/ 509 h 554"/>
                <a:gd name="T80" fmla="*/ 411 w 506"/>
                <a:gd name="T81" fmla="*/ 506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06" h="554">
                  <a:moveTo>
                    <a:pt x="411" y="506"/>
                  </a:moveTo>
                  <a:lnTo>
                    <a:pt x="506" y="410"/>
                  </a:lnTo>
                  <a:lnTo>
                    <a:pt x="506" y="11"/>
                  </a:lnTo>
                  <a:lnTo>
                    <a:pt x="505" y="7"/>
                  </a:lnTo>
                  <a:lnTo>
                    <a:pt x="503" y="3"/>
                  </a:lnTo>
                  <a:lnTo>
                    <a:pt x="499" y="1"/>
                  </a:lnTo>
                  <a:lnTo>
                    <a:pt x="494" y="0"/>
                  </a:lnTo>
                  <a:lnTo>
                    <a:pt x="410" y="0"/>
                  </a:lnTo>
                  <a:lnTo>
                    <a:pt x="410" y="71"/>
                  </a:lnTo>
                  <a:lnTo>
                    <a:pt x="434" y="71"/>
                  </a:lnTo>
                  <a:lnTo>
                    <a:pt x="434" y="481"/>
                  </a:lnTo>
                  <a:lnTo>
                    <a:pt x="73" y="481"/>
                  </a:lnTo>
                  <a:lnTo>
                    <a:pt x="73" y="71"/>
                  </a:lnTo>
                  <a:lnTo>
                    <a:pt x="97" y="71"/>
                  </a:lnTo>
                  <a:lnTo>
                    <a:pt x="97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0" y="494"/>
                  </a:lnTo>
                  <a:lnTo>
                    <a:pt x="0" y="501"/>
                  </a:lnTo>
                  <a:lnTo>
                    <a:pt x="1" y="508"/>
                  </a:lnTo>
                  <a:lnTo>
                    <a:pt x="2" y="514"/>
                  </a:lnTo>
                  <a:lnTo>
                    <a:pt x="4" y="520"/>
                  </a:lnTo>
                  <a:lnTo>
                    <a:pt x="6" y="525"/>
                  </a:lnTo>
                  <a:lnTo>
                    <a:pt x="9" y="530"/>
                  </a:lnTo>
                  <a:lnTo>
                    <a:pt x="12" y="534"/>
                  </a:lnTo>
                  <a:lnTo>
                    <a:pt x="15" y="538"/>
                  </a:lnTo>
                  <a:lnTo>
                    <a:pt x="20" y="542"/>
                  </a:lnTo>
                  <a:lnTo>
                    <a:pt x="24" y="546"/>
                  </a:lnTo>
                  <a:lnTo>
                    <a:pt x="29" y="548"/>
                  </a:lnTo>
                  <a:lnTo>
                    <a:pt x="35" y="550"/>
                  </a:lnTo>
                  <a:lnTo>
                    <a:pt x="40" y="552"/>
                  </a:lnTo>
                  <a:lnTo>
                    <a:pt x="46" y="553"/>
                  </a:lnTo>
                  <a:lnTo>
                    <a:pt x="53" y="554"/>
                  </a:lnTo>
                  <a:lnTo>
                    <a:pt x="60" y="554"/>
                  </a:lnTo>
                  <a:lnTo>
                    <a:pt x="396" y="554"/>
                  </a:lnTo>
                  <a:lnTo>
                    <a:pt x="408" y="512"/>
                  </a:lnTo>
                  <a:lnTo>
                    <a:pt x="409" y="509"/>
                  </a:lnTo>
                  <a:lnTo>
                    <a:pt x="411" y="50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0" name="Freeform 1162">
              <a:extLst>
                <a:ext uri="{FF2B5EF4-FFF2-40B4-BE49-F238E27FC236}">
                  <a16:creationId xmlns:a16="http://schemas.microsoft.com/office/drawing/2014/main" xmlns="" id="{ACA6B076-61E2-4FF2-A002-3BAC97091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22550"/>
              <a:ext cx="69850" cy="9525"/>
            </a:xfrm>
            <a:custGeom>
              <a:avLst/>
              <a:gdLst>
                <a:gd name="T0" fmla="*/ 164 w 176"/>
                <a:gd name="T1" fmla="*/ 0 h 25"/>
                <a:gd name="T2" fmla="*/ 12 w 176"/>
                <a:gd name="T3" fmla="*/ 0 h 25"/>
                <a:gd name="T4" fmla="*/ 7 w 176"/>
                <a:gd name="T5" fmla="*/ 1 h 25"/>
                <a:gd name="T6" fmla="*/ 4 w 176"/>
                <a:gd name="T7" fmla="*/ 4 h 25"/>
                <a:gd name="T8" fmla="*/ 1 w 176"/>
                <a:gd name="T9" fmla="*/ 7 h 25"/>
                <a:gd name="T10" fmla="*/ 0 w 176"/>
                <a:gd name="T11" fmla="*/ 12 h 25"/>
                <a:gd name="T12" fmla="*/ 1 w 176"/>
                <a:gd name="T13" fmla="*/ 18 h 25"/>
                <a:gd name="T14" fmla="*/ 4 w 176"/>
                <a:gd name="T15" fmla="*/ 21 h 25"/>
                <a:gd name="T16" fmla="*/ 7 w 176"/>
                <a:gd name="T17" fmla="*/ 24 h 25"/>
                <a:gd name="T18" fmla="*/ 12 w 176"/>
                <a:gd name="T19" fmla="*/ 25 h 25"/>
                <a:gd name="T20" fmla="*/ 164 w 176"/>
                <a:gd name="T21" fmla="*/ 25 h 25"/>
                <a:gd name="T22" fmla="*/ 168 w 176"/>
                <a:gd name="T23" fmla="*/ 24 h 25"/>
                <a:gd name="T24" fmla="*/ 172 w 176"/>
                <a:gd name="T25" fmla="*/ 21 h 25"/>
                <a:gd name="T26" fmla="*/ 175 w 176"/>
                <a:gd name="T27" fmla="*/ 18 h 25"/>
                <a:gd name="T28" fmla="*/ 176 w 176"/>
                <a:gd name="T29" fmla="*/ 12 h 25"/>
                <a:gd name="T30" fmla="*/ 175 w 176"/>
                <a:gd name="T31" fmla="*/ 7 h 25"/>
                <a:gd name="T32" fmla="*/ 172 w 176"/>
                <a:gd name="T33" fmla="*/ 4 h 25"/>
                <a:gd name="T34" fmla="*/ 168 w 176"/>
                <a:gd name="T35" fmla="*/ 1 h 25"/>
                <a:gd name="T36" fmla="*/ 164 w 176"/>
                <a:gd name="T3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5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4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8"/>
                  </a:lnTo>
                  <a:lnTo>
                    <a:pt x="4" y="21"/>
                  </a:lnTo>
                  <a:lnTo>
                    <a:pt x="7" y="24"/>
                  </a:lnTo>
                  <a:lnTo>
                    <a:pt x="12" y="25"/>
                  </a:lnTo>
                  <a:lnTo>
                    <a:pt x="164" y="25"/>
                  </a:lnTo>
                  <a:lnTo>
                    <a:pt x="168" y="24"/>
                  </a:lnTo>
                  <a:lnTo>
                    <a:pt x="172" y="21"/>
                  </a:lnTo>
                  <a:lnTo>
                    <a:pt x="175" y="18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4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1" name="Freeform 1163">
              <a:extLst>
                <a:ext uri="{FF2B5EF4-FFF2-40B4-BE49-F238E27FC236}">
                  <a16:creationId xmlns:a16="http://schemas.microsoft.com/office/drawing/2014/main" xmlns="" id="{430041FE-A5BC-456F-85E7-0E6E667DE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300" y="2516188"/>
              <a:ext cx="104775" cy="82550"/>
            </a:xfrm>
            <a:custGeom>
              <a:avLst/>
              <a:gdLst>
                <a:gd name="T0" fmla="*/ 253 w 266"/>
                <a:gd name="T1" fmla="*/ 205 h 205"/>
                <a:gd name="T2" fmla="*/ 263 w 266"/>
                <a:gd name="T3" fmla="*/ 202 h 205"/>
                <a:gd name="T4" fmla="*/ 266 w 266"/>
                <a:gd name="T5" fmla="*/ 193 h 205"/>
                <a:gd name="T6" fmla="*/ 265 w 266"/>
                <a:gd name="T7" fmla="*/ 56 h 205"/>
                <a:gd name="T8" fmla="*/ 258 w 266"/>
                <a:gd name="T9" fmla="*/ 49 h 205"/>
                <a:gd name="T10" fmla="*/ 217 w 266"/>
                <a:gd name="T11" fmla="*/ 48 h 205"/>
                <a:gd name="T12" fmla="*/ 205 w 266"/>
                <a:gd name="T13" fmla="*/ 43 h 205"/>
                <a:gd name="T14" fmla="*/ 200 w 266"/>
                <a:gd name="T15" fmla="*/ 32 h 205"/>
                <a:gd name="T16" fmla="*/ 192 w 266"/>
                <a:gd name="T17" fmla="*/ 19 h 205"/>
                <a:gd name="T18" fmla="*/ 178 w 266"/>
                <a:gd name="T19" fmla="*/ 9 h 205"/>
                <a:gd name="T20" fmla="*/ 169 w 266"/>
                <a:gd name="T21" fmla="*/ 5 h 205"/>
                <a:gd name="T22" fmla="*/ 166 w 266"/>
                <a:gd name="T23" fmla="*/ 4 h 205"/>
                <a:gd name="T24" fmla="*/ 162 w 266"/>
                <a:gd name="T25" fmla="*/ 4 h 205"/>
                <a:gd name="T26" fmla="*/ 158 w 266"/>
                <a:gd name="T27" fmla="*/ 3 h 205"/>
                <a:gd name="T28" fmla="*/ 154 w 266"/>
                <a:gd name="T29" fmla="*/ 2 h 205"/>
                <a:gd name="T30" fmla="*/ 150 w 266"/>
                <a:gd name="T31" fmla="*/ 1 h 205"/>
                <a:gd name="T32" fmla="*/ 145 w 266"/>
                <a:gd name="T33" fmla="*/ 1 h 205"/>
                <a:gd name="T34" fmla="*/ 140 w 266"/>
                <a:gd name="T35" fmla="*/ 0 h 205"/>
                <a:gd name="T36" fmla="*/ 131 w 266"/>
                <a:gd name="T37" fmla="*/ 0 h 205"/>
                <a:gd name="T38" fmla="*/ 125 w 266"/>
                <a:gd name="T39" fmla="*/ 1 h 205"/>
                <a:gd name="T40" fmla="*/ 121 w 266"/>
                <a:gd name="T41" fmla="*/ 1 h 205"/>
                <a:gd name="T42" fmla="*/ 117 w 266"/>
                <a:gd name="T43" fmla="*/ 2 h 205"/>
                <a:gd name="T44" fmla="*/ 113 w 266"/>
                <a:gd name="T45" fmla="*/ 3 h 205"/>
                <a:gd name="T46" fmla="*/ 110 w 266"/>
                <a:gd name="T47" fmla="*/ 4 h 205"/>
                <a:gd name="T48" fmla="*/ 106 w 266"/>
                <a:gd name="T49" fmla="*/ 4 h 205"/>
                <a:gd name="T50" fmla="*/ 102 w 266"/>
                <a:gd name="T51" fmla="*/ 5 h 205"/>
                <a:gd name="T52" fmla="*/ 92 w 266"/>
                <a:gd name="T53" fmla="*/ 9 h 205"/>
                <a:gd name="T54" fmla="*/ 79 w 266"/>
                <a:gd name="T55" fmla="*/ 19 h 205"/>
                <a:gd name="T56" fmla="*/ 70 w 266"/>
                <a:gd name="T57" fmla="*/ 32 h 205"/>
                <a:gd name="T58" fmla="*/ 65 w 266"/>
                <a:gd name="T59" fmla="*/ 43 h 205"/>
                <a:gd name="T60" fmla="*/ 55 w 266"/>
                <a:gd name="T61" fmla="*/ 48 h 205"/>
                <a:gd name="T62" fmla="*/ 9 w 266"/>
                <a:gd name="T63" fmla="*/ 49 h 205"/>
                <a:gd name="T64" fmla="*/ 1 w 266"/>
                <a:gd name="T65" fmla="*/ 56 h 205"/>
                <a:gd name="T66" fmla="*/ 0 w 266"/>
                <a:gd name="T67" fmla="*/ 193 h 205"/>
                <a:gd name="T68" fmla="*/ 5 w 266"/>
                <a:gd name="T69" fmla="*/ 202 h 205"/>
                <a:gd name="T70" fmla="*/ 13 w 266"/>
                <a:gd name="T71" fmla="*/ 205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66" h="205">
                  <a:moveTo>
                    <a:pt x="13" y="205"/>
                  </a:moveTo>
                  <a:lnTo>
                    <a:pt x="253" y="205"/>
                  </a:lnTo>
                  <a:lnTo>
                    <a:pt x="258" y="204"/>
                  </a:lnTo>
                  <a:lnTo>
                    <a:pt x="263" y="202"/>
                  </a:lnTo>
                  <a:lnTo>
                    <a:pt x="265" y="198"/>
                  </a:lnTo>
                  <a:lnTo>
                    <a:pt x="266" y="193"/>
                  </a:lnTo>
                  <a:lnTo>
                    <a:pt x="266" y="60"/>
                  </a:lnTo>
                  <a:lnTo>
                    <a:pt x="265" y="56"/>
                  </a:lnTo>
                  <a:lnTo>
                    <a:pt x="263" y="52"/>
                  </a:lnTo>
                  <a:lnTo>
                    <a:pt x="258" y="49"/>
                  </a:lnTo>
                  <a:lnTo>
                    <a:pt x="253" y="48"/>
                  </a:lnTo>
                  <a:lnTo>
                    <a:pt x="217" y="48"/>
                  </a:lnTo>
                  <a:lnTo>
                    <a:pt x="207" y="48"/>
                  </a:lnTo>
                  <a:lnTo>
                    <a:pt x="205" y="43"/>
                  </a:lnTo>
                  <a:lnTo>
                    <a:pt x="203" y="38"/>
                  </a:lnTo>
                  <a:lnTo>
                    <a:pt x="200" y="32"/>
                  </a:lnTo>
                  <a:lnTo>
                    <a:pt x="197" y="26"/>
                  </a:lnTo>
                  <a:lnTo>
                    <a:pt x="192" y="19"/>
                  </a:lnTo>
                  <a:lnTo>
                    <a:pt x="186" y="14"/>
                  </a:lnTo>
                  <a:lnTo>
                    <a:pt x="178" y="9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6" y="4"/>
                  </a:lnTo>
                  <a:lnTo>
                    <a:pt x="163" y="4"/>
                  </a:lnTo>
                  <a:lnTo>
                    <a:pt x="162" y="4"/>
                  </a:lnTo>
                  <a:lnTo>
                    <a:pt x="161" y="4"/>
                  </a:lnTo>
                  <a:lnTo>
                    <a:pt x="158" y="3"/>
                  </a:lnTo>
                  <a:lnTo>
                    <a:pt x="155" y="2"/>
                  </a:lnTo>
                  <a:lnTo>
                    <a:pt x="154" y="2"/>
                  </a:lnTo>
                  <a:lnTo>
                    <a:pt x="153" y="1"/>
                  </a:lnTo>
                  <a:lnTo>
                    <a:pt x="150" y="1"/>
                  </a:lnTo>
                  <a:lnTo>
                    <a:pt x="147" y="1"/>
                  </a:lnTo>
                  <a:lnTo>
                    <a:pt x="145" y="1"/>
                  </a:lnTo>
                  <a:lnTo>
                    <a:pt x="144" y="1"/>
                  </a:lnTo>
                  <a:lnTo>
                    <a:pt x="140" y="0"/>
                  </a:lnTo>
                  <a:lnTo>
                    <a:pt x="135" y="0"/>
                  </a:lnTo>
                  <a:lnTo>
                    <a:pt x="131" y="0"/>
                  </a:lnTo>
                  <a:lnTo>
                    <a:pt x="126" y="1"/>
                  </a:lnTo>
                  <a:lnTo>
                    <a:pt x="125" y="1"/>
                  </a:lnTo>
                  <a:lnTo>
                    <a:pt x="124" y="1"/>
                  </a:lnTo>
                  <a:lnTo>
                    <a:pt x="121" y="1"/>
                  </a:lnTo>
                  <a:lnTo>
                    <a:pt x="118" y="1"/>
                  </a:lnTo>
                  <a:lnTo>
                    <a:pt x="117" y="2"/>
                  </a:lnTo>
                  <a:lnTo>
                    <a:pt x="116" y="2"/>
                  </a:lnTo>
                  <a:lnTo>
                    <a:pt x="113" y="3"/>
                  </a:lnTo>
                  <a:lnTo>
                    <a:pt x="110" y="4"/>
                  </a:lnTo>
                  <a:lnTo>
                    <a:pt x="110" y="4"/>
                  </a:lnTo>
                  <a:lnTo>
                    <a:pt x="109" y="4"/>
                  </a:lnTo>
                  <a:lnTo>
                    <a:pt x="106" y="4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1" y="5"/>
                  </a:lnTo>
                  <a:lnTo>
                    <a:pt x="92" y="9"/>
                  </a:lnTo>
                  <a:lnTo>
                    <a:pt x="85" y="14"/>
                  </a:lnTo>
                  <a:lnTo>
                    <a:pt x="79" y="19"/>
                  </a:lnTo>
                  <a:lnTo>
                    <a:pt x="74" y="26"/>
                  </a:lnTo>
                  <a:lnTo>
                    <a:pt x="70" y="32"/>
                  </a:lnTo>
                  <a:lnTo>
                    <a:pt x="67" y="38"/>
                  </a:lnTo>
                  <a:lnTo>
                    <a:pt x="65" y="43"/>
                  </a:lnTo>
                  <a:lnTo>
                    <a:pt x="64" y="48"/>
                  </a:lnTo>
                  <a:lnTo>
                    <a:pt x="55" y="48"/>
                  </a:lnTo>
                  <a:lnTo>
                    <a:pt x="13" y="48"/>
                  </a:lnTo>
                  <a:lnTo>
                    <a:pt x="9" y="49"/>
                  </a:lnTo>
                  <a:lnTo>
                    <a:pt x="5" y="52"/>
                  </a:lnTo>
                  <a:lnTo>
                    <a:pt x="1" y="56"/>
                  </a:lnTo>
                  <a:lnTo>
                    <a:pt x="0" y="60"/>
                  </a:lnTo>
                  <a:lnTo>
                    <a:pt x="0" y="193"/>
                  </a:lnTo>
                  <a:lnTo>
                    <a:pt x="1" y="198"/>
                  </a:lnTo>
                  <a:lnTo>
                    <a:pt x="5" y="202"/>
                  </a:lnTo>
                  <a:lnTo>
                    <a:pt x="9" y="204"/>
                  </a:lnTo>
                  <a:lnTo>
                    <a:pt x="13" y="20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2" name="Freeform 1164">
              <a:extLst>
                <a:ext uri="{FF2B5EF4-FFF2-40B4-BE49-F238E27FC236}">
                  <a16:creationId xmlns:a16="http://schemas.microsoft.com/office/drawing/2014/main" xmlns="" id="{796704C1-487B-43FB-8336-10F28D9A4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1425" y="2767013"/>
              <a:ext cx="34925" cy="34925"/>
            </a:xfrm>
            <a:custGeom>
              <a:avLst/>
              <a:gdLst>
                <a:gd name="T0" fmla="*/ 0 w 88"/>
                <a:gd name="T1" fmla="*/ 88 h 88"/>
                <a:gd name="T2" fmla="*/ 88 w 88"/>
                <a:gd name="T3" fmla="*/ 64 h 88"/>
                <a:gd name="T4" fmla="*/ 25 w 88"/>
                <a:gd name="T5" fmla="*/ 0 h 88"/>
                <a:gd name="T6" fmla="*/ 0 w 88"/>
                <a:gd name="T7" fmla="*/ 8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88">
                  <a:moveTo>
                    <a:pt x="0" y="88"/>
                  </a:moveTo>
                  <a:lnTo>
                    <a:pt x="88" y="64"/>
                  </a:lnTo>
                  <a:lnTo>
                    <a:pt x="25" y="0"/>
                  </a:lnTo>
                  <a:lnTo>
                    <a:pt x="0" y="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3" name="Freeform 1165">
              <a:extLst>
                <a:ext uri="{FF2B5EF4-FFF2-40B4-BE49-F238E27FC236}">
                  <a16:creationId xmlns:a16="http://schemas.microsoft.com/office/drawing/2014/main" xmlns="" id="{C8AE7332-B168-4839-9413-70CF47DC3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5713" y="2701925"/>
              <a:ext cx="87313" cy="85725"/>
            </a:xfrm>
            <a:custGeom>
              <a:avLst/>
              <a:gdLst>
                <a:gd name="T0" fmla="*/ 0 w 218"/>
                <a:gd name="T1" fmla="*/ 145 h 218"/>
                <a:gd name="T2" fmla="*/ 73 w 218"/>
                <a:gd name="T3" fmla="*/ 218 h 218"/>
                <a:gd name="T4" fmla="*/ 218 w 218"/>
                <a:gd name="T5" fmla="*/ 74 h 218"/>
                <a:gd name="T6" fmla="*/ 144 w 218"/>
                <a:gd name="T7" fmla="*/ 0 h 218"/>
                <a:gd name="T8" fmla="*/ 0 w 218"/>
                <a:gd name="T9" fmla="*/ 145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8" h="218">
                  <a:moveTo>
                    <a:pt x="0" y="145"/>
                  </a:moveTo>
                  <a:lnTo>
                    <a:pt x="73" y="218"/>
                  </a:lnTo>
                  <a:lnTo>
                    <a:pt x="218" y="74"/>
                  </a:lnTo>
                  <a:lnTo>
                    <a:pt x="144" y="0"/>
                  </a:lnTo>
                  <a:lnTo>
                    <a:pt x="0" y="14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4" name="Freeform 1166">
              <a:extLst>
                <a:ext uri="{FF2B5EF4-FFF2-40B4-BE49-F238E27FC236}">
                  <a16:creationId xmlns:a16="http://schemas.microsoft.com/office/drawing/2014/main" xmlns="" id="{A26445E2-D268-4050-86CC-6EB1E5803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0800" y="2674938"/>
              <a:ext cx="49213" cy="49213"/>
            </a:xfrm>
            <a:custGeom>
              <a:avLst/>
              <a:gdLst>
                <a:gd name="T0" fmla="*/ 50 w 123"/>
                <a:gd name="T1" fmla="*/ 0 h 123"/>
                <a:gd name="T2" fmla="*/ 0 w 123"/>
                <a:gd name="T3" fmla="*/ 50 h 123"/>
                <a:gd name="T4" fmla="*/ 73 w 123"/>
                <a:gd name="T5" fmla="*/ 123 h 123"/>
                <a:gd name="T6" fmla="*/ 123 w 123"/>
                <a:gd name="T7" fmla="*/ 73 h 123"/>
                <a:gd name="T8" fmla="*/ 50 w 123"/>
                <a:gd name="T9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3" h="123">
                  <a:moveTo>
                    <a:pt x="50" y="0"/>
                  </a:moveTo>
                  <a:lnTo>
                    <a:pt x="0" y="50"/>
                  </a:lnTo>
                  <a:lnTo>
                    <a:pt x="73" y="123"/>
                  </a:lnTo>
                  <a:lnTo>
                    <a:pt x="123" y="73"/>
                  </a:lnTo>
                  <a:lnTo>
                    <a:pt x="5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5" name="Freeform 1167">
              <a:extLst>
                <a:ext uri="{FF2B5EF4-FFF2-40B4-BE49-F238E27FC236}">
                  <a16:creationId xmlns:a16="http://schemas.microsoft.com/office/drawing/2014/main" xmlns="" id="{4316318C-71C4-4159-B0E7-B80F0216B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51125"/>
              <a:ext cx="69850" cy="9525"/>
            </a:xfrm>
            <a:custGeom>
              <a:avLst/>
              <a:gdLst>
                <a:gd name="T0" fmla="*/ 164 w 176"/>
                <a:gd name="T1" fmla="*/ 0 h 23"/>
                <a:gd name="T2" fmla="*/ 12 w 176"/>
                <a:gd name="T3" fmla="*/ 0 h 23"/>
                <a:gd name="T4" fmla="*/ 7 w 176"/>
                <a:gd name="T5" fmla="*/ 1 h 23"/>
                <a:gd name="T6" fmla="*/ 4 w 176"/>
                <a:gd name="T7" fmla="*/ 3 h 23"/>
                <a:gd name="T8" fmla="*/ 1 w 176"/>
                <a:gd name="T9" fmla="*/ 7 h 23"/>
                <a:gd name="T10" fmla="*/ 0 w 176"/>
                <a:gd name="T11" fmla="*/ 12 h 23"/>
                <a:gd name="T12" fmla="*/ 1 w 176"/>
                <a:gd name="T13" fmla="*/ 16 h 23"/>
                <a:gd name="T14" fmla="*/ 4 w 176"/>
                <a:gd name="T15" fmla="*/ 20 h 23"/>
                <a:gd name="T16" fmla="*/ 7 w 176"/>
                <a:gd name="T17" fmla="*/ 23 h 23"/>
                <a:gd name="T18" fmla="*/ 12 w 176"/>
                <a:gd name="T19" fmla="*/ 23 h 23"/>
                <a:gd name="T20" fmla="*/ 164 w 176"/>
                <a:gd name="T21" fmla="*/ 23 h 23"/>
                <a:gd name="T22" fmla="*/ 168 w 176"/>
                <a:gd name="T23" fmla="*/ 23 h 23"/>
                <a:gd name="T24" fmla="*/ 172 w 176"/>
                <a:gd name="T25" fmla="*/ 20 h 23"/>
                <a:gd name="T26" fmla="*/ 175 w 176"/>
                <a:gd name="T27" fmla="*/ 16 h 23"/>
                <a:gd name="T28" fmla="*/ 176 w 176"/>
                <a:gd name="T29" fmla="*/ 12 h 23"/>
                <a:gd name="T30" fmla="*/ 175 w 176"/>
                <a:gd name="T31" fmla="*/ 7 h 23"/>
                <a:gd name="T32" fmla="*/ 172 w 176"/>
                <a:gd name="T33" fmla="*/ 3 h 23"/>
                <a:gd name="T34" fmla="*/ 168 w 176"/>
                <a:gd name="T35" fmla="*/ 1 h 23"/>
                <a:gd name="T36" fmla="*/ 164 w 176"/>
                <a:gd name="T3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3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3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6" name="Freeform 1168">
              <a:extLst>
                <a:ext uri="{FF2B5EF4-FFF2-40B4-BE49-F238E27FC236}">
                  <a16:creationId xmlns:a16="http://schemas.microsoft.com/office/drawing/2014/main" xmlns="" id="{527DBA08-4A05-4BCA-B844-A187DF7ED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79700"/>
              <a:ext cx="69850" cy="9525"/>
            </a:xfrm>
            <a:custGeom>
              <a:avLst/>
              <a:gdLst>
                <a:gd name="T0" fmla="*/ 176 w 176"/>
                <a:gd name="T1" fmla="*/ 11 h 23"/>
                <a:gd name="T2" fmla="*/ 175 w 176"/>
                <a:gd name="T3" fmla="*/ 7 h 23"/>
                <a:gd name="T4" fmla="*/ 172 w 176"/>
                <a:gd name="T5" fmla="*/ 3 h 23"/>
                <a:gd name="T6" fmla="*/ 168 w 176"/>
                <a:gd name="T7" fmla="*/ 1 h 23"/>
                <a:gd name="T8" fmla="*/ 164 w 176"/>
                <a:gd name="T9" fmla="*/ 0 h 23"/>
                <a:gd name="T10" fmla="*/ 12 w 176"/>
                <a:gd name="T11" fmla="*/ 0 h 23"/>
                <a:gd name="T12" fmla="*/ 7 w 176"/>
                <a:gd name="T13" fmla="*/ 1 h 23"/>
                <a:gd name="T14" fmla="*/ 4 w 176"/>
                <a:gd name="T15" fmla="*/ 3 h 23"/>
                <a:gd name="T16" fmla="*/ 1 w 176"/>
                <a:gd name="T17" fmla="*/ 7 h 23"/>
                <a:gd name="T18" fmla="*/ 0 w 176"/>
                <a:gd name="T19" fmla="*/ 11 h 23"/>
                <a:gd name="T20" fmla="*/ 1 w 176"/>
                <a:gd name="T21" fmla="*/ 16 h 23"/>
                <a:gd name="T22" fmla="*/ 4 w 176"/>
                <a:gd name="T23" fmla="*/ 20 h 23"/>
                <a:gd name="T24" fmla="*/ 7 w 176"/>
                <a:gd name="T25" fmla="*/ 22 h 23"/>
                <a:gd name="T26" fmla="*/ 12 w 176"/>
                <a:gd name="T27" fmla="*/ 23 h 23"/>
                <a:gd name="T28" fmla="*/ 164 w 176"/>
                <a:gd name="T29" fmla="*/ 23 h 23"/>
                <a:gd name="T30" fmla="*/ 168 w 176"/>
                <a:gd name="T31" fmla="*/ 22 h 23"/>
                <a:gd name="T32" fmla="*/ 172 w 176"/>
                <a:gd name="T33" fmla="*/ 20 h 23"/>
                <a:gd name="T34" fmla="*/ 175 w 176"/>
                <a:gd name="T35" fmla="*/ 16 h 23"/>
                <a:gd name="T36" fmla="*/ 176 w 176"/>
                <a:gd name="T37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76" y="11"/>
                  </a:move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2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2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17" name="Freeform 1169">
              <a:extLst>
                <a:ext uri="{FF2B5EF4-FFF2-40B4-BE49-F238E27FC236}">
                  <a16:creationId xmlns:a16="http://schemas.microsoft.com/office/drawing/2014/main" xmlns="" id="{4C89D2D4-8C61-4BC8-9EBB-1CC3995E9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708275"/>
              <a:ext cx="46038" cy="9525"/>
            </a:xfrm>
            <a:custGeom>
              <a:avLst/>
              <a:gdLst>
                <a:gd name="T0" fmla="*/ 12 w 115"/>
                <a:gd name="T1" fmla="*/ 0 h 24"/>
                <a:gd name="T2" fmla="*/ 7 w 115"/>
                <a:gd name="T3" fmla="*/ 1 h 24"/>
                <a:gd name="T4" fmla="*/ 4 w 115"/>
                <a:gd name="T5" fmla="*/ 3 h 24"/>
                <a:gd name="T6" fmla="*/ 1 w 115"/>
                <a:gd name="T7" fmla="*/ 8 h 24"/>
                <a:gd name="T8" fmla="*/ 0 w 115"/>
                <a:gd name="T9" fmla="*/ 12 h 24"/>
                <a:gd name="T10" fmla="*/ 1 w 115"/>
                <a:gd name="T11" fmla="*/ 17 h 24"/>
                <a:gd name="T12" fmla="*/ 4 w 115"/>
                <a:gd name="T13" fmla="*/ 21 h 24"/>
                <a:gd name="T14" fmla="*/ 7 w 115"/>
                <a:gd name="T15" fmla="*/ 23 h 24"/>
                <a:gd name="T16" fmla="*/ 12 w 115"/>
                <a:gd name="T17" fmla="*/ 24 h 24"/>
                <a:gd name="T18" fmla="*/ 103 w 115"/>
                <a:gd name="T19" fmla="*/ 24 h 24"/>
                <a:gd name="T20" fmla="*/ 108 w 115"/>
                <a:gd name="T21" fmla="*/ 23 h 24"/>
                <a:gd name="T22" fmla="*/ 112 w 115"/>
                <a:gd name="T23" fmla="*/ 21 h 24"/>
                <a:gd name="T24" fmla="*/ 114 w 115"/>
                <a:gd name="T25" fmla="*/ 17 h 24"/>
                <a:gd name="T26" fmla="*/ 115 w 115"/>
                <a:gd name="T27" fmla="*/ 12 h 24"/>
                <a:gd name="T28" fmla="*/ 114 w 115"/>
                <a:gd name="T29" fmla="*/ 8 h 24"/>
                <a:gd name="T30" fmla="*/ 112 w 115"/>
                <a:gd name="T31" fmla="*/ 3 h 24"/>
                <a:gd name="T32" fmla="*/ 108 w 115"/>
                <a:gd name="T33" fmla="*/ 1 h 24"/>
                <a:gd name="T34" fmla="*/ 103 w 115"/>
                <a:gd name="T35" fmla="*/ 0 h 24"/>
                <a:gd name="T36" fmla="*/ 12 w 115"/>
                <a:gd name="T3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5" h="24">
                  <a:moveTo>
                    <a:pt x="12" y="0"/>
                  </a:moveTo>
                  <a:lnTo>
                    <a:pt x="7" y="1"/>
                  </a:lnTo>
                  <a:lnTo>
                    <a:pt x="4" y="3"/>
                  </a:lnTo>
                  <a:lnTo>
                    <a:pt x="1" y="8"/>
                  </a:lnTo>
                  <a:lnTo>
                    <a:pt x="0" y="12"/>
                  </a:lnTo>
                  <a:lnTo>
                    <a:pt x="1" y="17"/>
                  </a:lnTo>
                  <a:lnTo>
                    <a:pt x="4" y="21"/>
                  </a:lnTo>
                  <a:lnTo>
                    <a:pt x="7" y="23"/>
                  </a:lnTo>
                  <a:lnTo>
                    <a:pt x="12" y="24"/>
                  </a:lnTo>
                  <a:lnTo>
                    <a:pt x="103" y="24"/>
                  </a:lnTo>
                  <a:lnTo>
                    <a:pt x="108" y="23"/>
                  </a:lnTo>
                  <a:lnTo>
                    <a:pt x="112" y="21"/>
                  </a:lnTo>
                  <a:lnTo>
                    <a:pt x="114" y="17"/>
                  </a:lnTo>
                  <a:lnTo>
                    <a:pt x="115" y="12"/>
                  </a:lnTo>
                  <a:lnTo>
                    <a:pt x="114" y="8"/>
                  </a:lnTo>
                  <a:lnTo>
                    <a:pt x="112" y="3"/>
                  </a:lnTo>
                  <a:lnTo>
                    <a:pt x="108" y="1"/>
                  </a:lnTo>
                  <a:lnTo>
                    <a:pt x="103" y="0"/>
                  </a:lnTo>
                  <a:lnTo>
                    <a:pt x="1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</p:grpSp>
      <p:sp>
        <p:nvSpPr>
          <p:cNvPr id="18" name="Oval 15">
            <a:extLst>
              <a:ext uri="{FF2B5EF4-FFF2-40B4-BE49-F238E27FC236}">
                <a16:creationId xmlns:a16="http://schemas.microsoft.com/office/drawing/2014/main" xmlns="" id="{BDB611C0-188C-4800-8C8D-7405100DC7C7}"/>
              </a:ext>
            </a:extLst>
          </p:cNvPr>
          <p:cNvSpPr/>
          <p:nvPr/>
        </p:nvSpPr>
        <p:spPr>
          <a:xfrm>
            <a:off x="8460432" y="311832"/>
            <a:ext cx="62018" cy="60730"/>
          </a:xfrm>
          <a:prstGeom prst="ellipse">
            <a:avLst/>
          </a:prstGeom>
          <a:solidFill>
            <a:srgbClr val="769BC9">
              <a:lumMod val="50000"/>
            </a:srgbClr>
          </a:solidFill>
          <a:ln w="38100" cap="flat" cmpd="sng" algn="ctr">
            <a:solidFill>
              <a:sysClr val="window" lastClr="FFFFFF"/>
            </a:solidFill>
            <a:prstDash val="solid"/>
            <a:miter lim="800000"/>
          </a:ln>
          <a:effectLst/>
        </p:spPr>
        <p:txBody>
          <a:bodyPr lIns="91204" tIns="45604" rIns="91204" bIns="45604" rtlCol="0" anchor="ctr"/>
          <a:lstStyle/>
          <a:p>
            <a:pPr algn="ctr" defTabSz="912031"/>
            <a:endParaRPr lang="en-US" sz="1600" kern="0" dirty="0">
              <a:solidFill>
                <a:prstClr val="white"/>
              </a:solidFill>
              <a:latin typeface="Calibri Light"/>
            </a:endParaRPr>
          </a:p>
        </p:txBody>
      </p:sp>
      <p:sp>
        <p:nvSpPr>
          <p:cNvPr id="19" name="TextBox 18"/>
          <p:cNvSpPr txBox="1"/>
          <p:nvPr/>
        </p:nvSpPr>
        <p:spPr>
          <a:xfrm>
            <a:off x="8026763" y="19891"/>
            <a:ext cx="1488860" cy="307542"/>
          </a:xfrm>
          <a:prstGeom prst="rect">
            <a:avLst/>
          </a:prstGeom>
          <a:noFill/>
        </p:spPr>
        <p:txBody>
          <a:bodyPr wrap="square" lIns="91204" tIns="45604" rIns="91204" bIns="45604" rtlCol="0">
            <a:spAutoFit/>
          </a:bodyPr>
          <a:lstStyle/>
          <a:p>
            <a:pPr defTabSz="912031">
              <a:defRPr/>
            </a:pPr>
            <a:r>
              <a:rPr lang="ru-RU" sz="1400" b="1" kern="0" dirty="0">
                <a:solidFill>
                  <a:srgbClr val="FFFFFF"/>
                </a:solidFill>
              </a:rPr>
              <a:t>млн рублей</a:t>
            </a:r>
          </a:p>
        </p:txBody>
      </p:sp>
      <p:sp>
        <p:nvSpPr>
          <p:cNvPr id="20" name="Прямоугольник 19"/>
          <p:cNvSpPr/>
          <p:nvPr/>
        </p:nvSpPr>
        <p:spPr>
          <a:xfrm>
            <a:off x="467544" y="1443844"/>
            <a:ext cx="8352928" cy="799985"/>
          </a:xfrm>
          <a:prstGeom prst="rect">
            <a:avLst/>
          </a:prstGeom>
        </p:spPr>
        <p:txBody>
          <a:bodyPr wrap="square" lIns="91204" tIns="45604" rIns="91204" bIns="45604">
            <a:spAutoFit/>
          </a:bodyPr>
          <a:lstStyle/>
          <a:p>
            <a:pPr algn="just" defTabSz="912031">
              <a:defRPr/>
            </a:pPr>
            <a:r>
              <a:rPr lang="ru-RU" sz="1600" b="1" i="1" u="sng" kern="0" dirty="0">
                <a:solidFill>
                  <a:srgbClr val="000000"/>
                </a:solidFill>
              </a:rPr>
              <a:t>Цель муниципальной программы</a:t>
            </a:r>
            <a:r>
              <a:rPr lang="ru-RU" sz="1600" b="1" i="1" kern="0" dirty="0">
                <a:solidFill>
                  <a:srgbClr val="000000"/>
                </a:solidFill>
              </a:rPr>
              <a:t> </a:t>
            </a:r>
            <a:r>
              <a:rPr lang="ru-RU" sz="1500" b="1" i="1" kern="0" dirty="0" smtClean="0">
                <a:solidFill>
                  <a:srgbClr val="000000"/>
                </a:solidFill>
              </a:rPr>
              <a:t>– </a:t>
            </a:r>
            <a:r>
              <a:rPr lang="ru-RU" sz="1500" b="1" kern="0" dirty="0" smtClean="0">
                <a:solidFill>
                  <a:srgbClr val="000000"/>
                </a:solidFill>
              </a:rPr>
              <a:t>минимизация социального, экономического и экологического ущерба, наносимого населению, экономике и природной среде от чрезвычайных ситуаций, пожаров и происшествий на водных объектах</a:t>
            </a:r>
            <a:endParaRPr lang="ru-RU" sz="1500" b="1" kern="0" dirty="0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059589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100">
        <p14:switch dir="r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alphaModFix amt="88000"/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Рисунок 8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647708" y="1347614"/>
            <a:ext cx="5472608" cy="3876914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sp>
        <p:nvSpPr>
          <p:cNvPr id="2" name="Freeform 39"/>
          <p:cNvSpPr>
            <a:spLocks noEditPoints="1"/>
          </p:cNvSpPr>
          <p:nvPr/>
        </p:nvSpPr>
        <p:spPr bwMode="auto">
          <a:xfrm>
            <a:off x="837828" y="5824"/>
            <a:ext cx="7550596" cy="1169600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088" tIns="45546" rIns="91088" bIns="45546" numCol="1" anchor="t" anchorCtr="0" compatLnSpc="1">
            <a:prstTxWarp prst="textNoShape">
              <a:avLst/>
            </a:prstTxWarp>
          </a:bodyPr>
          <a:lstStyle/>
          <a:p>
            <a:pPr defTabSz="910733">
              <a:defRPr/>
            </a:pPr>
            <a:endParaRPr lang="en-US" kern="0">
              <a:solidFill>
                <a:srgbClr val="4472C4">
                  <a:lumMod val="75000"/>
                </a:srgbClr>
              </a:solidFill>
            </a:endParaRPr>
          </a:p>
        </p:txBody>
      </p:sp>
      <p:sp>
        <p:nvSpPr>
          <p:cNvPr id="3" name="Google Shape;63;p13"/>
          <p:cNvSpPr txBox="1">
            <a:spLocks/>
          </p:cNvSpPr>
          <p:nvPr/>
        </p:nvSpPr>
        <p:spPr>
          <a:xfrm>
            <a:off x="440160" y="203906"/>
            <a:ext cx="8280216" cy="97151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021" tIns="91021" rIns="91021" bIns="91021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6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МУНИЦИПАЛЬНАЯ ПРОГРАММА</a:t>
            </a:r>
          </a:p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6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«ЗАЩИТА НАСЕЛЕНИЯ И ТЕРРИТОРИИ ГОРОДА КОМСОМОЛЬСКА-НА-АМУРЕ ОТ ЧРЕЗВЫЧАЙНЫХ СИТУАЦИЙ, ОБЕСПЕЧЕНИЕ ПОЖАРНОЙ БЕЗОПАСНОСТИ </a:t>
            </a:r>
            <a:endParaRPr lang="ru-RU" altLang="ru-RU" sz="1600" dirty="0" smtClean="0">
              <a:solidFill>
                <a:srgbClr val="FFFF00"/>
              </a:solidFill>
              <a:effectLst>
                <a:glow rad="127000">
                  <a:prstClr val="black"/>
                </a:glow>
              </a:effectLst>
              <a:latin typeface="Calibri"/>
              <a:ea typeface="+mn-ea"/>
              <a:cs typeface="Raleway" panose="020B0604020202020204" charset="0"/>
            </a:endParaRPr>
          </a:p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600" dirty="0" smtClean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И </a:t>
            </a:r>
            <a:r>
              <a:rPr lang="ru-RU" altLang="ru-RU" sz="16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БЕЗОПАСНОСТИ ЛЮДЕЙ НА ВОДНЫХ ОБЪЕКТАХ»</a:t>
            </a:r>
          </a:p>
        </p:txBody>
      </p:sp>
      <p:graphicFrame>
        <p:nvGraphicFramePr>
          <p:cNvPr id="5" name="Таблица 4">
            <a:extLst>
              <a:ext uri="{FF2B5EF4-FFF2-40B4-BE49-F238E27FC236}">
                <a16:creationId xmlns:a16="http://schemas.microsoft.com/office/drawing/2014/main" xmlns="" id="{CE8B8EAC-D7AC-4904-A351-A5828DD4F02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52188263"/>
              </p:ext>
            </p:extLst>
          </p:nvPr>
        </p:nvGraphicFramePr>
        <p:xfrm>
          <a:off x="220638" y="1192608"/>
          <a:ext cx="8784976" cy="3599962"/>
        </p:xfrm>
        <a:graphic>
          <a:graphicData uri="http://schemas.openxmlformats.org/drawingml/2006/table">
            <a:tbl>
              <a:tblPr/>
              <a:tblGrid>
                <a:gridCol w="463243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3840429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576064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xmlns="" val="2060876888"/>
                    </a:ext>
                  </a:extLst>
                </a:gridCol>
                <a:gridCol w="808896">
                  <a:extLst>
                    <a:ext uri="{9D8B030D-6E8A-4147-A177-3AD203B41FA5}">
                      <a16:colId xmlns:a16="http://schemas.microsoft.com/office/drawing/2014/main" xmlns="" val="2174776356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4055745400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20006"/>
                    </a:ext>
                  </a:extLst>
                </a:gridCol>
                <a:gridCol w="792088">
                  <a:extLst>
                    <a:ext uri="{9D8B030D-6E8A-4147-A177-3AD203B41FA5}">
                      <a16:colId xmlns:a16="http://schemas.microsoft.com/office/drawing/2014/main" xmlns="" val="20007"/>
                    </a:ext>
                  </a:extLst>
                </a:gridCol>
              </a:tblGrid>
              <a:tr h="378688"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№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п/п</a:t>
                      </a:r>
                      <a:endParaRPr kumimoji="0" lang="ru-RU" altLang="ru-RU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309" marB="38309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Значения основных показателей</a:t>
                      </a:r>
                      <a:endParaRPr kumimoji="0" lang="ru-RU" altLang="ru-RU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827088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235075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43063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Ед. изм.</a:t>
                      </a:r>
                      <a:endParaRPr kumimoji="0" lang="ru-RU" altLang="ru-RU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2023 </a:t>
                      </a: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год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(факт)</a:t>
                      </a:r>
                    </a:p>
                  </a:txBody>
                  <a:tcPr marL="93608" marR="93608" marT="38303" marB="3830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2024 </a:t>
                      </a: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(оценка)</a:t>
                      </a:r>
                    </a:p>
                  </a:txBody>
                  <a:tcPr marL="93614" marR="93614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2025 </a:t>
                      </a: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3614" marR="93614" marT="38309" marB="38309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2026 </a:t>
                      </a: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3614" marR="93614" marT="38309" marB="38309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2027 </a:t>
                      </a: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3614" marR="93614" marT="38309" marB="38309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65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180496"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1.</a:t>
                      </a:r>
                      <a:endParaRPr kumimoji="0" lang="ru-RU" altLang="ru-RU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BBB59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827088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235075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43063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Раскрываемость преступлений, совершенных в общественных местах</a:t>
                      </a:r>
                    </a:p>
                  </a:txBody>
                  <a:tcPr marL="93607" marR="93607" marT="38342" marB="3834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BBB59">
                        <a:lumMod val="20000"/>
                        <a:lumOff val="80000"/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%</a:t>
                      </a: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65,8</a:t>
                      </a:r>
                      <a:endParaRPr kumimoji="0" lang="ru-RU" altLang="ru-RU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66,8</a:t>
                      </a:r>
                      <a:endParaRPr kumimoji="0" lang="ru-RU" altLang="ru-RU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67,8</a:t>
                      </a:r>
                      <a:endParaRPr kumimoji="0" lang="ru-RU" altLang="ru-RU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68,8</a:t>
                      </a:r>
                      <a:endParaRPr kumimoji="0" lang="ru-RU" altLang="ru-RU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-</a:t>
                      </a:r>
                      <a:endParaRPr kumimoji="0" lang="ru-RU" altLang="ru-RU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65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70662520"/>
                  </a:ext>
                </a:extLst>
              </a:tr>
              <a:tr h="272242"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2.</a:t>
                      </a: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BBB59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Количество приобретенных и установленных, в общественных местах, средств теле-, видео- и </a:t>
                      </a:r>
                      <a:r>
                        <a:rPr kumimoji="0" lang="ru-RU" altLang="ru-RU" sz="9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радиоконтроля</a:t>
                      </a:r>
                      <a:r>
                        <a:rPr kumimoji="0" lang="ru-RU" altLang="ru-RU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, аудио- и видеозаписи</a:t>
                      </a:r>
                    </a:p>
                  </a:txBody>
                  <a:tcPr marL="93607" marR="93607" marT="38342" marB="3834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BBB59">
                        <a:lumMod val="20000"/>
                        <a:lumOff val="80000"/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ед</a:t>
                      </a:r>
                      <a:r>
                        <a:rPr kumimoji="0" lang="ru-RU" altLang="ru-RU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.</a:t>
                      </a: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234</a:t>
                      </a:r>
                      <a:endParaRPr kumimoji="0" lang="ru-RU" altLang="ru-RU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242</a:t>
                      </a:r>
                      <a:endParaRPr kumimoji="0" lang="ru-RU" altLang="ru-RU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243</a:t>
                      </a:r>
                      <a:endParaRPr kumimoji="0" lang="ru-RU" altLang="ru-RU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244</a:t>
                      </a:r>
                      <a:endParaRPr kumimoji="0" lang="ru-RU" altLang="ru-RU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-</a:t>
                      </a:r>
                      <a:endParaRPr kumimoji="0" lang="ru-RU" altLang="ru-RU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65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2"/>
                  </a:ext>
                </a:extLst>
              </a:tr>
              <a:tr h="705668"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3.</a:t>
                      </a:r>
                      <a:endParaRPr kumimoji="0" lang="ru-RU" altLang="ru-RU" sz="10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BBB59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827088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235075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43063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1370512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1713155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055767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239838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2740994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Доля жилых помещений муниципальной собственности, оборудованных автономными пожарными </a:t>
                      </a:r>
                      <a:r>
                        <a:rPr kumimoji="0" lang="ru-RU" altLang="ru-RU" sz="900" b="0" i="0" u="none" strike="noStrike" cap="none" normalizeH="0" baseline="0" dirty="0" err="1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извещателями</a:t>
                      </a:r>
                      <a:r>
                        <a:rPr kumimoji="0" lang="ru-RU" altLang="ru-RU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, в которых проживают социально незащищенные граждане, к общему числу жилых помещений муниципальной собственности, в которых проживают социально незащищенные граждане</a:t>
                      </a:r>
                    </a:p>
                  </a:txBody>
                  <a:tcPr marL="93607" marR="93607" marT="38342" marB="3834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BBB59">
                        <a:lumMod val="20000"/>
                        <a:lumOff val="80000"/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%</a:t>
                      </a: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45,0</a:t>
                      </a:r>
                      <a:endParaRPr kumimoji="0" lang="ru-RU" altLang="ru-RU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50,0</a:t>
                      </a:r>
                      <a:endParaRPr kumimoji="0" lang="ru-RU" altLang="ru-RU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9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60,0</a:t>
                      </a:r>
                      <a:endParaRPr kumimoji="0" lang="ru-RU" altLang="ru-RU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9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100,0</a:t>
                      </a:r>
                      <a:endParaRPr kumimoji="0" lang="ru-RU" altLang="ru-RU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9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-</a:t>
                      </a:r>
                      <a:endParaRPr kumimoji="0" lang="ru-RU" altLang="ru-RU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65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3320407509"/>
                  </a:ext>
                </a:extLst>
              </a:tr>
              <a:tr h="737556"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4.</a:t>
                      </a: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BBB59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Доля </a:t>
                      </a:r>
                      <a:r>
                        <a:rPr kumimoji="0" lang="ru-RU" altLang="ru-RU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комнат, квартир или жилых домов, в которых проживают многодетные семьи, семьи, находящиеся в трудной жизненной ситуации или социально опасном положении, оборудованных </a:t>
                      </a:r>
                      <a:r>
                        <a:rPr kumimoji="0" lang="ru-RU" altLang="ru-RU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автономными пожарными извещателями, </a:t>
                      </a:r>
                      <a:r>
                        <a:rPr kumimoji="0" lang="ru-RU" altLang="ru-RU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к </a:t>
                      </a:r>
                      <a:r>
                        <a:rPr kumimoji="0" lang="ru-RU" altLang="ru-RU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общему </a:t>
                      </a:r>
                      <a:r>
                        <a:rPr kumimoji="0" lang="ru-RU" altLang="ru-RU" sz="9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числу комнат, квартир или жилых домов, в которых проживают многодетные семьи, семьи, находящиеся в трудной жизненной ситуации или социально опасном положении, по спискам, сформированным органами социальной защиты населения</a:t>
                      </a:r>
                      <a:endParaRPr kumimoji="0" lang="ru-RU" altLang="ru-RU" sz="9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93607" marR="93607" marT="38342" marB="3834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BBB59">
                        <a:lumMod val="20000"/>
                        <a:lumOff val="80000"/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%</a:t>
                      </a: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89,0</a:t>
                      </a:r>
                      <a:endParaRPr kumimoji="0" lang="ru-RU" altLang="ru-RU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93,0</a:t>
                      </a:r>
                      <a:endParaRPr kumimoji="0" lang="ru-RU" altLang="ru-RU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9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98,0</a:t>
                      </a:r>
                      <a:endParaRPr kumimoji="0" lang="ru-RU" altLang="ru-RU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9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100,0</a:t>
                      </a:r>
                      <a:endParaRPr kumimoji="0" lang="ru-RU" altLang="ru-RU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9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-</a:t>
                      </a:r>
                      <a:endParaRPr kumimoji="0" lang="ru-RU" altLang="ru-RU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65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4"/>
                  </a:ext>
                </a:extLst>
              </a:tr>
              <a:tr h="295902"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5.</a:t>
                      </a: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BBB59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Количество изготовленных (восстановленных) и установленных знаков безопасности на водных объектах</a:t>
                      </a:r>
                    </a:p>
                  </a:txBody>
                  <a:tcPr marL="93607" marR="93607" marT="38342" marB="3834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BBB59">
                        <a:lumMod val="20000"/>
                        <a:lumOff val="80000"/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ед.</a:t>
                      </a: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19</a:t>
                      </a:r>
                      <a:endParaRPr kumimoji="0" lang="ru-RU" altLang="ru-RU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35</a:t>
                      </a:r>
                      <a:endParaRPr kumimoji="0" lang="ru-RU" altLang="ru-RU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9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40</a:t>
                      </a:r>
                      <a:endParaRPr kumimoji="0" lang="ru-RU" altLang="ru-RU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9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45</a:t>
                      </a:r>
                      <a:endParaRPr kumimoji="0" lang="ru-RU" altLang="ru-RU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9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-</a:t>
                      </a:r>
                      <a:endParaRPr kumimoji="0" lang="ru-RU" altLang="ru-RU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65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5"/>
                  </a:ext>
                </a:extLst>
              </a:tr>
              <a:tr h="448954"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0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6.</a:t>
                      </a: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BBB59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Создание резервов материальных ресурсов для предупреждения и ликвидации чрезвычайных ситуаций местного, межмуниципального и регионального характера, их содержание</a:t>
                      </a:r>
                    </a:p>
                  </a:txBody>
                  <a:tcPr marL="93607" marR="93607" marT="38342" marB="3834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9BBB59">
                        <a:lumMod val="20000"/>
                        <a:lumOff val="80000"/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да/нет</a:t>
                      </a: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FF66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</a:t>
                      </a:r>
                      <a:endParaRPr kumimoji="0" lang="ru-RU" altLang="ru-RU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9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</a:t>
                      </a:r>
                      <a:endParaRPr kumimoji="0" lang="ru-RU" altLang="ru-RU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9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</a:t>
                      </a:r>
                      <a:endParaRPr kumimoji="0" lang="ru-RU" altLang="ru-RU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9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</a:t>
                      </a:r>
                      <a:endParaRPr kumimoji="0" lang="ru-RU" altLang="ru-RU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65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9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</a:t>
                      </a:r>
                      <a:endParaRPr kumimoji="0" lang="ru-RU" altLang="ru-RU" sz="9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65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6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4989784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100">
        <p14:switch dir="r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alphaModFix amt="88000"/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Рисунок 3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45272" y="2380515"/>
            <a:ext cx="4104456" cy="2762985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sp>
        <p:nvSpPr>
          <p:cNvPr id="2" name="Freeform 39"/>
          <p:cNvSpPr>
            <a:spLocks noEditPoints="1"/>
          </p:cNvSpPr>
          <p:nvPr/>
        </p:nvSpPr>
        <p:spPr bwMode="auto">
          <a:xfrm>
            <a:off x="810384" y="179566"/>
            <a:ext cx="7704856" cy="1067551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088" tIns="45546" rIns="91088" bIns="45546" numCol="1" anchor="t" anchorCtr="0" compatLnSpc="1">
            <a:prstTxWarp prst="textNoShape">
              <a:avLst/>
            </a:prstTxWarp>
          </a:bodyPr>
          <a:lstStyle/>
          <a:p>
            <a:pPr defTabSz="910733">
              <a:defRPr/>
            </a:pPr>
            <a:endParaRPr lang="en-US" kern="0">
              <a:solidFill>
                <a:srgbClr val="4472C4">
                  <a:lumMod val="75000"/>
                </a:srgbClr>
              </a:solidFill>
            </a:endParaRPr>
          </a:p>
        </p:txBody>
      </p:sp>
      <p:sp>
        <p:nvSpPr>
          <p:cNvPr id="3" name="Google Shape;63;p13"/>
          <p:cNvSpPr txBox="1">
            <a:spLocks/>
          </p:cNvSpPr>
          <p:nvPr/>
        </p:nvSpPr>
        <p:spPr>
          <a:xfrm>
            <a:off x="441940" y="218117"/>
            <a:ext cx="8441744" cy="97151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021" tIns="91021" rIns="91021" bIns="91021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8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МУНИЦИПАЛЬНАЯ ПРОГРАММА</a:t>
            </a:r>
          </a:p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8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«ЭНЕРГОСБЕРЕЖЕНИЕ И ПОВЫШЕНИЕ ЭНЕРГЕТИЧЕСКОЙ ЭФФЕКТИВНОСТИ </a:t>
            </a:r>
            <a:endParaRPr lang="ru-RU" altLang="ru-RU" sz="1800" dirty="0" smtClean="0">
              <a:solidFill>
                <a:srgbClr val="FFFF00"/>
              </a:solidFill>
              <a:effectLst>
                <a:glow rad="127000">
                  <a:prstClr val="black"/>
                </a:glow>
              </a:effectLst>
              <a:latin typeface="Calibri"/>
              <a:ea typeface="+mn-ea"/>
              <a:cs typeface="Raleway" panose="020B0604020202020204" charset="0"/>
            </a:endParaRPr>
          </a:p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800" dirty="0" smtClean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В </a:t>
            </a:r>
            <a:r>
              <a:rPr lang="ru-RU" altLang="ru-RU" sz="18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ГОРОДЕ КОМСОМОЛЬСКЕ-НА-АМУРЕ»</a:t>
            </a:r>
          </a:p>
        </p:txBody>
      </p:sp>
      <p:graphicFrame>
        <p:nvGraphicFramePr>
          <p:cNvPr id="5" name="Group 1268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610539268"/>
              </p:ext>
            </p:extLst>
          </p:nvPr>
        </p:nvGraphicFramePr>
        <p:xfrm>
          <a:off x="431539" y="2097587"/>
          <a:ext cx="8339653" cy="1839793"/>
        </p:xfrm>
        <a:graphic>
          <a:graphicData uri="http://schemas.openxmlformats.org/drawingml/2006/table">
            <a:tbl>
              <a:tblPr/>
              <a:tblGrid>
                <a:gridCol w="3964140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822746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897541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897541">
                  <a:extLst>
                    <a:ext uri="{9D8B030D-6E8A-4147-A177-3AD203B41FA5}">
                      <a16:colId xmlns="" xmlns:a16="http://schemas.microsoft.com/office/drawing/2014/main" val="20003"/>
                    </a:ext>
                  </a:extLst>
                </a:gridCol>
                <a:gridCol w="897541">
                  <a:extLst>
                    <a:ext uri="{9D8B030D-6E8A-4147-A177-3AD203B41FA5}">
                      <a16:colId xmlns="" xmlns:a16="http://schemas.microsoft.com/office/drawing/2014/main" val="20004"/>
                    </a:ext>
                  </a:extLst>
                </a:gridCol>
                <a:gridCol w="860144">
                  <a:extLst>
                    <a:ext uri="{9D8B030D-6E8A-4147-A177-3AD203B41FA5}">
                      <a16:colId xmlns="" xmlns:a16="http://schemas.microsoft.com/office/drawing/2014/main" val="20005"/>
                    </a:ext>
                  </a:extLst>
                </a:gridCol>
              </a:tblGrid>
              <a:tr h="360022"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Наименование основных направлений расходов</a:t>
                      </a:r>
                    </a:p>
                  </a:txBody>
                  <a:tcPr marL="91445" marR="91445" marT="45602" marB="45602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2023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год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(факт)</a:t>
                      </a:r>
                    </a:p>
                  </a:txBody>
                  <a:tcPr marL="91428" marR="91428"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2024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(оценка)</a:t>
                      </a:r>
                    </a:p>
                  </a:txBody>
                  <a:tcPr marL="91435" marR="91435" marT="45620" marB="4562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2025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1435" marR="91435" marT="45620" marB="4562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2026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1435" marR="91435" marT="45620" marB="4562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2027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1435" marR="91435" marT="45620" marB="4562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77203"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846138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254125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62113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701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273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845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417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989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Повышение </a:t>
                      </a:r>
                      <a:r>
                        <a:rPr kumimoji="0" lang="ru-RU" altLang="ru-RU" sz="1200" b="0" i="0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энергоэффективности</a:t>
                      </a:r>
                      <a:r>
                        <a:rPr kumimoji="0" lang="ru-RU" altLang="ru-RU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 и энергосбережения</a:t>
                      </a:r>
                    </a:p>
                  </a:txBody>
                  <a:tcPr marL="91457" marR="91457" marT="45595" marB="45595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342614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685256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027884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1370512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1713155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055767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239838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2740994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1,2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27" marB="45527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342614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685256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027884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1370512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1713155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055767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239838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2740994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2,0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27" marB="45527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0,2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96" marB="45596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2,0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96" marB="45596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2,0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96" marB="45596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781078"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Субсидии юридическим лицам, производителям товаров, работ, услуг на возмещение недополученных доходов и (или) финансового обеспечения (возмещения) затрат в связи с производством товаров, выполнением работ, оказанием услуг</a:t>
                      </a:r>
                    </a:p>
                  </a:txBody>
                  <a:tcPr marL="91457" marR="91457" marT="45595" marB="45595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11,4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27" marB="45527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11,5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27" marB="45527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12,1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96" marB="45596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12,5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96" marB="45596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12,9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96" marB="45596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20" name="Прямоугольник 19"/>
          <p:cNvSpPr/>
          <p:nvPr/>
        </p:nvSpPr>
        <p:spPr>
          <a:xfrm>
            <a:off x="323528" y="1297602"/>
            <a:ext cx="8560156" cy="799985"/>
          </a:xfrm>
          <a:prstGeom prst="rect">
            <a:avLst/>
          </a:prstGeom>
        </p:spPr>
        <p:txBody>
          <a:bodyPr wrap="square" lIns="91204" tIns="45604" rIns="91204" bIns="45604">
            <a:spAutoFit/>
          </a:bodyPr>
          <a:lstStyle/>
          <a:p>
            <a:pPr algn="just" defTabSz="912031">
              <a:defRPr/>
            </a:pPr>
            <a:r>
              <a:rPr lang="ru-RU" sz="1600" b="1" i="1" u="sng" kern="0" dirty="0">
                <a:solidFill>
                  <a:srgbClr val="000000"/>
                </a:solidFill>
              </a:rPr>
              <a:t>Цель муниципальной программы</a:t>
            </a:r>
            <a:r>
              <a:rPr lang="ru-RU" sz="1600" b="1" i="1" kern="0" dirty="0">
                <a:solidFill>
                  <a:srgbClr val="000000"/>
                </a:solidFill>
              </a:rPr>
              <a:t> </a:t>
            </a:r>
            <a:r>
              <a:rPr lang="ru-RU" sz="1500" b="1" i="1" kern="0" dirty="0" smtClean="0">
                <a:solidFill>
                  <a:srgbClr val="000000"/>
                </a:solidFill>
              </a:rPr>
              <a:t>– </a:t>
            </a:r>
            <a:r>
              <a:rPr lang="ru-RU" sz="1500" b="1" kern="0" dirty="0" smtClean="0">
                <a:solidFill>
                  <a:srgbClr val="000000"/>
                </a:solidFill>
              </a:rPr>
              <a:t>обеспечение рационального использования энергетических ресурсов за счёт реализации мероприятий по энергосбережению и повышению энергетической эффективности </a:t>
            </a:r>
            <a:endParaRPr lang="ru-RU" sz="1500" b="1" kern="0" dirty="0">
              <a:solidFill>
                <a:srgbClr val="000000"/>
              </a:solidFill>
            </a:endParaRPr>
          </a:p>
        </p:txBody>
      </p:sp>
      <p:sp>
        <p:nvSpPr>
          <p:cNvPr id="19" name="Arrow: Chevron 3">
            <a:extLst>
              <a:ext uri="{FF2B5EF4-FFF2-40B4-BE49-F238E27FC236}">
                <a16:creationId xmlns="" xmlns:a16="http://schemas.microsoft.com/office/drawing/2014/main" id="{B74DCDE5-F6FF-490A-B8D2-396498CA034B}"/>
              </a:ext>
            </a:extLst>
          </p:cNvPr>
          <p:cNvSpPr/>
          <p:nvPr/>
        </p:nvSpPr>
        <p:spPr>
          <a:xfrm>
            <a:off x="7625089" y="49771"/>
            <a:ext cx="1525100" cy="292426"/>
          </a:xfrm>
          <a:prstGeom prst="chevron">
            <a:avLst/>
          </a:prstGeom>
          <a:solidFill>
            <a:srgbClr val="769BC9">
              <a:lumMod val="50000"/>
              <a:alpha val="70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91204" tIns="45604" rIns="91204" bIns="45604" rtlCol="0" anchor="ctr"/>
          <a:lstStyle/>
          <a:p>
            <a:pPr algn="ctr" defTabSz="912031"/>
            <a:endParaRPr lang="en-US" kern="0">
              <a:solidFill>
                <a:prstClr val="black"/>
              </a:solidFill>
              <a:latin typeface="Calibri Light"/>
            </a:endParaRPr>
          </a:p>
        </p:txBody>
      </p:sp>
      <p:grpSp>
        <p:nvGrpSpPr>
          <p:cNvPr id="21" name="Group 57">
            <a:extLst>
              <a:ext uri="{FF2B5EF4-FFF2-40B4-BE49-F238E27FC236}">
                <a16:creationId xmlns="" xmlns:a16="http://schemas.microsoft.com/office/drawing/2014/main" id="{EE4EA1F8-2E82-4BD3-8FEE-7C36ADF445AB}"/>
              </a:ext>
            </a:extLst>
          </p:cNvPr>
          <p:cNvGrpSpPr/>
          <p:nvPr/>
        </p:nvGrpSpPr>
        <p:grpSpPr>
          <a:xfrm>
            <a:off x="7799924" y="49771"/>
            <a:ext cx="300790" cy="262358"/>
            <a:chOff x="4892675" y="2516188"/>
            <a:chExt cx="287338" cy="285750"/>
          </a:xfrm>
          <a:solidFill>
            <a:sysClr val="window" lastClr="FFFFFF"/>
          </a:solidFill>
        </p:grpSpPr>
        <p:sp>
          <p:nvSpPr>
            <p:cNvPr id="22" name="Freeform 1161">
              <a:extLst>
                <a:ext uri="{FF2B5EF4-FFF2-40B4-BE49-F238E27FC236}">
                  <a16:creationId xmlns="" xmlns:a16="http://schemas.microsoft.com/office/drawing/2014/main" id="{DECD2C4C-30A1-4095-BAEF-0291C42CC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675" y="2554288"/>
              <a:ext cx="200025" cy="220663"/>
            </a:xfrm>
            <a:custGeom>
              <a:avLst/>
              <a:gdLst>
                <a:gd name="T0" fmla="*/ 411 w 506"/>
                <a:gd name="T1" fmla="*/ 506 h 554"/>
                <a:gd name="T2" fmla="*/ 506 w 506"/>
                <a:gd name="T3" fmla="*/ 410 h 554"/>
                <a:gd name="T4" fmla="*/ 506 w 506"/>
                <a:gd name="T5" fmla="*/ 11 h 554"/>
                <a:gd name="T6" fmla="*/ 505 w 506"/>
                <a:gd name="T7" fmla="*/ 7 h 554"/>
                <a:gd name="T8" fmla="*/ 503 w 506"/>
                <a:gd name="T9" fmla="*/ 3 h 554"/>
                <a:gd name="T10" fmla="*/ 499 w 506"/>
                <a:gd name="T11" fmla="*/ 1 h 554"/>
                <a:gd name="T12" fmla="*/ 494 w 506"/>
                <a:gd name="T13" fmla="*/ 0 h 554"/>
                <a:gd name="T14" fmla="*/ 410 w 506"/>
                <a:gd name="T15" fmla="*/ 0 h 554"/>
                <a:gd name="T16" fmla="*/ 410 w 506"/>
                <a:gd name="T17" fmla="*/ 71 h 554"/>
                <a:gd name="T18" fmla="*/ 434 w 506"/>
                <a:gd name="T19" fmla="*/ 71 h 554"/>
                <a:gd name="T20" fmla="*/ 434 w 506"/>
                <a:gd name="T21" fmla="*/ 481 h 554"/>
                <a:gd name="T22" fmla="*/ 73 w 506"/>
                <a:gd name="T23" fmla="*/ 481 h 554"/>
                <a:gd name="T24" fmla="*/ 73 w 506"/>
                <a:gd name="T25" fmla="*/ 71 h 554"/>
                <a:gd name="T26" fmla="*/ 97 w 506"/>
                <a:gd name="T27" fmla="*/ 71 h 554"/>
                <a:gd name="T28" fmla="*/ 97 w 506"/>
                <a:gd name="T29" fmla="*/ 0 h 554"/>
                <a:gd name="T30" fmla="*/ 12 w 506"/>
                <a:gd name="T31" fmla="*/ 0 h 554"/>
                <a:gd name="T32" fmla="*/ 7 w 506"/>
                <a:gd name="T33" fmla="*/ 1 h 554"/>
                <a:gd name="T34" fmla="*/ 4 w 506"/>
                <a:gd name="T35" fmla="*/ 3 h 554"/>
                <a:gd name="T36" fmla="*/ 1 w 506"/>
                <a:gd name="T37" fmla="*/ 7 h 554"/>
                <a:gd name="T38" fmla="*/ 0 w 506"/>
                <a:gd name="T39" fmla="*/ 11 h 554"/>
                <a:gd name="T40" fmla="*/ 0 w 506"/>
                <a:gd name="T41" fmla="*/ 494 h 554"/>
                <a:gd name="T42" fmla="*/ 0 w 506"/>
                <a:gd name="T43" fmla="*/ 501 h 554"/>
                <a:gd name="T44" fmla="*/ 1 w 506"/>
                <a:gd name="T45" fmla="*/ 508 h 554"/>
                <a:gd name="T46" fmla="*/ 2 w 506"/>
                <a:gd name="T47" fmla="*/ 514 h 554"/>
                <a:gd name="T48" fmla="*/ 4 w 506"/>
                <a:gd name="T49" fmla="*/ 520 h 554"/>
                <a:gd name="T50" fmla="*/ 6 w 506"/>
                <a:gd name="T51" fmla="*/ 525 h 554"/>
                <a:gd name="T52" fmla="*/ 9 w 506"/>
                <a:gd name="T53" fmla="*/ 530 h 554"/>
                <a:gd name="T54" fmla="*/ 12 w 506"/>
                <a:gd name="T55" fmla="*/ 534 h 554"/>
                <a:gd name="T56" fmla="*/ 15 w 506"/>
                <a:gd name="T57" fmla="*/ 538 h 554"/>
                <a:gd name="T58" fmla="*/ 20 w 506"/>
                <a:gd name="T59" fmla="*/ 542 h 554"/>
                <a:gd name="T60" fmla="*/ 24 w 506"/>
                <a:gd name="T61" fmla="*/ 546 h 554"/>
                <a:gd name="T62" fmla="*/ 29 w 506"/>
                <a:gd name="T63" fmla="*/ 548 h 554"/>
                <a:gd name="T64" fmla="*/ 35 w 506"/>
                <a:gd name="T65" fmla="*/ 550 h 554"/>
                <a:gd name="T66" fmla="*/ 40 w 506"/>
                <a:gd name="T67" fmla="*/ 552 h 554"/>
                <a:gd name="T68" fmla="*/ 46 w 506"/>
                <a:gd name="T69" fmla="*/ 553 h 554"/>
                <a:gd name="T70" fmla="*/ 53 w 506"/>
                <a:gd name="T71" fmla="*/ 554 h 554"/>
                <a:gd name="T72" fmla="*/ 60 w 506"/>
                <a:gd name="T73" fmla="*/ 554 h 554"/>
                <a:gd name="T74" fmla="*/ 396 w 506"/>
                <a:gd name="T75" fmla="*/ 554 h 554"/>
                <a:gd name="T76" fmla="*/ 408 w 506"/>
                <a:gd name="T77" fmla="*/ 512 h 554"/>
                <a:gd name="T78" fmla="*/ 409 w 506"/>
                <a:gd name="T79" fmla="*/ 509 h 554"/>
                <a:gd name="T80" fmla="*/ 411 w 506"/>
                <a:gd name="T81" fmla="*/ 506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06" h="554">
                  <a:moveTo>
                    <a:pt x="411" y="506"/>
                  </a:moveTo>
                  <a:lnTo>
                    <a:pt x="506" y="410"/>
                  </a:lnTo>
                  <a:lnTo>
                    <a:pt x="506" y="11"/>
                  </a:lnTo>
                  <a:lnTo>
                    <a:pt x="505" y="7"/>
                  </a:lnTo>
                  <a:lnTo>
                    <a:pt x="503" y="3"/>
                  </a:lnTo>
                  <a:lnTo>
                    <a:pt x="499" y="1"/>
                  </a:lnTo>
                  <a:lnTo>
                    <a:pt x="494" y="0"/>
                  </a:lnTo>
                  <a:lnTo>
                    <a:pt x="410" y="0"/>
                  </a:lnTo>
                  <a:lnTo>
                    <a:pt x="410" y="71"/>
                  </a:lnTo>
                  <a:lnTo>
                    <a:pt x="434" y="71"/>
                  </a:lnTo>
                  <a:lnTo>
                    <a:pt x="434" y="481"/>
                  </a:lnTo>
                  <a:lnTo>
                    <a:pt x="73" y="481"/>
                  </a:lnTo>
                  <a:lnTo>
                    <a:pt x="73" y="71"/>
                  </a:lnTo>
                  <a:lnTo>
                    <a:pt x="97" y="71"/>
                  </a:lnTo>
                  <a:lnTo>
                    <a:pt x="97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0" y="494"/>
                  </a:lnTo>
                  <a:lnTo>
                    <a:pt x="0" y="501"/>
                  </a:lnTo>
                  <a:lnTo>
                    <a:pt x="1" y="508"/>
                  </a:lnTo>
                  <a:lnTo>
                    <a:pt x="2" y="514"/>
                  </a:lnTo>
                  <a:lnTo>
                    <a:pt x="4" y="520"/>
                  </a:lnTo>
                  <a:lnTo>
                    <a:pt x="6" y="525"/>
                  </a:lnTo>
                  <a:lnTo>
                    <a:pt x="9" y="530"/>
                  </a:lnTo>
                  <a:lnTo>
                    <a:pt x="12" y="534"/>
                  </a:lnTo>
                  <a:lnTo>
                    <a:pt x="15" y="538"/>
                  </a:lnTo>
                  <a:lnTo>
                    <a:pt x="20" y="542"/>
                  </a:lnTo>
                  <a:lnTo>
                    <a:pt x="24" y="546"/>
                  </a:lnTo>
                  <a:lnTo>
                    <a:pt x="29" y="548"/>
                  </a:lnTo>
                  <a:lnTo>
                    <a:pt x="35" y="550"/>
                  </a:lnTo>
                  <a:lnTo>
                    <a:pt x="40" y="552"/>
                  </a:lnTo>
                  <a:lnTo>
                    <a:pt x="46" y="553"/>
                  </a:lnTo>
                  <a:lnTo>
                    <a:pt x="53" y="554"/>
                  </a:lnTo>
                  <a:lnTo>
                    <a:pt x="60" y="554"/>
                  </a:lnTo>
                  <a:lnTo>
                    <a:pt x="396" y="554"/>
                  </a:lnTo>
                  <a:lnTo>
                    <a:pt x="408" y="512"/>
                  </a:lnTo>
                  <a:lnTo>
                    <a:pt x="409" y="509"/>
                  </a:lnTo>
                  <a:lnTo>
                    <a:pt x="411" y="50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23" name="Freeform 1162">
              <a:extLst>
                <a:ext uri="{FF2B5EF4-FFF2-40B4-BE49-F238E27FC236}">
                  <a16:creationId xmlns="" xmlns:a16="http://schemas.microsoft.com/office/drawing/2014/main" id="{ACA6B076-61E2-4FF2-A002-3BAC97091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22550"/>
              <a:ext cx="69850" cy="9525"/>
            </a:xfrm>
            <a:custGeom>
              <a:avLst/>
              <a:gdLst>
                <a:gd name="T0" fmla="*/ 164 w 176"/>
                <a:gd name="T1" fmla="*/ 0 h 25"/>
                <a:gd name="T2" fmla="*/ 12 w 176"/>
                <a:gd name="T3" fmla="*/ 0 h 25"/>
                <a:gd name="T4" fmla="*/ 7 w 176"/>
                <a:gd name="T5" fmla="*/ 1 h 25"/>
                <a:gd name="T6" fmla="*/ 4 w 176"/>
                <a:gd name="T7" fmla="*/ 4 h 25"/>
                <a:gd name="T8" fmla="*/ 1 w 176"/>
                <a:gd name="T9" fmla="*/ 7 h 25"/>
                <a:gd name="T10" fmla="*/ 0 w 176"/>
                <a:gd name="T11" fmla="*/ 12 h 25"/>
                <a:gd name="T12" fmla="*/ 1 w 176"/>
                <a:gd name="T13" fmla="*/ 18 h 25"/>
                <a:gd name="T14" fmla="*/ 4 w 176"/>
                <a:gd name="T15" fmla="*/ 21 h 25"/>
                <a:gd name="T16" fmla="*/ 7 w 176"/>
                <a:gd name="T17" fmla="*/ 24 h 25"/>
                <a:gd name="T18" fmla="*/ 12 w 176"/>
                <a:gd name="T19" fmla="*/ 25 h 25"/>
                <a:gd name="T20" fmla="*/ 164 w 176"/>
                <a:gd name="T21" fmla="*/ 25 h 25"/>
                <a:gd name="T22" fmla="*/ 168 w 176"/>
                <a:gd name="T23" fmla="*/ 24 h 25"/>
                <a:gd name="T24" fmla="*/ 172 w 176"/>
                <a:gd name="T25" fmla="*/ 21 h 25"/>
                <a:gd name="T26" fmla="*/ 175 w 176"/>
                <a:gd name="T27" fmla="*/ 18 h 25"/>
                <a:gd name="T28" fmla="*/ 176 w 176"/>
                <a:gd name="T29" fmla="*/ 12 h 25"/>
                <a:gd name="T30" fmla="*/ 175 w 176"/>
                <a:gd name="T31" fmla="*/ 7 h 25"/>
                <a:gd name="T32" fmla="*/ 172 w 176"/>
                <a:gd name="T33" fmla="*/ 4 h 25"/>
                <a:gd name="T34" fmla="*/ 168 w 176"/>
                <a:gd name="T35" fmla="*/ 1 h 25"/>
                <a:gd name="T36" fmla="*/ 164 w 176"/>
                <a:gd name="T3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5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4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8"/>
                  </a:lnTo>
                  <a:lnTo>
                    <a:pt x="4" y="21"/>
                  </a:lnTo>
                  <a:lnTo>
                    <a:pt x="7" y="24"/>
                  </a:lnTo>
                  <a:lnTo>
                    <a:pt x="12" y="25"/>
                  </a:lnTo>
                  <a:lnTo>
                    <a:pt x="164" y="25"/>
                  </a:lnTo>
                  <a:lnTo>
                    <a:pt x="168" y="24"/>
                  </a:lnTo>
                  <a:lnTo>
                    <a:pt x="172" y="21"/>
                  </a:lnTo>
                  <a:lnTo>
                    <a:pt x="175" y="18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4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24" name="Freeform 1163">
              <a:extLst>
                <a:ext uri="{FF2B5EF4-FFF2-40B4-BE49-F238E27FC236}">
                  <a16:creationId xmlns="" xmlns:a16="http://schemas.microsoft.com/office/drawing/2014/main" id="{430041FE-A5BC-456F-85E7-0E6E667DE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300" y="2516188"/>
              <a:ext cx="104775" cy="82550"/>
            </a:xfrm>
            <a:custGeom>
              <a:avLst/>
              <a:gdLst>
                <a:gd name="T0" fmla="*/ 253 w 266"/>
                <a:gd name="T1" fmla="*/ 205 h 205"/>
                <a:gd name="T2" fmla="*/ 263 w 266"/>
                <a:gd name="T3" fmla="*/ 202 h 205"/>
                <a:gd name="T4" fmla="*/ 266 w 266"/>
                <a:gd name="T5" fmla="*/ 193 h 205"/>
                <a:gd name="T6" fmla="*/ 265 w 266"/>
                <a:gd name="T7" fmla="*/ 56 h 205"/>
                <a:gd name="T8" fmla="*/ 258 w 266"/>
                <a:gd name="T9" fmla="*/ 49 h 205"/>
                <a:gd name="T10" fmla="*/ 217 w 266"/>
                <a:gd name="T11" fmla="*/ 48 h 205"/>
                <a:gd name="T12" fmla="*/ 205 w 266"/>
                <a:gd name="T13" fmla="*/ 43 h 205"/>
                <a:gd name="T14" fmla="*/ 200 w 266"/>
                <a:gd name="T15" fmla="*/ 32 h 205"/>
                <a:gd name="T16" fmla="*/ 192 w 266"/>
                <a:gd name="T17" fmla="*/ 19 h 205"/>
                <a:gd name="T18" fmla="*/ 178 w 266"/>
                <a:gd name="T19" fmla="*/ 9 h 205"/>
                <a:gd name="T20" fmla="*/ 169 w 266"/>
                <a:gd name="T21" fmla="*/ 5 h 205"/>
                <a:gd name="T22" fmla="*/ 166 w 266"/>
                <a:gd name="T23" fmla="*/ 4 h 205"/>
                <a:gd name="T24" fmla="*/ 162 w 266"/>
                <a:gd name="T25" fmla="*/ 4 h 205"/>
                <a:gd name="T26" fmla="*/ 158 w 266"/>
                <a:gd name="T27" fmla="*/ 3 h 205"/>
                <a:gd name="T28" fmla="*/ 154 w 266"/>
                <a:gd name="T29" fmla="*/ 2 h 205"/>
                <a:gd name="T30" fmla="*/ 150 w 266"/>
                <a:gd name="T31" fmla="*/ 1 h 205"/>
                <a:gd name="T32" fmla="*/ 145 w 266"/>
                <a:gd name="T33" fmla="*/ 1 h 205"/>
                <a:gd name="T34" fmla="*/ 140 w 266"/>
                <a:gd name="T35" fmla="*/ 0 h 205"/>
                <a:gd name="T36" fmla="*/ 131 w 266"/>
                <a:gd name="T37" fmla="*/ 0 h 205"/>
                <a:gd name="T38" fmla="*/ 125 w 266"/>
                <a:gd name="T39" fmla="*/ 1 h 205"/>
                <a:gd name="T40" fmla="*/ 121 w 266"/>
                <a:gd name="T41" fmla="*/ 1 h 205"/>
                <a:gd name="T42" fmla="*/ 117 w 266"/>
                <a:gd name="T43" fmla="*/ 2 h 205"/>
                <a:gd name="T44" fmla="*/ 113 w 266"/>
                <a:gd name="T45" fmla="*/ 3 h 205"/>
                <a:gd name="T46" fmla="*/ 110 w 266"/>
                <a:gd name="T47" fmla="*/ 4 h 205"/>
                <a:gd name="T48" fmla="*/ 106 w 266"/>
                <a:gd name="T49" fmla="*/ 4 h 205"/>
                <a:gd name="T50" fmla="*/ 102 w 266"/>
                <a:gd name="T51" fmla="*/ 5 h 205"/>
                <a:gd name="T52" fmla="*/ 92 w 266"/>
                <a:gd name="T53" fmla="*/ 9 h 205"/>
                <a:gd name="T54" fmla="*/ 79 w 266"/>
                <a:gd name="T55" fmla="*/ 19 h 205"/>
                <a:gd name="T56" fmla="*/ 70 w 266"/>
                <a:gd name="T57" fmla="*/ 32 h 205"/>
                <a:gd name="T58" fmla="*/ 65 w 266"/>
                <a:gd name="T59" fmla="*/ 43 h 205"/>
                <a:gd name="T60" fmla="*/ 55 w 266"/>
                <a:gd name="T61" fmla="*/ 48 h 205"/>
                <a:gd name="T62" fmla="*/ 9 w 266"/>
                <a:gd name="T63" fmla="*/ 49 h 205"/>
                <a:gd name="T64" fmla="*/ 1 w 266"/>
                <a:gd name="T65" fmla="*/ 56 h 205"/>
                <a:gd name="T66" fmla="*/ 0 w 266"/>
                <a:gd name="T67" fmla="*/ 193 h 205"/>
                <a:gd name="T68" fmla="*/ 5 w 266"/>
                <a:gd name="T69" fmla="*/ 202 h 205"/>
                <a:gd name="T70" fmla="*/ 13 w 266"/>
                <a:gd name="T71" fmla="*/ 205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66" h="205">
                  <a:moveTo>
                    <a:pt x="13" y="205"/>
                  </a:moveTo>
                  <a:lnTo>
                    <a:pt x="253" y="205"/>
                  </a:lnTo>
                  <a:lnTo>
                    <a:pt x="258" y="204"/>
                  </a:lnTo>
                  <a:lnTo>
                    <a:pt x="263" y="202"/>
                  </a:lnTo>
                  <a:lnTo>
                    <a:pt x="265" y="198"/>
                  </a:lnTo>
                  <a:lnTo>
                    <a:pt x="266" y="193"/>
                  </a:lnTo>
                  <a:lnTo>
                    <a:pt x="266" y="60"/>
                  </a:lnTo>
                  <a:lnTo>
                    <a:pt x="265" y="56"/>
                  </a:lnTo>
                  <a:lnTo>
                    <a:pt x="263" y="52"/>
                  </a:lnTo>
                  <a:lnTo>
                    <a:pt x="258" y="49"/>
                  </a:lnTo>
                  <a:lnTo>
                    <a:pt x="253" y="48"/>
                  </a:lnTo>
                  <a:lnTo>
                    <a:pt x="217" y="48"/>
                  </a:lnTo>
                  <a:lnTo>
                    <a:pt x="207" y="48"/>
                  </a:lnTo>
                  <a:lnTo>
                    <a:pt x="205" y="43"/>
                  </a:lnTo>
                  <a:lnTo>
                    <a:pt x="203" y="38"/>
                  </a:lnTo>
                  <a:lnTo>
                    <a:pt x="200" y="32"/>
                  </a:lnTo>
                  <a:lnTo>
                    <a:pt x="197" y="26"/>
                  </a:lnTo>
                  <a:lnTo>
                    <a:pt x="192" y="19"/>
                  </a:lnTo>
                  <a:lnTo>
                    <a:pt x="186" y="14"/>
                  </a:lnTo>
                  <a:lnTo>
                    <a:pt x="178" y="9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6" y="4"/>
                  </a:lnTo>
                  <a:lnTo>
                    <a:pt x="163" y="4"/>
                  </a:lnTo>
                  <a:lnTo>
                    <a:pt x="162" y="4"/>
                  </a:lnTo>
                  <a:lnTo>
                    <a:pt x="161" y="4"/>
                  </a:lnTo>
                  <a:lnTo>
                    <a:pt x="158" y="3"/>
                  </a:lnTo>
                  <a:lnTo>
                    <a:pt x="155" y="2"/>
                  </a:lnTo>
                  <a:lnTo>
                    <a:pt x="154" y="2"/>
                  </a:lnTo>
                  <a:lnTo>
                    <a:pt x="153" y="1"/>
                  </a:lnTo>
                  <a:lnTo>
                    <a:pt x="150" y="1"/>
                  </a:lnTo>
                  <a:lnTo>
                    <a:pt x="147" y="1"/>
                  </a:lnTo>
                  <a:lnTo>
                    <a:pt x="145" y="1"/>
                  </a:lnTo>
                  <a:lnTo>
                    <a:pt x="144" y="1"/>
                  </a:lnTo>
                  <a:lnTo>
                    <a:pt x="140" y="0"/>
                  </a:lnTo>
                  <a:lnTo>
                    <a:pt x="135" y="0"/>
                  </a:lnTo>
                  <a:lnTo>
                    <a:pt x="131" y="0"/>
                  </a:lnTo>
                  <a:lnTo>
                    <a:pt x="126" y="1"/>
                  </a:lnTo>
                  <a:lnTo>
                    <a:pt x="125" y="1"/>
                  </a:lnTo>
                  <a:lnTo>
                    <a:pt x="124" y="1"/>
                  </a:lnTo>
                  <a:lnTo>
                    <a:pt x="121" y="1"/>
                  </a:lnTo>
                  <a:lnTo>
                    <a:pt x="118" y="1"/>
                  </a:lnTo>
                  <a:lnTo>
                    <a:pt x="117" y="2"/>
                  </a:lnTo>
                  <a:lnTo>
                    <a:pt x="116" y="2"/>
                  </a:lnTo>
                  <a:lnTo>
                    <a:pt x="113" y="3"/>
                  </a:lnTo>
                  <a:lnTo>
                    <a:pt x="110" y="4"/>
                  </a:lnTo>
                  <a:lnTo>
                    <a:pt x="110" y="4"/>
                  </a:lnTo>
                  <a:lnTo>
                    <a:pt x="109" y="4"/>
                  </a:lnTo>
                  <a:lnTo>
                    <a:pt x="106" y="4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1" y="5"/>
                  </a:lnTo>
                  <a:lnTo>
                    <a:pt x="92" y="9"/>
                  </a:lnTo>
                  <a:lnTo>
                    <a:pt x="85" y="14"/>
                  </a:lnTo>
                  <a:lnTo>
                    <a:pt x="79" y="19"/>
                  </a:lnTo>
                  <a:lnTo>
                    <a:pt x="74" y="26"/>
                  </a:lnTo>
                  <a:lnTo>
                    <a:pt x="70" y="32"/>
                  </a:lnTo>
                  <a:lnTo>
                    <a:pt x="67" y="38"/>
                  </a:lnTo>
                  <a:lnTo>
                    <a:pt x="65" y="43"/>
                  </a:lnTo>
                  <a:lnTo>
                    <a:pt x="64" y="48"/>
                  </a:lnTo>
                  <a:lnTo>
                    <a:pt x="55" y="48"/>
                  </a:lnTo>
                  <a:lnTo>
                    <a:pt x="13" y="48"/>
                  </a:lnTo>
                  <a:lnTo>
                    <a:pt x="9" y="49"/>
                  </a:lnTo>
                  <a:lnTo>
                    <a:pt x="5" y="52"/>
                  </a:lnTo>
                  <a:lnTo>
                    <a:pt x="1" y="56"/>
                  </a:lnTo>
                  <a:lnTo>
                    <a:pt x="0" y="60"/>
                  </a:lnTo>
                  <a:lnTo>
                    <a:pt x="0" y="193"/>
                  </a:lnTo>
                  <a:lnTo>
                    <a:pt x="1" y="198"/>
                  </a:lnTo>
                  <a:lnTo>
                    <a:pt x="5" y="202"/>
                  </a:lnTo>
                  <a:lnTo>
                    <a:pt x="9" y="204"/>
                  </a:lnTo>
                  <a:lnTo>
                    <a:pt x="13" y="20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25" name="Freeform 1164">
              <a:extLst>
                <a:ext uri="{FF2B5EF4-FFF2-40B4-BE49-F238E27FC236}">
                  <a16:creationId xmlns="" xmlns:a16="http://schemas.microsoft.com/office/drawing/2014/main" id="{796704C1-487B-43FB-8336-10F28D9A4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1425" y="2767013"/>
              <a:ext cx="34925" cy="34925"/>
            </a:xfrm>
            <a:custGeom>
              <a:avLst/>
              <a:gdLst>
                <a:gd name="T0" fmla="*/ 0 w 88"/>
                <a:gd name="T1" fmla="*/ 88 h 88"/>
                <a:gd name="T2" fmla="*/ 88 w 88"/>
                <a:gd name="T3" fmla="*/ 64 h 88"/>
                <a:gd name="T4" fmla="*/ 25 w 88"/>
                <a:gd name="T5" fmla="*/ 0 h 88"/>
                <a:gd name="T6" fmla="*/ 0 w 88"/>
                <a:gd name="T7" fmla="*/ 8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88">
                  <a:moveTo>
                    <a:pt x="0" y="88"/>
                  </a:moveTo>
                  <a:lnTo>
                    <a:pt x="88" y="64"/>
                  </a:lnTo>
                  <a:lnTo>
                    <a:pt x="25" y="0"/>
                  </a:lnTo>
                  <a:lnTo>
                    <a:pt x="0" y="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26" name="Freeform 1165">
              <a:extLst>
                <a:ext uri="{FF2B5EF4-FFF2-40B4-BE49-F238E27FC236}">
                  <a16:creationId xmlns="" xmlns:a16="http://schemas.microsoft.com/office/drawing/2014/main" id="{C8AE7332-B168-4839-9413-70CF47DC3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5713" y="2701925"/>
              <a:ext cx="87313" cy="85725"/>
            </a:xfrm>
            <a:custGeom>
              <a:avLst/>
              <a:gdLst>
                <a:gd name="T0" fmla="*/ 0 w 218"/>
                <a:gd name="T1" fmla="*/ 145 h 218"/>
                <a:gd name="T2" fmla="*/ 73 w 218"/>
                <a:gd name="T3" fmla="*/ 218 h 218"/>
                <a:gd name="T4" fmla="*/ 218 w 218"/>
                <a:gd name="T5" fmla="*/ 74 h 218"/>
                <a:gd name="T6" fmla="*/ 144 w 218"/>
                <a:gd name="T7" fmla="*/ 0 h 218"/>
                <a:gd name="T8" fmla="*/ 0 w 218"/>
                <a:gd name="T9" fmla="*/ 145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8" h="218">
                  <a:moveTo>
                    <a:pt x="0" y="145"/>
                  </a:moveTo>
                  <a:lnTo>
                    <a:pt x="73" y="218"/>
                  </a:lnTo>
                  <a:lnTo>
                    <a:pt x="218" y="74"/>
                  </a:lnTo>
                  <a:lnTo>
                    <a:pt x="144" y="0"/>
                  </a:lnTo>
                  <a:lnTo>
                    <a:pt x="0" y="14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27" name="Freeform 1166">
              <a:extLst>
                <a:ext uri="{FF2B5EF4-FFF2-40B4-BE49-F238E27FC236}">
                  <a16:creationId xmlns="" xmlns:a16="http://schemas.microsoft.com/office/drawing/2014/main" id="{A26445E2-D268-4050-86CC-6EB1E5803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0800" y="2674938"/>
              <a:ext cx="49213" cy="49213"/>
            </a:xfrm>
            <a:custGeom>
              <a:avLst/>
              <a:gdLst>
                <a:gd name="T0" fmla="*/ 50 w 123"/>
                <a:gd name="T1" fmla="*/ 0 h 123"/>
                <a:gd name="T2" fmla="*/ 0 w 123"/>
                <a:gd name="T3" fmla="*/ 50 h 123"/>
                <a:gd name="T4" fmla="*/ 73 w 123"/>
                <a:gd name="T5" fmla="*/ 123 h 123"/>
                <a:gd name="T6" fmla="*/ 123 w 123"/>
                <a:gd name="T7" fmla="*/ 73 h 123"/>
                <a:gd name="T8" fmla="*/ 50 w 123"/>
                <a:gd name="T9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3" h="123">
                  <a:moveTo>
                    <a:pt x="50" y="0"/>
                  </a:moveTo>
                  <a:lnTo>
                    <a:pt x="0" y="50"/>
                  </a:lnTo>
                  <a:lnTo>
                    <a:pt x="73" y="123"/>
                  </a:lnTo>
                  <a:lnTo>
                    <a:pt x="123" y="73"/>
                  </a:lnTo>
                  <a:lnTo>
                    <a:pt x="5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28" name="Freeform 1167">
              <a:extLst>
                <a:ext uri="{FF2B5EF4-FFF2-40B4-BE49-F238E27FC236}">
                  <a16:creationId xmlns="" xmlns:a16="http://schemas.microsoft.com/office/drawing/2014/main" id="{4316318C-71C4-4159-B0E7-B80F0216B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51125"/>
              <a:ext cx="69850" cy="9525"/>
            </a:xfrm>
            <a:custGeom>
              <a:avLst/>
              <a:gdLst>
                <a:gd name="T0" fmla="*/ 164 w 176"/>
                <a:gd name="T1" fmla="*/ 0 h 23"/>
                <a:gd name="T2" fmla="*/ 12 w 176"/>
                <a:gd name="T3" fmla="*/ 0 h 23"/>
                <a:gd name="T4" fmla="*/ 7 w 176"/>
                <a:gd name="T5" fmla="*/ 1 h 23"/>
                <a:gd name="T6" fmla="*/ 4 w 176"/>
                <a:gd name="T7" fmla="*/ 3 h 23"/>
                <a:gd name="T8" fmla="*/ 1 w 176"/>
                <a:gd name="T9" fmla="*/ 7 h 23"/>
                <a:gd name="T10" fmla="*/ 0 w 176"/>
                <a:gd name="T11" fmla="*/ 12 h 23"/>
                <a:gd name="T12" fmla="*/ 1 w 176"/>
                <a:gd name="T13" fmla="*/ 16 h 23"/>
                <a:gd name="T14" fmla="*/ 4 w 176"/>
                <a:gd name="T15" fmla="*/ 20 h 23"/>
                <a:gd name="T16" fmla="*/ 7 w 176"/>
                <a:gd name="T17" fmla="*/ 23 h 23"/>
                <a:gd name="T18" fmla="*/ 12 w 176"/>
                <a:gd name="T19" fmla="*/ 23 h 23"/>
                <a:gd name="T20" fmla="*/ 164 w 176"/>
                <a:gd name="T21" fmla="*/ 23 h 23"/>
                <a:gd name="T22" fmla="*/ 168 w 176"/>
                <a:gd name="T23" fmla="*/ 23 h 23"/>
                <a:gd name="T24" fmla="*/ 172 w 176"/>
                <a:gd name="T25" fmla="*/ 20 h 23"/>
                <a:gd name="T26" fmla="*/ 175 w 176"/>
                <a:gd name="T27" fmla="*/ 16 h 23"/>
                <a:gd name="T28" fmla="*/ 176 w 176"/>
                <a:gd name="T29" fmla="*/ 12 h 23"/>
                <a:gd name="T30" fmla="*/ 175 w 176"/>
                <a:gd name="T31" fmla="*/ 7 h 23"/>
                <a:gd name="T32" fmla="*/ 172 w 176"/>
                <a:gd name="T33" fmla="*/ 3 h 23"/>
                <a:gd name="T34" fmla="*/ 168 w 176"/>
                <a:gd name="T35" fmla="*/ 1 h 23"/>
                <a:gd name="T36" fmla="*/ 164 w 176"/>
                <a:gd name="T3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3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3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29" name="Freeform 1168">
              <a:extLst>
                <a:ext uri="{FF2B5EF4-FFF2-40B4-BE49-F238E27FC236}">
                  <a16:creationId xmlns="" xmlns:a16="http://schemas.microsoft.com/office/drawing/2014/main" id="{527DBA08-4A05-4BCA-B844-A187DF7ED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79700"/>
              <a:ext cx="69850" cy="9525"/>
            </a:xfrm>
            <a:custGeom>
              <a:avLst/>
              <a:gdLst>
                <a:gd name="T0" fmla="*/ 176 w 176"/>
                <a:gd name="T1" fmla="*/ 11 h 23"/>
                <a:gd name="T2" fmla="*/ 175 w 176"/>
                <a:gd name="T3" fmla="*/ 7 h 23"/>
                <a:gd name="T4" fmla="*/ 172 w 176"/>
                <a:gd name="T5" fmla="*/ 3 h 23"/>
                <a:gd name="T6" fmla="*/ 168 w 176"/>
                <a:gd name="T7" fmla="*/ 1 h 23"/>
                <a:gd name="T8" fmla="*/ 164 w 176"/>
                <a:gd name="T9" fmla="*/ 0 h 23"/>
                <a:gd name="T10" fmla="*/ 12 w 176"/>
                <a:gd name="T11" fmla="*/ 0 h 23"/>
                <a:gd name="T12" fmla="*/ 7 w 176"/>
                <a:gd name="T13" fmla="*/ 1 h 23"/>
                <a:gd name="T14" fmla="*/ 4 w 176"/>
                <a:gd name="T15" fmla="*/ 3 h 23"/>
                <a:gd name="T16" fmla="*/ 1 w 176"/>
                <a:gd name="T17" fmla="*/ 7 h 23"/>
                <a:gd name="T18" fmla="*/ 0 w 176"/>
                <a:gd name="T19" fmla="*/ 11 h 23"/>
                <a:gd name="T20" fmla="*/ 1 w 176"/>
                <a:gd name="T21" fmla="*/ 16 h 23"/>
                <a:gd name="T22" fmla="*/ 4 w 176"/>
                <a:gd name="T23" fmla="*/ 20 h 23"/>
                <a:gd name="T24" fmla="*/ 7 w 176"/>
                <a:gd name="T25" fmla="*/ 22 h 23"/>
                <a:gd name="T26" fmla="*/ 12 w 176"/>
                <a:gd name="T27" fmla="*/ 23 h 23"/>
                <a:gd name="T28" fmla="*/ 164 w 176"/>
                <a:gd name="T29" fmla="*/ 23 h 23"/>
                <a:gd name="T30" fmla="*/ 168 w 176"/>
                <a:gd name="T31" fmla="*/ 22 h 23"/>
                <a:gd name="T32" fmla="*/ 172 w 176"/>
                <a:gd name="T33" fmla="*/ 20 h 23"/>
                <a:gd name="T34" fmla="*/ 175 w 176"/>
                <a:gd name="T35" fmla="*/ 16 h 23"/>
                <a:gd name="T36" fmla="*/ 176 w 176"/>
                <a:gd name="T37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76" y="11"/>
                  </a:move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2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2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30" name="Freeform 1169">
              <a:extLst>
                <a:ext uri="{FF2B5EF4-FFF2-40B4-BE49-F238E27FC236}">
                  <a16:creationId xmlns="" xmlns:a16="http://schemas.microsoft.com/office/drawing/2014/main" id="{4C89D2D4-8C61-4BC8-9EBB-1CC3995E9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708275"/>
              <a:ext cx="46038" cy="9525"/>
            </a:xfrm>
            <a:custGeom>
              <a:avLst/>
              <a:gdLst>
                <a:gd name="T0" fmla="*/ 12 w 115"/>
                <a:gd name="T1" fmla="*/ 0 h 24"/>
                <a:gd name="T2" fmla="*/ 7 w 115"/>
                <a:gd name="T3" fmla="*/ 1 h 24"/>
                <a:gd name="T4" fmla="*/ 4 w 115"/>
                <a:gd name="T5" fmla="*/ 3 h 24"/>
                <a:gd name="T6" fmla="*/ 1 w 115"/>
                <a:gd name="T7" fmla="*/ 8 h 24"/>
                <a:gd name="T8" fmla="*/ 0 w 115"/>
                <a:gd name="T9" fmla="*/ 12 h 24"/>
                <a:gd name="T10" fmla="*/ 1 w 115"/>
                <a:gd name="T11" fmla="*/ 17 h 24"/>
                <a:gd name="T12" fmla="*/ 4 w 115"/>
                <a:gd name="T13" fmla="*/ 21 h 24"/>
                <a:gd name="T14" fmla="*/ 7 w 115"/>
                <a:gd name="T15" fmla="*/ 23 h 24"/>
                <a:gd name="T16" fmla="*/ 12 w 115"/>
                <a:gd name="T17" fmla="*/ 24 h 24"/>
                <a:gd name="T18" fmla="*/ 103 w 115"/>
                <a:gd name="T19" fmla="*/ 24 h 24"/>
                <a:gd name="T20" fmla="*/ 108 w 115"/>
                <a:gd name="T21" fmla="*/ 23 h 24"/>
                <a:gd name="T22" fmla="*/ 112 w 115"/>
                <a:gd name="T23" fmla="*/ 21 h 24"/>
                <a:gd name="T24" fmla="*/ 114 w 115"/>
                <a:gd name="T25" fmla="*/ 17 h 24"/>
                <a:gd name="T26" fmla="*/ 115 w 115"/>
                <a:gd name="T27" fmla="*/ 12 h 24"/>
                <a:gd name="T28" fmla="*/ 114 w 115"/>
                <a:gd name="T29" fmla="*/ 8 h 24"/>
                <a:gd name="T30" fmla="*/ 112 w 115"/>
                <a:gd name="T31" fmla="*/ 3 h 24"/>
                <a:gd name="T32" fmla="*/ 108 w 115"/>
                <a:gd name="T33" fmla="*/ 1 h 24"/>
                <a:gd name="T34" fmla="*/ 103 w 115"/>
                <a:gd name="T35" fmla="*/ 0 h 24"/>
                <a:gd name="T36" fmla="*/ 12 w 115"/>
                <a:gd name="T3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5" h="24">
                  <a:moveTo>
                    <a:pt x="12" y="0"/>
                  </a:moveTo>
                  <a:lnTo>
                    <a:pt x="7" y="1"/>
                  </a:lnTo>
                  <a:lnTo>
                    <a:pt x="4" y="3"/>
                  </a:lnTo>
                  <a:lnTo>
                    <a:pt x="1" y="8"/>
                  </a:lnTo>
                  <a:lnTo>
                    <a:pt x="0" y="12"/>
                  </a:lnTo>
                  <a:lnTo>
                    <a:pt x="1" y="17"/>
                  </a:lnTo>
                  <a:lnTo>
                    <a:pt x="4" y="21"/>
                  </a:lnTo>
                  <a:lnTo>
                    <a:pt x="7" y="23"/>
                  </a:lnTo>
                  <a:lnTo>
                    <a:pt x="12" y="24"/>
                  </a:lnTo>
                  <a:lnTo>
                    <a:pt x="103" y="24"/>
                  </a:lnTo>
                  <a:lnTo>
                    <a:pt x="108" y="23"/>
                  </a:lnTo>
                  <a:lnTo>
                    <a:pt x="112" y="21"/>
                  </a:lnTo>
                  <a:lnTo>
                    <a:pt x="114" y="17"/>
                  </a:lnTo>
                  <a:lnTo>
                    <a:pt x="115" y="12"/>
                  </a:lnTo>
                  <a:lnTo>
                    <a:pt x="114" y="8"/>
                  </a:lnTo>
                  <a:lnTo>
                    <a:pt x="112" y="3"/>
                  </a:lnTo>
                  <a:lnTo>
                    <a:pt x="108" y="1"/>
                  </a:lnTo>
                  <a:lnTo>
                    <a:pt x="103" y="0"/>
                  </a:lnTo>
                  <a:lnTo>
                    <a:pt x="1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</p:grpSp>
      <p:sp>
        <p:nvSpPr>
          <p:cNvPr id="31" name="Oval 15">
            <a:extLst>
              <a:ext uri="{FF2B5EF4-FFF2-40B4-BE49-F238E27FC236}">
                <a16:creationId xmlns="" xmlns:a16="http://schemas.microsoft.com/office/drawing/2014/main" id="{BDB611C0-188C-4800-8C8D-7405100DC7C7}"/>
              </a:ext>
            </a:extLst>
          </p:cNvPr>
          <p:cNvSpPr/>
          <p:nvPr/>
        </p:nvSpPr>
        <p:spPr>
          <a:xfrm>
            <a:off x="8460432" y="311832"/>
            <a:ext cx="62018" cy="60730"/>
          </a:xfrm>
          <a:prstGeom prst="ellipse">
            <a:avLst/>
          </a:prstGeom>
          <a:solidFill>
            <a:srgbClr val="769BC9">
              <a:lumMod val="50000"/>
            </a:srgbClr>
          </a:solidFill>
          <a:ln w="38100" cap="flat" cmpd="sng" algn="ctr">
            <a:solidFill>
              <a:sysClr val="window" lastClr="FFFFFF"/>
            </a:solidFill>
            <a:prstDash val="solid"/>
            <a:miter lim="800000"/>
          </a:ln>
          <a:effectLst/>
        </p:spPr>
        <p:txBody>
          <a:bodyPr lIns="91204" tIns="45604" rIns="91204" bIns="45604" rtlCol="0" anchor="ctr"/>
          <a:lstStyle/>
          <a:p>
            <a:pPr algn="ctr" defTabSz="912031"/>
            <a:endParaRPr lang="en-US" sz="1600" kern="0" dirty="0">
              <a:solidFill>
                <a:prstClr val="white"/>
              </a:solidFill>
              <a:latin typeface="Calibri Light"/>
            </a:endParaRPr>
          </a:p>
        </p:txBody>
      </p:sp>
      <p:sp>
        <p:nvSpPr>
          <p:cNvPr id="32" name="TextBox 31"/>
          <p:cNvSpPr txBox="1"/>
          <p:nvPr/>
        </p:nvSpPr>
        <p:spPr>
          <a:xfrm>
            <a:off x="8026763" y="19891"/>
            <a:ext cx="1488860" cy="307542"/>
          </a:xfrm>
          <a:prstGeom prst="rect">
            <a:avLst/>
          </a:prstGeom>
          <a:noFill/>
        </p:spPr>
        <p:txBody>
          <a:bodyPr wrap="square" lIns="91204" tIns="45604" rIns="91204" bIns="45604" rtlCol="0">
            <a:spAutoFit/>
          </a:bodyPr>
          <a:lstStyle/>
          <a:p>
            <a:pPr defTabSz="912031">
              <a:defRPr/>
            </a:pPr>
            <a:r>
              <a:rPr lang="ru-RU" sz="1400" b="1" kern="0" dirty="0">
                <a:solidFill>
                  <a:srgbClr val="FFFFFF"/>
                </a:solidFill>
              </a:rPr>
              <a:t>млн рублей</a:t>
            </a:r>
          </a:p>
        </p:txBody>
      </p:sp>
    </p:spTree>
    <p:extLst>
      <p:ext uri="{BB962C8B-B14F-4D97-AF65-F5344CB8AC3E}">
        <p14:creationId xmlns:p14="http://schemas.microsoft.com/office/powerpoint/2010/main" val="299422140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100">
        <p14:switch dir="r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alphaModFix amt="88000"/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Рисунок 7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51920" y="1347614"/>
            <a:ext cx="5112567" cy="3672408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sp>
        <p:nvSpPr>
          <p:cNvPr id="2" name="Freeform 39"/>
          <p:cNvSpPr>
            <a:spLocks noEditPoints="1"/>
          </p:cNvSpPr>
          <p:nvPr/>
        </p:nvSpPr>
        <p:spPr bwMode="auto">
          <a:xfrm>
            <a:off x="1187624" y="155692"/>
            <a:ext cx="6696744" cy="1151658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088" tIns="45546" rIns="91088" bIns="45546" numCol="1" anchor="t" anchorCtr="0" compatLnSpc="1">
            <a:prstTxWarp prst="textNoShape">
              <a:avLst/>
            </a:prstTxWarp>
          </a:bodyPr>
          <a:lstStyle/>
          <a:p>
            <a:pPr defTabSz="910733">
              <a:defRPr/>
            </a:pPr>
            <a:endParaRPr lang="en-US" kern="0">
              <a:solidFill>
                <a:srgbClr val="4472C4">
                  <a:lumMod val="75000"/>
                </a:srgbClr>
              </a:solidFill>
            </a:endParaRPr>
          </a:p>
        </p:txBody>
      </p:sp>
      <p:sp>
        <p:nvSpPr>
          <p:cNvPr id="3" name="Google Shape;63;p13"/>
          <p:cNvSpPr txBox="1">
            <a:spLocks/>
          </p:cNvSpPr>
          <p:nvPr/>
        </p:nvSpPr>
        <p:spPr>
          <a:xfrm>
            <a:off x="935596" y="155692"/>
            <a:ext cx="7200800" cy="97151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021" tIns="91021" rIns="91021" bIns="91021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8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МУНИЦИПАЛЬНАЯ ПРОГРАММА</a:t>
            </a:r>
          </a:p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8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«ЭНЕРГОСБЕРЕЖЕНИЕ И ПОВЫШЕНИЕ ЭНЕРГЕТИЧЕСКОЙ </a:t>
            </a:r>
            <a:endParaRPr lang="ru-RU" altLang="ru-RU" sz="1800" dirty="0" smtClean="0">
              <a:solidFill>
                <a:srgbClr val="FFFF00"/>
              </a:solidFill>
              <a:effectLst>
                <a:glow rad="127000">
                  <a:prstClr val="black"/>
                </a:glow>
              </a:effectLst>
              <a:latin typeface="Calibri"/>
              <a:ea typeface="+mn-ea"/>
              <a:cs typeface="Raleway" panose="020B0604020202020204" charset="0"/>
            </a:endParaRPr>
          </a:p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800" dirty="0" smtClean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ЭФФЕКТИВНОСТИ В </a:t>
            </a:r>
            <a:r>
              <a:rPr lang="ru-RU" altLang="ru-RU" sz="18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ГОРОДЕ КОМСОМОЛЬСКЕ-НА-АМУРЕ»</a:t>
            </a:r>
          </a:p>
        </p:txBody>
      </p:sp>
      <p:graphicFrame>
        <p:nvGraphicFramePr>
          <p:cNvPr id="5" name="Таблица 4">
            <a:extLst>
              <a:ext uri="{FF2B5EF4-FFF2-40B4-BE49-F238E27FC236}">
                <a16:creationId xmlns="" xmlns:a16="http://schemas.microsoft.com/office/drawing/2014/main" id="{CE8B8EAC-D7AC-4904-A351-A5828DD4F02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874715333"/>
              </p:ext>
            </p:extLst>
          </p:nvPr>
        </p:nvGraphicFramePr>
        <p:xfrm>
          <a:off x="395536" y="1419622"/>
          <a:ext cx="8370910" cy="2773798"/>
        </p:xfrm>
        <a:graphic>
          <a:graphicData uri="http://schemas.openxmlformats.org/drawingml/2006/table">
            <a:tbl>
              <a:tblPr/>
              <a:tblGrid>
                <a:gridCol w="441234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3087158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648072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  <a:gridCol w="792088">
                  <a:extLst>
                    <a:ext uri="{9D8B030D-6E8A-4147-A177-3AD203B41FA5}">
                      <a16:colId xmlns="" xmlns:a16="http://schemas.microsoft.com/office/drawing/2014/main" val="2060876888"/>
                    </a:ext>
                  </a:extLst>
                </a:gridCol>
                <a:gridCol w="792088">
                  <a:extLst>
                    <a:ext uri="{9D8B030D-6E8A-4147-A177-3AD203B41FA5}">
                      <a16:colId xmlns="" xmlns:a16="http://schemas.microsoft.com/office/drawing/2014/main" val="2174776356"/>
                    </a:ext>
                  </a:extLst>
                </a:gridCol>
                <a:gridCol w="864096">
                  <a:extLst>
                    <a:ext uri="{9D8B030D-6E8A-4147-A177-3AD203B41FA5}">
                      <a16:colId xmlns="" xmlns:a16="http://schemas.microsoft.com/office/drawing/2014/main" val="4055745400"/>
                    </a:ext>
                  </a:extLst>
                </a:gridCol>
                <a:gridCol w="864096">
                  <a:extLst>
                    <a:ext uri="{9D8B030D-6E8A-4147-A177-3AD203B41FA5}">
                      <a16:colId xmlns="" xmlns:a16="http://schemas.microsoft.com/office/drawing/2014/main" val="20006"/>
                    </a:ext>
                  </a:extLst>
                </a:gridCol>
                <a:gridCol w="882078">
                  <a:extLst>
                    <a:ext uri="{9D8B030D-6E8A-4147-A177-3AD203B41FA5}">
                      <a16:colId xmlns="" xmlns:a16="http://schemas.microsoft.com/office/drawing/2014/main" val="20007"/>
                    </a:ext>
                  </a:extLst>
                </a:gridCol>
              </a:tblGrid>
              <a:tr h="432047"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№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п/п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309" marB="38309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Значения основных показателей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827088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235075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43063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Ед. изм.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8" marR="93608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2023 год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(факт)</a:t>
                      </a:r>
                    </a:p>
                  </a:txBody>
                  <a:tcPr marL="93608" marR="93608" marT="38303" marB="38303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2024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(оценка)</a:t>
                      </a:r>
                    </a:p>
                  </a:txBody>
                  <a:tcPr marL="93614" marR="93614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2025 год  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</a:endParaRP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3614" marR="93614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2026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3614" marR="93614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2027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3614" marR="93614" marT="38309" marB="38309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C000">
                        <a:alpha val="50000"/>
                      </a:srgb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493726"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1.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827088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235075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43063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Количество квартир муниципального жилого фонда, в которых установлены приборы учета (в отчётном году)</a:t>
                      </a:r>
                    </a:p>
                  </a:txBody>
                  <a:tcPr marL="93607" marR="93607" marT="38342" marB="3834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шт.</a:t>
                      </a: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59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35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35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35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35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70662520"/>
                  </a:ext>
                </a:extLst>
              </a:tr>
              <a:tr h="346170"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2.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827088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235075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43063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1370512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1713155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055767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239838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2740994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Количество многоквартирных домов в которых проведен капитальный ремонт общего имущества, в отчетном году</a:t>
                      </a:r>
                      <a:endParaRPr kumimoji="0" lang="ru-RU" altLang="ru-RU" sz="11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93607" marR="93607" marT="38342" marB="3834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ед.</a:t>
                      </a:r>
                      <a:endParaRPr kumimoji="0" lang="ru-RU" altLang="ru-RU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66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42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42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42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42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3320407509"/>
                  </a:ext>
                </a:extLst>
              </a:tr>
              <a:tr h="592608"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3.</a:t>
                      </a: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Компенсация организациям убытков, связанных с применением регулируемых цен (тарифов) на тепловую энергию, поставляемую населению</a:t>
                      </a:r>
                    </a:p>
                  </a:txBody>
                  <a:tcPr marL="93607" marR="93607" marT="38342" marB="3834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%</a:t>
                      </a: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100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100</a:t>
                      </a: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100</a:t>
                      </a: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100</a:t>
                      </a: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100</a:t>
                      </a: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  <a:tr h="504056"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4.</a:t>
                      </a: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1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Возмещение затрат, связанных с выполнением работ по капитальному ремонту основных средств муниципальных предприятий</a:t>
                      </a:r>
                    </a:p>
                  </a:txBody>
                  <a:tcPr marL="93607" marR="93607" marT="38342" marB="38342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ru-RU" altLang="ru-RU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11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%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ru-RU" altLang="ru-RU" sz="11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100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100</a:t>
                      </a: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Calibri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100</a:t>
                      </a: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100</a:t>
                      </a: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100</a:t>
                      </a:r>
                    </a:p>
                  </a:txBody>
                  <a:tcPr marL="93607" marR="93607" marT="38342" marB="38342" anchor="ctr" horzOverflow="overflow">
                    <a:lnL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extLst>
                  <a:ext uri="{0D108BD9-81ED-4DB2-BD59-A6C34878D82A}">
                    <a16:rowId xmlns="" xmlns:a16="http://schemas.microsoft.com/office/drawing/2014/main" val="1000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7460882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100">
        <p14:switch dir="r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alphaModFix amt="88000"/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39"/>
          <p:cNvSpPr>
            <a:spLocks noEditPoints="1"/>
          </p:cNvSpPr>
          <p:nvPr/>
        </p:nvSpPr>
        <p:spPr bwMode="auto">
          <a:xfrm>
            <a:off x="810384" y="179566"/>
            <a:ext cx="7704856" cy="1067551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088" tIns="45546" rIns="91088" bIns="45546" numCol="1" anchor="t" anchorCtr="0" compatLnSpc="1">
            <a:prstTxWarp prst="textNoShape">
              <a:avLst/>
            </a:prstTxWarp>
          </a:bodyPr>
          <a:lstStyle/>
          <a:p>
            <a:pPr defTabSz="910733">
              <a:defRPr/>
            </a:pPr>
            <a:endParaRPr lang="en-US" kern="0">
              <a:solidFill>
                <a:srgbClr val="4472C4">
                  <a:lumMod val="75000"/>
                </a:srgbClr>
              </a:solidFill>
            </a:endParaRPr>
          </a:p>
        </p:txBody>
      </p:sp>
      <p:sp>
        <p:nvSpPr>
          <p:cNvPr id="3" name="Google Shape;63;p13"/>
          <p:cNvSpPr txBox="1">
            <a:spLocks/>
          </p:cNvSpPr>
          <p:nvPr/>
        </p:nvSpPr>
        <p:spPr>
          <a:xfrm>
            <a:off x="441940" y="218117"/>
            <a:ext cx="8441744" cy="97151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021" tIns="91021" rIns="91021" bIns="91021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8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МУНИЦИПАЛЬНАЯ ПРОГРАММА</a:t>
            </a:r>
          </a:p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800" dirty="0" smtClean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«УКРЕПЛЕНИЕ ОБЩЕСТВЕННОГО ЗДОРОВЬЯ НАСЕЛЕНИЯ ГОРОДА </a:t>
            </a:r>
            <a:r>
              <a:rPr lang="ru-RU" altLang="ru-RU" sz="1800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КОМСОМОЛЬСКЕ-НА-АМУРЕ»</a:t>
            </a:r>
          </a:p>
        </p:txBody>
      </p:sp>
      <p:graphicFrame>
        <p:nvGraphicFramePr>
          <p:cNvPr id="5" name="Group 1268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067785367"/>
              </p:ext>
            </p:extLst>
          </p:nvPr>
        </p:nvGraphicFramePr>
        <p:xfrm>
          <a:off x="345272" y="1635646"/>
          <a:ext cx="8339653" cy="913950"/>
        </p:xfrm>
        <a:graphic>
          <a:graphicData uri="http://schemas.openxmlformats.org/drawingml/2006/table">
            <a:tbl>
              <a:tblPr/>
              <a:tblGrid>
                <a:gridCol w="3964140">
                  <a:extLst>
                    <a:ext uri="{9D8B030D-6E8A-4147-A177-3AD203B41FA5}">
                      <a16:colId xmlns:a16="http://schemas.microsoft.com/office/drawing/2014/main" xmlns="" val="20000"/>
                    </a:ext>
                  </a:extLst>
                </a:gridCol>
                <a:gridCol w="822746">
                  <a:extLst>
                    <a:ext uri="{9D8B030D-6E8A-4147-A177-3AD203B41FA5}">
                      <a16:colId xmlns:a16="http://schemas.microsoft.com/office/drawing/2014/main" xmlns="" val="20001"/>
                    </a:ext>
                  </a:extLst>
                </a:gridCol>
                <a:gridCol w="897541">
                  <a:extLst>
                    <a:ext uri="{9D8B030D-6E8A-4147-A177-3AD203B41FA5}">
                      <a16:colId xmlns:a16="http://schemas.microsoft.com/office/drawing/2014/main" xmlns="" val="20002"/>
                    </a:ext>
                  </a:extLst>
                </a:gridCol>
                <a:gridCol w="897541">
                  <a:extLst>
                    <a:ext uri="{9D8B030D-6E8A-4147-A177-3AD203B41FA5}">
                      <a16:colId xmlns:a16="http://schemas.microsoft.com/office/drawing/2014/main" xmlns="" val="20003"/>
                    </a:ext>
                  </a:extLst>
                </a:gridCol>
                <a:gridCol w="897541">
                  <a:extLst>
                    <a:ext uri="{9D8B030D-6E8A-4147-A177-3AD203B41FA5}">
                      <a16:colId xmlns:a16="http://schemas.microsoft.com/office/drawing/2014/main" xmlns="" val="20004"/>
                    </a:ext>
                  </a:extLst>
                </a:gridCol>
                <a:gridCol w="860144">
                  <a:extLst>
                    <a:ext uri="{9D8B030D-6E8A-4147-A177-3AD203B41FA5}">
                      <a16:colId xmlns:a16="http://schemas.microsoft.com/office/drawing/2014/main" xmlns="" val="20005"/>
                    </a:ext>
                  </a:extLst>
                </a:gridCol>
              </a:tblGrid>
              <a:tr h="360022"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Наименование основных направлений расходов</a:t>
                      </a:r>
                    </a:p>
                  </a:txBody>
                  <a:tcPr marL="91445" marR="91445" marT="45602" marB="45602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2023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год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(факт)</a:t>
                      </a:r>
                    </a:p>
                  </a:txBody>
                  <a:tcPr marL="91428" marR="91428"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2024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(оценка)</a:t>
                      </a:r>
                    </a:p>
                  </a:txBody>
                  <a:tcPr marL="91435" marR="91435" marT="45620" marB="4562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2025 год  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</a:endParaRP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1435" marR="91435" marT="45620" marB="4562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2026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1435" marR="91435" marT="45620" marB="4562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2027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год  </a:t>
                      </a:r>
                    </a:p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</a:rPr>
                        <a:t>(прогноз)</a:t>
                      </a:r>
                    </a:p>
                  </a:txBody>
                  <a:tcPr marL="91435" marR="91435" marT="45620" marB="45620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0"/>
                  </a:ext>
                </a:extLst>
              </a:tr>
              <a:tr h="377203"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846138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254125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62113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701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273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845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417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989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just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cs typeface="Times New Roman" panose="02020603050405020304" pitchFamily="18" charset="0"/>
                        </a:rPr>
                        <a:t>Формирование системы мотивации граждан к здоровому образу</a:t>
                      </a:r>
                      <a:endParaRPr kumimoji="0" lang="ru-RU" altLang="ru-RU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cs typeface="Times New Roman" panose="02020603050405020304" pitchFamily="18" charset="0"/>
                      </a:endParaRPr>
                    </a:p>
                  </a:txBody>
                  <a:tcPr marL="91457" marR="91457" marT="45595" marB="45595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342614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685256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027884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1370512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1713155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055767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239838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2740994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-</a:t>
                      </a:r>
                      <a:endParaRPr kumimoji="0" lang="ru-RU" altLang="ru-RU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27" marB="45527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342614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685256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027884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1370512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1713155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055767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239838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2740994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altLang="ru-RU" sz="1200" b="0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-</a:t>
                      </a:r>
                      <a:endParaRPr kumimoji="0" lang="ru-RU" altLang="ru-RU" sz="12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27" marB="45527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0,4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96" marB="45596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0,4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96" marB="45596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1pPr>
                      <a:lvl2pPr marL="34261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2pPr>
                      <a:lvl3pPr marL="685256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3pPr>
                      <a:lvl4pPr marL="102788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4pPr>
                      <a:lvl5pPr marL="1370512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5pPr>
                      <a:lvl6pPr marL="1713155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6pPr>
                      <a:lvl7pPr marL="2055767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7pPr>
                      <a:lvl8pPr marL="2398380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8pPr>
                      <a:lvl9pPr marL="2740994" algn="l" defTabSz="685256" rtl="0" eaLnBrk="1" latinLnBrk="0" hangingPunct="1">
                        <a:defRPr sz="1400" kern="1200">
                          <a:solidFill>
                            <a:schemeClr val="tx1"/>
                          </a:solidFill>
                          <a:latin typeface="Arial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cs typeface="Times New Roman" pitchFamily="18" charset="0"/>
                        </a:rPr>
                        <a:t>0,4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cs typeface="Times New Roman" pitchFamily="18" charset="0"/>
                      </a:endParaRPr>
                    </a:p>
                  </a:txBody>
                  <a:tcPr marL="91457" marR="91457" marT="45596" marB="45596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2">
                        <a:lumMod val="20000"/>
                        <a:lumOff val="80000"/>
                        <a:alpha val="5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xmlns="" val="10001"/>
                  </a:ext>
                </a:extLst>
              </a:tr>
            </a:tbl>
          </a:graphicData>
        </a:graphic>
      </p:graphicFrame>
      <p:sp>
        <p:nvSpPr>
          <p:cNvPr id="19" name="Arrow: Chevron 3">
            <a:extLst>
              <a:ext uri="{FF2B5EF4-FFF2-40B4-BE49-F238E27FC236}">
                <a16:creationId xmlns:a16="http://schemas.microsoft.com/office/drawing/2014/main" xmlns="" id="{B74DCDE5-F6FF-490A-B8D2-396498CA034B}"/>
              </a:ext>
            </a:extLst>
          </p:cNvPr>
          <p:cNvSpPr/>
          <p:nvPr/>
        </p:nvSpPr>
        <p:spPr>
          <a:xfrm>
            <a:off x="7625089" y="49771"/>
            <a:ext cx="1525100" cy="292426"/>
          </a:xfrm>
          <a:prstGeom prst="chevron">
            <a:avLst/>
          </a:prstGeom>
          <a:solidFill>
            <a:srgbClr val="769BC9">
              <a:lumMod val="50000"/>
              <a:alpha val="70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lIns="91204" tIns="45604" rIns="91204" bIns="45604" rtlCol="0" anchor="ctr"/>
          <a:lstStyle/>
          <a:p>
            <a:pPr algn="ctr" defTabSz="912031"/>
            <a:endParaRPr lang="en-US" kern="0">
              <a:solidFill>
                <a:prstClr val="black"/>
              </a:solidFill>
              <a:latin typeface="Calibri Light"/>
            </a:endParaRPr>
          </a:p>
        </p:txBody>
      </p:sp>
      <p:grpSp>
        <p:nvGrpSpPr>
          <p:cNvPr id="21" name="Group 57">
            <a:extLst>
              <a:ext uri="{FF2B5EF4-FFF2-40B4-BE49-F238E27FC236}">
                <a16:creationId xmlns:a16="http://schemas.microsoft.com/office/drawing/2014/main" xmlns="" id="{EE4EA1F8-2E82-4BD3-8FEE-7C36ADF445AB}"/>
              </a:ext>
            </a:extLst>
          </p:cNvPr>
          <p:cNvGrpSpPr/>
          <p:nvPr/>
        </p:nvGrpSpPr>
        <p:grpSpPr>
          <a:xfrm>
            <a:off x="7799924" y="49771"/>
            <a:ext cx="300790" cy="262358"/>
            <a:chOff x="4892675" y="2516188"/>
            <a:chExt cx="287338" cy="285750"/>
          </a:xfrm>
          <a:solidFill>
            <a:sysClr val="window" lastClr="FFFFFF"/>
          </a:solidFill>
        </p:grpSpPr>
        <p:sp>
          <p:nvSpPr>
            <p:cNvPr id="22" name="Freeform 1161">
              <a:extLst>
                <a:ext uri="{FF2B5EF4-FFF2-40B4-BE49-F238E27FC236}">
                  <a16:creationId xmlns:a16="http://schemas.microsoft.com/office/drawing/2014/main" xmlns="" id="{DECD2C4C-30A1-4095-BAEF-0291C42CC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675" y="2554288"/>
              <a:ext cx="200025" cy="220663"/>
            </a:xfrm>
            <a:custGeom>
              <a:avLst/>
              <a:gdLst>
                <a:gd name="T0" fmla="*/ 411 w 506"/>
                <a:gd name="T1" fmla="*/ 506 h 554"/>
                <a:gd name="T2" fmla="*/ 506 w 506"/>
                <a:gd name="T3" fmla="*/ 410 h 554"/>
                <a:gd name="T4" fmla="*/ 506 w 506"/>
                <a:gd name="T5" fmla="*/ 11 h 554"/>
                <a:gd name="T6" fmla="*/ 505 w 506"/>
                <a:gd name="T7" fmla="*/ 7 h 554"/>
                <a:gd name="T8" fmla="*/ 503 w 506"/>
                <a:gd name="T9" fmla="*/ 3 h 554"/>
                <a:gd name="T10" fmla="*/ 499 w 506"/>
                <a:gd name="T11" fmla="*/ 1 h 554"/>
                <a:gd name="T12" fmla="*/ 494 w 506"/>
                <a:gd name="T13" fmla="*/ 0 h 554"/>
                <a:gd name="T14" fmla="*/ 410 w 506"/>
                <a:gd name="T15" fmla="*/ 0 h 554"/>
                <a:gd name="T16" fmla="*/ 410 w 506"/>
                <a:gd name="T17" fmla="*/ 71 h 554"/>
                <a:gd name="T18" fmla="*/ 434 w 506"/>
                <a:gd name="T19" fmla="*/ 71 h 554"/>
                <a:gd name="T20" fmla="*/ 434 w 506"/>
                <a:gd name="T21" fmla="*/ 481 h 554"/>
                <a:gd name="T22" fmla="*/ 73 w 506"/>
                <a:gd name="T23" fmla="*/ 481 h 554"/>
                <a:gd name="T24" fmla="*/ 73 w 506"/>
                <a:gd name="T25" fmla="*/ 71 h 554"/>
                <a:gd name="T26" fmla="*/ 97 w 506"/>
                <a:gd name="T27" fmla="*/ 71 h 554"/>
                <a:gd name="T28" fmla="*/ 97 w 506"/>
                <a:gd name="T29" fmla="*/ 0 h 554"/>
                <a:gd name="T30" fmla="*/ 12 w 506"/>
                <a:gd name="T31" fmla="*/ 0 h 554"/>
                <a:gd name="T32" fmla="*/ 7 w 506"/>
                <a:gd name="T33" fmla="*/ 1 h 554"/>
                <a:gd name="T34" fmla="*/ 4 w 506"/>
                <a:gd name="T35" fmla="*/ 3 h 554"/>
                <a:gd name="T36" fmla="*/ 1 w 506"/>
                <a:gd name="T37" fmla="*/ 7 h 554"/>
                <a:gd name="T38" fmla="*/ 0 w 506"/>
                <a:gd name="T39" fmla="*/ 11 h 554"/>
                <a:gd name="T40" fmla="*/ 0 w 506"/>
                <a:gd name="T41" fmla="*/ 494 h 554"/>
                <a:gd name="T42" fmla="*/ 0 w 506"/>
                <a:gd name="T43" fmla="*/ 501 h 554"/>
                <a:gd name="T44" fmla="*/ 1 w 506"/>
                <a:gd name="T45" fmla="*/ 508 h 554"/>
                <a:gd name="T46" fmla="*/ 2 w 506"/>
                <a:gd name="T47" fmla="*/ 514 h 554"/>
                <a:gd name="T48" fmla="*/ 4 w 506"/>
                <a:gd name="T49" fmla="*/ 520 h 554"/>
                <a:gd name="T50" fmla="*/ 6 w 506"/>
                <a:gd name="T51" fmla="*/ 525 h 554"/>
                <a:gd name="T52" fmla="*/ 9 w 506"/>
                <a:gd name="T53" fmla="*/ 530 h 554"/>
                <a:gd name="T54" fmla="*/ 12 w 506"/>
                <a:gd name="T55" fmla="*/ 534 h 554"/>
                <a:gd name="T56" fmla="*/ 15 w 506"/>
                <a:gd name="T57" fmla="*/ 538 h 554"/>
                <a:gd name="T58" fmla="*/ 20 w 506"/>
                <a:gd name="T59" fmla="*/ 542 h 554"/>
                <a:gd name="T60" fmla="*/ 24 w 506"/>
                <a:gd name="T61" fmla="*/ 546 h 554"/>
                <a:gd name="T62" fmla="*/ 29 w 506"/>
                <a:gd name="T63" fmla="*/ 548 h 554"/>
                <a:gd name="T64" fmla="*/ 35 w 506"/>
                <a:gd name="T65" fmla="*/ 550 h 554"/>
                <a:gd name="T66" fmla="*/ 40 w 506"/>
                <a:gd name="T67" fmla="*/ 552 h 554"/>
                <a:gd name="T68" fmla="*/ 46 w 506"/>
                <a:gd name="T69" fmla="*/ 553 h 554"/>
                <a:gd name="T70" fmla="*/ 53 w 506"/>
                <a:gd name="T71" fmla="*/ 554 h 554"/>
                <a:gd name="T72" fmla="*/ 60 w 506"/>
                <a:gd name="T73" fmla="*/ 554 h 554"/>
                <a:gd name="T74" fmla="*/ 396 w 506"/>
                <a:gd name="T75" fmla="*/ 554 h 554"/>
                <a:gd name="T76" fmla="*/ 408 w 506"/>
                <a:gd name="T77" fmla="*/ 512 h 554"/>
                <a:gd name="T78" fmla="*/ 409 w 506"/>
                <a:gd name="T79" fmla="*/ 509 h 554"/>
                <a:gd name="T80" fmla="*/ 411 w 506"/>
                <a:gd name="T81" fmla="*/ 506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06" h="554">
                  <a:moveTo>
                    <a:pt x="411" y="506"/>
                  </a:moveTo>
                  <a:lnTo>
                    <a:pt x="506" y="410"/>
                  </a:lnTo>
                  <a:lnTo>
                    <a:pt x="506" y="11"/>
                  </a:lnTo>
                  <a:lnTo>
                    <a:pt x="505" y="7"/>
                  </a:lnTo>
                  <a:lnTo>
                    <a:pt x="503" y="3"/>
                  </a:lnTo>
                  <a:lnTo>
                    <a:pt x="499" y="1"/>
                  </a:lnTo>
                  <a:lnTo>
                    <a:pt x="494" y="0"/>
                  </a:lnTo>
                  <a:lnTo>
                    <a:pt x="410" y="0"/>
                  </a:lnTo>
                  <a:lnTo>
                    <a:pt x="410" y="71"/>
                  </a:lnTo>
                  <a:lnTo>
                    <a:pt x="434" y="71"/>
                  </a:lnTo>
                  <a:lnTo>
                    <a:pt x="434" y="481"/>
                  </a:lnTo>
                  <a:lnTo>
                    <a:pt x="73" y="481"/>
                  </a:lnTo>
                  <a:lnTo>
                    <a:pt x="73" y="71"/>
                  </a:lnTo>
                  <a:lnTo>
                    <a:pt x="97" y="71"/>
                  </a:lnTo>
                  <a:lnTo>
                    <a:pt x="97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0" y="494"/>
                  </a:lnTo>
                  <a:lnTo>
                    <a:pt x="0" y="501"/>
                  </a:lnTo>
                  <a:lnTo>
                    <a:pt x="1" y="508"/>
                  </a:lnTo>
                  <a:lnTo>
                    <a:pt x="2" y="514"/>
                  </a:lnTo>
                  <a:lnTo>
                    <a:pt x="4" y="520"/>
                  </a:lnTo>
                  <a:lnTo>
                    <a:pt x="6" y="525"/>
                  </a:lnTo>
                  <a:lnTo>
                    <a:pt x="9" y="530"/>
                  </a:lnTo>
                  <a:lnTo>
                    <a:pt x="12" y="534"/>
                  </a:lnTo>
                  <a:lnTo>
                    <a:pt x="15" y="538"/>
                  </a:lnTo>
                  <a:lnTo>
                    <a:pt x="20" y="542"/>
                  </a:lnTo>
                  <a:lnTo>
                    <a:pt x="24" y="546"/>
                  </a:lnTo>
                  <a:lnTo>
                    <a:pt x="29" y="548"/>
                  </a:lnTo>
                  <a:lnTo>
                    <a:pt x="35" y="550"/>
                  </a:lnTo>
                  <a:lnTo>
                    <a:pt x="40" y="552"/>
                  </a:lnTo>
                  <a:lnTo>
                    <a:pt x="46" y="553"/>
                  </a:lnTo>
                  <a:lnTo>
                    <a:pt x="53" y="554"/>
                  </a:lnTo>
                  <a:lnTo>
                    <a:pt x="60" y="554"/>
                  </a:lnTo>
                  <a:lnTo>
                    <a:pt x="396" y="554"/>
                  </a:lnTo>
                  <a:lnTo>
                    <a:pt x="408" y="512"/>
                  </a:lnTo>
                  <a:lnTo>
                    <a:pt x="409" y="509"/>
                  </a:lnTo>
                  <a:lnTo>
                    <a:pt x="411" y="50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23" name="Freeform 1162">
              <a:extLst>
                <a:ext uri="{FF2B5EF4-FFF2-40B4-BE49-F238E27FC236}">
                  <a16:creationId xmlns:a16="http://schemas.microsoft.com/office/drawing/2014/main" xmlns="" id="{ACA6B076-61E2-4FF2-A002-3BAC97091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22550"/>
              <a:ext cx="69850" cy="9525"/>
            </a:xfrm>
            <a:custGeom>
              <a:avLst/>
              <a:gdLst>
                <a:gd name="T0" fmla="*/ 164 w 176"/>
                <a:gd name="T1" fmla="*/ 0 h 25"/>
                <a:gd name="T2" fmla="*/ 12 w 176"/>
                <a:gd name="T3" fmla="*/ 0 h 25"/>
                <a:gd name="T4" fmla="*/ 7 w 176"/>
                <a:gd name="T5" fmla="*/ 1 h 25"/>
                <a:gd name="T6" fmla="*/ 4 w 176"/>
                <a:gd name="T7" fmla="*/ 4 h 25"/>
                <a:gd name="T8" fmla="*/ 1 w 176"/>
                <a:gd name="T9" fmla="*/ 7 h 25"/>
                <a:gd name="T10" fmla="*/ 0 w 176"/>
                <a:gd name="T11" fmla="*/ 12 h 25"/>
                <a:gd name="T12" fmla="*/ 1 w 176"/>
                <a:gd name="T13" fmla="*/ 18 h 25"/>
                <a:gd name="T14" fmla="*/ 4 w 176"/>
                <a:gd name="T15" fmla="*/ 21 h 25"/>
                <a:gd name="T16" fmla="*/ 7 w 176"/>
                <a:gd name="T17" fmla="*/ 24 h 25"/>
                <a:gd name="T18" fmla="*/ 12 w 176"/>
                <a:gd name="T19" fmla="*/ 25 h 25"/>
                <a:gd name="T20" fmla="*/ 164 w 176"/>
                <a:gd name="T21" fmla="*/ 25 h 25"/>
                <a:gd name="T22" fmla="*/ 168 w 176"/>
                <a:gd name="T23" fmla="*/ 24 h 25"/>
                <a:gd name="T24" fmla="*/ 172 w 176"/>
                <a:gd name="T25" fmla="*/ 21 h 25"/>
                <a:gd name="T26" fmla="*/ 175 w 176"/>
                <a:gd name="T27" fmla="*/ 18 h 25"/>
                <a:gd name="T28" fmla="*/ 176 w 176"/>
                <a:gd name="T29" fmla="*/ 12 h 25"/>
                <a:gd name="T30" fmla="*/ 175 w 176"/>
                <a:gd name="T31" fmla="*/ 7 h 25"/>
                <a:gd name="T32" fmla="*/ 172 w 176"/>
                <a:gd name="T33" fmla="*/ 4 h 25"/>
                <a:gd name="T34" fmla="*/ 168 w 176"/>
                <a:gd name="T35" fmla="*/ 1 h 25"/>
                <a:gd name="T36" fmla="*/ 164 w 176"/>
                <a:gd name="T3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5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4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8"/>
                  </a:lnTo>
                  <a:lnTo>
                    <a:pt x="4" y="21"/>
                  </a:lnTo>
                  <a:lnTo>
                    <a:pt x="7" y="24"/>
                  </a:lnTo>
                  <a:lnTo>
                    <a:pt x="12" y="25"/>
                  </a:lnTo>
                  <a:lnTo>
                    <a:pt x="164" y="25"/>
                  </a:lnTo>
                  <a:lnTo>
                    <a:pt x="168" y="24"/>
                  </a:lnTo>
                  <a:lnTo>
                    <a:pt x="172" y="21"/>
                  </a:lnTo>
                  <a:lnTo>
                    <a:pt x="175" y="18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4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24" name="Freeform 1163">
              <a:extLst>
                <a:ext uri="{FF2B5EF4-FFF2-40B4-BE49-F238E27FC236}">
                  <a16:creationId xmlns:a16="http://schemas.microsoft.com/office/drawing/2014/main" xmlns="" id="{430041FE-A5BC-456F-85E7-0E6E667DE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300" y="2516188"/>
              <a:ext cx="104775" cy="82550"/>
            </a:xfrm>
            <a:custGeom>
              <a:avLst/>
              <a:gdLst>
                <a:gd name="T0" fmla="*/ 253 w 266"/>
                <a:gd name="T1" fmla="*/ 205 h 205"/>
                <a:gd name="T2" fmla="*/ 263 w 266"/>
                <a:gd name="T3" fmla="*/ 202 h 205"/>
                <a:gd name="T4" fmla="*/ 266 w 266"/>
                <a:gd name="T5" fmla="*/ 193 h 205"/>
                <a:gd name="T6" fmla="*/ 265 w 266"/>
                <a:gd name="T7" fmla="*/ 56 h 205"/>
                <a:gd name="T8" fmla="*/ 258 w 266"/>
                <a:gd name="T9" fmla="*/ 49 h 205"/>
                <a:gd name="T10" fmla="*/ 217 w 266"/>
                <a:gd name="T11" fmla="*/ 48 h 205"/>
                <a:gd name="T12" fmla="*/ 205 w 266"/>
                <a:gd name="T13" fmla="*/ 43 h 205"/>
                <a:gd name="T14" fmla="*/ 200 w 266"/>
                <a:gd name="T15" fmla="*/ 32 h 205"/>
                <a:gd name="T16" fmla="*/ 192 w 266"/>
                <a:gd name="T17" fmla="*/ 19 h 205"/>
                <a:gd name="T18" fmla="*/ 178 w 266"/>
                <a:gd name="T19" fmla="*/ 9 h 205"/>
                <a:gd name="T20" fmla="*/ 169 w 266"/>
                <a:gd name="T21" fmla="*/ 5 h 205"/>
                <a:gd name="T22" fmla="*/ 166 w 266"/>
                <a:gd name="T23" fmla="*/ 4 h 205"/>
                <a:gd name="T24" fmla="*/ 162 w 266"/>
                <a:gd name="T25" fmla="*/ 4 h 205"/>
                <a:gd name="T26" fmla="*/ 158 w 266"/>
                <a:gd name="T27" fmla="*/ 3 h 205"/>
                <a:gd name="T28" fmla="*/ 154 w 266"/>
                <a:gd name="T29" fmla="*/ 2 h 205"/>
                <a:gd name="T30" fmla="*/ 150 w 266"/>
                <a:gd name="T31" fmla="*/ 1 h 205"/>
                <a:gd name="T32" fmla="*/ 145 w 266"/>
                <a:gd name="T33" fmla="*/ 1 h 205"/>
                <a:gd name="T34" fmla="*/ 140 w 266"/>
                <a:gd name="T35" fmla="*/ 0 h 205"/>
                <a:gd name="T36" fmla="*/ 131 w 266"/>
                <a:gd name="T37" fmla="*/ 0 h 205"/>
                <a:gd name="T38" fmla="*/ 125 w 266"/>
                <a:gd name="T39" fmla="*/ 1 h 205"/>
                <a:gd name="T40" fmla="*/ 121 w 266"/>
                <a:gd name="T41" fmla="*/ 1 h 205"/>
                <a:gd name="T42" fmla="*/ 117 w 266"/>
                <a:gd name="T43" fmla="*/ 2 h 205"/>
                <a:gd name="T44" fmla="*/ 113 w 266"/>
                <a:gd name="T45" fmla="*/ 3 h 205"/>
                <a:gd name="T46" fmla="*/ 110 w 266"/>
                <a:gd name="T47" fmla="*/ 4 h 205"/>
                <a:gd name="T48" fmla="*/ 106 w 266"/>
                <a:gd name="T49" fmla="*/ 4 h 205"/>
                <a:gd name="T50" fmla="*/ 102 w 266"/>
                <a:gd name="T51" fmla="*/ 5 h 205"/>
                <a:gd name="T52" fmla="*/ 92 w 266"/>
                <a:gd name="T53" fmla="*/ 9 h 205"/>
                <a:gd name="T54" fmla="*/ 79 w 266"/>
                <a:gd name="T55" fmla="*/ 19 h 205"/>
                <a:gd name="T56" fmla="*/ 70 w 266"/>
                <a:gd name="T57" fmla="*/ 32 h 205"/>
                <a:gd name="T58" fmla="*/ 65 w 266"/>
                <a:gd name="T59" fmla="*/ 43 h 205"/>
                <a:gd name="T60" fmla="*/ 55 w 266"/>
                <a:gd name="T61" fmla="*/ 48 h 205"/>
                <a:gd name="T62" fmla="*/ 9 w 266"/>
                <a:gd name="T63" fmla="*/ 49 h 205"/>
                <a:gd name="T64" fmla="*/ 1 w 266"/>
                <a:gd name="T65" fmla="*/ 56 h 205"/>
                <a:gd name="T66" fmla="*/ 0 w 266"/>
                <a:gd name="T67" fmla="*/ 193 h 205"/>
                <a:gd name="T68" fmla="*/ 5 w 266"/>
                <a:gd name="T69" fmla="*/ 202 h 205"/>
                <a:gd name="T70" fmla="*/ 13 w 266"/>
                <a:gd name="T71" fmla="*/ 205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66" h="205">
                  <a:moveTo>
                    <a:pt x="13" y="205"/>
                  </a:moveTo>
                  <a:lnTo>
                    <a:pt x="253" y="205"/>
                  </a:lnTo>
                  <a:lnTo>
                    <a:pt x="258" y="204"/>
                  </a:lnTo>
                  <a:lnTo>
                    <a:pt x="263" y="202"/>
                  </a:lnTo>
                  <a:lnTo>
                    <a:pt x="265" y="198"/>
                  </a:lnTo>
                  <a:lnTo>
                    <a:pt x="266" y="193"/>
                  </a:lnTo>
                  <a:lnTo>
                    <a:pt x="266" y="60"/>
                  </a:lnTo>
                  <a:lnTo>
                    <a:pt x="265" y="56"/>
                  </a:lnTo>
                  <a:lnTo>
                    <a:pt x="263" y="52"/>
                  </a:lnTo>
                  <a:lnTo>
                    <a:pt x="258" y="49"/>
                  </a:lnTo>
                  <a:lnTo>
                    <a:pt x="253" y="48"/>
                  </a:lnTo>
                  <a:lnTo>
                    <a:pt x="217" y="48"/>
                  </a:lnTo>
                  <a:lnTo>
                    <a:pt x="207" y="48"/>
                  </a:lnTo>
                  <a:lnTo>
                    <a:pt x="205" y="43"/>
                  </a:lnTo>
                  <a:lnTo>
                    <a:pt x="203" y="38"/>
                  </a:lnTo>
                  <a:lnTo>
                    <a:pt x="200" y="32"/>
                  </a:lnTo>
                  <a:lnTo>
                    <a:pt x="197" y="26"/>
                  </a:lnTo>
                  <a:lnTo>
                    <a:pt x="192" y="19"/>
                  </a:lnTo>
                  <a:lnTo>
                    <a:pt x="186" y="14"/>
                  </a:lnTo>
                  <a:lnTo>
                    <a:pt x="178" y="9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6" y="4"/>
                  </a:lnTo>
                  <a:lnTo>
                    <a:pt x="163" y="4"/>
                  </a:lnTo>
                  <a:lnTo>
                    <a:pt x="162" y="4"/>
                  </a:lnTo>
                  <a:lnTo>
                    <a:pt x="161" y="4"/>
                  </a:lnTo>
                  <a:lnTo>
                    <a:pt x="158" y="3"/>
                  </a:lnTo>
                  <a:lnTo>
                    <a:pt x="155" y="2"/>
                  </a:lnTo>
                  <a:lnTo>
                    <a:pt x="154" y="2"/>
                  </a:lnTo>
                  <a:lnTo>
                    <a:pt x="153" y="1"/>
                  </a:lnTo>
                  <a:lnTo>
                    <a:pt x="150" y="1"/>
                  </a:lnTo>
                  <a:lnTo>
                    <a:pt x="147" y="1"/>
                  </a:lnTo>
                  <a:lnTo>
                    <a:pt x="145" y="1"/>
                  </a:lnTo>
                  <a:lnTo>
                    <a:pt x="144" y="1"/>
                  </a:lnTo>
                  <a:lnTo>
                    <a:pt x="140" y="0"/>
                  </a:lnTo>
                  <a:lnTo>
                    <a:pt x="135" y="0"/>
                  </a:lnTo>
                  <a:lnTo>
                    <a:pt x="131" y="0"/>
                  </a:lnTo>
                  <a:lnTo>
                    <a:pt x="126" y="1"/>
                  </a:lnTo>
                  <a:lnTo>
                    <a:pt x="125" y="1"/>
                  </a:lnTo>
                  <a:lnTo>
                    <a:pt x="124" y="1"/>
                  </a:lnTo>
                  <a:lnTo>
                    <a:pt x="121" y="1"/>
                  </a:lnTo>
                  <a:lnTo>
                    <a:pt x="118" y="1"/>
                  </a:lnTo>
                  <a:lnTo>
                    <a:pt x="117" y="2"/>
                  </a:lnTo>
                  <a:lnTo>
                    <a:pt x="116" y="2"/>
                  </a:lnTo>
                  <a:lnTo>
                    <a:pt x="113" y="3"/>
                  </a:lnTo>
                  <a:lnTo>
                    <a:pt x="110" y="4"/>
                  </a:lnTo>
                  <a:lnTo>
                    <a:pt x="110" y="4"/>
                  </a:lnTo>
                  <a:lnTo>
                    <a:pt x="109" y="4"/>
                  </a:lnTo>
                  <a:lnTo>
                    <a:pt x="106" y="4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1" y="5"/>
                  </a:lnTo>
                  <a:lnTo>
                    <a:pt x="92" y="9"/>
                  </a:lnTo>
                  <a:lnTo>
                    <a:pt x="85" y="14"/>
                  </a:lnTo>
                  <a:lnTo>
                    <a:pt x="79" y="19"/>
                  </a:lnTo>
                  <a:lnTo>
                    <a:pt x="74" y="26"/>
                  </a:lnTo>
                  <a:lnTo>
                    <a:pt x="70" y="32"/>
                  </a:lnTo>
                  <a:lnTo>
                    <a:pt x="67" y="38"/>
                  </a:lnTo>
                  <a:lnTo>
                    <a:pt x="65" y="43"/>
                  </a:lnTo>
                  <a:lnTo>
                    <a:pt x="64" y="48"/>
                  </a:lnTo>
                  <a:lnTo>
                    <a:pt x="55" y="48"/>
                  </a:lnTo>
                  <a:lnTo>
                    <a:pt x="13" y="48"/>
                  </a:lnTo>
                  <a:lnTo>
                    <a:pt x="9" y="49"/>
                  </a:lnTo>
                  <a:lnTo>
                    <a:pt x="5" y="52"/>
                  </a:lnTo>
                  <a:lnTo>
                    <a:pt x="1" y="56"/>
                  </a:lnTo>
                  <a:lnTo>
                    <a:pt x="0" y="60"/>
                  </a:lnTo>
                  <a:lnTo>
                    <a:pt x="0" y="193"/>
                  </a:lnTo>
                  <a:lnTo>
                    <a:pt x="1" y="198"/>
                  </a:lnTo>
                  <a:lnTo>
                    <a:pt x="5" y="202"/>
                  </a:lnTo>
                  <a:lnTo>
                    <a:pt x="9" y="204"/>
                  </a:lnTo>
                  <a:lnTo>
                    <a:pt x="13" y="20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25" name="Freeform 1164">
              <a:extLst>
                <a:ext uri="{FF2B5EF4-FFF2-40B4-BE49-F238E27FC236}">
                  <a16:creationId xmlns:a16="http://schemas.microsoft.com/office/drawing/2014/main" xmlns="" id="{796704C1-487B-43FB-8336-10F28D9A4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1425" y="2767013"/>
              <a:ext cx="34925" cy="34925"/>
            </a:xfrm>
            <a:custGeom>
              <a:avLst/>
              <a:gdLst>
                <a:gd name="T0" fmla="*/ 0 w 88"/>
                <a:gd name="T1" fmla="*/ 88 h 88"/>
                <a:gd name="T2" fmla="*/ 88 w 88"/>
                <a:gd name="T3" fmla="*/ 64 h 88"/>
                <a:gd name="T4" fmla="*/ 25 w 88"/>
                <a:gd name="T5" fmla="*/ 0 h 88"/>
                <a:gd name="T6" fmla="*/ 0 w 88"/>
                <a:gd name="T7" fmla="*/ 8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88">
                  <a:moveTo>
                    <a:pt x="0" y="88"/>
                  </a:moveTo>
                  <a:lnTo>
                    <a:pt x="88" y="64"/>
                  </a:lnTo>
                  <a:lnTo>
                    <a:pt x="25" y="0"/>
                  </a:lnTo>
                  <a:lnTo>
                    <a:pt x="0" y="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26" name="Freeform 1165">
              <a:extLst>
                <a:ext uri="{FF2B5EF4-FFF2-40B4-BE49-F238E27FC236}">
                  <a16:creationId xmlns:a16="http://schemas.microsoft.com/office/drawing/2014/main" xmlns="" id="{C8AE7332-B168-4839-9413-70CF47DC3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5713" y="2701925"/>
              <a:ext cx="87313" cy="85725"/>
            </a:xfrm>
            <a:custGeom>
              <a:avLst/>
              <a:gdLst>
                <a:gd name="T0" fmla="*/ 0 w 218"/>
                <a:gd name="T1" fmla="*/ 145 h 218"/>
                <a:gd name="T2" fmla="*/ 73 w 218"/>
                <a:gd name="T3" fmla="*/ 218 h 218"/>
                <a:gd name="T4" fmla="*/ 218 w 218"/>
                <a:gd name="T5" fmla="*/ 74 h 218"/>
                <a:gd name="T6" fmla="*/ 144 w 218"/>
                <a:gd name="T7" fmla="*/ 0 h 218"/>
                <a:gd name="T8" fmla="*/ 0 w 218"/>
                <a:gd name="T9" fmla="*/ 145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8" h="218">
                  <a:moveTo>
                    <a:pt x="0" y="145"/>
                  </a:moveTo>
                  <a:lnTo>
                    <a:pt x="73" y="218"/>
                  </a:lnTo>
                  <a:lnTo>
                    <a:pt x="218" y="74"/>
                  </a:lnTo>
                  <a:lnTo>
                    <a:pt x="144" y="0"/>
                  </a:lnTo>
                  <a:lnTo>
                    <a:pt x="0" y="14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27" name="Freeform 1166">
              <a:extLst>
                <a:ext uri="{FF2B5EF4-FFF2-40B4-BE49-F238E27FC236}">
                  <a16:creationId xmlns:a16="http://schemas.microsoft.com/office/drawing/2014/main" xmlns="" id="{A26445E2-D268-4050-86CC-6EB1E5803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0800" y="2674938"/>
              <a:ext cx="49213" cy="49213"/>
            </a:xfrm>
            <a:custGeom>
              <a:avLst/>
              <a:gdLst>
                <a:gd name="T0" fmla="*/ 50 w 123"/>
                <a:gd name="T1" fmla="*/ 0 h 123"/>
                <a:gd name="T2" fmla="*/ 0 w 123"/>
                <a:gd name="T3" fmla="*/ 50 h 123"/>
                <a:gd name="T4" fmla="*/ 73 w 123"/>
                <a:gd name="T5" fmla="*/ 123 h 123"/>
                <a:gd name="T6" fmla="*/ 123 w 123"/>
                <a:gd name="T7" fmla="*/ 73 h 123"/>
                <a:gd name="T8" fmla="*/ 50 w 123"/>
                <a:gd name="T9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3" h="123">
                  <a:moveTo>
                    <a:pt x="50" y="0"/>
                  </a:moveTo>
                  <a:lnTo>
                    <a:pt x="0" y="50"/>
                  </a:lnTo>
                  <a:lnTo>
                    <a:pt x="73" y="123"/>
                  </a:lnTo>
                  <a:lnTo>
                    <a:pt x="123" y="73"/>
                  </a:lnTo>
                  <a:lnTo>
                    <a:pt x="5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28" name="Freeform 1167">
              <a:extLst>
                <a:ext uri="{FF2B5EF4-FFF2-40B4-BE49-F238E27FC236}">
                  <a16:creationId xmlns:a16="http://schemas.microsoft.com/office/drawing/2014/main" xmlns="" id="{4316318C-71C4-4159-B0E7-B80F0216B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51125"/>
              <a:ext cx="69850" cy="9525"/>
            </a:xfrm>
            <a:custGeom>
              <a:avLst/>
              <a:gdLst>
                <a:gd name="T0" fmla="*/ 164 w 176"/>
                <a:gd name="T1" fmla="*/ 0 h 23"/>
                <a:gd name="T2" fmla="*/ 12 w 176"/>
                <a:gd name="T3" fmla="*/ 0 h 23"/>
                <a:gd name="T4" fmla="*/ 7 w 176"/>
                <a:gd name="T5" fmla="*/ 1 h 23"/>
                <a:gd name="T6" fmla="*/ 4 w 176"/>
                <a:gd name="T7" fmla="*/ 3 h 23"/>
                <a:gd name="T8" fmla="*/ 1 w 176"/>
                <a:gd name="T9" fmla="*/ 7 h 23"/>
                <a:gd name="T10" fmla="*/ 0 w 176"/>
                <a:gd name="T11" fmla="*/ 12 h 23"/>
                <a:gd name="T12" fmla="*/ 1 w 176"/>
                <a:gd name="T13" fmla="*/ 16 h 23"/>
                <a:gd name="T14" fmla="*/ 4 w 176"/>
                <a:gd name="T15" fmla="*/ 20 h 23"/>
                <a:gd name="T16" fmla="*/ 7 w 176"/>
                <a:gd name="T17" fmla="*/ 23 h 23"/>
                <a:gd name="T18" fmla="*/ 12 w 176"/>
                <a:gd name="T19" fmla="*/ 23 h 23"/>
                <a:gd name="T20" fmla="*/ 164 w 176"/>
                <a:gd name="T21" fmla="*/ 23 h 23"/>
                <a:gd name="T22" fmla="*/ 168 w 176"/>
                <a:gd name="T23" fmla="*/ 23 h 23"/>
                <a:gd name="T24" fmla="*/ 172 w 176"/>
                <a:gd name="T25" fmla="*/ 20 h 23"/>
                <a:gd name="T26" fmla="*/ 175 w 176"/>
                <a:gd name="T27" fmla="*/ 16 h 23"/>
                <a:gd name="T28" fmla="*/ 176 w 176"/>
                <a:gd name="T29" fmla="*/ 12 h 23"/>
                <a:gd name="T30" fmla="*/ 175 w 176"/>
                <a:gd name="T31" fmla="*/ 7 h 23"/>
                <a:gd name="T32" fmla="*/ 172 w 176"/>
                <a:gd name="T33" fmla="*/ 3 h 23"/>
                <a:gd name="T34" fmla="*/ 168 w 176"/>
                <a:gd name="T35" fmla="*/ 1 h 23"/>
                <a:gd name="T36" fmla="*/ 164 w 176"/>
                <a:gd name="T3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3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3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29" name="Freeform 1168">
              <a:extLst>
                <a:ext uri="{FF2B5EF4-FFF2-40B4-BE49-F238E27FC236}">
                  <a16:creationId xmlns:a16="http://schemas.microsoft.com/office/drawing/2014/main" xmlns="" id="{527DBA08-4A05-4BCA-B844-A187DF7ED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79700"/>
              <a:ext cx="69850" cy="9525"/>
            </a:xfrm>
            <a:custGeom>
              <a:avLst/>
              <a:gdLst>
                <a:gd name="T0" fmla="*/ 176 w 176"/>
                <a:gd name="T1" fmla="*/ 11 h 23"/>
                <a:gd name="T2" fmla="*/ 175 w 176"/>
                <a:gd name="T3" fmla="*/ 7 h 23"/>
                <a:gd name="T4" fmla="*/ 172 w 176"/>
                <a:gd name="T5" fmla="*/ 3 h 23"/>
                <a:gd name="T6" fmla="*/ 168 w 176"/>
                <a:gd name="T7" fmla="*/ 1 h 23"/>
                <a:gd name="T8" fmla="*/ 164 w 176"/>
                <a:gd name="T9" fmla="*/ 0 h 23"/>
                <a:gd name="T10" fmla="*/ 12 w 176"/>
                <a:gd name="T11" fmla="*/ 0 h 23"/>
                <a:gd name="T12" fmla="*/ 7 w 176"/>
                <a:gd name="T13" fmla="*/ 1 h 23"/>
                <a:gd name="T14" fmla="*/ 4 w 176"/>
                <a:gd name="T15" fmla="*/ 3 h 23"/>
                <a:gd name="T16" fmla="*/ 1 w 176"/>
                <a:gd name="T17" fmla="*/ 7 h 23"/>
                <a:gd name="T18" fmla="*/ 0 w 176"/>
                <a:gd name="T19" fmla="*/ 11 h 23"/>
                <a:gd name="T20" fmla="*/ 1 w 176"/>
                <a:gd name="T21" fmla="*/ 16 h 23"/>
                <a:gd name="T22" fmla="*/ 4 w 176"/>
                <a:gd name="T23" fmla="*/ 20 h 23"/>
                <a:gd name="T24" fmla="*/ 7 w 176"/>
                <a:gd name="T25" fmla="*/ 22 h 23"/>
                <a:gd name="T26" fmla="*/ 12 w 176"/>
                <a:gd name="T27" fmla="*/ 23 h 23"/>
                <a:gd name="T28" fmla="*/ 164 w 176"/>
                <a:gd name="T29" fmla="*/ 23 h 23"/>
                <a:gd name="T30" fmla="*/ 168 w 176"/>
                <a:gd name="T31" fmla="*/ 22 h 23"/>
                <a:gd name="T32" fmla="*/ 172 w 176"/>
                <a:gd name="T33" fmla="*/ 20 h 23"/>
                <a:gd name="T34" fmla="*/ 175 w 176"/>
                <a:gd name="T35" fmla="*/ 16 h 23"/>
                <a:gd name="T36" fmla="*/ 176 w 176"/>
                <a:gd name="T37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76" y="11"/>
                  </a:move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2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2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30" name="Freeform 1169">
              <a:extLst>
                <a:ext uri="{FF2B5EF4-FFF2-40B4-BE49-F238E27FC236}">
                  <a16:creationId xmlns:a16="http://schemas.microsoft.com/office/drawing/2014/main" xmlns="" id="{4C89D2D4-8C61-4BC8-9EBB-1CC3995E9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708275"/>
              <a:ext cx="46038" cy="9525"/>
            </a:xfrm>
            <a:custGeom>
              <a:avLst/>
              <a:gdLst>
                <a:gd name="T0" fmla="*/ 12 w 115"/>
                <a:gd name="T1" fmla="*/ 0 h 24"/>
                <a:gd name="T2" fmla="*/ 7 w 115"/>
                <a:gd name="T3" fmla="*/ 1 h 24"/>
                <a:gd name="T4" fmla="*/ 4 w 115"/>
                <a:gd name="T5" fmla="*/ 3 h 24"/>
                <a:gd name="T6" fmla="*/ 1 w 115"/>
                <a:gd name="T7" fmla="*/ 8 h 24"/>
                <a:gd name="T8" fmla="*/ 0 w 115"/>
                <a:gd name="T9" fmla="*/ 12 h 24"/>
                <a:gd name="T10" fmla="*/ 1 w 115"/>
                <a:gd name="T11" fmla="*/ 17 h 24"/>
                <a:gd name="T12" fmla="*/ 4 w 115"/>
                <a:gd name="T13" fmla="*/ 21 h 24"/>
                <a:gd name="T14" fmla="*/ 7 w 115"/>
                <a:gd name="T15" fmla="*/ 23 h 24"/>
                <a:gd name="T16" fmla="*/ 12 w 115"/>
                <a:gd name="T17" fmla="*/ 24 h 24"/>
                <a:gd name="T18" fmla="*/ 103 w 115"/>
                <a:gd name="T19" fmla="*/ 24 h 24"/>
                <a:gd name="T20" fmla="*/ 108 w 115"/>
                <a:gd name="T21" fmla="*/ 23 h 24"/>
                <a:gd name="T22" fmla="*/ 112 w 115"/>
                <a:gd name="T23" fmla="*/ 21 h 24"/>
                <a:gd name="T24" fmla="*/ 114 w 115"/>
                <a:gd name="T25" fmla="*/ 17 h 24"/>
                <a:gd name="T26" fmla="*/ 115 w 115"/>
                <a:gd name="T27" fmla="*/ 12 h 24"/>
                <a:gd name="T28" fmla="*/ 114 w 115"/>
                <a:gd name="T29" fmla="*/ 8 h 24"/>
                <a:gd name="T30" fmla="*/ 112 w 115"/>
                <a:gd name="T31" fmla="*/ 3 h 24"/>
                <a:gd name="T32" fmla="*/ 108 w 115"/>
                <a:gd name="T33" fmla="*/ 1 h 24"/>
                <a:gd name="T34" fmla="*/ 103 w 115"/>
                <a:gd name="T35" fmla="*/ 0 h 24"/>
                <a:gd name="T36" fmla="*/ 12 w 115"/>
                <a:gd name="T3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5" h="24">
                  <a:moveTo>
                    <a:pt x="12" y="0"/>
                  </a:moveTo>
                  <a:lnTo>
                    <a:pt x="7" y="1"/>
                  </a:lnTo>
                  <a:lnTo>
                    <a:pt x="4" y="3"/>
                  </a:lnTo>
                  <a:lnTo>
                    <a:pt x="1" y="8"/>
                  </a:lnTo>
                  <a:lnTo>
                    <a:pt x="0" y="12"/>
                  </a:lnTo>
                  <a:lnTo>
                    <a:pt x="1" y="17"/>
                  </a:lnTo>
                  <a:lnTo>
                    <a:pt x="4" y="21"/>
                  </a:lnTo>
                  <a:lnTo>
                    <a:pt x="7" y="23"/>
                  </a:lnTo>
                  <a:lnTo>
                    <a:pt x="12" y="24"/>
                  </a:lnTo>
                  <a:lnTo>
                    <a:pt x="103" y="24"/>
                  </a:lnTo>
                  <a:lnTo>
                    <a:pt x="108" y="23"/>
                  </a:lnTo>
                  <a:lnTo>
                    <a:pt x="112" y="21"/>
                  </a:lnTo>
                  <a:lnTo>
                    <a:pt x="114" y="17"/>
                  </a:lnTo>
                  <a:lnTo>
                    <a:pt x="115" y="12"/>
                  </a:lnTo>
                  <a:lnTo>
                    <a:pt x="114" y="8"/>
                  </a:lnTo>
                  <a:lnTo>
                    <a:pt x="112" y="3"/>
                  </a:lnTo>
                  <a:lnTo>
                    <a:pt x="108" y="1"/>
                  </a:lnTo>
                  <a:lnTo>
                    <a:pt x="103" y="0"/>
                  </a:lnTo>
                  <a:lnTo>
                    <a:pt x="1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2031"/>
              <a:endParaRPr lang="en-US" kern="0">
                <a:solidFill>
                  <a:prstClr val="black"/>
                </a:solidFill>
                <a:latin typeface="Calibri Light"/>
              </a:endParaRPr>
            </a:p>
          </p:txBody>
        </p:sp>
      </p:grpSp>
      <p:sp>
        <p:nvSpPr>
          <p:cNvPr id="31" name="Oval 15">
            <a:extLst>
              <a:ext uri="{FF2B5EF4-FFF2-40B4-BE49-F238E27FC236}">
                <a16:creationId xmlns:a16="http://schemas.microsoft.com/office/drawing/2014/main" xmlns="" id="{BDB611C0-188C-4800-8C8D-7405100DC7C7}"/>
              </a:ext>
            </a:extLst>
          </p:cNvPr>
          <p:cNvSpPr/>
          <p:nvPr/>
        </p:nvSpPr>
        <p:spPr>
          <a:xfrm>
            <a:off x="8460432" y="311832"/>
            <a:ext cx="62018" cy="60730"/>
          </a:xfrm>
          <a:prstGeom prst="ellipse">
            <a:avLst/>
          </a:prstGeom>
          <a:solidFill>
            <a:srgbClr val="769BC9">
              <a:lumMod val="50000"/>
            </a:srgbClr>
          </a:solidFill>
          <a:ln w="38100" cap="flat" cmpd="sng" algn="ctr">
            <a:solidFill>
              <a:sysClr val="window" lastClr="FFFFFF"/>
            </a:solidFill>
            <a:prstDash val="solid"/>
            <a:miter lim="800000"/>
          </a:ln>
          <a:effectLst/>
        </p:spPr>
        <p:txBody>
          <a:bodyPr lIns="91204" tIns="45604" rIns="91204" bIns="45604" rtlCol="0" anchor="ctr"/>
          <a:lstStyle/>
          <a:p>
            <a:pPr algn="ctr" defTabSz="912031"/>
            <a:endParaRPr lang="en-US" sz="1600" kern="0" dirty="0">
              <a:solidFill>
                <a:prstClr val="white"/>
              </a:solidFill>
              <a:latin typeface="Calibri Light"/>
            </a:endParaRPr>
          </a:p>
        </p:txBody>
      </p:sp>
      <p:sp>
        <p:nvSpPr>
          <p:cNvPr id="32" name="TextBox 31"/>
          <p:cNvSpPr txBox="1"/>
          <p:nvPr/>
        </p:nvSpPr>
        <p:spPr>
          <a:xfrm>
            <a:off x="8026763" y="19891"/>
            <a:ext cx="1488860" cy="307542"/>
          </a:xfrm>
          <a:prstGeom prst="rect">
            <a:avLst/>
          </a:prstGeom>
          <a:noFill/>
        </p:spPr>
        <p:txBody>
          <a:bodyPr wrap="square" lIns="91204" tIns="45604" rIns="91204" bIns="45604" rtlCol="0">
            <a:spAutoFit/>
          </a:bodyPr>
          <a:lstStyle/>
          <a:p>
            <a:pPr defTabSz="912031">
              <a:defRPr/>
            </a:pPr>
            <a:r>
              <a:rPr lang="ru-RU" sz="1400" b="1" kern="0" dirty="0">
                <a:solidFill>
                  <a:srgbClr val="FFFFFF"/>
                </a:solidFill>
              </a:rPr>
              <a:t>млн рублей</a:t>
            </a:r>
          </a:p>
        </p:txBody>
      </p:sp>
      <p:pic>
        <p:nvPicPr>
          <p:cNvPr id="6" name="Рисунок 5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10141" y="2643758"/>
            <a:ext cx="6869513" cy="2231798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</p:spTree>
    <p:extLst>
      <p:ext uri="{BB962C8B-B14F-4D97-AF65-F5344CB8AC3E}">
        <p14:creationId xmlns:p14="http://schemas.microsoft.com/office/powerpoint/2010/main" val="292110900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100">
        <p14:switch dir="r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alphaModFix amt="88000"/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39"/>
          <p:cNvSpPr>
            <a:spLocks noEditPoints="1"/>
          </p:cNvSpPr>
          <p:nvPr/>
        </p:nvSpPr>
        <p:spPr bwMode="auto">
          <a:xfrm>
            <a:off x="827584" y="0"/>
            <a:ext cx="6696744" cy="903890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088" tIns="45546" rIns="91088" bIns="45546" numCol="1" anchor="t" anchorCtr="0" compatLnSpc="1">
            <a:prstTxWarp prst="textNoShape">
              <a:avLst/>
            </a:prstTxWarp>
          </a:bodyPr>
          <a:lstStyle/>
          <a:p>
            <a:pPr defTabSz="910733">
              <a:defRPr/>
            </a:pPr>
            <a:endParaRPr lang="en-US" kern="0">
              <a:solidFill>
                <a:srgbClr val="4472C4">
                  <a:lumMod val="75000"/>
                </a:srgbClr>
              </a:solidFill>
            </a:endParaRPr>
          </a:p>
        </p:txBody>
      </p:sp>
      <p:sp>
        <p:nvSpPr>
          <p:cNvPr id="3" name="Google Shape;63;p13"/>
          <p:cNvSpPr txBox="1">
            <a:spLocks/>
          </p:cNvSpPr>
          <p:nvPr/>
        </p:nvSpPr>
        <p:spPr>
          <a:xfrm>
            <a:off x="611560" y="701632"/>
            <a:ext cx="7632848" cy="30881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021" tIns="91021" rIns="91021" bIns="91021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900" dirty="0" smtClean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ОБЩЕСТВЕННО  ЗНАЧИМЫЕ  ПРОЕКТЫ</a:t>
            </a:r>
          </a:p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endParaRPr lang="ru-RU" altLang="ru-RU" sz="1900" dirty="0">
              <a:solidFill>
                <a:srgbClr val="FFFF00"/>
              </a:solidFill>
              <a:effectLst>
                <a:glow rad="127000">
                  <a:prstClr val="black"/>
                </a:glow>
              </a:effectLst>
              <a:latin typeface="Calibri"/>
              <a:ea typeface="+mn-ea"/>
              <a:cs typeface="Raleway" panose="020B0604020202020204" charset="0"/>
            </a:endParaRPr>
          </a:p>
        </p:txBody>
      </p:sp>
      <p:graphicFrame>
        <p:nvGraphicFramePr>
          <p:cNvPr id="4" name="Таблица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76049251"/>
              </p:ext>
            </p:extLst>
          </p:nvPr>
        </p:nvGraphicFramePr>
        <p:xfrm>
          <a:off x="220300" y="1275606"/>
          <a:ext cx="4279692" cy="3189732"/>
        </p:xfrm>
        <a:graphic>
          <a:graphicData uri="http://schemas.openxmlformats.org/drawingml/2006/table">
            <a:tbl>
              <a:tblPr>
                <a:tableStyleId>{69CF1AB2-1976-4502-BF36-3FF5EA218861}</a:tableStyleId>
              </a:tblPr>
              <a:tblGrid>
                <a:gridCol w="1692187"/>
                <a:gridCol w="828092"/>
                <a:gridCol w="864096"/>
                <a:gridCol w="895317"/>
              </a:tblGrid>
              <a:tr h="432048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Наименование </a:t>
                      </a:r>
                      <a:endParaRPr kumimoji="0" lang="ru-RU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</a:txBody>
                  <a:tcPr marL="8359" marR="8359" marT="8359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2025 </a:t>
                      </a:r>
                      <a:r>
                        <a:rPr kumimoji="0" lang="ru-RU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год (прогноз)</a:t>
                      </a:r>
                      <a:endParaRPr kumimoji="0" lang="ru-RU" sz="1100" b="0" i="0" u="none" strike="noStrike" kern="1200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ru-RU" sz="1100" b="0" i="0" u="none" strike="noStrike" kern="1200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2026 </a:t>
                      </a:r>
                      <a:r>
                        <a:rPr kumimoji="0" lang="ru-RU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год (прогноз)</a:t>
                      </a:r>
                      <a:endParaRPr kumimoji="0" lang="ru-RU" sz="1100" b="0" i="0" u="none" strike="noStrike" kern="1200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ru-RU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ru-RU" sz="1100" b="0" i="0" u="none" strike="noStrike" kern="1200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2027 год (прогноз)</a:t>
                      </a:r>
                      <a:endParaRPr kumimoji="0" lang="ru-RU" sz="1100" b="0" i="0" u="none" strike="noStrike" kern="1200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ru-RU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6FFFF">
                        <a:alpha val="50000"/>
                      </a:srgbClr>
                    </a:solidFill>
                  </a:tcPr>
                </a:tc>
              </a:tr>
              <a:tr h="648072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Обеспечение жильём молодых семей города Комсомольска-на-Амуре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ru-RU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12,0</a:t>
                      </a:r>
                      <a:endParaRPr kumimoji="0" lang="ru-RU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12,0</a:t>
                      </a:r>
                      <a:endParaRPr kumimoji="0" lang="ru-RU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12,0</a:t>
                      </a:r>
                      <a:endParaRPr kumimoji="0" lang="ru-RU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6FFFF">
                        <a:alpha val="50000"/>
                      </a:srgbClr>
                    </a:solidFill>
                  </a:tcPr>
                </a:tc>
              </a:tr>
              <a:tr h="582531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Обеспечение мероприятий по переселению граждан из аварийного жилищного фонда</a:t>
                      </a:r>
                      <a:endParaRPr kumimoji="0" lang="ru-RU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5,0</a:t>
                      </a:r>
                      <a:endParaRPr kumimoji="0" lang="ru-RU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0,01</a:t>
                      </a:r>
                      <a:endParaRPr kumimoji="0" lang="ru-RU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0,01</a:t>
                      </a:r>
                      <a:endParaRPr kumimoji="0" lang="ru-RU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6FFFF">
                        <a:alpha val="50000"/>
                      </a:srgbClr>
                    </a:solidFill>
                  </a:tcPr>
                </a:tc>
              </a:tr>
              <a:tr h="772677"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ru-RU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Формирование современный городской среды на территории города Комсомольск-на-Амуре</a:t>
                      </a:r>
                    </a:p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ru-RU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1,0</a:t>
                      </a:r>
                      <a:endParaRPr kumimoji="0" lang="ru-RU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1,0</a:t>
                      </a:r>
                      <a:endParaRPr kumimoji="0" lang="ru-RU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6FF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sz="1100" b="0" i="0" u="none" strike="noStrike" kern="1200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anose="02020603050405020304" pitchFamily="18" charset="0"/>
                          <a:ea typeface="+mn-ea"/>
                          <a:cs typeface="Times New Roman" panose="02020603050405020304" pitchFamily="18" charset="0"/>
                        </a:rPr>
                        <a:t>1,0</a:t>
                      </a:r>
                      <a:endParaRPr kumimoji="0" lang="ru-RU" sz="1100" b="0" i="0" u="none" strike="noStrike" kern="1200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anose="02020603050405020304" pitchFamily="18" charset="0"/>
                        <a:ea typeface="+mn-ea"/>
                        <a:cs typeface="Times New Roman" panose="02020603050405020304" pitchFamily="18" charset="0"/>
                      </a:endParaRPr>
                    </a:p>
                  </a:txBody>
                  <a:tcPr marL="9525" marR="9525" marT="9525" marB="0" anchor="ctr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66FFFF">
                        <a:alpha val="50000"/>
                      </a:srgbClr>
                    </a:solidFill>
                  </a:tcPr>
                </a:tc>
              </a:tr>
            </a:tbl>
          </a:graphicData>
        </a:graphic>
      </p:graphicFrame>
      <p:pic>
        <p:nvPicPr>
          <p:cNvPr id="28" name="Рисунок 27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27062" y="51470"/>
            <a:ext cx="1523874" cy="341348"/>
          </a:xfrm>
          <a:prstGeom prst="rect">
            <a:avLst/>
          </a:prstGeom>
        </p:spPr>
      </p:pic>
      <p:sp>
        <p:nvSpPr>
          <p:cNvPr id="30" name="TextBox 29"/>
          <p:cNvSpPr txBox="1"/>
          <p:nvPr/>
        </p:nvSpPr>
        <p:spPr>
          <a:xfrm>
            <a:off x="8026763" y="19891"/>
            <a:ext cx="1488860" cy="307542"/>
          </a:xfrm>
          <a:prstGeom prst="rect">
            <a:avLst/>
          </a:prstGeom>
          <a:noFill/>
        </p:spPr>
        <p:txBody>
          <a:bodyPr wrap="square" lIns="91204" tIns="45604" rIns="91204" bIns="45604" rtlCol="0">
            <a:spAutoFit/>
          </a:bodyPr>
          <a:lstStyle/>
          <a:p>
            <a:pPr defTabSz="912031">
              <a:defRPr/>
            </a:pPr>
            <a:r>
              <a:rPr lang="ru-RU" sz="1400" b="1" kern="0" dirty="0">
                <a:solidFill>
                  <a:srgbClr val="FFFFFF"/>
                </a:solidFill>
              </a:rPr>
              <a:t>млн рублей</a:t>
            </a:r>
          </a:p>
        </p:txBody>
      </p:sp>
      <p:pic>
        <p:nvPicPr>
          <p:cNvPr id="5" name="Рисунок 4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716016" y="903890"/>
            <a:ext cx="1872208" cy="1770033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pic>
        <p:nvPicPr>
          <p:cNvPr id="7" name="Рисунок 6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860032" y="3024099"/>
            <a:ext cx="4134264" cy="1909125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pic>
        <p:nvPicPr>
          <p:cNvPr id="11" name="Рисунок 10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927164" y="787022"/>
            <a:ext cx="1944216" cy="1872207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</p:spTree>
    <p:extLst>
      <p:ext uri="{BB962C8B-B14F-4D97-AF65-F5344CB8AC3E}">
        <p14:creationId xmlns:p14="http://schemas.microsoft.com/office/powerpoint/2010/main" val="305246172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>
        <p14:ferris dir="l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alphaModFix amt="88000"/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reeform 39"/>
          <p:cNvSpPr>
            <a:spLocks noEditPoints="1"/>
          </p:cNvSpPr>
          <p:nvPr/>
        </p:nvSpPr>
        <p:spPr bwMode="auto">
          <a:xfrm>
            <a:off x="740442" y="-73028"/>
            <a:ext cx="6480721" cy="996371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>
            <a:noFill/>
          </a:ln>
        </p:spPr>
        <p:txBody>
          <a:bodyPr vert="horz" wrap="square" lIns="91324" tIns="45662" rIns="91324" bIns="45662" numCol="1" anchor="t" anchorCtr="0" compatLnSpc="1">
            <a:prstTxWarp prst="textNoShape">
              <a:avLst/>
            </a:prstTxWarp>
          </a:bodyPr>
          <a:lstStyle/>
          <a:p>
            <a:pPr defTabSz="913095">
              <a:defRPr/>
            </a:pPr>
            <a:endParaRPr lang="en-US" kern="0">
              <a:solidFill>
                <a:srgbClr val="4472C4">
                  <a:lumMod val="75000"/>
                </a:srgbClr>
              </a:solidFill>
            </a:endParaRPr>
          </a:p>
        </p:txBody>
      </p:sp>
      <p:sp>
        <p:nvSpPr>
          <p:cNvPr id="7" name="Прямоугольник 6"/>
          <p:cNvSpPr/>
          <p:nvPr/>
        </p:nvSpPr>
        <p:spPr>
          <a:xfrm>
            <a:off x="899592" y="204040"/>
            <a:ext cx="6480720" cy="707769"/>
          </a:xfrm>
          <a:prstGeom prst="rect">
            <a:avLst/>
          </a:prstGeom>
        </p:spPr>
        <p:txBody>
          <a:bodyPr wrap="square" lIns="91324" tIns="45662" rIns="91324" bIns="45662">
            <a:spAutoFit/>
          </a:bodyPr>
          <a:lstStyle/>
          <a:p>
            <a:pPr algn="ctr" defTabSz="913095">
              <a:spcBef>
                <a:spcPct val="0"/>
              </a:spcBef>
              <a:defRPr/>
            </a:pPr>
            <a:r>
              <a:rPr lang="ru-RU" altLang="ru-RU" sz="2000" b="1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cs typeface="Raleway" panose="020B0604020202020204" charset="0"/>
              </a:rPr>
              <a:t>РАСХОДЫ НА РЕАЛИЗАЦИЮ НАЦИОНАЛЬНЫХ ПРОЕКТОВ </a:t>
            </a:r>
            <a:r>
              <a:rPr lang="ru-RU" altLang="ru-RU" sz="2000" b="1" dirty="0" smtClean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cs typeface="Raleway" panose="020B0604020202020204" charset="0"/>
              </a:rPr>
              <a:t>             В 2025-2027 ГОДАХ</a:t>
            </a:r>
            <a:endParaRPr lang="ru-RU" altLang="ru-RU" sz="2000" b="1" dirty="0">
              <a:solidFill>
                <a:srgbClr val="FFFF00"/>
              </a:solidFill>
              <a:effectLst>
                <a:glow rad="127000">
                  <a:prstClr val="black"/>
                </a:glow>
              </a:effectLst>
              <a:cs typeface="Raleway" panose="020B0604020202020204" charset="0"/>
            </a:endParaRPr>
          </a:p>
        </p:txBody>
      </p:sp>
      <p:sp>
        <p:nvSpPr>
          <p:cNvPr id="38" name="Arrow: Chevron 3">
            <a:extLst>
              <a:ext uri="{FF2B5EF4-FFF2-40B4-BE49-F238E27FC236}">
                <a16:creationId xmlns:a16="http://schemas.microsoft.com/office/drawing/2014/main" xmlns="" id="{B74DCDE5-F6FF-490A-B8D2-396498CA034B}"/>
              </a:ext>
            </a:extLst>
          </p:cNvPr>
          <p:cNvSpPr/>
          <p:nvPr/>
        </p:nvSpPr>
        <p:spPr>
          <a:xfrm>
            <a:off x="7308304" y="101240"/>
            <a:ext cx="1799848" cy="370307"/>
          </a:xfrm>
          <a:prstGeom prst="chevron">
            <a:avLst/>
          </a:prstGeom>
          <a:solidFill>
            <a:srgbClr val="769BC9">
              <a:lumMod val="50000"/>
              <a:alpha val="70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algn="ctr" defTabSz="914400">
              <a:defRPr/>
            </a:pPr>
            <a:endParaRPr lang="en-US" kern="0" smtClean="0">
              <a:solidFill>
                <a:prstClr val="black"/>
              </a:solidFill>
              <a:latin typeface="Calibri Light"/>
            </a:endParaRPr>
          </a:p>
        </p:txBody>
      </p:sp>
      <p:grpSp>
        <p:nvGrpSpPr>
          <p:cNvPr id="39" name="Group 57">
            <a:extLst>
              <a:ext uri="{FF2B5EF4-FFF2-40B4-BE49-F238E27FC236}">
                <a16:creationId xmlns:a16="http://schemas.microsoft.com/office/drawing/2014/main" xmlns="" id="{EE4EA1F8-2E82-4BD3-8FEE-7C36ADF445AB}"/>
              </a:ext>
            </a:extLst>
          </p:cNvPr>
          <p:cNvGrpSpPr/>
          <p:nvPr/>
        </p:nvGrpSpPr>
        <p:grpSpPr>
          <a:xfrm>
            <a:off x="7515457" y="168511"/>
            <a:ext cx="260508" cy="245975"/>
            <a:chOff x="4892675" y="2516188"/>
            <a:chExt cx="287338" cy="285750"/>
          </a:xfrm>
          <a:solidFill>
            <a:sysClr val="window" lastClr="FFFFFF"/>
          </a:solidFill>
        </p:grpSpPr>
        <p:sp>
          <p:nvSpPr>
            <p:cNvPr id="40" name="Freeform 1161">
              <a:extLst>
                <a:ext uri="{FF2B5EF4-FFF2-40B4-BE49-F238E27FC236}">
                  <a16:creationId xmlns:a16="http://schemas.microsoft.com/office/drawing/2014/main" xmlns="" id="{DECD2C4C-30A1-4095-BAEF-0291C42CC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675" y="2554288"/>
              <a:ext cx="200025" cy="220663"/>
            </a:xfrm>
            <a:custGeom>
              <a:avLst/>
              <a:gdLst>
                <a:gd name="T0" fmla="*/ 411 w 506"/>
                <a:gd name="T1" fmla="*/ 506 h 554"/>
                <a:gd name="T2" fmla="*/ 506 w 506"/>
                <a:gd name="T3" fmla="*/ 410 h 554"/>
                <a:gd name="T4" fmla="*/ 506 w 506"/>
                <a:gd name="T5" fmla="*/ 11 h 554"/>
                <a:gd name="T6" fmla="*/ 505 w 506"/>
                <a:gd name="T7" fmla="*/ 7 h 554"/>
                <a:gd name="T8" fmla="*/ 503 w 506"/>
                <a:gd name="T9" fmla="*/ 3 h 554"/>
                <a:gd name="T10" fmla="*/ 499 w 506"/>
                <a:gd name="T11" fmla="*/ 1 h 554"/>
                <a:gd name="T12" fmla="*/ 494 w 506"/>
                <a:gd name="T13" fmla="*/ 0 h 554"/>
                <a:gd name="T14" fmla="*/ 410 w 506"/>
                <a:gd name="T15" fmla="*/ 0 h 554"/>
                <a:gd name="T16" fmla="*/ 410 w 506"/>
                <a:gd name="T17" fmla="*/ 71 h 554"/>
                <a:gd name="T18" fmla="*/ 434 w 506"/>
                <a:gd name="T19" fmla="*/ 71 h 554"/>
                <a:gd name="T20" fmla="*/ 434 w 506"/>
                <a:gd name="T21" fmla="*/ 481 h 554"/>
                <a:gd name="T22" fmla="*/ 73 w 506"/>
                <a:gd name="T23" fmla="*/ 481 h 554"/>
                <a:gd name="T24" fmla="*/ 73 w 506"/>
                <a:gd name="T25" fmla="*/ 71 h 554"/>
                <a:gd name="T26" fmla="*/ 97 w 506"/>
                <a:gd name="T27" fmla="*/ 71 h 554"/>
                <a:gd name="T28" fmla="*/ 97 w 506"/>
                <a:gd name="T29" fmla="*/ 0 h 554"/>
                <a:gd name="T30" fmla="*/ 12 w 506"/>
                <a:gd name="T31" fmla="*/ 0 h 554"/>
                <a:gd name="T32" fmla="*/ 7 w 506"/>
                <a:gd name="T33" fmla="*/ 1 h 554"/>
                <a:gd name="T34" fmla="*/ 4 w 506"/>
                <a:gd name="T35" fmla="*/ 3 h 554"/>
                <a:gd name="T36" fmla="*/ 1 w 506"/>
                <a:gd name="T37" fmla="*/ 7 h 554"/>
                <a:gd name="T38" fmla="*/ 0 w 506"/>
                <a:gd name="T39" fmla="*/ 11 h 554"/>
                <a:gd name="T40" fmla="*/ 0 w 506"/>
                <a:gd name="T41" fmla="*/ 494 h 554"/>
                <a:gd name="T42" fmla="*/ 0 w 506"/>
                <a:gd name="T43" fmla="*/ 501 h 554"/>
                <a:gd name="T44" fmla="*/ 1 w 506"/>
                <a:gd name="T45" fmla="*/ 508 h 554"/>
                <a:gd name="T46" fmla="*/ 2 w 506"/>
                <a:gd name="T47" fmla="*/ 514 h 554"/>
                <a:gd name="T48" fmla="*/ 4 w 506"/>
                <a:gd name="T49" fmla="*/ 520 h 554"/>
                <a:gd name="T50" fmla="*/ 6 w 506"/>
                <a:gd name="T51" fmla="*/ 525 h 554"/>
                <a:gd name="T52" fmla="*/ 9 w 506"/>
                <a:gd name="T53" fmla="*/ 530 h 554"/>
                <a:gd name="T54" fmla="*/ 12 w 506"/>
                <a:gd name="T55" fmla="*/ 534 h 554"/>
                <a:gd name="T56" fmla="*/ 15 w 506"/>
                <a:gd name="T57" fmla="*/ 538 h 554"/>
                <a:gd name="T58" fmla="*/ 20 w 506"/>
                <a:gd name="T59" fmla="*/ 542 h 554"/>
                <a:gd name="T60" fmla="*/ 24 w 506"/>
                <a:gd name="T61" fmla="*/ 546 h 554"/>
                <a:gd name="T62" fmla="*/ 29 w 506"/>
                <a:gd name="T63" fmla="*/ 548 h 554"/>
                <a:gd name="T64" fmla="*/ 35 w 506"/>
                <a:gd name="T65" fmla="*/ 550 h 554"/>
                <a:gd name="T66" fmla="*/ 40 w 506"/>
                <a:gd name="T67" fmla="*/ 552 h 554"/>
                <a:gd name="T68" fmla="*/ 46 w 506"/>
                <a:gd name="T69" fmla="*/ 553 h 554"/>
                <a:gd name="T70" fmla="*/ 53 w 506"/>
                <a:gd name="T71" fmla="*/ 554 h 554"/>
                <a:gd name="T72" fmla="*/ 60 w 506"/>
                <a:gd name="T73" fmla="*/ 554 h 554"/>
                <a:gd name="T74" fmla="*/ 396 w 506"/>
                <a:gd name="T75" fmla="*/ 554 h 554"/>
                <a:gd name="T76" fmla="*/ 408 w 506"/>
                <a:gd name="T77" fmla="*/ 512 h 554"/>
                <a:gd name="T78" fmla="*/ 409 w 506"/>
                <a:gd name="T79" fmla="*/ 509 h 554"/>
                <a:gd name="T80" fmla="*/ 411 w 506"/>
                <a:gd name="T81" fmla="*/ 506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06" h="554">
                  <a:moveTo>
                    <a:pt x="411" y="506"/>
                  </a:moveTo>
                  <a:lnTo>
                    <a:pt x="506" y="410"/>
                  </a:lnTo>
                  <a:lnTo>
                    <a:pt x="506" y="11"/>
                  </a:lnTo>
                  <a:lnTo>
                    <a:pt x="505" y="7"/>
                  </a:lnTo>
                  <a:lnTo>
                    <a:pt x="503" y="3"/>
                  </a:lnTo>
                  <a:lnTo>
                    <a:pt x="499" y="1"/>
                  </a:lnTo>
                  <a:lnTo>
                    <a:pt x="494" y="0"/>
                  </a:lnTo>
                  <a:lnTo>
                    <a:pt x="410" y="0"/>
                  </a:lnTo>
                  <a:lnTo>
                    <a:pt x="410" y="71"/>
                  </a:lnTo>
                  <a:lnTo>
                    <a:pt x="434" y="71"/>
                  </a:lnTo>
                  <a:lnTo>
                    <a:pt x="434" y="481"/>
                  </a:lnTo>
                  <a:lnTo>
                    <a:pt x="73" y="481"/>
                  </a:lnTo>
                  <a:lnTo>
                    <a:pt x="73" y="71"/>
                  </a:lnTo>
                  <a:lnTo>
                    <a:pt x="97" y="71"/>
                  </a:lnTo>
                  <a:lnTo>
                    <a:pt x="97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0" y="494"/>
                  </a:lnTo>
                  <a:lnTo>
                    <a:pt x="0" y="501"/>
                  </a:lnTo>
                  <a:lnTo>
                    <a:pt x="1" y="508"/>
                  </a:lnTo>
                  <a:lnTo>
                    <a:pt x="2" y="514"/>
                  </a:lnTo>
                  <a:lnTo>
                    <a:pt x="4" y="520"/>
                  </a:lnTo>
                  <a:lnTo>
                    <a:pt x="6" y="525"/>
                  </a:lnTo>
                  <a:lnTo>
                    <a:pt x="9" y="530"/>
                  </a:lnTo>
                  <a:lnTo>
                    <a:pt x="12" y="534"/>
                  </a:lnTo>
                  <a:lnTo>
                    <a:pt x="15" y="538"/>
                  </a:lnTo>
                  <a:lnTo>
                    <a:pt x="20" y="542"/>
                  </a:lnTo>
                  <a:lnTo>
                    <a:pt x="24" y="546"/>
                  </a:lnTo>
                  <a:lnTo>
                    <a:pt x="29" y="548"/>
                  </a:lnTo>
                  <a:lnTo>
                    <a:pt x="35" y="550"/>
                  </a:lnTo>
                  <a:lnTo>
                    <a:pt x="40" y="552"/>
                  </a:lnTo>
                  <a:lnTo>
                    <a:pt x="46" y="553"/>
                  </a:lnTo>
                  <a:lnTo>
                    <a:pt x="53" y="554"/>
                  </a:lnTo>
                  <a:lnTo>
                    <a:pt x="60" y="554"/>
                  </a:lnTo>
                  <a:lnTo>
                    <a:pt x="396" y="554"/>
                  </a:lnTo>
                  <a:lnTo>
                    <a:pt x="408" y="512"/>
                  </a:lnTo>
                  <a:lnTo>
                    <a:pt x="409" y="509"/>
                  </a:lnTo>
                  <a:lnTo>
                    <a:pt x="411" y="50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41" name="Freeform 1162">
              <a:extLst>
                <a:ext uri="{FF2B5EF4-FFF2-40B4-BE49-F238E27FC236}">
                  <a16:creationId xmlns:a16="http://schemas.microsoft.com/office/drawing/2014/main" xmlns="" id="{ACA6B076-61E2-4FF2-A002-3BAC97091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22550"/>
              <a:ext cx="69850" cy="9525"/>
            </a:xfrm>
            <a:custGeom>
              <a:avLst/>
              <a:gdLst>
                <a:gd name="T0" fmla="*/ 164 w 176"/>
                <a:gd name="T1" fmla="*/ 0 h 25"/>
                <a:gd name="T2" fmla="*/ 12 w 176"/>
                <a:gd name="T3" fmla="*/ 0 h 25"/>
                <a:gd name="T4" fmla="*/ 7 w 176"/>
                <a:gd name="T5" fmla="*/ 1 h 25"/>
                <a:gd name="T6" fmla="*/ 4 w 176"/>
                <a:gd name="T7" fmla="*/ 4 h 25"/>
                <a:gd name="T8" fmla="*/ 1 w 176"/>
                <a:gd name="T9" fmla="*/ 7 h 25"/>
                <a:gd name="T10" fmla="*/ 0 w 176"/>
                <a:gd name="T11" fmla="*/ 12 h 25"/>
                <a:gd name="T12" fmla="*/ 1 w 176"/>
                <a:gd name="T13" fmla="*/ 18 h 25"/>
                <a:gd name="T14" fmla="*/ 4 w 176"/>
                <a:gd name="T15" fmla="*/ 21 h 25"/>
                <a:gd name="T16" fmla="*/ 7 w 176"/>
                <a:gd name="T17" fmla="*/ 24 h 25"/>
                <a:gd name="T18" fmla="*/ 12 w 176"/>
                <a:gd name="T19" fmla="*/ 25 h 25"/>
                <a:gd name="T20" fmla="*/ 164 w 176"/>
                <a:gd name="T21" fmla="*/ 25 h 25"/>
                <a:gd name="T22" fmla="*/ 168 w 176"/>
                <a:gd name="T23" fmla="*/ 24 h 25"/>
                <a:gd name="T24" fmla="*/ 172 w 176"/>
                <a:gd name="T25" fmla="*/ 21 h 25"/>
                <a:gd name="T26" fmla="*/ 175 w 176"/>
                <a:gd name="T27" fmla="*/ 18 h 25"/>
                <a:gd name="T28" fmla="*/ 176 w 176"/>
                <a:gd name="T29" fmla="*/ 12 h 25"/>
                <a:gd name="T30" fmla="*/ 175 w 176"/>
                <a:gd name="T31" fmla="*/ 7 h 25"/>
                <a:gd name="T32" fmla="*/ 172 w 176"/>
                <a:gd name="T33" fmla="*/ 4 h 25"/>
                <a:gd name="T34" fmla="*/ 168 w 176"/>
                <a:gd name="T35" fmla="*/ 1 h 25"/>
                <a:gd name="T36" fmla="*/ 164 w 176"/>
                <a:gd name="T3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5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4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8"/>
                  </a:lnTo>
                  <a:lnTo>
                    <a:pt x="4" y="21"/>
                  </a:lnTo>
                  <a:lnTo>
                    <a:pt x="7" y="24"/>
                  </a:lnTo>
                  <a:lnTo>
                    <a:pt x="12" y="25"/>
                  </a:lnTo>
                  <a:lnTo>
                    <a:pt x="164" y="25"/>
                  </a:lnTo>
                  <a:lnTo>
                    <a:pt x="168" y="24"/>
                  </a:lnTo>
                  <a:lnTo>
                    <a:pt x="172" y="21"/>
                  </a:lnTo>
                  <a:lnTo>
                    <a:pt x="175" y="18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4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42" name="Freeform 1163">
              <a:extLst>
                <a:ext uri="{FF2B5EF4-FFF2-40B4-BE49-F238E27FC236}">
                  <a16:creationId xmlns:a16="http://schemas.microsoft.com/office/drawing/2014/main" xmlns="" id="{430041FE-A5BC-456F-85E7-0E6E667DE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300" y="2516188"/>
              <a:ext cx="104775" cy="82550"/>
            </a:xfrm>
            <a:custGeom>
              <a:avLst/>
              <a:gdLst>
                <a:gd name="T0" fmla="*/ 253 w 266"/>
                <a:gd name="T1" fmla="*/ 205 h 205"/>
                <a:gd name="T2" fmla="*/ 263 w 266"/>
                <a:gd name="T3" fmla="*/ 202 h 205"/>
                <a:gd name="T4" fmla="*/ 266 w 266"/>
                <a:gd name="T5" fmla="*/ 193 h 205"/>
                <a:gd name="T6" fmla="*/ 265 w 266"/>
                <a:gd name="T7" fmla="*/ 56 h 205"/>
                <a:gd name="T8" fmla="*/ 258 w 266"/>
                <a:gd name="T9" fmla="*/ 49 h 205"/>
                <a:gd name="T10" fmla="*/ 217 w 266"/>
                <a:gd name="T11" fmla="*/ 48 h 205"/>
                <a:gd name="T12" fmla="*/ 205 w 266"/>
                <a:gd name="T13" fmla="*/ 43 h 205"/>
                <a:gd name="T14" fmla="*/ 200 w 266"/>
                <a:gd name="T15" fmla="*/ 32 h 205"/>
                <a:gd name="T16" fmla="*/ 192 w 266"/>
                <a:gd name="T17" fmla="*/ 19 h 205"/>
                <a:gd name="T18" fmla="*/ 178 w 266"/>
                <a:gd name="T19" fmla="*/ 9 h 205"/>
                <a:gd name="T20" fmla="*/ 169 w 266"/>
                <a:gd name="T21" fmla="*/ 5 h 205"/>
                <a:gd name="T22" fmla="*/ 166 w 266"/>
                <a:gd name="T23" fmla="*/ 4 h 205"/>
                <a:gd name="T24" fmla="*/ 162 w 266"/>
                <a:gd name="T25" fmla="*/ 4 h 205"/>
                <a:gd name="T26" fmla="*/ 158 w 266"/>
                <a:gd name="T27" fmla="*/ 3 h 205"/>
                <a:gd name="T28" fmla="*/ 154 w 266"/>
                <a:gd name="T29" fmla="*/ 2 h 205"/>
                <a:gd name="T30" fmla="*/ 150 w 266"/>
                <a:gd name="T31" fmla="*/ 1 h 205"/>
                <a:gd name="T32" fmla="*/ 145 w 266"/>
                <a:gd name="T33" fmla="*/ 1 h 205"/>
                <a:gd name="T34" fmla="*/ 140 w 266"/>
                <a:gd name="T35" fmla="*/ 0 h 205"/>
                <a:gd name="T36" fmla="*/ 131 w 266"/>
                <a:gd name="T37" fmla="*/ 0 h 205"/>
                <a:gd name="T38" fmla="*/ 125 w 266"/>
                <a:gd name="T39" fmla="*/ 1 h 205"/>
                <a:gd name="T40" fmla="*/ 121 w 266"/>
                <a:gd name="T41" fmla="*/ 1 h 205"/>
                <a:gd name="T42" fmla="*/ 117 w 266"/>
                <a:gd name="T43" fmla="*/ 2 h 205"/>
                <a:gd name="T44" fmla="*/ 113 w 266"/>
                <a:gd name="T45" fmla="*/ 3 h 205"/>
                <a:gd name="T46" fmla="*/ 110 w 266"/>
                <a:gd name="T47" fmla="*/ 4 h 205"/>
                <a:gd name="T48" fmla="*/ 106 w 266"/>
                <a:gd name="T49" fmla="*/ 4 h 205"/>
                <a:gd name="T50" fmla="*/ 102 w 266"/>
                <a:gd name="T51" fmla="*/ 5 h 205"/>
                <a:gd name="T52" fmla="*/ 92 w 266"/>
                <a:gd name="T53" fmla="*/ 9 h 205"/>
                <a:gd name="T54" fmla="*/ 79 w 266"/>
                <a:gd name="T55" fmla="*/ 19 h 205"/>
                <a:gd name="T56" fmla="*/ 70 w 266"/>
                <a:gd name="T57" fmla="*/ 32 h 205"/>
                <a:gd name="T58" fmla="*/ 65 w 266"/>
                <a:gd name="T59" fmla="*/ 43 h 205"/>
                <a:gd name="T60" fmla="*/ 55 w 266"/>
                <a:gd name="T61" fmla="*/ 48 h 205"/>
                <a:gd name="T62" fmla="*/ 9 w 266"/>
                <a:gd name="T63" fmla="*/ 49 h 205"/>
                <a:gd name="T64" fmla="*/ 1 w 266"/>
                <a:gd name="T65" fmla="*/ 56 h 205"/>
                <a:gd name="T66" fmla="*/ 0 w 266"/>
                <a:gd name="T67" fmla="*/ 193 h 205"/>
                <a:gd name="T68" fmla="*/ 5 w 266"/>
                <a:gd name="T69" fmla="*/ 202 h 205"/>
                <a:gd name="T70" fmla="*/ 13 w 266"/>
                <a:gd name="T71" fmla="*/ 205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66" h="205">
                  <a:moveTo>
                    <a:pt x="13" y="205"/>
                  </a:moveTo>
                  <a:lnTo>
                    <a:pt x="253" y="205"/>
                  </a:lnTo>
                  <a:lnTo>
                    <a:pt x="258" y="204"/>
                  </a:lnTo>
                  <a:lnTo>
                    <a:pt x="263" y="202"/>
                  </a:lnTo>
                  <a:lnTo>
                    <a:pt x="265" y="198"/>
                  </a:lnTo>
                  <a:lnTo>
                    <a:pt x="266" y="193"/>
                  </a:lnTo>
                  <a:lnTo>
                    <a:pt x="266" y="60"/>
                  </a:lnTo>
                  <a:lnTo>
                    <a:pt x="265" y="56"/>
                  </a:lnTo>
                  <a:lnTo>
                    <a:pt x="263" y="52"/>
                  </a:lnTo>
                  <a:lnTo>
                    <a:pt x="258" y="49"/>
                  </a:lnTo>
                  <a:lnTo>
                    <a:pt x="253" y="48"/>
                  </a:lnTo>
                  <a:lnTo>
                    <a:pt x="217" y="48"/>
                  </a:lnTo>
                  <a:lnTo>
                    <a:pt x="207" y="48"/>
                  </a:lnTo>
                  <a:lnTo>
                    <a:pt x="205" y="43"/>
                  </a:lnTo>
                  <a:lnTo>
                    <a:pt x="203" y="38"/>
                  </a:lnTo>
                  <a:lnTo>
                    <a:pt x="200" y="32"/>
                  </a:lnTo>
                  <a:lnTo>
                    <a:pt x="197" y="26"/>
                  </a:lnTo>
                  <a:lnTo>
                    <a:pt x="192" y="19"/>
                  </a:lnTo>
                  <a:lnTo>
                    <a:pt x="186" y="14"/>
                  </a:lnTo>
                  <a:lnTo>
                    <a:pt x="178" y="9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6" y="4"/>
                  </a:lnTo>
                  <a:lnTo>
                    <a:pt x="163" y="4"/>
                  </a:lnTo>
                  <a:lnTo>
                    <a:pt x="162" y="4"/>
                  </a:lnTo>
                  <a:lnTo>
                    <a:pt x="161" y="4"/>
                  </a:lnTo>
                  <a:lnTo>
                    <a:pt x="158" y="3"/>
                  </a:lnTo>
                  <a:lnTo>
                    <a:pt x="155" y="2"/>
                  </a:lnTo>
                  <a:lnTo>
                    <a:pt x="154" y="2"/>
                  </a:lnTo>
                  <a:lnTo>
                    <a:pt x="153" y="1"/>
                  </a:lnTo>
                  <a:lnTo>
                    <a:pt x="150" y="1"/>
                  </a:lnTo>
                  <a:lnTo>
                    <a:pt x="147" y="1"/>
                  </a:lnTo>
                  <a:lnTo>
                    <a:pt x="145" y="1"/>
                  </a:lnTo>
                  <a:lnTo>
                    <a:pt x="144" y="1"/>
                  </a:lnTo>
                  <a:lnTo>
                    <a:pt x="140" y="0"/>
                  </a:lnTo>
                  <a:lnTo>
                    <a:pt x="135" y="0"/>
                  </a:lnTo>
                  <a:lnTo>
                    <a:pt x="131" y="0"/>
                  </a:lnTo>
                  <a:lnTo>
                    <a:pt x="126" y="1"/>
                  </a:lnTo>
                  <a:lnTo>
                    <a:pt x="125" y="1"/>
                  </a:lnTo>
                  <a:lnTo>
                    <a:pt x="124" y="1"/>
                  </a:lnTo>
                  <a:lnTo>
                    <a:pt x="121" y="1"/>
                  </a:lnTo>
                  <a:lnTo>
                    <a:pt x="118" y="1"/>
                  </a:lnTo>
                  <a:lnTo>
                    <a:pt x="117" y="2"/>
                  </a:lnTo>
                  <a:lnTo>
                    <a:pt x="116" y="2"/>
                  </a:lnTo>
                  <a:lnTo>
                    <a:pt x="113" y="3"/>
                  </a:lnTo>
                  <a:lnTo>
                    <a:pt x="110" y="4"/>
                  </a:lnTo>
                  <a:lnTo>
                    <a:pt x="110" y="4"/>
                  </a:lnTo>
                  <a:lnTo>
                    <a:pt x="109" y="4"/>
                  </a:lnTo>
                  <a:lnTo>
                    <a:pt x="106" y="4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1" y="5"/>
                  </a:lnTo>
                  <a:lnTo>
                    <a:pt x="92" y="9"/>
                  </a:lnTo>
                  <a:lnTo>
                    <a:pt x="85" y="14"/>
                  </a:lnTo>
                  <a:lnTo>
                    <a:pt x="79" y="19"/>
                  </a:lnTo>
                  <a:lnTo>
                    <a:pt x="74" y="26"/>
                  </a:lnTo>
                  <a:lnTo>
                    <a:pt x="70" y="32"/>
                  </a:lnTo>
                  <a:lnTo>
                    <a:pt x="67" y="38"/>
                  </a:lnTo>
                  <a:lnTo>
                    <a:pt x="65" y="43"/>
                  </a:lnTo>
                  <a:lnTo>
                    <a:pt x="64" y="48"/>
                  </a:lnTo>
                  <a:lnTo>
                    <a:pt x="55" y="48"/>
                  </a:lnTo>
                  <a:lnTo>
                    <a:pt x="13" y="48"/>
                  </a:lnTo>
                  <a:lnTo>
                    <a:pt x="9" y="49"/>
                  </a:lnTo>
                  <a:lnTo>
                    <a:pt x="5" y="52"/>
                  </a:lnTo>
                  <a:lnTo>
                    <a:pt x="1" y="56"/>
                  </a:lnTo>
                  <a:lnTo>
                    <a:pt x="0" y="60"/>
                  </a:lnTo>
                  <a:lnTo>
                    <a:pt x="0" y="193"/>
                  </a:lnTo>
                  <a:lnTo>
                    <a:pt x="1" y="198"/>
                  </a:lnTo>
                  <a:lnTo>
                    <a:pt x="5" y="202"/>
                  </a:lnTo>
                  <a:lnTo>
                    <a:pt x="9" y="204"/>
                  </a:lnTo>
                  <a:lnTo>
                    <a:pt x="13" y="20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43" name="Freeform 1164">
              <a:extLst>
                <a:ext uri="{FF2B5EF4-FFF2-40B4-BE49-F238E27FC236}">
                  <a16:creationId xmlns:a16="http://schemas.microsoft.com/office/drawing/2014/main" xmlns="" id="{796704C1-487B-43FB-8336-10F28D9A4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1425" y="2767013"/>
              <a:ext cx="34925" cy="34925"/>
            </a:xfrm>
            <a:custGeom>
              <a:avLst/>
              <a:gdLst>
                <a:gd name="T0" fmla="*/ 0 w 88"/>
                <a:gd name="T1" fmla="*/ 88 h 88"/>
                <a:gd name="T2" fmla="*/ 88 w 88"/>
                <a:gd name="T3" fmla="*/ 64 h 88"/>
                <a:gd name="T4" fmla="*/ 25 w 88"/>
                <a:gd name="T5" fmla="*/ 0 h 88"/>
                <a:gd name="T6" fmla="*/ 0 w 88"/>
                <a:gd name="T7" fmla="*/ 8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88">
                  <a:moveTo>
                    <a:pt x="0" y="88"/>
                  </a:moveTo>
                  <a:lnTo>
                    <a:pt x="88" y="64"/>
                  </a:lnTo>
                  <a:lnTo>
                    <a:pt x="25" y="0"/>
                  </a:lnTo>
                  <a:lnTo>
                    <a:pt x="0" y="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44" name="Freeform 1165">
              <a:extLst>
                <a:ext uri="{FF2B5EF4-FFF2-40B4-BE49-F238E27FC236}">
                  <a16:creationId xmlns:a16="http://schemas.microsoft.com/office/drawing/2014/main" xmlns="" id="{C8AE7332-B168-4839-9413-70CF47DC3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5713" y="2701925"/>
              <a:ext cx="87313" cy="85725"/>
            </a:xfrm>
            <a:custGeom>
              <a:avLst/>
              <a:gdLst>
                <a:gd name="T0" fmla="*/ 0 w 218"/>
                <a:gd name="T1" fmla="*/ 145 h 218"/>
                <a:gd name="T2" fmla="*/ 73 w 218"/>
                <a:gd name="T3" fmla="*/ 218 h 218"/>
                <a:gd name="T4" fmla="*/ 218 w 218"/>
                <a:gd name="T5" fmla="*/ 74 h 218"/>
                <a:gd name="T6" fmla="*/ 144 w 218"/>
                <a:gd name="T7" fmla="*/ 0 h 218"/>
                <a:gd name="T8" fmla="*/ 0 w 218"/>
                <a:gd name="T9" fmla="*/ 145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8" h="218">
                  <a:moveTo>
                    <a:pt x="0" y="145"/>
                  </a:moveTo>
                  <a:lnTo>
                    <a:pt x="73" y="218"/>
                  </a:lnTo>
                  <a:lnTo>
                    <a:pt x="218" y="74"/>
                  </a:lnTo>
                  <a:lnTo>
                    <a:pt x="144" y="0"/>
                  </a:lnTo>
                  <a:lnTo>
                    <a:pt x="0" y="14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45" name="Freeform 1166">
              <a:extLst>
                <a:ext uri="{FF2B5EF4-FFF2-40B4-BE49-F238E27FC236}">
                  <a16:creationId xmlns:a16="http://schemas.microsoft.com/office/drawing/2014/main" xmlns="" id="{A26445E2-D268-4050-86CC-6EB1E5803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0800" y="2674938"/>
              <a:ext cx="49213" cy="49213"/>
            </a:xfrm>
            <a:custGeom>
              <a:avLst/>
              <a:gdLst>
                <a:gd name="T0" fmla="*/ 50 w 123"/>
                <a:gd name="T1" fmla="*/ 0 h 123"/>
                <a:gd name="T2" fmla="*/ 0 w 123"/>
                <a:gd name="T3" fmla="*/ 50 h 123"/>
                <a:gd name="T4" fmla="*/ 73 w 123"/>
                <a:gd name="T5" fmla="*/ 123 h 123"/>
                <a:gd name="T6" fmla="*/ 123 w 123"/>
                <a:gd name="T7" fmla="*/ 73 h 123"/>
                <a:gd name="T8" fmla="*/ 50 w 123"/>
                <a:gd name="T9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3" h="123">
                  <a:moveTo>
                    <a:pt x="50" y="0"/>
                  </a:moveTo>
                  <a:lnTo>
                    <a:pt x="0" y="50"/>
                  </a:lnTo>
                  <a:lnTo>
                    <a:pt x="73" y="123"/>
                  </a:lnTo>
                  <a:lnTo>
                    <a:pt x="123" y="73"/>
                  </a:lnTo>
                  <a:lnTo>
                    <a:pt x="5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46" name="Freeform 1167">
              <a:extLst>
                <a:ext uri="{FF2B5EF4-FFF2-40B4-BE49-F238E27FC236}">
                  <a16:creationId xmlns:a16="http://schemas.microsoft.com/office/drawing/2014/main" xmlns="" id="{4316318C-71C4-4159-B0E7-B80F0216B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51125"/>
              <a:ext cx="69850" cy="9525"/>
            </a:xfrm>
            <a:custGeom>
              <a:avLst/>
              <a:gdLst>
                <a:gd name="T0" fmla="*/ 164 w 176"/>
                <a:gd name="T1" fmla="*/ 0 h 23"/>
                <a:gd name="T2" fmla="*/ 12 w 176"/>
                <a:gd name="T3" fmla="*/ 0 h 23"/>
                <a:gd name="T4" fmla="*/ 7 w 176"/>
                <a:gd name="T5" fmla="*/ 1 h 23"/>
                <a:gd name="T6" fmla="*/ 4 w 176"/>
                <a:gd name="T7" fmla="*/ 3 h 23"/>
                <a:gd name="T8" fmla="*/ 1 w 176"/>
                <a:gd name="T9" fmla="*/ 7 h 23"/>
                <a:gd name="T10" fmla="*/ 0 w 176"/>
                <a:gd name="T11" fmla="*/ 12 h 23"/>
                <a:gd name="T12" fmla="*/ 1 w 176"/>
                <a:gd name="T13" fmla="*/ 16 h 23"/>
                <a:gd name="T14" fmla="*/ 4 w 176"/>
                <a:gd name="T15" fmla="*/ 20 h 23"/>
                <a:gd name="T16" fmla="*/ 7 w 176"/>
                <a:gd name="T17" fmla="*/ 23 h 23"/>
                <a:gd name="T18" fmla="*/ 12 w 176"/>
                <a:gd name="T19" fmla="*/ 23 h 23"/>
                <a:gd name="T20" fmla="*/ 164 w 176"/>
                <a:gd name="T21" fmla="*/ 23 h 23"/>
                <a:gd name="T22" fmla="*/ 168 w 176"/>
                <a:gd name="T23" fmla="*/ 23 h 23"/>
                <a:gd name="T24" fmla="*/ 172 w 176"/>
                <a:gd name="T25" fmla="*/ 20 h 23"/>
                <a:gd name="T26" fmla="*/ 175 w 176"/>
                <a:gd name="T27" fmla="*/ 16 h 23"/>
                <a:gd name="T28" fmla="*/ 176 w 176"/>
                <a:gd name="T29" fmla="*/ 12 h 23"/>
                <a:gd name="T30" fmla="*/ 175 w 176"/>
                <a:gd name="T31" fmla="*/ 7 h 23"/>
                <a:gd name="T32" fmla="*/ 172 w 176"/>
                <a:gd name="T33" fmla="*/ 3 h 23"/>
                <a:gd name="T34" fmla="*/ 168 w 176"/>
                <a:gd name="T35" fmla="*/ 1 h 23"/>
                <a:gd name="T36" fmla="*/ 164 w 176"/>
                <a:gd name="T3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3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3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47" name="Freeform 1168">
              <a:extLst>
                <a:ext uri="{FF2B5EF4-FFF2-40B4-BE49-F238E27FC236}">
                  <a16:creationId xmlns:a16="http://schemas.microsoft.com/office/drawing/2014/main" xmlns="" id="{527DBA08-4A05-4BCA-B844-A187DF7ED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79700"/>
              <a:ext cx="69850" cy="9525"/>
            </a:xfrm>
            <a:custGeom>
              <a:avLst/>
              <a:gdLst>
                <a:gd name="T0" fmla="*/ 176 w 176"/>
                <a:gd name="T1" fmla="*/ 11 h 23"/>
                <a:gd name="T2" fmla="*/ 175 w 176"/>
                <a:gd name="T3" fmla="*/ 7 h 23"/>
                <a:gd name="T4" fmla="*/ 172 w 176"/>
                <a:gd name="T5" fmla="*/ 3 h 23"/>
                <a:gd name="T6" fmla="*/ 168 w 176"/>
                <a:gd name="T7" fmla="*/ 1 h 23"/>
                <a:gd name="T8" fmla="*/ 164 w 176"/>
                <a:gd name="T9" fmla="*/ 0 h 23"/>
                <a:gd name="T10" fmla="*/ 12 w 176"/>
                <a:gd name="T11" fmla="*/ 0 h 23"/>
                <a:gd name="T12" fmla="*/ 7 w 176"/>
                <a:gd name="T13" fmla="*/ 1 h 23"/>
                <a:gd name="T14" fmla="*/ 4 w 176"/>
                <a:gd name="T15" fmla="*/ 3 h 23"/>
                <a:gd name="T16" fmla="*/ 1 w 176"/>
                <a:gd name="T17" fmla="*/ 7 h 23"/>
                <a:gd name="T18" fmla="*/ 0 w 176"/>
                <a:gd name="T19" fmla="*/ 11 h 23"/>
                <a:gd name="T20" fmla="*/ 1 w 176"/>
                <a:gd name="T21" fmla="*/ 16 h 23"/>
                <a:gd name="T22" fmla="*/ 4 w 176"/>
                <a:gd name="T23" fmla="*/ 20 h 23"/>
                <a:gd name="T24" fmla="*/ 7 w 176"/>
                <a:gd name="T25" fmla="*/ 22 h 23"/>
                <a:gd name="T26" fmla="*/ 12 w 176"/>
                <a:gd name="T27" fmla="*/ 23 h 23"/>
                <a:gd name="T28" fmla="*/ 164 w 176"/>
                <a:gd name="T29" fmla="*/ 23 h 23"/>
                <a:gd name="T30" fmla="*/ 168 w 176"/>
                <a:gd name="T31" fmla="*/ 22 h 23"/>
                <a:gd name="T32" fmla="*/ 172 w 176"/>
                <a:gd name="T33" fmla="*/ 20 h 23"/>
                <a:gd name="T34" fmla="*/ 175 w 176"/>
                <a:gd name="T35" fmla="*/ 16 h 23"/>
                <a:gd name="T36" fmla="*/ 176 w 176"/>
                <a:gd name="T37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76" y="11"/>
                  </a:move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2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2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48" name="Freeform 1169">
              <a:extLst>
                <a:ext uri="{FF2B5EF4-FFF2-40B4-BE49-F238E27FC236}">
                  <a16:creationId xmlns:a16="http://schemas.microsoft.com/office/drawing/2014/main" xmlns="" id="{4C89D2D4-8C61-4BC8-9EBB-1CC3995E9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708275"/>
              <a:ext cx="46038" cy="9525"/>
            </a:xfrm>
            <a:custGeom>
              <a:avLst/>
              <a:gdLst>
                <a:gd name="T0" fmla="*/ 12 w 115"/>
                <a:gd name="T1" fmla="*/ 0 h 24"/>
                <a:gd name="T2" fmla="*/ 7 w 115"/>
                <a:gd name="T3" fmla="*/ 1 h 24"/>
                <a:gd name="T4" fmla="*/ 4 w 115"/>
                <a:gd name="T5" fmla="*/ 3 h 24"/>
                <a:gd name="T6" fmla="*/ 1 w 115"/>
                <a:gd name="T7" fmla="*/ 8 h 24"/>
                <a:gd name="T8" fmla="*/ 0 w 115"/>
                <a:gd name="T9" fmla="*/ 12 h 24"/>
                <a:gd name="T10" fmla="*/ 1 w 115"/>
                <a:gd name="T11" fmla="*/ 17 h 24"/>
                <a:gd name="T12" fmla="*/ 4 w 115"/>
                <a:gd name="T13" fmla="*/ 21 h 24"/>
                <a:gd name="T14" fmla="*/ 7 w 115"/>
                <a:gd name="T15" fmla="*/ 23 h 24"/>
                <a:gd name="T16" fmla="*/ 12 w 115"/>
                <a:gd name="T17" fmla="*/ 24 h 24"/>
                <a:gd name="T18" fmla="*/ 103 w 115"/>
                <a:gd name="T19" fmla="*/ 24 h 24"/>
                <a:gd name="T20" fmla="*/ 108 w 115"/>
                <a:gd name="T21" fmla="*/ 23 h 24"/>
                <a:gd name="T22" fmla="*/ 112 w 115"/>
                <a:gd name="T23" fmla="*/ 21 h 24"/>
                <a:gd name="T24" fmla="*/ 114 w 115"/>
                <a:gd name="T25" fmla="*/ 17 h 24"/>
                <a:gd name="T26" fmla="*/ 115 w 115"/>
                <a:gd name="T27" fmla="*/ 12 h 24"/>
                <a:gd name="T28" fmla="*/ 114 w 115"/>
                <a:gd name="T29" fmla="*/ 8 h 24"/>
                <a:gd name="T30" fmla="*/ 112 w 115"/>
                <a:gd name="T31" fmla="*/ 3 h 24"/>
                <a:gd name="T32" fmla="*/ 108 w 115"/>
                <a:gd name="T33" fmla="*/ 1 h 24"/>
                <a:gd name="T34" fmla="*/ 103 w 115"/>
                <a:gd name="T35" fmla="*/ 0 h 24"/>
                <a:gd name="T36" fmla="*/ 12 w 115"/>
                <a:gd name="T3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5" h="24">
                  <a:moveTo>
                    <a:pt x="12" y="0"/>
                  </a:moveTo>
                  <a:lnTo>
                    <a:pt x="7" y="1"/>
                  </a:lnTo>
                  <a:lnTo>
                    <a:pt x="4" y="3"/>
                  </a:lnTo>
                  <a:lnTo>
                    <a:pt x="1" y="8"/>
                  </a:lnTo>
                  <a:lnTo>
                    <a:pt x="0" y="12"/>
                  </a:lnTo>
                  <a:lnTo>
                    <a:pt x="1" y="17"/>
                  </a:lnTo>
                  <a:lnTo>
                    <a:pt x="4" y="21"/>
                  </a:lnTo>
                  <a:lnTo>
                    <a:pt x="7" y="23"/>
                  </a:lnTo>
                  <a:lnTo>
                    <a:pt x="12" y="24"/>
                  </a:lnTo>
                  <a:lnTo>
                    <a:pt x="103" y="24"/>
                  </a:lnTo>
                  <a:lnTo>
                    <a:pt x="108" y="23"/>
                  </a:lnTo>
                  <a:lnTo>
                    <a:pt x="112" y="21"/>
                  </a:lnTo>
                  <a:lnTo>
                    <a:pt x="114" y="17"/>
                  </a:lnTo>
                  <a:lnTo>
                    <a:pt x="115" y="12"/>
                  </a:lnTo>
                  <a:lnTo>
                    <a:pt x="114" y="8"/>
                  </a:lnTo>
                  <a:lnTo>
                    <a:pt x="112" y="3"/>
                  </a:lnTo>
                  <a:lnTo>
                    <a:pt x="108" y="1"/>
                  </a:lnTo>
                  <a:lnTo>
                    <a:pt x="103" y="0"/>
                  </a:lnTo>
                  <a:lnTo>
                    <a:pt x="1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</p:grpSp>
      <p:sp>
        <p:nvSpPr>
          <p:cNvPr id="49" name="Oval 15">
            <a:extLst>
              <a:ext uri="{FF2B5EF4-FFF2-40B4-BE49-F238E27FC236}">
                <a16:creationId xmlns:a16="http://schemas.microsoft.com/office/drawing/2014/main" xmlns="" id="{BDB611C0-188C-4800-8C8D-7405100DC7C7}"/>
              </a:ext>
            </a:extLst>
          </p:cNvPr>
          <p:cNvSpPr/>
          <p:nvPr/>
        </p:nvSpPr>
        <p:spPr>
          <a:xfrm>
            <a:off x="8143107" y="417821"/>
            <a:ext cx="124037" cy="107451"/>
          </a:xfrm>
          <a:prstGeom prst="ellipse">
            <a:avLst/>
          </a:prstGeom>
          <a:solidFill>
            <a:srgbClr val="769BC9">
              <a:lumMod val="50000"/>
            </a:srgbClr>
          </a:solidFill>
          <a:ln w="38100" cap="flat" cmpd="sng" algn="ctr">
            <a:solidFill>
              <a:sysClr val="window" lastClr="FFFFFF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algn="ctr" defTabSz="914400">
              <a:defRPr/>
            </a:pPr>
            <a:endParaRPr lang="en-US" kern="0" smtClean="0">
              <a:solidFill>
                <a:prstClr val="white"/>
              </a:solidFill>
              <a:latin typeface="Calibri Light"/>
            </a:endParaRPr>
          </a:p>
        </p:txBody>
      </p:sp>
      <p:sp>
        <p:nvSpPr>
          <p:cNvPr id="50" name="TextBox 49"/>
          <p:cNvSpPr txBox="1"/>
          <p:nvPr/>
        </p:nvSpPr>
        <p:spPr>
          <a:xfrm>
            <a:off x="7770697" y="117116"/>
            <a:ext cx="148886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912510"/>
            <a:r>
              <a:rPr lang="ru-RU" sz="1600" b="1" dirty="0">
                <a:solidFill>
                  <a:prstClr val="white"/>
                </a:solidFill>
              </a:rPr>
              <a:t>м</a:t>
            </a:r>
            <a:r>
              <a:rPr lang="ru-RU" sz="1600" b="1" dirty="0" smtClean="0">
                <a:solidFill>
                  <a:prstClr val="white"/>
                </a:solidFill>
              </a:rPr>
              <a:t>лн рублей</a:t>
            </a:r>
            <a:endParaRPr lang="ru-RU" sz="1600" b="1" dirty="0">
              <a:solidFill>
                <a:prstClr val="white"/>
              </a:solidFill>
            </a:endParaRPr>
          </a:p>
        </p:txBody>
      </p:sp>
      <p:sp>
        <p:nvSpPr>
          <p:cNvPr id="17" name="Прямоугольник 16"/>
          <p:cNvSpPr/>
          <p:nvPr/>
        </p:nvSpPr>
        <p:spPr>
          <a:xfrm>
            <a:off x="5868144" y="953855"/>
            <a:ext cx="2808312" cy="537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912510" fontAlgn="base">
              <a:spcBef>
                <a:spcPct val="0"/>
              </a:spcBef>
              <a:spcAft>
                <a:spcPct val="0"/>
              </a:spcAft>
            </a:pPr>
            <a:endParaRPr lang="ru-RU" b="1" dirty="0">
              <a:solidFill>
                <a:prstClr val="black"/>
              </a:solidFill>
              <a:effectLst>
                <a:glow rad="101600">
                  <a:prstClr val="white">
                    <a:alpha val="60000"/>
                  </a:prstClr>
                </a:glow>
              </a:effectLst>
            </a:endParaRPr>
          </a:p>
        </p:txBody>
      </p:sp>
      <p:sp>
        <p:nvSpPr>
          <p:cNvPr id="31" name="Прямоугольник 30"/>
          <p:cNvSpPr/>
          <p:nvPr/>
        </p:nvSpPr>
        <p:spPr>
          <a:xfrm>
            <a:off x="-1940885" y="745688"/>
            <a:ext cx="11953328" cy="95410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912510" fontAlgn="base">
              <a:spcBef>
                <a:spcPct val="0"/>
              </a:spcBef>
              <a:spcAft>
                <a:spcPct val="0"/>
              </a:spcAft>
            </a:pPr>
            <a:r>
              <a:rPr lang="ru-RU" sz="2800" b="1" dirty="0" smtClean="0">
                <a:solidFill>
                  <a:prstClr val="black"/>
                </a:solidFill>
                <a:effectLst>
                  <a:glow rad="101600">
                    <a:prstClr val="white">
                      <a:alpha val="60000"/>
                    </a:prstClr>
                  </a:glow>
                </a:effectLst>
              </a:rPr>
              <a:t>          Безопасные и качественные</a:t>
            </a:r>
          </a:p>
          <a:p>
            <a:pPr algn="ctr" defTabSz="912510" fontAlgn="base">
              <a:spcBef>
                <a:spcPct val="0"/>
              </a:spcBef>
              <a:spcAft>
                <a:spcPct val="0"/>
              </a:spcAft>
            </a:pPr>
            <a:r>
              <a:rPr lang="ru-RU" sz="2800" b="1" dirty="0" smtClean="0">
                <a:solidFill>
                  <a:prstClr val="black"/>
                </a:solidFill>
                <a:effectLst>
                  <a:glow rad="101600">
                    <a:prstClr val="white">
                      <a:alpha val="60000"/>
                    </a:prstClr>
                  </a:glow>
                </a:effectLst>
              </a:rPr>
              <a:t>              дороги</a:t>
            </a:r>
            <a:endParaRPr lang="ru-RU" sz="2800" b="1" dirty="0">
              <a:solidFill>
                <a:prstClr val="black"/>
              </a:solidFill>
              <a:effectLst>
                <a:glow rad="101600">
                  <a:prstClr val="white">
                    <a:alpha val="60000"/>
                  </a:prstClr>
                </a:glow>
              </a:effectLst>
            </a:endParaRPr>
          </a:p>
        </p:txBody>
      </p:sp>
      <p:sp>
        <p:nvSpPr>
          <p:cNvPr id="33" name="Прямоугольник 32"/>
          <p:cNvSpPr/>
          <p:nvPr/>
        </p:nvSpPr>
        <p:spPr>
          <a:xfrm>
            <a:off x="1" y="1837700"/>
            <a:ext cx="4139952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914400">
              <a:spcBef>
                <a:spcPct val="0"/>
              </a:spcBef>
            </a:pPr>
            <a:endParaRPr lang="ru-RU" altLang="ru-RU" b="1" i="1" dirty="0" smtClean="0">
              <a:solidFill>
                <a:srgbClr val="C00000"/>
              </a:solidFill>
              <a:cs typeface="Arial" charset="0"/>
            </a:endParaRPr>
          </a:p>
          <a:p>
            <a:pPr algn="ctr" defTabSz="914400">
              <a:spcBef>
                <a:spcPct val="0"/>
              </a:spcBef>
            </a:pPr>
            <a:endParaRPr lang="ru-RU" altLang="ru-RU" b="1" i="1" dirty="0">
              <a:solidFill>
                <a:srgbClr val="C00000"/>
              </a:solidFill>
              <a:cs typeface="Arial" charset="0"/>
            </a:endParaRPr>
          </a:p>
        </p:txBody>
      </p:sp>
      <p:graphicFrame>
        <p:nvGraphicFramePr>
          <p:cNvPr id="4" name="Таблица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47708831"/>
              </p:ext>
            </p:extLst>
          </p:nvPr>
        </p:nvGraphicFramePr>
        <p:xfrm>
          <a:off x="354929" y="2061861"/>
          <a:ext cx="4799458" cy="844340"/>
        </p:xfrm>
        <a:graphic>
          <a:graphicData uri="http://schemas.openxmlformats.org/drawingml/2006/table">
            <a:tbl>
              <a:tblPr/>
              <a:tblGrid>
                <a:gridCol w="1631106"/>
                <a:gridCol w="1584176"/>
                <a:gridCol w="1584176"/>
              </a:tblGrid>
              <a:tr h="457434"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2025 год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2026 </a:t>
                      </a:r>
                      <a:r>
                        <a:rPr kumimoji="0" lang="ru-RU" altLang="ru-RU" sz="12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год </a:t>
                      </a: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2027 год  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CC99">
                        <a:alpha val="62000"/>
                      </a:srgbClr>
                    </a:solidFill>
                  </a:tcPr>
                </a:tc>
              </a:tr>
              <a:tr h="386906"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Calibri" pitchFamily="34" charset="0"/>
                        </a:rPr>
                        <a:t>303,0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Calibri" pitchFamily="34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Calibri" pitchFamily="34" charset="0"/>
                        </a:rPr>
                        <a:t>303,0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Calibri" pitchFamily="34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2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Calibri" pitchFamily="34" charset="0"/>
                        </a:rPr>
                        <a:t>303,0</a:t>
                      </a:r>
                      <a:endParaRPr kumimoji="0" lang="ru-RU" altLang="ru-RU" sz="12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Calibri" pitchFamily="34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00">
                        <a:alpha val="50000"/>
                      </a:srgbClr>
                    </a:solidFill>
                  </a:tcPr>
                </a:tc>
              </a:tr>
            </a:tbl>
          </a:graphicData>
        </a:graphic>
      </p:graphicFrame>
      <p:pic>
        <p:nvPicPr>
          <p:cNvPr id="10" name="Рисунок 9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23528" y="1011391"/>
            <a:ext cx="1480832" cy="963757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sp>
        <p:nvSpPr>
          <p:cNvPr id="2" name="Прямоугольник 1"/>
          <p:cNvSpPr/>
          <p:nvPr/>
        </p:nvSpPr>
        <p:spPr>
          <a:xfrm>
            <a:off x="5375236" y="1899255"/>
            <a:ext cx="3691853" cy="1169551"/>
          </a:xfrm>
          <a:prstGeom prst="rect">
            <a:avLst/>
          </a:prstGeom>
        </p:spPr>
        <p:style>
          <a:lnRef idx="1">
            <a:schemeClr val="accent2"/>
          </a:lnRef>
          <a:fillRef idx="2">
            <a:schemeClr val="accent2"/>
          </a:fillRef>
          <a:effectRef idx="1">
            <a:schemeClr val="accent2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r>
              <a:rPr lang="ru-RU" sz="14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Предусмотрено на </a:t>
            </a:r>
            <a:r>
              <a:rPr lang="ru-RU" sz="1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ремонт  8-и дорог </a:t>
            </a:r>
            <a:r>
              <a:rPr lang="ru-RU" sz="14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протяжённостью </a:t>
            </a:r>
            <a:r>
              <a:rPr lang="ru-RU" sz="1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8,49 километра </a:t>
            </a:r>
            <a:r>
              <a:rPr lang="ru-RU" sz="14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в сумме 303 млн. рублей,  из них  300 млн. рублей  за счёт </a:t>
            </a:r>
            <a:r>
              <a:rPr lang="ru-RU" sz="1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межбюджетных трансфертов  и 3 </a:t>
            </a:r>
            <a:r>
              <a:rPr lang="ru-RU" sz="14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млн. </a:t>
            </a:r>
            <a:r>
              <a:rPr lang="ru-RU" sz="1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рублей за </a:t>
            </a:r>
            <a:r>
              <a:rPr lang="ru-RU" sz="14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счёт </a:t>
            </a:r>
            <a:r>
              <a:rPr lang="ru-RU" sz="1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средств местного </a:t>
            </a:r>
            <a:r>
              <a:rPr lang="ru-RU" sz="14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бюджета</a:t>
            </a:r>
            <a:endParaRPr lang="ru-RU" sz="14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1026" name="Picture 2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40442" y="3095410"/>
            <a:ext cx="3682585" cy="1987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027" name="Picture 3"/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60960" y="3067128"/>
            <a:ext cx="3347765" cy="212059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2076529151"/>
      </p:ext>
    </p:extLst>
  </p:cSld>
  <p:clrMapOvr>
    <a:masterClrMapping/>
  </p:clrMapOvr>
  <p:transition spd="slow">
    <p:randomBar dir="vert"/>
  </p:transition>
  <p:timing>
    <p:tnLst>
      <p:par>
        <p:cTn id="1" dur="indefinite" restart="never" nodeType="tmRoot"/>
      </p:par>
    </p:tn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alphaModFix amt="88000"/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reeform 39"/>
          <p:cNvSpPr>
            <a:spLocks noEditPoints="1"/>
          </p:cNvSpPr>
          <p:nvPr/>
        </p:nvSpPr>
        <p:spPr bwMode="auto">
          <a:xfrm>
            <a:off x="740442" y="-73028"/>
            <a:ext cx="6480721" cy="996371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>
            <a:noFill/>
          </a:ln>
        </p:spPr>
        <p:txBody>
          <a:bodyPr vert="horz" wrap="square" lIns="91324" tIns="45662" rIns="91324" bIns="45662" numCol="1" anchor="t" anchorCtr="0" compatLnSpc="1">
            <a:prstTxWarp prst="textNoShape">
              <a:avLst/>
            </a:prstTxWarp>
          </a:bodyPr>
          <a:lstStyle/>
          <a:p>
            <a:pPr defTabSz="913095">
              <a:defRPr/>
            </a:pPr>
            <a:endParaRPr lang="en-US" kern="0">
              <a:solidFill>
                <a:srgbClr val="4472C4">
                  <a:lumMod val="75000"/>
                </a:srgbClr>
              </a:solidFill>
            </a:endParaRPr>
          </a:p>
        </p:txBody>
      </p:sp>
      <p:sp>
        <p:nvSpPr>
          <p:cNvPr id="7" name="Прямоугольник 6"/>
          <p:cNvSpPr/>
          <p:nvPr/>
        </p:nvSpPr>
        <p:spPr>
          <a:xfrm>
            <a:off x="899592" y="204040"/>
            <a:ext cx="6480720" cy="707769"/>
          </a:xfrm>
          <a:prstGeom prst="rect">
            <a:avLst/>
          </a:prstGeom>
        </p:spPr>
        <p:txBody>
          <a:bodyPr wrap="square" lIns="91324" tIns="45662" rIns="91324" bIns="45662">
            <a:spAutoFit/>
          </a:bodyPr>
          <a:lstStyle/>
          <a:p>
            <a:pPr algn="ctr" defTabSz="913095">
              <a:spcBef>
                <a:spcPct val="0"/>
              </a:spcBef>
              <a:defRPr/>
            </a:pPr>
            <a:r>
              <a:rPr lang="ru-RU" altLang="ru-RU" sz="2000" b="1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cs typeface="Raleway" panose="020B0604020202020204" charset="0"/>
              </a:rPr>
              <a:t>ВВОД В ЭКСПЛУАТАЦИЮ ЖИЛЫХ ПОМЕЩЕНИЙ ОБЩЕЙ ПЛОЩАДИ (ТЫС. </a:t>
            </a:r>
            <a:r>
              <a:rPr lang="ru-RU" altLang="ru-RU" sz="2000" b="1" dirty="0" smtClean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cs typeface="Raleway" panose="020B0604020202020204" charset="0"/>
              </a:rPr>
              <a:t>КМ²)</a:t>
            </a:r>
            <a:endParaRPr lang="ru-RU" altLang="ru-RU" sz="2000" b="1" dirty="0">
              <a:solidFill>
                <a:srgbClr val="FFFF00"/>
              </a:solidFill>
              <a:effectLst>
                <a:glow rad="127000">
                  <a:prstClr val="black"/>
                </a:glow>
              </a:effectLst>
              <a:cs typeface="Raleway" panose="020B0604020202020204" charset="0"/>
            </a:endParaRPr>
          </a:p>
        </p:txBody>
      </p:sp>
      <p:sp>
        <p:nvSpPr>
          <p:cNvPr id="38" name="Arrow: Chevron 3">
            <a:extLst>
              <a:ext uri="{FF2B5EF4-FFF2-40B4-BE49-F238E27FC236}">
                <a16:creationId xmlns:a16="http://schemas.microsoft.com/office/drawing/2014/main" xmlns="" id="{B74DCDE5-F6FF-490A-B8D2-396498CA034B}"/>
              </a:ext>
            </a:extLst>
          </p:cNvPr>
          <p:cNvSpPr/>
          <p:nvPr/>
        </p:nvSpPr>
        <p:spPr>
          <a:xfrm>
            <a:off x="7308304" y="101240"/>
            <a:ext cx="1799848" cy="370307"/>
          </a:xfrm>
          <a:prstGeom prst="chevron">
            <a:avLst/>
          </a:prstGeom>
          <a:solidFill>
            <a:srgbClr val="769BC9">
              <a:lumMod val="50000"/>
              <a:alpha val="70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algn="ctr" defTabSz="914400">
              <a:defRPr/>
            </a:pPr>
            <a:endParaRPr lang="en-US" kern="0" smtClean="0">
              <a:solidFill>
                <a:prstClr val="black"/>
              </a:solidFill>
              <a:latin typeface="Calibri Light"/>
            </a:endParaRPr>
          </a:p>
        </p:txBody>
      </p:sp>
      <p:grpSp>
        <p:nvGrpSpPr>
          <p:cNvPr id="39" name="Group 57">
            <a:extLst>
              <a:ext uri="{FF2B5EF4-FFF2-40B4-BE49-F238E27FC236}">
                <a16:creationId xmlns:a16="http://schemas.microsoft.com/office/drawing/2014/main" xmlns="" id="{EE4EA1F8-2E82-4BD3-8FEE-7C36ADF445AB}"/>
              </a:ext>
            </a:extLst>
          </p:cNvPr>
          <p:cNvGrpSpPr/>
          <p:nvPr/>
        </p:nvGrpSpPr>
        <p:grpSpPr>
          <a:xfrm>
            <a:off x="7515457" y="168511"/>
            <a:ext cx="260508" cy="245975"/>
            <a:chOff x="4892675" y="2516188"/>
            <a:chExt cx="287338" cy="285750"/>
          </a:xfrm>
          <a:solidFill>
            <a:sysClr val="window" lastClr="FFFFFF"/>
          </a:solidFill>
        </p:grpSpPr>
        <p:sp>
          <p:nvSpPr>
            <p:cNvPr id="40" name="Freeform 1161">
              <a:extLst>
                <a:ext uri="{FF2B5EF4-FFF2-40B4-BE49-F238E27FC236}">
                  <a16:creationId xmlns:a16="http://schemas.microsoft.com/office/drawing/2014/main" xmlns="" id="{DECD2C4C-30A1-4095-BAEF-0291C42CC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675" y="2554288"/>
              <a:ext cx="200025" cy="220663"/>
            </a:xfrm>
            <a:custGeom>
              <a:avLst/>
              <a:gdLst>
                <a:gd name="T0" fmla="*/ 411 w 506"/>
                <a:gd name="T1" fmla="*/ 506 h 554"/>
                <a:gd name="T2" fmla="*/ 506 w 506"/>
                <a:gd name="T3" fmla="*/ 410 h 554"/>
                <a:gd name="T4" fmla="*/ 506 w 506"/>
                <a:gd name="T5" fmla="*/ 11 h 554"/>
                <a:gd name="T6" fmla="*/ 505 w 506"/>
                <a:gd name="T7" fmla="*/ 7 h 554"/>
                <a:gd name="T8" fmla="*/ 503 w 506"/>
                <a:gd name="T9" fmla="*/ 3 h 554"/>
                <a:gd name="T10" fmla="*/ 499 w 506"/>
                <a:gd name="T11" fmla="*/ 1 h 554"/>
                <a:gd name="T12" fmla="*/ 494 w 506"/>
                <a:gd name="T13" fmla="*/ 0 h 554"/>
                <a:gd name="T14" fmla="*/ 410 w 506"/>
                <a:gd name="T15" fmla="*/ 0 h 554"/>
                <a:gd name="T16" fmla="*/ 410 w 506"/>
                <a:gd name="T17" fmla="*/ 71 h 554"/>
                <a:gd name="T18" fmla="*/ 434 w 506"/>
                <a:gd name="T19" fmla="*/ 71 h 554"/>
                <a:gd name="T20" fmla="*/ 434 w 506"/>
                <a:gd name="T21" fmla="*/ 481 h 554"/>
                <a:gd name="T22" fmla="*/ 73 w 506"/>
                <a:gd name="T23" fmla="*/ 481 h 554"/>
                <a:gd name="T24" fmla="*/ 73 w 506"/>
                <a:gd name="T25" fmla="*/ 71 h 554"/>
                <a:gd name="T26" fmla="*/ 97 w 506"/>
                <a:gd name="T27" fmla="*/ 71 h 554"/>
                <a:gd name="T28" fmla="*/ 97 w 506"/>
                <a:gd name="T29" fmla="*/ 0 h 554"/>
                <a:gd name="T30" fmla="*/ 12 w 506"/>
                <a:gd name="T31" fmla="*/ 0 h 554"/>
                <a:gd name="T32" fmla="*/ 7 w 506"/>
                <a:gd name="T33" fmla="*/ 1 h 554"/>
                <a:gd name="T34" fmla="*/ 4 w 506"/>
                <a:gd name="T35" fmla="*/ 3 h 554"/>
                <a:gd name="T36" fmla="*/ 1 w 506"/>
                <a:gd name="T37" fmla="*/ 7 h 554"/>
                <a:gd name="T38" fmla="*/ 0 w 506"/>
                <a:gd name="T39" fmla="*/ 11 h 554"/>
                <a:gd name="T40" fmla="*/ 0 w 506"/>
                <a:gd name="T41" fmla="*/ 494 h 554"/>
                <a:gd name="T42" fmla="*/ 0 w 506"/>
                <a:gd name="T43" fmla="*/ 501 h 554"/>
                <a:gd name="T44" fmla="*/ 1 w 506"/>
                <a:gd name="T45" fmla="*/ 508 h 554"/>
                <a:gd name="T46" fmla="*/ 2 w 506"/>
                <a:gd name="T47" fmla="*/ 514 h 554"/>
                <a:gd name="T48" fmla="*/ 4 w 506"/>
                <a:gd name="T49" fmla="*/ 520 h 554"/>
                <a:gd name="T50" fmla="*/ 6 w 506"/>
                <a:gd name="T51" fmla="*/ 525 h 554"/>
                <a:gd name="T52" fmla="*/ 9 w 506"/>
                <a:gd name="T53" fmla="*/ 530 h 554"/>
                <a:gd name="T54" fmla="*/ 12 w 506"/>
                <a:gd name="T55" fmla="*/ 534 h 554"/>
                <a:gd name="T56" fmla="*/ 15 w 506"/>
                <a:gd name="T57" fmla="*/ 538 h 554"/>
                <a:gd name="T58" fmla="*/ 20 w 506"/>
                <a:gd name="T59" fmla="*/ 542 h 554"/>
                <a:gd name="T60" fmla="*/ 24 w 506"/>
                <a:gd name="T61" fmla="*/ 546 h 554"/>
                <a:gd name="T62" fmla="*/ 29 w 506"/>
                <a:gd name="T63" fmla="*/ 548 h 554"/>
                <a:gd name="T64" fmla="*/ 35 w 506"/>
                <a:gd name="T65" fmla="*/ 550 h 554"/>
                <a:gd name="T66" fmla="*/ 40 w 506"/>
                <a:gd name="T67" fmla="*/ 552 h 554"/>
                <a:gd name="T68" fmla="*/ 46 w 506"/>
                <a:gd name="T69" fmla="*/ 553 h 554"/>
                <a:gd name="T70" fmla="*/ 53 w 506"/>
                <a:gd name="T71" fmla="*/ 554 h 554"/>
                <a:gd name="T72" fmla="*/ 60 w 506"/>
                <a:gd name="T73" fmla="*/ 554 h 554"/>
                <a:gd name="T74" fmla="*/ 396 w 506"/>
                <a:gd name="T75" fmla="*/ 554 h 554"/>
                <a:gd name="T76" fmla="*/ 408 w 506"/>
                <a:gd name="T77" fmla="*/ 512 h 554"/>
                <a:gd name="T78" fmla="*/ 409 w 506"/>
                <a:gd name="T79" fmla="*/ 509 h 554"/>
                <a:gd name="T80" fmla="*/ 411 w 506"/>
                <a:gd name="T81" fmla="*/ 506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06" h="554">
                  <a:moveTo>
                    <a:pt x="411" y="506"/>
                  </a:moveTo>
                  <a:lnTo>
                    <a:pt x="506" y="410"/>
                  </a:lnTo>
                  <a:lnTo>
                    <a:pt x="506" y="11"/>
                  </a:lnTo>
                  <a:lnTo>
                    <a:pt x="505" y="7"/>
                  </a:lnTo>
                  <a:lnTo>
                    <a:pt x="503" y="3"/>
                  </a:lnTo>
                  <a:lnTo>
                    <a:pt x="499" y="1"/>
                  </a:lnTo>
                  <a:lnTo>
                    <a:pt x="494" y="0"/>
                  </a:lnTo>
                  <a:lnTo>
                    <a:pt x="410" y="0"/>
                  </a:lnTo>
                  <a:lnTo>
                    <a:pt x="410" y="71"/>
                  </a:lnTo>
                  <a:lnTo>
                    <a:pt x="434" y="71"/>
                  </a:lnTo>
                  <a:lnTo>
                    <a:pt x="434" y="481"/>
                  </a:lnTo>
                  <a:lnTo>
                    <a:pt x="73" y="481"/>
                  </a:lnTo>
                  <a:lnTo>
                    <a:pt x="73" y="71"/>
                  </a:lnTo>
                  <a:lnTo>
                    <a:pt x="97" y="71"/>
                  </a:lnTo>
                  <a:lnTo>
                    <a:pt x="97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0" y="494"/>
                  </a:lnTo>
                  <a:lnTo>
                    <a:pt x="0" y="501"/>
                  </a:lnTo>
                  <a:lnTo>
                    <a:pt x="1" y="508"/>
                  </a:lnTo>
                  <a:lnTo>
                    <a:pt x="2" y="514"/>
                  </a:lnTo>
                  <a:lnTo>
                    <a:pt x="4" y="520"/>
                  </a:lnTo>
                  <a:lnTo>
                    <a:pt x="6" y="525"/>
                  </a:lnTo>
                  <a:lnTo>
                    <a:pt x="9" y="530"/>
                  </a:lnTo>
                  <a:lnTo>
                    <a:pt x="12" y="534"/>
                  </a:lnTo>
                  <a:lnTo>
                    <a:pt x="15" y="538"/>
                  </a:lnTo>
                  <a:lnTo>
                    <a:pt x="20" y="542"/>
                  </a:lnTo>
                  <a:lnTo>
                    <a:pt x="24" y="546"/>
                  </a:lnTo>
                  <a:lnTo>
                    <a:pt x="29" y="548"/>
                  </a:lnTo>
                  <a:lnTo>
                    <a:pt x="35" y="550"/>
                  </a:lnTo>
                  <a:lnTo>
                    <a:pt x="40" y="552"/>
                  </a:lnTo>
                  <a:lnTo>
                    <a:pt x="46" y="553"/>
                  </a:lnTo>
                  <a:lnTo>
                    <a:pt x="53" y="554"/>
                  </a:lnTo>
                  <a:lnTo>
                    <a:pt x="60" y="554"/>
                  </a:lnTo>
                  <a:lnTo>
                    <a:pt x="396" y="554"/>
                  </a:lnTo>
                  <a:lnTo>
                    <a:pt x="408" y="512"/>
                  </a:lnTo>
                  <a:lnTo>
                    <a:pt x="409" y="509"/>
                  </a:lnTo>
                  <a:lnTo>
                    <a:pt x="411" y="50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41" name="Freeform 1162">
              <a:extLst>
                <a:ext uri="{FF2B5EF4-FFF2-40B4-BE49-F238E27FC236}">
                  <a16:creationId xmlns:a16="http://schemas.microsoft.com/office/drawing/2014/main" xmlns="" id="{ACA6B076-61E2-4FF2-A002-3BAC97091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22550"/>
              <a:ext cx="69850" cy="9525"/>
            </a:xfrm>
            <a:custGeom>
              <a:avLst/>
              <a:gdLst>
                <a:gd name="T0" fmla="*/ 164 w 176"/>
                <a:gd name="T1" fmla="*/ 0 h 25"/>
                <a:gd name="T2" fmla="*/ 12 w 176"/>
                <a:gd name="T3" fmla="*/ 0 h 25"/>
                <a:gd name="T4" fmla="*/ 7 w 176"/>
                <a:gd name="T5" fmla="*/ 1 h 25"/>
                <a:gd name="T6" fmla="*/ 4 w 176"/>
                <a:gd name="T7" fmla="*/ 4 h 25"/>
                <a:gd name="T8" fmla="*/ 1 w 176"/>
                <a:gd name="T9" fmla="*/ 7 h 25"/>
                <a:gd name="T10" fmla="*/ 0 w 176"/>
                <a:gd name="T11" fmla="*/ 12 h 25"/>
                <a:gd name="T12" fmla="*/ 1 w 176"/>
                <a:gd name="T13" fmla="*/ 18 h 25"/>
                <a:gd name="T14" fmla="*/ 4 w 176"/>
                <a:gd name="T15" fmla="*/ 21 h 25"/>
                <a:gd name="T16" fmla="*/ 7 w 176"/>
                <a:gd name="T17" fmla="*/ 24 h 25"/>
                <a:gd name="T18" fmla="*/ 12 w 176"/>
                <a:gd name="T19" fmla="*/ 25 h 25"/>
                <a:gd name="T20" fmla="*/ 164 w 176"/>
                <a:gd name="T21" fmla="*/ 25 h 25"/>
                <a:gd name="T22" fmla="*/ 168 w 176"/>
                <a:gd name="T23" fmla="*/ 24 h 25"/>
                <a:gd name="T24" fmla="*/ 172 w 176"/>
                <a:gd name="T25" fmla="*/ 21 h 25"/>
                <a:gd name="T26" fmla="*/ 175 w 176"/>
                <a:gd name="T27" fmla="*/ 18 h 25"/>
                <a:gd name="T28" fmla="*/ 176 w 176"/>
                <a:gd name="T29" fmla="*/ 12 h 25"/>
                <a:gd name="T30" fmla="*/ 175 w 176"/>
                <a:gd name="T31" fmla="*/ 7 h 25"/>
                <a:gd name="T32" fmla="*/ 172 w 176"/>
                <a:gd name="T33" fmla="*/ 4 h 25"/>
                <a:gd name="T34" fmla="*/ 168 w 176"/>
                <a:gd name="T35" fmla="*/ 1 h 25"/>
                <a:gd name="T36" fmla="*/ 164 w 176"/>
                <a:gd name="T3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5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4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8"/>
                  </a:lnTo>
                  <a:lnTo>
                    <a:pt x="4" y="21"/>
                  </a:lnTo>
                  <a:lnTo>
                    <a:pt x="7" y="24"/>
                  </a:lnTo>
                  <a:lnTo>
                    <a:pt x="12" y="25"/>
                  </a:lnTo>
                  <a:lnTo>
                    <a:pt x="164" y="25"/>
                  </a:lnTo>
                  <a:lnTo>
                    <a:pt x="168" y="24"/>
                  </a:lnTo>
                  <a:lnTo>
                    <a:pt x="172" y="21"/>
                  </a:lnTo>
                  <a:lnTo>
                    <a:pt x="175" y="18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4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42" name="Freeform 1163">
              <a:extLst>
                <a:ext uri="{FF2B5EF4-FFF2-40B4-BE49-F238E27FC236}">
                  <a16:creationId xmlns:a16="http://schemas.microsoft.com/office/drawing/2014/main" xmlns="" id="{430041FE-A5BC-456F-85E7-0E6E667DE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300" y="2516188"/>
              <a:ext cx="104775" cy="82550"/>
            </a:xfrm>
            <a:custGeom>
              <a:avLst/>
              <a:gdLst>
                <a:gd name="T0" fmla="*/ 253 w 266"/>
                <a:gd name="T1" fmla="*/ 205 h 205"/>
                <a:gd name="T2" fmla="*/ 263 w 266"/>
                <a:gd name="T3" fmla="*/ 202 h 205"/>
                <a:gd name="T4" fmla="*/ 266 w 266"/>
                <a:gd name="T5" fmla="*/ 193 h 205"/>
                <a:gd name="T6" fmla="*/ 265 w 266"/>
                <a:gd name="T7" fmla="*/ 56 h 205"/>
                <a:gd name="T8" fmla="*/ 258 w 266"/>
                <a:gd name="T9" fmla="*/ 49 h 205"/>
                <a:gd name="T10" fmla="*/ 217 w 266"/>
                <a:gd name="T11" fmla="*/ 48 h 205"/>
                <a:gd name="T12" fmla="*/ 205 w 266"/>
                <a:gd name="T13" fmla="*/ 43 h 205"/>
                <a:gd name="T14" fmla="*/ 200 w 266"/>
                <a:gd name="T15" fmla="*/ 32 h 205"/>
                <a:gd name="T16" fmla="*/ 192 w 266"/>
                <a:gd name="T17" fmla="*/ 19 h 205"/>
                <a:gd name="T18" fmla="*/ 178 w 266"/>
                <a:gd name="T19" fmla="*/ 9 h 205"/>
                <a:gd name="T20" fmla="*/ 169 w 266"/>
                <a:gd name="T21" fmla="*/ 5 h 205"/>
                <a:gd name="T22" fmla="*/ 166 w 266"/>
                <a:gd name="T23" fmla="*/ 4 h 205"/>
                <a:gd name="T24" fmla="*/ 162 w 266"/>
                <a:gd name="T25" fmla="*/ 4 h 205"/>
                <a:gd name="T26" fmla="*/ 158 w 266"/>
                <a:gd name="T27" fmla="*/ 3 h 205"/>
                <a:gd name="T28" fmla="*/ 154 w 266"/>
                <a:gd name="T29" fmla="*/ 2 h 205"/>
                <a:gd name="T30" fmla="*/ 150 w 266"/>
                <a:gd name="T31" fmla="*/ 1 h 205"/>
                <a:gd name="T32" fmla="*/ 145 w 266"/>
                <a:gd name="T33" fmla="*/ 1 h 205"/>
                <a:gd name="T34" fmla="*/ 140 w 266"/>
                <a:gd name="T35" fmla="*/ 0 h 205"/>
                <a:gd name="T36" fmla="*/ 131 w 266"/>
                <a:gd name="T37" fmla="*/ 0 h 205"/>
                <a:gd name="T38" fmla="*/ 125 w 266"/>
                <a:gd name="T39" fmla="*/ 1 h 205"/>
                <a:gd name="T40" fmla="*/ 121 w 266"/>
                <a:gd name="T41" fmla="*/ 1 h 205"/>
                <a:gd name="T42" fmla="*/ 117 w 266"/>
                <a:gd name="T43" fmla="*/ 2 h 205"/>
                <a:gd name="T44" fmla="*/ 113 w 266"/>
                <a:gd name="T45" fmla="*/ 3 h 205"/>
                <a:gd name="T46" fmla="*/ 110 w 266"/>
                <a:gd name="T47" fmla="*/ 4 h 205"/>
                <a:gd name="T48" fmla="*/ 106 w 266"/>
                <a:gd name="T49" fmla="*/ 4 h 205"/>
                <a:gd name="T50" fmla="*/ 102 w 266"/>
                <a:gd name="T51" fmla="*/ 5 h 205"/>
                <a:gd name="T52" fmla="*/ 92 w 266"/>
                <a:gd name="T53" fmla="*/ 9 h 205"/>
                <a:gd name="T54" fmla="*/ 79 w 266"/>
                <a:gd name="T55" fmla="*/ 19 h 205"/>
                <a:gd name="T56" fmla="*/ 70 w 266"/>
                <a:gd name="T57" fmla="*/ 32 h 205"/>
                <a:gd name="T58" fmla="*/ 65 w 266"/>
                <a:gd name="T59" fmla="*/ 43 h 205"/>
                <a:gd name="T60" fmla="*/ 55 w 266"/>
                <a:gd name="T61" fmla="*/ 48 h 205"/>
                <a:gd name="T62" fmla="*/ 9 w 266"/>
                <a:gd name="T63" fmla="*/ 49 h 205"/>
                <a:gd name="T64" fmla="*/ 1 w 266"/>
                <a:gd name="T65" fmla="*/ 56 h 205"/>
                <a:gd name="T66" fmla="*/ 0 w 266"/>
                <a:gd name="T67" fmla="*/ 193 h 205"/>
                <a:gd name="T68" fmla="*/ 5 w 266"/>
                <a:gd name="T69" fmla="*/ 202 h 205"/>
                <a:gd name="T70" fmla="*/ 13 w 266"/>
                <a:gd name="T71" fmla="*/ 205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66" h="205">
                  <a:moveTo>
                    <a:pt x="13" y="205"/>
                  </a:moveTo>
                  <a:lnTo>
                    <a:pt x="253" y="205"/>
                  </a:lnTo>
                  <a:lnTo>
                    <a:pt x="258" y="204"/>
                  </a:lnTo>
                  <a:lnTo>
                    <a:pt x="263" y="202"/>
                  </a:lnTo>
                  <a:lnTo>
                    <a:pt x="265" y="198"/>
                  </a:lnTo>
                  <a:lnTo>
                    <a:pt x="266" y="193"/>
                  </a:lnTo>
                  <a:lnTo>
                    <a:pt x="266" y="60"/>
                  </a:lnTo>
                  <a:lnTo>
                    <a:pt x="265" y="56"/>
                  </a:lnTo>
                  <a:lnTo>
                    <a:pt x="263" y="52"/>
                  </a:lnTo>
                  <a:lnTo>
                    <a:pt x="258" y="49"/>
                  </a:lnTo>
                  <a:lnTo>
                    <a:pt x="253" y="48"/>
                  </a:lnTo>
                  <a:lnTo>
                    <a:pt x="217" y="48"/>
                  </a:lnTo>
                  <a:lnTo>
                    <a:pt x="207" y="48"/>
                  </a:lnTo>
                  <a:lnTo>
                    <a:pt x="205" y="43"/>
                  </a:lnTo>
                  <a:lnTo>
                    <a:pt x="203" y="38"/>
                  </a:lnTo>
                  <a:lnTo>
                    <a:pt x="200" y="32"/>
                  </a:lnTo>
                  <a:lnTo>
                    <a:pt x="197" y="26"/>
                  </a:lnTo>
                  <a:lnTo>
                    <a:pt x="192" y="19"/>
                  </a:lnTo>
                  <a:lnTo>
                    <a:pt x="186" y="14"/>
                  </a:lnTo>
                  <a:lnTo>
                    <a:pt x="178" y="9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6" y="4"/>
                  </a:lnTo>
                  <a:lnTo>
                    <a:pt x="163" y="4"/>
                  </a:lnTo>
                  <a:lnTo>
                    <a:pt x="162" y="4"/>
                  </a:lnTo>
                  <a:lnTo>
                    <a:pt x="161" y="4"/>
                  </a:lnTo>
                  <a:lnTo>
                    <a:pt x="158" y="3"/>
                  </a:lnTo>
                  <a:lnTo>
                    <a:pt x="155" y="2"/>
                  </a:lnTo>
                  <a:lnTo>
                    <a:pt x="154" y="2"/>
                  </a:lnTo>
                  <a:lnTo>
                    <a:pt x="153" y="1"/>
                  </a:lnTo>
                  <a:lnTo>
                    <a:pt x="150" y="1"/>
                  </a:lnTo>
                  <a:lnTo>
                    <a:pt x="147" y="1"/>
                  </a:lnTo>
                  <a:lnTo>
                    <a:pt x="145" y="1"/>
                  </a:lnTo>
                  <a:lnTo>
                    <a:pt x="144" y="1"/>
                  </a:lnTo>
                  <a:lnTo>
                    <a:pt x="140" y="0"/>
                  </a:lnTo>
                  <a:lnTo>
                    <a:pt x="135" y="0"/>
                  </a:lnTo>
                  <a:lnTo>
                    <a:pt x="131" y="0"/>
                  </a:lnTo>
                  <a:lnTo>
                    <a:pt x="126" y="1"/>
                  </a:lnTo>
                  <a:lnTo>
                    <a:pt x="125" y="1"/>
                  </a:lnTo>
                  <a:lnTo>
                    <a:pt x="124" y="1"/>
                  </a:lnTo>
                  <a:lnTo>
                    <a:pt x="121" y="1"/>
                  </a:lnTo>
                  <a:lnTo>
                    <a:pt x="118" y="1"/>
                  </a:lnTo>
                  <a:lnTo>
                    <a:pt x="117" y="2"/>
                  </a:lnTo>
                  <a:lnTo>
                    <a:pt x="116" y="2"/>
                  </a:lnTo>
                  <a:lnTo>
                    <a:pt x="113" y="3"/>
                  </a:lnTo>
                  <a:lnTo>
                    <a:pt x="110" y="4"/>
                  </a:lnTo>
                  <a:lnTo>
                    <a:pt x="110" y="4"/>
                  </a:lnTo>
                  <a:lnTo>
                    <a:pt x="109" y="4"/>
                  </a:lnTo>
                  <a:lnTo>
                    <a:pt x="106" y="4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1" y="5"/>
                  </a:lnTo>
                  <a:lnTo>
                    <a:pt x="92" y="9"/>
                  </a:lnTo>
                  <a:lnTo>
                    <a:pt x="85" y="14"/>
                  </a:lnTo>
                  <a:lnTo>
                    <a:pt x="79" y="19"/>
                  </a:lnTo>
                  <a:lnTo>
                    <a:pt x="74" y="26"/>
                  </a:lnTo>
                  <a:lnTo>
                    <a:pt x="70" y="32"/>
                  </a:lnTo>
                  <a:lnTo>
                    <a:pt x="67" y="38"/>
                  </a:lnTo>
                  <a:lnTo>
                    <a:pt x="65" y="43"/>
                  </a:lnTo>
                  <a:lnTo>
                    <a:pt x="64" y="48"/>
                  </a:lnTo>
                  <a:lnTo>
                    <a:pt x="55" y="48"/>
                  </a:lnTo>
                  <a:lnTo>
                    <a:pt x="13" y="48"/>
                  </a:lnTo>
                  <a:lnTo>
                    <a:pt x="9" y="49"/>
                  </a:lnTo>
                  <a:lnTo>
                    <a:pt x="5" y="52"/>
                  </a:lnTo>
                  <a:lnTo>
                    <a:pt x="1" y="56"/>
                  </a:lnTo>
                  <a:lnTo>
                    <a:pt x="0" y="60"/>
                  </a:lnTo>
                  <a:lnTo>
                    <a:pt x="0" y="193"/>
                  </a:lnTo>
                  <a:lnTo>
                    <a:pt x="1" y="198"/>
                  </a:lnTo>
                  <a:lnTo>
                    <a:pt x="5" y="202"/>
                  </a:lnTo>
                  <a:lnTo>
                    <a:pt x="9" y="204"/>
                  </a:lnTo>
                  <a:lnTo>
                    <a:pt x="13" y="20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43" name="Freeform 1164">
              <a:extLst>
                <a:ext uri="{FF2B5EF4-FFF2-40B4-BE49-F238E27FC236}">
                  <a16:creationId xmlns:a16="http://schemas.microsoft.com/office/drawing/2014/main" xmlns="" id="{796704C1-487B-43FB-8336-10F28D9A4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1425" y="2767013"/>
              <a:ext cx="34925" cy="34925"/>
            </a:xfrm>
            <a:custGeom>
              <a:avLst/>
              <a:gdLst>
                <a:gd name="T0" fmla="*/ 0 w 88"/>
                <a:gd name="T1" fmla="*/ 88 h 88"/>
                <a:gd name="T2" fmla="*/ 88 w 88"/>
                <a:gd name="T3" fmla="*/ 64 h 88"/>
                <a:gd name="T4" fmla="*/ 25 w 88"/>
                <a:gd name="T5" fmla="*/ 0 h 88"/>
                <a:gd name="T6" fmla="*/ 0 w 88"/>
                <a:gd name="T7" fmla="*/ 8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88">
                  <a:moveTo>
                    <a:pt x="0" y="88"/>
                  </a:moveTo>
                  <a:lnTo>
                    <a:pt x="88" y="64"/>
                  </a:lnTo>
                  <a:lnTo>
                    <a:pt x="25" y="0"/>
                  </a:lnTo>
                  <a:lnTo>
                    <a:pt x="0" y="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44" name="Freeform 1165">
              <a:extLst>
                <a:ext uri="{FF2B5EF4-FFF2-40B4-BE49-F238E27FC236}">
                  <a16:creationId xmlns:a16="http://schemas.microsoft.com/office/drawing/2014/main" xmlns="" id="{C8AE7332-B168-4839-9413-70CF47DC3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5713" y="2701925"/>
              <a:ext cx="87313" cy="85725"/>
            </a:xfrm>
            <a:custGeom>
              <a:avLst/>
              <a:gdLst>
                <a:gd name="T0" fmla="*/ 0 w 218"/>
                <a:gd name="T1" fmla="*/ 145 h 218"/>
                <a:gd name="T2" fmla="*/ 73 w 218"/>
                <a:gd name="T3" fmla="*/ 218 h 218"/>
                <a:gd name="T4" fmla="*/ 218 w 218"/>
                <a:gd name="T5" fmla="*/ 74 h 218"/>
                <a:gd name="T6" fmla="*/ 144 w 218"/>
                <a:gd name="T7" fmla="*/ 0 h 218"/>
                <a:gd name="T8" fmla="*/ 0 w 218"/>
                <a:gd name="T9" fmla="*/ 145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8" h="218">
                  <a:moveTo>
                    <a:pt x="0" y="145"/>
                  </a:moveTo>
                  <a:lnTo>
                    <a:pt x="73" y="218"/>
                  </a:lnTo>
                  <a:lnTo>
                    <a:pt x="218" y="74"/>
                  </a:lnTo>
                  <a:lnTo>
                    <a:pt x="144" y="0"/>
                  </a:lnTo>
                  <a:lnTo>
                    <a:pt x="0" y="14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45" name="Freeform 1166">
              <a:extLst>
                <a:ext uri="{FF2B5EF4-FFF2-40B4-BE49-F238E27FC236}">
                  <a16:creationId xmlns:a16="http://schemas.microsoft.com/office/drawing/2014/main" xmlns="" id="{A26445E2-D268-4050-86CC-6EB1E5803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0800" y="2674938"/>
              <a:ext cx="49213" cy="49213"/>
            </a:xfrm>
            <a:custGeom>
              <a:avLst/>
              <a:gdLst>
                <a:gd name="T0" fmla="*/ 50 w 123"/>
                <a:gd name="T1" fmla="*/ 0 h 123"/>
                <a:gd name="T2" fmla="*/ 0 w 123"/>
                <a:gd name="T3" fmla="*/ 50 h 123"/>
                <a:gd name="T4" fmla="*/ 73 w 123"/>
                <a:gd name="T5" fmla="*/ 123 h 123"/>
                <a:gd name="T6" fmla="*/ 123 w 123"/>
                <a:gd name="T7" fmla="*/ 73 h 123"/>
                <a:gd name="T8" fmla="*/ 50 w 123"/>
                <a:gd name="T9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3" h="123">
                  <a:moveTo>
                    <a:pt x="50" y="0"/>
                  </a:moveTo>
                  <a:lnTo>
                    <a:pt x="0" y="50"/>
                  </a:lnTo>
                  <a:lnTo>
                    <a:pt x="73" y="123"/>
                  </a:lnTo>
                  <a:lnTo>
                    <a:pt x="123" y="73"/>
                  </a:lnTo>
                  <a:lnTo>
                    <a:pt x="5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46" name="Freeform 1167">
              <a:extLst>
                <a:ext uri="{FF2B5EF4-FFF2-40B4-BE49-F238E27FC236}">
                  <a16:creationId xmlns:a16="http://schemas.microsoft.com/office/drawing/2014/main" xmlns="" id="{4316318C-71C4-4159-B0E7-B80F0216B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51125"/>
              <a:ext cx="69850" cy="9525"/>
            </a:xfrm>
            <a:custGeom>
              <a:avLst/>
              <a:gdLst>
                <a:gd name="T0" fmla="*/ 164 w 176"/>
                <a:gd name="T1" fmla="*/ 0 h 23"/>
                <a:gd name="T2" fmla="*/ 12 w 176"/>
                <a:gd name="T3" fmla="*/ 0 h 23"/>
                <a:gd name="T4" fmla="*/ 7 w 176"/>
                <a:gd name="T5" fmla="*/ 1 h 23"/>
                <a:gd name="T6" fmla="*/ 4 w 176"/>
                <a:gd name="T7" fmla="*/ 3 h 23"/>
                <a:gd name="T8" fmla="*/ 1 w 176"/>
                <a:gd name="T9" fmla="*/ 7 h 23"/>
                <a:gd name="T10" fmla="*/ 0 w 176"/>
                <a:gd name="T11" fmla="*/ 12 h 23"/>
                <a:gd name="T12" fmla="*/ 1 w 176"/>
                <a:gd name="T13" fmla="*/ 16 h 23"/>
                <a:gd name="T14" fmla="*/ 4 w 176"/>
                <a:gd name="T15" fmla="*/ 20 h 23"/>
                <a:gd name="T16" fmla="*/ 7 w 176"/>
                <a:gd name="T17" fmla="*/ 23 h 23"/>
                <a:gd name="T18" fmla="*/ 12 w 176"/>
                <a:gd name="T19" fmla="*/ 23 h 23"/>
                <a:gd name="T20" fmla="*/ 164 w 176"/>
                <a:gd name="T21" fmla="*/ 23 h 23"/>
                <a:gd name="T22" fmla="*/ 168 w 176"/>
                <a:gd name="T23" fmla="*/ 23 h 23"/>
                <a:gd name="T24" fmla="*/ 172 w 176"/>
                <a:gd name="T25" fmla="*/ 20 h 23"/>
                <a:gd name="T26" fmla="*/ 175 w 176"/>
                <a:gd name="T27" fmla="*/ 16 h 23"/>
                <a:gd name="T28" fmla="*/ 176 w 176"/>
                <a:gd name="T29" fmla="*/ 12 h 23"/>
                <a:gd name="T30" fmla="*/ 175 w 176"/>
                <a:gd name="T31" fmla="*/ 7 h 23"/>
                <a:gd name="T32" fmla="*/ 172 w 176"/>
                <a:gd name="T33" fmla="*/ 3 h 23"/>
                <a:gd name="T34" fmla="*/ 168 w 176"/>
                <a:gd name="T35" fmla="*/ 1 h 23"/>
                <a:gd name="T36" fmla="*/ 164 w 176"/>
                <a:gd name="T3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3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3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47" name="Freeform 1168">
              <a:extLst>
                <a:ext uri="{FF2B5EF4-FFF2-40B4-BE49-F238E27FC236}">
                  <a16:creationId xmlns:a16="http://schemas.microsoft.com/office/drawing/2014/main" xmlns="" id="{527DBA08-4A05-4BCA-B844-A187DF7ED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79700"/>
              <a:ext cx="69850" cy="9525"/>
            </a:xfrm>
            <a:custGeom>
              <a:avLst/>
              <a:gdLst>
                <a:gd name="T0" fmla="*/ 176 w 176"/>
                <a:gd name="T1" fmla="*/ 11 h 23"/>
                <a:gd name="T2" fmla="*/ 175 w 176"/>
                <a:gd name="T3" fmla="*/ 7 h 23"/>
                <a:gd name="T4" fmla="*/ 172 w 176"/>
                <a:gd name="T5" fmla="*/ 3 h 23"/>
                <a:gd name="T6" fmla="*/ 168 w 176"/>
                <a:gd name="T7" fmla="*/ 1 h 23"/>
                <a:gd name="T8" fmla="*/ 164 w 176"/>
                <a:gd name="T9" fmla="*/ 0 h 23"/>
                <a:gd name="T10" fmla="*/ 12 w 176"/>
                <a:gd name="T11" fmla="*/ 0 h 23"/>
                <a:gd name="T12" fmla="*/ 7 w 176"/>
                <a:gd name="T13" fmla="*/ 1 h 23"/>
                <a:gd name="T14" fmla="*/ 4 w 176"/>
                <a:gd name="T15" fmla="*/ 3 h 23"/>
                <a:gd name="T16" fmla="*/ 1 w 176"/>
                <a:gd name="T17" fmla="*/ 7 h 23"/>
                <a:gd name="T18" fmla="*/ 0 w 176"/>
                <a:gd name="T19" fmla="*/ 11 h 23"/>
                <a:gd name="T20" fmla="*/ 1 w 176"/>
                <a:gd name="T21" fmla="*/ 16 h 23"/>
                <a:gd name="T22" fmla="*/ 4 w 176"/>
                <a:gd name="T23" fmla="*/ 20 h 23"/>
                <a:gd name="T24" fmla="*/ 7 w 176"/>
                <a:gd name="T25" fmla="*/ 22 h 23"/>
                <a:gd name="T26" fmla="*/ 12 w 176"/>
                <a:gd name="T27" fmla="*/ 23 h 23"/>
                <a:gd name="T28" fmla="*/ 164 w 176"/>
                <a:gd name="T29" fmla="*/ 23 h 23"/>
                <a:gd name="T30" fmla="*/ 168 w 176"/>
                <a:gd name="T31" fmla="*/ 22 h 23"/>
                <a:gd name="T32" fmla="*/ 172 w 176"/>
                <a:gd name="T33" fmla="*/ 20 h 23"/>
                <a:gd name="T34" fmla="*/ 175 w 176"/>
                <a:gd name="T35" fmla="*/ 16 h 23"/>
                <a:gd name="T36" fmla="*/ 176 w 176"/>
                <a:gd name="T37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76" y="11"/>
                  </a:move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2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2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48" name="Freeform 1169">
              <a:extLst>
                <a:ext uri="{FF2B5EF4-FFF2-40B4-BE49-F238E27FC236}">
                  <a16:creationId xmlns:a16="http://schemas.microsoft.com/office/drawing/2014/main" xmlns="" id="{4C89D2D4-8C61-4BC8-9EBB-1CC3995E9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708275"/>
              <a:ext cx="46038" cy="9525"/>
            </a:xfrm>
            <a:custGeom>
              <a:avLst/>
              <a:gdLst>
                <a:gd name="T0" fmla="*/ 12 w 115"/>
                <a:gd name="T1" fmla="*/ 0 h 24"/>
                <a:gd name="T2" fmla="*/ 7 w 115"/>
                <a:gd name="T3" fmla="*/ 1 h 24"/>
                <a:gd name="T4" fmla="*/ 4 w 115"/>
                <a:gd name="T5" fmla="*/ 3 h 24"/>
                <a:gd name="T6" fmla="*/ 1 w 115"/>
                <a:gd name="T7" fmla="*/ 8 h 24"/>
                <a:gd name="T8" fmla="*/ 0 w 115"/>
                <a:gd name="T9" fmla="*/ 12 h 24"/>
                <a:gd name="T10" fmla="*/ 1 w 115"/>
                <a:gd name="T11" fmla="*/ 17 h 24"/>
                <a:gd name="T12" fmla="*/ 4 w 115"/>
                <a:gd name="T13" fmla="*/ 21 h 24"/>
                <a:gd name="T14" fmla="*/ 7 w 115"/>
                <a:gd name="T15" fmla="*/ 23 h 24"/>
                <a:gd name="T16" fmla="*/ 12 w 115"/>
                <a:gd name="T17" fmla="*/ 24 h 24"/>
                <a:gd name="T18" fmla="*/ 103 w 115"/>
                <a:gd name="T19" fmla="*/ 24 h 24"/>
                <a:gd name="T20" fmla="*/ 108 w 115"/>
                <a:gd name="T21" fmla="*/ 23 h 24"/>
                <a:gd name="T22" fmla="*/ 112 w 115"/>
                <a:gd name="T23" fmla="*/ 21 h 24"/>
                <a:gd name="T24" fmla="*/ 114 w 115"/>
                <a:gd name="T25" fmla="*/ 17 h 24"/>
                <a:gd name="T26" fmla="*/ 115 w 115"/>
                <a:gd name="T27" fmla="*/ 12 h 24"/>
                <a:gd name="T28" fmla="*/ 114 w 115"/>
                <a:gd name="T29" fmla="*/ 8 h 24"/>
                <a:gd name="T30" fmla="*/ 112 w 115"/>
                <a:gd name="T31" fmla="*/ 3 h 24"/>
                <a:gd name="T32" fmla="*/ 108 w 115"/>
                <a:gd name="T33" fmla="*/ 1 h 24"/>
                <a:gd name="T34" fmla="*/ 103 w 115"/>
                <a:gd name="T35" fmla="*/ 0 h 24"/>
                <a:gd name="T36" fmla="*/ 12 w 115"/>
                <a:gd name="T3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5" h="24">
                  <a:moveTo>
                    <a:pt x="12" y="0"/>
                  </a:moveTo>
                  <a:lnTo>
                    <a:pt x="7" y="1"/>
                  </a:lnTo>
                  <a:lnTo>
                    <a:pt x="4" y="3"/>
                  </a:lnTo>
                  <a:lnTo>
                    <a:pt x="1" y="8"/>
                  </a:lnTo>
                  <a:lnTo>
                    <a:pt x="0" y="12"/>
                  </a:lnTo>
                  <a:lnTo>
                    <a:pt x="1" y="17"/>
                  </a:lnTo>
                  <a:lnTo>
                    <a:pt x="4" y="21"/>
                  </a:lnTo>
                  <a:lnTo>
                    <a:pt x="7" y="23"/>
                  </a:lnTo>
                  <a:lnTo>
                    <a:pt x="12" y="24"/>
                  </a:lnTo>
                  <a:lnTo>
                    <a:pt x="103" y="24"/>
                  </a:lnTo>
                  <a:lnTo>
                    <a:pt x="108" y="23"/>
                  </a:lnTo>
                  <a:lnTo>
                    <a:pt x="112" y="21"/>
                  </a:lnTo>
                  <a:lnTo>
                    <a:pt x="114" y="17"/>
                  </a:lnTo>
                  <a:lnTo>
                    <a:pt x="115" y="12"/>
                  </a:lnTo>
                  <a:lnTo>
                    <a:pt x="114" y="8"/>
                  </a:lnTo>
                  <a:lnTo>
                    <a:pt x="112" y="3"/>
                  </a:lnTo>
                  <a:lnTo>
                    <a:pt x="108" y="1"/>
                  </a:lnTo>
                  <a:lnTo>
                    <a:pt x="103" y="0"/>
                  </a:lnTo>
                  <a:lnTo>
                    <a:pt x="1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</p:grpSp>
      <p:sp>
        <p:nvSpPr>
          <p:cNvPr id="49" name="Oval 15">
            <a:extLst>
              <a:ext uri="{FF2B5EF4-FFF2-40B4-BE49-F238E27FC236}">
                <a16:creationId xmlns:a16="http://schemas.microsoft.com/office/drawing/2014/main" xmlns="" id="{BDB611C0-188C-4800-8C8D-7405100DC7C7}"/>
              </a:ext>
            </a:extLst>
          </p:cNvPr>
          <p:cNvSpPr/>
          <p:nvPr/>
        </p:nvSpPr>
        <p:spPr>
          <a:xfrm>
            <a:off x="8143107" y="417821"/>
            <a:ext cx="124037" cy="107451"/>
          </a:xfrm>
          <a:prstGeom prst="ellipse">
            <a:avLst/>
          </a:prstGeom>
          <a:solidFill>
            <a:srgbClr val="769BC9">
              <a:lumMod val="50000"/>
            </a:srgbClr>
          </a:solidFill>
          <a:ln w="38100" cap="flat" cmpd="sng" algn="ctr">
            <a:solidFill>
              <a:sysClr val="window" lastClr="FFFFFF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algn="ctr" defTabSz="914400">
              <a:defRPr/>
            </a:pPr>
            <a:endParaRPr lang="en-US" kern="0" smtClean="0">
              <a:solidFill>
                <a:prstClr val="white"/>
              </a:solidFill>
              <a:latin typeface="Calibri Light"/>
            </a:endParaRPr>
          </a:p>
        </p:txBody>
      </p:sp>
      <p:sp>
        <p:nvSpPr>
          <p:cNvPr id="50" name="TextBox 49"/>
          <p:cNvSpPr txBox="1"/>
          <p:nvPr/>
        </p:nvSpPr>
        <p:spPr>
          <a:xfrm>
            <a:off x="7770697" y="117116"/>
            <a:ext cx="148886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912510"/>
            <a:r>
              <a:rPr lang="ru-RU" altLang="ru-RU" sz="1600" b="1" dirty="0">
                <a:solidFill>
                  <a:schemeClr val="bg1"/>
                </a:solidFill>
                <a:effectLst>
                  <a:glow rad="127000">
                    <a:prstClr val="black"/>
                  </a:glow>
                </a:effectLst>
                <a:cs typeface="Raleway" panose="020B0604020202020204" charset="0"/>
              </a:rPr>
              <a:t>ТЫС. КМ²</a:t>
            </a:r>
            <a:endParaRPr lang="ru-RU" sz="1600" b="1" dirty="0">
              <a:solidFill>
                <a:schemeClr val="bg1"/>
              </a:solidFill>
            </a:endParaRPr>
          </a:p>
        </p:txBody>
      </p:sp>
      <p:sp>
        <p:nvSpPr>
          <p:cNvPr id="17" name="Прямоугольник 16"/>
          <p:cNvSpPr/>
          <p:nvPr/>
        </p:nvSpPr>
        <p:spPr>
          <a:xfrm>
            <a:off x="5868144" y="953855"/>
            <a:ext cx="2808312" cy="537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912510" fontAlgn="base">
              <a:spcBef>
                <a:spcPct val="0"/>
              </a:spcBef>
              <a:spcAft>
                <a:spcPct val="0"/>
              </a:spcAft>
            </a:pPr>
            <a:endParaRPr lang="ru-RU" b="1" dirty="0">
              <a:solidFill>
                <a:prstClr val="black"/>
              </a:solidFill>
              <a:effectLst>
                <a:glow rad="101600">
                  <a:prstClr val="white">
                    <a:alpha val="60000"/>
                  </a:prstClr>
                </a:glow>
              </a:effectLst>
            </a:endParaRPr>
          </a:p>
        </p:txBody>
      </p:sp>
      <p:sp>
        <p:nvSpPr>
          <p:cNvPr id="31" name="Прямоугольник 30"/>
          <p:cNvSpPr/>
          <p:nvPr/>
        </p:nvSpPr>
        <p:spPr>
          <a:xfrm>
            <a:off x="-1980728" y="923343"/>
            <a:ext cx="11953328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912510" fontAlgn="base">
              <a:spcBef>
                <a:spcPct val="0"/>
              </a:spcBef>
              <a:spcAft>
                <a:spcPct val="0"/>
              </a:spcAft>
            </a:pPr>
            <a:r>
              <a:rPr lang="ru-RU" sz="2800" b="1" dirty="0" smtClean="0">
                <a:solidFill>
                  <a:prstClr val="black"/>
                </a:solidFill>
                <a:effectLst>
                  <a:glow rad="101600">
                    <a:prstClr val="white">
                      <a:alpha val="60000"/>
                    </a:prstClr>
                  </a:glow>
                </a:effectLst>
              </a:rPr>
              <a:t>          </a:t>
            </a:r>
            <a:endParaRPr lang="ru-RU" sz="2800" b="1" dirty="0">
              <a:solidFill>
                <a:prstClr val="black"/>
              </a:solidFill>
              <a:effectLst>
                <a:glow rad="101600">
                  <a:prstClr val="white">
                    <a:alpha val="60000"/>
                  </a:prstClr>
                </a:glow>
              </a:effectLst>
            </a:endParaRPr>
          </a:p>
        </p:txBody>
      </p:sp>
      <p:sp>
        <p:nvSpPr>
          <p:cNvPr id="33" name="Прямоугольник 32"/>
          <p:cNvSpPr/>
          <p:nvPr/>
        </p:nvSpPr>
        <p:spPr>
          <a:xfrm>
            <a:off x="1" y="1837700"/>
            <a:ext cx="4139952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914400">
              <a:spcBef>
                <a:spcPct val="0"/>
              </a:spcBef>
            </a:pPr>
            <a:endParaRPr lang="ru-RU" altLang="ru-RU" b="1" i="1" dirty="0" smtClean="0">
              <a:solidFill>
                <a:srgbClr val="C00000"/>
              </a:solidFill>
              <a:cs typeface="Arial" charset="0"/>
            </a:endParaRPr>
          </a:p>
          <a:p>
            <a:pPr algn="ctr" defTabSz="914400">
              <a:spcBef>
                <a:spcPct val="0"/>
              </a:spcBef>
            </a:pPr>
            <a:endParaRPr lang="ru-RU" altLang="ru-RU" b="1" i="1" dirty="0">
              <a:solidFill>
                <a:srgbClr val="C00000"/>
              </a:solidFill>
              <a:cs typeface="Arial" charset="0"/>
            </a:endParaRPr>
          </a:p>
        </p:txBody>
      </p:sp>
      <p:graphicFrame>
        <p:nvGraphicFramePr>
          <p:cNvPr id="26" name="Таблица 2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099842146"/>
              </p:ext>
            </p:extLst>
          </p:nvPr>
        </p:nvGraphicFramePr>
        <p:xfrm>
          <a:off x="1907704" y="987574"/>
          <a:ext cx="4176464" cy="1008111"/>
        </p:xfrm>
        <a:graphic>
          <a:graphicData uri="http://schemas.openxmlformats.org/drawingml/2006/table">
            <a:tbl>
              <a:tblPr/>
              <a:tblGrid>
                <a:gridCol w="1441133"/>
                <a:gridCol w="1312830"/>
                <a:gridCol w="1422501"/>
              </a:tblGrid>
              <a:tr h="504055"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2025 год</a:t>
                      </a:r>
                      <a:endParaRPr kumimoji="0" lang="ru-RU" altLang="ru-RU" sz="16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0000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2026 </a:t>
                      </a:r>
                      <a:r>
                        <a:rPr kumimoji="0" lang="ru-RU" altLang="ru-RU" sz="16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год </a:t>
                      </a: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0000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2027 год  </a:t>
                      </a:r>
                      <a:endParaRPr kumimoji="0" lang="ru-RU" altLang="ru-RU" sz="16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0000">
                        <a:alpha val="62000"/>
                      </a:srgbClr>
                    </a:solidFill>
                  </a:tcPr>
                </a:tc>
              </a:tr>
              <a:tr h="504056"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Calibri" pitchFamily="34" charset="0"/>
                        </a:rPr>
                        <a:t>34,0</a:t>
                      </a: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75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Calibri" pitchFamily="34" charset="0"/>
                        </a:rPr>
                        <a:t>35,0</a:t>
                      </a:r>
                      <a:endParaRPr kumimoji="0" lang="ru-RU" altLang="ru-RU" sz="16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Calibri" pitchFamily="34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75000"/>
                        <a:alpha val="5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6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Calibri" pitchFamily="34" charset="0"/>
                        </a:rPr>
                        <a:t>36,0</a:t>
                      </a:r>
                      <a:endParaRPr kumimoji="0" lang="ru-RU" altLang="ru-RU" sz="16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Calibri" pitchFamily="34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chemeClr val="accent1">
                        <a:lumMod val="75000"/>
                        <a:alpha val="50000"/>
                      </a:schemeClr>
                    </a:solidFill>
                  </a:tcPr>
                </a:tc>
              </a:tr>
            </a:tbl>
          </a:graphicData>
        </a:graphic>
      </p:graphicFrame>
      <p:pic>
        <p:nvPicPr>
          <p:cNvPr id="2" name="Рисунок 1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50651" y="2195893"/>
            <a:ext cx="6192688" cy="2805786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</p:spTree>
    <p:extLst>
      <p:ext uri="{BB962C8B-B14F-4D97-AF65-F5344CB8AC3E}">
        <p14:creationId xmlns:p14="http://schemas.microsoft.com/office/powerpoint/2010/main" val="2764999416"/>
      </p:ext>
    </p:extLst>
  </p:cSld>
  <p:clrMapOvr>
    <a:masterClrMapping/>
  </p:clrMapOvr>
  <p:transition spd="slow">
    <p:randomBar dir="vert"/>
  </p:transition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3354" name="Прямоугольник 27"/>
          <p:cNvSpPr>
            <a:spLocks noChangeArrowheads="1"/>
          </p:cNvSpPr>
          <p:nvPr/>
        </p:nvSpPr>
        <p:spPr bwMode="auto">
          <a:xfrm>
            <a:off x="444794" y="3332406"/>
            <a:ext cx="2281238" cy="1037035"/>
          </a:xfrm>
          <a:prstGeom prst="rect">
            <a:avLst/>
          </a:prstGeom>
          <a:solidFill>
            <a:schemeClr val="bg1">
              <a:alpha val="43000"/>
            </a:schemeClr>
          </a:solidFill>
          <a:ln>
            <a:noFill/>
          </a:ln>
        </p:spPr>
        <p:txBody>
          <a:bodyPr wrap="none" lIns="91310" tIns="45655" rIns="91310" bIns="45655" anchor="ctr"/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defTabSz="913095" fontAlgn="base">
              <a:spcBef>
                <a:spcPct val="0"/>
              </a:spcBef>
              <a:spcAft>
                <a:spcPct val="0"/>
              </a:spcAft>
              <a:buNone/>
            </a:pPr>
            <a:endParaRPr lang="ru-RU" altLang="ru-RU" sz="1800" dirty="0">
              <a:solidFill>
                <a:srgbClr val="9BCAE3"/>
              </a:solidFill>
              <a:latin typeface="Arial" charset="0"/>
            </a:endParaRPr>
          </a:p>
        </p:txBody>
      </p:sp>
      <p:sp>
        <p:nvSpPr>
          <p:cNvPr id="313355" name="Rectangle 28"/>
          <p:cNvSpPr>
            <a:spLocks noChangeArrowheads="1"/>
          </p:cNvSpPr>
          <p:nvPr/>
        </p:nvSpPr>
        <p:spPr bwMode="auto">
          <a:xfrm>
            <a:off x="436732" y="3339042"/>
            <a:ext cx="2297361" cy="101553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1310" tIns="45655" rIns="91310" bIns="45655">
            <a:spAutoFit/>
          </a:bodyPr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 defTabSz="913095" fontAlgn="base">
              <a:spcBef>
                <a:spcPct val="0"/>
              </a:spcBef>
              <a:spcAft>
                <a:spcPct val="0"/>
              </a:spcAft>
              <a:buNone/>
            </a:pPr>
            <a:r>
              <a:rPr lang="ru-RU" altLang="ru-RU" sz="1500" b="1" dirty="0">
                <a:solidFill>
                  <a:srgbClr val="000000"/>
                </a:solidFill>
                <a:cs typeface="Times New Roman" pitchFamily="18" charset="0"/>
              </a:rPr>
              <a:t>Поступления от </a:t>
            </a:r>
            <a:endParaRPr lang="ru-RU" altLang="ru-RU" sz="1500" b="1" dirty="0" smtClean="0">
              <a:solidFill>
                <a:srgbClr val="000000"/>
              </a:solidFill>
              <a:cs typeface="Times New Roman" pitchFamily="18" charset="0"/>
            </a:endParaRPr>
          </a:p>
          <a:p>
            <a:pPr algn="ctr" defTabSz="913095" fontAlgn="base">
              <a:spcBef>
                <a:spcPct val="0"/>
              </a:spcBef>
              <a:spcAft>
                <a:spcPct val="0"/>
              </a:spcAft>
              <a:buNone/>
            </a:pPr>
            <a:r>
              <a:rPr lang="ru-RU" altLang="ru-RU" sz="1500" b="1" dirty="0" smtClean="0">
                <a:solidFill>
                  <a:srgbClr val="000000"/>
                </a:solidFill>
                <a:cs typeface="Times New Roman" pitchFamily="18" charset="0"/>
              </a:rPr>
              <a:t>уплаты налогов</a:t>
            </a:r>
            <a:r>
              <a:rPr lang="ru-RU" altLang="ru-RU" sz="1500" b="1" dirty="0">
                <a:solidFill>
                  <a:srgbClr val="000000"/>
                </a:solidFill>
                <a:cs typeface="Times New Roman" pitchFamily="18" charset="0"/>
              </a:rPr>
              <a:t>, предусмотренных </a:t>
            </a:r>
          </a:p>
          <a:p>
            <a:pPr algn="ctr" defTabSz="913095" fontAlgn="base">
              <a:spcBef>
                <a:spcPct val="0"/>
              </a:spcBef>
              <a:spcAft>
                <a:spcPct val="0"/>
              </a:spcAft>
              <a:buNone/>
            </a:pPr>
            <a:r>
              <a:rPr lang="ru-RU" altLang="ru-RU" sz="1500" b="1" dirty="0">
                <a:solidFill>
                  <a:srgbClr val="000000"/>
                </a:solidFill>
                <a:cs typeface="Times New Roman" pitchFamily="18" charset="0"/>
              </a:rPr>
              <a:t>законодательством РФ</a:t>
            </a:r>
          </a:p>
        </p:txBody>
      </p:sp>
      <p:sp>
        <p:nvSpPr>
          <p:cNvPr id="313356" name="Rectangle 27"/>
          <p:cNvSpPr>
            <a:spLocks noChangeArrowheads="1"/>
          </p:cNvSpPr>
          <p:nvPr/>
        </p:nvSpPr>
        <p:spPr bwMode="auto">
          <a:xfrm>
            <a:off x="2952803" y="2766078"/>
            <a:ext cx="3230563" cy="2169693"/>
          </a:xfrm>
          <a:prstGeom prst="rect">
            <a:avLst/>
          </a:prstGeom>
          <a:solidFill>
            <a:schemeClr val="bg1">
              <a:alpha val="43000"/>
            </a:schemeClr>
          </a:solidFill>
          <a:ln>
            <a:noFill/>
          </a:ln>
        </p:spPr>
        <p:txBody>
          <a:bodyPr lIns="91310" tIns="45655" rIns="91310" bIns="45655">
            <a:spAutoFit/>
          </a:bodyPr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 defTabSz="913095" fontAlgn="base">
              <a:spcBef>
                <a:spcPct val="0"/>
              </a:spcBef>
              <a:spcAft>
                <a:spcPct val="0"/>
              </a:spcAft>
              <a:buNone/>
            </a:pPr>
            <a:r>
              <a:rPr lang="ru-RU" altLang="ru-RU" sz="1500" b="1" u="sng" dirty="0">
                <a:solidFill>
                  <a:srgbClr val="000000"/>
                </a:solidFill>
                <a:cs typeface="Times New Roman" pitchFamily="18" charset="0"/>
              </a:rPr>
              <a:t>Поступления:</a:t>
            </a:r>
            <a:r>
              <a:rPr lang="ru-RU" altLang="ru-RU" sz="1500" b="1" dirty="0">
                <a:solidFill>
                  <a:srgbClr val="000000"/>
                </a:solidFill>
                <a:cs typeface="Times New Roman" pitchFamily="18" charset="0"/>
              </a:rPr>
              <a:t> </a:t>
            </a:r>
          </a:p>
          <a:p>
            <a:pPr algn="ctr" defTabSz="913095" fontAlgn="base">
              <a:spcBef>
                <a:spcPct val="0"/>
              </a:spcBef>
              <a:spcAft>
                <a:spcPct val="0"/>
              </a:spcAft>
              <a:buNone/>
            </a:pPr>
            <a:r>
              <a:rPr lang="ru-RU" altLang="ru-RU" sz="1500" b="1" dirty="0">
                <a:solidFill>
                  <a:srgbClr val="000000"/>
                </a:solidFill>
                <a:cs typeface="Times New Roman" pitchFamily="18" charset="0"/>
              </a:rPr>
              <a:t>1) от продажи и использования муниципального имущества и земельных участков;</a:t>
            </a:r>
          </a:p>
          <a:p>
            <a:pPr algn="ctr" defTabSz="913095" fontAlgn="base">
              <a:spcBef>
                <a:spcPct val="0"/>
              </a:spcBef>
              <a:spcAft>
                <a:spcPct val="0"/>
              </a:spcAft>
              <a:buNone/>
            </a:pPr>
            <a:r>
              <a:rPr lang="ru-RU" altLang="ru-RU" sz="1500" b="1" dirty="0">
                <a:solidFill>
                  <a:srgbClr val="000000"/>
                </a:solidFill>
                <a:cs typeface="Times New Roman" pitchFamily="18" charset="0"/>
              </a:rPr>
              <a:t>2) от отдельных видов штрафных санкций;</a:t>
            </a:r>
          </a:p>
          <a:p>
            <a:pPr algn="ctr" defTabSz="913095" fontAlgn="base">
              <a:spcBef>
                <a:spcPct val="0"/>
              </a:spcBef>
              <a:spcAft>
                <a:spcPct val="0"/>
              </a:spcAft>
              <a:buNone/>
            </a:pPr>
            <a:r>
              <a:rPr lang="ru-RU" altLang="ru-RU" sz="1500" b="1" dirty="0">
                <a:solidFill>
                  <a:srgbClr val="000000"/>
                </a:solidFill>
                <a:cs typeface="Times New Roman" pitchFamily="18" charset="0"/>
              </a:rPr>
              <a:t>3) от предоставления казенными учреждениями услуг;</a:t>
            </a:r>
          </a:p>
          <a:p>
            <a:pPr algn="ctr" defTabSz="913095" fontAlgn="base">
              <a:spcBef>
                <a:spcPct val="0"/>
              </a:spcBef>
              <a:spcAft>
                <a:spcPct val="0"/>
              </a:spcAft>
              <a:buNone/>
            </a:pPr>
            <a:r>
              <a:rPr lang="ru-RU" altLang="ru-RU" sz="1500" b="1" dirty="0">
                <a:solidFill>
                  <a:srgbClr val="000000"/>
                </a:solidFill>
                <a:cs typeface="Times New Roman" pitchFamily="18" charset="0"/>
              </a:rPr>
              <a:t>4) иных неналоговых доходов </a:t>
            </a:r>
          </a:p>
        </p:txBody>
      </p:sp>
      <p:sp>
        <p:nvSpPr>
          <p:cNvPr id="33" name="Line 17"/>
          <p:cNvSpPr>
            <a:spLocks noChangeShapeType="1"/>
          </p:cNvSpPr>
          <p:nvPr/>
        </p:nvSpPr>
        <p:spPr bwMode="auto">
          <a:xfrm>
            <a:off x="5844966" y="2449128"/>
            <a:ext cx="587375" cy="322660"/>
          </a:xfrm>
          <a:prstGeom prst="line">
            <a:avLst/>
          </a:prstGeom>
          <a:noFill/>
          <a:ln w="28575">
            <a:solidFill>
              <a:srgbClr val="006666"/>
            </a:solidFill>
            <a:round/>
            <a:headEnd/>
            <a:tailEnd type="arrow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1310" tIns="45655" rIns="91310" bIns="45655"/>
          <a:lstStyle/>
          <a:p>
            <a:pPr defTabSz="913095" eaLnBrk="0" fontAlgn="base" hangingPunct="0">
              <a:spcBef>
                <a:spcPct val="0"/>
              </a:spcBef>
              <a:spcAft>
                <a:spcPct val="0"/>
              </a:spcAft>
            </a:pPr>
            <a:endParaRPr lang="ru-RU" dirty="0" smtClean="0">
              <a:solidFill>
                <a:prstClr val="black"/>
              </a:solidFill>
              <a:latin typeface="Arial" charset="0"/>
            </a:endParaRPr>
          </a:p>
        </p:txBody>
      </p:sp>
      <p:sp>
        <p:nvSpPr>
          <p:cNvPr id="34" name="Line 17"/>
          <p:cNvSpPr>
            <a:spLocks noChangeShapeType="1"/>
          </p:cNvSpPr>
          <p:nvPr/>
        </p:nvSpPr>
        <p:spPr bwMode="auto">
          <a:xfrm flipH="1">
            <a:off x="2623613" y="2486037"/>
            <a:ext cx="720725" cy="248841"/>
          </a:xfrm>
          <a:prstGeom prst="line">
            <a:avLst/>
          </a:prstGeom>
          <a:noFill/>
          <a:ln w="28575">
            <a:solidFill>
              <a:srgbClr val="006666"/>
            </a:solidFill>
            <a:round/>
            <a:headEnd/>
            <a:tailEnd type="arrow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1310" tIns="45655" rIns="91310" bIns="45655"/>
          <a:lstStyle/>
          <a:p>
            <a:pPr defTabSz="913095" eaLnBrk="0" fontAlgn="base" hangingPunct="0">
              <a:spcBef>
                <a:spcPct val="0"/>
              </a:spcBef>
              <a:spcAft>
                <a:spcPct val="0"/>
              </a:spcAft>
            </a:pPr>
            <a:endParaRPr lang="ru-RU" dirty="0" smtClean="0">
              <a:solidFill>
                <a:prstClr val="black"/>
              </a:solidFill>
              <a:latin typeface="Arial" charset="0"/>
            </a:endParaRPr>
          </a:p>
        </p:txBody>
      </p:sp>
      <p:sp>
        <p:nvSpPr>
          <p:cNvPr id="35" name="Line 17"/>
          <p:cNvSpPr>
            <a:spLocks noChangeShapeType="1"/>
          </p:cNvSpPr>
          <p:nvPr/>
        </p:nvSpPr>
        <p:spPr bwMode="auto">
          <a:xfrm flipH="1">
            <a:off x="4506453" y="1619418"/>
            <a:ext cx="0" cy="375047"/>
          </a:xfrm>
          <a:prstGeom prst="line">
            <a:avLst/>
          </a:prstGeom>
          <a:noFill/>
          <a:ln w="28575">
            <a:solidFill>
              <a:srgbClr val="006666"/>
            </a:solidFill>
            <a:round/>
            <a:headEnd/>
            <a:tailEnd type="arrow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91310" tIns="45655" rIns="91310" bIns="45655"/>
          <a:lstStyle/>
          <a:p>
            <a:pPr defTabSz="913095" eaLnBrk="0" fontAlgn="base" hangingPunct="0">
              <a:spcBef>
                <a:spcPct val="0"/>
              </a:spcBef>
              <a:spcAft>
                <a:spcPct val="0"/>
              </a:spcAft>
            </a:pPr>
            <a:endParaRPr lang="ru-RU" dirty="0" smtClean="0">
              <a:solidFill>
                <a:prstClr val="black"/>
              </a:solidFill>
              <a:latin typeface="Arial" charset="0"/>
            </a:endParaRPr>
          </a:p>
        </p:txBody>
      </p:sp>
      <p:sp>
        <p:nvSpPr>
          <p:cNvPr id="22549" name="Прямоугольник 31"/>
          <p:cNvSpPr>
            <a:spLocks noChangeArrowheads="1"/>
          </p:cNvSpPr>
          <p:nvPr/>
        </p:nvSpPr>
        <p:spPr bwMode="auto">
          <a:xfrm>
            <a:off x="6500132" y="3012299"/>
            <a:ext cx="2497138" cy="1938861"/>
          </a:xfrm>
          <a:prstGeom prst="rect">
            <a:avLst/>
          </a:prstGeom>
          <a:solidFill>
            <a:schemeClr val="bg1">
              <a:alpha val="43000"/>
            </a:schemeClr>
          </a:solidFill>
          <a:ln>
            <a:noFill/>
          </a:ln>
        </p:spPr>
        <p:txBody>
          <a:bodyPr lIns="91310" tIns="45655" rIns="91310" bIns="45655">
            <a:spAutoFit/>
          </a:bodyPr>
          <a:lstStyle>
            <a:lvl1pPr eaLnBrk="0" hangingPunct="0"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 eaLnBrk="0" hangingPunct="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 eaLnBrk="0" hangingPunct="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 eaLnBrk="0" hangingPunct="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 eaLnBrk="0" hangingPunct="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 defTabSz="913095" eaLnBrk="1" fontAlgn="base" hangingPunct="1">
              <a:spcBef>
                <a:spcPct val="0"/>
              </a:spcBef>
              <a:spcAft>
                <a:spcPct val="0"/>
              </a:spcAft>
              <a:buNone/>
              <a:defRPr/>
            </a:pPr>
            <a:r>
              <a:rPr lang="ru-RU" altLang="ru-RU" sz="1500" b="1" u="sng" dirty="0">
                <a:solidFill>
                  <a:srgbClr val="000000"/>
                </a:solidFill>
                <a:cs typeface="Times New Roman" pitchFamily="18" charset="0"/>
              </a:rPr>
              <a:t>Поступления:</a:t>
            </a:r>
          </a:p>
          <a:p>
            <a:pPr algn="ctr" defTabSz="913095" eaLnBrk="1" fontAlgn="base" hangingPunct="1">
              <a:spcBef>
                <a:spcPct val="0"/>
              </a:spcBef>
              <a:spcAft>
                <a:spcPct val="0"/>
              </a:spcAft>
              <a:buNone/>
              <a:defRPr/>
            </a:pPr>
            <a:r>
              <a:rPr lang="ru-RU" altLang="ru-RU" sz="1500" b="1" dirty="0">
                <a:solidFill>
                  <a:srgbClr val="000000"/>
                </a:solidFill>
                <a:cs typeface="Times New Roman" pitchFamily="18" charset="0"/>
              </a:rPr>
              <a:t>1) </a:t>
            </a:r>
            <a:r>
              <a:rPr lang="ru-RU" altLang="ru-RU" sz="1500" b="1" dirty="0" smtClean="0">
                <a:solidFill>
                  <a:srgbClr val="000000"/>
                </a:solidFill>
                <a:cs typeface="Times New Roman" pitchFamily="18" charset="0"/>
              </a:rPr>
              <a:t>от вышестоящих бюджетов межбюджетных трансфертов; </a:t>
            </a:r>
            <a:endParaRPr lang="ru-RU" altLang="ru-RU" sz="1500" b="1" dirty="0">
              <a:solidFill>
                <a:srgbClr val="000000"/>
              </a:solidFill>
              <a:cs typeface="Times New Roman" pitchFamily="18" charset="0"/>
            </a:endParaRPr>
          </a:p>
          <a:p>
            <a:pPr algn="ctr" defTabSz="913095" eaLnBrk="1" fontAlgn="base" hangingPunct="1">
              <a:spcBef>
                <a:spcPct val="0"/>
              </a:spcBef>
              <a:spcAft>
                <a:spcPct val="0"/>
              </a:spcAft>
              <a:buNone/>
              <a:defRPr/>
            </a:pPr>
            <a:r>
              <a:rPr lang="ru-RU" altLang="ru-RU" sz="1500" b="1" dirty="0" smtClean="0">
                <a:solidFill>
                  <a:srgbClr val="000000"/>
                </a:solidFill>
                <a:cs typeface="Times New Roman" pitchFamily="18" charset="0"/>
              </a:rPr>
              <a:t>2) от </a:t>
            </a:r>
            <a:r>
              <a:rPr lang="ru-RU" altLang="ru-RU" sz="1500" b="1" dirty="0">
                <a:solidFill>
                  <a:srgbClr val="000000"/>
                </a:solidFill>
                <a:cs typeface="Times New Roman" pitchFamily="18" charset="0"/>
              </a:rPr>
              <a:t>физических и юридических лиц безвозмездных перечислений </a:t>
            </a:r>
          </a:p>
        </p:txBody>
      </p:sp>
      <p:sp>
        <p:nvSpPr>
          <p:cNvPr id="23" name="Freeform 39"/>
          <p:cNvSpPr>
            <a:spLocks noEditPoints="1"/>
          </p:cNvSpPr>
          <p:nvPr/>
        </p:nvSpPr>
        <p:spPr bwMode="auto">
          <a:xfrm>
            <a:off x="1691680" y="77961"/>
            <a:ext cx="6823575" cy="855064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088" tIns="45546" rIns="91088" bIns="45546" numCol="1" anchor="t" anchorCtr="0" compatLnSpc="1">
            <a:prstTxWarp prst="textNoShape">
              <a:avLst/>
            </a:prstTxWarp>
          </a:bodyPr>
          <a:lstStyle/>
          <a:p>
            <a:pPr defTabSz="910733">
              <a:defRPr/>
            </a:pPr>
            <a:endParaRPr lang="en-US" kern="0" dirty="0">
              <a:solidFill>
                <a:srgbClr val="5B9BD5">
                  <a:lumMod val="75000"/>
                </a:srgbClr>
              </a:solidFill>
            </a:endParaRPr>
          </a:p>
        </p:txBody>
      </p:sp>
      <p:sp>
        <p:nvSpPr>
          <p:cNvPr id="20" name="Google Shape;63;p13"/>
          <p:cNvSpPr txBox="1">
            <a:spLocks/>
          </p:cNvSpPr>
          <p:nvPr/>
        </p:nvSpPr>
        <p:spPr>
          <a:xfrm>
            <a:off x="1896528" y="205537"/>
            <a:ext cx="6618727" cy="53775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021" tIns="91021" rIns="91021" bIns="91021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2600" dirty="0" smtClean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КАКИЕ ДОХОДЫ ФОРМИРУЮТ БЮДЖЕТ?</a:t>
            </a:r>
            <a:endParaRPr lang="ru-RU" altLang="ru-RU" sz="2600" dirty="0">
              <a:solidFill>
                <a:srgbClr val="FFFF00"/>
              </a:solidFill>
              <a:effectLst>
                <a:glow rad="127000">
                  <a:prstClr val="black"/>
                </a:glow>
              </a:effectLst>
              <a:latin typeface="Calibri"/>
              <a:ea typeface="+mn-ea"/>
              <a:cs typeface="Raleway" panose="020B0604020202020204" charset="0"/>
            </a:endParaRPr>
          </a:p>
        </p:txBody>
      </p:sp>
      <p:sp>
        <p:nvSpPr>
          <p:cNvPr id="24" name="Freeform 1259"/>
          <p:cNvSpPr>
            <a:spLocks/>
          </p:cNvSpPr>
          <p:nvPr/>
        </p:nvSpPr>
        <p:spPr bwMode="auto">
          <a:xfrm>
            <a:off x="3707904" y="1131590"/>
            <a:ext cx="1597098" cy="432048"/>
          </a:xfrm>
          <a:custGeom>
            <a:avLst/>
            <a:gdLst>
              <a:gd name="T0" fmla="*/ 970 w 1032"/>
              <a:gd name="T1" fmla="*/ 166 h 244"/>
              <a:gd name="T2" fmla="*/ 980 w 1032"/>
              <a:gd name="T3" fmla="*/ 154 h 244"/>
              <a:gd name="T4" fmla="*/ 988 w 1032"/>
              <a:gd name="T5" fmla="*/ 146 h 244"/>
              <a:gd name="T6" fmla="*/ 994 w 1032"/>
              <a:gd name="T7" fmla="*/ 134 h 244"/>
              <a:gd name="T8" fmla="*/ 1012 w 1032"/>
              <a:gd name="T9" fmla="*/ 128 h 244"/>
              <a:gd name="T10" fmla="*/ 960 w 1032"/>
              <a:gd name="T11" fmla="*/ 122 h 244"/>
              <a:gd name="T12" fmla="*/ 970 w 1032"/>
              <a:gd name="T13" fmla="*/ 120 h 244"/>
              <a:gd name="T14" fmla="*/ 952 w 1032"/>
              <a:gd name="T15" fmla="*/ 114 h 244"/>
              <a:gd name="T16" fmla="*/ 984 w 1032"/>
              <a:gd name="T17" fmla="*/ 102 h 244"/>
              <a:gd name="T18" fmla="*/ 968 w 1032"/>
              <a:gd name="T19" fmla="*/ 100 h 244"/>
              <a:gd name="T20" fmla="*/ 932 w 1032"/>
              <a:gd name="T21" fmla="*/ 94 h 244"/>
              <a:gd name="T22" fmla="*/ 950 w 1032"/>
              <a:gd name="T23" fmla="*/ 90 h 244"/>
              <a:gd name="T24" fmla="*/ 928 w 1032"/>
              <a:gd name="T25" fmla="*/ 86 h 244"/>
              <a:gd name="T26" fmla="*/ 920 w 1032"/>
              <a:gd name="T27" fmla="*/ 80 h 244"/>
              <a:gd name="T28" fmla="*/ 920 w 1032"/>
              <a:gd name="T29" fmla="*/ 74 h 244"/>
              <a:gd name="T30" fmla="*/ 922 w 1032"/>
              <a:gd name="T31" fmla="*/ 64 h 244"/>
              <a:gd name="T32" fmla="*/ 984 w 1032"/>
              <a:gd name="T33" fmla="*/ 56 h 244"/>
              <a:gd name="T34" fmla="*/ 996 w 1032"/>
              <a:gd name="T35" fmla="*/ 52 h 244"/>
              <a:gd name="T36" fmla="*/ 1026 w 1032"/>
              <a:gd name="T37" fmla="*/ 42 h 244"/>
              <a:gd name="T38" fmla="*/ 1000 w 1032"/>
              <a:gd name="T39" fmla="*/ 36 h 244"/>
              <a:gd name="T40" fmla="*/ 870 w 1032"/>
              <a:gd name="T41" fmla="*/ 22 h 244"/>
              <a:gd name="T42" fmla="*/ 588 w 1032"/>
              <a:gd name="T43" fmla="*/ 0 h 244"/>
              <a:gd name="T44" fmla="*/ 328 w 1032"/>
              <a:gd name="T45" fmla="*/ 2 h 244"/>
              <a:gd name="T46" fmla="*/ 88 w 1032"/>
              <a:gd name="T47" fmla="*/ 26 h 244"/>
              <a:gd name="T48" fmla="*/ 38 w 1032"/>
              <a:gd name="T49" fmla="*/ 48 h 244"/>
              <a:gd name="T50" fmla="*/ 54 w 1032"/>
              <a:gd name="T51" fmla="*/ 58 h 244"/>
              <a:gd name="T52" fmla="*/ 60 w 1032"/>
              <a:gd name="T53" fmla="*/ 80 h 244"/>
              <a:gd name="T54" fmla="*/ 48 w 1032"/>
              <a:gd name="T55" fmla="*/ 82 h 244"/>
              <a:gd name="T56" fmla="*/ 56 w 1032"/>
              <a:gd name="T57" fmla="*/ 86 h 244"/>
              <a:gd name="T58" fmla="*/ 74 w 1032"/>
              <a:gd name="T59" fmla="*/ 92 h 244"/>
              <a:gd name="T60" fmla="*/ 62 w 1032"/>
              <a:gd name="T61" fmla="*/ 96 h 244"/>
              <a:gd name="T62" fmla="*/ 72 w 1032"/>
              <a:gd name="T63" fmla="*/ 100 h 244"/>
              <a:gd name="T64" fmla="*/ 48 w 1032"/>
              <a:gd name="T65" fmla="*/ 108 h 244"/>
              <a:gd name="T66" fmla="*/ 34 w 1032"/>
              <a:gd name="T67" fmla="*/ 112 h 244"/>
              <a:gd name="T68" fmla="*/ 56 w 1032"/>
              <a:gd name="T69" fmla="*/ 124 h 244"/>
              <a:gd name="T70" fmla="*/ 56 w 1032"/>
              <a:gd name="T71" fmla="*/ 138 h 244"/>
              <a:gd name="T72" fmla="*/ 30 w 1032"/>
              <a:gd name="T73" fmla="*/ 144 h 244"/>
              <a:gd name="T74" fmla="*/ 0 w 1032"/>
              <a:gd name="T75" fmla="*/ 152 h 244"/>
              <a:gd name="T76" fmla="*/ 6 w 1032"/>
              <a:gd name="T77" fmla="*/ 164 h 244"/>
              <a:gd name="T78" fmla="*/ 14 w 1032"/>
              <a:gd name="T79" fmla="*/ 178 h 244"/>
              <a:gd name="T80" fmla="*/ 32 w 1032"/>
              <a:gd name="T81" fmla="*/ 200 h 244"/>
              <a:gd name="T82" fmla="*/ 56 w 1032"/>
              <a:gd name="T83" fmla="*/ 216 h 244"/>
              <a:gd name="T84" fmla="*/ 78 w 1032"/>
              <a:gd name="T85" fmla="*/ 232 h 244"/>
              <a:gd name="T86" fmla="*/ 118 w 1032"/>
              <a:gd name="T87" fmla="*/ 236 h 244"/>
              <a:gd name="T88" fmla="*/ 144 w 1032"/>
              <a:gd name="T89" fmla="*/ 238 h 244"/>
              <a:gd name="T90" fmla="*/ 168 w 1032"/>
              <a:gd name="T91" fmla="*/ 240 h 244"/>
              <a:gd name="T92" fmla="*/ 200 w 1032"/>
              <a:gd name="T93" fmla="*/ 242 h 244"/>
              <a:gd name="T94" fmla="*/ 246 w 1032"/>
              <a:gd name="T95" fmla="*/ 244 h 244"/>
              <a:gd name="T96" fmla="*/ 306 w 1032"/>
              <a:gd name="T97" fmla="*/ 238 h 244"/>
              <a:gd name="T98" fmla="*/ 362 w 1032"/>
              <a:gd name="T99" fmla="*/ 238 h 244"/>
              <a:gd name="T100" fmla="*/ 374 w 1032"/>
              <a:gd name="T101" fmla="*/ 238 h 244"/>
              <a:gd name="T102" fmla="*/ 522 w 1032"/>
              <a:gd name="T103" fmla="*/ 238 h 244"/>
              <a:gd name="T104" fmla="*/ 582 w 1032"/>
              <a:gd name="T105" fmla="*/ 236 h 244"/>
              <a:gd name="T106" fmla="*/ 848 w 1032"/>
              <a:gd name="T107" fmla="*/ 234 h 244"/>
              <a:gd name="T108" fmla="*/ 922 w 1032"/>
              <a:gd name="T109" fmla="*/ 232 h 244"/>
              <a:gd name="T110" fmla="*/ 880 w 1032"/>
              <a:gd name="T111" fmla="*/ 230 h 244"/>
              <a:gd name="T112" fmla="*/ 858 w 1032"/>
              <a:gd name="T113" fmla="*/ 230 h 244"/>
              <a:gd name="T114" fmla="*/ 854 w 1032"/>
              <a:gd name="T115" fmla="*/ 228 h 244"/>
              <a:gd name="T116" fmla="*/ 920 w 1032"/>
              <a:gd name="T117" fmla="*/ 228 h 244"/>
              <a:gd name="T118" fmla="*/ 992 w 1032"/>
              <a:gd name="T119" fmla="*/ 226 h 244"/>
              <a:gd name="T120" fmla="*/ 1032 w 1032"/>
              <a:gd name="T121" fmla="*/ 208 h 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032" h="244">
                <a:moveTo>
                  <a:pt x="1032" y="172"/>
                </a:moveTo>
                <a:lnTo>
                  <a:pt x="1032" y="172"/>
                </a:lnTo>
                <a:lnTo>
                  <a:pt x="964" y="174"/>
                </a:lnTo>
                <a:lnTo>
                  <a:pt x="964" y="174"/>
                </a:lnTo>
                <a:lnTo>
                  <a:pt x="966" y="170"/>
                </a:lnTo>
                <a:lnTo>
                  <a:pt x="970" y="166"/>
                </a:lnTo>
                <a:lnTo>
                  <a:pt x="970" y="166"/>
                </a:lnTo>
                <a:lnTo>
                  <a:pt x="976" y="164"/>
                </a:lnTo>
                <a:lnTo>
                  <a:pt x="978" y="162"/>
                </a:lnTo>
                <a:lnTo>
                  <a:pt x="982" y="158"/>
                </a:lnTo>
                <a:lnTo>
                  <a:pt x="982" y="158"/>
                </a:lnTo>
                <a:lnTo>
                  <a:pt x="980" y="154"/>
                </a:lnTo>
                <a:lnTo>
                  <a:pt x="980" y="152"/>
                </a:lnTo>
                <a:lnTo>
                  <a:pt x="982" y="150"/>
                </a:lnTo>
                <a:lnTo>
                  <a:pt x="982" y="150"/>
                </a:lnTo>
                <a:lnTo>
                  <a:pt x="984" y="148"/>
                </a:lnTo>
                <a:lnTo>
                  <a:pt x="988" y="146"/>
                </a:lnTo>
                <a:lnTo>
                  <a:pt x="988" y="146"/>
                </a:lnTo>
                <a:lnTo>
                  <a:pt x="996" y="140"/>
                </a:lnTo>
                <a:lnTo>
                  <a:pt x="998" y="136"/>
                </a:lnTo>
                <a:lnTo>
                  <a:pt x="996" y="136"/>
                </a:lnTo>
                <a:lnTo>
                  <a:pt x="992" y="134"/>
                </a:lnTo>
                <a:lnTo>
                  <a:pt x="992" y="134"/>
                </a:lnTo>
                <a:lnTo>
                  <a:pt x="994" y="134"/>
                </a:lnTo>
                <a:lnTo>
                  <a:pt x="996" y="132"/>
                </a:lnTo>
                <a:lnTo>
                  <a:pt x="1002" y="132"/>
                </a:lnTo>
                <a:lnTo>
                  <a:pt x="1008" y="130"/>
                </a:lnTo>
                <a:lnTo>
                  <a:pt x="1010" y="130"/>
                </a:lnTo>
                <a:lnTo>
                  <a:pt x="1012" y="128"/>
                </a:lnTo>
                <a:lnTo>
                  <a:pt x="1012" y="128"/>
                </a:lnTo>
                <a:lnTo>
                  <a:pt x="1004" y="126"/>
                </a:lnTo>
                <a:lnTo>
                  <a:pt x="986" y="126"/>
                </a:lnTo>
                <a:lnTo>
                  <a:pt x="958" y="126"/>
                </a:lnTo>
                <a:lnTo>
                  <a:pt x="958" y="126"/>
                </a:lnTo>
                <a:lnTo>
                  <a:pt x="960" y="124"/>
                </a:lnTo>
                <a:lnTo>
                  <a:pt x="960" y="122"/>
                </a:lnTo>
                <a:lnTo>
                  <a:pt x="966" y="122"/>
                </a:lnTo>
                <a:lnTo>
                  <a:pt x="970" y="124"/>
                </a:lnTo>
                <a:lnTo>
                  <a:pt x="974" y="122"/>
                </a:lnTo>
                <a:lnTo>
                  <a:pt x="974" y="122"/>
                </a:lnTo>
                <a:lnTo>
                  <a:pt x="972" y="120"/>
                </a:lnTo>
                <a:lnTo>
                  <a:pt x="970" y="120"/>
                </a:lnTo>
                <a:lnTo>
                  <a:pt x="964" y="120"/>
                </a:lnTo>
                <a:lnTo>
                  <a:pt x="956" y="118"/>
                </a:lnTo>
                <a:lnTo>
                  <a:pt x="952" y="118"/>
                </a:lnTo>
                <a:lnTo>
                  <a:pt x="952" y="118"/>
                </a:lnTo>
                <a:lnTo>
                  <a:pt x="954" y="114"/>
                </a:lnTo>
                <a:lnTo>
                  <a:pt x="952" y="114"/>
                </a:lnTo>
                <a:lnTo>
                  <a:pt x="950" y="112"/>
                </a:lnTo>
                <a:lnTo>
                  <a:pt x="950" y="112"/>
                </a:lnTo>
                <a:lnTo>
                  <a:pt x="956" y="108"/>
                </a:lnTo>
                <a:lnTo>
                  <a:pt x="960" y="106"/>
                </a:lnTo>
                <a:lnTo>
                  <a:pt x="972" y="104"/>
                </a:lnTo>
                <a:lnTo>
                  <a:pt x="984" y="102"/>
                </a:lnTo>
                <a:lnTo>
                  <a:pt x="994" y="98"/>
                </a:lnTo>
                <a:lnTo>
                  <a:pt x="994" y="98"/>
                </a:lnTo>
                <a:lnTo>
                  <a:pt x="990" y="96"/>
                </a:lnTo>
                <a:lnTo>
                  <a:pt x="982" y="96"/>
                </a:lnTo>
                <a:lnTo>
                  <a:pt x="968" y="100"/>
                </a:lnTo>
                <a:lnTo>
                  <a:pt x="968" y="100"/>
                </a:lnTo>
                <a:lnTo>
                  <a:pt x="946" y="100"/>
                </a:lnTo>
                <a:lnTo>
                  <a:pt x="936" y="100"/>
                </a:lnTo>
                <a:lnTo>
                  <a:pt x="930" y="98"/>
                </a:lnTo>
                <a:lnTo>
                  <a:pt x="928" y="96"/>
                </a:lnTo>
                <a:lnTo>
                  <a:pt x="928" y="96"/>
                </a:lnTo>
                <a:lnTo>
                  <a:pt x="932" y="94"/>
                </a:lnTo>
                <a:lnTo>
                  <a:pt x="942" y="94"/>
                </a:lnTo>
                <a:lnTo>
                  <a:pt x="950" y="92"/>
                </a:lnTo>
                <a:lnTo>
                  <a:pt x="952" y="92"/>
                </a:lnTo>
                <a:lnTo>
                  <a:pt x="952" y="92"/>
                </a:lnTo>
                <a:lnTo>
                  <a:pt x="952" y="90"/>
                </a:lnTo>
                <a:lnTo>
                  <a:pt x="950" y="90"/>
                </a:lnTo>
                <a:lnTo>
                  <a:pt x="940" y="90"/>
                </a:lnTo>
                <a:lnTo>
                  <a:pt x="930" y="90"/>
                </a:lnTo>
                <a:lnTo>
                  <a:pt x="928" y="88"/>
                </a:lnTo>
                <a:lnTo>
                  <a:pt x="926" y="86"/>
                </a:lnTo>
                <a:lnTo>
                  <a:pt x="926" y="86"/>
                </a:lnTo>
                <a:lnTo>
                  <a:pt x="928" y="86"/>
                </a:lnTo>
                <a:lnTo>
                  <a:pt x="928" y="84"/>
                </a:lnTo>
                <a:lnTo>
                  <a:pt x="928" y="80"/>
                </a:lnTo>
                <a:lnTo>
                  <a:pt x="928" y="80"/>
                </a:lnTo>
                <a:lnTo>
                  <a:pt x="928" y="82"/>
                </a:lnTo>
                <a:lnTo>
                  <a:pt x="924" y="82"/>
                </a:lnTo>
                <a:lnTo>
                  <a:pt x="920" y="80"/>
                </a:lnTo>
                <a:lnTo>
                  <a:pt x="918" y="78"/>
                </a:lnTo>
                <a:lnTo>
                  <a:pt x="918" y="78"/>
                </a:lnTo>
                <a:lnTo>
                  <a:pt x="920" y="78"/>
                </a:lnTo>
                <a:lnTo>
                  <a:pt x="922" y="76"/>
                </a:lnTo>
                <a:lnTo>
                  <a:pt x="922" y="76"/>
                </a:lnTo>
                <a:lnTo>
                  <a:pt x="920" y="74"/>
                </a:lnTo>
                <a:lnTo>
                  <a:pt x="914" y="74"/>
                </a:lnTo>
                <a:lnTo>
                  <a:pt x="904" y="72"/>
                </a:lnTo>
                <a:lnTo>
                  <a:pt x="904" y="72"/>
                </a:lnTo>
                <a:lnTo>
                  <a:pt x="906" y="70"/>
                </a:lnTo>
                <a:lnTo>
                  <a:pt x="910" y="68"/>
                </a:lnTo>
                <a:lnTo>
                  <a:pt x="922" y="64"/>
                </a:lnTo>
                <a:lnTo>
                  <a:pt x="942" y="60"/>
                </a:lnTo>
                <a:lnTo>
                  <a:pt x="942" y="60"/>
                </a:lnTo>
                <a:lnTo>
                  <a:pt x="970" y="56"/>
                </a:lnTo>
                <a:lnTo>
                  <a:pt x="970" y="56"/>
                </a:lnTo>
                <a:lnTo>
                  <a:pt x="984" y="56"/>
                </a:lnTo>
                <a:lnTo>
                  <a:pt x="984" y="56"/>
                </a:lnTo>
                <a:lnTo>
                  <a:pt x="990" y="56"/>
                </a:lnTo>
                <a:lnTo>
                  <a:pt x="998" y="54"/>
                </a:lnTo>
                <a:lnTo>
                  <a:pt x="998" y="54"/>
                </a:lnTo>
                <a:lnTo>
                  <a:pt x="998" y="54"/>
                </a:lnTo>
                <a:lnTo>
                  <a:pt x="998" y="52"/>
                </a:lnTo>
                <a:lnTo>
                  <a:pt x="996" y="52"/>
                </a:lnTo>
                <a:lnTo>
                  <a:pt x="996" y="52"/>
                </a:lnTo>
                <a:lnTo>
                  <a:pt x="1002" y="46"/>
                </a:lnTo>
                <a:lnTo>
                  <a:pt x="1010" y="42"/>
                </a:lnTo>
                <a:lnTo>
                  <a:pt x="1010" y="42"/>
                </a:lnTo>
                <a:lnTo>
                  <a:pt x="1022" y="42"/>
                </a:lnTo>
                <a:lnTo>
                  <a:pt x="1026" y="42"/>
                </a:lnTo>
                <a:lnTo>
                  <a:pt x="1032" y="40"/>
                </a:lnTo>
                <a:lnTo>
                  <a:pt x="1032" y="40"/>
                </a:lnTo>
                <a:lnTo>
                  <a:pt x="1026" y="38"/>
                </a:lnTo>
                <a:lnTo>
                  <a:pt x="1016" y="36"/>
                </a:lnTo>
                <a:lnTo>
                  <a:pt x="1000" y="36"/>
                </a:lnTo>
                <a:lnTo>
                  <a:pt x="1000" y="36"/>
                </a:lnTo>
                <a:lnTo>
                  <a:pt x="970" y="36"/>
                </a:lnTo>
                <a:lnTo>
                  <a:pt x="970" y="36"/>
                </a:lnTo>
                <a:lnTo>
                  <a:pt x="944" y="32"/>
                </a:lnTo>
                <a:lnTo>
                  <a:pt x="916" y="30"/>
                </a:lnTo>
                <a:lnTo>
                  <a:pt x="916" y="30"/>
                </a:lnTo>
                <a:lnTo>
                  <a:pt x="870" y="22"/>
                </a:lnTo>
                <a:lnTo>
                  <a:pt x="822" y="16"/>
                </a:lnTo>
                <a:lnTo>
                  <a:pt x="822" y="16"/>
                </a:lnTo>
                <a:lnTo>
                  <a:pt x="714" y="8"/>
                </a:lnTo>
                <a:lnTo>
                  <a:pt x="714" y="8"/>
                </a:lnTo>
                <a:lnTo>
                  <a:pt x="650" y="2"/>
                </a:lnTo>
                <a:lnTo>
                  <a:pt x="588" y="0"/>
                </a:lnTo>
                <a:lnTo>
                  <a:pt x="588" y="0"/>
                </a:lnTo>
                <a:lnTo>
                  <a:pt x="500" y="0"/>
                </a:lnTo>
                <a:lnTo>
                  <a:pt x="416" y="2"/>
                </a:lnTo>
                <a:lnTo>
                  <a:pt x="416" y="2"/>
                </a:lnTo>
                <a:lnTo>
                  <a:pt x="358" y="2"/>
                </a:lnTo>
                <a:lnTo>
                  <a:pt x="328" y="2"/>
                </a:lnTo>
                <a:lnTo>
                  <a:pt x="300" y="6"/>
                </a:lnTo>
                <a:lnTo>
                  <a:pt x="300" y="6"/>
                </a:lnTo>
                <a:lnTo>
                  <a:pt x="248" y="10"/>
                </a:lnTo>
                <a:lnTo>
                  <a:pt x="194" y="14"/>
                </a:lnTo>
                <a:lnTo>
                  <a:pt x="140" y="18"/>
                </a:lnTo>
                <a:lnTo>
                  <a:pt x="88" y="26"/>
                </a:lnTo>
                <a:lnTo>
                  <a:pt x="88" y="26"/>
                </a:lnTo>
                <a:lnTo>
                  <a:pt x="72" y="28"/>
                </a:lnTo>
                <a:lnTo>
                  <a:pt x="52" y="36"/>
                </a:lnTo>
                <a:lnTo>
                  <a:pt x="44" y="40"/>
                </a:lnTo>
                <a:lnTo>
                  <a:pt x="38" y="44"/>
                </a:lnTo>
                <a:lnTo>
                  <a:pt x="38" y="48"/>
                </a:lnTo>
                <a:lnTo>
                  <a:pt x="38" y="50"/>
                </a:lnTo>
                <a:lnTo>
                  <a:pt x="38" y="52"/>
                </a:lnTo>
                <a:lnTo>
                  <a:pt x="42" y="56"/>
                </a:lnTo>
                <a:lnTo>
                  <a:pt x="42" y="56"/>
                </a:lnTo>
                <a:lnTo>
                  <a:pt x="48" y="58"/>
                </a:lnTo>
                <a:lnTo>
                  <a:pt x="54" y="58"/>
                </a:lnTo>
                <a:lnTo>
                  <a:pt x="54" y="58"/>
                </a:lnTo>
                <a:lnTo>
                  <a:pt x="58" y="66"/>
                </a:lnTo>
                <a:lnTo>
                  <a:pt x="60" y="72"/>
                </a:lnTo>
                <a:lnTo>
                  <a:pt x="60" y="72"/>
                </a:lnTo>
                <a:lnTo>
                  <a:pt x="62" y="76"/>
                </a:lnTo>
                <a:lnTo>
                  <a:pt x="60" y="80"/>
                </a:lnTo>
                <a:lnTo>
                  <a:pt x="60" y="80"/>
                </a:lnTo>
                <a:lnTo>
                  <a:pt x="54" y="80"/>
                </a:lnTo>
                <a:lnTo>
                  <a:pt x="48" y="80"/>
                </a:lnTo>
                <a:lnTo>
                  <a:pt x="48" y="80"/>
                </a:lnTo>
                <a:lnTo>
                  <a:pt x="48" y="82"/>
                </a:lnTo>
                <a:lnTo>
                  <a:pt x="48" y="82"/>
                </a:lnTo>
                <a:lnTo>
                  <a:pt x="54" y="84"/>
                </a:lnTo>
                <a:lnTo>
                  <a:pt x="62" y="82"/>
                </a:lnTo>
                <a:lnTo>
                  <a:pt x="62" y="82"/>
                </a:lnTo>
                <a:lnTo>
                  <a:pt x="62" y="84"/>
                </a:lnTo>
                <a:lnTo>
                  <a:pt x="60" y="86"/>
                </a:lnTo>
                <a:lnTo>
                  <a:pt x="56" y="86"/>
                </a:lnTo>
                <a:lnTo>
                  <a:pt x="50" y="86"/>
                </a:lnTo>
                <a:lnTo>
                  <a:pt x="46" y="88"/>
                </a:lnTo>
                <a:lnTo>
                  <a:pt x="46" y="88"/>
                </a:lnTo>
                <a:lnTo>
                  <a:pt x="62" y="88"/>
                </a:lnTo>
                <a:lnTo>
                  <a:pt x="72" y="90"/>
                </a:lnTo>
                <a:lnTo>
                  <a:pt x="74" y="92"/>
                </a:lnTo>
                <a:lnTo>
                  <a:pt x="76" y="94"/>
                </a:lnTo>
                <a:lnTo>
                  <a:pt x="76" y="94"/>
                </a:lnTo>
                <a:lnTo>
                  <a:pt x="74" y="96"/>
                </a:lnTo>
                <a:lnTo>
                  <a:pt x="72" y="96"/>
                </a:lnTo>
                <a:lnTo>
                  <a:pt x="66" y="96"/>
                </a:lnTo>
                <a:lnTo>
                  <a:pt x="62" y="96"/>
                </a:lnTo>
                <a:lnTo>
                  <a:pt x="58" y="96"/>
                </a:lnTo>
                <a:lnTo>
                  <a:pt x="58" y="98"/>
                </a:lnTo>
                <a:lnTo>
                  <a:pt x="58" y="98"/>
                </a:lnTo>
                <a:lnTo>
                  <a:pt x="64" y="98"/>
                </a:lnTo>
                <a:lnTo>
                  <a:pt x="72" y="100"/>
                </a:lnTo>
                <a:lnTo>
                  <a:pt x="72" y="100"/>
                </a:lnTo>
                <a:lnTo>
                  <a:pt x="58" y="102"/>
                </a:lnTo>
                <a:lnTo>
                  <a:pt x="42" y="102"/>
                </a:lnTo>
                <a:lnTo>
                  <a:pt x="42" y="102"/>
                </a:lnTo>
                <a:lnTo>
                  <a:pt x="44" y="104"/>
                </a:lnTo>
                <a:lnTo>
                  <a:pt x="46" y="104"/>
                </a:lnTo>
                <a:lnTo>
                  <a:pt x="48" y="108"/>
                </a:lnTo>
                <a:lnTo>
                  <a:pt x="48" y="108"/>
                </a:lnTo>
                <a:lnTo>
                  <a:pt x="48" y="110"/>
                </a:lnTo>
                <a:lnTo>
                  <a:pt x="46" y="110"/>
                </a:lnTo>
                <a:lnTo>
                  <a:pt x="38" y="110"/>
                </a:lnTo>
                <a:lnTo>
                  <a:pt x="34" y="110"/>
                </a:lnTo>
                <a:lnTo>
                  <a:pt x="34" y="112"/>
                </a:lnTo>
                <a:lnTo>
                  <a:pt x="34" y="116"/>
                </a:lnTo>
                <a:lnTo>
                  <a:pt x="34" y="116"/>
                </a:lnTo>
                <a:lnTo>
                  <a:pt x="38" y="120"/>
                </a:lnTo>
                <a:lnTo>
                  <a:pt x="44" y="122"/>
                </a:lnTo>
                <a:lnTo>
                  <a:pt x="50" y="122"/>
                </a:lnTo>
                <a:lnTo>
                  <a:pt x="56" y="124"/>
                </a:lnTo>
                <a:lnTo>
                  <a:pt x="56" y="124"/>
                </a:lnTo>
                <a:lnTo>
                  <a:pt x="52" y="128"/>
                </a:lnTo>
                <a:lnTo>
                  <a:pt x="52" y="134"/>
                </a:lnTo>
                <a:lnTo>
                  <a:pt x="52" y="134"/>
                </a:lnTo>
                <a:lnTo>
                  <a:pt x="54" y="136"/>
                </a:lnTo>
                <a:lnTo>
                  <a:pt x="56" y="138"/>
                </a:lnTo>
                <a:lnTo>
                  <a:pt x="56" y="138"/>
                </a:lnTo>
                <a:lnTo>
                  <a:pt x="54" y="142"/>
                </a:lnTo>
                <a:lnTo>
                  <a:pt x="54" y="142"/>
                </a:lnTo>
                <a:lnTo>
                  <a:pt x="48" y="144"/>
                </a:lnTo>
                <a:lnTo>
                  <a:pt x="42" y="144"/>
                </a:lnTo>
                <a:lnTo>
                  <a:pt x="30" y="144"/>
                </a:lnTo>
                <a:lnTo>
                  <a:pt x="30" y="144"/>
                </a:lnTo>
                <a:lnTo>
                  <a:pt x="16" y="144"/>
                </a:lnTo>
                <a:lnTo>
                  <a:pt x="10" y="144"/>
                </a:lnTo>
                <a:lnTo>
                  <a:pt x="4" y="148"/>
                </a:lnTo>
                <a:lnTo>
                  <a:pt x="4" y="148"/>
                </a:lnTo>
                <a:lnTo>
                  <a:pt x="0" y="152"/>
                </a:lnTo>
                <a:lnTo>
                  <a:pt x="0" y="152"/>
                </a:lnTo>
                <a:lnTo>
                  <a:pt x="0" y="158"/>
                </a:lnTo>
                <a:lnTo>
                  <a:pt x="0" y="164"/>
                </a:lnTo>
                <a:lnTo>
                  <a:pt x="0" y="164"/>
                </a:lnTo>
                <a:lnTo>
                  <a:pt x="4" y="164"/>
                </a:lnTo>
                <a:lnTo>
                  <a:pt x="6" y="164"/>
                </a:lnTo>
                <a:lnTo>
                  <a:pt x="12" y="164"/>
                </a:lnTo>
                <a:lnTo>
                  <a:pt x="12" y="164"/>
                </a:lnTo>
                <a:lnTo>
                  <a:pt x="14" y="168"/>
                </a:lnTo>
                <a:lnTo>
                  <a:pt x="14" y="172"/>
                </a:lnTo>
                <a:lnTo>
                  <a:pt x="14" y="174"/>
                </a:lnTo>
                <a:lnTo>
                  <a:pt x="14" y="178"/>
                </a:lnTo>
                <a:lnTo>
                  <a:pt x="14" y="178"/>
                </a:lnTo>
                <a:lnTo>
                  <a:pt x="24" y="190"/>
                </a:lnTo>
                <a:lnTo>
                  <a:pt x="24" y="190"/>
                </a:lnTo>
                <a:lnTo>
                  <a:pt x="30" y="196"/>
                </a:lnTo>
                <a:lnTo>
                  <a:pt x="30" y="196"/>
                </a:lnTo>
                <a:lnTo>
                  <a:pt x="32" y="200"/>
                </a:lnTo>
                <a:lnTo>
                  <a:pt x="36" y="206"/>
                </a:lnTo>
                <a:lnTo>
                  <a:pt x="36" y="206"/>
                </a:lnTo>
                <a:lnTo>
                  <a:pt x="40" y="208"/>
                </a:lnTo>
                <a:lnTo>
                  <a:pt x="46" y="210"/>
                </a:lnTo>
                <a:lnTo>
                  <a:pt x="56" y="216"/>
                </a:lnTo>
                <a:lnTo>
                  <a:pt x="56" y="216"/>
                </a:lnTo>
                <a:lnTo>
                  <a:pt x="66" y="226"/>
                </a:lnTo>
                <a:lnTo>
                  <a:pt x="66" y="226"/>
                </a:lnTo>
                <a:lnTo>
                  <a:pt x="70" y="228"/>
                </a:lnTo>
                <a:lnTo>
                  <a:pt x="70" y="230"/>
                </a:lnTo>
                <a:lnTo>
                  <a:pt x="78" y="232"/>
                </a:lnTo>
                <a:lnTo>
                  <a:pt x="78" y="232"/>
                </a:lnTo>
                <a:lnTo>
                  <a:pt x="80" y="228"/>
                </a:lnTo>
                <a:lnTo>
                  <a:pt x="80" y="228"/>
                </a:lnTo>
                <a:lnTo>
                  <a:pt x="114" y="236"/>
                </a:lnTo>
                <a:lnTo>
                  <a:pt x="114" y="236"/>
                </a:lnTo>
                <a:lnTo>
                  <a:pt x="116" y="236"/>
                </a:lnTo>
                <a:lnTo>
                  <a:pt x="118" y="236"/>
                </a:lnTo>
                <a:lnTo>
                  <a:pt x="120" y="234"/>
                </a:lnTo>
                <a:lnTo>
                  <a:pt x="120" y="234"/>
                </a:lnTo>
                <a:lnTo>
                  <a:pt x="130" y="234"/>
                </a:lnTo>
                <a:lnTo>
                  <a:pt x="140" y="238"/>
                </a:lnTo>
                <a:lnTo>
                  <a:pt x="140" y="238"/>
                </a:lnTo>
                <a:lnTo>
                  <a:pt x="144" y="238"/>
                </a:lnTo>
                <a:lnTo>
                  <a:pt x="150" y="238"/>
                </a:lnTo>
                <a:lnTo>
                  <a:pt x="150" y="238"/>
                </a:lnTo>
                <a:lnTo>
                  <a:pt x="154" y="238"/>
                </a:lnTo>
                <a:lnTo>
                  <a:pt x="158" y="238"/>
                </a:lnTo>
                <a:lnTo>
                  <a:pt x="168" y="240"/>
                </a:lnTo>
                <a:lnTo>
                  <a:pt x="168" y="240"/>
                </a:lnTo>
                <a:lnTo>
                  <a:pt x="184" y="242"/>
                </a:lnTo>
                <a:lnTo>
                  <a:pt x="194" y="242"/>
                </a:lnTo>
                <a:lnTo>
                  <a:pt x="200" y="240"/>
                </a:lnTo>
                <a:lnTo>
                  <a:pt x="200" y="240"/>
                </a:lnTo>
                <a:lnTo>
                  <a:pt x="198" y="242"/>
                </a:lnTo>
                <a:lnTo>
                  <a:pt x="200" y="242"/>
                </a:lnTo>
                <a:lnTo>
                  <a:pt x="206" y="244"/>
                </a:lnTo>
                <a:lnTo>
                  <a:pt x="218" y="242"/>
                </a:lnTo>
                <a:lnTo>
                  <a:pt x="218" y="242"/>
                </a:lnTo>
                <a:lnTo>
                  <a:pt x="234" y="242"/>
                </a:lnTo>
                <a:lnTo>
                  <a:pt x="242" y="242"/>
                </a:lnTo>
                <a:lnTo>
                  <a:pt x="246" y="244"/>
                </a:lnTo>
                <a:lnTo>
                  <a:pt x="246" y="244"/>
                </a:lnTo>
                <a:lnTo>
                  <a:pt x="252" y="242"/>
                </a:lnTo>
                <a:lnTo>
                  <a:pt x="262" y="240"/>
                </a:lnTo>
                <a:lnTo>
                  <a:pt x="280" y="238"/>
                </a:lnTo>
                <a:lnTo>
                  <a:pt x="280" y="238"/>
                </a:lnTo>
                <a:lnTo>
                  <a:pt x="306" y="238"/>
                </a:lnTo>
                <a:lnTo>
                  <a:pt x="306" y="238"/>
                </a:lnTo>
                <a:lnTo>
                  <a:pt x="324" y="236"/>
                </a:lnTo>
                <a:lnTo>
                  <a:pt x="340" y="238"/>
                </a:lnTo>
                <a:lnTo>
                  <a:pt x="340" y="238"/>
                </a:lnTo>
                <a:lnTo>
                  <a:pt x="354" y="240"/>
                </a:lnTo>
                <a:lnTo>
                  <a:pt x="362" y="238"/>
                </a:lnTo>
                <a:lnTo>
                  <a:pt x="366" y="238"/>
                </a:lnTo>
                <a:lnTo>
                  <a:pt x="366" y="238"/>
                </a:lnTo>
                <a:lnTo>
                  <a:pt x="370" y="236"/>
                </a:lnTo>
                <a:lnTo>
                  <a:pt x="370" y="236"/>
                </a:lnTo>
                <a:lnTo>
                  <a:pt x="374" y="238"/>
                </a:lnTo>
                <a:lnTo>
                  <a:pt x="374" y="238"/>
                </a:lnTo>
                <a:lnTo>
                  <a:pt x="382" y="238"/>
                </a:lnTo>
                <a:lnTo>
                  <a:pt x="390" y="238"/>
                </a:lnTo>
                <a:lnTo>
                  <a:pt x="390" y="238"/>
                </a:lnTo>
                <a:lnTo>
                  <a:pt x="450" y="236"/>
                </a:lnTo>
                <a:lnTo>
                  <a:pt x="450" y="236"/>
                </a:lnTo>
                <a:lnTo>
                  <a:pt x="522" y="238"/>
                </a:lnTo>
                <a:lnTo>
                  <a:pt x="522" y="238"/>
                </a:lnTo>
                <a:lnTo>
                  <a:pt x="536" y="236"/>
                </a:lnTo>
                <a:lnTo>
                  <a:pt x="550" y="238"/>
                </a:lnTo>
                <a:lnTo>
                  <a:pt x="550" y="238"/>
                </a:lnTo>
                <a:lnTo>
                  <a:pt x="568" y="238"/>
                </a:lnTo>
                <a:lnTo>
                  <a:pt x="582" y="236"/>
                </a:lnTo>
                <a:lnTo>
                  <a:pt x="582" y="236"/>
                </a:lnTo>
                <a:lnTo>
                  <a:pt x="668" y="236"/>
                </a:lnTo>
                <a:lnTo>
                  <a:pt x="758" y="234"/>
                </a:lnTo>
                <a:lnTo>
                  <a:pt x="758" y="234"/>
                </a:lnTo>
                <a:lnTo>
                  <a:pt x="802" y="234"/>
                </a:lnTo>
                <a:lnTo>
                  <a:pt x="848" y="234"/>
                </a:lnTo>
                <a:lnTo>
                  <a:pt x="848" y="234"/>
                </a:lnTo>
                <a:lnTo>
                  <a:pt x="892" y="236"/>
                </a:lnTo>
                <a:lnTo>
                  <a:pt x="920" y="236"/>
                </a:lnTo>
                <a:lnTo>
                  <a:pt x="932" y="234"/>
                </a:lnTo>
                <a:lnTo>
                  <a:pt x="932" y="234"/>
                </a:lnTo>
                <a:lnTo>
                  <a:pt x="922" y="232"/>
                </a:lnTo>
                <a:lnTo>
                  <a:pt x="912" y="232"/>
                </a:lnTo>
                <a:lnTo>
                  <a:pt x="912" y="232"/>
                </a:lnTo>
                <a:lnTo>
                  <a:pt x="906" y="232"/>
                </a:lnTo>
                <a:lnTo>
                  <a:pt x="898" y="232"/>
                </a:lnTo>
                <a:lnTo>
                  <a:pt x="898" y="232"/>
                </a:lnTo>
                <a:lnTo>
                  <a:pt x="880" y="230"/>
                </a:lnTo>
                <a:lnTo>
                  <a:pt x="880" y="230"/>
                </a:lnTo>
                <a:lnTo>
                  <a:pt x="868" y="232"/>
                </a:lnTo>
                <a:lnTo>
                  <a:pt x="868" y="232"/>
                </a:lnTo>
                <a:lnTo>
                  <a:pt x="860" y="230"/>
                </a:lnTo>
                <a:lnTo>
                  <a:pt x="860" y="230"/>
                </a:lnTo>
                <a:lnTo>
                  <a:pt x="858" y="230"/>
                </a:lnTo>
                <a:lnTo>
                  <a:pt x="858" y="230"/>
                </a:lnTo>
                <a:lnTo>
                  <a:pt x="856" y="232"/>
                </a:lnTo>
                <a:lnTo>
                  <a:pt x="856" y="232"/>
                </a:lnTo>
                <a:lnTo>
                  <a:pt x="856" y="232"/>
                </a:lnTo>
                <a:lnTo>
                  <a:pt x="854" y="230"/>
                </a:lnTo>
                <a:lnTo>
                  <a:pt x="854" y="228"/>
                </a:lnTo>
                <a:lnTo>
                  <a:pt x="854" y="228"/>
                </a:lnTo>
                <a:lnTo>
                  <a:pt x="856" y="228"/>
                </a:lnTo>
                <a:lnTo>
                  <a:pt x="864" y="226"/>
                </a:lnTo>
                <a:lnTo>
                  <a:pt x="886" y="226"/>
                </a:lnTo>
                <a:lnTo>
                  <a:pt x="920" y="228"/>
                </a:lnTo>
                <a:lnTo>
                  <a:pt x="920" y="228"/>
                </a:lnTo>
                <a:lnTo>
                  <a:pt x="930" y="226"/>
                </a:lnTo>
                <a:lnTo>
                  <a:pt x="930" y="226"/>
                </a:lnTo>
                <a:lnTo>
                  <a:pt x="946" y="226"/>
                </a:lnTo>
                <a:lnTo>
                  <a:pt x="946" y="226"/>
                </a:lnTo>
                <a:lnTo>
                  <a:pt x="968" y="228"/>
                </a:lnTo>
                <a:lnTo>
                  <a:pt x="992" y="226"/>
                </a:lnTo>
                <a:lnTo>
                  <a:pt x="992" y="226"/>
                </a:lnTo>
                <a:lnTo>
                  <a:pt x="1016" y="220"/>
                </a:lnTo>
                <a:lnTo>
                  <a:pt x="1030" y="214"/>
                </a:lnTo>
                <a:lnTo>
                  <a:pt x="1032" y="210"/>
                </a:lnTo>
                <a:lnTo>
                  <a:pt x="1032" y="208"/>
                </a:lnTo>
                <a:lnTo>
                  <a:pt x="1032" y="208"/>
                </a:lnTo>
                <a:lnTo>
                  <a:pt x="1022" y="208"/>
                </a:lnTo>
                <a:lnTo>
                  <a:pt x="1022" y="208"/>
                </a:lnTo>
                <a:lnTo>
                  <a:pt x="1028" y="188"/>
                </a:lnTo>
                <a:lnTo>
                  <a:pt x="1032" y="172"/>
                </a:lnTo>
                <a:lnTo>
                  <a:pt x="1032" y="172"/>
                </a:lnTo>
                <a:close/>
              </a:path>
            </a:pathLst>
          </a:custGeom>
          <a:gradFill>
            <a:gsLst>
              <a:gs pos="14000">
                <a:srgbClr val="008080"/>
              </a:gs>
              <a:gs pos="77000">
                <a:schemeClr val="bg1"/>
              </a:gs>
            </a:gsLst>
            <a:lin ang="2700000" scaled="1"/>
          </a:gradFill>
          <a:ln>
            <a:noFill/>
          </a:ln>
        </p:spPr>
        <p:txBody>
          <a:bodyPr vert="horz" wrap="square" lIns="91204" tIns="45604" rIns="91204" bIns="45604" numCol="1" anchor="t" anchorCtr="0" compatLnSpc="1">
            <a:prstTxWarp prst="textNoShape">
              <a:avLst/>
            </a:prstTxWarp>
          </a:bodyPr>
          <a:lstStyle/>
          <a:p>
            <a:pPr algn="ctr"/>
            <a:r>
              <a:rPr lang="ru-RU" sz="2000" b="1" dirty="0" smtClean="0">
                <a:solidFill>
                  <a:srgbClr val="000000"/>
                </a:solidFill>
                <a:latin typeface="Georgia" panose="02040502050405020303" pitchFamily="18" charset="0"/>
              </a:rPr>
              <a:t>ДОХОДЫ</a:t>
            </a:r>
            <a:endParaRPr lang="ru-RU" sz="2000" b="1" dirty="0">
              <a:solidFill>
                <a:srgbClr val="000000"/>
              </a:solidFill>
              <a:latin typeface="Georgia" panose="02040502050405020303" pitchFamily="18" charset="0"/>
            </a:endParaRPr>
          </a:p>
        </p:txBody>
      </p:sp>
      <p:sp>
        <p:nvSpPr>
          <p:cNvPr id="25" name="Freeform 1259"/>
          <p:cNvSpPr>
            <a:spLocks/>
          </p:cNvSpPr>
          <p:nvPr/>
        </p:nvSpPr>
        <p:spPr bwMode="auto">
          <a:xfrm>
            <a:off x="3530614" y="2018326"/>
            <a:ext cx="2074940" cy="625432"/>
          </a:xfrm>
          <a:custGeom>
            <a:avLst/>
            <a:gdLst>
              <a:gd name="T0" fmla="*/ 970 w 1032"/>
              <a:gd name="T1" fmla="*/ 166 h 244"/>
              <a:gd name="T2" fmla="*/ 980 w 1032"/>
              <a:gd name="T3" fmla="*/ 154 h 244"/>
              <a:gd name="T4" fmla="*/ 988 w 1032"/>
              <a:gd name="T5" fmla="*/ 146 h 244"/>
              <a:gd name="T6" fmla="*/ 994 w 1032"/>
              <a:gd name="T7" fmla="*/ 134 h 244"/>
              <a:gd name="T8" fmla="*/ 1012 w 1032"/>
              <a:gd name="T9" fmla="*/ 128 h 244"/>
              <a:gd name="T10" fmla="*/ 960 w 1032"/>
              <a:gd name="T11" fmla="*/ 122 h 244"/>
              <a:gd name="T12" fmla="*/ 970 w 1032"/>
              <a:gd name="T13" fmla="*/ 120 h 244"/>
              <a:gd name="T14" fmla="*/ 952 w 1032"/>
              <a:gd name="T15" fmla="*/ 114 h 244"/>
              <a:gd name="T16" fmla="*/ 984 w 1032"/>
              <a:gd name="T17" fmla="*/ 102 h 244"/>
              <a:gd name="T18" fmla="*/ 968 w 1032"/>
              <a:gd name="T19" fmla="*/ 100 h 244"/>
              <a:gd name="T20" fmla="*/ 932 w 1032"/>
              <a:gd name="T21" fmla="*/ 94 h 244"/>
              <a:gd name="T22" fmla="*/ 950 w 1032"/>
              <a:gd name="T23" fmla="*/ 90 h 244"/>
              <a:gd name="T24" fmla="*/ 928 w 1032"/>
              <a:gd name="T25" fmla="*/ 86 h 244"/>
              <a:gd name="T26" fmla="*/ 920 w 1032"/>
              <a:gd name="T27" fmla="*/ 80 h 244"/>
              <a:gd name="T28" fmla="*/ 920 w 1032"/>
              <a:gd name="T29" fmla="*/ 74 h 244"/>
              <a:gd name="T30" fmla="*/ 922 w 1032"/>
              <a:gd name="T31" fmla="*/ 64 h 244"/>
              <a:gd name="T32" fmla="*/ 984 w 1032"/>
              <a:gd name="T33" fmla="*/ 56 h 244"/>
              <a:gd name="T34" fmla="*/ 996 w 1032"/>
              <a:gd name="T35" fmla="*/ 52 h 244"/>
              <a:gd name="T36" fmla="*/ 1026 w 1032"/>
              <a:gd name="T37" fmla="*/ 42 h 244"/>
              <a:gd name="T38" fmla="*/ 1000 w 1032"/>
              <a:gd name="T39" fmla="*/ 36 h 244"/>
              <a:gd name="T40" fmla="*/ 870 w 1032"/>
              <a:gd name="T41" fmla="*/ 22 h 244"/>
              <a:gd name="T42" fmla="*/ 588 w 1032"/>
              <a:gd name="T43" fmla="*/ 0 h 244"/>
              <a:gd name="T44" fmla="*/ 328 w 1032"/>
              <a:gd name="T45" fmla="*/ 2 h 244"/>
              <a:gd name="T46" fmla="*/ 88 w 1032"/>
              <a:gd name="T47" fmla="*/ 26 h 244"/>
              <a:gd name="T48" fmla="*/ 38 w 1032"/>
              <a:gd name="T49" fmla="*/ 48 h 244"/>
              <a:gd name="T50" fmla="*/ 54 w 1032"/>
              <a:gd name="T51" fmla="*/ 58 h 244"/>
              <a:gd name="T52" fmla="*/ 60 w 1032"/>
              <a:gd name="T53" fmla="*/ 80 h 244"/>
              <a:gd name="T54" fmla="*/ 48 w 1032"/>
              <a:gd name="T55" fmla="*/ 82 h 244"/>
              <a:gd name="T56" fmla="*/ 56 w 1032"/>
              <a:gd name="T57" fmla="*/ 86 h 244"/>
              <a:gd name="T58" fmla="*/ 74 w 1032"/>
              <a:gd name="T59" fmla="*/ 92 h 244"/>
              <a:gd name="T60" fmla="*/ 62 w 1032"/>
              <a:gd name="T61" fmla="*/ 96 h 244"/>
              <a:gd name="T62" fmla="*/ 72 w 1032"/>
              <a:gd name="T63" fmla="*/ 100 h 244"/>
              <a:gd name="T64" fmla="*/ 48 w 1032"/>
              <a:gd name="T65" fmla="*/ 108 h 244"/>
              <a:gd name="T66" fmla="*/ 34 w 1032"/>
              <a:gd name="T67" fmla="*/ 112 h 244"/>
              <a:gd name="T68" fmla="*/ 56 w 1032"/>
              <a:gd name="T69" fmla="*/ 124 h 244"/>
              <a:gd name="T70" fmla="*/ 56 w 1032"/>
              <a:gd name="T71" fmla="*/ 138 h 244"/>
              <a:gd name="T72" fmla="*/ 30 w 1032"/>
              <a:gd name="T73" fmla="*/ 144 h 244"/>
              <a:gd name="T74" fmla="*/ 0 w 1032"/>
              <a:gd name="T75" fmla="*/ 152 h 244"/>
              <a:gd name="T76" fmla="*/ 6 w 1032"/>
              <a:gd name="T77" fmla="*/ 164 h 244"/>
              <a:gd name="T78" fmla="*/ 14 w 1032"/>
              <a:gd name="T79" fmla="*/ 178 h 244"/>
              <a:gd name="T80" fmla="*/ 32 w 1032"/>
              <a:gd name="T81" fmla="*/ 200 h 244"/>
              <a:gd name="T82" fmla="*/ 56 w 1032"/>
              <a:gd name="T83" fmla="*/ 216 h 244"/>
              <a:gd name="T84" fmla="*/ 78 w 1032"/>
              <a:gd name="T85" fmla="*/ 232 h 244"/>
              <a:gd name="T86" fmla="*/ 118 w 1032"/>
              <a:gd name="T87" fmla="*/ 236 h 244"/>
              <a:gd name="T88" fmla="*/ 144 w 1032"/>
              <a:gd name="T89" fmla="*/ 238 h 244"/>
              <a:gd name="T90" fmla="*/ 168 w 1032"/>
              <a:gd name="T91" fmla="*/ 240 h 244"/>
              <a:gd name="T92" fmla="*/ 200 w 1032"/>
              <a:gd name="T93" fmla="*/ 242 h 244"/>
              <a:gd name="T94" fmla="*/ 246 w 1032"/>
              <a:gd name="T95" fmla="*/ 244 h 244"/>
              <a:gd name="T96" fmla="*/ 306 w 1032"/>
              <a:gd name="T97" fmla="*/ 238 h 244"/>
              <a:gd name="T98" fmla="*/ 362 w 1032"/>
              <a:gd name="T99" fmla="*/ 238 h 244"/>
              <a:gd name="T100" fmla="*/ 374 w 1032"/>
              <a:gd name="T101" fmla="*/ 238 h 244"/>
              <a:gd name="T102" fmla="*/ 522 w 1032"/>
              <a:gd name="T103" fmla="*/ 238 h 244"/>
              <a:gd name="T104" fmla="*/ 582 w 1032"/>
              <a:gd name="T105" fmla="*/ 236 h 244"/>
              <a:gd name="T106" fmla="*/ 848 w 1032"/>
              <a:gd name="T107" fmla="*/ 234 h 244"/>
              <a:gd name="T108" fmla="*/ 922 w 1032"/>
              <a:gd name="T109" fmla="*/ 232 h 244"/>
              <a:gd name="T110" fmla="*/ 880 w 1032"/>
              <a:gd name="T111" fmla="*/ 230 h 244"/>
              <a:gd name="T112" fmla="*/ 858 w 1032"/>
              <a:gd name="T113" fmla="*/ 230 h 244"/>
              <a:gd name="T114" fmla="*/ 854 w 1032"/>
              <a:gd name="T115" fmla="*/ 228 h 244"/>
              <a:gd name="T116" fmla="*/ 920 w 1032"/>
              <a:gd name="T117" fmla="*/ 228 h 244"/>
              <a:gd name="T118" fmla="*/ 992 w 1032"/>
              <a:gd name="T119" fmla="*/ 226 h 244"/>
              <a:gd name="T120" fmla="*/ 1032 w 1032"/>
              <a:gd name="T121" fmla="*/ 208 h 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032" h="244">
                <a:moveTo>
                  <a:pt x="1032" y="172"/>
                </a:moveTo>
                <a:lnTo>
                  <a:pt x="1032" y="172"/>
                </a:lnTo>
                <a:lnTo>
                  <a:pt x="964" y="174"/>
                </a:lnTo>
                <a:lnTo>
                  <a:pt x="964" y="174"/>
                </a:lnTo>
                <a:lnTo>
                  <a:pt x="966" y="170"/>
                </a:lnTo>
                <a:lnTo>
                  <a:pt x="970" y="166"/>
                </a:lnTo>
                <a:lnTo>
                  <a:pt x="970" y="166"/>
                </a:lnTo>
                <a:lnTo>
                  <a:pt x="976" y="164"/>
                </a:lnTo>
                <a:lnTo>
                  <a:pt x="978" y="162"/>
                </a:lnTo>
                <a:lnTo>
                  <a:pt x="982" y="158"/>
                </a:lnTo>
                <a:lnTo>
                  <a:pt x="982" y="158"/>
                </a:lnTo>
                <a:lnTo>
                  <a:pt x="980" y="154"/>
                </a:lnTo>
                <a:lnTo>
                  <a:pt x="980" y="152"/>
                </a:lnTo>
                <a:lnTo>
                  <a:pt x="982" y="150"/>
                </a:lnTo>
                <a:lnTo>
                  <a:pt x="982" y="150"/>
                </a:lnTo>
                <a:lnTo>
                  <a:pt x="984" y="148"/>
                </a:lnTo>
                <a:lnTo>
                  <a:pt x="988" y="146"/>
                </a:lnTo>
                <a:lnTo>
                  <a:pt x="988" y="146"/>
                </a:lnTo>
                <a:lnTo>
                  <a:pt x="996" y="140"/>
                </a:lnTo>
                <a:lnTo>
                  <a:pt x="998" y="136"/>
                </a:lnTo>
                <a:lnTo>
                  <a:pt x="996" y="136"/>
                </a:lnTo>
                <a:lnTo>
                  <a:pt x="992" y="134"/>
                </a:lnTo>
                <a:lnTo>
                  <a:pt x="992" y="134"/>
                </a:lnTo>
                <a:lnTo>
                  <a:pt x="994" y="134"/>
                </a:lnTo>
                <a:lnTo>
                  <a:pt x="996" y="132"/>
                </a:lnTo>
                <a:lnTo>
                  <a:pt x="1002" y="132"/>
                </a:lnTo>
                <a:lnTo>
                  <a:pt x="1008" y="130"/>
                </a:lnTo>
                <a:lnTo>
                  <a:pt x="1010" y="130"/>
                </a:lnTo>
                <a:lnTo>
                  <a:pt x="1012" y="128"/>
                </a:lnTo>
                <a:lnTo>
                  <a:pt x="1012" y="128"/>
                </a:lnTo>
                <a:lnTo>
                  <a:pt x="1004" y="126"/>
                </a:lnTo>
                <a:lnTo>
                  <a:pt x="986" y="126"/>
                </a:lnTo>
                <a:lnTo>
                  <a:pt x="958" y="126"/>
                </a:lnTo>
                <a:lnTo>
                  <a:pt x="958" y="126"/>
                </a:lnTo>
                <a:lnTo>
                  <a:pt x="960" y="124"/>
                </a:lnTo>
                <a:lnTo>
                  <a:pt x="960" y="122"/>
                </a:lnTo>
                <a:lnTo>
                  <a:pt x="966" y="122"/>
                </a:lnTo>
                <a:lnTo>
                  <a:pt x="970" y="124"/>
                </a:lnTo>
                <a:lnTo>
                  <a:pt x="974" y="122"/>
                </a:lnTo>
                <a:lnTo>
                  <a:pt x="974" y="122"/>
                </a:lnTo>
                <a:lnTo>
                  <a:pt x="972" y="120"/>
                </a:lnTo>
                <a:lnTo>
                  <a:pt x="970" y="120"/>
                </a:lnTo>
                <a:lnTo>
                  <a:pt x="964" y="120"/>
                </a:lnTo>
                <a:lnTo>
                  <a:pt x="956" y="118"/>
                </a:lnTo>
                <a:lnTo>
                  <a:pt x="952" y="118"/>
                </a:lnTo>
                <a:lnTo>
                  <a:pt x="952" y="118"/>
                </a:lnTo>
                <a:lnTo>
                  <a:pt x="954" y="114"/>
                </a:lnTo>
                <a:lnTo>
                  <a:pt x="952" y="114"/>
                </a:lnTo>
                <a:lnTo>
                  <a:pt x="950" y="112"/>
                </a:lnTo>
                <a:lnTo>
                  <a:pt x="950" y="112"/>
                </a:lnTo>
                <a:lnTo>
                  <a:pt x="956" y="108"/>
                </a:lnTo>
                <a:lnTo>
                  <a:pt x="960" y="106"/>
                </a:lnTo>
                <a:lnTo>
                  <a:pt x="972" y="104"/>
                </a:lnTo>
                <a:lnTo>
                  <a:pt x="984" y="102"/>
                </a:lnTo>
                <a:lnTo>
                  <a:pt x="994" y="98"/>
                </a:lnTo>
                <a:lnTo>
                  <a:pt x="994" y="98"/>
                </a:lnTo>
                <a:lnTo>
                  <a:pt x="990" y="96"/>
                </a:lnTo>
                <a:lnTo>
                  <a:pt x="982" y="96"/>
                </a:lnTo>
                <a:lnTo>
                  <a:pt x="968" y="100"/>
                </a:lnTo>
                <a:lnTo>
                  <a:pt x="968" y="100"/>
                </a:lnTo>
                <a:lnTo>
                  <a:pt x="946" y="100"/>
                </a:lnTo>
                <a:lnTo>
                  <a:pt x="936" y="100"/>
                </a:lnTo>
                <a:lnTo>
                  <a:pt x="930" y="98"/>
                </a:lnTo>
                <a:lnTo>
                  <a:pt x="928" y="96"/>
                </a:lnTo>
                <a:lnTo>
                  <a:pt x="928" y="96"/>
                </a:lnTo>
                <a:lnTo>
                  <a:pt x="932" y="94"/>
                </a:lnTo>
                <a:lnTo>
                  <a:pt x="942" y="94"/>
                </a:lnTo>
                <a:lnTo>
                  <a:pt x="950" y="92"/>
                </a:lnTo>
                <a:lnTo>
                  <a:pt x="952" y="92"/>
                </a:lnTo>
                <a:lnTo>
                  <a:pt x="952" y="92"/>
                </a:lnTo>
                <a:lnTo>
                  <a:pt x="952" y="90"/>
                </a:lnTo>
                <a:lnTo>
                  <a:pt x="950" y="90"/>
                </a:lnTo>
                <a:lnTo>
                  <a:pt x="940" y="90"/>
                </a:lnTo>
                <a:lnTo>
                  <a:pt x="930" y="90"/>
                </a:lnTo>
                <a:lnTo>
                  <a:pt x="928" y="88"/>
                </a:lnTo>
                <a:lnTo>
                  <a:pt x="926" y="86"/>
                </a:lnTo>
                <a:lnTo>
                  <a:pt x="926" y="86"/>
                </a:lnTo>
                <a:lnTo>
                  <a:pt x="928" y="86"/>
                </a:lnTo>
                <a:lnTo>
                  <a:pt x="928" y="84"/>
                </a:lnTo>
                <a:lnTo>
                  <a:pt x="928" y="80"/>
                </a:lnTo>
                <a:lnTo>
                  <a:pt x="928" y="80"/>
                </a:lnTo>
                <a:lnTo>
                  <a:pt x="928" y="82"/>
                </a:lnTo>
                <a:lnTo>
                  <a:pt x="924" y="82"/>
                </a:lnTo>
                <a:lnTo>
                  <a:pt x="920" y="80"/>
                </a:lnTo>
                <a:lnTo>
                  <a:pt x="918" y="78"/>
                </a:lnTo>
                <a:lnTo>
                  <a:pt x="918" y="78"/>
                </a:lnTo>
                <a:lnTo>
                  <a:pt x="920" y="78"/>
                </a:lnTo>
                <a:lnTo>
                  <a:pt x="922" y="76"/>
                </a:lnTo>
                <a:lnTo>
                  <a:pt x="922" y="76"/>
                </a:lnTo>
                <a:lnTo>
                  <a:pt x="920" y="74"/>
                </a:lnTo>
                <a:lnTo>
                  <a:pt x="914" y="74"/>
                </a:lnTo>
                <a:lnTo>
                  <a:pt x="904" y="72"/>
                </a:lnTo>
                <a:lnTo>
                  <a:pt x="904" y="72"/>
                </a:lnTo>
                <a:lnTo>
                  <a:pt x="906" y="70"/>
                </a:lnTo>
                <a:lnTo>
                  <a:pt x="910" y="68"/>
                </a:lnTo>
                <a:lnTo>
                  <a:pt x="922" y="64"/>
                </a:lnTo>
                <a:lnTo>
                  <a:pt x="942" y="60"/>
                </a:lnTo>
                <a:lnTo>
                  <a:pt x="942" y="60"/>
                </a:lnTo>
                <a:lnTo>
                  <a:pt x="970" y="56"/>
                </a:lnTo>
                <a:lnTo>
                  <a:pt x="970" y="56"/>
                </a:lnTo>
                <a:lnTo>
                  <a:pt x="984" y="56"/>
                </a:lnTo>
                <a:lnTo>
                  <a:pt x="984" y="56"/>
                </a:lnTo>
                <a:lnTo>
                  <a:pt x="990" y="56"/>
                </a:lnTo>
                <a:lnTo>
                  <a:pt x="998" y="54"/>
                </a:lnTo>
                <a:lnTo>
                  <a:pt x="998" y="54"/>
                </a:lnTo>
                <a:lnTo>
                  <a:pt x="998" y="54"/>
                </a:lnTo>
                <a:lnTo>
                  <a:pt x="998" y="52"/>
                </a:lnTo>
                <a:lnTo>
                  <a:pt x="996" y="52"/>
                </a:lnTo>
                <a:lnTo>
                  <a:pt x="996" y="52"/>
                </a:lnTo>
                <a:lnTo>
                  <a:pt x="1002" y="46"/>
                </a:lnTo>
                <a:lnTo>
                  <a:pt x="1010" y="42"/>
                </a:lnTo>
                <a:lnTo>
                  <a:pt x="1010" y="42"/>
                </a:lnTo>
                <a:lnTo>
                  <a:pt x="1022" y="42"/>
                </a:lnTo>
                <a:lnTo>
                  <a:pt x="1026" y="42"/>
                </a:lnTo>
                <a:lnTo>
                  <a:pt x="1032" y="40"/>
                </a:lnTo>
                <a:lnTo>
                  <a:pt x="1032" y="40"/>
                </a:lnTo>
                <a:lnTo>
                  <a:pt x="1026" y="38"/>
                </a:lnTo>
                <a:lnTo>
                  <a:pt x="1016" y="36"/>
                </a:lnTo>
                <a:lnTo>
                  <a:pt x="1000" y="36"/>
                </a:lnTo>
                <a:lnTo>
                  <a:pt x="1000" y="36"/>
                </a:lnTo>
                <a:lnTo>
                  <a:pt x="970" y="36"/>
                </a:lnTo>
                <a:lnTo>
                  <a:pt x="970" y="36"/>
                </a:lnTo>
                <a:lnTo>
                  <a:pt x="944" y="32"/>
                </a:lnTo>
                <a:lnTo>
                  <a:pt x="916" y="30"/>
                </a:lnTo>
                <a:lnTo>
                  <a:pt x="916" y="30"/>
                </a:lnTo>
                <a:lnTo>
                  <a:pt x="870" y="22"/>
                </a:lnTo>
                <a:lnTo>
                  <a:pt x="822" y="16"/>
                </a:lnTo>
                <a:lnTo>
                  <a:pt x="822" y="16"/>
                </a:lnTo>
                <a:lnTo>
                  <a:pt x="714" y="8"/>
                </a:lnTo>
                <a:lnTo>
                  <a:pt x="714" y="8"/>
                </a:lnTo>
                <a:lnTo>
                  <a:pt x="650" y="2"/>
                </a:lnTo>
                <a:lnTo>
                  <a:pt x="588" y="0"/>
                </a:lnTo>
                <a:lnTo>
                  <a:pt x="588" y="0"/>
                </a:lnTo>
                <a:lnTo>
                  <a:pt x="500" y="0"/>
                </a:lnTo>
                <a:lnTo>
                  <a:pt x="416" y="2"/>
                </a:lnTo>
                <a:lnTo>
                  <a:pt x="416" y="2"/>
                </a:lnTo>
                <a:lnTo>
                  <a:pt x="358" y="2"/>
                </a:lnTo>
                <a:lnTo>
                  <a:pt x="328" y="2"/>
                </a:lnTo>
                <a:lnTo>
                  <a:pt x="300" y="6"/>
                </a:lnTo>
                <a:lnTo>
                  <a:pt x="300" y="6"/>
                </a:lnTo>
                <a:lnTo>
                  <a:pt x="248" y="10"/>
                </a:lnTo>
                <a:lnTo>
                  <a:pt x="194" y="14"/>
                </a:lnTo>
                <a:lnTo>
                  <a:pt x="140" y="18"/>
                </a:lnTo>
                <a:lnTo>
                  <a:pt x="88" y="26"/>
                </a:lnTo>
                <a:lnTo>
                  <a:pt x="88" y="26"/>
                </a:lnTo>
                <a:lnTo>
                  <a:pt x="72" y="28"/>
                </a:lnTo>
                <a:lnTo>
                  <a:pt x="52" y="36"/>
                </a:lnTo>
                <a:lnTo>
                  <a:pt x="44" y="40"/>
                </a:lnTo>
                <a:lnTo>
                  <a:pt x="38" y="44"/>
                </a:lnTo>
                <a:lnTo>
                  <a:pt x="38" y="48"/>
                </a:lnTo>
                <a:lnTo>
                  <a:pt x="38" y="50"/>
                </a:lnTo>
                <a:lnTo>
                  <a:pt x="38" y="52"/>
                </a:lnTo>
                <a:lnTo>
                  <a:pt x="42" y="56"/>
                </a:lnTo>
                <a:lnTo>
                  <a:pt x="42" y="56"/>
                </a:lnTo>
                <a:lnTo>
                  <a:pt x="48" y="58"/>
                </a:lnTo>
                <a:lnTo>
                  <a:pt x="54" y="58"/>
                </a:lnTo>
                <a:lnTo>
                  <a:pt x="54" y="58"/>
                </a:lnTo>
                <a:lnTo>
                  <a:pt x="58" y="66"/>
                </a:lnTo>
                <a:lnTo>
                  <a:pt x="60" y="72"/>
                </a:lnTo>
                <a:lnTo>
                  <a:pt x="60" y="72"/>
                </a:lnTo>
                <a:lnTo>
                  <a:pt x="62" y="76"/>
                </a:lnTo>
                <a:lnTo>
                  <a:pt x="60" y="80"/>
                </a:lnTo>
                <a:lnTo>
                  <a:pt x="60" y="80"/>
                </a:lnTo>
                <a:lnTo>
                  <a:pt x="54" y="80"/>
                </a:lnTo>
                <a:lnTo>
                  <a:pt x="48" y="80"/>
                </a:lnTo>
                <a:lnTo>
                  <a:pt x="48" y="80"/>
                </a:lnTo>
                <a:lnTo>
                  <a:pt x="48" y="82"/>
                </a:lnTo>
                <a:lnTo>
                  <a:pt x="48" y="82"/>
                </a:lnTo>
                <a:lnTo>
                  <a:pt x="54" y="84"/>
                </a:lnTo>
                <a:lnTo>
                  <a:pt x="62" y="82"/>
                </a:lnTo>
                <a:lnTo>
                  <a:pt x="62" y="82"/>
                </a:lnTo>
                <a:lnTo>
                  <a:pt x="62" y="84"/>
                </a:lnTo>
                <a:lnTo>
                  <a:pt x="60" y="86"/>
                </a:lnTo>
                <a:lnTo>
                  <a:pt x="56" y="86"/>
                </a:lnTo>
                <a:lnTo>
                  <a:pt x="50" y="86"/>
                </a:lnTo>
                <a:lnTo>
                  <a:pt x="46" y="88"/>
                </a:lnTo>
                <a:lnTo>
                  <a:pt x="46" y="88"/>
                </a:lnTo>
                <a:lnTo>
                  <a:pt x="62" y="88"/>
                </a:lnTo>
                <a:lnTo>
                  <a:pt x="72" y="90"/>
                </a:lnTo>
                <a:lnTo>
                  <a:pt x="74" y="92"/>
                </a:lnTo>
                <a:lnTo>
                  <a:pt x="76" y="94"/>
                </a:lnTo>
                <a:lnTo>
                  <a:pt x="76" y="94"/>
                </a:lnTo>
                <a:lnTo>
                  <a:pt x="74" y="96"/>
                </a:lnTo>
                <a:lnTo>
                  <a:pt x="72" y="96"/>
                </a:lnTo>
                <a:lnTo>
                  <a:pt x="66" y="96"/>
                </a:lnTo>
                <a:lnTo>
                  <a:pt x="62" y="96"/>
                </a:lnTo>
                <a:lnTo>
                  <a:pt x="58" y="96"/>
                </a:lnTo>
                <a:lnTo>
                  <a:pt x="58" y="98"/>
                </a:lnTo>
                <a:lnTo>
                  <a:pt x="58" y="98"/>
                </a:lnTo>
                <a:lnTo>
                  <a:pt x="64" y="98"/>
                </a:lnTo>
                <a:lnTo>
                  <a:pt x="72" y="100"/>
                </a:lnTo>
                <a:lnTo>
                  <a:pt x="72" y="100"/>
                </a:lnTo>
                <a:lnTo>
                  <a:pt x="58" y="102"/>
                </a:lnTo>
                <a:lnTo>
                  <a:pt x="42" y="102"/>
                </a:lnTo>
                <a:lnTo>
                  <a:pt x="42" y="102"/>
                </a:lnTo>
                <a:lnTo>
                  <a:pt x="44" y="104"/>
                </a:lnTo>
                <a:lnTo>
                  <a:pt x="46" y="104"/>
                </a:lnTo>
                <a:lnTo>
                  <a:pt x="48" y="108"/>
                </a:lnTo>
                <a:lnTo>
                  <a:pt x="48" y="108"/>
                </a:lnTo>
                <a:lnTo>
                  <a:pt x="48" y="110"/>
                </a:lnTo>
                <a:lnTo>
                  <a:pt x="46" y="110"/>
                </a:lnTo>
                <a:lnTo>
                  <a:pt x="38" y="110"/>
                </a:lnTo>
                <a:lnTo>
                  <a:pt x="34" y="110"/>
                </a:lnTo>
                <a:lnTo>
                  <a:pt x="34" y="112"/>
                </a:lnTo>
                <a:lnTo>
                  <a:pt x="34" y="116"/>
                </a:lnTo>
                <a:lnTo>
                  <a:pt x="34" y="116"/>
                </a:lnTo>
                <a:lnTo>
                  <a:pt x="38" y="120"/>
                </a:lnTo>
                <a:lnTo>
                  <a:pt x="44" y="122"/>
                </a:lnTo>
                <a:lnTo>
                  <a:pt x="50" y="122"/>
                </a:lnTo>
                <a:lnTo>
                  <a:pt x="56" y="124"/>
                </a:lnTo>
                <a:lnTo>
                  <a:pt x="56" y="124"/>
                </a:lnTo>
                <a:lnTo>
                  <a:pt x="52" y="128"/>
                </a:lnTo>
                <a:lnTo>
                  <a:pt x="52" y="134"/>
                </a:lnTo>
                <a:lnTo>
                  <a:pt x="52" y="134"/>
                </a:lnTo>
                <a:lnTo>
                  <a:pt x="54" y="136"/>
                </a:lnTo>
                <a:lnTo>
                  <a:pt x="56" y="138"/>
                </a:lnTo>
                <a:lnTo>
                  <a:pt x="56" y="138"/>
                </a:lnTo>
                <a:lnTo>
                  <a:pt x="54" y="142"/>
                </a:lnTo>
                <a:lnTo>
                  <a:pt x="54" y="142"/>
                </a:lnTo>
                <a:lnTo>
                  <a:pt x="48" y="144"/>
                </a:lnTo>
                <a:lnTo>
                  <a:pt x="42" y="144"/>
                </a:lnTo>
                <a:lnTo>
                  <a:pt x="30" y="144"/>
                </a:lnTo>
                <a:lnTo>
                  <a:pt x="30" y="144"/>
                </a:lnTo>
                <a:lnTo>
                  <a:pt x="16" y="144"/>
                </a:lnTo>
                <a:lnTo>
                  <a:pt x="10" y="144"/>
                </a:lnTo>
                <a:lnTo>
                  <a:pt x="4" y="148"/>
                </a:lnTo>
                <a:lnTo>
                  <a:pt x="4" y="148"/>
                </a:lnTo>
                <a:lnTo>
                  <a:pt x="0" y="152"/>
                </a:lnTo>
                <a:lnTo>
                  <a:pt x="0" y="152"/>
                </a:lnTo>
                <a:lnTo>
                  <a:pt x="0" y="158"/>
                </a:lnTo>
                <a:lnTo>
                  <a:pt x="0" y="164"/>
                </a:lnTo>
                <a:lnTo>
                  <a:pt x="0" y="164"/>
                </a:lnTo>
                <a:lnTo>
                  <a:pt x="4" y="164"/>
                </a:lnTo>
                <a:lnTo>
                  <a:pt x="6" y="164"/>
                </a:lnTo>
                <a:lnTo>
                  <a:pt x="12" y="164"/>
                </a:lnTo>
                <a:lnTo>
                  <a:pt x="12" y="164"/>
                </a:lnTo>
                <a:lnTo>
                  <a:pt x="14" y="168"/>
                </a:lnTo>
                <a:lnTo>
                  <a:pt x="14" y="172"/>
                </a:lnTo>
                <a:lnTo>
                  <a:pt x="14" y="174"/>
                </a:lnTo>
                <a:lnTo>
                  <a:pt x="14" y="178"/>
                </a:lnTo>
                <a:lnTo>
                  <a:pt x="14" y="178"/>
                </a:lnTo>
                <a:lnTo>
                  <a:pt x="24" y="190"/>
                </a:lnTo>
                <a:lnTo>
                  <a:pt x="24" y="190"/>
                </a:lnTo>
                <a:lnTo>
                  <a:pt x="30" y="196"/>
                </a:lnTo>
                <a:lnTo>
                  <a:pt x="30" y="196"/>
                </a:lnTo>
                <a:lnTo>
                  <a:pt x="32" y="200"/>
                </a:lnTo>
                <a:lnTo>
                  <a:pt x="36" y="206"/>
                </a:lnTo>
                <a:lnTo>
                  <a:pt x="36" y="206"/>
                </a:lnTo>
                <a:lnTo>
                  <a:pt x="40" y="208"/>
                </a:lnTo>
                <a:lnTo>
                  <a:pt x="46" y="210"/>
                </a:lnTo>
                <a:lnTo>
                  <a:pt x="56" y="216"/>
                </a:lnTo>
                <a:lnTo>
                  <a:pt x="56" y="216"/>
                </a:lnTo>
                <a:lnTo>
                  <a:pt x="66" y="226"/>
                </a:lnTo>
                <a:lnTo>
                  <a:pt x="66" y="226"/>
                </a:lnTo>
                <a:lnTo>
                  <a:pt x="70" y="228"/>
                </a:lnTo>
                <a:lnTo>
                  <a:pt x="70" y="230"/>
                </a:lnTo>
                <a:lnTo>
                  <a:pt x="78" y="232"/>
                </a:lnTo>
                <a:lnTo>
                  <a:pt x="78" y="232"/>
                </a:lnTo>
                <a:lnTo>
                  <a:pt x="80" y="228"/>
                </a:lnTo>
                <a:lnTo>
                  <a:pt x="80" y="228"/>
                </a:lnTo>
                <a:lnTo>
                  <a:pt x="114" y="236"/>
                </a:lnTo>
                <a:lnTo>
                  <a:pt x="114" y="236"/>
                </a:lnTo>
                <a:lnTo>
                  <a:pt x="116" y="236"/>
                </a:lnTo>
                <a:lnTo>
                  <a:pt x="118" y="236"/>
                </a:lnTo>
                <a:lnTo>
                  <a:pt x="120" y="234"/>
                </a:lnTo>
                <a:lnTo>
                  <a:pt x="120" y="234"/>
                </a:lnTo>
                <a:lnTo>
                  <a:pt x="130" y="234"/>
                </a:lnTo>
                <a:lnTo>
                  <a:pt x="140" y="238"/>
                </a:lnTo>
                <a:lnTo>
                  <a:pt x="140" y="238"/>
                </a:lnTo>
                <a:lnTo>
                  <a:pt x="144" y="238"/>
                </a:lnTo>
                <a:lnTo>
                  <a:pt x="150" y="238"/>
                </a:lnTo>
                <a:lnTo>
                  <a:pt x="150" y="238"/>
                </a:lnTo>
                <a:lnTo>
                  <a:pt x="154" y="238"/>
                </a:lnTo>
                <a:lnTo>
                  <a:pt x="158" y="238"/>
                </a:lnTo>
                <a:lnTo>
                  <a:pt x="168" y="240"/>
                </a:lnTo>
                <a:lnTo>
                  <a:pt x="168" y="240"/>
                </a:lnTo>
                <a:lnTo>
                  <a:pt x="184" y="242"/>
                </a:lnTo>
                <a:lnTo>
                  <a:pt x="194" y="242"/>
                </a:lnTo>
                <a:lnTo>
                  <a:pt x="200" y="240"/>
                </a:lnTo>
                <a:lnTo>
                  <a:pt x="200" y="240"/>
                </a:lnTo>
                <a:lnTo>
                  <a:pt x="198" y="242"/>
                </a:lnTo>
                <a:lnTo>
                  <a:pt x="200" y="242"/>
                </a:lnTo>
                <a:lnTo>
                  <a:pt x="206" y="244"/>
                </a:lnTo>
                <a:lnTo>
                  <a:pt x="218" y="242"/>
                </a:lnTo>
                <a:lnTo>
                  <a:pt x="218" y="242"/>
                </a:lnTo>
                <a:lnTo>
                  <a:pt x="234" y="242"/>
                </a:lnTo>
                <a:lnTo>
                  <a:pt x="242" y="242"/>
                </a:lnTo>
                <a:lnTo>
                  <a:pt x="246" y="244"/>
                </a:lnTo>
                <a:lnTo>
                  <a:pt x="246" y="244"/>
                </a:lnTo>
                <a:lnTo>
                  <a:pt x="252" y="242"/>
                </a:lnTo>
                <a:lnTo>
                  <a:pt x="262" y="240"/>
                </a:lnTo>
                <a:lnTo>
                  <a:pt x="280" y="238"/>
                </a:lnTo>
                <a:lnTo>
                  <a:pt x="280" y="238"/>
                </a:lnTo>
                <a:lnTo>
                  <a:pt x="306" y="238"/>
                </a:lnTo>
                <a:lnTo>
                  <a:pt x="306" y="238"/>
                </a:lnTo>
                <a:lnTo>
                  <a:pt x="324" y="236"/>
                </a:lnTo>
                <a:lnTo>
                  <a:pt x="340" y="238"/>
                </a:lnTo>
                <a:lnTo>
                  <a:pt x="340" y="238"/>
                </a:lnTo>
                <a:lnTo>
                  <a:pt x="354" y="240"/>
                </a:lnTo>
                <a:lnTo>
                  <a:pt x="362" y="238"/>
                </a:lnTo>
                <a:lnTo>
                  <a:pt x="366" y="238"/>
                </a:lnTo>
                <a:lnTo>
                  <a:pt x="366" y="238"/>
                </a:lnTo>
                <a:lnTo>
                  <a:pt x="370" y="236"/>
                </a:lnTo>
                <a:lnTo>
                  <a:pt x="370" y="236"/>
                </a:lnTo>
                <a:lnTo>
                  <a:pt x="374" y="238"/>
                </a:lnTo>
                <a:lnTo>
                  <a:pt x="374" y="238"/>
                </a:lnTo>
                <a:lnTo>
                  <a:pt x="382" y="238"/>
                </a:lnTo>
                <a:lnTo>
                  <a:pt x="390" y="238"/>
                </a:lnTo>
                <a:lnTo>
                  <a:pt x="390" y="238"/>
                </a:lnTo>
                <a:lnTo>
                  <a:pt x="450" y="236"/>
                </a:lnTo>
                <a:lnTo>
                  <a:pt x="450" y="236"/>
                </a:lnTo>
                <a:lnTo>
                  <a:pt x="522" y="238"/>
                </a:lnTo>
                <a:lnTo>
                  <a:pt x="522" y="238"/>
                </a:lnTo>
                <a:lnTo>
                  <a:pt x="536" y="236"/>
                </a:lnTo>
                <a:lnTo>
                  <a:pt x="550" y="238"/>
                </a:lnTo>
                <a:lnTo>
                  <a:pt x="550" y="238"/>
                </a:lnTo>
                <a:lnTo>
                  <a:pt x="568" y="238"/>
                </a:lnTo>
                <a:lnTo>
                  <a:pt x="582" y="236"/>
                </a:lnTo>
                <a:lnTo>
                  <a:pt x="582" y="236"/>
                </a:lnTo>
                <a:lnTo>
                  <a:pt x="668" y="236"/>
                </a:lnTo>
                <a:lnTo>
                  <a:pt x="758" y="234"/>
                </a:lnTo>
                <a:lnTo>
                  <a:pt x="758" y="234"/>
                </a:lnTo>
                <a:lnTo>
                  <a:pt x="802" y="234"/>
                </a:lnTo>
                <a:lnTo>
                  <a:pt x="848" y="234"/>
                </a:lnTo>
                <a:lnTo>
                  <a:pt x="848" y="234"/>
                </a:lnTo>
                <a:lnTo>
                  <a:pt x="892" y="236"/>
                </a:lnTo>
                <a:lnTo>
                  <a:pt x="920" y="236"/>
                </a:lnTo>
                <a:lnTo>
                  <a:pt x="932" y="234"/>
                </a:lnTo>
                <a:lnTo>
                  <a:pt x="932" y="234"/>
                </a:lnTo>
                <a:lnTo>
                  <a:pt x="922" y="232"/>
                </a:lnTo>
                <a:lnTo>
                  <a:pt x="912" y="232"/>
                </a:lnTo>
                <a:lnTo>
                  <a:pt x="912" y="232"/>
                </a:lnTo>
                <a:lnTo>
                  <a:pt x="906" y="232"/>
                </a:lnTo>
                <a:lnTo>
                  <a:pt x="898" y="232"/>
                </a:lnTo>
                <a:lnTo>
                  <a:pt x="898" y="232"/>
                </a:lnTo>
                <a:lnTo>
                  <a:pt x="880" y="230"/>
                </a:lnTo>
                <a:lnTo>
                  <a:pt x="880" y="230"/>
                </a:lnTo>
                <a:lnTo>
                  <a:pt x="868" y="232"/>
                </a:lnTo>
                <a:lnTo>
                  <a:pt x="868" y="232"/>
                </a:lnTo>
                <a:lnTo>
                  <a:pt x="860" y="230"/>
                </a:lnTo>
                <a:lnTo>
                  <a:pt x="860" y="230"/>
                </a:lnTo>
                <a:lnTo>
                  <a:pt x="858" y="230"/>
                </a:lnTo>
                <a:lnTo>
                  <a:pt x="858" y="230"/>
                </a:lnTo>
                <a:lnTo>
                  <a:pt x="856" y="232"/>
                </a:lnTo>
                <a:lnTo>
                  <a:pt x="856" y="232"/>
                </a:lnTo>
                <a:lnTo>
                  <a:pt x="856" y="232"/>
                </a:lnTo>
                <a:lnTo>
                  <a:pt x="854" y="230"/>
                </a:lnTo>
                <a:lnTo>
                  <a:pt x="854" y="228"/>
                </a:lnTo>
                <a:lnTo>
                  <a:pt x="854" y="228"/>
                </a:lnTo>
                <a:lnTo>
                  <a:pt x="856" y="228"/>
                </a:lnTo>
                <a:lnTo>
                  <a:pt x="864" y="226"/>
                </a:lnTo>
                <a:lnTo>
                  <a:pt x="886" y="226"/>
                </a:lnTo>
                <a:lnTo>
                  <a:pt x="920" y="228"/>
                </a:lnTo>
                <a:lnTo>
                  <a:pt x="920" y="228"/>
                </a:lnTo>
                <a:lnTo>
                  <a:pt x="930" y="226"/>
                </a:lnTo>
                <a:lnTo>
                  <a:pt x="930" y="226"/>
                </a:lnTo>
                <a:lnTo>
                  <a:pt x="946" y="226"/>
                </a:lnTo>
                <a:lnTo>
                  <a:pt x="946" y="226"/>
                </a:lnTo>
                <a:lnTo>
                  <a:pt x="968" y="228"/>
                </a:lnTo>
                <a:lnTo>
                  <a:pt x="992" y="226"/>
                </a:lnTo>
                <a:lnTo>
                  <a:pt x="992" y="226"/>
                </a:lnTo>
                <a:lnTo>
                  <a:pt x="1016" y="220"/>
                </a:lnTo>
                <a:lnTo>
                  <a:pt x="1030" y="214"/>
                </a:lnTo>
                <a:lnTo>
                  <a:pt x="1032" y="210"/>
                </a:lnTo>
                <a:lnTo>
                  <a:pt x="1032" y="208"/>
                </a:lnTo>
                <a:lnTo>
                  <a:pt x="1032" y="208"/>
                </a:lnTo>
                <a:lnTo>
                  <a:pt x="1022" y="208"/>
                </a:lnTo>
                <a:lnTo>
                  <a:pt x="1022" y="208"/>
                </a:lnTo>
                <a:lnTo>
                  <a:pt x="1028" y="188"/>
                </a:lnTo>
                <a:lnTo>
                  <a:pt x="1032" y="172"/>
                </a:lnTo>
                <a:lnTo>
                  <a:pt x="1032" y="172"/>
                </a:lnTo>
                <a:close/>
              </a:path>
            </a:pathLst>
          </a:custGeom>
          <a:gradFill>
            <a:gsLst>
              <a:gs pos="14000">
                <a:srgbClr val="008080"/>
              </a:gs>
              <a:gs pos="77000">
                <a:schemeClr val="bg1"/>
              </a:gs>
            </a:gsLst>
            <a:lin ang="2700000" scaled="1"/>
          </a:gradFill>
          <a:ln>
            <a:noFill/>
          </a:ln>
        </p:spPr>
        <p:txBody>
          <a:bodyPr vert="horz" wrap="square" lIns="91204" tIns="45604" rIns="91204" bIns="45604" numCol="1" anchor="t" anchorCtr="0" compatLnSpc="1">
            <a:prstTxWarp prst="textNoShape">
              <a:avLst/>
            </a:prstTxWarp>
          </a:bodyPr>
          <a:lstStyle/>
          <a:p>
            <a:pPr algn="ctr"/>
            <a:r>
              <a:rPr lang="ru-RU" b="1" dirty="0" smtClean="0">
                <a:solidFill>
                  <a:srgbClr val="000000"/>
                </a:solidFill>
                <a:latin typeface="Georgia" panose="02040502050405020303" pitchFamily="18" charset="0"/>
              </a:rPr>
              <a:t>Неналоговые доходы</a:t>
            </a:r>
            <a:endParaRPr lang="ru-RU" b="1" dirty="0">
              <a:solidFill>
                <a:srgbClr val="000000"/>
              </a:solidFill>
              <a:latin typeface="Georgia" panose="02040502050405020303" pitchFamily="18" charset="0"/>
            </a:endParaRPr>
          </a:p>
        </p:txBody>
      </p:sp>
      <p:sp>
        <p:nvSpPr>
          <p:cNvPr id="26" name="Freeform 1259"/>
          <p:cNvSpPr>
            <a:spLocks/>
          </p:cNvSpPr>
          <p:nvPr/>
        </p:nvSpPr>
        <p:spPr bwMode="auto">
          <a:xfrm>
            <a:off x="530159" y="2620812"/>
            <a:ext cx="2074940" cy="625432"/>
          </a:xfrm>
          <a:custGeom>
            <a:avLst/>
            <a:gdLst>
              <a:gd name="T0" fmla="*/ 970 w 1032"/>
              <a:gd name="T1" fmla="*/ 166 h 244"/>
              <a:gd name="T2" fmla="*/ 980 w 1032"/>
              <a:gd name="T3" fmla="*/ 154 h 244"/>
              <a:gd name="T4" fmla="*/ 988 w 1032"/>
              <a:gd name="T5" fmla="*/ 146 h 244"/>
              <a:gd name="T6" fmla="*/ 994 w 1032"/>
              <a:gd name="T7" fmla="*/ 134 h 244"/>
              <a:gd name="T8" fmla="*/ 1012 w 1032"/>
              <a:gd name="T9" fmla="*/ 128 h 244"/>
              <a:gd name="T10" fmla="*/ 960 w 1032"/>
              <a:gd name="T11" fmla="*/ 122 h 244"/>
              <a:gd name="T12" fmla="*/ 970 w 1032"/>
              <a:gd name="T13" fmla="*/ 120 h 244"/>
              <a:gd name="T14" fmla="*/ 952 w 1032"/>
              <a:gd name="T15" fmla="*/ 114 h 244"/>
              <a:gd name="T16" fmla="*/ 984 w 1032"/>
              <a:gd name="T17" fmla="*/ 102 h 244"/>
              <a:gd name="T18" fmla="*/ 968 w 1032"/>
              <a:gd name="T19" fmla="*/ 100 h 244"/>
              <a:gd name="T20" fmla="*/ 932 w 1032"/>
              <a:gd name="T21" fmla="*/ 94 h 244"/>
              <a:gd name="T22" fmla="*/ 950 w 1032"/>
              <a:gd name="T23" fmla="*/ 90 h 244"/>
              <a:gd name="T24" fmla="*/ 928 w 1032"/>
              <a:gd name="T25" fmla="*/ 86 h 244"/>
              <a:gd name="T26" fmla="*/ 920 w 1032"/>
              <a:gd name="T27" fmla="*/ 80 h 244"/>
              <a:gd name="T28" fmla="*/ 920 w 1032"/>
              <a:gd name="T29" fmla="*/ 74 h 244"/>
              <a:gd name="T30" fmla="*/ 922 w 1032"/>
              <a:gd name="T31" fmla="*/ 64 h 244"/>
              <a:gd name="T32" fmla="*/ 984 w 1032"/>
              <a:gd name="T33" fmla="*/ 56 h 244"/>
              <a:gd name="T34" fmla="*/ 996 w 1032"/>
              <a:gd name="T35" fmla="*/ 52 h 244"/>
              <a:gd name="T36" fmla="*/ 1026 w 1032"/>
              <a:gd name="T37" fmla="*/ 42 h 244"/>
              <a:gd name="T38" fmla="*/ 1000 w 1032"/>
              <a:gd name="T39" fmla="*/ 36 h 244"/>
              <a:gd name="T40" fmla="*/ 870 w 1032"/>
              <a:gd name="T41" fmla="*/ 22 h 244"/>
              <a:gd name="T42" fmla="*/ 588 w 1032"/>
              <a:gd name="T43" fmla="*/ 0 h 244"/>
              <a:gd name="T44" fmla="*/ 328 w 1032"/>
              <a:gd name="T45" fmla="*/ 2 h 244"/>
              <a:gd name="T46" fmla="*/ 88 w 1032"/>
              <a:gd name="T47" fmla="*/ 26 h 244"/>
              <a:gd name="T48" fmla="*/ 38 w 1032"/>
              <a:gd name="T49" fmla="*/ 48 h 244"/>
              <a:gd name="T50" fmla="*/ 54 w 1032"/>
              <a:gd name="T51" fmla="*/ 58 h 244"/>
              <a:gd name="T52" fmla="*/ 60 w 1032"/>
              <a:gd name="T53" fmla="*/ 80 h 244"/>
              <a:gd name="T54" fmla="*/ 48 w 1032"/>
              <a:gd name="T55" fmla="*/ 82 h 244"/>
              <a:gd name="T56" fmla="*/ 56 w 1032"/>
              <a:gd name="T57" fmla="*/ 86 h 244"/>
              <a:gd name="T58" fmla="*/ 74 w 1032"/>
              <a:gd name="T59" fmla="*/ 92 h 244"/>
              <a:gd name="T60" fmla="*/ 62 w 1032"/>
              <a:gd name="T61" fmla="*/ 96 h 244"/>
              <a:gd name="T62" fmla="*/ 72 w 1032"/>
              <a:gd name="T63" fmla="*/ 100 h 244"/>
              <a:gd name="T64" fmla="*/ 48 w 1032"/>
              <a:gd name="T65" fmla="*/ 108 h 244"/>
              <a:gd name="T66" fmla="*/ 34 w 1032"/>
              <a:gd name="T67" fmla="*/ 112 h 244"/>
              <a:gd name="T68" fmla="*/ 56 w 1032"/>
              <a:gd name="T69" fmla="*/ 124 h 244"/>
              <a:gd name="T70" fmla="*/ 56 w 1032"/>
              <a:gd name="T71" fmla="*/ 138 h 244"/>
              <a:gd name="T72" fmla="*/ 30 w 1032"/>
              <a:gd name="T73" fmla="*/ 144 h 244"/>
              <a:gd name="T74" fmla="*/ 0 w 1032"/>
              <a:gd name="T75" fmla="*/ 152 h 244"/>
              <a:gd name="T76" fmla="*/ 6 w 1032"/>
              <a:gd name="T77" fmla="*/ 164 h 244"/>
              <a:gd name="T78" fmla="*/ 14 w 1032"/>
              <a:gd name="T79" fmla="*/ 178 h 244"/>
              <a:gd name="T80" fmla="*/ 32 w 1032"/>
              <a:gd name="T81" fmla="*/ 200 h 244"/>
              <a:gd name="T82" fmla="*/ 56 w 1032"/>
              <a:gd name="T83" fmla="*/ 216 h 244"/>
              <a:gd name="T84" fmla="*/ 78 w 1032"/>
              <a:gd name="T85" fmla="*/ 232 h 244"/>
              <a:gd name="T86" fmla="*/ 118 w 1032"/>
              <a:gd name="T87" fmla="*/ 236 h 244"/>
              <a:gd name="T88" fmla="*/ 144 w 1032"/>
              <a:gd name="T89" fmla="*/ 238 h 244"/>
              <a:gd name="T90" fmla="*/ 168 w 1032"/>
              <a:gd name="T91" fmla="*/ 240 h 244"/>
              <a:gd name="T92" fmla="*/ 200 w 1032"/>
              <a:gd name="T93" fmla="*/ 242 h 244"/>
              <a:gd name="T94" fmla="*/ 246 w 1032"/>
              <a:gd name="T95" fmla="*/ 244 h 244"/>
              <a:gd name="T96" fmla="*/ 306 w 1032"/>
              <a:gd name="T97" fmla="*/ 238 h 244"/>
              <a:gd name="T98" fmla="*/ 362 w 1032"/>
              <a:gd name="T99" fmla="*/ 238 h 244"/>
              <a:gd name="T100" fmla="*/ 374 w 1032"/>
              <a:gd name="T101" fmla="*/ 238 h 244"/>
              <a:gd name="T102" fmla="*/ 522 w 1032"/>
              <a:gd name="T103" fmla="*/ 238 h 244"/>
              <a:gd name="T104" fmla="*/ 582 w 1032"/>
              <a:gd name="T105" fmla="*/ 236 h 244"/>
              <a:gd name="T106" fmla="*/ 848 w 1032"/>
              <a:gd name="T107" fmla="*/ 234 h 244"/>
              <a:gd name="T108" fmla="*/ 922 w 1032"/>
              <a:gd name="T109" fmla="*/ 232 h 244"/>
              <a:gd name="T110" fmla="*/ 880 w 1032"/>
              <a:gd name="T111" fmla="*/ 230 h 244"/>
              <a:gd name="T112" fmla="*/ 858 w 1032"/>
              <a:gd name="T113" fmla="*/ 230 h 244"/>
              <a:gd name="T114" fmla="*/ 854 w 1032"/>
              <a:gd name="T115" fmla="*/ 228 h 244"/>
              <a:gd name="T116" fmla="*/ 920 w 1032"/>
              <a:gd name="T117" fmla="*/ 228 h 244"/>
              <a:gd name="T118" fmla="*/ 992 w 1032"/>
              <a:gd name="T119" fmla="*/ 226 h 244"/>
              <a:gd name="T120" fmla="*/ 1032 w 1032"/>
              <a:gd name="T121" fmla="*/ 208 h 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032" h="244">
                <a:moveTo>
                  <a:pt x="1032" y="172"/>
                </a:moveTo>
                <a:lnTo>
                  <a:pt x="1032" y="172"/>
                </a:lnTo>
                <a:lnTo>
                  <a:pt x="964" y="174"/>
                </a:lnTo>
                <a:lnTo>
                  <a:pt x="964" y="174"/>
                </a:lnTo>
                <a:lnTo>
                  <a:pt x="966" y="170"/>
                </a:lnTo>
                <a:lnTo>
                  <a:pt x="970" y="166"/>
                </a:lnTo>
                <a:lnTo>
                  <a:pt x="970" y="166"/>
                </a:lnTo>
                <a:lnTo>
                  <a:pt x="976" y="164"/>
                </a:lnTo>
                <a:lnTo>
                  <a:pt x="978" y="162"/>
                </a:lnTo>
                <a:lnTo>
                  <a:pt x="982" y="158"/>
                </a:lnTo>
                <a:lnTo>
                  <a:pt x="982" y="158"/>
                </a:lnTo>
                <a:lnTo>
                  <a:pt x="980" y="154"/>
                </a:lnTo>
                <a:lnTo>
                  <a:pt x="980" y="152"/>
                </a:lnTo>
                <a:lnTo>
                  <a:pt x="982" y="150"/>
                </a:lnTo>
                <a:lnTo>
                  <a:pt x="982" y="150"/>
                </a:lnTo>
                <a:lnTo>
                  <a:pt x="984" y="148"/>
                </a:lnTo>
                <a:lnTo>
                  <a:pt x="988" y="146"/>
                </a:lnTo>
                <a:lnTo>
                  <a:pt x="988" y="146"/>
                </a:lnTo>
                <a:lnTo>
                  <a:pt x="996" y="140"/>
                </a:lnTo>
                <a:lnTo>
                  <a:pt x="998" y="136"/>
                </a:lnTo>
                <a:lnTo>
                  <a:pt x="996" y="136"/>
                </a:lnTo>
                <a:lnTo>
                  <a:pt x="992" y="134"/>
                </a:lnTo>
                <a:lnTo>
                  <a:pt x="992" y="134"/>
                </a:lnTo>
                <a:lnTo>
                  <a:pt x="994" y="134"/>
                </a:lnTo>
                <a:lnTo>
                  <a:pt x="996" y="132"/>
                </a:lnTo>
                <a:lnTo>
                  <a:pt x="1002" y="132"/>
                </a:lnTo>
                <a:lnTo>
                  <a:pt x="1008" y="130"/>
                </a:lnTo>
                <a:lnTo>
                  <a:pt x="1010" y="130"/>
                </a:lnTo>
                <a:lnTo>
                  <a:pt x="1012" y="128"/>
                </a:lnTo>
                <a:lnTo>
                  <a:pt x="1012" y="128"/>
                </a:lnTo>
                <a:lnTo>
                  <a:pt x="1004" y="126"/>
                </a:lnTo>
                <a:lnTo>
                  <a:pt x="986" y="126"/>
                </a:lnTo>
                <a:lnTo>
                  <a:pt x="958" y="126"/>
                </a:lnTo>
                <a:lnTo>
                  <a:pt x="958" y="126"/>
                </a:lnTo>
                <a:lnTo>
                  <a:pt x="960" y="124"/>
                </a:lnTo>
                <a:lnTo>
                  <a:pt x="960" y="122"/>
                </a:lnTo>
                <a:lnTo>
                  <a:pt x="966" y="122"/>
                </a:lnTo>
                <a:lnTo>
                  <a:pt x="970" y="124"/>
                </a:lnTo>
                <a:lnTo>
                  <a:pt x="974" y="122"/>
                </a:lnTo>
                <a:lnTo>
                  <a:pt x="974" y="122"/>
                </a:lnTo>
                <a:lnTo>
                  <a:pt x="972" y="120"/>
                </a:lnTo>
                <a:lnTo>
                  <a:pt x="970" y="120"/>
                </a:lnTo>
                <a:lnTo>
                  <a:pt x="964" y="120"/>
                </a:lnTo>
                <a:lnTo>
                  <a:pt x="956" y="118"/>
                </a:lnTo>
                <a:lnTo>
                  <a:pt x="952" y="118"/>
                </a:lnTo>
                <a:lnTo>
                  <a:pt x="952" y="118"/>
                </a:lnTo>
                <a:lnTo>
                  <a:pt x="954" y="114"/>
                </a:lnTo>
                <a:lnTo>
                  <a:pt x="952" y="114"/>
                </a:lnTo>
                <a:lnTo>
                  <a:pt x="950" y="112"/>
                </a:lnTo>
                <a:lnTo>
                  <a:pt x="950" y="112"/>
                </a:lnTo>
                <a:lnTo>
                  <a:pt x="956" y="108"/>
                </a:lnTo>
                <a:lnTo>
                  <a:pt x="960" y="106"/>
                </a:lnTo>
                <a:lnTo>
                  <a:pt x="972" y="104"/>
                </a:lnTo>
                <a:lnTo>
                  <a:pt x="984" y="102"/>
                </a:lnTo>
                <a:lnTo>
                  <a:pt x="994" y="98"/>
                </a:lnTo>
                <a:lnTo>
                  <a:pt x="994" y="98"/>
                </a:lnTo>
                <a:lnTo>
                  <a:pt x="990" y="96"/>
                </a:lnTo>
                <a:lnTo>
                  <a:pt x="982" y="96"/>
                </a:lnTo>
                <a:lnTo>
                  <a:pt x="968" y="100"/>
                </a:lnTo>
                <a:lnTo>
                  <a:pt x="968" y="100"/>
                </a:lnTo>
                <a:lnTo>
                  <a:pt x="946" y="100"/>
                </a:lnTo>
                <a:lnTo>
                  <a:pt x="936" y="100"/>
                </a:lnTo>
                <a:lnTo>
                  <a:pt x="930" y="98"/>
                </a:lnTo>
                <a:lnTo>
                  <a:pt x="928" y="96"/>
                </a:lnTo>
                <a:lnTo>
                  <a:pt x="928" y="96"/>
                </a:lnTo>
                <a:lnTo>
                  <a:pt x="932" y="94"/>
                </a:lnTo>
                <a:lnTo>
                  <a:pt x="942" y="94"/>
                </a:lnTo>
                <a:lnTo>
                  <a:pt x="950" y="92"/>
                </a:lnTo>
                <a:lnTo>
                  <a:pt x="952" y="92"/>
                </a:lnTo>
                <a:lnTo>
                  <a:pt x="952" y="92"/>
                </a:lnTo>
                <a:lnTo>
                  <a:pt x="952" y="90"/>
                </a:lnTo>
                <a:lnTo>
                  <a:pt x="950" y="90"/>
                </a:lnTo>
                <a:lnTo>
                  <a:pt x="940" y="90"/>
                </a:lnTo>
                <a:lnTo>
                  <a:pt x="930" y="90"/>
                </a:lnTo>
                <a:lnTo>
                  <a:pt x="928" y="88"/>
                </a:lnTo>
                <a:lnTo>
                  <a:pt x="926" y="86"/>
                </a:lnTo>
                <a:lnTo>
                  <a:pt x="926" y="86"/>
                </a:lnTo>
                <a:lnTo>
                  <a:pt x="928" y="86"/>
                </a:lnTo>
                <a:lnTo>
                  <a:pt x="928" y="84"/>
                </a:lnTo>
                <a:lnTo>
                  <a:pt x="928" y="80"/>
                </a:lnTo>
                <a:lnTo>
                  <a:pt x="928" y="80"/>
                </a:lnTo>
                <a:lnTo>
                  <a:pt x="928" y="82"/>
                </a:lnTo>
                <a:lnTo>
                  <a:pt x="924" y="82"/>
                </a:lnTo>
                <a:lnTo>
                  <a:pt x="920" y="80"/>
                </a:lnTo>
                <a:lnTo>
                  <a:pt x="918" y="78"/>
                </a:lnTo>
                <a:lnTo>
                  <a:pt x="918" y="78"/>
                </a:lnTo>
                <a:lnTo>
                  <a:pt x="920" y="78"/>
                </a:lnTo>
                <a:lnTo>
                  <a:pt x="922" y="76"/>
                </a:lnTo>
                <a:lnTo>
                  <a:pt x="922" y="76"/>
                </a:lnTo>
                <a:lnTo>
                  <a:pt x="920" y="74"/>
                </a:lnTo>
                <a:lnTo>
                  <a:pt x="914" y="74"/>
                </a:lnTo>
                <a:lnTo>
                  <a:pt x="904" y="72"/>
                </a:lnTo>
                <a:lnTo>
                  <a:pt x="904" y="72"/>
                </a:lnTo>
                <a:lnTo>
                  <a:pt x="906" y="70"/>
                </a:lnTo>
                <a:lnTo>
                  <a:pt x="910" y="68"/>
                </a:lnTo>
                <a:lnTo>
                  <a:pt x="922" y="64"/>
                </a:lnTo>
                <a:lnTo>
                  <a:pt x="942" y="60"/>
                </a:lnTo>
                <a:lnTo>
                  <a:pt x="942" y="60"/>
                </a:lnTo>
                <a:lnTo>
                  <a:pt x="970" y="56"/>
                </a:lnTo>
                <a:lnTo>
                  <a:pt x="970" y="56"/>
                </a:lnTo>
                <a:lnTo>
                  <a:pt x="984" y="56"/>
                </a:lnTo>
                <a:lnTo>
                  <a:pt x="984" y="56"/>
                </a:lnTo>
                <a:lnTo>
                  <a:pt x="990" y="56"/>
                </a:lnTo>
                <a:lnTo>
                  <a:pt x="998" y="54"/>
                </a:lnTo>
                <a:lnTo>
                  <a:pt x="998" y="54"/>
                </a:lnTo>
                <a:lnTo>
                  <a:pt x="998" y="54"/>
                </a:lnTo>
                <a:lnTo>
                  <a:pt x="998" y="52"/>
                </a:lnTo>
                <a:lnTo>
                  <a:pt x="996" y="52"/>
                </a:lnTo>
                <a:lnTo>
                  <a:pt x="996" y="52"/>
                </a:lnTo>
                <a:lnTo>
                  <a:pt x="1002" y="46"/>
                </a:lnTo>
                <a:lnTo>
                  <a:pt x="1010" y="42"/>
                </a:lnTo>
                <a:lnTo>
                  <a:pt x="1010" y="42"/>
                </a:lnTo>
                <a:lnTo>
                  <a:pt x="1022" y="42"/>
                </a:lnTo>
                <a:lnTo>
                  <a:pt x="1026" y="42"/>
                </a:lnTo>
                <a:lnTo>
                  <a:pt x="1032" y="40"/>
                </a:lnTo>
                <a:lnTo>
                  <a:pt x="1032" y="40"/>
                </a:lnTo>
                <a:lnTo>
                  <a:pt x="1026" y="38"/>
                </a:lnTo>
                <a:lnTo>
                  <a:pt x="1016" y="36"/>
                </a:lnTo>
                <a:lnTo>
                  <a:pt x="1000" y="36"/>
                </a:lnTo>
                <a:lnTo>
                  <a:pt x="1000" y="36"/>
                </a:lnTo>
                <a:lnTo>
                  <a:pt x="970" y="36"/>
                </a:lnTo>
                <a:lnTo>
                  <a:pt x="970" y="36"/>
                </a:lnTo>
                <a:lnTo>
                  <a:pt x="944" y="32"/>
                </a:lnTo>
                <a:lnTo>
                  <a:pt x="916" y="30"/>
                </a:lnTo>
                <a:lnTo>
                  <a:pt x="916" y="30"/>
                </a:lnTo>
                <a:lnTo>
                  <a:pt x="870" y="22"/>
                </a:lnTo>
                <a:lnTo>
                  <a:pt x="822" y="16"/>
                </a:lnTo>
                <a:lnTo>
                  <a:pt x="822" y="16"/>
                </a:lnTo>
                <a:lnTo>
                  <a:pt x="714" y="8"/>
                </a:lnTo>
                <a:lnTo>
                  <a:pt x="714" y="8"/>
                </a:lnTo>
                <a:lnTo>
                  <a:pt x="650" y="2"/>
                </a:lnTo>
                <a:lnTo>
                  <a:pt x="588" y="0"/>
                </a:lnTo>
                <a:lnTo>
                  <a:pt x="588" y="0"/>
                </a:lnTo>
                <a:lnTo>
                  <a:pt x="500" y="0"/>
                </a:lnTo>
                <a:lnTo>
                  <a:pt x="416" y="2"/>
                </a:lnTo>
                <a:lnTo>
                  <a:pt x="416" y="2"/>
                </a:lnTo>
                <a:lnTo>
                  <a:pt x="358" y="2"/>
                </a:lnTo>
                <a:lnTo>
                  <a:pt x="328" y="2"/>
                </a:lnTo>
                <a:lnTo>
                  <a:pt x="300" y="6"/>
                </a:lnTo>
                <a:lnTo>
                  <a:pt x="300" y="6"/>
                </a:lnTo>
                <a:lnTo>
                  <a:pt x="248" y="10"/>
                </a:lnTo>
                <a:lnTo>
                  <a:pt x="194" y="14"/>
                </a:lnTo>
                <a:lnTo>
                  <a:pt x="140" y="18"/>
                </a:lnTo>
                <a:lnTo>
                  <a:pt x="88" y="26"/>
                </a:lnTo>
                <a:lnTo>
                  <a:pt x="88" y="26"/>
                </a:lnTo>
                <a:lnTo>
                  <a:pt x="72" y="28"/>
                </a:lnTo>
                <a:lnTo>
                  <a:pt x="52" y="36"/>
                </a:lnTo>
                <a:lnTo>
                  <a:pt x="44" y="40"/>
                </a:lnTo>
                <a:lnTo>
                  <a:pt x="38" y="44"/>
                </a:lnTo>
                <a:lnTo>
                  <a:pt x="38" y="48"/>
                </a:lnTo>
                <a:lnTo>
                  <a:pt x="38" y="50"/>
                </a:lnTo>
                <a:lnTo>
                  <a:pt x="38" y="52"/>
                </a:lnTo>
                <a:lnTo>
                  <a:pt x="42" y="56"/>
                </a:lnTo>
                <a:lnTo>
                  <a:pt x="42" y="56"/>
                </a:lnTo>
                <a:lnTo>
                  <a:pt x="48" y="58"/>
                </a:lnTo>
                <a:lnTo>
                  <a:pt x="54" y="58"/>
                </a:lnTo>
                <a:lnTo>
                  <a:pt x="54" y="58"/>
                </a:lnTo>
                <a:lnTo>
                  <a:pt x="58" y="66"/>
                </a:lnTo>
                <a:lnTo>
                  <a:pt x="60" y="72"/>
                </a:lnTo>
                <a:lnTo>
                  <a:pt x="60" y="72"/>
                </a:lnTo>
                <a:lnTo>
                  <a:pt x="62" y="76"/>
                </a:lnTo>
                <a:lnTo>
                  <a:pt x="60" y="80"/>
                </a:lnTo>
                <a:lnTo>
                  <a:pt x="60" y="80"/>
                </a:lnTo>
                <a:lnTo>
                  <a:pt x="54" y="80"/>
                </a:lnTo>
                <a:lnTo>
                  <a:pt x="48" y="80"/>
                </a:lnTo>
                <a:lnTo>
                  <a:pt x="48" y="80"/>
                </a:lnTo>
                <a:lnTo>
                  <a:pt x="48" y="82"/>
                </a:lnTo>
                <a:lnTo>
                  <a:pt x="48" y="82"/>
                </a:lnTo>
                <a:lnTo>
                  <a:pt x="54" y="84"/>
                </a:lnTo>
                <a:lnTo>
                  <a:pt x="62" y="82"/>
                </a:lnTo>
                <a:lnTo>
                  <a:pt x="62" y="82"/>
                </a:lnTo>
                <a:lnTo>
                  <a:pt x="62" y="84"/>
                </a:lnTo>
                <a:lnTo>
                  <a:pt x="60" y="86"/>
                </a:lnTo>
                <a:lnTo>
                  <a:pt x="56" y="86"/>
                </a:lnTo>
                <a:lnTo>
                  <a:pt x="50" y="86"/>
                </a:lnTo>
                <a:lnTo>
                  <a:pt x="46" y="88"/>
                </a:lnTo>
                <a:lnTo>
                  <a:pt x="46" y="88"/>
                </a:lnTo>
                <a:lnTo>
                  <a:pt x="62" y="88"/>
                </a:lnTo>
                <a:lnTo>
                  <a:pt x="72" y="90"/>
                </a:lnTo>
                <a:lnTo>
                  <a:pt x="74" y="92"/>
                </a:lnTo>
                <a:lnTo>
                  <a:pt x="76" y="94"/>
                </a:lnTo>
                <a:lnTo>
                  <a:pt x="76" y="94"/>
                </a:lnTo>
                <a:lnTo>
                  <a:pt x="74" y="96"/>
                </a:lnTo>
                <a:lnTo>
                  <a:pt x="72" y="96"/>
                </a:lnTo>
                <a:lnTo>
                  <a:pt x="66" y="96"/>
                </a:lnTo>
                <a:lnTo>
                  <a:pt x="62" y="96"/>
                </a:lnTo>
                <a:lnTo>
                  <a:pt x="58" y="96"/>
                </a:lnTo>
                <a:lnTo>
                  <a:pt x="58" y="98"/>
                </a:lnTo>
                <a:lnTo>
                  <a:pt x="58" y="98"/>
                </a:lnTo>
                <a:lnTo>
                  <a:pt x="64" y="98"/>
                </a:lnTo>
                <a:lnTo>
                  <a:pt x="72" y="100"/>
                </a:lnTo>
                <a:lnTo>
                  <a:pt x="72" y="100"/>
                </a:lnTo>
                <a:lnTo>
                  <a:pt x="58" y="102"/>
                </a:lnTo>
                <a:lnTo>
                  <a:pt x="42" y="102"/>
                </a:lnTo>
                <a:lnTo>
                  <a:pt x="42" y="102"/>
                </a:lnTo>
                <a:lnTo>
                  <a:pt x="44" y="104"/>
                </a:lnTo>
                <a:lnTo>
                  <a:pt x="46" y="104"/>
                </a:lnTo>
                <a:lnTo>
                  <a:pt x="48" y="108"/>
                </a:lnTo>
                <a:lnTo>
                  <a:pt x="48" y="108"/>
                </a:lnTo>
                <a:lnTo>
                  <a:pt x="48" y="110"/>
                </a:lnTo>
                <a:lnTo>
                  <a:pt x="46" y="110"/>
                </a:lnTo>
                <a:lnTo>
                  <a:pt x="38" y="110"/>
                </a:lnTo>
                <a:lnTo>
                  <a:pt x="34" y="110"/>
                </a:lnTo>
                <a:lnTo>
                  <a:pt x="34" y="112"/>
                </a:lnTo>
                <a:lnTo>
                  <a:pt x="34" y="116"/>
                </a:lnTo>
                <a:lnTo>
                  <a:pt x="34" y="116"/>
                </a:lnTo>
                <a:lnTo>
                  <a:pt x="38" y="120"/>
                </a:lnTo>
                <a:lnTo>
                  <a:pt x="44" y="122"/>
                </a:lnTo>
                <a:lnTo>
                  <a:pt x="50" y="122"/>
                </a:lnTo>
                <a:lnTo>
                  <a:pt x="56" y="124"/>
                </a:lnTo>
                <a:lnTo>
                  <a:pt x="56" y="124"/>
                </a:lnTo>
                <a:lnTo>
                  <a:pt x="52" y="128"/>
                </a:lnTo>
                <a:lnTo>
                  <a:pt x="52" y="134"/>
                </a:lnTo>
                <a:lnTo>
                  <a:pt x="52" y="134"/>
                </a:lnTo>
                <a:lnTo>
                  <a:pt x="54" y="136"/>
                </a:lnTo>
                <a:lnTo>
                  <a:pt x="56" y="138"/>
                </a:lnTo>
                <a:lnTo>
                  <a:pt x="56" y="138"/>
                </a:lnTo>
                <a:lnTo>
                  <a:pt x="54" y="142"/>
                </a:lnTo>
                <a:lnTo>
                  <a:pt x="54" y="142"/>
                </a:lnTo>
                <a:lnTo>
                  <a:pt x="48" y="144"/>
                </a:lnTo>
                <a:lnTo>
                  <a:pt x="42" y="144"/>
                </a:lnTo>
                <a:lnTo>
                  <a:pt x="30" y="144"/>
                </a:lnTo>
                <a:lnTo>
                  <a:pt x="30" y="144"/>
                </a:lnTo>
                <a:lnTo>
                  <a:pt x="16" y="144"/>
                </a:lnTo>
                <a:lnTo>
                  <a:pt x="10" y="144"/>
                </a:lnTo>
                <a:lnTo>
                  <a:pt x="4" y="148"/>
                </a:lnTo>
                <a:lnTo>
                  <a:pt x="4" y="148"/>
                </a:lnTo>
                <a:lnTo>
                  <a:pt x="0" y="152"/>
                </a:lnTo>
                <a:lnTo>
                  <a:pt x="0" y="152"/>
                </a:lnTo>
                <a:lnTo>
                  <a:pt x="0" y="158"/>
                </a:lnTo>
                <a:lnTo>
                  <a:pt x="0" y="164"/>
                </a:lnTo>
                <a:lnTo>
                  <a:pt x="0" y="164"/>
                </a:lnTo>
                <a:lnTo>
                  <a:pt x="4" y="164"/>
                </a:lnTo>
                <a:lnTo>
                  <a:pt x="6" y="164"/>
                </a:lnTo>
                <a:lnTo>
                  <a:pt x="12" y="164"/>
                </a:lnTo>
                <a:lnTo>
                  <a:pt x="12" y="164"/>
                </a:lnTo>
                <a:lnTo>
                  <a:pt x="14" y="168"/>
                </a:lnTo>
                <a:lnTo>
                  <a:pt x="14" y="172"/>
                </a:lnTo>
                <a:lnTo>
                  <a:pt x="14" y="174"/>
                </a:lnTo>
                <a:lnTo>
                  <a:pt x="14" y="178"/>
                </a:lnTo>
                <a:lnTo>
                  <a:pt x="14" y="178"/>
                </a:lnTo>
                <a:lnTo>
                  <a:pt x="24" y="190"/>
                </a:lnTo>
                <a:lnTo>
                  <a:pt x="24" y="190"/>
                </a:lnTo>
                <a:lnTo>
                  <a:pt x="30" y="196"/>
                </a:lnTo>
                <a:lnTo>
                  <a:pt x="30" y="196"/>
                </a:lnTo>
                <a:lnTo>
                  <a:pt x="32" y="200"/>
                </a:lnTo>
                <a:lnTo>
                  <a:pt x="36" y="206"/>
                </a:lnTo>
                <a:lnTo>
                  <a:pt x="36" y="206"/>
                </a:lnTo>
                <a:lnTo>
                  <a:pt x="40" y="208"/>
                </a:lnTo>
                <a:lnTo>
                  <a:pt x="46" y="210"/>
                </a:lnTo>
                <a:lnTo>
                  <a:pt x="56" y="216"/>
                </a:lnTo>
                <a:lnTo>
                  <a:pt x="56" y="216"/>
                </a:lnTo>
                <a:lnTo>
                  <a:pt x="66" y="226"/>
                </a:lnTo>
                <a:lnTo>
                  <a:pt x="66" y="226"/>
                </a:lnTo>
                <a:lnTo>
                  <a:pt x="70" y="228"/>
                </a:lnTo>
                <a:lnTo>
                  <a:pt x="70" y="230"/>
                </a:lnTo>
                <a:lnTo>
                  <a:pt x="78" y="232"/>
                </a:lnTo>
                <a:lnTo>
                  <a:pt x="78" y="232"/>
                </a:lnTo>
                <a:lnTo>
                  <a:pt x="80" y="228"/>
                </a:lnTo>
                <a:lnTo>
                  <a:pt x="80" y="228"/>
                </a:lnTo>
                <a:lnTo>
                  <a:pt x="114" y="236"/>
                </a:lnTo>
                <a:lnTo>
                  <a:pt x="114" y="236"/>
                </a:lnTo>
                <a:lnTo>
                  <a:pt x="116" y="236"/>
                </a:lnTo>
                <a:lnTo>
                  <a:pt x="118" y="236"/>
                </a:lnTo>
                <a:lnTo>
                  <a:pt x="120" y="234"/>
                </a:lnTo>
                <a:lnTo>
                  <a:pt x="120" y="234"/>
                </a:lnTo>
                <a:lnTo>
                  <a:pt x="130" y="234"/>
                </a:lnTo>
                <a:lnTo>
                  <a:pt x="140" y="238"/>
                </a:lnTo>
                <a:lnTo>
                  <a:pt x="140" y="238"/>
                </a:lnTo>
                <a:lnTo>
                  <a:pt x="144" y="238"/>
                </a:lnTo>
                <a:lnTo>
                  <a:pt x="150" y="238"/>
                </a:lnTo>
                <a:lnTo>
                  <a:pt x="150" y="238"/>
                </a:lnTo>
                <a:lnTo>
                  <a:pt x="154" y="238"/>
                </a:lnTo>
                <a:lnTo>
                  <a:pt x="158" y="238"/>
                </a:lnTo>
                <a:lnTo>
                  <a:pt x="168" y="240"/>
                </a:lnTo>
                <a:lnTo>
                  <a:pt x="168" y="240"/>
                </a:lnTo>
                <a:lnTo>
                  <a:pt x="184" y="242"/>
                </a:lnTo>
                <a:lnTo>
                  <a:pt x="194" y="242"/>
                </a:lnTo>
                <a:lnTo>
                  <a:pt x="200" y="240"/>
                </a:lnTo>
                <a:lnTo>
                  <a:pt x="200" y="240"/>
                </a:lnTo>
                <a:lnTo>
                  <a:pt x="198" y="242"/>
                </a:lnTo>
                <a:lnTo>
                  <a:pt x="200" y="242"/>
                </a:lnTo>
                <a:lnTo>
                  <a:pt x="206" y="244"/>
                </a:lnTo>
                <a:lnTo>
                  <a:pt x="218" y="242"/>
                </a:lnTo>
                <a:lnTo>
                  <a:pt x="218" y="242"/>
                </a:lnTo>
                <a:lnTo>
                  <a:pt x="234" y="242"/>
                </a:lnTo>
                <a:lnTo>
                  <a:pt x="242" y="242"/>
                </a:lnTo>
                <a:lnTo>
                  <a:pt x="246" y="244"/>
                </a:lnTo>
                <a:lnTo>
                  <a:pt x="246" y="244"/>
                </a:lnTo>
                <a:lnTo>
                  <a:pt x="252" y="242"/>
                </a:lnTo>
                <a:lnTo>
                  <a:pt x="262" y="240"/>
                </a:lnTo>
                <a:lnTo>
                  <a:pt x="280" y="238"/>
                </a:lnTo>
                <a:lnTo>
                  <a:pt x="280" y="238"/>
                </a:lnTo>
                <a:lnTo>
                  <a:pt x="306" y="238"/>
                </a:lnTo>
                <a:lnTo>
                  <a:pt x="306" y="238"/>
                </a:lnTo>
                <a:lnTo>
                  <a:pt x="324" y="236"/>
                </a:lnTo>
                <a:lnTo>
                  <a:pt x="340" y="238"/>
                </a:lnTo>
                <a:lnTo>
                  <a:pt x="340" y="238"/>
                </a:lnTo>
                <a:lnTo>
                  <a:pt x="354" y="240"/>
                </a:lnTo>
                <a:lnTo>
                  <a:pt x="362" y="238"/>
                </a:lnTo>
                <a:lnTo>
                  <a:pt x="366" y="238"/>
                </a:lnTo>
                <a:lnTo>
                  <a:pt x="366" y="238"/>
                </a:lnTo>
                <a:lnTo>
                  <a:pt x="370" y="236"/>
                </a:lnTo>
                <a:lnTo>
                  <a:pt x="370" y="236"/>
                </a:lnTo>
                <a:lnTo>
                  <a:pt x="374" y="238"/>
                </a:lnTo>
                <a:lnTo>
                  <a:pt x="374" y="238"/>
                </a:lnTo>
                <a:lnTo>
                  <a:pt x="382" y="238"/>
                </a:lnTo>
                <a:lnTo>
                  <a:pt x="390" y="238"/>
                </a:lnTo>
                <a:lnTo>
                  <a:pt x="390" y="238"/>
                </a:lnTo>
                <a:lnTo>
                  <a:pt x="450" y="236"/>
                </a:lnTo>
                <a:lnTo>
                  <a:pt x="450" y="236"/>
                </a:lnTo>
                <a:lnTo>
                  <a:pt x="522" y="238"/>
                </a:lnTo>
                <a:lnTo>
                  <a:pt x="522" y="238"/>
                </a:lnTo>
                <a:lnTo>
                  <a:pt x="536" y="236"/>
                </a:lnTo>
                <a:lnTo>
                  <a:pt x="550" y="238"/>
                </a:lnTo>
                <a:lnTo>
                  <a:pt x="550" y="238"/>
                </a:lnTo>
                <a:lnTo>
                  <a:pt x="568" y="238"/>
                </a:lnTo>
                <a:lnTo>
                  <a:pt x="582" y="236"/>
                </a:lnTo>
                <a:lnTo>
                  <a:pt x="582" y="236"/>
                </a:lnTo>
                <a:lnTo>
                  <a:pt x="668" y="236"/>
                </a:lnTo>
                <a:lnTo>
                  <a:pt x="758" y="234"/>
                </a:lnTo>
                <a:lnTo>
                  <a:pt x="758" y="234"/>
                </a:lnTo>
                <a:lnTo>
                  <a:pt x="802" y="234"/>
                </a:lnTo>
                <a:lnTo>
                  <a:pt x="848" y="234"/>
                </a:lnTo>
                <a:lnTo>
                  <a:pt x="848" y="234"/>
                </a:lnTo>
                <a:lnTo>
                  <a:pt x="892" y="236"/>
                </a:lnTo>
                <a:lnTo>
                  <a:pt x="920" y="236"/>
                </a:lnTo>
                <a:lnTo>
                  <a:pt x="932" y="234"/>
                </a:lnTo>
                <a:lnTo>
                  <a:pt x="932" y="234"/>
                </a:lnTo>
                <a:lnTo>
                  <a:pt x="922" y="232"/>
                </a:lnTo>
                <a:lnTo>
                  <a:pt x="912" y="232"/>
                </a:lnTo>
                <a:lnTo>
                  <a:pt x="912" y="232"/>
                </a:lnTo>
                <a:lnTo>
                  <a:pt x="906" y="232"/>
                </a:lnTo>
                <a:lnTo>
                  <a:pt x="898" y="232"/>
                </a:lnTo>
                <a:lnTo>
                  <a:pt x="898" y="232"/>
                </a:lnTo>
                <a:lnTo>
                  <a:pt x="880" y="230"/>
                </a:lnTo>
                <a:lnTo>
                  <a:pt x="880" y="230"/>
                </a:lnTo>
                <a:lnTo>
                  <a:pt x="868" y="232"/>
                </a:lnTo>
                <a:lnTo>
                  <a:pt x="868" y="232"/>
                </a:lnTo>
                <a:lnTo>
                  <a:pt x="860" y="230"/>
                </a:lnTo>
                <a:lnTo>
                  <a:pt x="860" y="230"/>
                </a:lnTo>
                <a:lnTo>
                  <a:pt x="858" y="230"/>
                </a:lnTo>
                <a:lnTo>
                  <a:pt x="858" y="230"/>
                </a:lnTo>
                <a:lnTo>
                  <a:pt x="856" y="232"/>
                </a:lnTo>
                <a:lnTo>
                  <a:pt x="856" y="232"/>
                </a:lnTo>
                <a:lnTo>
                  <a:pt x="856" y="232"/>
                </a:lnTo>
                <a:lnTo>
                  <a:pt x="854" y="230"/>
                </a:lnTo>
                <a:lnTo>
                  <a:pt x="854" y="228"/>
                </a:lnTo>
                <a:lnTo>
                  <a:pt x="854" y="228"/>
                </a:lnTo>
                <a:lnTo>
                  <a:pt x="856" y="228"/>
                </a:lnTo>
                <a:lnTo>
                  <a:pt x="864" y="226"/>
                </a:lnTo>
                <a:lnTo>
                  <a:pt x="886" y="226"/>
                </a:lnTo>
                <a:lnTo>
                  <a:pt x="920" y="228"/>
                </a:lnTo>
                <a:lnTo>
                  <a:pt x="920" y="228"/>
                </a:lnTo>
                <a:lnTo>
                  <a:pt x="930" y="226"/>
                </a:lnTo>
                <a:lnTo>
                  <a:pt x="930" y="226"/>
                </a:lnTo>
                <a:lnTo>
                  <a:pt x="946" y="226"/>
                </a:lnTo>
                <a:lnTo>
                  <a:pt x="946" y="226"/>
                </a:lnTo>
                <a:lnTo>
                  <a:pt x="968" y="228"/>
                </a:lnTo>
                <a:lnTo>
                  <a:pt x="992" y="226"/>
                </a:lnTo>
                <a:lnTo>
                  <a:pt x="992" y="226"/>
                </a:lnTo>
                <a:lnTo>
                  <a:pt x="1016" y="220"/>
                </a:lnTo>
                <a:lnTo>
                  <a:pt x="1030" y="214"/>
                </a:lnTo>
                <a:lnTo>
                  <a:pt x="1032" y="210"/>
                </a:lnTo>
                <a:lnTo>
                  <a:pt x="1032" y="208"/>
                </a:lnTo>
                <a:lnTo>
                  <a:pt x="1032" y="208"/>
                </a:lnTo>
                <a:lnTo>
                  <a:pt x="1022" y="208"/>
                </a:lnTo>
                <a:lnTo>
                  <a:pt x="1022" y="208"/>
                </a:lnTo>
                <a:lnTo>
                  <a:pt x="1028" y="188"/>
                </a:lnTo>
                <a:lnTo>
                  <a:pt x="1032" y="172"/>
                </a:lnTo>
                <a:lnTo>
                  <a:pt x="1032" y="172"/>
                </a:lnTo>
                <a:close/>
              </a:path>
            </a:pathLst>
          </a:custGeom>
          <a:gradFill>
            <a:gsLst>
              <a:gs pos="14000">
                <a:srgbClr val="008080"/>
              </a:gs>
              <a:gs pos="77000">
                <a:schemeClr val="bg1"/>
              </a:gs>
            </a:gsLst>
            <a:lin ang="2700000" scaled="1"/>
          </a:gradFill>
          <a:ln>
            <a:noFill/>
          </a:ln>
        </p:spPr>
        <p:txBody>
          <a:bodyPr vert="horz" wrap="square" lIns="91204" tIns="45604" rIns="91204" bIns="45604" numCol="1" anchor="t" anchorCtr="0" compatLnSpc="1">
            <a:prstTxWarp prst="textNoShape">
              <a:avLst/>
            </a:prstTxWarp>
          </a:bodyPr>
          <a:lstStyle/>
          <a:p>
            <a:pPr algn="ctr"/>
            <a:r>
              <a:rPr lang="ru-RU" b="1" dirty="0" smtClean="0">
                <a:solidFill>
                  <a:srgbClr val="000000"/>
                </a:solidFill>
                <a:latin typeface="Georgia" panose="02040502050405020303" pitchFamily="18" charset="0"/>
              </a:rPr>
              <a:t>Налоговые доходы</a:t>
            </a:r>
            <a:endParaRPr lang="ru-RU" b="1" dirty="0">
              <a:solidFill>
                <a:srgbClr val="000000"/>
              </a:solidFill>
              <a:latin typeface="Georgia" panose="02040502050405020303" pitchFamily="18" charset="0"/>
            </a:endParaRPr>
          </a:p>
        </p:txBody>
      </p:sp>
      <p:sp>
        <p:nvSpPr>
          <p:cNvPr id="27" name="Freeform 1259"/>
          <p:cNvSpPr>
            <a:spLocks/>
          </p:cNvSpPr>
          <p:nvPr/>
        </p:nvSpPr>
        <p:spPr bwMode="auto">
          <a:xfrm>
            <a:off x="6500132" y="2331042"/>
            <a:ext cx="2321779" cy="625432"/>
          </a:xfrm>
          <a:custGeom>
            <a:avLst/>
            <a:gdLst>
              <a:gd name="T0" fmla="*/ 970 w 1032"/>
              <a:gd name="T1" fmla="*/ 166 h 244"/>
              <a:gd name="T2" fmla="*/ 980 w 1032"/>
              <a:gd name="T3" fmla="*/ 154 h 244"/>
              <a:gd name="T4" fmla="*/ 988 w 1032"/>
              <a:gd name="T5" fmla="*/ 146 h 244"/>
              <a:gd name="T6" fmla="*/ 994 w 1032"/>
              <a:gd name="T7" fmla="*/ 134 h 244"/>
              <a:gd name="T8" fmla="*/ 1012 w 1032"/>
              <a:gd name="T9" fmla="*/ 128 h 244"/>
              <a:gd name="T10" fmla="*/ 960 w 1032"/>
              <a:gd name="T11" fmla="*/ 122 h 244"/>
              <a:gd name="T12" fmla="*/ 970 w 1032"/>
              <a:gd name="T13" fmla="*/ 120 h 244"/>
              <a:gd name="T14" fmla="*/ 952 w 1032"/>
              <a:gd name="T15" fmla="*/ 114 h 244"/>
              <a:gd name="T16" fmla="*/ 984 w 1032"/>
              <a:gd name="T17" fmla="*/ 102 h 244"/>
              <a:gd name="T18" fmla="*/ 968 w 1032"/>
              <a:gd name="T19" fmla="*/ 100 h 244"/>
              <a:gd name="T20" fmla="*/ 932 w 1032"/>
              <a:gd name="T21" fmla="*/ 94 h 244"/>
              <a:gd name="T22" fmla="*/ 950 w 1032"/>
              <a:gd name="T23" fmla="*/ 90 h 244"/>
              <a:gd name="T24" fmla="*/ 928 w 1032"/>
              <a:gd name="T25" fmla="*/ 86 h 244"/>
              <a:gd name="T26" fmla="*/ 920 w 1032"/>
              <a:gd name="T27" fmla="*/ 80 h 244"/>
              <a:gd name="T28" fmla="*/ 920 w 1032"/>
              <a:gd name="T29" fmla="*/ 74 h 244"/>
              <a:gd name="T30" fmla="*/ 922 w 1032"/>
              <a:gd name="T31" fmla="*/ 64 h 244"/>
              <a:gd name="T32" fmla="*/ 984 w 1032"/>
              <a:gd name="T33" fmla="*/ 56 h 244"/>
              <a:gd name="T34" fmla="*/ 996 w 1032"/>
              <a:gd name="T35" fmla="*/ 52 h 244"/>
              <a:gd name="T36" fmla="*/ 1026 w 1032"/>
              <a:gd name="T37" fmla="*/ 42 h 244"/>
              <a:gd name="T38" fmla="*/ 1000 w 1032"/>
              <a:gd name="T39" fmla="*/ 36 h 244"/>
              <a:gd name="T40" fmla="*/ 870 w 1032"/>
              <a:gd name="T41" fmla="*/ 22 h 244"/>
              <a:gd name="T42" fmla="*/ 588 w 1032"/>
              <a:gd name="T43" fmla="*/ 0 h 244"/>
              <a:gd name="T44" fmla="*/ 328 w 1032"/>
              <a:gd name="T45" fmla="*/ 2 h 244"/>
              <a:gd name="T46" fmla="*/ 88 w 1032"/>
              <a:gd name="T47" fmla="*/ 26 h 244"/>
              <a:gd name="T48" fmla="*/ 38 w 1032"/>
              <a:gd name="T49" fmla="*/ 48 h 244"/>
              <a:gd name="T50" fmla="*/ 54 w 1032"/>
              <a:gd name="T51" fmla="*/ 58 h 244"/>
              <a:gd name="T52" fmla="*/ 60 w 1032"/>
              <a:gd name="T53" fmla="*/ 80 h 244"/>
              <a:gd name="T54" fmla="*/ 48 w 1032"/>
              <a:gd name="T55" fmla="*/ 82 h 244"/>
              <a:gd name="T56" fmla="*/ 56 w 1032"/>
              <a:gd name="T57" fmla="*/ 86 h 244"/>
              <a:gd name="T58" fmla="*/ 74 w 1032"/>
              <a:gd name="T59" fmla="*/ 92 h 244"/>
              <a:gd name="T60" fmla="*/ 62 w 1032"/>
              <a:gd name="T61" fmla="*/ 96 h 244"/>
              <a:gd name="T62" fmla="*/ 72 w 1032"/>
              <a:gd name="T63" fmla="*/ 100 h 244"/>
              <a:gd name="T64" fmla="*/ 48 w 1032"/>
              <a:gd name="T65" fmla="*/ 108 h 244"/>
              <a:gd name="T66" fmla="*/ 34 w 1032"/>
              <a:gd name="T67" fmla="*/ 112 h 244"/>
              <a:gd name="T68" fmla="*/ 56 w 1032"/>
              <a:gd name="T69" fmla="*/ 124 h 244"/>
              <a:gd name="T70" fmla="*/ 56 w 1032"/>
              <a:gd name="T71" fmla="*/ 138 h 244"/>
              <a:gd name="T72" fmla="*/ 30 w 1032"/>
              <a:gd name="T73" fmla="*/ 144 h 244"/>
              <a:gd name="T74" fmla="*/ 0 w 1032"/>
              <a:gd name="T75" fmla="*/ 152 h 244"/>
              <a:gd name="T76" fmla="*/ 6 w 1032"/>
              <a:gd name="T77" fmla="*/ 164 h 244"/>
              <a:gd name="T78" fmla="*/ 14 w 1032"/>
              <a:gd name="T79" fmla="*/ 178 h 244"/>
              <a:gd name="T80" fmla="*/ 32 w 1032"/>
              <a:gd name="T81" fmla="*/ 200 h 244"/>
              <a:gd name="T82" fmla="*/ 56 w 1032"/>
              <a:gd name="T83" fmla="*/ 216 h 244"/>
              <a:gd name="T84" fmla="*/ 78 w 1032"/>
              <a:gd name="T85" fmla="*/ 232 h 244"/>
              <a:gd name="T86" fmla="*/ 118 w 1032"/>
              <a:gd name="T87" fmla="*/ 236 h 244"/>
              <a:gd name="T88" fmla="*/ 144 w 1032"/>
              <a:gd name="T89" fmla="*/ 238 h 244"/>
              <a:gd name="T90" fmla="*/ 168 w 1032"/>
              <a:gd name="T91" fmla="*/ 240 h 244"/>
              <a:gd name="T92" fmla="*/ 200 w 1032"/>
              <a:gd name="T93" fmla="*/ 242 h 244"/>
              <a:gd name="T94" fmla="*/ 246 w 1032"/>
              <a:gd name="T95" fmla="*/ 244 h 244"/>
              <a:gd name="T96" fmla="*/ 306 w 1032"/>
              <a:gd name="T97" fmla="*/ 238 h 244"/>
              <a:gd name="T98" fmla="*/ 362 w 1032"/>
              <a:gd name="T99" fmla="*/ 238 h 244"/>
              <a:gd name="T100" fmla="*/ 374 w 1032"/>
              <a:gd name="T101" fmla="*/ 238 h 244"/>
              <a:gd name="T102" fmla="*/ 522 w 1032"/>
              <a:gd name="T103" fmla="*/ 238 h 244"/>
              <a:gd name="T104" fmla="*/ 582 w 1032"/>
              <a:gd name="T105" fmla="*/ 236 h 244"/>
              <a:gd name="T106" fmla="*/ 848 w 1032"/>
              <a:gd name="T107" fmla="*/ 234 h 244"/>
              <a:gd name="T108" fmla="*/ 922 w 1032"/>
              <a:gd name="T109" fmla="*/ 232 h 244"/>
              <a:gd name="T110" fmla="*/ 880 w 1032"/>
              <a:gd name="T111" fmla="*/ 230 h 244"/>
              <a:gd name="T112" fmla="*/ 858 w 1032"/>
              <a:gd name="T113" fmla="*/ 230 h 244"/>
              <a:gd name="T114" fmla="*/ 854 w 1032"/>
              <a:gd name="T115" fmla="*/ 228 h 244"/>
              <a:gd name="T116" fmla="*/ 920 w 1032"/>
              <a:gd name="T117" fmla="*/ 228 h 244"/>
              <a:gd name="T118" fmla="*/ 992 w 1032"/>
              <a:gd name="T119" fmla="*/ 226 h 244"/>
              <a:gd name="T120" fmla="*/ 1032 w 1032"/>
              <a:gd name="T121" fmla="*/ 208 h 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032" h="244">
                <a:moveTo>
                  <a:pt x="1032" y="172"/>
                </a:moveTo>
                <a:lnTo>
                  <a:pt x="1032" y="172"/>
                </a:lnTo>
                <a:lnTo>
                  <a:pt x="964" y="174"/>
                </a:lnTo>
                <a:lnTo>
                  <a:pt x="964" y="174"/>
                </a:lnTo>
                <a:lnTo>
                  <a:pt x="966" y="170"/>
                </a:lnTo>
                <a:lnTo>
                  <a:pt x="970" y="166"/>
                </a:lnTo>
                <a:lnTo>
                  <a:pt x="970" y="166"/>
                </a:lnTo>
                <a:lnTo>
                  <a:pt x="976" y="164"/>
                </a:lnTo>
                <a:lnTo>
                  <a:pt x="978" y="162"/>
                </a:lnTo>
                <a:lnTo>
                  <a:pt x="982" y="158"/>
                </a:lnTo>
                <a:lnTo>
                  <a:pt x="982" y="158"/>
                </a:lnTo>
                <a:lnTo>
                  <a:pt x="980" y="154"/>
                </a:lnTo>
                <a:lnTo>
                  <a:pt x="980" y="152"/>
                </a:lnTo>
                <a:lnTo>
                  <a:pt x="982" y="150"/>
                </a:lnTo>
                <a:lnTo>
                  <a:pt x="982" y="150"/>
                </a:lnTo>
                <a:lnTo>
                  <a:pt x="984" y="148"/>
                </a:lnTo>
                <a:lnTo>
                  <a:pt x="988" y="146"/>
                </a:lnTo>
                <a:lnTo>
                  <a:pt x="988" y="146"/>
                </a:lnTo>
                <a:lnTo>
                  <a:pt x="996" y="140"/>
                </a:lnTo>
                <a:lnTo>
                  <a:pt x="998" y="136"/>
                </a:lnTo>
                <a:lnTo>
                  <a:pt x="996" y="136"/>
                </a:lnTo>
                <a:lnTo>
                  <a:pt x="992" y="134"/>
                </a:lnTo>
                <a:lnTo>
                  <a:pt x="992" y="134"/>
                </a:lnTo>
                <a:lnTo>
                  <a:pt x="994" y="134"/>
                </a:lnTo>
                <a:lnTo>
                  <a:pt x="996" y="132"/>
                </a:lnTo>
                <a:lnTo>
                  <a:pt x="1002" y="132"/>
                </a:lnTo>
                <a:lnTo>
                  <a:pt x="1008" y="130"/>
                </a:lnTo>
                <a:lnTo>
                  <a:pt x="1010" y="130"/>
                </a:lnTo>
                <a:lnTo>
                  <a:pt x="1012" y="128"/>
                </a:lnTo>
                <a:lnTo>
                  <a:pt x="1012" y="128"/>
                </a:lnTo>
                <a:lnTo>
                  <a:pt x="1004" y="126"/>
                </a:lnTo>
                <a:lnTo>
                  <a:pt x="986" y="126"/>
                </a:lnTo>
                <a:lnTo>
                  <a:pt x="958" y="126"/>
                </a:lnTo>
                <a:lnTo>
                  <a:pt x="958" y="126"/>
                </a:lnTo>
                <a:lnTo>
                  <a:pt x="960" y="124"/>
                </a:lnTo>
                <a:lnTo>
                  <a:pt x="960" y="122"/>
                </a:lnTo>
                <a:lnTo>
                  <a:pt x="966" y="122"/>
                </a:lnTo>
                <a:lnTo>
                  <a:pt x="970" y="124"/>
                </a:lnTo>
                <a:lnTo>
                  <a:pt x="974" y="122"/>
                </a:lnTo>
                <a:lnTo>
                  <a:pt x="974" y="122"/>
                </a:lnTo>
                <a:lnTo>
                  <a:pt x="972" y="120"/>
                </a:lnTo>
                <a:lnTo>
                  <a:pt x="970" y="120"/>
                </a:lnTo>
                <a:lnTo>
                  <a:pt x="964" y="120"/>
                </a:lnTo>
                <a:lnTo>
                  <a:pt x="956" y="118"/>
                </a:lnTo>
                <a:lnTo>
                  <a:pt x="952" y="118"/>
                </a:lnTo>
                <a:lnTo>
                  <a:pt x="952" y="118"/>
                </a:lnTo>
                <a:lnTo>
                  <a:pt x="954" y="114"/>
                </a:lnTo>
                <a:lnTo>
                  <a:pt x="952" y="114"/>
                </a:lnTo>
                <a:lnTo>
                  <a:pt x="950" y="112"/>
                </a:lnTo>
                <a:lnTo>
                  <a:pt x="950" y="112"/>
                </a:lnTo>
                <a:lnTo>
                  <a:pt x="956" y="108"/>
                </a:lnTo>
                <a:lnTo>
                  <a:pt x="960" y="106"/>
                </a:lnTo>
                <a:lnTo>
                  <a:pt x="972" y="104"/>
                </a:lnTo>
                <a:lnTo>
                  <a:pt x="984" y="102"/>
                </a:lnTo>
                <a:lnTo>
                  <a:pt x="994" y="98"/>
                </a:lnTo>
                <a:lnTo>
                  <a:pt x="994" y="98"/>
                </a:lnTo>
                <a:lnTo>
                  <a:pt x="990" y="96"/>
                </a:lnTo>
                <a:lnTo>
                  <a:pt x="982" y="96"/>
                </a:lnTo>
                <a:lnTo>
                  <a:pt x="968" y="100"/>
                </a:lnTo>
                <a:lnTo>
                  <a:pt x="968" y="100"/>
                </a:lnTo>
                <a:lnTo>
                  <a:pt x="946" y="100"/>
                </a:lnTo>
                <a:lnTo>
                  <a:pt x="936" y="100"/>
                </a:lnTo>
                <a:lnTo>
                  <a:pt x="930" y="98"/>
                </a:lnTo>
                <a:lnTo>
                  <a:pt x="928" y="96"/>
                </a:lnTo>
                <a:lnTo>
                  <a:pt x="928" y="96"/>
                </a:lnTo>
                <a:lnTo>
                  <a:pt x="932" y="94"/>
                </a:lnTo>
                <a:lnTo>
                  <a:pt x="942" y="94"/>
                </a:lnTo>
                <a:lnTo>
                  <a:pt x="950" y="92"/>
                </a:lnTo>
                <a:lnTo>
                  <a:pt x="952" y="92"/>
                </a:lnTo>
                <a:lnTo>
                  <a:pt x="952" y="92"/>
                </a:lnTo>
                <a:lnTo>
                  <a:pt x="952" y="90"/>
                </a:lnTo>
                <a:lnTo>
                  <a:pt x="950" y="90"/>
                </a:lnTo>
                <a:lnTo>
                  <a:pt x="940" y="90"/>
                </a:lnTo>
                <a:lnTo>
                  <a:pt x="930" y="90"/>
                </a:lnTo>
                <a:lnTo>
                  <a:pt x="928" y="88"/>
                </a:lnTo>
                <a:lnTo>
                  <a:pt x="926" y="86"/>
                </a:lnTo>
                <a:lnTo>
                  <a:pt x="926" y="86"/>
                </a:lnTo>
                <a:lnTo>
                  <a:pt x="928" y="86"/>
                </a:lnTo>
                <a:lnTo>
                  <a:pt x="928" y="84"/>
                </a:lnTo>
                <a:lnTo>
                  <a:pt x="928" y="80"/>
                </a:lnTo>
                <a:lnTo>
                  <a:pt x="928" y="80"/>
                </a:lnTo>
                <a:lnTo>
                  <a:pt x="928" y="82"/>
                </a:lnTo>
                <a:lnTo>
                  <a:pt x="924" y="82"/>
                </a:lnTo>
                <a:lnTo>
                  <a:pt x="920" y="80"/>
                </a:lnTo>
                <a:lnTo>
                  <a:pt x="918" y="78"/>
                </a:lnTo>
                <a:lnTo>
                  <a:pt x="918" y="78"/>
                </a:lnTo>
                <a:lnTo>
                  <a:pt x="920" y="78"/>
                </a:lnTo>
                <a:lnTo>
                  <a:pt x="922" y="76"/>
                </a:lnTo>
                <a:lnTo>
                  <a:pt x="922" y="76"/>
                </a:lnTo>
                <a:lnTo>
                  <a:pt x="920" y="74"/>
                </a:lnTo>
                <a:lnTo>
                  <a:pt x="914" y="74"/>
                </a:lnTo>
                <a:lnTo>
                  <a:pt x="904" y="72"/>
                </a:lnTo>
                <a:lnTo>
                  <a:pt x="904" y="72"/>
                </a:lnTo>
                <a:lnTo>
                  <a:pt x="906" y="70"/>
                </a:lnTo>
                <a:lnTo>
                  <a:pt x="910" y="68"/>
                </a:lnTo>
                <a:lnTo>
                  <a:pt x="922" y="64"/>
                </a:lnTo>
                <a:lnTo>
                  <a:pt x="942" y="60"/>
                </a:lnTo>
                <a:lnTo>
                  <a:pt x="942" y="60"/>
                </a:lnTo>
                <a:lnTo>
                  <a:pt x="970" y="56"/>
                </a:lnTo>
                <a:lnTo>
                  <a:pt x="970" y="56"/>
                </a:lnTo>
                <a:lnTo>
                  <a:pt x="984" y="56"/>
                </a:lnTo>
                <a:lnTo>
                  <a:pt x="984" y="56"/>
                </a:lnTo>
                <a:lnTo>
                  <a:pt x="990" y="56"/>
                </a:lnTo>
                <a:lnTo>
                  <a:pt x="998" y="54"/>
                </a:lnTo>
                <a:lnTo>
                  <a:pt x="998" y="54"/>
                </a:lnTo>
                <a:lnTo>
                  <a:pt x="998" y="54"/>
                </a:lnTo>
                <a:lnTo>
                  <a:pt x="998" y="52"/>
                </a:lnTo>
                <a:lnTo>
                  <a:pt x="996" y="52"/>
                </a:lnTo>
                <a:lnTo>
                  <a:pt x="996" y="52"/>
                </a:lnTo>
                <a:lnTo>
                  <a:pt x="1002" y="46"/>
                </a:lnTo>
                <a:lnTo>
                  <a:pt x="1010" y="42"/>
                </a:lnTo>
                <a:lnTo>
                  <a:pt x="1010" y="42"/>
                </a:lnTo>
                <a:lnTo>
                  <a:pt x="1022" y="42"/>
                </a:lnTo>
                <a:lnTo>
                  <a:pt x="1026" y="42"/>
                </a:lnTo>
                <a:lnTo>
                  <a:pt x="1032" y="40"/>
                </a:lnTo>
                <a:lnTo>
                  <a:pt x="1032" y="40"/>
                </a:lnTo>
                <a:lnTo>
                  <a:pt x="1026" y="38"/>
                </a:lnTo>
                <a:lnTo>
                  <a:pt x="1016" y="36"/>
                </a:lnTo>
                <a:lnTo>
                  <a:pt x="1000" y="36"/>
                </a:lnTo>
                <a:lnTo>
                  <a:pt x="1000" y="36"/>
                </a:lnTo>
                <a:lnTo>
                  <a:pt x="970" y="36"/>
                </a:lnTo>
                <a:lnTo>
                  <a:pt x="970" y="36"/>
                </a:lnTo>
                <a:lnTo>
                  <a:pt x="944" y="32"/>
                </a:lnTo>
                <a:lnTo>
                  <a:pt x="916" y="30"/>
                </a:lnTo>
                <a:lnTo>
                  <a:pt x="916" y="30"/>
                </a:lnTo>
                <a:lnTo>
                  <a:pt x="870" y="22"/>
                </a:lnTo>
                <a:lnTo>
                  <a:pt x="822" y="16"/>
                </a:lnTo>
                <a:lnTo>
                  <a:pt x="822" y="16"/>
                </a:lnTo>
                <a:lnTo>
                  <a:pt x="714" y="8"/>
                </a:lnTo>
                <a:lnTo>
                  <a:pt x="714" y="8"/>
                </a:lnTo>
                <a:lnTo>
                  <a:pt x="650" y="2"/>
                </a:lnTo>
                <a:lnTo>
                  <a:pt x="588" y="0"/>
                </a:lnTo>
                <a:lnTo>
                  <a:pt x="588" y="0"/>
                </a:lnTo>
                <a:lnTo>
                  <a:pt x="500" y="0"/>
                </a:lnTo>
                <a:lnTo>
                  <a:pt x="416" y="2"/>
                </a:lnTo>
                <a:lnTo>
                  <a:pt x="416" y="2"/>
                </a:lnTo>
                <a:lnTo>
                  <a:pt x="358" y="2"/>
                </a:lnTo>
                <a:lnTo>
                  <a:pt x="328" y="2"/>
                </a:lnTo>
                <a:lnTo>
                  <a:pt x="300" y="6"/>
                </a:lnTo>
                <a:lnTo>
                  <a:pt x="300" y="6"/>
                </a:lnTo>
                <a:lnTo>
                  <a:pt x="248" y="10"/>
                </a:lnTo>
                <a:lnTo>
                  <a:pt x="194" y="14"/>
                </a:lnTo>
                <a:lnTo>
                  <a:pt x="140" y="18"/>
                </a:lnTo>
                <a:lnTo>
                  <a:pt x="88" y="26"/>
                </a:lnTo>
                <a:lnTo>
                  <a:pt x="88" y="26"/>
                </a:lnTo>
                <a:lnTo>
                  <a:pt x="72" y="28"/>
                </a:lnTo>
                <a:lnTo>
                  <a:pt x="52" y="36"/>
                </a:lnTo>
                <a:lnTo>
                  <a:pt x="44" y="40"/>
                </a:lnTo>
                <a:lnTo>
                  <a:pt x="38" y="44"/>
                </a:lnTo>
                <a:lnTo>
                  <a:pt x="38" y="48"/>
                </a:lnTo>
                <a:lnTo>
                  <a:pt x="38" y="50"/>
                </a:lnTo>
                <a:lnTo>
                  <a:pt x="38" y="52"/>
                </a:lnTo>
                <a:lnTo>
                  <a:pt x="42" y="56"/>
                </a:lnTo>
                <a:lnTo>
                  <a:pt x="42" y="56"/>
                </a:lnTo>
                <a:lnTo>
                  <a:pt x="48" y="58"/>
                </a:lnTo>
                <a:lnTo>
                  <a:pt x="54" y="58"/>
                </a:lnTo>
                <a:lnTo>
                  <a:pt x="54" y="58"/>
                </a:lnTo>
                <a:lnTo>
                  <a:pt x="58" y="66"/>
                </a:lnTo>
                <a:lnTo>
                  <a:pt x="60" y="72"/>
                </a:lnTo>
                <a:lnTo>
                  <a:pt x="60" y="72"/>
                </a:lnTo>
                <a:lnTo>
                  <a:pt x="62" y="76"/>
                </a:lnTo>
                <a:lnTo>
                  <a:pt x="60" y="80"/>
                </a:lnTo>
                <a:lnTo>
                  <a:pt x="60" y="80"/>
                </a:lnTo>
                <a:lnTo>
                  <a:pt x="54" y="80"/>
                </a:lnTo>
                <a:lnTo>
                  <a:pt x="48" y="80"/>
                </a:lnTo>
                <a:lnTo>
                  <a:pt x="48" y="80"/>
                </a:lnTo>
                <a:lnTo>
                  <a:pt x="48" y="82"/>
                </a:lnTo>
                <a:lnTo>
                  <a:pt x="48" y="82"/>
                </a:lnTo>
                <a:lnTo>
                  <a:pt x="54" y="84"/>
                </a:lnTo>
                <a:lnTo>
                  <a:pt x="62" y="82"/>
                </a:lnTo>
                <a:lnTo>
                  <a:pt x="62" y="82"/>
                </a:lnTo>
                <a:lnTo>
                  <a:pt x="62" y="84"/>
                </a:lnTo>
                <a:lnTo>
                  <a:pt x="60" y="86"/>
                </a:lnTo>
                <a:lnTo>
                  <a:pt x="56" y="86"/>
                </a:lnTo>
                <a:lnTo>
                  <a:pt x="50" y="86"/>
                </a:lnTo>
                <a:lnTo>
                  <a:pt x="46" y="88"/>
                </a:lnTo>
                <a:lnTo>
                  <a:pt x="46" y="88"/>
                </a:lnTo>
                <a:lnTo>
                  <a:pt x="62" y="88"/>
                </a:lnTo>
                <a:lnTo>
                  <a:pt x="72" y="90"/>
                </a:lnTo>
                <a:lnTo>
                  <a:pt x="74" y="92"/>
                </a:lnTo>
                <a:lnTo>
                  <a:pt x="76" y="94"/>
                </a:lnTo>
                <a:lnTo>
                  <a:pt x="76" y="94"/>
                </a:lnTo>
                <a:lnTo>
                  <a:pt x="74" y="96"/>
                </a:lnTo>
                <a:lnTo>
                  <a:pt x="72" y="96"/>
                </a:lnTo>
                <a:lnTo>
                  <a:pt x="66" y="96"/>
                </a:lnTo>
                <a:lnTo>
                  <a:pt x="62" y="96"/>
                </a:lnTo>
                <a:lnTo>
                  <a:pt x="58" y="96"/>
                </a:lnTo>
                <a:lnTo>
                  <a:pt x="58" y="98"/>
                </a:lnTo>
                <a:lnTo>
                  <a:pt x="58" y="98"/>
                </a:lnTo>
                <a:lnTo>
                  <a:pt x="64" y="98"/>
                </a:lnTo>
                <a:lnTo>
                  <a:pt x="72" y="100"/>
                </a:lnTo>
                <a:lnTo>
                  <a:pt x="72" y="100"/>
                </a:lnTo>
                <a:lnTo>
                  <a:pt x="58" y="102"/>
                </a:lnTo>
                <a:lnTo>
                  <a:pt x="42" y="102"/>
                </a:lnTo>
                <a:lnTo>
                  <a:pt x="42" y="102"/>
                </a:lnTo>
                <a:lnTo>
                  <a:pt x="44" y="104"/>
                </a:lnTo>
                <a:lnTo>
                  <a:pt x="46" y="104"/>
                </a:lnTo>
                <a:lnTo>
                  <a:pt x="48" y="108"/>
                </a:lnTo>
                <a:lnTo>
                  <a:pt x="48" y="108"/>
                </a:lnTo>
                <a:lnTo>
                  <a:pt x="48" y="110"/>
                </a:lnTo>
                <a:lnTo>
                  <a:pt x="46" y="110"/>
                </a:lnTo>
                <a:lnTo>
                  <a:pt x="38" y="110"/>
                </a:lnTo>
                <a:lnTo>
                  <a:pt x="34" y="110"/>
                </a:lnTo>
                <a:lnTo>
                  <a:pt x="34" y="112"/>
                </a:lnTo>
                <a:lnTo>
                  <a:pt x="34" y="116"/>
                </a:lnTo>
                <a:lnTo>
                  <a:pt x="34" y="116"/>
                </a:lnTo>
                <a:lnTo>
                  <a:pt x="38" y="120"/>
                </a:lnTo>
                <a:lnTo>
                  <a:pt x="44" y="122"/>
                </a:lnTo>
                <a:lnTo>
                  <a:pt x="50" y="122"/>
                </a:lnTo>
                <a:lnTo>
                  <a:pt x="56" y="124"/>
                </a:lnTo>
                <a:lnTo>
                  <a:pt x="56" y="124"/>
                </a:lnTo>
                <a:lnTo>
                  <a:pt x="52" y="128"/>
                </a:lnTo>
                <a:lnTo>
                  <a:pt x="52" y="134"/>
                </a:lnTo>
                <a:lnTo>
                  <a:pt x="52" y="134"/>
                </a:lnTo>
                <a:lnTo>
                  <a:pt x="54" y="136"/>
                </a:lnTo>
                <a:lnTo>
                  <a:pt x="56" y="138"/>
                </a:lnTo>
                <a:lnTo>
                  <a:pt x="56" y="138"/>
                </a:lnTo>
                <a:lnTo>
                  <a:pt x="54" y="142"/>
                </a:lnTo>
                <a:lnTo>
                  <a:pt x="54" y="142"/>
                </a:lnTo>
                <a:lnTo>
                  <a:pt x="48" y="144"/>
                </a:lnTo>
                <a:lnTo>
                  <a:pt x="42" y="144"/>
                </a:lnTo>
                <a:lnTo>
                  <a:pt x="30" y="144"/>
                </a:lnTo>
                <a:lnTo>
                  <a:pt x="30" y="144"/>
                </a:lnTo>
                <a:lnTo>
                  <a:pt x="16" y="144"/>
                </a:lnTo>
                <a:lnTo>
                  <a:pt x="10" y="144"/>
                </a:lnTo>
                <a:lnTo>
                  <a:pt x="4" y="148"/>
                </a:lnTo>
                <a:lnTo>
                  <a:pt x="4" y="148"/>
                </a:lnTo>
                <a:lnTo>
                  <a:pt x="0" y="152"/>
                </a:lnTo>
                <a:lnTo>
                  <a:pt x="0" y="152"/>
                </a:lnTo>
                <a:lnTo>
                  <a:pt x="0" y="158"/>
                </a:lnTo>
                <a:lnTo>
                  <a:pt x="0" y="164"/>
                </a:lnTo>
                <a:lnTo>
                  <a:pt x="0" y="164"/>
                </a:lnTo>
                <a:lnTo>
                  <a:pt x="4" y="164"/>
                </a:lnTo>
                <a:lnTo>
                  <a:pt x="6" y="164"/>
                </a:lnTo>
                <a:lnTo>
                  <a:pt x="12" y="164"/>
                </a:lnTo>
                <a:lnTo>
                  <a:pt x="12" y="164"/>
                </a:lnTo>
                <a:lnTo>
                  <a:pt x="14" y="168"/>
                </a:lnTo>
                <a:lnTo>
                  <a:pt x="14" y="172"/>
                </a:lnTo>
                <a:lnTo>
                  <a:pt x="14" y="174"/>
                </a:lnTo>
                <a:lnTo>
                  <a:pt x="14" y="178"/>
                </a:lnTo>
                <a:lnTo>
                  <a:pt x="14" y="178"/>
                </a:lnTo>
                <a:lnTo>
                  <a:pt x="24" y="190"/>
                </a:lnTo>
                <a:lnTo>
                  <a:pt x="24" y="190"/>
                </a:lnTo>
                <a:lnTo>
                  <a:pt x="30" y="196"/>
                </a:lnTo>
                <a:lnTo>
                  <a:pt x="30" y="196"/>
                </a:lnTo>
                <a:lnTo>
                  <a:pt x="32" y="200"/>
                </a:lnTo>
                <a:lnTo>
                  <a:pt x="36" y="206"/>
                </a:lnTo>
                <a:lnTo>
                  <a:pt x="36" y="206"/>
                </a:lnTo>
                <a:lnTo>
                  <a:pt x="40" y="208"/>
                </a:lnTo>
                <a:lnTo>
                  <a:pt x="46" y="210"/>
                </a:lnTo>
                <a:lnTo>
                  <a:pt x="56" y="216"/>
                </a:lnTo>
                <a:lnTo>
                  <a:pt x="56" y="216"/>
                </a:lnTo>
                <a:lnTo>
                  <a:pt x="66" y="226"/>
                </a:lnTo>
                <a:lnTo>
                  <a:pt x="66" y="226"/>
                </a:lnTo>
                <a:lnTo>
                  <a:pt x="70" y="228"/>
                </a:lnTo>
                <a:lnTo>
                  <a:pt x="70" y="230"/>
                </a:lnTo>
                <a:lnTo>
                  <a:pt x="78" y="232"/>
                </a:lnTo>
                <a:lnTo>
                  <a:pt x="78" y="232"/>
                </a:lnTo>
                <a:lnTo>
                  <a:pt x="80" y="228"/>
                </a:lnTo>
                <a:lnTo>
                  <a:pt x="80" y="228"/>
                </a:lnTo>
                <a:lnTo>
                  <a:pt x="114" y="236"/>
                </a:lnTo>
                <a:lnTo>
                  <a:pt x="114" y="236"/>
                </a:lnTo>
                <a:lnTo>
                  <a:pt x="116" y="236"/>
                </a:lnTo>
                <a:lnTo>
                  <a:pt x="118" y="236"/>
                </a:lnTo>
                <a:lnTo>
                  <a:pt x="120" y="234"/>
                </a:lnTo>
                <a:lnTo>
                  <a:pt x="120" y="234"/>
                </a:lnTo>
                <a:lnTo>
                  <a:pt x="130" y="234"/>
                </a:lnTo>
                <a:lnTo>
                  <a:pt x="140" y="238"/>
                </a:lnTo>
                <a:lnTo>
                  <a:pt x="140" y="238"/>
                </a:lnTo>
                <a:lnTo>
                  <a:pt x="144" y="238"/>
                </a:lnTo>
                <a:lnTo>
                  <a:pt x="150" y="238"/>
                </a:lnTo>
                <a:lnTo>
                  <a:pt x="150" y="238"/>
                </a:lnTo>
                <a:lnTo>
                  <a:pt x="154" y="238"/>
                </a:lnTo>
                <a:lnTo>
                  <a:pt x="158" y="238"/>
                </a:lnTo>
                <a:lnTo>
                  <a:pt x="168" y="240"/>
                </a:lnTo>
                <a:lnTo>
                  <a:pt x="168" y="240"/>
                </a:lnTo>
                <a:lnTo>
                  <a:pt x="184" y="242"/>
                </a:lnTo>
                <a:lnTo>
                  <a:pt x="194" y="242"/>
                </a:lnTo>
                <a:lnTo>
                  <a:pt x="200" y="240"/>
                </a:lnTo>
                <a:lnTo>
                  <a:pt x="200" y="240"/>
                </a:lnTo>
                <a:lnTo>
                  <a:pt x="198" y="242"/>
                </a:lnTo>
                <a:lnTo>
                  <a:pt x="200" y="242"/>
                </a:lnTo>
                <a:lnTo>
                  <a:pt x="206" y="244"/>
                </a:lnTo>
                <a:lnTo>
                  <a:pt x="218" y="242"/>
                </a:lnTo>
                <a:lnTo>
                  <a:pt x="218" y="242"/>
                </a:lnTo>
                <a:lnTo>
                  <a:pt x="234" y="242"/>
                </a:lnTo>
                <a:lnTo>
                  <a:pt x="242" y="242"/>
                </a:lnTo>
                <a:lnTo>
                  <a:pt x="246" y="244"/>
                </a:lnTo>
                <a:lnTo>
                  <a:pt x="246" y="244"/>
                </a:lnTo>
                <a:lnTo>
                  <a:pt x="252" y="242"/>
                </a:lnTo>
                <a:lnTo>
                  <a:pt x="262" y="240"/>
                </a:lnTo>
                <a:lnTo>
                  <a:pt x="280" y="238"/>
                </a:lnTo>
                <a:lnTo>
                  <a:pt x="280" y="238"/>
                </a:lnTo>
                <a:lnTo>
                  <a:pt x="306" y="238"/>
                </a:lnTo>
                <a:lnTo>
                  <a:pt x="306" y="238"/>
                </a:lnTo>
                <a:lnTo>
                  <a:pt x="324" y="236"/>
                </a:lnTo>
                <a:lnTo>
                  <a:pt x="340" y="238"/>
                </a:lnTo>
                <a:lnTo>
                  <a:pt x="340" y="238"/>
                </a:lnTo>
                <a:lnTo>
                  <a:pt x="354" y="240"/>
                </a:lnTo>
                <a:lnTo>
                  <a:pt x="362" y="238"/>
                </a:lnTo>
                <a:lnTo>
                  <a:pt x="366" y="238"/>
                </a:lnTo>
                <a:lnTo>
                  <a:pt x="366" y="238"/>
                </a:lnTo>
                <a:lnTo>
                  <a:pt x="370" y="236"/>
                </a:lnTo>
                <a:lnTo>
                  <a:pt x="370" y="236"/>
                </a:lnTo>
                <a:lnTo>
                  <a:pt x="374" y="238"/>
                </a:lnTo>
                <a:lnTo>
                  <a:pt x="374" y="238"/>
                </a:lnTo>
                <a:lnTo>
                  <a:pt x="382" y="238"/>
                </a:lnTo>
                <a:lnTo>
                  <a:pt x="390" y="238"/>
                </a:lnTo>
                <a:lnTo>
                  <a:pt x="390" y="238"/>
                </a:lnTo>
                <a:lnTo>
                  <a:pt x="450" y="236"/>
                </a:lnTo>
                <a:lnTo>
                  <a:pt x="450" y="236"/>
                </a:lnTo>
                <a:lnTo>
                  <a:pt x="522" y="238"/>
                </a:lnTo>
                <a:lnTo>
                  <a:pt x="522" y="238"/>
                </a:lnTo>
                <a:lnTo>
                  <a:pt x="536" y="236"/>
                </a:lnTo>
                <a:lnTo>
                  <a:pt x="550" y="238"/>
                </a:lnTo>
                <a:lnTo>
                  <a:pt x="550" y="238"/>
                </a:lnTo>
                <a:lnTo>
                  <a:pt x="568" y="238"/>
                </a:lnTo>
                <a:lnTo>
                  <a:pt x="582" y="236"/>
                </a:lnTo>
                <a:lnTo>
                  <a:pt x="582" y="236"/>
                </a:lnTo>
                <a:lnTo>
                  <a:pt x="668" y="236"/>
                </a:lnTo>
                <a:lnTo>
                  <a:pt x="758" y="234"/>
                </a:lnTo>
                <a:lnTo>
                  <a:pt x="758" y="234"/>
                </a:lnTo>
                <a:lnTo>
                  <a:pt x="802" y="234"/>
                </a:lnTo>
                <a:lnTo>
                  <a:pt x="848" y="234"/>
                </a:lnTo>
                <a:lnTo>
                  <a:pt x="848" y="234"/>
                </a:lnTo>
                <a:lnTo>
                  <a:pt x="892" y="236"/>
                </a:lnTo>
                <a:lnTo>
                  <a:pt x="920" y="236"/>
                </a:lnTo>
                <a:lnTo>
                  <a:pt x="932" y="234"/>
                </a:lnTo>
                <a:lnTo>
                  <a:pt x="932" y="234"/>
                </a:lnTo>
                <a:lnTo>
                  <a:pt x="922" y="232"/>
                </a:lnTo>
                <a:lnTo>
                  <a:pt x="912" y="232"/>
                </a:lnTo>
                <a:lnTo>
                  <a:pt x="912" y="232"/>
                </a:lnTo>
                <a:lnTo>
                  <a:pt x="906" y="232"/>
                </a:lnTo>
                <a:lnTo>
                  <a:pt x="898" y="232"/>
                </a:lnTo>
                <a:lnTo>
                  <a:pt x="898" y="232"/>
                </a:lnTo>
                <a:lnTo>
                  <a:pt x="880" y="230"/>
                </a:lnTo>
                <a:lnTo>
                  <a:pt x="880" y="230"/>
                </a:lnTo>
                <a:lnTo>
                  <a:pt x="868" y="232"/>
                </a:lnTo>
                <a:lnTo>
                  <a:pt x="868" y="232"/>
                </a:lnTo>
                <a:lnTo>
                  <a:pt x="860" y="230"/>
                </a:lnTo>
                <a:lnTo>
                  <a:pt x="860" y="230"/>
                </a:lnTo>
                <a:lnTo>
                  <a:pt x="858" y="230"/>
                </a:lnTo>
                <a:lnTo>
                  <a:pt x="858" y="230"/>
                </a:lnTo>
                <a:lnTo>
                  <a:pt x="856" y="232"/>
                </a:lnTo>
                <a:lnTo>
                  <a:pt x="856" y="232"/>
                </a:lnTo>
                <a:lnTo>
                  <a:pt x="856" y="232"/>
                </a:lnTo>
                <a:lnTo>
                  <a:pt x="854" y="230"/>
                </a:lnTo>
                <a:lnTo>
                  <a:pt x="854" y="228"/>
                </a:lnTo>
                <a:lnTo>
                  <a:pt x="854" y="228"/>
                </a:lnTo>
                <a:lnTo>
                  <a:pt x="856" y="228"/>
                </a:lnTo>
                <a:lnTo>
                  <a:pt x="864" y="226"/>
                </a:lnTo>
                <a:lnTo>
                  <a:pt x="886" y="226"/>
                </a:lnTo>
                <a:lnTo>
                  <a:pt x="920" y="228"/>
                </a:lnTo>
                <a:lnTo>
                  <a:pt x="920" y="228"/>
                </a:lnTo>
                <a:lnTo>
                  <a:pt x="930" y="226"/>
                </a:lnTo>
                <a:lnTo>
                  <a:pt x="930" y="226"/>
                </a:lnTo>
                <a:lnTo>
                  <a:pt x="946" y="226"/>
                </a:lnTo>
                <a:lnTo>
                  <a:pt x="946" y="226"/>
                </a:lnTo>
                <a:lnTo>
                  <a:pt x="968" y="228"/>
                </a:lnTo>
                <a:lnTo>
                  <a:pt x="992" y="226"/>
                </a:lnTo>
                <a:lnTo>
                  <a:pt x="992" y="226"/>
                </a:lnTo>
                <a:lnTo>
                  <a:pt x="1016" y="220"/>
                </a:lnTo>
                <a:lnTo>
                  <a:pt x="1030" y="214"/>
                </a:lnTo>
                <a:lnTo>
                  <a:pt x="1032" y="210"/>
                </a:lnTo>
                <a:lnTo>
                  <a:pt x="1032" y="208"/>
                </a:lnTo>
                <a:lnTo>
                  <a:pt x="1032" y="208"/>
                </a:lnTo>
                <a:lnTo>
                  <a:pt x="1022" y="208"/>
                </a:lnTo>
                <a:lnTo>
                  <a:pt x="1022" y="208"/>
                </a:lnTo>
                <a:lnTo>
                  <a:pt x="1028" y="188"/>
                </a:lnTo>
                <a:lnTo>
                  <a:pt x="1032" y="172"/>
                </a:lnTo>
                <a:lnTo>
                  <a:pt x="1032" y="172"/>
                </a:lnTo>
                <a:close/>
              </a:path>
            </a:pathLst>
          </a:custGeom>
          <a:gradFill>
            <a:gsLst>
              <a:gs pos="14000">
                <a:srgbClr val="008080"/>
              </a:gs>
              <a:gs pos="77000">
                <a:schemeClr val="bg1"/>
              </a:gs>
            </a:gsLst>
            <a:lin ang="2700000" scaled="1"/>
          </a:gradFill>
          <a:ln>
            <a:noFill/>
          </a:ln>
        </p:spPr>
        <p:txBody>
          <a:bodyPr vert="horz" wrap="square" lIns="91204" tIns="45604" rIns="91204" bIns="45604" numCol="1" anchor="t" anchorCtr="0" compatLnSpc="1">
            <a:prstTxWarp prst="textNoShape">
              <a:avLst/>
            </a:prstTxWarp>
          </a:bodyPr>
          <a:lstStyle/>
          <a:p>
            <a:pPr algn="ctr"/>
            <a:r>
              <a:rPr lang="ru-RU" b="1" dirty="0" smtClean="0">
                <a:solidFill>
                  <a:srgbClr val="000000"/>
                </a:solidFill>
                <a:latin typeface="Georgia" panose="02040502050405020303" pitchFamily="18" charset="0"/>
              </a:rPr>
              <a:t>Безвозмездные поступления</a:t>
            </a:r>
            <a:endParaRPr lang="ru-RU" b="1" dirty="0">
              <a:solidFill>
                <a:srgbClr val="000000"/>
              </a:solidFill>
              <a:latin typeface="Georgia" panose="02040502050405020303" pitchFamily="18" charset="0"/>
            </a:endParaRPr>
          </a:p>
        </p:txBody>
      </p:sp>
      <p:pic>
        <p:nvPicPr>
          <p:cNvPr id="4" name="Рисунок 3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476447" y="761721"/>
            <a:ext cx="2497138" cy="1603834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pic>
        <p:nvPicPr>
          <p:cNvPr id="5" name="Рисунок 4"/>
          <p:cNvPicPr>
            <a:picLocks noChangeAspect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2537" t="24644" r="22227" b="16676"/>
          <a:stretch/>
        </p:blipFill>
        <p:spPr>
          <a:xfrm>
            <a:off x="444795" y="987574"/>
            <a:ext cx="2281238" cy="1611081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grpSp>
        <p:nvGrpSpPr>
          <p:cNvPr id="18" name="Group 151">
            <a:extLst>
              <a:ext uri="{FF2B5EF4-FFF2-40B4-BE49-F238E27FC236}">
                <a16:creationId xmlns:a16="http://schemas.microsoft.com/office/drawing/2014/main" xmlns="" id="{3E637914-515B-41CF-8637-7121A06A0895}"/>
              </a:ext>
            </a:extLst>
          </p:cNvPr>
          <p:cNvGrpSpPr/>
          <p:nvPr/>
        </p:nvGrpSpPr>
        <p:grpSpPr>
          <a:xfrm>
            <a:off x="79555" y="69821"/>
            <a:ext cx="1436342" cy="425358"/>
            <a:chOff x="4825572" y="1903543"/>
            <a:chExt cx="2901809" cy="1552571"/>
          </a:xfrm>
        </p:grpSpPr>
        <p:sp>
          <p:nvSpPr>
            <p:cNvPr id="19" name="Rectangle: Rounded Corners 152">
              <a:extLst>
                <a:ext uri="{FF2B5EF4-FFF2-40B4-BE49-F238E27FC236}">
                  <a16:creationId xmlns:a16="http://schemas.microsoft.com/office/drawing/2014/main" xmlns="" id="{DB50F8AA-4A8B-4ED8-BC48-072CD9AF224E}"/>
                </a:ext>
              </a:extLst>
            </p:cNvPr>
            <p:cNvSpPr/>
            <p:nvPr/>
          </p:nvSpPr>
          <p:spPr>
            <a:xfrm>
              <a:off x="4825572" y="1903543"/>
              <a:ext cx="2901809" cy="1552571"/>
            </a:xfrm>
            <a:prstGeom prst="roundRect">
              <a:avLst>
                <a:gd name="adj" fmla="val 9599"/>
              </a:avLst>
            </a:prstGeom>
            <a:noFill/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N" dirty="0"/>
            </a:p>
          </p:txBody>
        </p:sp>
        <p:cxnSp>
          <p:nvCxnSpPr>
            <p:cNvPr id="21" name="Straight Connector 153">
              <a:extLst>
                <a:ext uri="{FF2B5EF4-FFF2-40B4-BE49-F238E27FC236}">
                  <a16:creationId xmlns:a16="http://schemas.microsoft.com/office/drawing/2014/main" xmlns="" id="{A9331C7F-A0A8-4AAB-9E1B-D1E7B3142591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6253304" y="1187465"/>
              <a:ext cx="15251" cy="2304000"/>
            </a:xfrm>
            <a:prstGeom prst="line">
              <a:avLst/>
            </a:prstGeom>
            <a:ln w="31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" name="Rectangle 154">
              <a:extLst>
                <a:ext uri="{FF2B5EF4-FFF2-40B4-BE49-F238E27FC236}">
                  <a16:creationId xmlns:a16="http://schemas.microsoft.com/office/drawing/2014/main" xmlns="" id="{B856C2EC-992D-4590-843D-2F59155CF650}"/>
                </a:ext>
              </a:extLst>
            </p:cNvPr>
            <p:cNvSpPr/>
            <p:nvPr/>
          </p:nvSpPr>
          <p:spPr>
            <a:xfrm>
              <a:off x="4926978" y="2331839"/>
              <a:ext cx="2698995" cy="1048478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ru-RU" sz="1600" b="1" dirty="0" smtClean="0">
                  <a:solidFill>
                    <a:schemeClr val="bg1"/>
                  </a:solidFill>
                  <a:ea typeface="Roboto" pitchFamily="2" charset="0"/>
                  <a:cs typeface="Microsoft New Tai Lue" panose="020B0502040204020203" pitchFamily="34" charset="0"/>
                </a:rPr>
                <a:t>Глоссарий</a:t>
              </a:r>
              <a:endParaRPr lang="en-IN" sz="1600" b="1" dirty="0">
                <a:solidFill>
                  <a:schemeClr val="bg1"/>
                </a:solidFill>
                <a:ea typeface="Roboto" pitchFamily="2" charset="0"/>
                <a:cs typeface="Microsoft New Tai Lue" panose="020B0502040204020203" pitchFamily="34" charset="0"/>
              </a:endParaRPr>
            </a:p>
          </p:txBody>
        </p:sp>
      </p:grpSp>
      <p:sp>
        <p:nvSpPr>
          <p:cNvPr id="3" name="Номер слайда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0DF0DC80-4344-4A44-AD1C-56DDECB1BA08}" type="slidenum">
              <a:rPr lang="ru-RU" altLang="ru-RU" smtClean="0"/>
              <a:pPr>
                <a:defRPr/>
              </a:pPr>
              <a:t>7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2059942465"/>
      </p:ext>
    </p:extLst>
  </p:cSld>
  <p:clrMapOvr>
    <a:masterClrMapping/>
  </p:clrMapOvr>
  <p:transition spd="slow" advClick="0" advTm="6000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10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0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3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3" dur="1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3" grpId="0" animBg="1"/>
      <p:bldP spid="34" grpId="0" animBg="1"/>
      <p:bldP spid="35" grpId="0" animBg="1"/>
    </p:bld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alphaModFix amt="88000"/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reeform 39"/>
          <p:cNvSpPr>
            <a:spLocks noEditPoints="1"/>
          </p:cNvSpPr>
          <p:nvPr/>
        </p:nvSpPr>
        <p:spPr bwMode="auto">
          <a:xfrm>
            <a:off x="740442" y="-73028"/>
            <a:ext cx="6480721" cy="996371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chemeClr val="accent2">
              <a:lumMod val="60000"/>
              <a:lumOff val="40000"/>
            </a:schemeClr>
          </a:solidFill>
          <a:ln>
            <a:noFill/>
          </a:ln>
        </p:spPr>
        <p:txBody>
          <a:bodyPr vert="horz" wrap="square" lIns="91324" tIns="45662" rIns="91324" bIns="45662" numCol="1" anchor="t" anchorCtr="0" compatLnSpc="1">
            <a:prstTxWarp prst="textNoShape">
              <a:avLst/>
            </a:prstTxWarp>
          </a:bodyPr>
          <a:lstStyle/>
          <a:p>
            <a:pPr defTabSz="913095">
              <a:defRPr/>
            </a:pPr>
            <a:endParaRPr lang="en-US" kern="0">
              <a:solidFill>
                <a:srgbClr val="4472C4">
                  <a:lumMod val="75000"/>
                </a:srgbClr>
              </a:solidFill>
            </a:endParaRPr>
          </a:p>
        </p:txBody>
      </p:sp>
      <p:sp>
        <p:nvSpPr>
          <p:cNvPr id="7" name="Прямоугольник 6"/>
          <p:cNvSpPr/>
          <p:nvPr/>
        </p:nvSpPr>
        <p:spPr>
          <a:xfrm>
            <a:off x="899592" y="204040"/>
            <a:ext cx="6480720" cy="1323322"/>
          </a:xfrm>
          <a:prstGeom prst="rect">
            <a:avLst/>
          </a:prstGeom>
        </p:spPr>
        <p:txBody>
          <a:bodyPr wrap="square" lIns="91324" tIns="45662" rIns="91324" bIns="45662">
            <a:spAutoFit/>
          </a:bodyPr>
          <a:lstStyle/>
          <a:p>
            <a:pPr algn="ctr" defTabSz="913095">
              <a:spcBef>
                <a:spcPct val="0"/>
              </a:spcBef>
              <a:defRPr/>
            </a:pPr>
            <a:r>
              <a:rPr lang="ru-RU" altLang="ru-RU" sz="2000" b="1" dirty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cs typeface="Raleway" panose="020B0604020202020204" charset="0"/>
              </a:rPr>
              <a:t>РАСХОДЫ НА </a:t>
            </a:r>
            <a:r>
              <a:rPr lang="ru-RU" altLang="ru-RU" sz="2000" b="1" dirty="0" smtClean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cs typeface="Raleway" panose="020B0604020202020204" charset="0"/>
              </a:rPr>
              <a:t>ТЕКУЩЕЕ СОДЕРЖАНИЕ УЛИЧНО -ДОРОЖНОЙ СЕТИ</a:t>
            </a:r>
          </a:p>
          <a:p>
            <a:pPr algn="ctr" defTabSz="913095">
              <a:spcBef>
                <a:spcPct val="0"/>
              </a:spcBef>
              <a:defRPr/>
            </a:pPr>
            <a:r>
              <a:rPr lang="ru-RU" altLang="ru-RU" sz="2000" b="1" dirty="0" smtClean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cs typeface="Raleway" panose="020B0604020202020204" charset="0"/>
              </a:rPr>
              <a:t> (ЯМОЧНЫЙ И ГРАВИЙНЫЙ РЕМОНТ ДОРОГ) </a:t>
            </a:r>
          </a:p>
          <a:p>
            <a:pPr algn="ctr" defTabSz="913095">
              <a:spcBef>
                <a:spcPct val="0"/>
              </a:spcBef>
              <a:defRPr/>
            </a:pPr>
            <a:r>
              <a:rPr lang="ru-RU" altLang="ru-RU" sz="2000" b="1" dirty="0" smtClean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cs typeface="Raleway" panose="020B0604020202020204" charset="0"/>
              </a:rPr>
              <a:t> В 2025-2027 ГОДАХ</a:t>
            </a:r>
            <a:endParaRPr lang="ru-RU" altLang="ru-RU" sz="2000" b="1" dirty="0">
              <a:solidFill>
                <a:srgbClr val="FFFF00"/>
              </a:solidFill>
              <a:effectLst>
                <a:glow rad="127000">
                  <a:prstClr val="black"/>
                </a:glow>
              </a:effectLst>
              <a:cs typeface="Raleway" panose="020B0604020202020204" charset="0"/>
            </a:endParaRPr>
          </a:p>
        </p:txBody>
      </p:sp>
      <p:sp>
        <p:nvSpPr>
          <p:cNvPr id="38" name="Arrow: Chevron 3">
            <a:extLst>
              <a:ext uri="{FF2B5EF4-FFF2-40B4-BE49-F238E27FC236}">
                <a16:creationId xmlns:a16="http://schemas.microsoft.com/office/drawing/2014/main" xmlns="" id="{B74DCDE5-F6FF-490A-B8D2-396498CA034B}"/>
              </a:ext>
            </a:extLst>
          </p:cNvPr>
          <p:cNvSpPr/>
          <p:nvPr/>
        </p:nvSpPr>
        <p:spPr>
          <a:xfrm>
            <a:off x="7308304" y="101240"/>
            <a:ext cx="1799848" cy="370307"/>
          </a:xfrm>
          <a:prstGeom prst="chevron">
            <a:avLst/>
          </a:prstGeom>
          <a:solidFill>
            <a:srgbClr val="769BC9">
              <a:lumMod val="50000"/>
              <a:alpha val="70000"/>
            </a:srgb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algn="ctr" defTabSz="914400">
              <a:defRPr/>
            </a:pPr>
            <a:endParaRPr lang="en-US" kern="0" smtClean="0">
              <a:solidFill>
                <a:prstClr val="black"/>
              </a:solidFill>
              <a:latin typeface="Calibri Light"/>
            </a:endParaRPr>
          </a:p>
        </p:txBody>
      </p:sp>
      <p:grpSp>
        <p:nvGrpSpPr>
          <p:cNvPr id="39" name="Group 57">
            <a:extLst>
              <a:ext uri="{FF2B5EF4-FFF2-40B4-BE49-F238E27FC236}">
                <a16:creationId xmlns:a16="http://schemas.microsoft.com/office/drawing/2014/main" xmlns="" id="{EE4EA1F8-2E82-4BD3-8FEE-7C36ADF445AB}"/>
              </a:ext>
            </a:extLst>
          </p:cNvPr>
          <p:cNvGrpSpPr/>
          <p:nvPr/>
        </p:nvGrpSpPr>
        <p:grpSpPr>
          <a:xfrm>
            <a:off x="7515457" y="168511"/>
            <a:ext cx="260508" cy="245975"/>
            <a:chOff x="4892675" y="2516188"/>
            <a:chExt cx="287338" cy="285750"/>
          </a:xfrm>
          <a:solidFill>
            <a:sysClr val="window" lastClr="FFFFFF"/>
          </a:solidFill>
        </p:grpSpPr>
        <p:sp>
          <p:nvSpPr>
            <p:cNvPr id="40" name="Freeform 1161">
              <a:extLst>
                <a:ext uri="{FF2B5EF4-FFF2-40B4-BE49-F238E27FC236}">
                  <a16:creationId xmlns:a16="http://schemas.microsoft.com/office/drawing/2014/main" xmlns="" id="{DECD2C4C-30A1-4095-BAEF-0291C42CC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2675" y="2554288"/>
              <a:ext cx="200025" cy="220663"/>
            </a:xfrm>
            <a:custGeom>
              <a:avLst/>
              <a:gdLst>
                <a:gd name="T0" fmla="*/ 411 w 506"/>
                <a:gd name="T1" fmla="*/ 506 h 554"/>
                <a:gd name="T2" fmla="*/ 506 w 506"/>
                <a:gd name="T3" fmla="*/ 410 h 554"/>
                <a:gd name="T4" fmla="*/ 506 w 506"/>
                <a:gd name="T5" fmla="*/ 11 h 554"/>
                <a:gd name="T6" fmla="*/ 505 w 506"/>
                <a:gd name="T7" fmla="*/ 7 h 554"/>
                <a:gd name="T8" fmla="*/ 503 w 506"/>
                <a:gd name="T9" fmla="*/ 3 h 554"/>
                <a:gd name="T10" fmla="*/ 499 w 506"/>
                <a:gd name="T11" fmla="*/ 1 h 554"/>
                <a:gd name="T12" fmla="*/ 494 w 506"/>
                <a:gd name="T13" fmla="*/ 0 h 554"/>
                <a:gd name="T14" fmla="*/ 410 w 506"/>
                <a:gd name="T15" fmla="*/ 0 h 554"/>
                <a:gd name="T16" fmla="*/ 410 w 506"/>
                <a:gd name="T17" fmla="*/ 71 h 554"/>
                <a:gd name="T18" fmla="*/ 434 w 506"/>
                <a:gd name="T19" fmla="*/ 71 h 554"/>
                <a:gd name="T20" fmla="*/ 434 w 506"/>
                <a:gd name="T21" fmla="*/ 481 h 554"/>
                <a:gd name="T22" fmla="*/ 73 w 506"/>
                <a:gd name="T23" fmla="*/ 481 h 554"/>
                <a:gd name="T24" fmla="*/ 73 w 506"/>
                <a:gd name="T25" fmla="*/ 71 h 554"/>
                <a:gd name="T26" fmla="*/ 97 w 506"/>
                <a:gd name="T27" fmla="*/ 71 h 554"/>
                <a:gd name="T28" fmla="*/ 97 w 506"/>
                <a:gd name="T29" fmla="*/ 0 h 554"/>
                <a:gd name="T30" fmla="*/ 12 w 506"/>
                <a:gd name="T31" fmla="*/ 0 h 554"/>
                <a:gd name="T32" fmla="*/ 7 w 506"/>
                <a:gd name="T33" fmla="*/ 1 h 554"/>
                <a:gd name="T34" fmla="*/ 4 w 506"/>
                <a:gd name="T35" fmla="*/ 3 h 554"/>
                <a:gd name="T36" fmla="*/ 1 w 506"/>
                <a:gd name="T37" fmla="*/ 7 h 554"/>
                <a:gd name="T38" fmla="*/ 0 w 506"/>
                <a:gd name="T39" fmla="*/ 11 h 554"/>
                <a:gd name="T40" fmla="*/ 0 w 506"/>
                <a:gd name="T41" fmla="*/ 494 h 554"/>
                <a:gd name="T42" fmla="*/ 0 w 506"/>
                <a:gd name="T43" fmla="*/ 501 h 554"/>
                <a:gd name="T44" fmla="*/ 1 w 506"/>
                <a:gd name="T45" fmla="*/ 508 h 554"/>
                <a:gd name="T46" fmla="*/ 2 w 506"/>
                <a:gd name="T47" fmla="*/ 514 h 554"/>
                <a:gd name="T48" fmla="*/ 4 w 506"/>
                <a:gd name="T49" fmla="*/ 520 h 554"/>
                <a:gd name="T50" fmla="*/ 6 w 506"/>
                <a:gd name="T51" fmla="*/ 525 h 554"/>
                <a:gd name="T52" fmla="*/ 9 w 506"/>
                <a:gd name="T53" fmla="*/ 530 h 554"/>
                <a:gd name="T54" fmla="*/ 12 w 506"/>
                <a:gd name="T55" fmla="*/ 534 h 554"/>
                <a:gd name="T56" fmla="*/ 15 w 506"/>
                <a:gd name="T57" fmla="*/ 538 h 554"/>
                <a:gd name="T58" fmla="*/ 20 w 506"/>
                <a:gd name="T59" fmla="*/ 542 h 554"/>
                <a:gd name="T60" fmla="*/ 24 w 506"/>
                <a:gd name="T61" fmla="*/ 546 h 554"/>
                <a:gd name="T62" fmla="*/ 29 w 506"/>
                <a:gd name="T63" fmla="*/ 548 h 554"/>
                <a:gd name="T64" fmla="*/ 35 w 506"/>
                <a:gd name="T65" fmla="*/ 550 h 554"/>
                <a:gd name="T66" fmla="*/ 40 w 506"/>
                <a:gd name="T67" fmla="*/ 552 h 554"/>
                <a:gd name="T68" fmla="*/ 46 w 506"/>
                <a:gd name="T69" fmla="*/ 553 h 554"/>
                <a:gd name="T70" fmla="*/ 53 w 506"/>
                <a:gd name="T71" fmla="*/ 554 h 554"/>
                <a:gd name="T72" fmla="*/ 60 w 506"/>
                <a:gd name="T73" fmla="*/ 554 h 554"/>
                <a:gd name="T74" fmla="*/ 396 w 506"/>
                <a:gd name="T75" fmla="*/ 554 h 554"/>
                <a:gd name="T76" fmla="*/ 408 w 506"/>
                <a:gd name="T77" fmla="*/ 512 h 554"/>
                <a:gd name="T78" fmla="*/ 409 w 506"/>
                <a:gd name="T79" fmla="*/ 509 h 554"/>
                <a:gd name="T80" fmla="*/ 411 w 506"/>
                <a:gd name="T81" fmla="*/ 506 h 5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06" h="554">
                  <a:moveTo>
                    <a:pt x="411" y="506"/>
                  </a:moveTo>
                  <a:lnTo>
                    <a:pt x="506" y="410"/>
                  </a:lnTo>
                  <a:lnTo>
                    <a:pt x="506" y="11"/>
                  </a:lnTo>
                  <a:lnTo>
                    <a:pt x="505" y="7"/>
                  </a:lnTo>
                  <a:lnTo>
                    <a:pt x="503" y="3"/>
                  </a:lnTo>
                  <a:lnTo>
                    <a:pt x="499" y="1"/>
                  </a:lnTo>
                  <a:lnTo>
                    <a:pt x="494" y="0"/>
                  </a:lnTo>
                  <a:lnTo>
                    <a:pt x="410" y="0"/>
                  </a:lnTo>
                  <a:lnTo>
                    <a:pt x="410" y="71"/>
                  </a:lnTo>
                  <a:lnTo>
                    <a:pt x="434" y="71"/>
                  </a:lnTo>
                  <a:lnTo>
                    <a:pt x="434" y="481"/>
                  </a:lnTo>
                  <a:lnTo>
                    <a:pt x="73" y="481"/>
                  </a:lnTo>
                  <a:lnTo>
                    <a:pt x="73" y="71"/>
                  </a:lnTo>
                  <a:lnTo>
                    <a:pt x="97" y="71"/>
                  </a:lnTo>
                  <a:lnTo>
                    <a:pt x="97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0" y="494"/>
                  </a:lnTo>
                  <a:lnTo>
                    <a:pt x="0" y="501"/>
                  </a:lnTo>
                  <a:lnTo>
                    <a:pt x="1" y="508"/>
                  </a:lnTo>
                  <a:lnTo>
                    <a:pt x="2" y="514"/>
                  </a:lnTo>
                  <a:lnTo>
                    <a:pt x="4" y="520"/>
                  </a:lnTo>
                  <a:lnTo>
                    <a:pt x="6" y="525"/>
                  </a:lnTo>
                  <a:lnTo>
                    <a:pt x="9" y="530"/>
                  </a:lnTo>
                  <a:lnTo>
                    <a:pt x="12" y="534"/>
                  </a:lnTo>
                  <a:lnTo>
                    <a:pt x="15" y="538"/>
                  </a:lnTo>
                  <a:lnTo>
                    <a:pt x="20" y="542"/>
                  </a:lnTo>
                  <a:lnTo>
                    <a:pt x="24" y="546"/>
                  </a:lnTo>
                  <a:lnTo>
                    <a:pt x="29" y="548"/>
                  </a:lnTo>
                  <a:lnTo>
                    <a:pt x="35" y="550"/>
                  </a:lnTo>
                  <a:lnTo>
                    <a:pt x="40" y="552"/>
                  </a:lnTo>
                  <a:lnTo>
                    <a:pt x="46" y="553"/>
                  </a:lnTo>
                  <a:lnTo>
                    <a:pt x="53" y="554"/>
                  </a:lnTo>
                  <a:lnTo>
                    <a:pt x="60" y="554"/>
                  </a:lnTo>
                  <a:lnTo>
                    <a:pt x="396" y="554"/>
                  </a:lnTo>
                  <a:lnTo>
                    <a:pt x="408" y="512"/>
                  </a:lnTo>
                  <a:lnTo>
                    <a:pt x="409" y="509"/>
                  </a:lnTo>
                  <a:lnTo>
                    <a:pt x="411" y="50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41" name="Freeform 1162">
              <a:extLst>
                <a:ext uri="{FF2B5EF4-FFF2-40B4-BE49-F238E27FC236}">
                  <a16:creationId xmlns:a16="http://schemas.microsoft.com/office/drawing/2014/main" xmlns="" id="{ACA6B076-61E2-4FF2-A002-3BAC97091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22550"/>
              <a:ext cx="69850" cy="9525"/>
            </a:xfrm>
            <a:custGeom>
              <a:avLst/>
              <a:gdLst>
                <a:gd name="T0" fmla="*/ 164 w 176"/>
                <a:gd name="T1" fmla="*/ 0 h 25"/>
                <a:gd name="T2" fmla="*/ 12 w 176"/>
                <a:gd name="T3" fmla="*/ 0 h 25"/>
                <a:gd name="T4" fmla="*/ 7 w 176"/>
                <a:gd name="T5" fmla="*/ 1 h 25"/>
                <a:gd name="T6" fmla="*/ 4 w 176"/>
                <a:gd name="T7" fmla="*/ 4 h 25"/>
                <a:gd name="T8" fmla="*/ 1 w 176"/>
                <a:gd name="T9" fmla="*/ 7 h 25"/>
                <a:gd name="T10" fmla="*/ 0 w 176"/>
                <a:gd name="T11" fmla="*/ 12 h 25"/>
                <a:gd name="T12" fmla="*/ 1 w 176"/>
                <a:gd name="T13" fmla="*/ 18 h 25"/>
                <a:gd name="T14" fmla="*/ 4 w 176"/>
                <a:gd name="T15" fmla="*/ 21 h 25"/>
                <a:gd name="T16" fmla="*/ 7 w 176"/>
                <a:gd name="T17" fmla="*/ 24 h 25"/>
                <a:gd name="T18" fmla="*/ 12 w 176"/>
                <a:gd name="T19" fmla="*/ 25 h 25"/>
                <a:gd name="T20" fmla="*/ 164 w 176"/>
                <a:gd name="T21" fmla="*/ 25 h 25"/>
                <a:gd name="T22" fmla="*/ 168 w 176"/>
                <a:gd name="T23" fmla="*/ 24 h 25"/>
                <a:gd name="T24" fmla="*/ 172 w 176"/>
                <a:gd name="T25" fmla="*/ 21 h 25"/>
                <a:gd name="T26" fmla="*/ 175 w 176"/>
                <a:gd name="T27" fmla="*/ 18 h 25"/>
                <a:gd name="T28" fmla="*/ 176 w 176"/>
                <a:gd name="T29" fmla="*/ 12 h 25"/>
                <a:gd name="T30" fmla="*/ 175 w 176"/>
                <a:gd name="T31" fmla="*/ 7 h 25"/>
                <a:gd name="T32" fmla="*/ 172 w 176"/>
                <a:gd name="T33" fmla="*/ 4 h 25"/>
                <a:gd name="T34" fmla="*/ 168 w 176"/>
                <a:gd name="T35" fmla="*/ 1 h 25"/>
                <a:gd name="T36" fmla="*/ 164 w 176"/>
                <a:gd name="T37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5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4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8"/>
                  </a:lnTo>
                  <a:lnTo>
                    <a:pt x="4" y="21"/>
                  </a:lnTo>
                  <a:lnTo>
                    <a:pt x="7" y="24"/>
                  </a:lnTo>
                  <a:lnTo>
                    <a:pt x="12" y="25"/>
                  </a:lnTo>
                  <a:lnTo>
                    <a:pt x="164" y="25"/>
                  </a:lnTo>
                  <a:lnTo>
                    <a:pt x="168" y="24"/>
                  </a:lnTo>
                  <a:lnTo>
                    <a:pt x="172" y="21"/>
                  </a:lnTo>
                  <a:lnTo>
                    <a:pt x="175" y="18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4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42" name="Freeform 1163">
              <a:extLst>
                <a:ext uri="{FF2B5EF4-FFF2-40B4-BE49-F238E27FC236}">
                  <a16:creationId xmlns:a16="http://schemas.microsoft.com/office/drawing/2014/main" xmlns="" id="{430041FE-A5BC-456F-85E7-0E6E667DE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0300" y="2516188"/>
              <a:ext cx="104775" cy="82550"/>
            </a:xfrm>
            <a:custGeom>
              <a:avLst/>
              <a:gdLst>
                <a:gd name="T0" fmla="*/ 253 w 266"/>
                <a:gd name="T1" fmla="*/ 205 h 205"/>
                <a:gd name="T2" fmla="*/ 263 w 266"/>
                <a:gd name="T3" fmla="*/ 202 h 205"/>
                <a:gd name="T4" fmla="*/ 266 w 266"/>
                <a:gd name="T5" fmla="*/ 193 h 205"/>
                <a:gd name="T6" fmla="*/ 265 w 266"/>
                <a:gd name="T7" fmla="*/ 56 h 205"/>
                <a:gd name="T8" fmla="*/ 258 w 266"/>
                <a:gd name="T9" fmla="*/ 49 h 205"/>
                <a:gd name="T10" fmla="*/ 217 w 266"/>
                <a:gd name="T11" fmla="*/ 48 h 205"/>
                <a:gd name="T12" fmla="*/ 205 w 266"/>
                <a:gd name="T13" fmla="*/ 43 h 205"/>
                <a:gd name="T14" fmla="*/ 200 w 266"/>
                <a:gd name="T15" fmla="*/ 32 h 205"/>
                <a:gd name="T16" fmla="*/ 192 w 266"/>
                <a:gd name="T17" fmla="*/ 19 h 205"/>
                <a:gd name="T18" fmla="*/ 178 w 266"/>
                <a:gd name="T19" fmla="*/ 9 h 205"/>
                <a:gd name="T20" fmla="*/ 169 w 266"/>
                <a:gd name="T21" fmla="*/ 5 h 205"/>
                <a:gd name="T22" fmla="*/ 166 w 266"/>
                <a:gd name="T23" fmla="*/ 4 h 205"/>
                <a:gd name="T24" fmla="*/ 162 w 266"/>
                <a:gd name="T25" fmla="*/ 4 h 205"/>
                <a:gd name="T26" fmla="*/ 158 w 266"/>
                <a:gd name="T27" fmla="*/ 3 h 205"/>
                <a:gd name="T28" fmla="*/ 154 w 266"/>
                <a:gd name="T29" fmla="*/ 2 h 205"/>
                <a:gd name="T30" fmla="*/ 150 w 266"/>
                <a:gd name="T31" fmla="*/ 1 h 205"/>
                <a:gd name="T32" fmla="*/ 145 w 266"/>
                <a:gd name="T33" fmla="*/ 1 h 205"/>
                <a:gd name="T34" fmla="*/ 140 w 266"/>
                <a:gd name="T35" fmla="*/ 0 h 205"/>
                <a:gd name="T36" fmla="*/ 131 w 266"/>
                <a:gd name="T37" fmla="*/ 0 h 205"/>
                <a:gd name="T38" fmla="*/ 125 w 266"/>
                <a:gd name="T39" fmla="*/ 1 h 205"/>
                <a:gd name="T40" fmla="*/ 121 w 266"/>
                <a:gd name="T41" fmla="*/ 1 h 205"/>
                <a:gd name="T42" fmla="*/ 117 w 266"/>
                <a:gd name="T43" fmla="*/ 2 h 205"/>
                <a:gd name="T44" fmla="*/ 113 w 266"/>
                <a:gd name="T45" fmla="*/ 3 h 205"/>
                <a:gd name="T46" fmla="*/ 110 w 266"/>
                <a:gd name="T47" fmla="*/ 4 h 205"/>
                <a:gd name="T48" fmla="*/ 106 w 266"/>
                <a:gd name="T49" fmla="*/ 4 h 205"/>
                <a:gd name="T50" fmla="*/ 102 w 266"/>
                <a:gd name="T51" fmla="*/ 5 h 205"/>
                <a:gd name="T52" fmla="*/ 92 w 266"/>
                <a:gd name="T53" fmla="*/ 9 h 205"/>
                <a:gd name="T54" fmla="*/ 79 w 266"/>
                <a:gd name="T55" fmla="*/ 19 h 205"/>
                <a:gd name="T56" fmla="*/ 70 w 266"/>
                <a:gd name="T57" fmla="*/ 32 h 205"/>
                <a:gd name="T58" fmla="*/ 65 w 266"/>
                <a:gd name="T59" fmla="*/ 43 h 205"/>
                <a:gd name="T60" fmla="*/ 55 w 266"/>
                <a:gd name="T61" fmla="*/ 48 h 205"/>
                <a:gd name="T62" fmla="*/ 9 w 266"/>
                <a:gd name="T63" fmla="*/ 49 h 205"/>
                <a:gd name="T64" fmla="*/ 1 w 266"/>
                <a:gd name="T65" fmla="*/ 56 h 205"/>
                <a:gd name="T66" fmla="*/ 0 w 266"/>
                <a:gd name="T67" fmla="*/ 193 h 205"/>
                <a:gd name="T68" fmla="*/ 5 w 266"/>
                <a:gd name="T69" fmla="*/ 202 h 205"/>
                <a:gd name="T70" fmla="*/ 13 w 266"/>
                <a:gd name="T71" fmla="*/ 205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66" h="205">
                  <a:moveTo>
                    <a:pt x="13" y="205"/>
                  </a:moveTo>
                  <a:lnTo>
                    <a:pt x="253" y="205"/>
                  </a:lnTo>
                  <a:lnTo>
                    <a:pt x="258" y="204"/>
                  </a:lnTo>
                  <a:lnTo>
                    <a:pt x="263" y="202"/>
                  </a:lnTo>
                  <a:lnTo>
                    <a:pt x="265" y="198"/>
                  </a:lnTo>
                  <a:lnTo>
                    <a:pt x="266" y="193"/>
                  </a:lnTo>
                  <a:lnTo>
                    <a:pt x="266" y="60"/>
                  </a:lnTo>
                  <a:lnTo>
                    <a:pt x="265" y="56"/>
                  </a:lnTo>
                  <a:lnTo>
                    <a:pt x="263" y="52"/>
                  </a:lnTo>
                  <a:lnTo>
                    <a:pt x="258" y="49"/>
                  </a:lnTo>
                  <a:lnTo>
                    <a:pt x="253" y="48"/>
                  </a:lnTo>
                  <a:lnTo>
                    <a:pt x="217" y="48"/>
                  </a:lnTo>
                  <a:lnTo>
                    <a:pt x="207" y="48"/>
                  </a:lnTo>
                  <a:lnTo>
                    <a:pt x="205" y="43"/>
                  </a:lnTo>
                  <a:lnTo>
                    <a:pt x="203" y="38"/>
                  </a:lnTo>
                  <a:lnTo>
                    <a:pt x="200" y="32"/>
                  </a:lnTo>
                  <a:lnTo>
                    <a:pt x="197" y="26"/>
                  </a:lnTo>
                  <a:lnTo>
                    <a:pt x="192" y="19"/>
                  </a:lnTo>
                  <a:lnTo>
                    <a:pt x="186" y="14"/>
                  </a:lnTo>
                  <a:lnTo>
                    <a:pt x="178" y="9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9" y="5"/>
                  </a:lnTo>
                  <a:lnTo>
                    <a:pt x="166" y="4"/>
                  </a:lnTo>
                  <a:lnTo>
                    <a:pt x="163" y="4"/>
                  </a:lnTo>
                  <a:lnTo>
                    <a:pt x="162" y="4"/>
                  </a:lnTo>
                  <a:lnTo>
                    <a:pt x="161" y="4"/>
                  </a:lnTo>
                  <a:lnTo>
                    <a:pt x="158" y="3"/>
                  </a:lnTo>
                  <a:lnTo>
                    <a:pt x="155" y="2"/>
                  </a:lnTo>
                  <a:lnTo>
                    <a:pt x="154" y="2"/>
                  </a:lnTo>
                  <a:lnTo>
                    <a:pt x="153" y="1"/>
                  </a:lnTo>
                  <a:lnTo>
                    <a:pt x="150" y="1"/>
                  </a:lnTo>
                  <a:lnTo>
                    <a:pt x="147" y="1"/>
                  </a:lnTo>
                  <a:lnTo>
                    <a:pt x="145" y="1"/>
                  </a:lnTo>
                  <a:lnTo>
                    <a:pt x="144" y="1"/>
                  </a:lnTo>
                  <a:lnTo>
                    <a:pt x="140" y="0"/>
                  </a:lnTo>
                  <a:lnTo>
                    <a:pt x="135" y="0"/>
                  </a:lnTo>
                  <a:lnTo>
                    <a:pt x="131" y="0"/>
                  </a:lnTo>
                  <a:lnTo>
                    <a:pt x="126" y="1"/>
                  </a:lnTo>
                  <a:lnTo>
                    <a:pt x="125" y="1"/>
                  </a:lnTo>
                  <a:lnTo>
                    <a:pt x="124" y="1"/>
                  </a:lnTo>
                  <a:lnTo>
                    <a:pt x="121" y="1"/>
                  </a:lnTo>
                  <a:lnTo>
                    <a:pt x="118" y="1"/>
                  </a:lnTo>
                  <a:lnTo>
                    <a:pt x="117" y="2"/>
                  </a:lnTo>
                  <a:lnTo>
                    <a:pt x="116" y="2"/>
                  </a:lnTo>
                  <a:lnTo>
                    <a:pt x="113" y="3"/>
                  </a:lnTo>
                  <a:lnTo>
                    <a:pt x="110" y="4"/>
                  </a:lnTo>
                  <a:lnTo>
                    <a:pt x="110" y="4"/>
                  </a:lnTo>
                  <a:lnTo>
                    <a:pt x="109" y="4"/>
                  </a:lnTo>
                  <a:lnTo>
                    <a:pt x="106" y="4"/>
                  </a:lnTo>
                  <a:lnTo>
                    <a:pt x="102" y="5"/>
                  </a:lnTo>
                  <a:lnTo>
                    <a:pt x="102" y="5"/>
                  </a:lnTo>
                  <a:lnTo>
                    <a:pt x="101" y="5"/>
                  </a:lnTo>
                  <a:lnTo>
                    <a:pt x="92" y="9"/>
                  </a:lnTo>
                  <a:lnTo>
                    <a:pt x="85" y="14"/>
                  </a:lnTo>
                  <a:lnTo>
                    <a:pt x="79" y="19"/>
                  </a:lnTo>
                  <a:lnTo>
                    <a:pt x="74" y="26"/>
                  </a:lnTo>
                  <a:lnTo>
                    <a:pt x="70" y="32"/>
                  </a:lnTo>
                  <a:lnTo>
                    <a:pt x="67" y="38"/>
                  </a:lnTo>
                  <a:lnTo>
                    <a:pt x="65" y="43"/>
                  </a:lnTo>
                  <a:lnTo>
                    <a:pt x="64" y="48"/>
                  </a:lnTo>
                  <a:lnTo>
                    <a:pt x="55" y="48"/>
                  </a:lnTo>
                  <a:lnTo>
                    <a:pt x="13" y="48"/>
                  </a:lnTo>
                  <a:lnTo>
                    <a:pt x="9" y="49"/>
                  </a:lnTo>
                  <a:lnTo>
                    <a:pt x="5" y="52"/>
                  </a:lnTo>
                  <a:lnTo>
                    <a:pt x="1" y="56"/>
                  </a:lnTo>
                  <a:lnTo>
                    <a:pt x="0" y="60"/>
                  </a:lnTo>
                  <a:lnTo>
                    <a:pt x="0" y="193"/>
                  </a:lnTo>
                  <a:lnTo>
                    <a:pt x="1" y="198"/>
                  </a:lnTo>
                  <a:lnTo>
                    <a:pt x="5" y="202"/>
                  </a:lnTo>
                  <a:lnTo>
                    <a:pt x="9" y="204"/>
                  </a:lnTo>
                  <a:lnTo>
                    <a:pt x="13" y="20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43" name="Freeform 1164">
              <a:extLst>
                <a:ext uri="{FF2B5EF4-FFF2-40B4-BE49-F238E27FC236}">
                  <a16:creationId xmlns:a16="http://schemas.microsoft.com/office/drawing/2014/main" xmlns="" id="{796704C1-487B-43FB-8336-10F28D9A4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1425" y="2767013"/>
              <a:ext cx="34925" cy="34925"/>
            </a:xfrm>
            <a:custGeom>
              <a:avLst/>
              <a:gdLst>
                <a:gd name="T0" fmla="*/ 0 w 88"/>
                <a:gd name="T1" fmla="*/ 88 h 88"/>
                <a:gd name="T2" fmla="*/ 88 w 88"/>
                <a:gd name="T3" fmla="*/ 64 h 88"/>
                <a:gd name="T4" fmla="*/ 25 w 88"/>
                <a:gd name="T5" fmla="*/ 0 h 88"/>
                <a:gd name="T6" fmla="*/ 0 w 88"/>
                <a:gd name="T7" fmla="*/ 88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8" h="88">
                  <a:moveTo>
                    <a:pt x="0" y="88"/>
                  </a:moveTo>
                  <a:lnTo>
                    <a:pt x="88" y="64"/>
                  </a:lnTo>
                  <a:lnTo>
                    <a:pt x="25" y="0"/>
                  </a:lnTo>
                  <a:lnTo>
                    <a:pt x="0" y="8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44" name="Freeform 1165">
              <a:extLst>
                <a:ext uri="{FF2B5EF4-FFF2-40B4-BE49-F238E27FC236}">
                  <a16:creationId xmlns:a16="http://schemas.microsoft.com/office/drawing/2014/main" xmlns="" id="{C8AE7332-B168-4839-9413-70CF47DC3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5713" y="2701925"/>
              <a:ext cx="87313" cy="85725"/>
            </a:xfrm>
            <a:custGeom>
              <a:avLst/>
              <a:gdLst>
                <a:gd name="T0" fmla="*/ 0 w 218"/>
                <a:gd name="T1" fmla="*/ 145 h 218"/>
                <a:gd name="T2" fmla="*/ 73 w 218"/>
                <a:gd name="T3" fmla="*/ 218 h 218"/>
                <a:gd name="T4" fmla="*/ 218 w 218"/>
                <a:gd name="T5" fmla="*/ 74 h 218"/>
                <a:gd name="T6" fmla="*/ 144 w 218"/>
                <a:gd name="T7" fmla="*/ 0 h 218"/>
                <a:gd name="T8" fmla="*/ 0 w 218"/>
                <a:gd name="T9" fmla="*/ 145 h 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8" h="218">
                  <a:moveTo>
                    <a:pt x="0" y="145"/>
                  </a:moveTo>
                  <a:lnTo>
                    <a:pt x="73" y="218"/>
                  </a:lnTo>
                  <a:lnTo>
                    <a:pt x="218" y="74"/>
                  </a:lnTo>
                  <a:lnTo>
                    <a:pt x="144" y="0"/>
                  </a:lnTo>
                  <a:lnTo>
                    <a:pt x="0" y="145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45" name="Freeform 1166">
              <a:extLst>
                <a:ext uri="{FF2B5EF4-FFF2-40B4-BE49-F238E27FC236}">
                  <a16:creationId xmlns:a16="http://schemas.microsoft.com/office/drawing/2014/main" xmlns="" id="{A26445E2-D268-4050-86CC-6EB1E5803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0800" y="2674938"/>
              <a:ext cx="49213" cy="49213"/>
            </a:xfrm>
            <a:custGeom>
              <a:avLst/>
              <a:gdLst>
                <a:gd name="T0" fmla="*/ 50 w 123"/>
                <a:gd name="T1" fmla="*/ 0 h 123"/>
                <a:gd name="T2" fmla="*/ 0 w 123"/>
                <a:gd name="T3" fmla="*/ 50 h 123"/>
                <a:gd name="T4" fmla="*/ 73 w 123"/>
                <a:gd name="T5" fmla="*/ 123 h 123"/>
                <a:gd name="T6" fmla="*/ 123 w 123"/>
                <a:gd name="T7" fmla="*/ 73 h 123"/>
                <a:gd name="T8" fmla="*/ 50 w 123"/>
                <a:gd name="T9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23" h="123">
                  <a:moveTo>
                    <a:pt x="50" y="0"/>
                  </a:moveTo>
                  <a:lnTo>
                    <a:pt x="0" y="50"/>
                  </a:lnTo>
                  <a:lnTo>
                    <a:pt x="73" y="123"/>
                  </a:lnTo>
                  <a:lnTo>
                    <a:pt x="123" y="73"/>
                  </a:lnTo>
                  <a:lnTo>
                    <a:pt x="5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46" name="Freeform 1167">
              <a:extLst>
                <a:ext uri="{FF2B5EF4-FFF2-40B4-BE49-F238E27FC236}">
                  <a16:creationId xmlns:a16="http://schemas.microsoft.com/office/drawing/2014/main" xmlns="" id="{4316318C-71C4-4159-B0E7-B80F0216B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51125"/>
              <a:ext cx="69850" cy="9525"/>
            </a:xfrm>
            <a:custGeom>
              <a:avLst/>
              <a:gdLst>
                <a:gd name="T0" fmla="*/ 164 w 176"/>
                <a:gd name="T1" fmla="*/ 0 h 23"/>
                <a:gd name="T2" fmla="*/ 12 w 176"/>
                <a:gd name="T3" fmla="*/ 0 h 23"/>
                <a:gd name="T4" fmla="*/ 7 w 176"/>
                <a:gd name="T5" fmla="*/ 1 h 23"/>
                <a:gd name="T6" fmla="*/ 4 w 176"/>
                <a:gd name="T7" fmla="*/ 3 h 23"/>
                <a:gd name="T8" fmla="*/ 1 w 176"/>
                <a:gd name="T9" fmla="*/ 7 h 23"/>
                <a:gd name="T10" fmla="*/ 0 w 176"/>
                <a:gd name="T11" fmla="*/ 12 h 23"/>
                <a:gd name="T12" fmla="*/ 1 w 176"/>
                <a:gd name="T13" fmla="*/ 16 h 23"/>
                <a:gd name="T14" fmla="*/ 4 w 176"/>
                <a:gd name="T15" fmla="*/ 20 h 23"/>
                <a:gd name="T16" fmla="*/ 7 w 176"/>
                <a:gd name="T17" fmla="*/ 23 h 23"/>
                <a:gd name="T18" fmla="*/ 12 w 176"/>
                <a:gd name="T19" fmla="*/ 23 h 23"/>
                <a:gd name="T20" fmla="*/ 164 w 176"/>
                <a:gd name="T21" fmla="*/ 23 h 23"/>
                <a:gd name="T22" fmla="*/ 168 w 176"/>
                <a:gd name="T23" fmla="*/ 23 h 23"/>
                <a:gd name="T24" fmla="*/ 172 w 176"/>
                <a:gd name="T25" fmla="*/ 20 h 23"/>
                <a:gd name="T26" fmla="*/ 175 w 176"/>
                <a:gd name="T27" fmla="*/ 16 h 23"/>
                <a:gd name="T28" fmla="*/ 176 w 176"/>
                <a:gd name="T29" fmla="*/ 12 h 23"/>
                <a:gd name="T30" fmla="*/ 175 w 176"/>
                <a:gd name="T31" fmla="*/ 7 h 23"/>
                <a:gd name="T32" fmla="*/ 172 w 176"/>
                <a:gd name="T33" fmla="*/ 3 h 23"/>
                <a:gd name="T34" fmla="*/ 168 w 176"/>
                <a:gd name="T35" fmla="*/ 1 h 23"/>
                <a:gd name="T36" fmla="*/ 164 w 176"/>
                <a:gd name="T37" fmla="*/ 0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64" y="0"/>
                  </a:move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2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3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3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2"/>
                  </a:ln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47" name="Freeform 1168">
              <a:extLst>
                <a:ext uri="{FF2B5EF4-FFF2-40B4-BE49-F238E27FC236}">
                  <a16:creationId xmlns:a16="http://schemas.microsoft.com/office/drawing/2014/main" xmlns="" id="{527DBA08-4A05-4BCA-B844-A187DF7ED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679700"/>
              <a:ext cx="69850" cy="9525"/>
            </a:xfrm>
            <a:custGeom>
              <a:avLst/>
              <a:gdLst>
                <a:gd name="T0" fmla="*/ 176 w 176"/>
                <a:gd name="T1" fmla="*/ 11 h 23"/>
                <a:gd name="T2" fmla="*/ 175 w 176"/>
                <a:gd name="T3" fmla="*/ 7 h 23"/>
                <a:gd name="T4" fmla="*/ 172 w 176"/>
                <a:gd name="T5" fmla="*/ 3 h 23"/>
                <a:gd name="T6" fmla="*/ 168 w 176"/>
                <a:gd name="T7" fmla="*/ 1 h 23"/>
                <a:gd name="T8" fmla="*/ 164 w 176"/>
                <a:gd name="T9" fmla="*/ 0 h 23"/>
                <a:gd name="T10" fmla="*/ 12 w 176"/>
                <a:gd name="T11" fmla="*/ 0 h 23"/>
                <a:gd name="T12" fmla="*/ 7 w 176"/>
                <a:gd name="T13" fmla="*/ 1 h 23"/>
                <a:gd name="T14" fmla="*/ 4 w 176"/>
                <a:gd name="T15" fmla="*/ 3 h 23"/>
                <a:gd name="T16" fmla="*/ 1 w 176"/>
                <a:gd name="T17" fmla="*/ 7 h 23"/>
                <a:gd name="T18" fmla="*/ 0 w 176"/>
                <a:gd name="T19" fmla="*/ 11 h 23"/>
                <a:gd name="T20" fmla="*/ 1 w 176"/>
                <a:gd name="T21" fmla="*/ 16 h 23"/>
                <a:gd name="T22" fmla="*/ 4 w 176"/>
                <a:gd name="T23" fmla="*/ 20 h 23"/>
                <a:gd name="T24" fmla="*/ 7 w 176"/>
                <a:gd name="T25" fmla="*/ 22 h 23"/>
                <a:gd name="T26" fmla="*/ 12 w 176"/>
                <a:gd name="T27" fmla="*/ 23 h 23"/>
                <a:gd name="T28" fmla="*/ 164 w 176"/>
                <a:gd name="T29" fmla="*/ 23 h 23"/>
                <a:gd name="T30" fmla="*/ 168 w 176"/>
                <a:gd name="T31" fmla="*/ 22 h 23"/>
                <a:gd name="T32" fmla="*/ 172 w 176"/>
                <a:gd name="T33" fmla="*/ 20 h 23"/>
                <a:gd name="T34" fmla="*/ 175 w 176"/>
                <a:gd name="T35" fmla="*/ 16 h 23"/>
                <a:gd name="T36" fmla="*/ 176 w 176"/>
                <a:gd name="T37" fmla="*/ 1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76" h="23">
                  <a:moveTo>
                    <a:pt x="176" y="11"/>
                  </a:moveTo>
                  <a:lnTo>
                    <a:pt x="175" y="7"/>
                  </a:lnTo>
                  <a:lnTo>
                    <a:pt x="172" y="3"/>
                  </a:lnTo>
                  <a:lnTo>
                    <a:pt x="168" y="1"/>
                  </a:lnTo>
                  <a:lnTo>
                    <a:pt x="164" y="0"/>
                  </a:lnTo>
                  <a:lnTo>
                    <a:pt x="12" y="0"/>
                  </a:lnTo>
                  <a:lnTo>
                    <a:pt x="7" y="1"/>
                  </a:lnTo>
                  <a:lnTo>
                    <a:pt x="4" y="3"/>
                  </a:lnTo>
                  <a:lnTo>
                    <a:pt x="1" y="7"/>
                  </a:lnTo>
                  <a:lnTo>
                    <a:pt x="0" y="11"/>
                  </a:lnTo>
                  <a:lnTo>
                    <a:pt x="1" y="16"/>
                  </a:lnTo>
                  <a:lnTo>
                    <a:pt x="4" y="20"/>
                  </a:lnTo>
                  <a:lnTo>
                    <a:pt x="7" y="22"/>
                  </a:lnTo>
                  <a:lnTo>
                    <a:pt x="12" y="23"/>
                  </a:lnTo>
                  <a:lnTo>
                    <a:pt x="164" y="23"/>
                  </a:lnTo>
                  <a:lnTo>
                    <a:pt x="168" y="22"/>
                  </a:lnTo>
                  <a:lnTo>
                    <a:pt x="172" y="20"/>
                  </a:lnTo>
                  <a:lnTo>
                    <a:pt x="175" y="16"/>
                  </a:lnTo>
                  <a:lnTo>
                    <a:pt x="176" y="11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  <p:sp>
          <p:nvSpPr>
            <p:cNvPr id="48" name="Freeform 1169">
              <a:extLst>
                <a:ext uri="{FF2B5EF4-FFF2-40B4-BE49-F238E27FC236}">
                  <a16:creationId xmlns:a16="http://schemas.microsoft.com/office/drawing/2014/main" xmlns="" id="{4C89D2D4-8C61-4BC8-9EBB-1CC3995E9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53000" y="2708275"/>
              <a:ext cx="46038" cy="9525"/>
            </a:xfrm>
            <a:custGeom>
              <a:avLst/>
              <a:gdLst>
                <a:gd name="T0" fmla="*/ 12 w 115"/>
                <a:gd name="T1" fmla="*/ 0 h 24"/>
                <a:gd name="T2" fmla="*/ 7 w 115"/>
                <a:gd name="T3" fmla="*/ 1 h 24"/>
                <a:gd name="T4" fmla="*/ 4 w 115"/>
                <a:gd name="T5" fmla="*/ 3 h 24"/>
                <a:gd name="T6" fmla="*/ 1 w 115"/>
                <a:gd name="T7" fmla="*/ 8 h 24"/>
                <a:gd name="T8" fmla="*/ 0 w 115"/>
                <a:gd name="T9" fmla="*/ 12 h 24"/>
                <a:gd name="T10" fmla="*/ 1 w 115"/>
                <a:gd name="T11" fmla="*/ 17 h 24"/>
                <a:gd name="T12" fmla="*/ 4 w 115"/>
                <a:gd name="T13" fmla="*/ 21 h 24"/>
                <a:gd name="T14" fmla="*/ 7 w 115"/>
                <a:gd name="T15" fmla="*/ 23 h 24"/>
                <a:gd name="T16" fmla="*/ 12 w 115"/>
                <a:gd name="T17" fmla="*/ 24 h 24"/>
                <a:gd name="T18" fmla="*/ 103 w 115"/>
                <a:gd name="T19" fmla="*/ 24 h 24"/>
                <a:gd name="T20" fmla="*/ 108 w 115"/>
                <a:gd name="T21" fmla="*/ 23 h 24"/>
                <a:gd name="T22" fmla="*/ 112 w 115"/>
                <a:gd name="T23" fmla="*/ 21 h 24"/>
                <a:gd name="T24" fmla="*/ 114 w 115"/>
                <a:gd name="T25" fmla="*/ 17 h 24"/>
                <a:gd name="T26" fmla="*/ 115 w 115"/>
                <a:gd name="T27" fmla="*/ 12 h 24"/>
                <a:gd name="T28" fmla="*/ 114 w 115"/>
                <a:gd name="T29" fmla="*/ 8 h 24"/>
                <a:gd name="T30" fmla="*/ 112 w 115"/>
                <a:gd name="T31" fmla="*/ 3 h 24"/>
                <a:gd name="T32" fmla="*/ 108 w 115"/>
                <a:gd name="T33" fmla="*/ 1 h 24"/>
                <a:gd name="T34" fmla="*/ 103 w 115"/>
                <a:gd name="T35" fmla="*/ 0 h 24"/>
                <a:gd name="T36" fmla="*/ 12 w 115"/>
                <a:gd name="T37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15" h="24">
                  <a:moveTo>
                    <a:pt x="12" y="0"/>
                  </a:moveTo>
                  <a:lnTo>
                    <a:pt x="7" y="1"/>
                  </a:lnTo>
                  <a:lnTo>
                    <a:pt x="4" y="3"/>
                  </a:lnTo>
                  <a:lnTo>
                    <a:pt x="1" y="8"/>
                  </a:lnTo>
                  <a:lnTo>
                    <a:pt x="0" y="12"/>
                  </a:lnTo>
                  <a:lnTo>
                    <a:pt x="1" y="17"/>
                  </a:lnTo>
                  <a:lnTo>
                    <a:pt x="4" y="21"/>
                  </a:lnTo>
                  <a:lnTo>
                    <a:pt x="7" y="23"/>
                  </a:lnTo>
                  <a:lnTo>
                    <a:pt x="12" y="24"/>
                  </a:lnTo>
                  <a:lnTo>
                    <a:pt x="103" y="24"/>
                  </a:lnTo>
                  <a:lnTo>
                    <a:pt x="108" y="23"/>
                  </a:lnTo>
                  <a:lnTo>
                    <a:pt x="112" y="21"/>
                  </a:lnTo>
                  <a:lnTo>
                    <a:pt x="114" y="17"/>
                  </a:lnTo>
                  <a:lnTo>
                    <a:pt x="115" y="12"/>
                  </a:lnTo>
                  <a:lnTo>
                    <a:pt x="114" y="8"/>
                  </a:lnTo>
                  <a:lnTo>
                    <a:pt x="112" y="3"/>
                  </a:lnTo>
                  <a:lnTo>
                    <a:pt x="108" y="1"/>
                  </a:lnTo>
                  <a:lnTo>
                    <a:pt x="103" y="0"/>
                  </a:lnTo>
                  <a:lnTo>
                    <a:pt x="12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914400">
                <a:defRPr/>
              </a:pPr>
              <a:endParaRPr lang="en-US" kern="0" smtClean="0">
                <a:solidFill>
                  <a:prstClr val="black"/>
                </a:solidFill>
                <a:latin typeface="Calibri Light"/>
              </a:endParaRPr>
            </a:p>
          </p:txBody>
        </p:sp>
      </p:grpSp>
      <p:sp>
        <p:nvSpPr>
          <p:cNvPr id="49" name="Oval 15">
            <a:extLst>
              <a:ext uri="{FF2B5EF4-FFF2-40B4-BE49-F238E27FC236}">
                <a16:creationId xmlns:a16="http://schemas.microsoft.com/office/drawing/2014/main" xmlns="" id="{BDB611C0-188C-4800-8C8D-7405100DC7C7}"/>
              </a:ext>
            </a:extLst>
          </p:cNvPr>
          <p:cNvSpPr/>
          <p:nvPr/>
        </p:nvSpPr>
        <p:spPr>
          <a:xfrm>
            <a:off x="8143107" y="417821"/>
            <a:ext cx="124037" cy="107451"/>
          </a:xfrm>
          <a:prstGeom prst="ellipse">
            <a:avLst/>
          </a:prstGeom>
          <a:solidFill>
            <a:srgbClr val="769BC9">
              <a:lumMod val="50000"/>
            </a:srgbClr>
          </a:solidFill>
          <a:ln w="38100" cap="flat" cmpd="sng" algn="ctr">
            <a:solidFill>
              <a:sysClr val="window" lastClr="FFFFFF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algn="ctr" defTabSz="914400">
              <a:defRPr/>
            </a:pPr>
            <a:endParaRPr lang="en-US" kern="0" smtClean="0">
              <a:solidFill>
                <a:prstClr val="white"/>
              </a:solidFill>
              <a:latin typeface="Calibri Light"/>
            </a:endParaRPr>
          </a:p>
        </p:txBody>
      </p:sp>
      <p:sp>
        <p:nvSpPr>
          <p:cNvPr id="50" name="TextBox 49"/>
          <p:cNvSpPr txBox="1"/>
          <p:nvPr/>
        </p:nvSpPr>
        <p:spPr>
          <a:xfrm>
            <a:off x="7770697" y="117116"/>
            <a:ext cx="148886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912510"/>
            <a:r>
              <a:rPr lang="ru-RU" sz="1600" b="1" dirty="0">
                <a:solidFill>
                  <a:prstClr val="white"/>
                </a:solidFill>
              </a:rPr>
              <a:t>м</a:t>
            </a:r>
            <a:r>
              <a:rPr lang="ru-RU" sz="1600" b="1" dirty="0" smtClean="0">
                <a:solidFill>
                  <a:prstClr val="white"/>
                </a:solidFill>
              </a:rPr>
              <a:t>лн рублей</a:t>
            </a:r>
            <a:endParaRPr lang="ru-RU" sz="1600" b="1" dirty="0">
              <a:solidFill>
                <a:prstClr val="white"/>
              </a:solidFill>
            </a:endParaRPr>
          </a:p>
        </p:txBody>
      </p:sp>
      <p:sp>
        <p:nvSpPr>
          <p:cNvPr id="17" name="Прямоугольник 16"/>
          <p:cNvSpPr/>
          <p:nvPr/>
        </p:nvSpPr>
        <p:spPr>
          <a:xfrm>
            <a:off x="5868144" y="953855"/>
            <a:ext cx="2808312" cy="537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912510" fontAlgn="base">
              <a:spcBef>
                <a:spcPct val="0"/>
              </a:spcBef>
              <a:spcAft>
                <a:spcPct val="0"/>
              </a:spcAft>
            </a:pPr>
            <a:endParaRPr lang="ru-RU" b="1" dirty="0">
              <a:solidFill>
                <a:prstClr val="black"/>
              </a:solidFill>
              <a:effectLst>
                <a:glow rad="101600">
                  <a:prstClr val="white">
                    <a:alpha val="60000"/>
                  </a:prstClr>
                </a:glow>
              </a:effectLst>
            </a:endParaRPr>
          </a:p>
        </p:txBody>
      </p:sp>
      <p:sp>
        <p:nvSpPr>
          <p:cNvPr id="31" name="Прямоугольник 30"/>
          <p:cNvSpPr/>
          <p:nvPr/>
        </p:nvSpPr>
        <p:spPr>
          <a:xfrm>
            <a:off x="-1980728" y="923343"/>
            <a:ext cx="11953328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912510" fontAlgn="base">
              <a:spcBef>
                <a:spcPct val="0"/>
              </a:spcBef>
              <a:spcAft>
                <a:spcPct val="0"/>
              </a:spcAft>
            </a:pPr>
            <a:r>
              <a:rPr lang="ru-RU" sz="2800" b="1" dirty="0" smtClean="0">
                <a:solidFill>
                  <a:prstClr val="black"/>
                </a:solidFill>
                <a:effectLst>
                  <a:glow rad="101600">
                    <a:prstClr val="white">
                      <a:alpha val="60000"/>
                    </a:prstClr>
                  </a:glow>
                </a:effectLst>
              </a:rPr>
              <a:t>          </a:t>
            </a:r>
            <a:endParaRPr lang="ru-RU" sz="2800" b="1" dirty="0">
              <a:solidFill>
                <a:prstClr val="black"/>
              </a:solidFill>
              <a:effectLst>
                <a:glow rad="101600">
                  <a:prstClr val="white">
                    <a:alpha val="60000"/>
                  </a:prstClr>
                </a:glow>
              </a:effectLst>
            </a:endParaRPr>
          </a:p>
        </p:txBody>
      </p:sp>
      <p:sp>
        <p:nvSpPr>
          <p:cNvPr id="33" name="Прямоугольник 32"/>
          <p:cNvSpPr/>
          <p:nvPr/>
        </p:nvSpPr>
        <p:spPr>
          <a:xfrm>
            <a:off x="1" y="1837700"/>
            <a:ext cx="4139952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914400">
              <a:spcBef>
                <a:spcPct val="0"/>
              </a:spcBef>
            </a:pPr>
            <a:endParaRPr lang="ru-RU" altLang="ru-RU" b="1" i="1" dirty="0" smtClean="0">
              <a:solidFill>
                <a:srgbClr val="C00000"/>
              </a:solidFill>
              <a:cs typeface="Arial" charset="0"/>
            </a:endParaRPr>
          </a:p>
          <a:p>
            <a:pPr algn="ctr" defTabSz="914400">
              <a:spcBef>
                <a:spcPct val="0"/>
              </a:spcBef>
            </a:pPr>
            <a:endParaRPr lang="ru-RU" altLang="ru-RU" b="1" i="1" dirty="0">
              <a:solidFill>
                <a:srgbClr val="C00000"/>
              </a:solidFill>
              <a:cs typeface="Arial" charset="0"/>
            </a:endParaRPr>
          </a:p>
        </p:txBody>
      </p:sp>
      <p:graphicFrame>
        <p:nvGraphicFramePr>
          <p:cNvPr id="4" name="Таблица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10118074"/>
              </p:ext>
            </p:extLst>
          </p:nvPr>
        </p:nvGraphicFramePr>
        <p:xfrm>
          <a:off x="918963" y="1708448"/>
          <a:ext cx="4464496" cy="904834"/>
        </p:xfrm>
        <a:graphic>
          <a:graphicData uri="http://schemas.openxmlformats.org/drawingml/2006/table">
            <a:tbl>
              <a:tblPr/>
              <a:tblGrid>
                <a:gridCol w="1537371"/>
                <a:gridCol w="1515036"/>
                <a:gridCol w="1412089"/>
              </a:tblGrid>
              <a:tr h="360040"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2025 год (прогноз)</a:t>
                      </a:r>
                      <a:endParaRPr kumimoji="0" lang="ru-RU" altLang="ru-RU" sz="14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B0F0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2026 год (прогноз) </a:t>
                      </a:r>
                      <a:endParaRPr kumimoji="0" lang="ru-RU" altLang="ru-RU" sz="14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B0F0">
                        <a:alpha val="62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0" marR="0" lvl="0" indent="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2027 год (прогноз) </a:t>
                      </a:r>
                      <a:endParaRPr kumimoji="0" lang="ru-RU" altLang="ru-RU" sz="14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00B0F0">
                        <a:alpha val="62000"/>
                      </a:srgbClr>
                    </a:solidFill>
                  </a:tcPr>
                </a:tc>
              </a:tr>
              <a:tr h="386906"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Calibri" pitchFamily="34" charset="0"/>
                        </a:rPr>
                        <a:t>165,0</a:t>
                      </a:r>
                      <a:endParaRPr kumimoji="0" lang="ru-RU" altLang="ru-RU" sz="1400" b="1" i="0" u="none" strike="noStrike" cap="none" normalizeH="0" baseline="0" dirty="0" smtClean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Calibri" pitchFamily="34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66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Calibri" pitchFamily="34" charset="0"/>
                        </a:rPr>
                        <a:t>165,0</a:t>
                      </a:r>
                      <a:endParaRPr kumimoji="0" lang="ru-RU" altLang="ru-RU" sz="14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Calibri" pitchFamily="34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66FF">
                        <a:alpha val="5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342900" indent="-342900" algn="l" defTabSz="685256" rtl="0" eaLnBrk="0" latinLnBrk="0" hangingPunct="0">
                        <a:spcBef>
                          <a:spcPct val="20000"/>
                        </a:spcBef>
                        <a:defRPr sz="28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1pPr>
                      <a:lvl2pPr marL="742950" indent="-285750" algn="l" defTabSz="685256" rtl="0" eaLnBrk="0" latinLnBrk="0" hangingPunct="0">
                        <a:spcBef>
                          <a:spcPct val="20000"/>
                        </a:spcBef>
                        <a:defRPr sz="2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2pPr>
                      <a:lvl3pPr marL="1143000" indent="-228600" algn="l" defTabSz="685256" rtl="0" eaLnBrk="0" latinLnBrk="0" hangingPunct="0">
                        <a:spcBef>
                          <a:spcPct val="20000"/>
                        </a:spcBef>
                        <a:defRPr sz="20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3pPr>
                      <a:lvl4pPr marL="16002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4pPr>
                      <a:lvl5pPr marL="2057400" indent="-228600" algn="l" defTabSz="685256" rtl="0" eaLnBrk="0" latinLnBrk="0" hangingPunct="0">
                        <a:spcBef>
                          <a:spcPct val="20000"/>
                        </a:spcBef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5pPr>
                      <a:lvl6pPr marL="25146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6pPr>
                      <a:lvl7pPr marL="29718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7pPr>
                      <a:lvl8pPr marL="34290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8pPr>
                      <a:lvl9pPr marL="3886200" indent="-228600" algn="l" defTabSz="685256" rtl="0" eaLnBrk="0" fontAlgn="base" latinLnBrk="0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defRPr sz="1400" kern="1200">
                          <a:solidFill>
                            <a:schemeClr val="tx1"/>
                          </a:solidFill>
                          <a:latin typeface="Arial" pitchFamily="34" charset="0"/>
                        </a:defRPr>
                      </a:lvl9pPr>
                    </a:lstStyle>
                    <a:p>
                      <a:pPr marL="342900" marR="0" lvl="0" indent="-342900" algn="ctr" defTabSz="914400" rtl="0" eaLnBrk="0" fontAlgn="base" latinLnBrk="0" hangingPunct="0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ru-RU" altLang="ru-RU" sz="14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  <a:ea typeface="Calibri" pitchFamily="34" charset="0"/>
                          <a:cs typeface="Calibri" pitchFamily="34" charset="0"/>
                        </a:rPr>
                        <a:t>165,0</a:t>
                      </a:r>
                      <a:endParaRPr kumimoji="0" lang="ru-RU" altLang="ru-RU" sz="14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  <a:ea typeface="Calibri" pitchFamily="34" charset="0"/>
                        <a:cs typeface="Calibri" pitchFamily="34" charset="0"/>
                      </a:endParaRPr>
                    </a:p>
                  </a:txBody>
                  <a:tcPr marT="45604" marB="45604" anchor="ctr" horzOverflow="overflow">
                    <a:lnL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rgbClr val="FFFFFF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CC66FF">
                        <a:alpha val="50000"/>
                      </a:srgbClr>
                    </a:solidFill>
                  </a:tcPr>
                </a:tc>
              </a:tr>
            </a:tbl>
          </a:graphicData>
        </a:graphic>
      </p:graphicFrame>
      <p:pic>
        <p:nvPicPr>
          <p:cNvPr id="26" name="Picture 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6010481" y="1347614"/>
            <a:ext cx="2593966" cy="1384487"/>
          </a:xfrm>
          <a:prstGeom prst="rect">
            <a:avLst/>
          </a:prstGeom>
          <a:ln>
            <a:noFill/>
          </a:ln>
          <a:effectLst>
            <a:softEdge rad="112500"/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25" name="Picture 3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85669" y="3291830"/>
            <a:ext cx="3565137" cy="1612692"/>
          </a:xfrm>
          <a:prstGeom prst="round2DiagRect">
            <a:avLst>
              <a:gd name="adj1" fmla="val 16667"/>
              <a:gd name="adj2" fmla="val 0"/>
            </a:avLst>
          </a:prstGeom>
          <a:ln w="88900" cap="sq">
            <a:solidFill>
              <a:srgbClr val="FFFFFF"/>
            </a:solidFill>
            <a:miter lim="800000"/>
          </a:ln>
          <a:effectLst>
            <a:outerShdw blurRad="254000" algn="tl" rotWithShape="0">
              <a:srgbClr val="000000">
                <a:alpha val="43000"/>
              </a:srgb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</a:extLst>
        </p:spPr>
      </p:pic>
      <p:sp>
        <p:nvSpPr>
          <p:cNvPr id="2" name="Прямоугольник 1"/>
          <p:cNvSpPr/>
          <p:nvPr/>
        </p:nvSpPr>
        <p:spPr>
          <a:xfrm>
            <a:off x="467544" y="3287711"/>
            <a:ext cx="4176464" cy="923330"/>
          </a:xfrm>
          <a:prstGeom prst="rect">
            <a:avLst/>
          </a:prstGeom>
        </p:spPr>
        <p:style>
          <a:lnRef idx="1">
            <a:schemeClr val="accent3"/>
          </a:lnRef>
          <a:fillRef idx="2">
            <a:schemeClr val="accent3"/>
          </a:fillRef>
          <a:effectRef idx="1">
            <a:schemeClr val="accent3"/>
          </a:effectRef>
          <a:fontRef idx="minor">
            <a:schemeClr val="dk1"/>
          </a:fontRef>
        </p:style>
        <p:txBody>
          <a:bodyPr wrap="square">
            <a:spAutoFit/>
          </a:bodyPr>
          <a:lstStyle/>
          <a:p>
            <a:r>
              <a:rPr lang="ru-RU" dirty="0" smtClean="0"/>
              <a:t>Предусмотрено на уборку дорог, содержание ливневой канализации, ремонт гравийных дорог, проезды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3602126723"/>
      </p:ext>
    </p:extLst>
  </p:cSld>
  <p:clrMapOvr>
    <a:masterClrMapping/>
  </p:clrMapOvr>
  <p:transition spd="slow">
    <p:randomBar dir="vert"/>
  </p:transition>
  <p:timing>
    <p:tnLst>
      <p:par>
        <p:cTn id="1" dur="indefinite" restart="never" nodeType="tmRoot"/>
      </p:par>
    </p:tn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Рисунок 1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33338" y="0"/>
            <a:ext cx="9177337" cy="5143500"/>
          </a:xfrm>
          <a:prstGeom prst="rect">
            <a:avLst/>
          </a:prstGeom>
        </p:spPr>
      </p:pic>
      <p:sp>
        <p:nvSpPr>
          <p:cNvPr id="17" name="Freeform: Shape 18">
            <a:extLst>
              <a:ext uri="{FF2B5EF4-FFF2-40B4-BE49-F238E27FC236}">
                <a16:creationId xmlns:a16="http://schemas.microsoft.com/office/drawing/2014/main" xmlns="" id="{436D8852-B0D4-435B-864C-0FCDD5D5D766}"/>
              </a:ext>
            </a:extLst>
          </p:cNvPr>
          <p:cNvSpPr/>
          <p:nvPr/>
        </p:nvSpPr>
        <p:spPr>
          <a:xfrm>
            <a:off x="-33337" y="-22287"/>
            <a:ext cx="9172854" cy="5186016"/>
          </a:xfrm>
          <a:custGeom>
            <a:avLst/>
            <a:gdLst>
              <a:gd name="connsiteX0" fmla="*/ 0 w 12193587"/>
              <a:gd name="connsiteY0" fmla="*/ 13662769 h 13716000"/>
              <a:gd name="connsiteX1" fmla="*/ 92200 w 12193587"/>
              <a:gd name="connsiteY1" fmla="*/ 13716000 h 13716000"/>
              <a:gd name="connsiteX2" fmla="*/ 0 w 12193587"/>
              <a:gd name="connsiteY2" fmla="*/ 13716000 h 13716000"/>
              <a:gd name="connsiteX3" fmla="*/ 0 w 12193587"/>
              <a:gd name="connsiteY3" fmla="*/ 12224745 h 13716000"/>
              <a:gd name="connsiteX4" fmla="*/ 2582930 w 12193587"/>
              <a:gd name="connsiteY4" fmla="*/ 13716000 h 13716000"/>
              <a:gd name="connsiteX5" fmla="*/ 2274958 w 12193587"/>
              <a:gd name="connsiteY5" fmla="*/ 13716000 h 13716000"/>
              <a:gd name="connsiteX6" fmla="*/ 0 w 12193587"/>
              <a:gd name="connsiteY6" fmla="*/ 12402553 h 13716000"/>
              <a:gd name="connsiteX7" fmla="*/ 0 w 12193587"/>
              <a:gd name="connsiteY7" fmla="*/ 10786720 h 13716000"/>
              <a:gd name="connsiteX8" fmla="*/ 5073663 w 12193587"/>
              <a:gd name="connsiteY8" fmla="*/ 13716000 h 13716000"/>
              <a:gd name="connsiteX9" fmla="*/ 4765689 w 12193587"/>
              <a:gd name="connsiteY9" fmla="*/ 13716000 h 13716000"/>
              <a:gd name="connsiteX10" fmla="*/ 0 w 12193587"/>
              <a:gd name="connsiteY10" fmla="*/ 10964528 h 13716000"/>
              <a:gd name="connsiteX11" fmla="*/ 0 w 12193587"/>
              <a:gd name="connsiteY11" fmla="*/ 9348695 h 13716000"/>
              <a:gd name="connsiteX12" fmla="*/ 7564394 w 12193587"/>
              <a:gd name="connsiteY12" fmla="*/ 13716000 h 13716000"/>
              <a:gd name="connsiteX13" fmla="*/ 7256419 w 12193587"/>
              <a:gd name="connsiteY13" fmla="*/ 13716000 h 13716000"/>
              <a:gd name="connsiteX14" fmla="*/ 0 w 12193587"/>
              <a:gd name="connsiteY14" fmla="*/ 9526505 h 13716000"/>
              <a:gd name="connsiteX15" fmla="*/ 0 w 12193587"/>
              <a:gd name="connsiteY15" fmla="*/ 7910670 h 13716000"/>
              <a:gd name="connsiteX16" fmla="*/ 10055127 w 12193587"/>
              <a:gd name="connsiteY16" fmla="*/ 13716000 h 13716000"/>
              <a:gd name="connsiteX17" fmla="*/ 9747152 w 12193587"/>
              <a:gd name="connsiteY17" fmla="*/ 13716000 h 13716000"/>
              <a:gd name="connsiteX18" fmla="*/ 0 w 12193587"/>
              <a:gd name="connsiteY18" fmla="*/ 8088480 h 13716000"/>
              <a:gd name="connsiteX19" fmla="*/ 1535407 w 12193587"/>
              <a:gd name="connsiteY19" fmla="*/ 3222847 h 13716000"/>
              <a:gd name="connsiteX20" fmla="*/ 989716 w 12193587"/>
              <a:gd name="connsiteY20" fmla="*/ 4168010 h 13716000"/>
              <a:gd name="connsiteX21" fmla="*/ 9500263 w 12193587"/>
              <a:gd name="connsiteY21" fmla="*/ 9081576 h 13716000"/>
              <a:gd name="connsiteX22" fmla="*/ 10045953 w 12193587"/>
              <a:gd name="connsiteY22" fmla="*/ 8136413 h 13716000"/>
              <a:gd name="connsiteX23" fmla="*/ 1309809 w 12193587"/>
              <a:gd name="connsiteY23" fmla="*/ 1654574 h 13716000"/>
              <a:gd name="connsiteX24" fmla="*/ 764119 w 12193587"/>
              <a:gd name="connsiteY24" fmla="*/ 2599736 h 13716000"/>
              <a:gd name="connsiteX25" fmla="*/ 10971227 w 12193587"/>
              <a:gd name="connsiteY25" fmla="*/ 8492812 h 13716000"/>
              <a:gd name="connsiteX26" fmla="*/ 11516917 w 12193587"/>
              <a:gd name="connsiteY26" fmla="*/ 7547649 h 13716000"/>
              <a:gd name="connsiteX27" fmla="*/ 10897661 w 12193587"/>
              <a:gd name="connsiteY27" fmla="*/ 0 h 13716000"/>
              <a:gd name="connsiteX28" fmla="*/ 11205649 w 12193587"/>
              <a:gd name="connsiteY28" fmla="*/ 0 h 13716000"/>
              <a:gd name="connsiteX29" fmla="*/ 12193587 w 12193587"/>
              <a:gd name="connsiteY29" fmla="*/ 570387 h 13716000"/>
              <a:gd name="connsiteX30" fmla="*/ 12193587 w 12193587"/>
              <a:gd name="connsiteY30" fmla="*/ 748203 h 13716000"/>
              <a:gd name="connsiteX31" fmla="*/ 8406930 w 12193587"/>
              <a:gd name="connsiteY31" fmla="*/ 0 h 13716000"/>
              <a:gd name="connsiteX32" fmla="*/ 8714903 w 12193587"/>
              <a:gd name="connsiteY32" fmla="*/ 0 h 13716000"/>
              <a:gd name="connsiteX33" fmla="*/ 12193587 w 12193587"/>
              <a:gd name="connsiteY33" fmla="*/ 2008420 h 13716000"/>
              <a:gd name="connsiteX34" fmla="*/ 12193587 w 12193587"/>
              <a:gd name="connsiteY34" fmla="*/ 2186228 h 13716000"/>
              <a:gd name="connsiteX35" fmla="*/ 5916200 w 12193587"/>
              <a:gd name="connsiteY35" fmla="*/ 0 h 13716000"/>
              <a:gd name="connsiteX36" fmla="*/ 6224170 w 12193587"/>
              <a:gd name="connsiteY36" fmla="*/ 0 h 13716000"/>
              <a:gd name="connsiteX37" fmla="*/ 12193587 w 12193587"/>
              <a:gd name="connsiteY37" fmla="*/ 3446446 h 13716000"/>
              <a:gd name="connsiteX38" fmla="*/ 12193587 w 12193587"/>
              <a:gd name="connsiteY38" fmla="*/ 3624253 h 13716000"/>
              <a:gd name="connsiteX39" fmla="*/ 3425469 w 12193587"/>
              <a:gd name="connsiteY39" fmla="*/ 0 h 13716000"/>
              <a:gd name="connsiteX40" fmla="*/ 3733441 w 12193587"/>
              <a:gd name="connsiteY40" fmla="*/ 0 h 13716000"/>
              <a:gd name="connsiteX41" fmla="*/ 12193587 w 12193587"/>
              <a:gd name="connsiteY41" fmla="*/ 4884469 h 13716000"/>
              <a:gd name="connsiteX42" fmla="*/ 12193587 w 12193587"/>
              <a:gd name="connsiteY42" fmla="*/ 5062277 h 13716000"/>
              <a:gd name="connsiteX43" fmla="*/ 0 w 12193587"/>
              <a:gd name="connsiteY43" fmla="*/ 0 h 13716000"/>
              <a:gd name="connsiteX44" fmla="*/ 1317471 w 12193587"/>
              <a:gd name="connsiteY44" fmla="*/ 0 h 13716000"/>
              <a:gd name="connsiteX45" fmla="*/ 1298781 w 12193587"/>
              <a:gd name="connsiteY45" fmla="*/ 32373 h 13716000"/>
              <a:gd name="connsiteX46" fmla="*/ 12193587 w 12193587"/>
              <a:gd name="connsiteY46" fmla="*/ 6322493 h 13716000"/>
              <a:gd name="connsiteX47" fmla="*/ 12193587 w 12193587"/>
              <a:gd name="connsiteY47" fmla="*/ 6500301 h 13716000"/>
              <a:gd name="connsiteX48" fmla="*/ 1221788 w 12193587"/>
              <a:gd name="connsiteY48" fmla="*/ 165730 h 13716000"/>
              <a:gd name="connsiteX49" fmla="*/ 676098 w 12193587"/>
              <a:gd name="connsiteY49" fmla="*/ 1110893 h 13716000"/>
              <a:gd name="connsiteX50" fmla="*/ 12193587 w 12193587"/>
              <a:gd name="connsiteY50" fmla="*/ 7760518 h 13716000"/>
              <a:gd name="connsiteX51" fmla="*/ 12193587 w 12193587"/>
              <a:gd name="connsiteY51" fmla="*/ 13690424 h 13716000"/>
              <a:gd name="connsiteX52" fmla="*/ 0 w 12193587"/>
              <a:gd name="connsiteY52" fmla="*/ 6650454 h 13716000"/>
              <a:gd name="connsiteX53" fmla="*/ 0 w 12193587"/>
              <a:gd name="connsiteY53" fmla="*/ 6472646 h 13716000"/>
              <a:gd name="connsiteX54" fmla="*/ 9103179 w 12193587"/>
              <a:gd name="connsiteY54" fmla="*/ 11728369 h 13716000"/>
              <a:gd name="connsiteX55" fmla="*/ 9648869 w 12193587"/>
              <a:gd name="connsiteY55" fmla="*/ 10783206 h 13716000"/>
              <a:gd name="connsiteX56" fmla="*/ 0 w 12193587"/>
              <a:gd name="connsiteY56" fmla="*/ 5212430 h 13716000"/>
              <a:gd name="connsiteX57" fmla="*/ 0 w 12193587"/>
              <a:gd name="connsiteY57" fmla="*/ 5034622 h 13716000"/>
              <a:gd name="connsiteX58" fmla="*/ 10436566 w 12193587"/>
              <a:gd name="connsiteY58" fmla="*/ 11060175 h 13716000"/>
              <a:gd name="connsiteX59" fmla="*/ 10982256 w 12193587"/>
              <a:gd name="connsiteY59" fmla="*/ 10115012 h 13716000"/>
              <a:gd name="connsiteX60" fmla="*/ 0 w 12193587"/>
              <a:gd name="connsiteY60" fmla="*/ 3774404 h 1371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</a:cxnLst>
            <a:rect l="l" t="t" r="r" b="b"/>
            <a:pathLst>
              <a:path w="12193587" h="13716000">
                <a:moveTo>
                  <a:pt x="0" y="13662769"/>
                </a:moveTo>
                <a:lnTo>
                  <a:pt x="92200" y="13716000"/>
                </a:lnTo>
                <a:lnTo>
                  <a:pt x="0" y="13716000"/>
                </a:lnTo>
                <a:close/>
                <a:moveTo>
                  <a:pt x="0" y="12224745"/>
                </a:moveTo>
                <a:lnTo>
                  <a:pt x="2582930" y="13716000"/>
                </a:lnTo>
                <a:lnTo>
                  <a:pt x="2274958" y="13716000"/>
                </a:lnTo>
                <a:lnTo>
                  <a:pt x="0" y="12402553"/>
                </a:lnTo>
                <a:close/>
                <a:moveTo>
                  <a:pt x="0" y="10786720"/>
                </a:moveTo>
                <a:lnTo>
                  <a:pt x="5073663" y="13716000"/>
                </a:lnTo>
                <a:lnTo>
                  <a:pt x="4765689" y="13716000"/>
                </a:lnTo>
                <a:lnTo>
                  <a:pt x="0" y="10964528"/>
                </a:lnTo>
                <a:close/>
                <a:moveTo>
                  <a:pt x="0" y="9348695"/>
                </a:moveTo>
                <a:lnTo>
                  <a:pt x="7564394" y="13716000"/>
                </a:lnTo>
                <a:lnTo>
                  <a:pt x="7256419" y="13716000"/>
                </a:lnTo>
                <a:lnTo>
                  <a:pt x="0" y="9526505"/>
                </a:lnTo>
                <a:close/>
                <a:moveTo>
                  <a:pt x="0" y="7910670"/>
                </a:moveTo>
                <a:lnTo>
                  <a:pt x="10055127" y="13716000"/>
                </a:lnTo>
                <a:lnTo>
                  <a:pt x="9747152" y="13716000"/>
                </a:lnTo>
                <a:lnTo>
                  <a:pt x="0" y="8088480"/>
                </a:lnTo>
                <a:close/>
                <a:moveTo>
                  <a:pt x="1535407" y="3222847"/>
                </a:moveTo>
                <a:lnTo>
                  <a:pt x="989716" y="4168010"/>
                </a:lnTo>
                <a:lnTo>
                  <a:pt x="9500263" y="9081576"/>
                </a:lnTo>
                <a:lnTo>
                  <a:pt x="10045953" y="8136413"/>
                </a:lnTo>
                <a:close/>
                <a:moveTo>
                  <a:pt x="1309809" y="1654574"/>
                </a:moveTo>
                <a:lnTo>
                  <a:pt x="764119" y="2599736"/>
                </a:lnTo>
                <a:lnTo>
                  <a:pt x="10971227" y="8492812"/>
                </a:lnTo>
                <a:lnTo>
                  <a:pt x="11516917" y="7547649"/>
                </a:lnTo>
                <a:close/>
                <a:moveTo>
                  <a:pt x="10897661" y="0"/>
                </a:moveTo>
                <a:lnTo>
                  <a:pt x="11205649" y="0"/>
                </a:lnTo>
                <a:lnTo>
                  <a:pt x="12193587" y="570387"/>
                </a:lnTo>
                <a:lnTo>
                  <a:pt x="12193587" y="748203"/>
                </a:lnTo>
                <a:close/>
                <a:moveTo>
                  <a:pt x="8406930" y="0"/>
                </a:moveTo>
                <a:lnTo>
                  <a:pt x="8714903" y="0"/>
                </a:lnTo>
                <a:lnTo>
                  <a:pt x="12193587" y="2008420"/>
                </a:lnTo>
                <a:lnTo>
                  <a:pt x="12193587" y="2186228"/>
                </a:lnTo>
                <a:close/>
                <a:moveTo>
                  <a:pt x="5916200" y="0"/>
                </a:moveTo>
                <a:lnTo>
                  <a:pt x="6224170" y="0"/>
                </a:lnTo>
                <a:lnTo>
                  <a:pt x="12193587" y="3446446"/>
                </a:lnTo>
                <a:lnTo>
                  <a:pt x="12193587" y="3624253"/>
                </a:lnTo>
                <a:close/>
                <a:moveTo>
                  <a:pt x="3425469" y="0"/>
                </a:moveTo>
                <a:lnTo>
                  <a:pt x="3733441" y="0"/>
                </a:lnTo>
                <a:lnTo>
                  <a:pt x="12193587" y="4884469"/>
                </a:lnTo>
                <a:lnTo>
                  <a:pt x="12193587" y="5062277"/>
                </a:lnTo>
                <a:close/>
                <a:moveTo>
                  <a:pt x="0" y="0"/>
                </a:moveTo>
                <a:lnTo>
                  <a:pt x="1317471" y="0"/>
                </a:lnTo>
                <a:lnTo>
                  <a:pt x="1298781" y="32373"/>
                </a:lnTo>
                <a:lnTo>
                  <a:pt x="12193587" y="6322493"/>
                </a:lnTo>
                <a:lnTo>
                  <a:pt x="12193587" y="6500301"/>
                </a:lnTo>
                <a:lnTo>
                  <a:pt x="1221788" y="165730"/>
                </a:lnTo>
                <a:lnTo>
                  <a:pt x="676098" y="1110893"/>
                </a:lnTo>
                <a:lnTo>
                  <a:pt x="12193587" y="7760518"/>
                </a:lnTo>
                <a:lnTo>
                  <a:pt x="12193587" y="13690424"/>
                </a:lnTo>
                <a:lnTo>
                  <a:pt x="0" y="6650454"/>
                </a:lnTo>
                <a:lnTo>
                  <a:pt x="0" y="6472646"/>
                </a:lnTo>
                <a:lnTo>
                  <a:pt x="9103179" y="11728369"/>
                </a:lnTo>
                <a:lnTo>
                  <a:pt x="9648869" y="10783206"/>
                </a:lnTo>
                <a:lnTo>
                  <a:pt x="0" y="5212430"/>
                </a:lnTo>
                <a:lnTo>
                  <a:pt x="0" y="5034622"/>
                </a:lnTo>
                <a:lnTo>
                  <a:pt x="10436566" y="11060175"/>
                </a:lnTo>
                <a:lnTo>
                  <a:pt x="10982256" y="10115012"/>
                </a:lnTo>
                <a:lnTo>
                  <a:pt x="0" y="3774404"/>
                </a:lnTo>
                <a:close/>
              </a:path>
            </a:pathLst>
          </a:custGeom>
          <a:gradFill>
            <a:gsLst>
              <a:gs pos="0">
                <a:schemeClr val="accent1">
                  <a:alpha val="75000"/>
                </a:schemeClr>
              </a:gs>
              <a:gs pos="35000">
                <a:schemeClr val="accent2">
                  <a:alpha val="75000"/>
                </a:schemeClr>
              </a:gs>
              <a:gs pos="79000">
                <a:schemeClr val="accent3">
                  <a:alpha val="75000"/>
                </a:schemeClr>
              </a:gs>
            </a:gsLst>
            <a:lin ang="27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453" tIns="34289" rIns="68453" bIns="34289" rtlCol="0" anchor="ctr"/>
          <a:lstStyle/>
          <a:p>
            <a:pPr algn="ctr" defTabSz="342137"/>
            <a:endParaRPr lang="vi-VN" sz="700" dirty="0">
              <a:solidFill>
                <a:prstClr val="white"/>
              </a:solidFill>
            </a:endParaRPr>
          </a:p>
        </p:txBody>
      </p:sp>
      <p:sp>
        <p:nvSpPr>
          <p:cNvPr id="11266" name="Rectangle 2"/>
          <p:cNvSpPr>
            <a:spLocks noChangeArrowheads="1"/>
          </p:cNvSpPr>
          <p:nvPr/>
        </p:nvSpPr>
        <p:spPr bwMode="auto">
          <a:xfrm>
            <a:off x="539751" y="627460"/>
            <a:ext cx="7997825" cy="37861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pPr algn="ctr"/>
            <a:r>
              <a:rPr lang="ru-RU" sz="2800">
                <a:solidFill>
                  <a:schemeClr val="bg2"/>
                </a:solidFill>
                <a:latin typeface="Times New Roman" pitchFamily="18" charset="0"/>
              </a:rPr>
              <a:t/>
            </a:r>
            <a:br>
              <a:rPr lang="ru-RU" sz="2800">
                <a:solidFill>
                  <a:schemeClr val="bg2"/>
                </a:solidFill>
                <a:latin typeface="Times New Roman" pitchFamily="18" charset="0"/>
              </a:rPr>
            </a:br>
            <a:endParaRPr lang="ru-RU" sz="2800">
              <a:solidFill>
                <a:schemeClr val="bg2"/>
              </a:solidFill>
              <a:latin typeface="Times New Roman" pitchFamily="18" charset="0"/>
            </a:endParaRPr>
          </a:p>
        </p:txBody>
      </p:sp>
      <p:sp>
        <p:nvSpPr>
          <p:cNvPr id="15" name="Freeform 39"/>
          <p:cNvSpPr>
            <a:spLocks noEditPoints="1"/>
          </p:cNvSpPr>
          <p:nvPr/>
        </p:nvSpPr>
        <p:spPr bwMode="auto">
          <a:xfrm>
            <a:off x="1763688" y="51471"/>
            <a:ext cx="6336704" cy="1008112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324" tIns="45662" rIns="91324" bIns="45662" numCol="1" anchor="t" anchorCtr="0" compatLnSpc="1">
            <a:prstTxWarp prst="textNoShape">
              <a:avLst/>
            </a:prstTxWarp>
          </a:bodyPr>
          <a:lstStyle/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endParaRPr lang="ru-RU" altLang="ru-RU" sz="1600" b="1" dirty="0" smtClean="0">
              <a:solidFill>
                <a:srgbClr val="FFFF00"/>
              </a:solidFill>
              <a:effectLst>
                <a:glow rad="127000">
                  <a:prstClr val="black"/>
                </a:glow>
              </a:effectLst>
              <a:cs typeface="Raleway" panose="020B0604020202020204" charset="0"/>
            </a:endParaRPr>
          </a:p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900" b="1" dirty="0" smtClean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cs typeface="Raleway" panose="020B0604020202020204" charset="0"/>
              </a:rPr>
              <a:t>ОБЩЕСТВЕННЫЙ СОВЕТ ПРИ АДМИНИСТРАЦИИ ГОРОДА КОМСОМОЛЬСКА –НА-АМУРЕ</a:t>
            </a:r>
            <a:endParaRPr lang="ru-RU" altLang="ru-RU" sz="1900" b="1" dirty="0">
              <a:solidFill>
                <a:srgbClr val="FFFF00"/>
              </a:solidFill>
              <a:effectLst>
                <a:glow rad="127000">
                  <a:prstClr val="black"/>
                </a:glow>
              </a:effectLst>
              <a:cs typeface="Raleway" panose="020B0604020202020204" charset="0"/>
            </a:endParaRPr>
          </a:p>
        </p:txBody>
      </p:sp>
      <p:sp>
        <p:nvSpPr>
          <p:cNvPr id="5" name="Прямоугольник 4"/>
          <p:cNvSpPr/>
          <p:nvPr/>
        </p:nvSpPr>
        <p:spPr>
          <a:xfrm>
            <a:off x="1187625" y="2427734"/>
            <a:ext cx="1656183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endParaRPr lang="ru-RU" dirty="0"/>
          </a:p>
        </p:txBody>
      </p:sp>
      <p:sp>
        <p:nvSpPr>
          <p:cNvPr id="6" name="Прямоугольник 5"/>
          <p:cNvSpPr/>
          <p:nvPr/>
        </p:nvSpPr>
        <p:spPr>
          <a:xfrm>
            <a:off x="35497" y="3651870"/>
            <a:ext cx="2232247" cy="95410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endParaRPr lang="ru-RU" sz="1400" i="1" dirty="0">
              <a:solidFill>
                <a:srgbClr val="000000"/>
              </a:solidFill>
              <a:effectLst>
                <a:glow rad="127000">
                  <a:schemeClr val="tx2">
                    <a:lumMod val="40000"/>
                    <a:lumOff val="60000"/>
                  </a:schemeClr>
                </a:glow>
              </a:effectLst>
              <a:latin typeface="Calibri" pitchFamily="34" charset="0"/>
              <a:cs typeface="Times New Roman" pitchFamily="18" charset="0"/>
            </a:endParaRPr>
          </a:p>
          <a:p>
            <a:pPr algn="ctr"/>
            <a:endParaRPr lang="ru-RU" sz="1400" i="1" dirty="0" smtClean="0">
              <a:solidFill>
                <a:srgbClr val="000000"/>
              </a:solidFill>
              <a:latin typeface="Calibri" pitchFamily="34" charset="0"/>
              <a:cs typeface="Times New Roman" pitchFamily="18" charset="0"/>
            </a:endParaRPr>
          </a:p>
          <a:p>
            <a:pPr algn="ctr"/>
            <a:endParaRPr lang="ru-RU" sz="1400" i="1" dirty="0">
              <a:solidFill>
                <a:srgbClr val="000000"/>
              </a:solidFill>
              <a:latin typeface="Calibri" pitchFamily="34" charset="0"/>
              <a:cs typeface="Times New Roman" pitchFamily="18" charset="0"/>
            </a:endParaRPr>
          </a:p>
          <a:p>
            <a:pPr algn="ctr"/>
            <a:endParaRPr lang="ru-RU" sz="1400" i="1" dirty="0"/>
          </a:p>
        </p:txBody>
      </p:sp>
      <p:sp>
        <p:nvSpPr>
          <p:cNvPr id="10" name="Прямоугольник 2"/>
          <p:cNvSpPr txBox="1">
            <a:spLocks noChangeArrowheads="1"/>
          </p:cNvSpPr>
          <p:nvPr/>
        </p:nvSpPr>
        <p:spPr bwMode="auto">
          <a:xfrm>
            <a:off x="179512" y="1413705"/>
            <a:ext cx="4608510" cy="2930946"/>
          </a:xfrm>
          <a:prstGeom prst="rect">
            <a:avLst/>
          </a:prstGeom>
          <a:gradFill flip="none" rotWithShape="1">
            <a:gsLst>
              <a:gs pos="9000">
                <a:schemeClr val="bg1"/>
              </a:gs>
              <a:gs pos="60000">
                <a:schemeClr val="accent6">
                  <a:lumMod val="40000"/>
                  <a:lumOff val="60000"/>
                </a:schemeClr>
              </a:gs>
              <a:gs pos="100000">
                <a:schemeClr val="accent2">
                  <a:lumMod val="40000"/>
                  <a:lumOff val="60000"/>
                </a:schemeClr>
              </a:gs>
            </a:gsLst>
            <a:lin ang="2700000" scaled="1"/>
            <a:tileRect/>
          </a:gradFill>
          <a:ln>
            <a:noFill/>
          </a:ln>
          <a:effectLst>
            <a:outerShdw blurRad="107950" dist="12700" dir="5400000" algn="ctr">
              <a:srgbClr val="000000"/>
            </a:outerShdw>
          </a:effectLst>
          <a:scene3d>
            <a:camera prst="orthographicFront">
              <a:rot lat="0" lon="0" rev="0"/>
            </a:camera>
            <a:lightRig rig="soft" dir="t">
              <a:rot lat="0" lon="0" rev="0"/>
            </a:lightRig>
          </a:scene3d>
          <a:sp3d contourW="44450" prstMaterial="matte">
            <a:bevelT w="63500" h="63500" prst="artDeco"/>
            <a:contourClr>
              <a:srgbClr val="FFFFFF"/>
            </a:contourClr>
          </a:sp3d>
          <a:extLst/>
        </p:spPr>
        <p:txBody>
          <a:bodyPr wrap="square" lIns="86249" tIns="43124" rIns="86249" bIns="43124">
            <a:spAutoFit/>
          </a:bodyPr>
          <a:lstStyle>
            <a:lvl1pPr marL="0" indent="0" algn="ctr" rtl="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Calibri" pitchFamily="34" charset="0"/>
                <a:ea typeface="+mn-ea"/>
                <a:cs typeface="+mn-cs"/>
              </a:defRPr>
            </a:lvl1pPr>
            <a:lvl2pPr marL="742950" indent="-285750" algn="ctr" rtl="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Calibri" pitchFamily="34" charset="0"/>
                <a:ea typeface="+mn-ea"/>
                <a:cs typeface="+mn-cs"/>
              </a:defRPr>
            </a:lvl2pPr>
            <a:lvl3pPr marL="1143000" indent="-228600" algn="ctr" rtl="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Calibri" pitchFamily="34" charset="0"/>
                <a:ea typeface="+mn-ea"/>
                <a:cs typeface="+mn-cs"/>
              </a:defRPr>
            </a:lvl3pPr>
            <a:lvl4pPr marL="1600200" indent="-228600" algn="ctr" rtl="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Calibri" pitchFamily="34" charset="0"/>
                <a:ea typeface="+mn-ea"/>
                <a:cs typeface="+mn-cs"/>
              </a:defRPr>
            </a:lvl4pPr>
            <a:lvl5pPr marL="2057400" indent="-228600" algn="ctr" rtl="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Calibri" pitchFamily="34" charset="0"/>
                <a:ea typeface="+mn-ea"/>
                <a:cs typeface="+mn-cs"/>
              </a:defRPr>
            </a:lvl5pPr>
            <a:lvl6pPr marL="2514600" indent="-228600" algn="ctr" defTabSz="914400" rtl="0" eaLnBrk="0" fontAlgn="base" latinLnBrk="0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Calibri" pitchFamily="34" charset="0"/>
                <a:ea typeface="+mn-ea"/>
                <a:cs typeface="+mn-cs"/>
              </a:defRPr>
            </a:lvl6pPr>
            <a:lvl7pPr marL="2971800" indent="-228600" algn="ctr" defTabSz="914400" rtl="0" eaLnBrk="0" fontAlgn="base" latinLnBrk="0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Calibri" pitchFamily="34" charset="0"/>
                <a:ea typeface="+mn-ea"/>
                <a:cs typeface="+mn-cs"/>
              </a:defRPr>
            </a:lvl7pPr>
            <a:lvl8pPr marL="3429000" indent="-228600" algn="ctr" defTabSz="914400" rtl="0" eaLnBrk="0" fontAlgn="base" latinLnBrk="0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Calibri" pitchFamily="34" charset="0"/>
                <a:ea typeface="+mn-ea"/>
                <a:cs typeface="+mn-cs"/>
              </a:defRPr>
            </a:lvl8pPr>
            <a:lvl9pPr marL="3886200" indent="-228600" algn="ctr" defTabSz="914400" rtl="0" eaLnBrk="0" fontAlgn="base" latinLnBrk="0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Calibri" pitchFamily="34" charset="0"/>
                <a:ea typeface="+mn-ea"/>
                <a:cs typeface="+mn-cs"/>
              </a:defRPr>
            </a:lvl9pPr>
          </a:lstStyle>
          <a:p>
            <a:pPr>
              <a:buNone/>
            </a:pPr>
            <a:r>
              <a:rPr lang="ru-RU" sz="1400" dirty="0" smtClean="0"/>
              <a:t>Общественный совет города Комсомольска-на-Амуре обеспечивает взаимодействие граждан с органами власти на территории города Комсомольска-на-Амуре</a:t>
            </a:r>
            <a:r>
              <a:rPr lang="ru-RU" sz="1400" dirty="0"/>
              <a:t>.</a:t>
            </a:r>
            <a:endParaRPr lang="ru-RU" sz="1400" dirty="0" smtClean="0"/>
          </a:p>
          <a:p>
            <a:pPr>
              <a:buNone/>
            </a:pPr>
            <a:r>
              <a:rPr lang="ru-RU" sz="1400" dirty="0" smtClean="0"/>
              <a:t>Члены общественного совета работают с администрацией города Комсомольска-на-Амуре, Комсомольской –на-Амуре городской Думой по вопросам относящимся к полномочиям городского округа. Активно участвуют в встречах с руководителями предприятий, организаций и учреждений города Комсомольска-на-Амуре,  населением, приёмах граждан, принимают  участие в заседаниях коллегии при главе города Комсомольска-на-Амуре, заседаниях Комсомольской-на-Амуре городской Думы. </a:t>
            </a:r>
          </a:p>
        </p:txBody>
      </p:sp>
      <p:pic>
        <p:nvPicPr>
          <p:cNvPr id="4" name="Рисунок 3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092307" y="1131589"/>
            <a:ext cx="3810000" cy="3495179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sp>
        <p:nvSpPr>
          <p:cNvPr id="3" name="Номер слайда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9B0651-EE4F-4900-A07F-96A6BFA9D0F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71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5445650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split orient="vert"/>
      </p:transition>
    </mc:Choice>
    <mc:Fallback xmlns="">
      <p:transition spd="slow">
        <p:split orient="vert"/>
      </p:transition>
    </mc:Fallback>
  </mc:AlternateContent>
  <p:timing>
    <p:tnLst>
      <p:par>
        <p:cTn id="1" dur="indefinite" restart="never" nodeType="tmRoot"/>
      </p:par>
    </p:tn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" name="Picture Placeholder 88">
            <a:extLst>
              <a:ext uri="{FF2B5EF4-FFF2-40B4-BE49-F238E27FC236}">
                <a16:creationId xmlns:a16="http://schemas.microsoft.com/office/drawing/2014/main" xmlns="" id="{A35D3CB1-FDB6-48E6-9B9C-1C5EDF55851C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8806"/>
          <a:stretch/>
        </p:blipFill>
        <p:spPr>
          <a:xfrm>
            <a:off x="0" y="0"/>
            <a:ext cx="9144508" cy="5143500"/>
          </a:xfrm>
          <a:custGeom>
            <a:avLst/>
            <a:gdLst>
              <a:gd name="connsiteX0" fmla="*/ 1743662 w 6035905"/>
              <a:gd name="connsiteY0" fmla="*/ 6312275 h 6865731"/>
              <a:gd name="connsiteX1" fmla="*/ 1967585 w 6035905"/>
              <a:gd name="connsiteY1" fmla="*/ 6365255 h 6865731"/>
              <a:gd name="connsiteX2" fmla="*/ 2155380 w 6035905"/>
              <a:gd name="connsiteY2" fmla="*/ 6865731 h 6865731"/>
              <a:gd name="connsiteX3" fmla="*/ 1237274 w 6035905"/>
              <a:gd name="connsiteY3" fmla="*/ 6865731 h 6865731"/>
              <a:gd name="connsiteX4" fmla="*/ 1425068 w 6035905"/>
              <a:gd name="connsiteY4" fmla="*/ 6509837 h 6865731"/>
              <a:gd name="connsiteX5" fmla="*/ 1743662 w 6035905"/>
              <a:gd name="connsiteY5" fmla="*/ 6312275 h 6865731"/>
              <a:gd name="connsiteX6" fmla="*/ 5028098 w 6035905"/>
              <a:gd name="connsiteY6" fmla="*/ 5922112 h 6865731"/>
              <a:gd name="connsiteX7" fmla="*/ 5252487 w 6035905"/>
              <a:gd name="connsiteY7" fmla="*/ 5975143 h 6865731"/>
              <a:gd name="connsiteX8" fmla="*/ 5409308 w 6035905"/>
              <a:gd name="connsiteY8" fmla="*/ 6565158 h 6865731"/>
              <a:gd name="connsiteX9" fmla="*/ 5242032 w 6035905"/>
              <a:gd name="connsiteY9" fmla="*/ 6865731 h 6865731"/>
              <a:gd name="connsiteX10" fmla="*/ 4311561 w 6035905"/>
              <a:gd name="connsiteY10" fmla="*/ 6865731 h 6865731"/>
              <a:gd name="connsiteX11" fmla="*/ 4708841 w 6035905"/>
              <a:gd name="connsiteY11" fmla="*/ 6119863 h 6865731"/>
              <a:gd name="connsiteX12" fmla="*/ 5028098 w 6035905"/>
              <a:gd name="connsiteY12" fmla="*/ 5922112 h 6865731"/>
              <a:gd name="connsiteX13" fmla="*/ 1727004 w 6035905"/>
              <a:gd name="connsiteY13" fmla="*/ 4477573 h 6865731"/>
              <a:gd name="connsiteX14" fmla="*/ 1893927 w 6035905"/>
              <a:gd name="connsiteY14" fmla="*/ 4530174 h 6865731"/>
              <a:gd name="connsiteX15" fmla="*/ 2040023 w 6035905"/>
              <a:gd name="connsiteY15" fmla="*/ 5119624 h 6865731"/>
              <a:gd name="connsiteX16" fmla="*/ 1100835 w 6035905"/>
              <a:gd name="connsiteY16" fmla="*/ 6865731 h 6865731"/>
              <a:gd name="connsiteX17" fmla="*/ 172083 w 6035905"/>
              <a:gd name="connsiteY17" fmla="*/ 6865731 h 6865731"/>
              <a:gd name="connsiteX18" fmla="*/ 1351285 w 6035905"/>
              <a:gd name="connsiteY18" fmla="*/ 4685878 h 6865731"/>
              <a:gd name="connsiteX19" fmla="*/ 1669953 w 6035905"/>
              <a:gd name="connsiteY19" fmla="*/ 4477781 h 6865731"/>
              <a:gd name="connsiteX20" fmla="*/ 1727004 w 6035905"/>
              <a:gd name="connsiteY20" fmla="*/ 4477573 h 6865731"/>
              <a:gd name="connsiteX21" fmla="*/ 6035901 w 6035905"/>
              <a:gd name="connsiteY21" fmla="*/ 3680707 h 6865731"/>
              <a:gd name="connsiteX22" fmla="*/ 6035901 w 6035905"/>
              <a:gd name="connsiteY22" fmla="*/ 5406644 h 6865731"/>
              <a:gd name="connsiteX23" fmla="*/ 5816686 w 6035905"/>
              <a:gd name="connsiteY23" fmla="*/ 5807506 h 6865731"/>
              <a:gd name="connsiteX24" fmla="*/ 5273867 w 6035905"/>
              <a:gd name="connsiteY24" fmla="*/ 5963397 h 6865731"/>
              <a:gd name="connsiteX25" fmla="*/ 5127724 w 6035905"/>
              <a:gd name="connsiteY25" fmla="*/ 5373238 h 6865731"/>
              <a:gd name="connsiteX26" fmla="*/ 6035901 w 6035905"/>
              <a:gd name="connsiteY26" fmla="*/ 3680707 h 6865731"/>
              <a:gd name="connsiteX27" fmla="*/ 4636516 w 6035905"/>
              <a:gd name="connsiteY27" fmla="*/ 2892909 h 6865731"/>
              <a:gd name="connsiteX28" fmla="*/ 4836200 w 6035905"/>
              <a:gd name="connsiteY28" fmla="*/ 2958846 h 6865731"/>
              <a:gd name="connsiteX29" fmla="*/ 4992958 w 6035905"/>
              <a:gd name="connsiteY29" fmla="*/ 3582166 h 6865731"/>
              <a:gd name="connsiteX30" fmla="*/ 3216362 w 6035905"/>
              <a:gd name="connsiteY30" fmla="*/ 6865731 h 6865731"/>
              <a:gd name="connsiteX31" fmla="*/ 2244459 w 6035905"/>
              <a:gd name="connsiteY31" fmla="*/ 6865731 h 6865731"/>
              <a:gd name="connsiteX32" fmla="*/ 4324122 w 6035905"/>
              <a:gd name="connsiteY32" fmla="*/ 3025630 h 6865731"/>
              <a:gd name="connsiteX33" fmla="*/ 4636516 w 6035905"/>
              <a:gd name="connsiteY33" fmla="*/ 2892909 h 6865731"/>
              <a:gd name="connsiteX34" fmla="*/ 6035902 w 6035905"/>
              <a:gd name="connsiteY34" fmla="*/ 1792895 h 6865731"/>
              <a:gd name="connsiteX35" fmla="*/ 6035902 w 6035905"/>
              <a:gd name="connsiteY35" fmla="*/ 3517083 h 6865731"/>
              <a:gd name="connsiteX36" fmla="*/ 4646585 w 6035905"/>
              <a:gd name="connsiteY36" fmla="*/ 6097805 h 6865731"/>
              <a:gd name="connsiteX37" fmla="*/ 4103393 w 6035905"/>
              <a:gd name="connsiteY37" fmla="*/ 6253538 h 6865731"/>
              <a:gd name="connsiteX38" fmla="*/ 3946703 w 6035905"/>
              <a:gd name="connsiteY38" fmla="*/ 5663977 h 6865731"/>
              <a:gd name="connsiteX39" fmla="*/ 6035902 w 6035905"/>
              <a:gd name="connsiteY39" fmla="*/ 1792895 h 6865731"/>
              <a:gd name="connsiteX40" fmla="*/ 2426598 w 6035905"/>
              <a:gd name="connsiteY40" fmla="*/ 1106704 h 6865731"/>
              <a:gd name="connsiteX41" fmla="*/ 2611328 w 6035905"/>
              <a:gd name="connsiteY41" fmla="*/ 1165449 h 6865731"/>
              <a:gd name="connsiteX42" fmla="*/ 2757287 w 6035905"/>
              <a:gd name="connsiteY42" fmla="*/ 1744721 h 6865731"/>
              <a:gd name="connsiteX43" fmla="*/ 880666 w 6035905"/>
              <a:gd name="connsiteY43" fmla="*/ 5264911 h 6865731"/>
              <a:gd name="connsiteX44" fmla="*/ 401086 w 6035905"/>
              <a:gd name="connsiteY44" fmla="*/ 5320611 h 6865731"/>
              <a:gd name="connsiteX45" fmla="*/ 255126 w 6035905"/>
              <a:gd name="connsiteY45" fmla="*/ 4730199 h 6865731"/>
              <a:gd name="connsiteX46" fmla="*/ 2131747 w 6035905"/>
              <a:gd name="connsiteY46" fmla="*/ 1221148 h 6865731"/>
              <a:gd name="connsiteX47" fmla="*/ 2426598 w 6035905"/>
              <a:gd name="connsiteY47" fmla="*/ 1106704 h 6865731"/>
              <a:gd name="connsiteX48" fmla="*/ 4475683 w 6035905"/>
              <a:gd name="connsiteY48" fmla="*/ 1105703 h 6865731"/>
              <a:gd name="connsiteX49" fmla="*/ 4699485 w 6035905"/>
              <a:gd name="connsiteY49" fmla="*/ 1166568 h 6865731"/>
              <a:gd name="connsiteX50" fmla="*/ 4855895 w 6035905"/>
              <a:gd name="connsiteY50" fmla="*/ 1745514 h 6865731"/>
              <a:gd name="connsiteX51" fmla="*/ 2530592 w 6035905"/>
              <a:gd name="connsiteY51" fmla="*/ 6076478 h 6865731"/>
              <a:gd name="connsiteX52" fmla="*/ 1988368 w 6035905"/>
              <a:gd name="connsiteY52" fmla="*/ 6221215 h 6865731"/>
              <a:gd name="connsiteX53" fmla="*/ 1842385 w 6035905"/>
              <a:gd name="connsiteY53" fmla="*/ 5642268 h 6865731"/>
              <a:gd name="connsiteX54" fmla="*/ 4157261 w 6035905"/>
              <a:gd name="connsiteY54" fmla="*/ 1311304 h 6865731"/>
              <a:gd name="connsiteX55" fmla="*/ 4475683 w 6035905"/>
              <a:gd name="connsiteY55" fmla="*/ 1105703 h 6865731"/>
              <a:gd name="connsiteX56" fmla="*/ 3926718 w 6035905"/>
              <a:gd name="connsiteY56" fmla="*/ 257293 h 6865731"/>
              <a:gd name="connsiteX57" fmla="*/ 4114197 w 6035905"/>
              <a:gd name="connsiteY57" fmla="*/ 310498 h 6865731"/>
              <a:gd name="connsiteX58" fmla="*/ 4260157 w 6035905"/>
              <a:gd name="connsiteY58" fmla="*/ 900274 h 6865731"/>
              <a:gd name="connsiteX59" fmla="*/ 2373109 w 6035905"/>
              <a:gd name="connsiteY59" fmla="*/ 4405546 h 6865731"/>
              <a:gd name="connsiteX60" fmla="*/ 1903954 w 6035905"/>
              <a:gd name="connsiteY60" fmla="*/ 4472313 h 6865731"/>
              <a:gd name="connsiteX61" fmla="*/ 1747569 w 6035905"/>
              <a:gd name="connsiteY61" fmla="*/ 3882537 h 6865731"/>
              <a:gd name="connsiteX62" fmla="*/ 3634616 w 6035905"/>
              <a:gd name="connsiteY62" fmla="*/ 377265 h 6865731"/>
              <a:gd name="connsiteX63" fmla="*/ 3926718 w 6035905"/>
              <a:gd name="connsiteY63" fmla="*/ 257293 h 6865731"/>
              <a:gd name="connsiteX64" fmla="*/ 5942011 w 6035905"/>
              <a:gd name="connsiteY64" fmla="*/ 1 h 6865731"/>
              <a:gd name="connsiteX65" fmla="*/ 6035905 w 6035905"/>
              <a:gd name="connsiteY65" fmla="*/ 1 h 6865731"/>
              <a:gd name="connsiteX66" fmla="*/ 6035905 w 6035905"/>
              <a:gd name="connsiteY66" fmla="*/ 1536266 h 6865731"/>
              <a:gd name="connsiteX67" fmla="*/ 5389081 w 6035905"/>
              <a:gd name="connsiteY67" fmla="*/ 2738559 h 6865731"/>
              <a:gd name="connsiteX68" fmla="*/ 4846584 w 6035905"/>
              <a:gd name="connsiteY68" fmla="*/ 2894413 h 6865731"/>
              <a:gd name="connsiteX69" fmla="*/ 4700527 w 6035905"/>
              <a:gd name="connsiteY69" fmla="*/ 2304399 h 6865731"/>
              <a:gd name="connsiteX70" fmla="*/ 5942011 w 6035905"/>
              <a:gd name="connsiteY70" fmla="*/ 1 h 6865731"/>
              <a:gd name="connsiteX71" fmla="*/ 2789661 w 6035905"/>
              <a:gd name="connsiteY71" fmla="*/ 1 h 6865731"/>
              <a:gd name="connsiteX72" fmla="*/ 3720961 w 6035905"/>
              <a:gd name="connsiteY72" fmla="*/ 1 h 6865731"/>
              <a:gd name="connsiteX73" fmla="*/ 3197759 w 6035905"/>
              <a:gd name="connsiteY73" fmla="*/ 977367 h 6865731"/>
              <a:gd name="connsiteX74" fmla="*/ 2643164 w 6035905"/>
              <a:gd name="connsiteY74" fmla="*/ 1132857 h 6865731"/>
              <a:gd name="connsiteX75" fmla="*/ 2496668 w 6035905"/>
              <a:gd name="connsiteY75" fmla="*/ 544216 h 6865731"/>
              <a:gd name="connsiteX76" fmla="*/ 2789661 w 6035905"/>
              <a:gd name="connsiteY76" fmla="*/ 1 h 6865731"/>
              <a:gd name="connsiteX77" fmla="*/ 1736674 w 6035905"/>
              <a:gd name="connsiteY77" fmla="*/ 1 h 6865731"/>
              <a:gd name="connsiteX78" fmla="*/ 2666317 w 6035905"/>
              <a:gd name="connsiteY78" fmla="*/ 1 h 6865731"/>
              <a:gd name="connsiteX79" fmla="*/ 754804 w 6035905"/>
              <a:gd name="connsiteY79" fmla="*/ 3560722 h 6865731"/>
              <a:gd name="connsiteX80" fmla="*/ 201196 w 6035905"/>
              <a:gd name="connsiteY80" fmla="*/ 3716503 h 6865731"/>
              <a:gd name="connsiteX81" fmla="*/ 54960 w 6035905"/>
              <a:gd name="connsiteY81" fmla="*/ 3126759 h 6865731"/>
              <a:gd name="connsiteX82" fmla="*/ 1736674 w 6035905"/>
              <a:gd name="connsiteY82" fmla="*/ 1 h 6865731"/>
              <a:gd name="connsiteX83" fmla="*/ 4876566 w 6035905"/>
              <a:gd name="connsiteY83" fmla="*/ 0 h 6865731"/>
              <a:gd name="connsiteX84" fmla="*/ 5846069 w 6035905"/>
              <a:gd name="connsiteY84" fmla="*/ 0 h 6865731"/>
              <a:gd name="connsiteX85" fmla="*/ 5272707 w 6035905"/>
              <a:gd name="connsiteY85" fmla="*/ 1056562 h 6865731"/>
              <a:gd name="connsiteX86" fmla="*/ 4761894 w 6035905"/>
              <a:gd name="connsiteY86" fmla="*/ 1123292 h 6865731"/>
              <a:gd name="connsiteX87" fmla="*/ 4605522 w 6035905"/>
              <a:gd name="connsiteY87" fmla="*/ 489355 h 6865731"/>
              <a:gd name="connsiteX88" fmla="*/ 4876566 w 6035905"/>
              <a:gd name="connsiteY88" fmla="*/ 0 h 68657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</a:cxnLst>
            <a:rect l="l" t="t" r="r" b="b"/>
            <a:pathLst>
              <a:path w="6035905" h="6865731">
                <a:moveTo>
                  <a:pt x="1743662" y="6312275"/>
                </a:moveTo>
                <a:cubicBezTo>
                  <a:pt x="1819403" y="6306866"/>
                  <a:pt x="1897162" y="6323549"/>
                  <a:pt x="1967585" y="6365255"/>
                </a:cubicBezTo>
                <a:cubicBezTo>
                  <a:pt x="2144947" y="6465350"/>
                  <a:pt x="2207545" y="6676662"/>
                  <a:pt x="2155380" y="6865731"/>
                </a:cubicBezTo>
                <a:cubicBezTo>
                  <a:pt x="2155380" y="6865731"/>
                  <a:pt x="2155380" y="6865731"/>
                  <a:pt x="1237274" y="6865731"/>
                </a:cubicBezTo>
                <a:cubicBezTo>
                  <a:pt x="1237274" y="6865731"/>
                  <a:pt x="1237274" y="6865731"/>
                  <a:pt x="1425068" y="6509837"/>
                </a:cubicBezTo>
                <a:cubicBezTo>
                  <a:pt x="1496795" y="6391669"/>
                  <a:pt x="1617426" y="6321290"/>
                  <a:pt x="1743662" y="6312275"/>
                </a:cubicBezTo>
                <a:close/>
                <a:moveTo>
                  <a:pt x="5028098" y="5922112"/>
                </a:moveTo>
                <a:cubicBezTo>
                  <a:pt x="5103997" y="5916698"/>
                  <a:pt x="5181918" y="5933396"/>
                  <a:pt x="5252487" y="5975143"/>
                </a:cubicBezTo>
                <a:cubicBezTo>
                  <a:pt x="5451127" y="6097599"/>
                  <a:pt x="5513855" y="6353643"/>
                  <a:pt x="5409308" y="6565158"/>
                </a:cubicBezTo>
                <a:cubicBezTo>
                  <a:pt x="5409308" y="6565158"/>
                  <a:pt x="5409308" y="6565158"/>
                  <a:pt x="5242032" y="6865731"/>
                </a:cubicBezTo>
                <a:cubicBezTo>
                  <a:pt x="5242032" y="6865731"/>
                  <a:pt x="5242032" y="6865731"/>
                  <a:pt x="4311561" y="6865731"/>
                </a:cubicBezTo>
                <a:cubicBezTo>
                  <a:pt x="4311561" y="6865731"/>
                  <a:pt x="4311561" y="6865731"/>
                  <a:pt x="4708841" y="6119863"/>
                </a:cubicBezTo>
                <a:cubicBezTo>
                  <a:pt x="4780717" y="6001582"/>
                  <a:pt x="4901600" y="5931135"/>
                  <a:pt x="5028098" y="5922112"/>
                </a:cubicBezTo>
                <a:close/>
                <a:moveTo>
                  <a:pt x="1727004" y="4477573"/>
                </a:moveTo>
                <a:cubicBezTo>
                  <a:pt x="1784142" y="4481691"/>
                  <a:pt x="1841098" y="4498894"/>
                  <a:pt x="1893927" y="4530174"/>
                </a:cubicBezTo>
                <a:cubicBezTo>
                  <a:pt x="2092200" y="4652513"/>
                  <a:pt x="2154813" y="4908312"/>
                  <a:pt x="2040023" y="5119624"/>
                </a:cubicBezTo>
                <a:cubicBezTo>
                  <a:pt x="2040023" y="5119624"/>
                  <a:pt x="2040023" y="5119624"/>
                  <a:pt x="1100835" y="6865731"/>
                </a:cubicBezTo>
                <a:cubicBezTo>
                  <a:pt x="1100835" y="6865731"/>
                  <a:pt x="1100835" y="6865731"/>
                  <a:pt x="172083" y="6865731"/>
                </a:cubicBezTo>
                <a:cubicBezTo>
                  <a:pt x="172083" y="6865731"/>
                  <a:pt x="172083" y="6865731"/>
                  <a:pt x="1351285" y="4685878"/>
                </a:cubicBezTo>
                <a:cubicBezTo>
                  <a:pt x="1423029" y="4560759"/>
                  <a:pt x="1543688" y="4487773"/>
                  <a:pt x="1669953" y="4477781"/>
                </a:cubicBezTo>
                <a:cubicBezTo>
                  <a:pt x="1688893" y="4476282"/>
                  <a:pt x="1707959" y="4476200"/>
                  <a:pt x="1727004" y="4477573"/>
                </a:cubicBezTo>
                <a:close/>
                <a:moveTo>
                  <a:pt x="6035901" y="3680707"/>
                </a:moveTo>
                <a:cubicBezTo>
                  <a:pt x="6035901" y="3680707"/>
                  <a:pt x="6035901" y="3680707"/>
                  <a:pt x="6035901" y="5406644"/>
                </a:cubicBezTo>
                <a:cubicBezTo>
                  <a:pt x="6035901" y="5406644"/>
                  <a:pt x="6035901" y="5406644"/>
                  <a:pt x="5816686" y="5807506"/>
                </a:cubicBezTo>
                <a:cubicBezTo>
                  <a:pt x="5712298" y="6007938"/>
                  <a:pt x="5461766" y="6074748"/>
                  <a:pt x="5273867" y="5963397"/>
                </a:cubicBezTo>
                <a:cubicBezTo>
                  <a:pt x="5085969" y="5840912"/>
                  <a:pt x="5012897" y="5584805"/>
                  <a:pt x="5127724" y="5373238"/>
                </a:cubicBezTo>
                <a:cubicBezTo>
                  <a:pt x="5127724" y="5373238"/>
                  <a:pt x="5127724" y="5373238"/>
                  <a:pt x="6035901" y="3680707"/>
                </a:cubicBezTo>
                <a:close/>
                <a:moveTo>
                  <a:pt x="4636516" y="2892909"/>
                </a:moveTo>
                <a:cubicBezTo>
                  <a:pt x="4704915" y="2895713"/>
                  <a:pt x="4773497" y="2917105"/>
                  <a:pt x="4836200" y="2958846"/>
                </a:cubicBezTo>
                <a:cubicBezTo>
                  <a:pt x="5045211" y="3081284"/>
                  <a:pt x="5118365" y="3359552"/>
                  <a:pt x="4992958" y="3582166"/>
                </a:cubicBezTo>
                <a:cubicBezTo>
                  <a:pt x="4992958" y="3582166"/>
                  <a:pt x="4992958" y="3582166"/>
                  <a:pt x="3216362" y="6865731"/>
                </a:cubicBezTo>
                <a:cubicBezTo>
                  <a:pt x="3216362" y="6865731"/>
                  <a:pt x="3216362" y="6865731"/>
                  <a:pt x="2244459" y="6865731"/>
                </a:cubicBezTo>
                <a:cubicBezTo>
                  <a:pt x="2244459" y="6865731"/>
                  <a:pt x="2244459" y="6865731"/>
                  <a:pt x="4324122" y="3025630"/>
                </a:cubicBezTo>
                <a:cubicBezTo>
                  <a:pt x="4409033" y="2935193"/>
                  <a:pt x="4522519" y="2888235"/>
                  <a:pt x="4636516" y="2892909"/>
                </a:cubicBezTo>
                <a:close/>
                <a:moveTo>
                  <a:pt x="6035902" y="1792895"/>
                </a:moveTo>
                <a:cubicBezTo>
                  <a:pt x="6035902" y="1792895"/>
                  <a:pt x="6035902" y="1792895"/>
                  <a:pt x="6035902" y="3517083"/>
                </a:cubicBezTo>
                <a:cubicBezTo>
                  <a:pt x="6035902" y="3517083"/>
                  <a:pt x="6035902" y="3517083"/>
                  <a:pt x="4646585" y="6097805"/>
                </a:cubicBezTo>
                <a:cubicBezTo>
                  <a:pt x="4531679" y="6298033"/>
                  <a:pt x="4291421" y="6364776"/>
                  <a:pt x="4103393" y="6253538"/>
                </a:cubicBezTo>
                <a:cubicBezTo>
                  <a:pt x="3904919" y="6131176"/>
                  <a:pt x="3842243" y="5875329"/>
                  <a:pt x="3946703" y="5663977"/>
                </a:cubicBezTo>
                <a:cubicBezTo>
                  <a:pt x="3946703" y="5663977"/>
                  <a:pt x="3946703" y="5663977"/>
                  <a:pt x="6035902" y="1792895"/>
                </a:cubicBezTo>
                <a:close/>
                <a:moveTo>
                  <a:pt x="2426598" y="1106704"/>
                </a:moveTo>
                <a:cubicBezTo>
                  <a:pt x="2489641" y="1109054"/>
                  <a:pt x="2552684" y="1127852"/>
                  <a:pt x="2611328" y="1165449"/>
                </a:cubicBezTo>
                <a:cubicBezTo>
                  <a:pt x="2809416" y="1276848"/>
                  <a:pt x="2871970" y="1544204"/>
                  <a:pt x="2757287" y="1744721"/>
                </a:cubicBezTo>
                <a:cubicBezTo>
                  <a:pt x="2757287" y="1744721"/>
                  <a:pt x="2757287" y="1744721"/>
                  <a:pt x="880666" y="5264911"/>
                </a:cubicBezTo>
                <a:cubicBezTo>
                  <a:pt x="755559" y="5387450"/>
                  <a:pt x="557471" y="5420869"/>
                  <a:pt x="401086" y="5320611"/>
                </a:cubicBezTo>
                <a:cubicBezTo>
                  <a:pt x="213422" y="5198072"/>
                  <a:pt x="140443" y="4941856"/>
                  <a:pt x="255126" y="4730199"/>
                </a:cubicBezTo>
                <a:cubicBezTo>
                  <a:pt x="255126" y="4730199"/>
                  <a:pt x="255126" y="4730199"/>
                  <a:pt x="2131747" y="1221148"/>
                </a:cubicBezTo>
                <a:cubicBezTo>
                  <a:pt x="2216456" y="1144562"/>
                  <a:pt x="2321527" y="1102788"/>
                  <a:pt x="2426598" y="1106704"/>
                </a:cubicBezTo>
                <a:close/>
                <a:moveTo>
                  <a:pt x="4475683" y="1105703"/>
                </a:moveTo>
                <a:cubicBezTo>
                  <a:pt x="4551384" y="1101332"/>
                  <a:pt x="4629100" y="1120642"/>
                  <a:pt x="4699485" y="1166568"/>
                </a:cubicBezTo>
                <a:cubicBezTo>
                  <a:pt x="4897605" y="1277904"/>
                  <a:pt x="4960169" y="1545110"/>
                  <a:pt x="4855895" y="1745514"/>
                </a:cubicBezTo>
                <a:cubicBezTo>
                  <a:pt x="4855895" y="1745514"/>
                  <a:pt x="4855895" y="1745514"/>
                  <a:pt x="2530592" y="6076478"/>
                </a:cubicBezTo>
                <a:cubicBezTo>
                  <a:pt x="2415891" y="6276883"/>
                  <a:pt x="2176061" y="6343684"/>
                  <a:pt x="1988368" y="6221215"/>
                </a:cubicBezTo>
                <a:cubicBezTo>
                  <a:pt x="1790248" y="6109879"/>
                  <a:pt x="1727684" y="5842673"/>
                  <a:pt x="1842385" y="5642268"/>
                </a:cubicBezTo>
                <a:cubicBezTo>
                  <a:pt x="1842385" y="5642268"/>
                  <a:pt x="1842385" y="5642268"/>
                  <a:pt x="4157261" y="1311304"/>
                </a:cubicBezTo>
                <a:cubicBezTo>
                  <a:pt x="4228950" y="1186052"/>
                  <a:pt x="4349516" y="1112987"/>
                  <a:pt x="4475683" y="1105703"/>
                </a:cubicBezTo>
                <a:close/>
                <a:moveTo>
                  <a:pt x="3926718" y="257293"/>
                </a:moveTo>
                <a:cubicBezTo>
                  <a:pt x="3991044" y="259380"/>
                  <a:pt x="4055553" y="277115"/>
                  <a:pt x="4114197" y="310498"/>
                </a:cubicBezTo>
                <a:cubicBezTo>
                  <a:pt x="4301859" y="432904"/>
                  <a:pt x="4374839" y="688845"/>
                  <a:pt x="4260157" y="900274"/>
                </a:cubicBezTo>
                <a:cubicBezTo>
                  <a:pt x="4260157" y="900274"/>
                  <a:pt x="4260157" y="900274"/>
                  <a:pt x="2373109" y="4405546"/>
                </a:cubicBezTo>
                <a:cubicBezTo>
                  <a:pt x="2248001" y="4539081"/>
                  <a:pt x="2060339" y="4561336"/>
                  <a:pt x="1903954" y="4472313"/>
                </a:cubicBezTo>
                <a:cubicBezTo>
                  <a:pt x="1705867" y="4349907"/>
                  <a:pt x="1643312" y="4082839"/>
                  <a:pt x="1747569" y="3882537"/>
                </a:cubicBezTo>
                <a:cubicBezTo>
                  <a:pt x="1747569" y="3882537"/>
                  <a:pt x="1747569" y="3882537"/>
                  <a:pt x="3634616" y="377265"/>
                </a:cubicBezTo>
                <a:cubicBezTo>
                  <a:pt x="3712809" y="293806"/>
                  <a:pt x="3819509" y="253816"/>
                  <a:pt x="3926718" y="257293"/>
                </a:cubicBezTo>
                <a:close/>
                <a:moveTo>
                  <a:pt x="5942011" y="1"/>
                </a:moveTo>
                <a:cubicBezTo>
                  <a:pt x="5942011" y="1"/>
                  <a:pt x="5942011" y="1"/>
                  <a:pt x="6035905" y="1"/>
                </a:cubicBezTo>
                <a:cubicBezTo>
                  <a:pt x="6035905" y="1"/>
                  <a:pt x="6035905" y="1"/>
                  <a:pt x="6035905" y="1536266"/>
                </a:cubicBezTo>
                <a:cubicBezTo>
                  <a:pt x="6035905" y="1536266"/>
                  <a:pt x="6035905" y="1536266"/>
                  <a:pt x="5389081" y="2738559"/>
                </a:cubicBezTo>
                <a:cubicBezTo>
                  <a:pt x="5274322" y="2938942"/>
                  <a:pt x="5034372" y="3005735"/>
                  <a:pt x="4846584" y="2894413"/>
                </a:cubicBezTo>
                <a:cubicBezTo>
                  <a:pt x="4648364" y="2771956"/>
                  <a:pt x="4585768" y="2515912"/>
                  <a:pt x="4700527" y="2304399"/>
                </a:cubicBezTo>
                <a:cubicBezTo>
                  <a:pt x="4700527" y="2304399"/>
                  <a:pt x="4700527" y="2304399"/>
                  <a:pt x="5942011" y="1"/>
                </a:cubicBezTo>
                <a:close/>
                <a:moveTo>
                  <a:pt x="2789661" y="1"/>
                </a:moveTo>
                <a:cubicBezTo>
                  <a:pt x="2789661" y="1"/>
                  <a:pt x="2789661" y="1"/>
                  <a:pt x="3720961" y="1"/>
                </a:cubicBezTo>
                <a:cubicBezTo>
                  <a:pt x="3720961" y="1"/>
                  <a:pt x="3720961" y="1"/>
                  <a:pt x="3197759" y="977367"/>
                </a:cubicBezTo>
                <a:cubicBezTo>
                  <a:pt x="3082654" y="1177283"/>
                  <a:pt x="2841981" y="1255027"/>
                  <a:pt x="2643164" y="1132857"/>
                </a:cubicBezTo>
                <a:cubicBezTo>
                  <a:pt x="2454811" y="1010686"/>
                  <a:pt x="2381563" y="755238"/>
                  <a:pt x="2496668" y="544216"/>
                </a:cubicBezTo>
                <a:cubicBezTo>
                  <a:pt x="2496668" y="544216"/>
                  <a:pt x="2496668" y="544216"/>
                  <a:pt x="2789661" y="1"/>
                </a:cubicBezTo>
                <a:close/>
                <a:moveTo>
                  <a:pt x="1736674" y="1"/>
                </a:moveTo>
                <a:cubicBezTo>
                  <a:pt x="1736674" y="1"/>
                  <a:pt x="1736674" y="1"/>
                  <a:pt x="2666317" y="1"/>
                </a:cubicBezTo>
                <a:cubicBezTo>
                  <a:pt x="2666317" y="1"/>
                  <a:pt x="2666317" y="1"/>
                  <a:pt x="754804" y="3560722"/>
                </a:cubicBezTo>
                <a:cubicBezTo>
                  <a:pt x="639905" y="3761012"/>
                  <a:pt x="399659" y="3838903"/>
                  <a:pt x="201196" y="3716503"/>
                </a:cubicBezTo>
                <a:cubicBezTo>
                  <a:pt x="13179" y="3594104"/>
                  <a:pt x="-59939" y="3338177"/>
                  <a:pt x="54960" y="3126759"/>
                </a:cubicBezTo>
                <a:cubicBezTo>
                  <a:pt x="54960" y="3126759"/>
                  <a:pt x="54960" y="3126759"/>
                  <a:pt x="1736674" y="1"/>
                </a:cubicBezTo>
                <a:close/>
                <a:moveTo>
                  <a:pt x="4876566" y="0"/>
                </a:moveTo>
                <a:cubicBezTo>
                  <a:pt x="4876566" y="0"/>
                  <a:pt x="4876566" y="0"/>
                  <a:pt x="5846069" y="0"/>
                </a:cubicBezTo>
                <a:cubicBezTo>
                  <a:pt x="5846069" y="0"/>
                  <a:pt x="5846069" y="0"/>
                  <a:pt x="5272707" y="1056562"/>
                </a:cubicBezTo>
                <a:cubicBezTo>
                  <a:pt x="5137185" y="1190022"/>
                  <a:pt x="4928690" y="1223387"/>
                  <a:pt x="4761894" y="1123292"/>
                </a:cubicBezTo>
                <a:cubicBezTo>
                  <a:pt x="4553399" y="989831"/>
                  <a:pt x="4490850" y="711789"/>
                  <a:pt x="4605522" y="489355"/>
                </a:cubicBezTo>
                <a:cubicBezTo>
                  <a:pt x="4605522" y="489355"/>
                  <a:pt x="4605522" y="489355"/>
                  <a:pt x="4876566" y="0"/>
                </a:cubicBezTo>
                <a:close/>
              </a:path>
            </a:pathLst>
          </a:custGeom>
          <a:blipFill>
            <a:blip r:embed="rId4"/>
            <a:stretch>
              <a:fillRect/>
            </a:stretch>
          </a:blipFill>
        </p:spPr>
      </p:pic>
      <p:sp>
        <p:nvSpPr>
          <p:cNvPr id="114691" name="Rectangle 15"/>
          <p:cNvSpPr>
            <a:spLocks noChangeArrowheads="1"/>
          </p:cNvSpPr>
          <p:nvPr/>
        </p:nvSpPr>
        <p:spPr bwMode="auto">
          <a:xfrm>
            <a:off x="684213" y="3598074"/>
            <a:ext cx="8064500" cy="31070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79101" tIns="39549" rIns="79101" bIns="39549">
            <a:spAutoFit/>
          </a:bodyPr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 defTabSz="862493">
              <a:spcBef>
                <a:spcPct val="0"/>
              </a:spcBef>
              <a:buNone/>
            </a:pPr>
            <a:endParaRPr lang="ru-RU" altLang="ru-RU" sz="1500" b="1">
              <a:solidFill>
                <a:srgbClr val="FFFFFF"/>
              </a:solidFill>
            </a:endParaRPr>
          </a:p>
        </p:txBody>
      </p:sp>
      <p:sp>
        <p:nvSpPr>
          <p:cNvPr id="114692" name="Rectangle 16"/>
          <p:cNvSpPr>
            <a:spLocks noChangeArrowheads="1"/>
          </p:cNvSpPr>
          <p:nvPr/>
        </p:nvSpPr>
        <p:spPr bwMode="auto">
          <a:xfrm>
            <a:off x="973139" y="4082658"/>
            <a:ext cx="7848600" cy="31070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79101" tIns="39549" rIns="79101" bIns="39549">
            <a:spAutoFit/>
          </a:bodyPr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 defTabSz="862493">
              <a:spcBef>
                <a:spcPct val="0"/>
              </a:spcBef>
              <a:buNone/>
            </a:pPr>
            <a:endParaRPr lang="ru-RU" altLang="ru-RU" sz="1500" b="1">
              <a:solidFill>
                <a:srgbClr val="FFFFFF"/>
              </a:solidFill>
            </a:endParaRPr>
          </a:p>
        </p:txBody>
      </p:sp>
      <p:sp>
        <p:nvSpPr>
          <p:cNvPr id="114693" name="Rectangle 17"/>
          <p:cNvSpPr>
            <a:spLocks noChangeArrowheads="1"/>
          </p:cNvSpPr>
          <p:nvPr/>
        </p:nvSpPr>
        <p:spPr bwMode="auto">
          <a:xfrm>
            <a:off x="698500" y="4568433"/>
            <a:ext cx="7761288" cy="31070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79101" tIns="39549" rIns="79101" bIns="39549">
            <a:spAutoFit/>
          </a:bodyPr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 defTabSz="862493">
              <a:spcBef>
                <a:spcPct val="0"/>
              </a:spcBef>
              <a:buNone/>
            </a:pPr>
            <a:endParaRPr lang="ru-RU" altLang="ru-RU" sz="1500" b="1">
              <a:solidFill>
                <a:srgbClr val="FFFFFF"/>
              </a:solidFill>
            </a:endParaRPr>
          </a:p>
        </p:txBody>
      </p:sp>
      <p:sp>
        <p:nvSpPr>
          <p:cNvPr id="114695" name="Rectangle 4"/>
          <p:cNvSpPr>
            <a:spLocks noChangeArrowheads="1"/>
          </p:cNvSpPr>
          <p:nvPr/>
        </p:nvSpPr>
        <p:spPr bwMode="auto">
          <a:xfrm>
            <a:off x="1331926" y="96537"/>
            <a:ext cx="6911975" cy="394867"/>
          </a:xfrm>
          <a:prstGeom prst="rect">
            <a:avLst/>
          </a:prstGeom>
          <a:solidFill>
            <a:schemeClr val="bg1">
              <a:alpha val="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86249" tIns="43124" rIns="86249" bIns="43124">
            <a:spAutoFit/>
          </a:bodyPr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 defTabSz="862493">
              <a:spcBef>
                <a:spcPct val="0"/>
              </a:spcBef>
              <a:buNone/>
            </a:pPr>
            <a:endParaRPr lang="ru-RU" altLang="ru-RU" sz="2000" i="1" dirty="0">
              <a:solidFill>
                <a:srgbClr val="FFFFFF"/>
              </a:solidFill>
              <a:cs typeface="Times New Roman" pitchFamily="18" charset="0"/>
            </a:endParaRPr>
          </a:p>
        </p:txBody>
      </p:sp>
      <p:sp>
        <p:nvSpPr>
          <p:cNvPr id="114707" name="Rectangle 13"/>
          <p:cNvSpPr>
            <a:spLocks noChangeArrowheads="1"/>
          </p:cNvSpPr>
          <p:nvPr/>
        </p:nvSpPr>
        <p:spPr bwMode="auto">
          <a:xfrm>
            <a:off x="284164" y="4216067"/>
            <a:ext cx="8715375" cy="3025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86249" tIns="43124" rIns="86249" bIns="43124" anchor="ctr">
            <a:spAutoFit/>
          </a:bodyPr>
          <a:lstStyle>
            <a:lvl1pPr indent="361950">
              <a:spcBef>
                <a:spcPct val="20000"/>
              </a:spcBef>
              <a:buFont typeface="Arial" charset="0"/>
              <a:buChar char="•"/>
              <a:tabLst>
                <a:tab pos="447675" algn="l"/>
              </a:tabLst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tabLst>
                <a:tab pos="447675" algn="l"/>
              </a:tabLst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tabLst>
                <a:tab pos="447675" algn="l"/>
              </a:tabLst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tabLst>
                <a:tab pos="447675" algn="l"/>
              </a:tabLst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tabLst>
                <a:tab pos="447675" algn="l"/>
              </a:tabLst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tabLst>
                <a:tab pos="447675" algn="l"/>
              </a:tabLst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tabLst>
                <a:tab pos="447675" algn="l"/>
              </a:tabLst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tabLst>
                <a:tab pos="447675" algn="l"/>
              </a:tabLst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tabLst>
                <a:tab pos="447675" algn="l"/>
              </a:tabLst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just" defTabSz="862493">
              <a:spcBef>
                <a:spcPct val="0"/>
              </a:spcBef>
              <a:buNone/>
            </a:pPr>
            <a:r>
              <a:rPr lang="ru-RU" altLang="ru-RU" sz="1400">
                <a:solidFill>
                  <a:srgbClr val="000000"/>
                </a:solidFill>
              </a:rPr>
              <a:t>    </a:t>
            </a:r>
          </a:p>
        </p:txBody>
      </p:sp>
      <p:sp>
        <p:nvSpPr>
          <p:cNvPr id="24" name="Freeform 39"/>
          <p:cNvSpPr>
            <a:spLocks noEditPoints="1"/>
          </p:cNvSpPr>
          <p:nvPr/>
        </p:nvSpPr>
        <p:spPr bwMode="auto">
          <a:xfrm>
            <a:off x="1979601" y="123478"/>
            <a:ext cx="5400711" cy="814621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324" tIns="45662" rIns="91324" bIns="45662" numCol="1" anchor="t" anchorCtr="0" compatLnSpc="1">
            <a:prstTxWarp prst="textNoShape">
              <a:avLst/>
            </a:prstTxWarp>
          </a:bodyPr>
          <a:lstStyle/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endParaRPr lang="ru-RU" altLang="ru-RU" dirty="0">
              <a:solidFill>
                <a:srgbClr val="FFFF00"/>
              </a:solidFill>
              <a:effectLst>
                <a:glow rad="127000">
                  <a:prstClr val="black"/>
                </a:glow>
              </a:effectLst>
              <a:cs typeface="Raleway" panose="020B0604020202020204" charset="0"/>
            </a:endParaRPr>
          </a:p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900" b="1" dirty="0" smtClean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cs typeface="Raleway" panose="020B0604020202020204" charset="0"/>
              </a:rPr>
              <a:t>ПЯТЬ СОВЕТОВ ФИНАНСОВОЙ ГРАМОТНОСТИ</a:t>
            </a:r>
            <a:endParaRPr kumimoji="0" lang="en-US" sz="1900" b="1" i="0" u="none" strike="noStrike" kern="0" cap="none" spc="0" normalizeH="0" baseline="0" noProof="0" dirty="0">
              <a:ln>
                <a:noFill/>
              </a:ln>
              <a:solidFill>
                <a:srgbClr val="5B9BD5">
                  <a:lumMod val="75000"/>
                </a:srgbClr>
              </a:solidFill>
              <a:effectLst/>
              <a:uLnTx/>
              <a:uFillTx/>
            </a:endParaRPr>
          </a:p>
        </p:txBody>
      </p:sp>
      <p:pic>
        <p:nvPicPr>
          <p:cNvPr id="11" name="Рисунок 10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39552" y="1566825"/>
            <a:ext cx="2402731" cy="1872208"/>
          </a:xfrm>
          <a:prstGeom prst="rect">
            <a:avLst/>
          </a:prstGeom>
        </p:spPr>
      </p:pic>
      <p:sp>
        <p:nvSpPr>
          <p:cNvPr id="33" name="Прямоугольник 2"/>
          <p:cNvSpPr>
            <a:spLocks noChangeArrowheads="1"/>
          </p:cNvSpPr>
          <p:nvPr/>
        </p:nvSpPr>
        <p:spPr bwMode="auto">
          <a:xfrm>
            <a:off x="179512" y="1779661"/>
            <a:ext cx="4320480" cy="3318744"/>
          </a:xfrm>
          <a:prstGeom prst="rect">
            <a:avLst/>
          </a:prstGeom>
          <a:gradFill flip="none" rotWithShape="1">
            <a:gsLst>
              <a:gs pos="90000">
                <a:schemeClr val="bg1"/>
              </a:gs>
              <a:gs pos="2000">
                <a:srgbClr val="FFCC66"/>
              </a:gs>
              <a:gs pos="56000">
                <a:srgbClr val="FFFFCC"/>
              </a:gs>
              <a:gs pos="28000">
                <a:schemeClr val="accent6">
                  <a:lumMod val="60000"/>
                  <a:lumOff val="40000"/>
                </a:schemeClr>
              </a:gs>
            </a:gsLst>
            <a:lin ang="2700000" scaled="1"/>
            <a:tileRect/>
          </a:gradFill>
          <a:ln>
            <a:solidFill>
              <a:schemeClr val="bg1"/>
            </a:solidFill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lIns="86249" tIns="43124" rIns="86249" bIns="43124">
            <a:spAutoFit/>
          </a:bodyPr>
          <a:lstStyle>
            <a:lvl1pPr eaLnBrk="0" hangingPunct="0">
              <a:spcBef>
                <a:spcPct val="20000"/>
              </a:spcBef>
              <a:buFont typeface="Arial" pitchFamily="34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lvl="0" eaLnBrk="1" hangingPunct="1">
              <a:spcBef>
                <a:spcPts val="0"/>
              </a:spcBef>
              <a:buNone/>
            </a:pPr>
            <a:r>
              <a:rPr lang="ru-RU" altLang="ru-RU" sz="1200" b="1" dirty="0">
                <a:solidFill>
                  <a:srgbClr val="000000"/>
                </a:solidFill>
                <a:effectLst>
                  <a:glow rad="127000">
                    <a:prstClr val="white"/>
                  </a:glow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1. ПЛАНИРУЙ СВОИ ДОХОДЫ И РАСХОДЫ</a:t>
            </a:r>
          </a:p>
          <a:p>
            <a:pPr lvl="0" eaLnBrk="1" hangingPunct="1">
              <a:spcBef>
                <a:spcPts val="0"/>
              </a:spcBef>
              <a:buNone/>
            </a:pPr>
            <a:r>
              <a:rPr lang="ru-RU" sz="1200" b="1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Составь личный финансовый план. Это важно, что бы упорядочить свои цели, оптимизировать доходы и расходы во времени.</a:t>
            </a:r>
          </a:p>
          <a:p>
            <a:pPr lvl="0" eaLnBrk="1" hangingPunct="1">
              <a:spcBef>
                <a:spcPts val="0"/>
              </a:spcBef>
              <a:buNone/>
            </a:pPr>
            <a:r>
              <a:rPr lang="ru-RU" altLang="ru-RU" sz="1200" b="1" dirty="0">
                <a:solidFill>
                  <a:srgbClr val="000000"/>
                </a:solidFill>
                <a:effectLst>
                  <a:glow rad="127000">
                    <a:prstClr val="white"/>
                  </a:glow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2. СТАРАЙСЯ ИЗБЕГАТЬ ДОЛГОВ</a:t>
            </a:r>
          </a:p>
          <a:p>
            <a:pPr lvl="0" eaLnBrk="1" hangingPunct="1">
              <a:spcBef>
                <a:spcPts val="0"/>
              </a:spcBef>
              <a:buNone/>
            </a:pPr>
            <a:r>
              <a:rPr lang="ru-RU" altLang="ru-RU" sz="1200" b="1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Перед тем как воспользоваться заёмными средствами, задай себе несколько важных вопросов:</a:t>
            </a:r>
          </a:p>
          <a:p>
            <a:pPr lvl="0" eaLnBrk="1" hangingPunct="1">
              <a:spcBef>
                <a:spcPts val="0"/>
              </a:spcBef>
              <a:buNone/>
            </a:pPr>
            <a:r>
              <a:rPr lang="ru-RU" altLang="ru-RU" sz="1200" b="1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действительно ли мне так нужна эта вещь в кредит, во сколько мне обойдётся этот кредит/</a:t>
            </a:r>
            <a:r>
              <a:rPr lang="ru-RU" altLang="ru-RU" sz="1200" b="1" kern="0" dirty="0" err="1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займ</a:t>
            </a:r>
            <a:r>
              <a:rPr lang="ru-RU" altLang="ru-RU" sz="1200" b="1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могу ли я себе это позволить?</a:t>
            </a:r>
          </a:p>
          <a:p>
            <a:pPr lvl="0" eaLnBrk="1" hangingPunct="1">
              <a:spcBef>
                <a:spcPts val="0"/>
              </a:spcBef>
              <a:buNone/>
            </a:pPr>
            <a:r>
              <a:rPr lang="ru-RU" sz="1200" b="1" dirty="0">
                <a:solidFill>
                  <a:srgbClr val="000000"/>
                </a:solidFill>
                <a:effectLst>
                  <a:glow rad="127000">
                    <a:prstClr val="white"/>
                  </a:glow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3. СБЕРЕГАЙ</a:t>
            </a:r>
          </a:p>
          <a:p>
            <a:pPr lvl="0" eaLnBrk="1" hangingPunct="1">
              <a:spcBef>
                <a:spcPts val="0"/>
              </a:spcBef>
              <a:buNone/>
            </a:pPr>
            <a:r>
              <a:rPr lang="ru-RU" sz="1200" b="1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У каждого человека в жизни могут возникнуть непредвиденные обстоятельства -от простых житейских сложностей (сломалась машина) и до более серьёзных ситуаций (человек может лишиться работы, потерять работоспособность). Что бы быть готовым к преодолению жизненных трудностей, нужно подушка </a:t>
            </a:r>
            <a:r>
              <a:rPr lang="ru-RU" sz="1200" b="1" kern="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безопасности</a:t>
            </a:r>
            <a:endParaRPr lang="ru-RU" sz="1200" b="1" kern="0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4" name="Прямоугольник 2"/>
          <p:cNvSpPr>
            <a:spLocks noChangeArrowheads="1"/>
          </p:cNvSpPr>
          <p:nvPr/>
        </p:nvSpPr>
        <p:spPr bwMode="auto">
          <a:xfrm>
            <a:off x="4716464" y="1779661"/>
            <a:ext cx="4320032" cy="3318744"/>
          </a:xfrm>
          <a:prstGeom prst="rect">
            <a:avLst/>
          </a:prstGeom>
          <a:gradFill flip="none" rotWithShape="1">
            <a:gsLst>
              <a:gs pos="90000">
                <a:schemeClr val="bg1"/>
              </a:gs>
              <a:gs pos="2000">
                <a:srgbClr val="FFCC66"/>
              </a:gs>
              <a:gs pos="56000">
                <a:srgbClr val="FFFFCC"/>
              </a:gs>
              <a:gs pos="28000">
                <a:schemeClr val="accent6">
                  <a:lumMod val="60000"/>
                  <a:lumOff val="40000"/>
                </a:schemeClr>
              </a:gs>
            </a:gsLst>
            <a:lin ang="2700000" scaled="1"/>
            <a:tileRect/>
          </a:gradFill>
          <a:ln>
            <a:solidFill>
              <a:schemeClr val="bg1"/>
            </a:solidFill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lIns="86249" tIns="43124" rIns="86249" bIns="43124">
            <a:spAutoFit/>
          </a:bodyPr>
          <a:lstStyle>
            <a:lvl1pPr eaLnBrk="0" hangingPunct="0">
              <a:spcBef>
                <a:spcPct val="20000"/>
              </a:spcBef>
              <a:buFont typeface="Arial" pitchFamily="34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lvl="0" eaLnBrk="1" hangingPunct="1">
              <a:spcBef>
                <a:spcPts val="0"/>
              </a:spcBef>
              <a:buNone/>
            </a:pPr>
            <a:r>
              <a:rPr lang="ru-RU" sz="1200" b="1" dirty="0">
                <a:solidFill>
                  <a:srgbClr val="000000"/>
                </a:solidFill>
                <a:effectLst>
                  <a:glow rad="127000">
                    <a:prstClr val="white"/>
                  </a:glow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4. СРАВНИВАЙ </a:t>
            </a:r>
          </a:p>
          <a:p>
            <a:pPr lvl="0" eaLnBrk="1" hangingPunct="1">
              <a:spcBef>
                <a:spcPts val="0"/>
              </a:spcBef>
              <a:buNone/>
            </a:pPr>
            <a:r>
              <a:rPr lang="ru-RU" sz="1200" b="1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При выборе финансовой услуги сравни предложения различных финансовых учреждений, изучи условия нескольких аналогичных финансовых институтов, выбери наиболее оптимальный, соответствующий твоим ожиданиям вариант.</a:t>
            </a:r>
          </a:p>
          <a:p>
            <a:pPr lvl="0" eaLnBrk="1" hangingPunct="1">
              <a:spcBef>
                <a:spcPts val="0"/>
              </a:spcBef>
              <a:buNone/>
            </a:pPr>
            <a:r>
              <a:rPr lang="ru-RU" altLang="ru-RU" sz="1200" b="1" dirty="0">
                <a:solidFill>
                  <a:srgbClr val="000000"/>
                </a:solidFill>
                <a:effectLst>
                  <a:glow rad="127000">
                    <a:prstClr val="white"/>
                  </a:glow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5. ОЦЕНИВАЙ РИСКИ</a:t>
            </a:r>
          </a:p>
          <a:p>
            <a:pPr lvl="0" eaLnBrk="1" hangingPunct="1">
              <a:spcBef>
                <a:spcPts val="0"/>
              </a:spcBef>
              <a:buNone/>
            </a:pPr>
            <a:r>
              <a:rPr lang="ru-RU" sz="1200" b="1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При принятии финансового решения следует всегда помнить о личностной ответственности. По отношению ко всем финансовым инструментам: чем выше доходность, тем выше риск</a:t>
            </a:r>
            <a:r>
              <a:rPr lang="ru-RU" sz="1200" b="1" kern="0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  <a:p>
            <a:pPr lvl="0" eaLnBrk="1" hangingPunct="1">
              <a:spcBef>
                <a:spcPts val="0"/>
              </a:spcBef>
              <a:buNone/>
            </a:pPr>
            <a:endParaRPr lang="ru-RU" sz="1200" b="1" kern="0" dirty="0">
              <a:solidFill>
                <a:prstClr val="black"/>
              </a:solidFill>
              <a:effectLst>
                <a:glow rad="127000">
                  <a:prstClr val="white"/>
                </a:glow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alibri"/>
              <a:cs typeface="Times New Roman" pitchFamily="18" charset="0"/>
            </a:endParaRPr>
          </a:p>
          <a:p>
            <a:pPr lvl="0" eaLnBrk="1" hangingPunct="1">
              <a:spcBef>
                <a:spcPts val="0"/>
              </a:spcBef>
              <a:buNone/>
            </a:pPr>
            <a:endParaRPr lang="ru-RU" sz="1200" b="1" kern="0" dirty="0" smtClean="0">
              <a:solidFill>
                <a:prstClr val="black"/>
              </a:solidFill>
              <a:effectLst>
                <a:glow rad="127000">
                  <a:prstClr val="white"/>
                </a:glow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alibri"/>
              <a:cs typeface="Times New Roman" pitchFamily="18" charset="0"/>
            </a:endParaRPr>
          </a:p>
          <a:p>
            <a:pPr lvl="0" eaLnBrk="1" hangingPunct="1">
              <a:spcBef>
                <a:spcPts val="0"/>
              </a:spcBef>
              <a:buNone/>
            </a:pPr>
            <a:endParaRPr lang="ru-RU" sz="1200" b="1" kern="0" dirty="0">
              <a:solidFill>
                <a:prstClr val="black"/>
              </a:solidFill>
              <a:effectLst>
                <a:glow rad="127000">
                  <a:prstClr val="white"/>
                </a:glow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alibri"/>
              <a:cs typeface="Times New Roman" pitchFamily="18" charset="0"/>
            </a:endParaRPr>
          </a:p>
          <a:p>
            <a:pPr lvl="0" eaLnBrk="1" hangingPunct="1">
              <a:spcBef>
                <a:spcPts val="0"/>
              </a:spcBef>
              <a:buNone/>
            </a:pPr>
            <a:endParaRPr lang="ru-RU" sz="1200" b="1" kern="0" dirty="0" smtClean="0">
              <a:solidFill>
                <a:prstClr val="black"/>
              </a:solidFill>
              <a:effectLst>
                <a:glow rad="127000">
                  <a:prstClr val="white"/>
                </a:glow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alibri"/>
              <a:cs typeface="Times New Roman" pitchFamily="18" charset="0"/>
            </a:endParaRPr>
          </a:p>
          <a:p>
            <a:pPr lvl="0" eaLnBrk="1" hangingPunct="1">
              <a:spcBef>
                <a:spcPts val="0"/>
              </a:spcBef>
              <a:buNone/>
            </a:pPr>
            <a:endParaRPr lang="ru-RU" sz="1200" b="1" kern="0" dirty="0">
              <a:solidFill>
                <a:prstClr val="black"/>
              </a:solidFill>
              <a:effectLst>
                <a:glow rad="127000">
                  <a:prstClr val="white"/>
                </a:glow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alibri"/>
              <a:cs typeface="Times New Roman" pitchFamily="18" charset="0"/>
            </a:endParaRPr>
          </a:p>
          <a:p>
            <a:pPr lvl="0" eaLnBrk="1" hangingPunct="1">
              <a:spcBef>
                <a:spcPts val="0"/>
              </a:spcBef>
              <a:buNone/>
            </a:pPr>
            <a:endParaRPr lang="ru-RU" sz="1200" b="1" kern="0" dirty="0" smtClean="0">
              <a:solidFill>
                <a:prstClr val="black"/>
              </a:solidFill>
              <a:effectLst>
                <a:glow rad="127000">
                  <a:prstClr val="white"/>
                </a:glow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alibri"/>
              <a:cs typeface="Times New Roman" pitchFamily="18" charset="0"/>
            </a:endParaRPr>
          </a:p>
        </p:txBody>
      </p:sp>
      <p:pic>
        <p:nvPicPr>
          <p:cNvPr id="13" name="Picture 3"/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87913" y="3867894"/>
            <a:ext cx="4176576" cy="1230510"/>
          </a:xfrm>
          <a:prstGeom prst="rect">
            <a:avLst/>
          </a:prstGeom>
          <a:ln>
            <a:noFill/>
          </a:ln>
          <a:effectLst>
            <a:softEdge rad="112500"/>
          </a:effectLst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4" name="image4.png"/>
          <p:cNvPicPr>
            <a:picLocks noChangeAspect="1"/>
          </p:cNvPicPr>
          <p:nvPr/>
        </p:nvPicPr>
        <p:blipFill>
          <a:blip r:embed="rId7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brightnessContrast bright="100000" contrast="100000"/>
                    </a14:imgEffect>
                  </a14:imgLayer>
                </a14:imgProps>
              </a:ext>
            </a:extLst>
          </a:blip>
          <a:srcRect t="1" b="827"/>
          <a:stretch>
            <a:fillRect/>
          </a:stretch>
        </p:blipFill>
        <p:spPr>
          <a:xfrm>
            <a:off x="107504" y="90867"/>
            <a:ext cx="2088232" cy="1475957"/>
          </a:xfrm>
          <a:prstGeom prst="rect">
            <a:avLst/>
          </a:prstGeom>
          <a:ln w="12700">
            <a:miter lim="400000"/>
          </a:ln>
        </p:spPr>
      </p:pic>
      <p:pic>
        <p:nvPicPr>
          <p:cNvPr id="2" name="Рисунок 1"/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452320" y="96537"/>
            <a:ext cx="1679848" cy="1683124"/>
          </a:xfrm>
          <a:prstGeom prst="rect">
            <a:avLst/>
          </a:prstGeom>
        </p:spPr>
      </p:pic>
      <p:sp>
        <p:nvSpPr>
          <p:cNvPr id="4" name="Номер слайда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9B0651-EE4F-4900-A07F-96A6BFA9D0F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72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110473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split orient="vert"/>
      </p:transition>
    </mc:Choice>
    <mc:Fallback xmlns="">
      <p:transition spd="slow">
        <p:split orient="vert"/>
      </p:transition>
    </mc:Fallback>
  </mc:AlternateContent>
  <p:timing>
    <p:tnLst>
      <p:par>
        <p:cTn id="1" dur="indefinite" restart="never" nodeType="tmRoot"/>
      </p:par>
    </p:tn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Рисунок 1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33338" y="0"/>
            <a:ext cx="9177337" cy="5143500"/>
          </a:xfrm>
          <a:prstGeom prst="rect">
            <a:avLst/>
          </a:prstGeom>
        </p:spPr>
      </p:pic>
      <p:sp>
        <p:nvSpPr>
          <p:cNvPr id="17" name="Freeform: Shape 18">
            <a:extLst>
              <a:ext uri="{FF2B5EF4-FFF2-40B4-BE49-F238E27FC236}">
                <a16:creationId xmlns:a16="http://schemas.microsoft.com/office/drawing/2014/main" xmlns="" id="{436D8852-B0D4-435B-864C-0FCDD5D5D766}"/>
              </a:ext>
            </a:extLst>
          </p:cNvPr>
          <p:cNvSpPr/>
          <p:nvPr/>
        </p:nvSpPr>
        <p:spPr>
          <a:xfrm>
            <a:off x="-33337" y="-22287"/>
            <a:ext cx="9172854" cy="5186016"/>
          </a:xfrm>
          <a:custGeom>
            <a:avLst/>
            <a:gdLst>
              <a:gd name="connsiteX0" fmla="*/ 0 w 12193587"/>
              <a:gd name="connsiteY0" fmla="*/ 13662769 h 13716000"/>
              <a:gd name="connsiteX1" fmla="*/ 92200 w 12193587"/>
              <a:gd name="connsiteY1" fmla="*/ 13716000 h 13716000"/>
              <a:gd name="connsiteX2" fmla="*/ 0 w 12193587"/>
              <a:gd name="connsiteY2" fmla="*/ 13716000 h 13716000"/>
              <a:gd name="connsiteX3" fmla="*/ 0 w 12193587"/>
              <a:gd name="connsiteY3" fmla="*/ 12224745 h 13716000"/>
              <a:gd name="connsiteX4" fmla="*/ 2582930 w 12193587"/>
              <a:gd name="connsiteY4" fmla="*/ 13716000 h 13716000"/>
              <a:gd name="connsiteX5" fmla="*/ 2274958 w 12193587"/>
              <a:gd name="connsiteY5" fmla="*/ 13716000 h 13716000"/>
              <a:gd name="connsiteX6" fmla="*/ 0 w 12193587"/>
              <a:gd name="connsiteY6" fmla="*/ 12402553 h 13716000"/>
              <a:gd name="connsiteX7" fmla="*/ 0 w 12193587"/>
              <a:gd name="connsiteY7" fmla="*/ 10786720 h 13716000"/>
              <a:gd name="connsiteX8" fmla="*/ 5073663 w 12193587"/>
              <a:gd name="connsiteY8" fmla="*/ 13716000 h 13716000"/>
              <a:gd name="connsiteX9" fmla="*/ 4765689 w 12193587"/>
              <a:gd name="connsiteY9" fmla="*/ 13716000 h 13716000"/>
              <a:gd name="connsiteX10" fmla="*/ 0 w 12193587"/>
              <a:gd name="connsiteY10" fmla="*/ 10964528 h 13716000"/>
              <a:gd name="connsiteX11" fmla="*/ 0 w 12193587"/>
              <a:gd name="connsiteY11" fmla="*/ 9348695 h 13716000"/>
              <a:gd name="connsiteX12" fmla="*/ 7564394 w 12193587"/>
              <a:gd name="connsiteY12" fmla="*/ 13716000 h 13716000"/>
              <a:gd name="connsiteX13" fmla="*/ 7256419 w 12193587"/>
              <a:gd name="connsiteY13" fmla="*/ 13716000 h 13716000"/>
              <a:gd name="connsiteX14" fmla="*/ 0 w 12193587"/>
              <a:gd name="connsiteY14" fmla="*/ 9526505 h 13716000"/>
              <a:gd name="connsiteX15" fmla="*/ 0 w 12193587"/>
              <a:gd name="connsiteY15" fmla="*/ 7910670 h 13716000"/>
              <a:gd name="connsiteX16" fmla="*/ 10055127 w 12193587"/>
              <a:gd name="connsiteY16" fmla="*/ 13716000 h 13716000"/>
              <a:gd name="connsiteX17" fmla="*/ 9747152 w 12193587"/>
              <a:gd name="connsiteY17" fmla="*/ 13716000 h 13716000"/>
              <a:gd name="connsiteX18" fmla="*/ 0 w 12193587"/>
              <a:gd name="connsiteY18" fmla="*/ 8088480 h 13716000"/>
              <a:gd name="connsiteX19" fmla="*/ 1535407 w 12193587"/>
              <a:gd name="connsiteY19" fmla="*/ 3222847 h 13716000"/>
              <a:gd name="connsiteX20" fmla="*/ 989716 w 12193587"/>
              <a:gd name="connsiteY20" fmla="*/ 4168010 h 13716000"/>
              <a:gd name="connsiteX21" fmla="*/ 9500263 w 12193587"/>
              <a:gd name="connsiteY21" fmla="*/ 9081576 h 13716000"/>
              <a:gd name="connsiteX22" fmla="*/ 10045953 w 12193587"/>
              <a:gd name="connsiteY22" fmla="*/ 8136413 h 13716000"/>
              <a:gd name="connsiteX23" fmla="*/ 1309809 w 12193587"/>
              <a:gd name="connsiteY23" fmla="*/ 1654574 h 13716000"/>
              <a:gd name="connsiteX24" fmla="*/ 764119 w 12193587"/>
              <a:gd name="connsiteY24" fmla="*/ 2599736 h 13716000"/>
              <a:gd name="connsiteX25" fmla="*/ 10971227 w 12193587"/>
              <a:gd name="connsiteY25" fmla="*/ 8492812 h 13716000"/>
              <a:gd name="connsiteX26" fmla="*/ 11516917 w 12193587"/>
              <a:gd name="connsiteY26" fmla="*/ 7547649 h 13716000"/>
              <a:gd name="connsiteX27" fmla="*/ 10897661 w 12193587"/>
              <a:gd name="connsiteY27" fmla="*/ 0 h 13716000"/>
              <a:gd name="connsiteX28" fmla="*/ 11205649 w 12193587"/>
              <a:gd name="connsiteY28" fmla="*/ 0 h 13716000"/>
              <a:gd name="connsiteX29" fmla="*/ 12193587 w 12193587"/>
              <a:gd name="connsiteY29" fmla="*/ 570387 h 13716000"/>
              <a:gd name="connsiteX30" fmla="*/ 12193587 w 12193587"/>
              <a:gd name="connsiteY30" fmla="*/ 748203 h 13716000"/>
              <a:gd name="connsiteX31" fmla="*/ 8406930 w 12193587"/>
              <a:gd name="connsiteY31" fmla="*/ 0 h 13716000"/>
              <a:gd name="connsiteX32" fmla="*/ 8714903 w 12193587"/>
              <a:gd name="connsiteY32" fmla="*/ 0 h 13716000"/>
              <a:gd name="connsiteX33" fmla="*/ 12193587 w 12193587"/>
              <a:gd name="connsiteY33" fmla="*/ 2008420 h 13716000"/>
              <a:gd name="connsiteX34" fmla="*/ 12193587 w 12193587"/>
              <a:gd name="connsiteY34" fmla="*/ 2186228 h 13716000"/>
              <a:gd name="connsiteX35" fmla="*/ 5916200 w 12193587"/>
              <a:gd name="connsiteY35" fmla="*/ 0 h 13716000"/>
              <a:gd name="connsiteX36" fmla="*/ 6224170 w 12193587"/>
              <a:gd name="connsiteY36" fmla="*/ 0 h 13716000"/>
              <a:gd name="connsiteX37" fmla="*/ 12193587 w 12193587"/>
              <a:gd name="connsiteY37" fmla="*/ 3446446 h 13716000"/>
              <a:gd name="connsiteX38" fmla="*/ 12193587 w 12193587"/>
              <a:gd name="connsiteY38" fmla="*/ 3624253 h 13716000"/>
              <a:gd name="connsiteX39" fmla="*/ 3425469 w 12193587"/>
              <a:gd name="connsiteY39" fmla="*/ 0 h 13716000"/>
              <a:gd name="connsiteX40" fmla="*/ 3733441 w 12193587"/>
              <a:gd name="connsiteY40" fmla="*/ 0 h 13716000"/>
              <a:gd name="connsiteX41" fmla="*/ 12193587 w 12193587"/>
              <a:gd name="connsiteY41" fmla="*/ 4884469 h 13716000"/>
              <a:gd name="connsiteX42" fmla="*/ 12193587 w 12193587"/>
              <a:gd name="connsiteY42" fmla="*/ 5062277 h 13716000"/>
              <a:gd name="connsiteX43" fmla="*/ 0 w 12193587"/>
              <a:gd name="connsiteY43" fmla="*/ 0 h 13716000"/>
              <a:gd name="connsiteX44" fmla="*/ 1317471 w 12193587"/>
              <a:gd name="connsiteY44" fmla="*/ 0 h 13716000"/>
              <a:gd name="connsiteX45" fmla="*/ 1298781 w 12193587"/>
              <a:gd name="connsiteY45" fmla="*/ 32373 h 13716000"/>
              <a:gd name="connsiteX46" fmla="*/ 12193587 w 12193587"/>
              <a:gd name="connsiteY46" fmla="*/ 6322493 h 13716000"/>
              <a:gd name="connsiteX47" fmla="*/ 12193587 w 12193587"/>
              <a:gd name="connsiteY47" fmla="*/ 6500301 h 13716000"/>
              <a:gd name="connsiteX48" fmla="*/ 1221788 w 12193587"/>
              <a:gd name="connsiteY48" fmla="*/ 165730 h 13716000"/>
              <a:gd name="connsiteX49" fmla="*/ 676098 w 12193587"/>
              <a:gd name="connsiteY49" fmla="*/ 1110893 h 13716000"/>
              <a:gd name="connsiteX50" fmla="*/ 12193587 w 12193587"/>
              <a:gd name="connsiteY50" fmla="*/ 7760518 h 13716000"/>
              <a:gd name="connsiteX51" fmla="*/ 12193587 w 12193587"/>
              <a:gd name="connsiteY51" fmla="*/ 13690424 h 13716000"/>
              <a:gd name="connsiteX52" fmla="*/ 0 w 12193587"/>
              <a:gd name="connsiteY52" fmla="*/ 6650454 h 13716000"/>
              <a:gd name="connsiteX53" fmla="*/ 0 w 12193587"/>
              <a:gd name="connsiteY53" fmla="*/ 6472646 h 13716000"/>
              <a:gd name="connsiteX54" fmla="*/ 9103179 w 12193587"/>
              <a:gd name="connsiteY54" fmla="*/ 11728369 h 13716000"/>
              <a:gd name="connsiteX55" fmla="*/ 9648869 w 12193587"/>
              <a:gd name="connsiteY55" fmla="*/ 10783206 h 13716000"/>
              <a:gd name="connsiteX56" fmla="*/ 0 w 12193587"/>
              <a:gd name="connsiteY56" fmla="*/ 5212430 h 13716000"/>
              <a:gd name="connsiteX57" fmla="*/ 0 w 12193587"/>
              <a:gd name="connsiteY57" fmla="*/ 5034622 h 13716000"/>
              <a:gd name="connsiteX58" fmla="*/ 10436566 w 12193587"/>
              <a:gd name="connsiteY58" fmla="*/ 11060175 h 13716000"/>
              <a:gd name="connsiteX59" fmla="*/ 10982256 w 12193587"/>
              <a:gd name="connsiteY59" fmla="*/ 10115012 h 13716000"/>
              <a:gd name="connsiteX60" fmla="*/ 0 w 12193587"/>
              <a:gd name="connsiteY60" fmla="*/ 3774404 h 1371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</a:cxnLst>
            <a:rect l="l" t="t" r="r" b="b"/>
            <a:pathLst>
              <a:path w="12193587" h="13716000">
                <a:moveTo>
                  <a:pt x="0" y="13662769"/>
                </a:moveTo>
                <a:lnTo>
                  <a:pt x="92200" y="13716000"/>
                </a:lnTo>
                <a:lnTo>
                  <a:pt x="0" y="13716000"/>
                </a:lnTo>
                <a:close/>
                <a:moveTo>
                  <a:pt x="0" y="12224745"/>
                </a:moveTo>
                <a:lnTo>
                  <a:pt x="2582930" y="13716000"/>
                </a:lnTo>
                <a:lnTo>
                  <a:pt x="2274958" y="13716000"/>
                </a:lnTo>
                <a:lnTo>
                  <a:pt x="0" y="12402553"/>
                </a:lnTo>
                <a:close/>
                <a:moveTo>
                  <a:pt x="0" y="10786720"/>
                </a:moveTo>
                <a:lnTo>
                  <a:pt x="5073663" y="13716000"/>
                </a:lnTo>
                <a:lnTo>
                  <a:pt x="4765689" y="13716000"/>
                </a:lnTo>
                <a:lnTo>
                  <a:pt x="0" y="10964528"/>
                </a:lnTo>
                <a:close/>
                <a:moveTo>
                  <a:pt x="0" y="9348695"/>
                </a:moveTo>
                <a:lnTo>
                  <a:pt x="7564394" y="13716000"/>
                </a:lnTo>
                <a:lnTo>
                  <a:pt x="7256419" y="13716000"/>
                </a:lnTo>
                <a:lnTo>
                  <a:pt x="0" y="9526505"/>
                </a:lnTo>
                <a:close/>
                <a:moveTo>
                  <a:pt x="0" y="7910670"/>
                </a:moveTo>
                <a:lnTo>
                  <a:pt x="10055127" y="13716000"/>
                </a:lnTo>
                <a:lnTo>
                  <a:pt x="9747152" y="13716000"/>
                </a:lnTo>
                <a:lnTo>
                  <a:pt x="0" y="8088480"/>
                </a:lnTo>
                <a:close/>
                <a:moveTo>
                  <a:pt x="1535407" y="3222847"/>
                </a:moveTo>
                <a:lnTo>
                  <a:pt x="989716" y="4168010"/>
                </a:lnTo>
                <a:lnTo>
                  <a:pt x="9500263" y="9081576"/>
                </a:lnTo>
                <a:lnTo>
                  <a:pt x="10045953" y="8136413"/>
                </a:lnTo>
                <a:close/>
                <a:moveTo>
                  <a:pt x="1309809" y="1654574"/>
                </a:moveTo>
                <a:lnTo>
                  <a:pt x="764119" y="2599736"/>
                </a:lnTo>
                <a:lnTo>
                  <a:pt x="10971227" y="8492812"/>
                </a:lnTo>
                <a:lnTo>
                  <a:pt x="11516917" y="7547649"/>
                </a:lnTo>
                <a:close/>
                <a:moveTo>
                  <a:pt x="10897661" y="0"/>
                </a:moveTo>
                <a:lnTo>
                  <a:pt x="11205649" y="0"/>
                </a:lnTo>
                <a:lnTo>
                  <a:pt x="12193587" y="570387"/>
                </a:lnTo>
                <a:lnTo>
                  <a:pt x="12193587" y="748203"/>
                </a:lnTo>
                <a:close/>
                <a:moveTo>
                  <a:pt x="8406930" y="0"/>
                </a:moveTo>
                <a:lnTo>
                  <a:pt x="8714903" y="0"/>
                </a:lnTo>
                <a:lnTo>
                  <a:pt x="12193587" y="2008420"/>
                </a:lnTo>
                <a:lnTo>
                  <a:pt x="12193587" y="2186228"/>
                </a:lnTo>
                <a:close/>
                <a:moveTo>
                  <a:pt x="5916200" y="0"/>
                </a:moveTo>
                <a:lnTo>
                  <a:pt x="6224170" y="0"/>
                </a:lnTo>
                <a:lnTo>
                  <a:pt x="12193587" y="3446446"/>
                </a:lnTo>
                <a:lnTo>
                  <a:pt x="12193587" y="3624253"/>
                </a:lnTo>
                <a:close/>
                <a:moveTo>
                  <a:pt x="3425469" y="0"/>
                </a:moveTo>
                <a:lnTo>
                  <a:pt x="3733441" y="0"/>
                </a:lnTo>
                <a:lnTo>
                  <a:pt x="12193587" y="4884469"/>
                </a:lnTo>
                <a:lnTo>
                  <a:pt x="12193587" y="5062277"/>
                </a:lnTo>
                <a:close/>
                <a:moveTo>
                  <a:pt x="0" y="0"/>
                </a:moveTo>
                <a:lnTo>
                  <a:pt x="1317471" y="0"/>
                </a:lnTo>
                <a:lnTo>
                  <a:pt x="1298781" y="32373"/>
                </a:lnTo>
                <a:lnTo>
                  <a:pt x="12193587" y="6322493"/>
                </a:lnTo>
                <a:lnTo>
                  <a:pt x="12193587" y="6500301"/>
                </a:lnTo>
                <a:lnTo>
                  <a:pt x="1221788" y="165730"/>
                </a:lnTo>
                <a:lnTo>
                  <a:pt x="676098" y="1110893"/>
                </a:lnTo>
                <a:lnTo>
                  <a:pt x="12193587" y="7760518"/>
                </a:lnTo>
                <a:lnTo>
                  <a:pt x="12193587" y="13690424"/>
                </a:lnTo>
                <a:lnTo>
                  <a:pt x="0" y="6650454"/>
                </a:lnTo>
                <a:lnTo>
                  <a:pt x="0" y="6472646"/>
                </a:lnTo>
                <a:lnTo>
                  <a:pt x="9103179" y="11728369"/>
                </a:lnTo>
                <a:lnTo>
                  <a:pt x="9648869" y="10783206"/>
                </a:lnTo>
                <a:lnTo>
                  <a:pt x="0" y="5212430"/>
                </a:lnTo>
                <a:lnTo>
                  <a:pt x="0" y="5034622"/>
                </a:lnTo>
                <a:lnTo>
                  <a:pt x="10436566" y="11060175"/>
                </a:lnTo>
                <a:lnTo>
                  <a:pt x="10982256" y="10115012"/>
                </a:lnTo>
                <a:lnTo>
                  <a:pt x="0" y="3774404"/>
                </a:lnTo>
                <a:close/>
              </a:path>
            </a:pathLst>
          </a:custGeom>
          <a:gradFill>
            <a:gsLst>
              <a:gs pos="0">
                <a:schemeClr val="accent1">
                  <a:alpha val="75000"/>
                </a:schemeClr>
              </a:gs>
              <a:gs pos="35000">
                <a:schemeClr val="accent2">
                  <a:alpha val="75000"/>
                </a:schemeClr>
              </a:gs>
              <a:gs pos="79000">
                <a:schemeClr val="accent3">
                  <a:alpha val="75000"/>
                </a:schemeClr>
              </a:gs>
            </a:gsLst>
            <a:lin ang="27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453" tIns="34289" rIns="68453" bIns="34289" rtlCol="0" anchor="ctr"/>
          <a:lstStyle/>
          <a:p>
            <a:pPr algn="ctr" defTabSz="342137"/>
            <a:endParaRPr lang="vi-VN" sz="700" dirty="0">
              <a:solidFill>
                <a:prstClr val="white"/>
              </a:solidFill>
            </a:endParaRPr>
          </a:p>
        </p:txBody>
      </p:sp>
      <p:sp>
        <p:nvSpPr>
          <p:cNvPr id="11266" name="Rectangle 2"/>
          <p:cNvSpPr>
            <a:spLocks noChangeArrowheads="1"/>
          </p:cNvSpPr>
          <p:nvPr/>
        </p:nvSpPr>
        <p:spPr bwMode="auto">
          <a:xfrm>
            <a:off x="539751" y="627460"/>
            <a:ext cx="7997825" cy="37861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pPr algn="ctr"/>
            <a:r>
              <a:rPr lang="ru-RU" sz="2800">
                <a:solidFill>
                  <a:schemeClr val="bg2"/>
                </a:solidFill>
                <a:latin typeface="Times New Roman" pitchFamily="18" charset="0"/>
              </a:rPr>
              <a:t/>
            </a:r>
            <a:br>
              <a:rPr lang="ru-RU" sz="2800">
                <a:solidFill>
                  <a:schemeClr val="bg2"/>
                </a:solidFill>
                <a:latin typeface="Times New Roman" pitchFamily="18" charset="0"/>
              </a:rPr>
            </a:br>
            <a:endParaRPr lang="ru-RU" sz="2800">
              <a:solidFill>
                <a:schemeClr val="bg2"/>
              </a:solidFill>
              <a:latin typeface="Times New Roman" pitchFamily="18" charset="0"/>
            </a:endParaRPr>
          </a:p>
        </p:txBody>
      </p:sp>
      <p:sp>
        <p:nvSpPr>
          <p:cNvPr id="15" name="Freeform 39"/>
          <p:cNvSpPr>
            <a:spLocks noEditPoints="1"/>
          </p:cNvSpPr>
          <p:nvPr/>
        </p:nvSpPr>
        <p:spPr bwMode="auto">
          <a:xfrm>
            <a:off x="1331640" y="51471"/>
            <a:ext cx="6768752" cy="864095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324" tIns="45662" rIns="91324" bIns="45662" numCol="1" anchor="t" anchorCtr="0" compatLnSpc="1">
            <a:prstTxWarp prst="textNoShape">
              <a:avLst/>
            </a:prstTxWarp>
          </a:bodyPr>
          <a:lstStyle/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900" b="1" dirty="0" smtClean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cs typeface="Raleway" panose="020B0604020202020204" charset="0"/>
              </a:rPr>
              <a:t>УЧАСТИЕ ФИНАНСОВОГО УПРАВЛЕНИЯ АДМИНИСТРАЦИИ ГОРОДА КОМСОМОЛЬСКА-НА-АМУРЕ </a:t>
            </a:r>
          </a:p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900" b="1" dirty="0" smtClean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cs typeface="Raleway" panose="020B0604020202020204" charset="0"/>
              </a:rPr>
              <a:t> ХАБАРОВСКОГО КРАЯ В ЕЖЕГОДНОМ КОНКУРСЕ</a:t>
            </a:r>
            <a:endParaRPr lang="ru-RU" altLang="ru-RU" sz="1900" b="1" dirty="0">
              <a:solidFill>
                <a:srgbClr val="FFFF00"/>
              </a:solidFill>
              <a:effectLst>
                <a:glow rad="127000">
                  <a:prstClr val="black"/>
                </a:glow>
              </a:effectLst>
              <a:cs typeface="Raleway" panose="020B0604020202020204" charset="0"/>
            </a:endParaRPr>
          </a:p>
        </p:txBody>
      </p:sp>
      <p:sp>
        <p:nvSpPr>
          <p:cNvPr id="3" name="Прямоугольник 2"/>
          <p:cNvSpPr/>
          <p:nvPr/>
        </p:nvSpPr>
        <p:spPr>
          <a:xfrm>
            <a:off x="198846" y="915566"/>
            <a:ext cx="8712968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ru-RU" altLang="ru-RU" b="1" dirty="0" smtClean="0">
                <a:solidFill>
                  <a:srgbClr val="000000"/>
                </a:solidFill>
                <a:effectLst>
                  <a:glow rad="127000">
                    <a:prstClr val="white"/>
                  </a:glow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КРАЕВОЙ КОНКУРС ПО ПРЕДОСТАВЛЕНИЮ БЮДЖЕТА ДЛЯ ГРАЖДАН</a:t>
            </a:r>
          </a:p>
          <a:p>
            <a:pPr algn="ctr"/>
            <a:r>
              <a:rPr lang="ru-RU" altLang="ru-RU" b="1" dirty="0" smtClean="0">
                <a:solidFill>
                  <a:srgbClr val="000000"/>
                </a:solidFill>
                <a:effectLst>
                  <a:glow rad="127000">
                    <a:prstClr val="white"/>
                  </a:glow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 В 2024 ГОДУ</a:t>
            </a:r>
            <a:endParaRPr lang="ru-RU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" name="Прямоугольник 3"/>
          <p:cNvSpPr/>
          <p:nvPr/>
        </p:nvSpPr>
        <p:spPr>
          <a:xfrm>
            <a:off x="107504" y="1779663"/>
            <a:ext cx="4248472" cy="193899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ru-RU" sz="2000" b="1" dirty="0" smtClean="0">
                <a:solidFill>
                  <a:srgbClr val="000000"/>
                </a:solidFill>
                <a:effectLst>
                  <a:glow rad="101600">
                    <a:schemeClr val="accent1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ПОБЕДИТЕЛЬ  </a:t>
            </a:r>
            <a:endParaRPr lang="ru-RU" sz="2000" i="1" dirty="0" smtClean="0">
              <a:solidFill>
                <a:srgbClr val="000000"/>
              </a:solidFill>
              <a:effectLst>
                <a:glow rad="101600">
                  <a:schemeClr val="accent1">
                    <a:satMod val="175000"/>
                    <a:alpha val="40000"/>
                  </a:schemeClr>
                </a:glow>
              </a:effectLst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ctr"/>
            <a:r>
              <a:rPr lang="ru-RU" sz="2000" b="1" i="1" dirty="0" smtClean="0">
                <a:solidFill>
                  <a:srgbClr val="000000"/>
                </a:solidFill>
                <a:effectLst>
                  <a:glow rad="101600">
                    <a:schemeClr val="accent1">
                      <a:satMod val="175000"/>
                      <a:alpha val="40000"/>
                    </a:schemeClr>
                  </a:glo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В НОМИНАЦИИ «СОВРЕМЕННЫЕ ФОРМЫ ПРЕДОСТАВЛЕНИЯ ПРОЕКТА МЕСТНОГО БЮДЖЕТА ДЛЯ ГРАЖДАН»</a:t>
            </a:r>
            <a:endParaRPr lang="ru-RU" sz="2000" b="1" dirty="0">
              <a:effectLst>
                <a:glow rad="101600">
                  <a:schemeClr val="accent1">
                    <a:satMod val="175000"/>
                    <a:alpha val="40000"/>
                  </a:schemeClr>
                </a:glow>
              </a:effectLst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5" name="Прямоугольник 4"/>
          <p:cNvSpPr/>
          <p:nvPr/>
        </p:nvSpPr>
        <p:spPr>
          <a:xfrm>
            <a:off x="1187625" y="2427734"/>
            <a:ext cx="1656183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endParaRPr lang="ru-RU" dirty="0"/>
          </a:p>
        </p:txBody>
      </p:sp>
      <p:sp>
        <p:nvSpPr>
          <p:cNvPr id="6" name="Прямоугольник 5"/>
          <p:cNvSpPr/>
          <p:nvPr/>
        </p:nvSpPr>
        <p:spPr>
          <a:xfrm>
            <a:off x="35497" y="3651870"/>
            <a:ext cx="2232247" cy="95410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endParaRPr lang="ru-RU" sz="1400" i="1" dirty="0">
              <a:solidFill>
                <a:srgbClr val="000000"/>
              </a:solidFill>
              <a:effectLst>
                <a:glow rad="127000">
                  <a:schemeClr val="tx2">
                    <a:lumMod val="40000"/>
                    <a:lumOff val="60000"/>
                  </a:schemeClr>
                </a:glow>
              </a:effectLst>
              <a:latin typeface="Calibri" pitchFamily="34" charset="0"/>
              <a:cs typeface="Times New Roman" pitchFamily="18" charset="0"/>
            </a:endParaRPr>
          </a:p>
          <a:p>
            <a:pPr algn="ctr"/>
            <a:endParaRPr lang="ru-RU" sz="1400" i="1" dirty="0" smtClean="0">
              <a:solidFill>
                <a:srgbClr val="000000"/>
              </a:solidFill>
              <a:latin typeface="Calibri" pitchFamily="34" charset="0"/>
              <a:cs typeface="Times New Roman" pitchFamily="18" charset="0"/>
            </a:endParaRPr>
          </a:p>
          <a:p>
            <a:pPr algn="ctr"/>
            <a:endParaRPr lang="ru-RU" sz="1400" i="1" dirty="0">
              <a:solidFill>
                <a:srgbClr val="000000"/>
              </a:solidFill>
              <a:latin typeface="Calibri" pitchFamily="34" charset="0"/>
              <a:cs typeface="Times New Roman" pitchFamily="18" charset="0"/>
            </a:endParaRPr>
          </a:p>
          <a:p>
            <a:pPr algn="ctr"/>
            <a:endParaRPr lang="ru-RU" sz="1400" i="1" dirty="0"/>
          </a:p>
        </p:txBody>
      </p:sp>
      <p:sp>
        <p:nvSpPr>
          <p:cNvPr id="9" name="Прямоугольник 8"/>
          <p:cNvSpPr/>
          <p:nvPr/>
        </p:nvSpPr>
        <p:spPr>
          <a:xfrm>
            <a:off x="4355976" y="1489015"/>
            <a:ext cx="4464496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algn="ctr"/>
            <a:endParaRPr lang="ru-RU" sz="1400" b="1" i="1" dirty="0" smtClean="0">
              <a:solidFill>
                <a:srgbClr val="000000"/>
              </a:solidFill>
              <a:effectLst>
                <a:glow rad="101600">
                  <a:srgbClr val="4F81BD">
                    <a:satMod val="175000"/>
                    <a:alpha val="40000"/>
                  </a:srgbClr>
                </a:glow>
              </a:effectLst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algn="ctr"/>
            <a:endParaRPr lang="ru-RU" sz="1400" b="1" dirty="0">
              <a:solidFill>
                <a:prstClr val="black"/>
              </a:solidFill>
              <a:effectLst>
                <a:glow rad="101600">
                  <a:srgbClr val="4F81BD">
                    <a:satMod val="175000"/>
                    <a:alpha val="40000"/>
                  </a:srgbClr>
                </a:glow>
              </a:effectLst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12" name="Рисунок 11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139952" y="1635646"/>
            <a:ext cx="2475514" cy="3346963"/>
          </a:xfrm>
          <a:prstGeom prst="rect">
            <a:avLst/>
          </a:prstGeom>
        </p:spPr>
      </p:pic>
      <p:pic>
        <p:nvPicPr>
          <p:cNvPr id="13" name="Рисунок 12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615365" y="1635646"/>
            <a:ext cx="2432248" cy="3346963"/>
          </a:xfrm>
          <a:prstGeom prst="rect">
            <a:avLst/>
          </a:prstGeom>
        </p:spPr>
      </p:pic>
      <p:sp>
        <p:nvSpPr>
          <p:cNvPr id="7" name="Номер слайда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9B0651-EE4F-4900-A07F-96A6BFA9D0F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73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0361224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split orient="vert"/>
      </p:transition>
    </mc:Choice>
    <mc:Fallback xmlns="">
      <p:transition spd="slow">
        <p:split orient="vert"/>
      </p:transition>
    </mc:Fallback>
  </mc:AlternateContent>
  <p:timing>
    <p:tnLst>
      <p:par>
        <p:cTn id="1" dur="indefinite" restart="never" nodeType="tmRoot"/>
      </p:par>
    </p:tn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Рисунок 1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542" y="-8658"/>
            <a:ext cx="9177337" cy="5143500"/>
          </a:xfrm>
          <a:prstGeom prst="rect">
            <a:avLst/>
          </a:prstGeom>
        </p:spPr>
      </p:pic>
      <p:sp>
        <p:nvSpPr>
          <p:cNvPr id="17" name="Freeform: Shape 18">
            <a:extLst>
              <a:ext uri="{FF2B5EF4-FFF2-40B4-BE49-F238E27FC236}">
                <a16:creationId xmlns:a16="http://schemas.microsoft.com/office/drawing/2014/main" xmlns="" id="{436D8852-B0D4-435B-864C-0FCDD5D5D766}"/>
              </a:ext>
            </a:extLst>
          </p:cNvPr>
          <p:cNvSpPr/>
          <p:nvPr/>
        </p:nvSpPr>
        <p:spPr>
          <a:xfrm>
            <a:off x="-9915" y="67590"/>
            <a:ext cx="9172854" cy="5186016"/>
          </a:xfrm>
          <a:custGeom>
            <a:avLst/>
            <a:gdLst>
              <a:gd name="connsiteX0" fmla="*/ 0 w 12193587"/>
              <a:gd name="connsiteY0" fmla="*/ 13662769 h 13716000"/>
              <a:gd name="connsiteX1" fmla="*/ 92200 w 12193587"/>
              <a:gd name="connsiteY1" fmla="*/ 13716000 h 13716000"/>
              <a:gd name="connsiteX2" fmla="*/ 0 w 12193587"/>
              <a:gd name="connsiteY2" fmla="*/ 13716000 h 13716000"/>
              <a:gd name="connsiteX3" fmla="*/ 0 w 12193587"/>
              <a:gd name="connsiteY3" fmla="*/ 12224745 h 13716000"/>
              <a:gd name="connsiteX4" fmla="*/ 2582930 w 12193587"/>
              <a:gd name="connsiteY4" fmla="*/ 13716000 h 13716000"/>
              <a:gd name="connsiteX5" fmla="*/ 2274958 w 12193587"/>
              <a:gd name="connsiteY5" fmla="*/ 13716000 h 13716000"/>
              <a:gd name="connsiteX6" fmla="*/ 0 w 12193587"/>
              <a:gd name="connsiteY6" fmla="*/ 12402553 h 13716000"/>
              <a:gd name="connsiteX7" fmla="*/ 0 w 12193587"/>
              <a:gd name="connsiteY7" fmla="*/ 10786720 h 13716000"/>
              <a:gd name="connsiteX8" fmla="*/ 5073663 w 12193587"/>
              <a:gd name="connsiteY8" fmla="*/ 13716000 h 13716000"/>
              <a:gd name="connsiteX9" fmla="*/ 4765689 w 12193587"/>
              <a:gd name="connsiteY9" fmla="*/ 13716000 h 13716000"/>
              <a:gd name="connsiteX10" fmla="*/ 0 w 12193587"/>
              <a:gd name="connsiteY10" fmla="*/ 10964528 h 13716000"/>
              <a:gd name="connsiteX11" fmla="*/ 0 w 12193587"/>
              <a:gd name="connsiteY11" fmla="*/ 9348695 h 13716000"/>
              <a:gd name="connsiteX12" fmla="*/ 7564394 w 12193587"/>
              <a:gd name="connsiteY12" fmla="*/ 13716000 h 13716000"/>
              <a:gd name="connsiteX13" fmla="*/ 7256419 w 12193587"/>
              <a:gd name="connsiteY13" fmla="*/ 13716000 h 13716000"/>
              <a:gd name="connsiteX14" fmla="*/ 0 w 12193587"/>
              <a:gd name="connsiteY14" fmla="*/ 9526505 h 13716000"/>
              <a:gd name="connsiteX15" fmla="*/ 0 w 12193587"/>
              <a:gd name="connsiteY15" fmla="*/ 7910670 h 13716000"/>
              <a:gd name="connsiteX16" fmla="*/ 10055127 w 12193587"/>
              <a:gd name="connsiteY16" fmla="*/ 13716000 h 13716000"/>
              <a:gd name="connsiteX17" fmla="*/ 9747152 w 12193587"/>
              <a:gd name="connsiteY17" fmla="*/ 13716000 h 13716000"/>
              <a:gd name="connsiteX18" fmla="*/ 0 w 12193587"/>
              <a:gd name="connsiteY18" fmla="*/ 8088480 h 13716000"/>
              <a:gd name="connsiteX19" fmla="*/ 1535407 w 12193587"/>
              <a:gd name="connsiteY19" fmla="*/ 3222847 h 13716000"/>
              <a:gd name="connsiteX20" fmla="*/ 989716 w 12193587"/>
              <a:gd name="connsiteY20" fmla="*/ 4168010 h 13716000"/>
              <a:gd name="connsiteX21" fmla="*/ 9500263 w 12193587"/>
              <a:gd name="connsiteY21" fmla="*/ 9081576 h 13716000"/>
              <a:gd name="connsiteX22" fmla="*/ 10045953 w 12193587"/>
              <a:gd name="connsiteY22" fmla="*/ 8136413 h 13716000"/>
              <a:gd name="connsiteX23" fmla="*/ 1309809 w 12193587"/>
              <a:gd name="connsiteY23" fmla="*/ 1654574 h 13716000"/>
              <a:gd name="connsiteX24" fmla="*/ 764119 w 12193587"/>
              <a:gd name="connsiteY24" fmla="*/ 2599736 h 13716000"/>
              <a:gd name="connsiteX25" fmla="*/ 10971227 w 12193587"/>
              <a:gd name="connsiteY25" fmla="*/ 8492812 h 13716000"/>
              <a:gd name="connsiteX26" fmla="*/ 11516917 w 12193587"/>
              <a:gd name="connsiteY26" fmla="*/ 7547649 h 13716000"/>
              <a:gd name="connsiteX27" fmla="*/ 10897661 w 12193587"/>
              <a:gd name="connsiteY27" fmla="*/ 0 h 13716000"/>
              <a:gd name="connsiteX28" fmla="*/ 11205649 w 12193587"/>
              <a:gd name="connsiteY28" fmla="*/ 0 h 13716000"/>
              <a:gd name="connsiteX29" fmla="*/ 12193587 w 12193587"/>
              <a:gd name="connsiteY29" fmla="*/ 570387 h 13716000"/>
              <a:gd name="connsiteX30" fmla="*/ 12193587 w 12193587"/>
              <a:gd name="connsiteY30" fmla="*/ 748203 h 13716000"/>
              <a:gd name="connsiteX31" fmla="*/ 8406930 w 12193587"/>
              <a:gd name="connsiteY31" fmla="*/ 0 h 13716000"/>
              <a:gd name="connsiteX32" fmla="*/ 8714903 w 12193587"/>
              <a:gd name="connsiteY32" fmla="*/ 0 h 13716000"/>
              <a:gd name="connsiteX33" fmla="*/ 12193587 w 12193587"/>
              <a:gd name="connsiteY33" fmla="*/ 2008420 h 13716000"/>
              <a:gd name="connsiteX34" fmla="*/ 12193587 w 12193587"/>
              <a:gd name="connsiteY34" fmla="*/ 2186228 h 13716000"/>
              <a:gd name="connsiteX35" fmla="*/ 5916200 w 12193587"/>
              <a:gd name="connsiteY35" fmla="*/ 0 h 13716000"/>
              <a:gd name="connsiteX36" fmla="*/ 6224170 w 12193587"/>
              <a:gd name="connsiteY36" fmla="*/ 0 h 13716000"/>
              <a:gd name="connsiteX37" fmla="*/ 12193587 w 12193587"/>
              <a:gd name="connsiteY37" fmla="*/ 3446446 h 13716000"/>
              <a:gd name="connsiteX38" fmla="*/ 12193587 w 12193587"/>
              <a:gd name="connsiteY38" fmla="*/ 3624253 h 13716000"/>
              <a:gd name="connsiteX39" fmla="*/ 3425469 w 12193587"/>
              <a:gd name="connsiteY39" fmla="*/ 0 h 13716000"/>
              <a:gd name="connsiteX40" fmla="*/ 3733441 w 12193587"/>
              <a:gd name="connsiteY40" fmla="*/ 0 h 13716000"/>
              <a:gd name="connsiteX41" fmla="*/ 12193587 w 12193587"/>
              <a:gd name="connsiteY41" fmla="*/ 4884469 h 13716000"/>
              <a:gd name="connsiteX42" fmla="*/ 12193587 w 12193587"/>
              <a:gd name="connsiteY42" fmla="*/ 5062277 h 13716000"/>
              <a:gd name="connsiteX43" fmla="*/ 0 w 12193587"/>
              <a:gd name="connsiteY43" fmla="*/ 0 h 13716000"/>
              <a:gd name="connsiteX44" fmla="*/ 1317471 w 12193587"/>
              <a:gd name="connsiteY44" fmla="*/ 0 h 13716000"/>
              <a:gd name="connsiteX45" fmla="*/ 1298781 w 12193587"/>
              <a:gd name="connsiteY45" fmla="*/ 32373 h 13716000"/>
              <a:gd name="connsiteX46" fmla="*/ 12193587 w 12193587"/>
              <a:gd name="connsiteY46" fmla="*/ 6322493 h 13716000"/>
              <a:gd name="connsiteX47" fmla="*/ 12193587 w 12193587"/>
              <a:gd name="connsiteY47" fmla="*/ 6500301 h 13716000"/>
              <a:gd name="connsiteX48" fmla="*/ 1221788 w 12193587"/>
              <a:gd name="connsiteY48" fmla="*/ 165730 h 13716000"/>
              <a:gd name="connsiteX49" fmla="*/ 676098 w 12193587"/>
              <a:gd name="connsiteY49" fmla="*/ 1110893 h 13716000"/>
              <a:gd name="connsiteX50" fmla="*/ 12193587 w 12193587"/>
              <a:gd name="connsiteY50" fmla="*/ 7760518 h 13716000"/>
              <a:gd name="connsiteX51" fmla="*/ 12193587 w 12193587"/>
              <a:gd name="connsiteY51" fmla="*/ 13690424 h 13716000"/>
              <a:gd name="connsiteX52" fmla="*/ 0 w 12193587"/>
              <a:gd name="connsiteY52" fmla="*/ 6650454 h 13716000"/>
              <a:gd name="connsiteX53" fmla="*/ 0 w 12193587"/>
              <a:gd name="connsiteY53" fmla="*/ 6472646 h 13716000"/>
              <a:gd name="connsiteX54" fmla="*/ 9103179 w 12193587"/>
              <a:gd name="connsiteY54" fmla="*/ 11728369 h 13716000"/>
              <a:gd name="connsiteX55" fmla="*/ 9648869 w 12193587"/>
              <a:gd name="connsiteY55" fmla="*/ 10783206 h 13716000"/>
              <a:gd name="connsiteX56" fmla="*/ 0 w 12193587"/>
              <a:gd name="connsiteY56" fmla="*/ 5212430 h 13716000"/>
              <a:gd name="connsiteX57" fmla="*/ 0 w 12193587"/>
              <a:gd name="connsiteY57" fmla="*/ 5034622 h 13716000"/>
              <a:gd name="connsiteX58" fmla="*/ 10436566 w 12193587"/>
              <a:gd name="connsiteY58" fmla="*/ 11060175 h 13716000"/>
              <a:gd name="connsiteX59" fmla="*/ 10982256 w 12193587"/>
              <a:gd name="connsiteY59" fmla="*/ 10115012 h 13716000"/>
              <a:gd name="connsiteX60" fmla="*/ 0 w 12193587"/>
              <a:gd name="connsiteY60" fmla="*/ 3774404 h 1371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</a:cxnLst>
            <a:rect l="l" t="t" r="r" b="b"/>
            <a:pathLst>
              <a:path w="12193587" h="13716000">
                <a:moveTo>
                  <a:pt x="0" y="13662769"/>
                </a:moveTo>
                <a:lnTo>
                  <a:pt x="92200" y="13716000"/>
                </a:lnTo>
                <a:lnTo>
                  <a:pt x="0" y="13716000"/>
                </a:lnTo>
                <a:close/>
                <a:moveTo>
                  <a:pt x="0" y="12224745"/>
                </a:moveTo>
                <a:lnTo>
                  <a:pt x="2582930" y="13716000"/>
                </a:lnTo>
                <a:lnTo>
                  <a:pt x="2274958" y="13716000"/>
                </a:lnTo>
                <a:lnTo>
                  <a:pt x="0" y="12402553"/>
                </a:lnTo>
                <a:close/>
                <a:moveTo>
                  <a:pt x="0" y="10786720"/>
                </a:moveTo>
                <a:lnTo>
                  <a:pt x="5073663" y="13716000"/>
                </a:lnTo>
                <a:lnTo>
                  <a:pt x="4765689" y="13716000"/>
                </a:lnTo>
                <a:lnTo>
                  <a:pt x="0" y="10964528"/>
                </a:lnTo>
                <a:close/>
                <a:moveTo>
                  <a:pt x="0" y="9348695"/>
                </a:moveTo>
                <a:lnTo>
                  <a:pt x="7564394" y="13716000"/>
                </a:lnTo>
                <a:lnTo>
                  <a:pt x="7256419" y="13716000"/>
                </a:lnTo>
                <a:lnTo>
                  <a:pt x="0" y="9526505"/>
                </a:lnTo>
                <a:close/>
                <a:moveTo>
                  <a:pt x="0" y="7910670"/>
                </a:moveTo>
                <a:lnTo>
                  <a:pt x="10055127" y="13716000"/>
                </a:lnTo>
                <a:lnTo>
                  <a:pt x="9747152" y="13716000"/>
                </a:lnTo>
                <a:lnTo>
                  <a:pt x="0" y="8088480"/>
                </a:lnTo>
                <a:close/>
                <a:moveTo>
                  <a:pt x="1535407" y="3222847"/>
                </a:moveTo>
                <a:lnTo>
                  <a:pt x="989716" y="4168010"/>
                </a:lnTo>
                <a:lnTo>
                  <a:pt x="9500263" y="9081576"/>
                </a:lnTo>
                <a:lnTo>
                  <a:pt x="10045953" y="8136413"/>
                </a:lnTo>
                <a:close/>
                <a:moveTo>
                  <a:pt x="1309809" y="1654574"/>
                </a:moveTo>
                <a:lnTo>
                  <a:pt x="764119" y="2599736"/>
                </a:lnTo>
                <a:lnTo>
                  <a:pt x="10971227" y="8492812"/>
                </a:lnTo>
                <a:lnTo>
                  <a:pt x="11516917" y="7547649"/>
                </a:lnTo>
                <a:close/>
                <a:moveTo>
                  <a:pt x="10897661" y="0"/>
                </a:moveTo>
                <a:lnTo>
                  <a:pt x="11205649" y="0"/>
                </a:lnTo>
                <a:lnTo>
                  <a:pt x="12193587" y="570387"/>
                </a:lnTo>
                <a:lnTo>
                  <a:pt x="12193587" y="748203"/>
                </a:lnTo>
                <a:close/>
                <a:moveTo>
                  <a:pt x="8406930" y="0"/>
                </a:moveTo>
                <a:lnTo>
                  <a:pt x="8714903" y="0"/>
                </a:lnTo>
                <a:lnTo>
                  <a:pt x="12193587" y="2008420"/>
                </a:lnTo>
                <a:lnTo>
                  <a:pt x="12193587" y="2186228"/>
                </a:lnTo>
                <a:close/>
                <a:moveTo>
                  <a:pt x="5916200" y="0"/>
                </a:moveTo>
                <a:lnTo>
                  <a:pt x="6224170" y="0"/>
                </a:lnTo>
                <a:lnTo>
                  <a:pt x="12193587" y="3446446"/>
                </a:lnTo>
                <a:lnTo>
                  <a:pt x="12193587" y="3624253"/>
                </a:lnTo>
                <a:close/>
                <a:moveTo>
                  <a:pt x="3425469" y="0"/>
                </a:moveTo>
                <a:lnTo>
                  <a:pt x="3733441" y="0"/>
                </a:lnTo>
                <a:lnTo>
                  <a:pt x="12193587" y="4884469"/>
                </a:lnTo>
                <a:lnTo>
                  <a:pt x="12193587" y="5062277"/>
                </a:lnTo>
                <a:close/>
                <a:moveTo>
                  <a:pt x="0" y="0"/>
                </a:moveTo>
                <a:lnTo>
                  <a:pt x="1317471" y="0"/>
                </a:lnTo>
                <a:lnTo>
                  <a:pt x="1298781" y="32373"/>
                </a:lnTo>
                <a:lnTo>
                  <a:pt x="12193587" y="6322493"/>
                </a:lnTo>
                <a:lnTo>
                  <a:pt x="12193587" y="6500301"/>
                </a:lnTo>
                <a:lnTo>
                  <a:pt x="1221788" y="165730"/>
                </a:lnTo>
                <a:lnTo>
                  <a:pt x="676098" y="1110893"/>
                </a:lnTo>
                <a:lnTo>
                  <a:pt x="12193587" y="7760518"/>
                </a:lnTo>
                <a:lnTo>
                  <a:pt x="12193587" y="13690424"/>
                </a:lnTo>
                <a:lnTo>
                  <a:pt x="0" y="6650454"/>
                </a:lnTo>
                <a:lnTo>
                  <a:pt x="0" y="6472646"/>
                </a:lnTo>
                <a:lnTo>
                  <a:pt x="9103179" y="11728369"/>
                </a:lnTo>
                <a:lnTo>
                  <a:pt x="9648869" y="10783206"/>
                </a:lnTo>
                <a:lnTo>
                  <a:pt x="0" y="5212430"/>
                </a:lnTo>
                <a:lnTo>
                  <a:pt x="0" y="5034622"/>
                </a:lnTo>
                <a:lnTo>
                  <a:pt x="10436566" y="11060175"/>
                </a:lnTo>
                <a:lnTo>
                  <a:pt x="10982256" y="10115012"/>
                </a:lnTo>
                <a:lnTo>
                  <a:pt x="0" y="3774404"/>
                </a:lnTo>
                <a:close/>
              </a:path>
            </a:pathLst>
          </a:custGeom>
          <a:gradFill>
            <a:gsLst>
              <a:gs pos="0">
                <a:schemeClr val="accent1">
                  <a:alpha val="75000"/>
                </a:schemeClr>
              </a:gs>
              <a:gs pos="35000">
                <a:schemeClr val="accent2">
                  <a:alpha val="75000"/>
                </a:schemeClr>
              </a:gs>
              <a:gs pos="79000">
                <a:schemeClr val="accent3">
                  <a:alpha val="75000"/>
                </a:schemeClr>
              </a:gs>
            </a:gsLst>
            <a:lin ang="2700000" scaled="0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453" tIns="34289" rIns="68453" bIns="34289" rtlCol="0" anchor="ctr"/>
          <a:lstStyle/>
          <a:p>
            <a:pPr algn="ctr" defTabSz="342137"/>
            <a:endParaRPr lang="vi-VN" sz="700" dirty="0">
              <a:solidFill>
                <a:prstClr val="white"/>
              </a:solidFill>
            </a:endParaRPr>
          </a:p>
        </p:txBody>
      </p:sp>
      <p:sp>
        <p:nvSpPr>
          <p:cNvPr id="11266" name="Rectangle 2"/>
          <p:cNvSpPr>
            <a:spLocks noChangeArrowheads="1"/>
          </p:cNvSpPr>
          <p:nvPr/>
        </p:nvSpPr>
        <p:spPr bwMode="auto">
          <a:xfrm>
            <a:off x="539750" y="635377"/>
            <a:ext cx="7997825" cy="37861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/>
          <a:p>
            <a:pPr algn="ctr"/>
            <a:r>
              <a:rPr lang="ru-RU" sz="2800">
                <a:solidFill>
                  <a:schemeClr val="bg2"/>
                </a:solidFill>
                <a:latin typeface="Times New Roman" pitchFamily="18" charset="0"/>
              </a:rPr>
              <a:t/>
            </a:r>
            <a:br>
              <a:rPr lang="ru-RU" sz="2800">
                <a:solidFill>
                  <a:schemeClr val="bg2"/>
                </a:solidFill>
                <a:latin typeface="Times New Roman" pitchFamily="18" charset="0"/>
              </a:rPr>
            </a:br>
            <a:endParaRPr lang="ru-RU" sz="2800">
              <a:solidFill>
                <a:schemeClr val="bg2"/>
              </a:solidFill>
              <a:latin typeface="Times New Roman" pitchFamily="18" charset="0"/>
            </a:endParaRPr>
          </a:p>
        </p:txBody>
      </p:sp>
      <p:sp>
        <p:nvSpPr>
          <p:cNvPr id="15" name="Freeform 39"/>
          <p:cNvSpPr>
            <a:spLocks noEditPoints="1"/>
          </p:cNvSpPr>
          <p:nvPr/>
        </p:nvSpPr>
        <p:spPr bwMode="auto">
          <a:xfrm>
            <a:off x="1331640" y="51471"/>
            <a:ext cx="6768752" cy="864095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324" tIns="45662" rIns="91324" bIns="45662" numCol="1" anchor="t" anchorCtr="0" compatLnSpc="1">
            <a:prstTxWarp prst="textNoShape">
              <a:avLst/>
            </a:prstTxWarp>
          </a:bodyPr>
          <a:lstStyle/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900" b="1" dirty="0" smtClean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cs typeface="Raleway" panose="020B0604020202020204" charset="0"/>
              </a:rPr>
              <a:t>УЧАСТИЕ  ГОРОДА  КОМСОМОЛЬСКА-НА-АМУРЕ  В ЕЖЕГОДНОМ КОНКУРСЕ</a:t>
            </a:r>
            <a:endParaRPr lang="ru-RU" altLang="ru-RU" sz="1900" b="1" dirty="0">
              <a:solidFill>
                <a:srgbClr val="FFFF00"/>
              </a:solidFill>
              <a:effectLst>
                <a:glow rad="127000">
                  <a:prstClr val="black"/>
                </a:glow>
              </a:effectLst>
              <a:cs typeface="Raleway" panose="020B0604020202020204" charset="0"/>
            </a:endParaRPr>
          </a:p>
        </p:txBody>
      </p:sp>
      <p:sp>
        <p:nvSpPr>
          <p:cNvPr id="3" name="Прямоугольник 2"/>
          <p:cNvSpPr/>
          <p:nvPr/>
        </p:nvSpPr>
        <p:spPr>
          <a:xfrm>
            <a:off x="198846" y="915566"/>
            <a:ext cx="8712968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endParaRPr lang="ru-RU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" name="Прямоугольник 3"/>
          <p:cNvSpPr/>
          <p:nvPr/>
        </p:nvSpPr>
        <p:spPr>
          <a:xfrm>
            <a:off x="107504" y="1779663"/>
            <a:ext cx="4248472" cy="40011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endParaRPr lang="ru-RU" sz="2000" b="1" dirty="0">
              <a:effectLst>
                <a:glow rad="101600">
                  <a:schemeClr val="accent1">
                    <a:satMod val="175000"/>
                    <a:alpha val="40000"/>
                  </a:schemeClr>
                </a:glow>
              </a:effectLst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5" name="Прямоугольник 4"/>
          <p:cNvSpPr/>
          <p:nvPr/>
        </p:nvSpPr>
        <p:spPr>
          <a:xfrm>
            <a:off x="1187625" y="2427734"/>
            <a:ext cx="1656183" cy="3693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endParaRPr lang="ru-RU" dirty="0"/>
          </a:p>
        </p:txBody>
      </p:sp>
      <p:sp>
        <p:nvSpPr>
          <p:cNvPr id="6" name="Прямоугольник 5"/>
          <p:cNvSpPr/>
          <p:nvPr/>
        </p:nvSpPr>
        <p:spPr>
          <a:xfrm>
            <a:off x="35497" y="3651870"/>
            <a:ext cx="2232247" cy="95410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endParaRPr lang="ru-RU" sz="1400" i="1" dirty="0">
              <a:solidFill>
                <a:srgbClr val="000000"/>
              </a:solidFill>
              <a:effectLst>
                <a:glow rad="127000">
                  <a:schemeClr val="tx2">
                    <a:lumMod val="40000"/>
                    <a:lumOff val="60000"/>
                  </a:schemeClr>
                </a:glow>
              </a:effectLst>
              <a:latin typeface="Calibri" pitchFamily="34" charset="0"/>
              <a:cs typeface="Times New Roman" pitchFamily="18" charset="0"/>
            </a:endParaRPr>
          </a:p>
          <a:p>
            <a:pPr algn="ctr"/>
            <a:endParaRPr lang="ru-RU" sz="1400" i="1" dirty="0" smtClean="0">
              <a:solidFill>
                <a:srgbClr val="000000"/>
              </a:solidFill>
              <a:latin typeface="Calibri" pitchFamily="34" charset="0"/>
              <a:cs typeface="Times New Roman" pitchFamily="18" charset="0"/>
            </a:endParaRPr>
          </a:p>
          <a:p>
            <a:pPr algn="ctr"/>
            <a:endParaRPr lang="ru-RU" sz="1400" i="1" dirty="0">
              <a:solidFill>
                <a:srgbClr val="000000"/>
              </a:solidFill>
              <a:latin typeface="Calibri" pitchFamily="34" charset="0"/>
              <a:cs typeface="Times New Roman" pitchFamily="18" charset="0"/>
            </a:endParaRPr>
          </a:p>
          <a:p>
            <a:pPr algn="ctr"/>
            <a:endParaRPr lang="ru-RU" sz="1400" i="1" dirty="0"/>
          </a:p>
        </p:txBody>
      </p:sp>
      <p:sp>
        <p:nvSpPr>
          <p:cNvPr id="9" name="Прямоугольник 8"/>
          <p:cNvSpPr/>
          <p:nvPr/>
        </p:nvSpPr>
        <p:spPr>
          <a:xfrm>
            <a:off x="4355976" y="1489015"/>
            <a:ext cx="4464496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algn="ctr"/>
            <a:endParaRPr lang="ru-RU" sz="1400" b="1" i="1" dirty="0" smtClean="0">
              <a:solidFill>
                <a:srgbClr val="000000"/>
              </a:solidFill>
              <a:effectLst>
                <a:glow rad="101600">
                  <a:srgbClr val="4F81BD">
                    <a:satMod val="175000"/>
                    <a:alpha val="40000"/>
                  </a:srgbClr>
                </a:glow>
              </a:effectLst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lvl="0" algn="ctr"/>
            <a:endParaRPr lang="ru-RU" sz="1400" b="1" dirty="0">
              <a:solidFill>
                <a:prstClr val="black"/>
              </a:solidFill>
              <a:effectLst>
                <a:glow rad="101600">
                  <a:srgbClr val="4F81BD">
                    <a:satMod val="175000"/>
                    <a:alpha val="40000"/>
                  </a:srgbClr>
                </a:glow>
              </a:effectLst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" name="Прямоугольник 6"/>
          <p:cNvSpPr/>
          <p:nvPr/>
        </p:nvSpPr>
        <p:spPr>
          <a:xfrm>
            <a:off x="35497" y="915566"/>
            <a:ext cx="9073007" cy="92333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altLang="ru-RU" b="1" dirty="0" smtClean="0">
                <a:solidFill>
                  <a:srgbClr val="000000"/>
                </a:solidFill>
                <a:effectLst>
                  <a:glow rad="127000">
                    <a:prstClr val="white"/>
                  </a:glow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XVII </a:t>
            </a:r>
            <a:r>
              <a:rPr lang="ru-RU" altLang="ru-RU" b="1" dirty="0" smtClean="0">
                <a:solidFill>
                  <a:srgbClr val="000000"/>
                </a:solidFill>
                <a:effectLst>
                  <a:glow rad="127000">
                    <a:prstClr val="white"/>
                  </a:glow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ВСЕРОССИЙСКИЙ КОНКУРС «ЛУЧШЕЕ МУНИЦИПАЛЬНОЕ ОБРАЗОВАНИЕ РОССИИ В СФЕРЕ УПРАВЛЕНИЯ ОБЩЕСТВЕННЫМИ ФИНАНСАМИ»  В </a:t>
            </a:r>
            <a:r>
              <a:rPr lang="ru-RU" altLang="ru-RU" b="1" dirty="0">
                <a:solidFill>
                  <a:srgbClr val="000000"/>
                </a:solidFill>
                <a:effectLst>
                  <a:glow rad="127000">
                    <a:prstClr val="white"/>
                  </a:glow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2024 ГОДУ</a:t>
            </a:r>
            <a:endParaRPr lang="ru-RU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14" name="Рисунок 13"/>
          <p:cNvPicPr/>
          <p:nvPr/>
        </p:nvPicPr>
        <p:blipFill rotWithShape="1">
          <a:blip r:embed="rId3"/>
          <a:srcRect l="15775" t="4095" r="1864" b="62648"/>
          <a:stretch/>
        </p:blipFill>
        <p:spPr bwMode="auto">
          <a:xfrm>
            <a:off x="1676997" y="1779663"/>
            <a:ext cx="5112568" cy="1509896"/>
          </a:xfrm>
          <a:prstGeom prst="rect">
            <a:avLst/>
          </a:prstGeom>
          <a:ln>
            <a:noFill/>
          </a:ln>
          <a:effectLst>
            <a:softEdge rad="112500"/>
          </a:effectLst>
          <a:extLst>
            <a:ext uri="{53640926-AAD7-44D8-BBD7-CCE9431645EC}">
              <a14:shadowObscured xmlns:a14="http://schemas.microsoft.com/office/drawing/2010/main"/>
            </a:ext>
          </a:extLst>
        </p:spPr>
      </p:pic>
      <p:pic>
        <p:nvPicPr>
          <p:cNvPr id="20" name="Рисунок 19"/>
          <p:cNvPicPr/>
          <p:nvPr/>
        </p:nvPicPr>
        <p:blipFill rotWithShape="1">
          <a:blip r:embed="rId4"/>
          <a:srcRect l="20003" t="47432" r="7189" b="16429"/>
          <a:stretch/>
        </p:blipFill>
        <p:spPr bwMode="auto">
          <a:xfrm>
            <a:off x="1710136" y="3197276"/>
            <a:ext cx="5166120" cy="1750738"/>
          </a:xfrm>
          <a:prstGeom prst="rect">
            <a:avLst/>
          </a:prstGeom>
          <a:ln>
            <a:noFill/>
          </a:ln>
          <a:effectLst>
            <a:softEdge rad="112500"/>
          </a:effectLst>
          <a:extLst>
            <a:ext uri="{53640926-AAD7-44D8-BBD7-CCE9431645EC}">
              <a14:shadowObscured xmlns:a14="http://schemas.microsoft.com/office/drawing/2010/main"/>
            </a:ext>
          </a:extLst>
        </p:spPr>
      </p:pic>
      <p:sp>
        <p:nvSpPr>
          <p:cNvPr id="8" name="Минус 7"/>
          <p:cNvSpPr/>
          <p:nvPr/>
        </p:nvSpPr>
        <p:spPr>
          <a:xfrm>
            <a:off x="2198622" y="4128923"/>
            <a:ext cx="1186902" cy="106710"/>
          </a:xfrm>
          <a:prstGeom prst="mathMinus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>
              <a:solidFill>
                <a:srgbClr val="00B050"/>
              </a:solidFill>
            </a:endParaRPr>
          </a:p>
        </p:txBody>
      </p:sp>
      <p:sp>
        <p:nvSpPr>
          <p:cNvPr id="10" name="Номер слайда 9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9B0651-EE4F-4900-A07F-96A6BFA9D0F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74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9878491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split orient="vert"/>
      </p:transition>
    </mc:Choice>
    <mc:Fallback xmlns="">
      <p:transition spd="slow">
        <p:split orient="vert"/>
      </p:transition>
    </mc:Fallback>
  </mc:AlternateContent>
  <p:timing>
    <p:tnLst>
      <p:par>
        <p:cTn id="1" dur="indefinite" restart="never" nodeType="tmRoot"/>
      </p:par>
    </p:tn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691" name="Rectangle 15"/>
          <p:cNvSpPr>
            <a:spLocks noChangeArrowheads="1"/>
          </p:cNvSpPr>
          <p:nvPr/>
        </p:nvSpPr>
        <p:spPr bwMode="auto">
          <a:xfrm>
            <a:off x="684213" y="3598074"/>
            <a:ext cx="8064500" cy="31070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79101" tIns="39549" rIns="79101" bIns="39549">
            <a:spAutoFit/>
          </a:bodyPr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 defTabSz="862493">
              <a:spcBef>
                <a:spcPct val="0"/>
              </a:spcBef>
              <a:buNone/>
            </a:pPr>
            <a:endParaRPr lang="ru-RU" altLang="ru-RU" sz="1500" b="1">
              <a:solidFill>
                <a:srgbClr val="FFFFFF"/>
              </a:solidFill>
            </a:endParaRPr>
          </a:p>
        </p:txBody>
      </p:sp>
      <p:sp>
        <p:nvSpPr>
          <p:cNvPr id="114692" name="Rectangle 16"/>
          <p:cNvSpPr>
            <a:spLocks noChangeArrowheads="1"/>
          </p:cNvSpPr>
          <p:nvPr/>
        </p:nvSpPr>
        <p:spPr bwMode="auto">
          <a:xfrm>
            <a:off x="973139" y="4082658"/>
            <a:ext cx="7848600" cy="31070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79101" tIns="39549" rIns="79101" bIns="39549">
            <a:spAutoFit/>
          </a:bodyPr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 defTabSz="862493">
              <a:spcBef>
                <a:spcPct val="0"/>
              </a:spcBef>
              <a:buNone/>
            </a:pPr>
            <a:endParaRPr lang="ru-RU" altLang="ru-RU" sz="1500" b="1">
              <a:solidFill>
                <a:srgbClr val="FFFFFF"/>
              </a:solidFill>
            </a:endParaRPr>
          </a:p>
        </p:txBody>
      </p:sp>
      <p:sp>
        <p:nvSpPr>
          <p:cNvPr id="114693" name="Rectangle 17"/>
          <p:cNvSpPr>
            <a:spLocks noChangeArrowheads="1"/>
          </p:cNvSpPr>
          <p:nvPr/>
        </p:nvSpPr>
        <p:spPr bwMode="auto">
          <a:xfrm>
            <a:off x="698500" y="4568433"/>
            <a:ext cx="7761288" cy="31070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79101" tIns="39549" rIns="79101" bIns="39549">
            <a:spAutoFit/>
          </a:bodyPr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 defTabSz="862493">
              <a:spcBef>
                <a:spcPct val="0"/>
              </a:spcBef>
              <a:buNone/>
            </a:pPr>
            <a:endParaRPr lang="ru-RU" altLang="ru-RU" sz="1500" b="1">
              <a:solidFill>
                <a:srgbClr val="FFFFFF"/>
              </a:solidFill>
            </a:endParaRPr>
          </a:p>
        </p:txBody>
      </p:sp>
      <p:sp>
        <p:nvSpPr>
          <p:cNvPr id="2" name="Прямоугольник 2"/>
          <p:cNvSpPr>
            <a:spLocks noChangeArrowheads="1"/>
          </p:cNvSpPr>
          <p:nvPr/>
        </p:nvSpPr>
        <p:spPr bwMode="auto">
          <a:xfrm>
            <a:off x="284165" y="3032104"/>
            <a:ext cx="8537574" cy="2026083"/>
          </a:xfrm>
          <a:prstGeom prst="rect">
            <a:avLst/>
          </a:prstGeom>
          <a:gradFill flip="none" rotWithShape="1">
            <a:gsLst>
              <a:gs pos="90000">
                <a:schemeClr val="bg1"/>
              </a:gs>
              <a:gs pos="2000">
                <a:srgbClr val="FFCC66"/>
              </a:gs>
              <a:gs pos="56000">
                <a:srgbClr val="FFFFCC"/>
              </a:gs>
              <a:gs pos="28000">
                <a:schemeClr val="accent6">
                  <a:lumMod val="60000"/>
                  <a:lumOff val="40000"/>
                </a:schemeClr>
              </a:gs>
            </a:gsLst>
            <a:lin ang="2700000" scaled="1"/>
            <a:tileRect/>
          </a:gradFill>
          <a:ln>
            <a:solidFill>
              <a:schemeClr val="bg1"/>
            </a:solidFill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lIns="86249" tIns="43124" rIns="86249" bIns="43124">
            <a:spAutoFit/>
          </a:bodyPr>
          <a:lstStyle>
            <a:lvl1pPr eaLnBrk="0" hangingPunct="0">
              <a:spcBef>
                <a:spcPct val="20000"/>
              </a:spcBef>
              <a:buFont typeface="Arial" pitchFamily="34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just" defTabSz="862493" eaLnBrk="1" hangingPunct="1">
              <a:spcBef>
                <a:spcPct val="0"/>
              </a:spcBef>
              <a:buNone/>
              <a:defRPr/>
            </a:pPr>
            <a:r>
              <a:rPr lang="ru-RU" altLang="ru-RU" sz="1300" dirty="0">
                <a:solidFill>
                  <a:prstClr val="black"/>
                </a:solidFill>
                <a:latin typeface="Calibri"/>
              </a:rPr>
              <a:t>           </a:t>
            </a:r>
            <a:r>
              <a:rPr lang="ru-RU" altLang="ru-RU" sz="1400" dirty="0">
                <a:solidFill>
                  <a:prstClr val="black"/>
                </a:solidFill>
                <a:latin typeface="Calibri"/>
              </a:rPr>
              <a:t>В соответствии с решением Комсомольской-на-Амуре городской Думы от </a:t>
            </a:r>
            <a:r>
              <a:rPr lang="ru-RU" altLang="ru-RU" sz="1400" b="1" dirty="0">
                <a:solidFill>
                  <a:prstClr val="black"/>
                </a:solidFill>
                <a:latin typeface="Calibri"/>
              </a:rPr>
              <a:t>6 ноября 2019 </a:t>
            </a:r>
            <a:r>
              <a:rPr lang="ru-RU" altLang="ru-RU" sz="1400" b="1" dirty="0" smtClean="0">
                <a:solidFill>
                  <a:prstClr val="black"/>
                </a:solidFill>
                <a:latin typeface="Calibri"/>
              </a:rPr>
              <a:t>года </a:t>
            </a:r>
            <a:r>
              <a:rPr lang="ru-RU" altLang="ru-RU" sz="1400" b="1" dirty="0">
                <a:solidFill>
                  <a:prstClr val="black"/>
                </a:solidFill>
                <a:latin typeface="Calibri"/>
              </a:rPr>
              <a:t>№ 114 </a:t>
            </a:r>
            <a:r>
              <a:rPr lang="ru-RU" altLang="ru-RU" sz="1400" dirty="0">
                <a:solidFill>
                  <a:prstClr val="black"/>
                </a:solidFill>
                <a:latin typeface="Calibri"/>
              </a:rPr>
              <a:t>«Об утверждении порядка организации и проведения публичных слушаний, общественных обсуждений на территории города Комсомольска-на-Амуре», </a:t>
            </a:r>
            <a:r>
              <a:rPr lang="ru-RU" altLang="ru-RU" sz="1400" dirty="0">
                <a:solidFill>
                  <a:srgbClr val="000000"/>
                </a:solidFill>
              </a:rPr>
              <a:t>в течение </a:t>
            </a:r>
            <a:r>
              <a:rPr lang="ru-RU" altLang="ru-RU" sz="1400" b="1" u="sng" dirty="0">
                <a:solidFill>
                  <a:prstClr val="black"/>
                </a:solidFill>
              </a:rPr>
              <a:t>15 дней</a:t>
            </a:r>
            <a:r>
              <a:rPr lang="ru-RU" altLang="ru-RU" sz="1400" b="1" dirty="0">
                <a:solidFill>
                  <a:prstClr val="black"/>
                </a:solidFill>
              </a:rPr>
              <a:t> </a:t>
            </a:r>
            <a:r>
              <a:rPr lang="ru-RU" altLang="ru-RU" sz="1400" dirty="0">
                <a:solidFill>
                  <a:srgbClr val="000000"/>
                </a:solidFill>
              </a:rPr>
              <a:t>со дня опубликования проекта решения Комсомольской-на-Амуре городской Думы «</a:t>
            </a:r>
            <a:r>
              <a:rPr lang="ru-RU" altLang="ru-RU" sz="1400" dirty="0" smtClean="0">
                <a:solidFill>
                  <a:srgbClr val="000000"/>
                </a:solidFill>
              </a:rPr>
              <a:t>О бюджете города Комсомольск-на-Амуре </a:t>
            </a:r>
            <a:r>
              <a:rPr lang="ru-RU" altLang="ru-RU" sz="1400" dirty="0">
                <a:solidFill>
                  <a:srgbClr val="000000"/>
                </a:solidFill>
              </a:rPr>
              <a:t>на </a:t>
            </a:r>
            <a:r>
              <a:rPr lang="ru-RU" altLang="ru-RU" sz="1400" dirty="0" smtClean="0">
                <a:solidFill>
                  <a:srgbClr val="000000"/>
                </a:solidFill>
              </a:rPr>
              <a:t>2025 </a:t>
            </a:r>
            <a:r>
              <a:rPr lang="ru-RU" altLang="ru-RU" sz="1400" dirty="0">
                <a:solidFill>
                  <a:srgbClr val="000000"/>
                </a:solidFill>
              </a:rPr>
              <a:t>год и на плановый период </a:t>
            </a:r>
            <a:r>
              <a:rPr lang="ru-RU" altLang="ru-RU" sz="1400" dirty="0" smtClean="0">
                <a:solidFill>
                  <a:srgbClr val="000000"/>
                </a:solidFill>
              </a:rPr>
              <a:t>2026 </a:t>
            </a:r>
            <a:r>
              <a:rPr lang="ru-RU" altLang="ru-RU" sz="1400" dirty="0">
                <a:solidFill>
                  <a:srgbClr val="000000"/>
                </a:solidFill>
              </a:rPr>
              <a:t>и </a:t>
            </a:r>
            <a:r>
              <a:rPr lang="ru-RU" altLang="ru-RU" sz="1400" dirty="0" smtClean="0">
                <a:solidFill>
                  <a:srgbClr val="000000"/>
                </a:solidFill>
              </a:rPr>
              <a:t>2027 годов</a:t>
            </a:r>
            <a:r>
              <a:rPr lang="ru-RU" altLang="ru-RU" sz="1400" dirty="0">
                <a:solidFill>
                  <a:srgbClr val="000000"/>
                </a:solidFill>
              </a:rPr>
              <a:t>» в газете </a:t>
            </a:r>
            <a:r>
              <a:rPr lang="ru-RU" altLang="ru-RU" sz="1400" b="1" dirty="0">
                <a:solidFill>
                  <a:srgbClr val="000000"/>
                </a:solidFill>
              </a:rPr>
              <a:t>«Дальневосточный Комсомольск»,</a:t>
            </a:r>
            <a:r>
              <a:rPr lang="ru-RU" altLang="ru-RU" sz="1400" dirty="0">
                <a:solidFill>
                  <a:srgbClr val="000000"/>
                </a:solidFill>
              </a:rPr>
              <a:t> от населения принимались предложения и замечания по двум заранее  утвержденным формам:</a:t>
            </a:r>
          </a:p>
          <a:p>
            <a:pPr algn="just" defTabSz="862493" eaLnBrk="1" hangingPunct="1">
              <a:spcBef>
                <a:spcPct val="0"/>
              </a:spcBef>
              <a:buNone/>
              <a:defRPr/>
            </a:pPr>
            <a:r>
              <a:rPr lang="ru-RU" altLang="ru-RU" sz="1400" b="1" dirty="0">
                <a:solidFill>
                  <a:srgbClr val="FF0000"/>
                </a:solidFill>
              </a:rPr>
              <a:t>           </a:t>
            </a:r>
            <a:r>
              <a:rPr lang="ru-RU" altLang="ru-RU" sz="1400" b="1" i="1" u="sng" dirty="0">
                <a:solidFill>
                  <a:prstClr val="black"/>
                </a:solidFill>
              </a:rPr>
              <a:t>в</a:t>
            </a:r>
            <a:r>
              <a:rPr lang="ru-RU" altLang="ru-RU" sz="1400" i="1" u="sng" dirty="0">
                <a:solidFill>
                  <a:prstClr val="black"/>
                </a:solidFill>
              </a:rPr>
              <a:t> </a:t>
            </a:r>
            <a:r>
              <a:rPr lang="ru-RU" altLang="ru-RU" sz="1400" b="1" i="1" u="sng" dirty="0">
                <a:solidFill>
                  <a:prstClr val="black"/>
                </a:solidFill>
              </a:rPr>
              <a:t>письменном виде</a:t>
            </a:r>
            <a:r>
              <a:rPr lang="ru-RU" altLang="ru-RU" sz="1400" dirty="0">
                <a:solidFill>
                  <a:prstClr val="black"/>
                </a:solidFill>
              </a:rPr>
              <a:t> </a:t>
            </a:r>
            <a:r>
              <a:rPr lang="ru-RU" altLang="ru-RU" sz="1400" dirty="0">
                <a:solidFill>
                  <a:srgbClr val="000000"/>
                </a:solidFill>
              </a:rPr>
              <a:t>– в Финансовом управлении администрации города Комсомольска-на-Амуре  Хабаровского края </a:t>
            </a:r>
            <a:r>
              <a:rPr lang="ru-RU" altLang="ru-RU" sz="1400" dirty="0" smtClean="0">
                <a:solidFill>
                  <a:srgbClr val="000000"/>
                </a:solidFill>
              </a:rPr>
              <a:t>(ул. Кирова</a:t>
            </a:r>
            <a:r>
              <a:rPr lang="ru-RU" altLang="ru-RU" sz="1400" dirty="0">
                <a:solidFill>
                  <a:srgbClr val="000000"/>
                </a:solidFill>
              </a:rPr>
              <a:t>, </a:t>
            </a:r>
            <a:r>
              <a:rPr lang="ru-RU" altLang="ru-RU" sz="1400" dirty="0" smtClean="0">
                <a:solidFill>
                  <a:srgbClr val="000000"/>
                </a:solidFill>
              </a:rPr>
              <a:t>д. 41</a:t>
            </a:r>
            <a:r>
              <a:rPr lang="ru-RU" altLang="ru-RU" sz="1400" dirty="0">
                <a:solidFill>
                  <a:srgbClr val="000000"/>
                </a:solidFill>
              </a:rPr>
              <a:t>), 6 этаж, кабинет № 2, с </a:t>
            </a:r>
            <a:r>
              <a:rPr lang="ru-RU" altLang="ru-RU" sz="1400" dirty="0" smtClean="0">
                <a:solidFill>
                  <a:srgbClr val="000000"/>
                </a:solidFill>
              </a:rPr>
              <a:t>9:00 </a:t>
            </a:r>
            <a:r>
              <a:rPr lang="ru-RU" altLang="ru-RU" sz="1400" dirty="0">
                <a:solidFill>
                  <a:srgbClr val="000000"/>
                </a:solidFill>
              </a:rPr>
              <a:t>до </a:t>
            </a:r>
            <a:r>
              <a:rPr lang="ru-RU" altLang="ru-RU" sz="1400" dirty="0" smtClean="0">
                <a:solidFill>
                  <a:srgbClr val="000000"/>
                </a:solidFill>
              </a:rPr>
              <a:t>18:00</a:t>
            </a:r>
            <a:r>
              <a:rPr lang="ru-RU" altLang="ru-RU" sz="1400" dirty="0">
                <a:solidFill>
                  <a:srgbClr val="000000"/>
                </a:solidFill>
              </a:rPr>
              <a:t>;</a:t>
            </a:r>
          </a:p>
          <a:p>
            <a:pPr algn="just" defTabSz="862493" eaLnBrk="1" hangingPunct="1">
              <a:spcBef>
                <a:spcPct val="0"/>
              </a:spcBef>
              <a:buNone/>
              <a:defRPr/>
            </a:pPr>
            <a:r>
              <a:rPr lang="ru-RU" altLang="ru-RU" sz="1400" dirty="0">
                <a:solidFill>
                  <a:srgbClr val="FF0000"/>
                </a:solidFill>
              </a:rPr>
              <a:t>           </a:t>
            </a:r>
            <a:r>
              <a:rPr lang="ru-RU" altLang="ru-RU" sz="1400" b="1" i="1" u="sng" dirty="0">
                <a:solidFill>
                  <a:prstClr val="black"/>
                </a:solidFill>
              </a:rPr>
              <a:t>в электронном формате</a:t>
            </a:r>
            <a:r>
              <a:rPr lang="ru-RU" altLang="ru-RU" sz="1400" b="1" i="1" dirty="0">
                <a:solidFill>
                  <a:prstClr val="black"/>
                </a:solidFill>
              </a:rPr>
              <a:t> </a:t>
            </a:r>
            <a:r>
              <a:rPr lang="ru-RU" altLang="ru-RU" sz="1400" b="1" i="1" dirty="0" smtClean="0">
                <a:solidFill>
                  <a:prstClr val="black"/>
                </a:solidFill>
              </a:rPr>
              <a:t>– </a:t>
            </a:r>
            <a:r>
              <a:rPr lang="ru-RU" altLang="ru-RU" sz="1400" dirty="0" smtClean="0">
                <a:solidFill>
                  <a:srgbClr val="000000"/>
                </a:solidFill>
              </a:rPr>
              <a:t>по </a:t>
            </a:r>
            <a:r>
              <a:rPr lang="ru-RU" altLang="ru-RU" sz="1400" dirty="0">
                <a:solidFill>
                  <a:srgbClr val="000000"/>
                </a:solidFill>
              </a:rPr>
              <a:t>адресу: </a:t>
            </a:r>
            <a:r>
              <a:rPr lang="en-US" altLang="ru-RU" sz="1400" u="sng" dirty="0" err="1">
                <a:solidFill>
                  <a:srgbClr val="000000"/>
                </a:solidFill>
              </a:rPr>
              <a:t>gorfo</a:t>
            </a:r>
            <a:r>
              <a:rPr lang="ru-RU" altLang="ru-RU" sz="1400" u="sng" dirty="0">
                <a:solidFill>
                  <a:srgbClr val="000000"/>
                </a:solidFill>
              </a:rPr>
              <a:t>1@</a:t>
            </a:r>
            <a:r>
              <a:rPr lang="en-US" altLang="ru-RU" sz="1400" u="sng" dirty="0" err="1">
                <a:solidFill>
                  <a:srgbClr val="000000"/>
                </a:solidFill>
              </a:rPr>
              <a:t>yandex</a:t>
            </a:r>
            <a:r>
              <a:rPr lang="ru-RU" altLang="ru-RU" sz="1400" u="sng" dirty="0">
                <a:solidFill>
                  <a:srgbClr val="000000"/>
                </a:solidFill>
              </a:rPr>
              <a:t>.</a:t>
            </a:r>
            <a:r>
              <a:rPr lang="en-US" altLang="ru-RU" sz="1400" u="sng" dirty="0" err="1">
                <a:solidFill>
                  <a:srgbClr val="000000"/>
                </a:solidFill>
              </a:rPr>
              <a:t>ru</a:t>
            </a:r>
            <a:r>
              <a:rPr lang="ru-RU" altLang="ru-RU" sz="1400" u="sng" dirty="0">
                <a:solidFill>
                  <a:srgbClr val="000000"/>
                </a:solidFill>
              </a:rPr>
              <a:t>.</a:t>
            </a:r>
          </a:p>
        </p:txBody>
      </p:sp>
      <p:sp>
        <p:nvSpPr>
          <p:cNvPr id="114695" name="Rectangle 4"/>
          <p:cNvSpPr>
            <a:spLocks noChangeArrowheads="1"/>
          </p:cNvSpPr>
          <p:nvPr/>
        </p:nvSpPr>
        <p:spPr bwMode="auto">
          <a:xfrm>
            <a:off x="1331926" y="96537"/>
            <a:ext cx="6911975" cy="379478"/>
          </a:xfrm>
          <a:prstGeom prst="rect">
            <a:avLst/>
          </a:prstGeom>
          <a:solidFill>
            <a:schemeClr val="bg1">
              <a:alpha val="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86249" tIns="43124" rIns="86249" bIns="43124">
            <a:spAutoFit/>
          </a:bodyPr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 defTabSz="862493">
              <a:spcBef>
                <a:spcPct val="0"/>
              </a:spcBef>
              <a:buNone/>
            </a:pPr>
            <a:endParaRPr lang="ru-RU" altLang="ru-RU" sz="1900" i="1">
              <a:solidFill>
                <a:srgbClr val="FFFFFF"/>
              </a:solidFill>
              <a:cs typeface="Times New Roman" pitchFamily="18" charset="0"/>
            </a:endParaRPr>
          </a:p>
        </p:txBody>
      </p:sp>
      <p:sp>
        <p:nvSpPr>
          <p:cNvPr id="114707" name="Rectangle 13"/>
          <p:cNvSpPr>
            <a:spLocks noChangeArrowheads="1"/>
          </p:cNvSpPr>
          <p:nvPr/>
        </p:nvSpPr>
        <p:spPr bwMode="auto">
          <a:xfrm>
            <a:off x="284164" y="4216067"/>
            <a:ext cx="8715375" cy="3025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86249" tIns="43124" rIns="86249" bIns="43124" anchor="ctr">
            <a:spAutoFit/>
          </a:bodyPr>
          <a:lstStyle>
            <a:lvl1pPr indent="361950">
              <a:spcBef>
                <a:spcPct val="20000"/>
              </a:spcBef>
              <a:buFont typeface="Arial" charset="0"/>
              <a:buChar char="•"/>
              <a:tabLst>
                <a:tab pos="447675" algn="l"/>
              </a:tabLst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tabLst>
                <a:tab pos="447675" algn="l"/>
              </a:tabLst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tabLst>
                <a:tab pos="447675" algn="l"/>
              </a:tabLst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tabLst>
                <a:tab pos="447675" algn="l"/>
              </a:tabLst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tabLst>
                <a:tab pos="447675" algn="l"/>
              </a:tabLst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tabLst>
                <a:tab pos="447675" algn="l"/>
              </a:tabLst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tabLst>
                <a:tab pos="447675" algn="l"/>
              </a:tabLst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tabLst>
                <a:tab pos="447675" algn="l"/>
              </a:tabLst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tabLst>
                <a:tab pos="447675" algn="l"/>
              </a:tabLst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just" defTabSz="862493">
              <a:spcBef>
                <a:spcPct val="0"/>
              </a:spcBef>
              <a:buNone/>
            </a:pPr>
            <a:r>
              <a:rPr lang="ru-RU" altLang="ru-RU" sz="1400">
                <a:solidFill>
                  <a:srgbClr val="000000"/>
                </a:solidFill>
              </a:rPr>
              <a:t>    </a:t>
            </a:r>
          </a:p>
        </p:txBody>
      </p:sp>
      <p:pic>
        <p:nvPicPr>
          <p:cNvPr id="114708" name="Рисунок 11"/>
          <p:cNvPicPr>
            <a:picLocks noChangeAspect="1"/>
          </p:cNvPicPr>
          <p:nvPr/>
        </p:nvPicPr>
        <p:blipFill>
          <a:blip r:embed="rId3" cstate="print">
            <a:duotone>
              <a:prstClr val="black"/>
              <a:schemeClr val="accent2">
                <a:tint val="45000"/>
                <a:satMod val="400000"/>
              </a:schemeClr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012" y="4246443"/>
            <a:ext cx="434975" cy="3262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14709" name="Рисунок 11"/>
          <p:cNvPicPr>
            <a:picLocks noChangeAspect="1"/>
          </p:cNvPicPr>
          <p:nvPr/>
        </p:nvPicPr>
        <p:blipFill>
          <a:blip r:embed="rId3" cstate="print">
            <a:duotone>
              <a:prstClr val="black"/>
              <a:schemeClr val="accent2">
                <a:tint val="45000"/>
                <a:satMod val="400000"/>
              </a:schemeClr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1012" y="4716020"/>
            <a:ext cx="434975" cy="3262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5" name="Прямоугольник 2"/>
          <p:cNvSpPr txBox="1">
            <a:spLocks noChangeArrowheads="1"/>
          </p:cNvSpPr>
          <p:nvPr/>
        </p:nvSpPr>
        <p:spPr bwMode="auto">
          <a:xfrm>
            <a:off x="284165" y="1074797"/>
            <a:ext cx="5079923" cy="1887583"/>
          </a:xfrm>
          <a:prstGeom prst="rect">
            <a:avLst/>
          </a:prstGeom>
          <a:gradFill flip="none" rotWithShape="1">
            <a:gsLst>
              <a:gs pos="9000">
                <a:schemeClr val="bg1"/>
              </a:gs>
              <a:gs pos="60000">
                <a:schemeClr val="accent6">
                  <a:lumMod val="40000"/>
                  <a:lumOff val="60000"/>
                </a:schemeClr>
              </a:gs>
              <a:gs pos="100000">
                <a:schemeClr val="accent2">
                  <a:lumMod val="40000"/>
                  <a:lumOff val="60000"/>
                </a:schemeClr>
              </a:gs>
            </a:gsLst>
            <a:lin ang="2700000" scaled="1"/>
            <a:tileRect/>
          </a:gradFill>
          <a:ln>
            <a:noFill/>
          </a:ln>
          <a:effectLst>
            <a:outerShdw blurRad="107950" dist="12700" dir="5400000" algn="ctr">
              <a:srgbClr val="000000"/>
            </a:outerShdw>
          </a:effectLst>
          <a:scene3d>
            <a:camera prst="orthographicFront">
              <a:rot lat="0" lon="0" rev="0"/>
            </a:camera>
            <a:lightRig rig="soft" dir="t">
              <a:rot lat="0" lon="0" rev="0"/>
            </a:lightRig>
          </a:scene3d>
          <a:sp3d contourW="44450" prstMaterial="matte">
            <a:bevelT w="63500" h="63500" prst="artDeco"/>
            <a:contourClr>
              <a:srgbClr val="FFFFFF"/>
            </a:contourClr>
          </a:sp3d>
          <a:extLst/>
        </p:spPr>
        <p:txBody>
          <a:bodyPr wrap="square" lIns="86249" tIns="43124" rIns="86249" bIns="43124">
            <a:spAutoFit/>
          </a:bodyPr>
          <a:lstStyle>
            <a:lvl1pPr marL="0" indent="0" algn="ctr" rtl="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•"/>
              <a:defRPr sz="3200" kern="1200">
                <a:solidFill>
                  <a:schemeClr val="tx1"/>
                </a:solidFill>
                <a:latin typeface="Calibri" pitchFamily="34" charset="0"/>
                <a:ea typeface="+mn-ea"/>
                <a:cs typeface="+mn-cs"/>
              </a:defRPr>
            </a:lvl1pPr>
            <a:lvl2pPr marL="742950" indent="-285750" algn="ctr" rtl="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–"/>
              <a:defRPr sz="2800" kern="1200">
                <a:solidFill>
                  <a:schemeClr val="tx1"/>
                </a:solidFill>
                <a:latin typeface="Calibri" pitchFamily="34" charset="0"/>
                <a:ea typeface="+mn-ea"/>
                <a:cs typeface="+mn-cs"/>
              </a:defRPr>
            </a:lvl2pPr>
            <a:lvl3pPr marL="1143000" indent="-228600" algn="ctr" rtl="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•"/>
              <a:defRPr sz="2400" kern="1200">
                <a:solidFill>
                  <a:schemeClr val="tx1"/>
                </a:solidFill>
                <a:latin typeface="Calibri" pitchFamily="34" charset="0"/>
                <a:ea typeface="+mn-ea"/>
                <a:cs typeface="+mn-cs"/>
              </a:defRPr>
            </a:lvl3pPr>
            <a:lvl4pPr marL="1600200" indent="-228600" algn="ctr" rtl="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–"/>
              <a:defRPr sz="2000" kern="1200">
                <a:solidFill>
                  <a:schemeClr val="tx1"/>
                </a:solidFill>
                <a:latin typeface="Calibri" pitchFamily="34" charset="0"/>
                <a:ea typeface="+mn-ea"/>
                <a:cs typeface="+mn-cs"/>
              </a:defRPr>
            </a:lvl4pPr>
            <a:lvl5pPr marL="2057400" indent="-228600" algn="ctr" rtl="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Calibri" pitchFamily="34" charset="0"/>
                <a:ea typeface="+mn-ea"/>
                <a:cs typeface="+mn-cs"/>
              </a:defRPr>
            </a:lvl5pPr>
            <a:lvl6pPr marL="2514600" indent="-228600" algn="ctr" defTabSz="914400" rtl="0" eaLnBrk="0" fontAlgn="base" latinLnBrk="0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Calibri" pitchFamily="34" charset="0"/>
                <a:ea typeface="+mn-ea"/>
                <a:cs typeface="+mn-cs"/>
              </a:defRPr>
            </a:lvl6pPr>
            <a:lvl7pPr marL="2971800" indent="-228600" algn="ctr" defTabSz="914400" rtl="0" eaLnBrk="0" fontAlgn="base" latinLnBrk="0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Calibri" pitchFamily="34" charset="0"/>
                <a:ea typeface="+mn-ea"/>
                <a:cs typeface="+mn-cs"/>
              </a:defRPr>
            </a:lvl7pPr>
            <a:lvl8pPr marL="3429000" indent="-228600" algn="ctr" defTabSz="914400" rtl="0" eaLnBrk="0" fontAlgn="base" latinLnBrk="0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Calibri" pitchFamily="34" charset="0"/>
                <a:ea typeface="+mn-ea"/>
                <a:cs typeface="+mn-cs"/>
              </a:defRPr>
            </a:lvl8pPr>
            <a:lvl9pPr marL="3886200" indent="-228600" algn="ctr" defTabSz="914400" rtl="0" eaLnBrk="0" fontAlgn="base" latinLnBrk="0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defRPr sz="2000" kern="1200">
                <a:solidFill>
                  <a:schemeClr val="tx1"/>
                </a:solidFill>
                <a:latin typeface="Calibri" pitchFamily="34" charset="0"/>
                <a:ea typeface="+mn-ea"/>
                <a:cs typeface="+mn-cs"/>
              </a:defRPr>
            </a:lvl9pPr>
          </a:lstStyle>
          <a:p>
            <a:pPr algn="just" defTabSz="862493" eaLnBrk="1" hangingPunct="1">
              <a:spcBef>
                <a:spcPct val="0"/>
              </a:spcBef>
              <a:buNone/>
              <a:defRPr/>
            </a:pPr>
            <a:r>
              <a:rPr lang="ru-RU" altLang="ru-RU" sz="1300" i="1" dirty="0" smtClean="0">
                <a:solidFill>
                  <a:prstClr val="black"/>
                </a:solidFill>
                <a:latin typeface="Calibri"/>
              </a:rPr>
              <a:t>В </a:t>
            </a:r>
            <a:r>
              <a:rPr lang="ru-RU" altLang="ru-RU" sz="1300" i="1" dirty="0">
                <a:solidFill>
                  <a:prstClr val="black"/>
                </a:solidFill>
                <a:latin typeface="Calibri"/>
              </a:rPr>
              <a:t>соответствии с  постановлением главы города Комсомольска-на-Амуре </a:t>
            </a:r>
            <a:r>
              <a:rPr lang="ru-RU" altLang="ru-RU" sz="1300" b="1" i="1" dirty="0">
                <a:solidFill>
                  <a:prstClr val="black"/>
                </a:solidFill>
                <a:latin typeface="Calibri"/>
              </a:rPr>
              <a:t>от </a:t>
            </a:r>
            <a:r>
              <a:rPr lang="ru-RU" altLang="ru-RU" sz="1300" b="1" i="1" dirty="0" smtClean="0">
                <a:solidFill>
                  <a:prstClr val="black"/>
                </a:solidFill>
                <a:latin typeface="Calibri"/>
              </a:rPr>
              <a:t>23 октября 2024 </a:t>
            </a:r>
            <a:r>
              <a:rPr lang="ru-RU" altLang="ru-RU" sz="1300" b="1" i="1" dirty="0">
                <a:solidFill>
                  <a:prstClr val="black"/>
                </a:solidFill>
                <a:latin typeface="Calibri"/>
              </a:rPr>
              <a:t>года № </a:t>
            </a:r>
            <a:r>
              <a:rPr lang="ru-RU" altLang="ru-RU" sz="1300" b="1" i="1" dirty="0" smtClean="0">
                <a:solidFill>
                  <a:prstClr val="black"/>
                </a:solidFill>
                <a:latin typeface="Calibri"/>
              </a:rPr>
              <a:t>162 </a:t>
            </a:r>
            <a:r>
              <a:rPr lang="ru-RU" altLang="ru-RU" sz="1300" i="1" dirty="0" smtClean="0">
                <a:solidFill>
                  <a:prstClr val="black"/>
                </a:solidFill>
                <a:latin typeface="Calibri"/>
              </a:rPr>
              <a:t>«О </a:t>
            </a:r>
            <a:r>
              <a:rPr lang="ru-RU" altLang="ru-RU" sz="1300" i="1" dirty="0">
                <a:solidFill>
                  <a:prstClr val="black"/>
                </a:solidFill>
                <a:latin typeface="Calibri"/>
              </a:rPr>
              <a:t>назначении публичных слушаний по проекту решения Комсомольской-на-Амуре городской Думы «О </a:t>
            </a:r>
            <a:r>
              <a:rPr lang="ru-RU" altLang="ru-RU" sz="1300" i="1" dirty="0" smtClean="0">
                <a:solidFill>
                  <a:prstClr val="black"/>
                </a:solidFill>
                <a:latin typeface="Calibri"/>
              </a:rPr>
              <a:t>бюджете</a:t>
            </a:r>
            <a:r>
              <a:rPr lang="en-US" altLang="ru-RU" sz="1300" i="1" dirty="0" smtClean="0">
                <a:solidFill>
                  <a:prstClr val="black"/>
                </a:solidFill>
                <a:latin typeface="Calibri"/>
              </a:rPr>
              <a:t> </a:t>
            </a:r>
            <a:r>
              <a:rPr lang="ru-RU" altLang="ru-RU" sz="1300" i="1" dirty="0" smtClean="0">
                <a:solidFill>
                  <a:prstClr val="black"/>
                </a:solidFill>
                <a:latin typeface="Calibri"/>
              </a:rPr>
              <a:t>города Комсомольска-на-Амуре </a:t>
            </a:r>
            <a:r>
              <a:rPr lang="ru-RU" altLang="ru-RU" sz="1300" i="1" dirty="0">
                <a:solidFill>
                  <a:prstClr val="black"/>
                </a:solidFill>
                <a:latin typeface="Calibri"/>
              </a:rPr>
              <a:t>на </a:t>
            </a:r>
            <a:r>
              <a:rPr lang="ru-RU" altLang="ru-RU" sz="1300" i="1" dirty="0" smtClean="0">
                <a:solidFill>
                  <a:prstClr val="black"/>
                </a:solidFill>
                <a:latin typeface="Calibri"/>
              </a:rPr>
              <a:t>2025 год </a:t>
            </a:r>
            <a:r>
              <a:rPr lang="ru-RU" altLang="ru-RU" sz="1300" i="1" dirty="0">
                <a:solidFill>
                  <a:prstClr val="black"/>
                </a:solidFill>
                <a:latin typeface="Calibri"/>
              </a:rPr>
              <a:t>и на плановый период </a:t>
            </a:r>
            <a:r>
              <a:rPr lang="ru-RU" altLang="ru-RU" sz="1300" i="1" dirty="0" smtClean="0">
                <a:solidFill>
                  <a:prstClr val="black"/>
                </a:solidFill>
                <a:latin typeface="Calibri"/>
              </a:rPr>
              <a:t>2026 </a:t>
            </a:r>
            <a:r>
              <a:rPr lang="ru-RU" altLang="ru-RU" sz="1300" i="1" dirty="0">
                <a:solidFill>
                  <a:prstClr val="black"/>
                </a:solidFill>
                <a:latin typeface="Calibri"/>
              </a:rPr>
              <a:t>и </a:t>
            </a:r>
            <a:r>
              <a:rPr lang="ru-RU" altLang="ru-RU" sz="1300" i="1" dirty="0" smtClean="0">
                <a:solidFill>
                  <a:prstClr val="black"/>
                </a:solidFill>
                <a:latin typeface="Calibri"/>
              </a:rPr>
              <a:t>2027 </a:t>
            </a:r>
            <a:r>
              <a:rPr lang="ru-RU" altLang="ru-RU" sz="1300" i="1" dirty="0">
                <a:solidFill>
                  <a:prstClr val="black"/>
                </a:solidFill>
                <a:latin typeface="Calibri"/>
              </a:rPr>
              <a:t>годов», </a:t>
            </a:r>
            <a:r>
              <a:rPr lang="ru-RU" altLang="ru-RU" sz="1300" b="1" i="1" u="sng" dirty="0">
                <a:solidFill>
                  <a:prstClr val="black"/>
                </a:solidFill>
                <a:latin typeface="Calibri"/>
              </a:rPr>
              <a:t>с </a:t>
            </a:r>
            <a:r>
              <a:rPr lang="ru-RU" altLang="ru-RU" sz="1300" b="1" i="1" u="sng" dirty="0" smtClean="0">
                <a:solidFill>
                  <a:prstClr val="black"/>
                </a:solidFill>
                <a:latin typeface="Calibri"/>
              </a:rPr>
              <a:t>25 октября 2024 </a:t>
            </a:r>
            <a:r>
              <a:rPr lang="ru-RU" altLang="ru-RU" sz="1300" b="1" i="1" u="sng" dirty="0">
                <a:solidFill>
                  <a:prstClr val="black"/>
                </a:solidFill>
                <a:latin typeface="Calibri"/>
              </a:rPr>
              <a:t>года по </a:t>
            </a:r>
            <a:r>
              <a:rPr lang="ru-RU" altLang="ru-RU" sz="1300" b="1" i="1" u="sng" dirty="0" smtClean="0">
                <a:solidFill>
                  <a:prstClr val="black"/>
                </a:solidFill>
                <a:latin typeface="Calibri"/>
              </a:rPr>
              <a:t>8 </a:t>
            </a:r>
            <a:r>
              <a:rPr lang="ru-RU" altLang="ru-RU" sz="1300" b="1" i="1" u="sng" dirty="0">
                <a:solidFill>
                  <a:prstClr val="black"/>
                </a:solidFill>
                <a:latin typeface="Calibri"/>
              </a:rPr>
              <a:t>ноября </a:t>
            </a:r>
            <a:r>
              <a:rPr lang="ru-RU" altLang="ru-RU" sz="1300" b="1" i="1" u="sng" dirty="0" smtClean="0">
                <a:solidFill>
                  <a:prstClr val="black"/>
                </a:solidFill>
                <a:latin typeface="Calibri"/>
              </a:rPr>
              <a:t>2024 года </a:t>
            </a:r>
            <a:r>
              <a:rPr lang="ru-RU" altLang="ru-RU" sz="1300" i="1" dirty="0" smtClean="0">
                <a:solidFill>
                  <a:prstClr val="black"/>
                </a:solidFill>
                <a:latin typeface="Calibri"/>
              </a:rPr>
              <a:t>проводились </a:t>
            </a:r>
            <a:r>
              <a:rPr lang="ru-RU" altLang="ru-RU" sz="1300" i="1" dirty="0">
                <a:solidFill>
                  <a:prstClr val="black"/>
                </a:solidFill>
                <a:latin typeface="Calibri"/>
              </a:rPr>
              <a:t>публичные слушания по проекту решения Комсомольской-на-Амуре городской Думы </a:t>
            </a:r>
            <a:r>
              <a:rPr lang="ru-RU" altLang="ru-RU" sz="1300" i="1" dirty="0">
                <a:solidFill>
                  <a:prstClr val="black"/>
                </a:solidFill>
              </a:rPr>
              <a:t>«О местном бюджете на </a:t>
            </a:r>
            <a:r>
              <a:rPr lang="ru-RU" altLang="ru-RU" sz="1300" i="1" dirty="0" smtClean="0">
                <a:solidFill>
                  <a:prstClr val="black"/>
                </a:solidFill>
              </a:rPr>
              <a:t>2025 </a:t>
            </a:r>
            <a:r>
              <a:rPr lang="ru-RU" altLang="ru-RU" sz="1300" i="1" dirty="0">
                <a:solidFill>
                  <a:prstClr val="black"/>
                </a:solidFill>
              </a:rPr>
              <a:t>год и на плановый период </a:t>
            </a:r>
            <a:r>
              <a:rPr lang="ru-RU" altLang="ru-RU" sz="1300" i="1" dirty="0" smtClean="0">
                <a:solidFill>
                  <a:prstClr val="black"/>
                </a:solidFill>
              </a:rPr>
              <a:t>2026 </a:t>
            </a:r>
            <a:r>
              <a:rPr lang="ru-RU" altLang="ru-RU" sz="1300" i="1" dirty="0">
                <a:solidFill>
                  <a:prstClr val="black"/>
                </a:solidFill>
              </a:rPr>
              <a:t>и </a:t>
            </a:r>
            <a:r>
              <a:rPr lang="ru-RU" altLang="ru-RU" sz="1300" i="1" dirty="0" smtClean="0">
                <a:solidFill>
                  <a:prstClr val="black"/>
                </a:solidFill>
              </a:rPr>
              <a:t>2027 годов</a:t>
            </a:r>
            <a:r>
              <a:rPr lang="ru-RU" altLang="ru-RU" sz="1300" i="1" dirty="0">
                <a:solidFill>
                  <a:prstClr val="black"/>
                </a:solidFill>
                <a:latin typeface="Calibri"/>
              </a:rPr>
              <a:t>».</a:t>
            </a:r>
          </a:p>
        </p:txBody>
      </p:sp>
      <p:sp>
        <p:nvSpPr>
          <p:cNvPr id="16" name="Freeform 39"/>
          <p:cNvSpPr>
            <a:spLocks noEditPoints="1"/>
          </p:cNvSpPr>
          <p:nvPr/>
        </p:nvSpPr>
        <p:spPr bwMode="auto">
          <a:xfrm>
            <a:off x="2267743" y="49505"/>
            <a:ext cx="5976157" cy="1101064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088" tIns="45546" rIns="91088" bIns="45546" numCol="1" anchor="t" anchorCtr="0" compatLnSpc="1">
            <a:prstTxWarp prst="textNoShape">
              <a:avLst/>
            </a:prstTxWarp>
          </a:bodyPr>
          <a:lstStyle/>
          <a:p>
            <a:pPr defTabSz="910733">
              <a:defRPr/>
            </a:pPr>
            <a:endParaRPr lang="en-US" kern="0">
              <a:solidFill>
                <a:srgbClr val="4472C4">
                  <a:lumMod val="75000"/>
                </a:srgbClr>
              </a:solidFill>
            </a:endParaRPr>
          </a:p>
        </p:txBody>
      </p:sp>
      <p:sp>
        <p:nvSpPr>
          <p:cNvPr id="17" name="Google Shape;63;p13"/>
          <p:cNvSpPr txBox="1">
            <a:spLocks/>
          </p:cNvSpPr>
          <p:nvPr/>
        </p:nvSpPr>
        <p:spPr>
          <a:xfrm>
            <a:off x="1114436" y="96538"/>
            <a:ext cx="8340493" cy="98260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021" tIns="91021" rIns="91021" bIns="91021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900" dirty="0" smtClean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ПУБЛИЧНЫЕ СЛУШАНИЯ </a:t>
            </a:r>
          </a:p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900" dirty="0" smtClean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ПО ПРОЕКТУ  БЮДЖЕТА  ГОРОДА  КОМСОМОЛЬСКА-НА-АМУРЕ </a:t>
            </a:r>
          </a:p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1900" dirty="0" smtClean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НА  2025  ГОД  И  ПЛАНОВЫЙ  ПЕРИОД  2026  И  2027  ГОДОВ </a:t>
            </a:r>
            <a:endParaRPr lang="ru-RU" altLang="ru-RU" sz="1900" dirty="0">
              <a:solidFill>
                <a:srgbClr val="FFFF00"/>
              </a:solidFill>
              <a:effectLst>
                <a:glow rad="127000">
                  <a:prstClr val="black"/>
                </a:glow>
              </a:effectLst>
              <a:latin typeface="Calibri"/>
              <a:ea typeface="+mn-ea"/>
              <a:cs typeface="Raleway" panose="020B0604020202020204" charset="0"/>
            </a:endParaRPr>
          </a:p>
        </p:txBody>
      </p:sp>
      <p:pic>
        <p:nvPicPr>
          <p:cNvPr id="3" name="Рисунок 2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23088" y="24791"/>
            <a:ext cx="1782699" cy="1220330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pic>
        <p:nvPicPr>
          <p:cNvPr id="5" name="Рисунок 4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80112" y="1230526"/>
            <a:ext cx="3096344" cy="1731854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sp>
        <p:nvSpPr>
          <p:cNvPr id="6" name="Номер слайда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9B0651-EE4F-4900-A07F-96A6BFA9D0F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75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98646382"/>
      </p:ext>
    </p:extLst>
  </p:cSld>
  <p:clrMapOvr>
    <a:masterClrMapping/>
  </p:clrMapOvr>
  <p:transition spd="slow">
    <p:push dir="u"/>
  </p:transition>
  <p:timing>
    <p:tnLst>
      <p:par>
        <p:cTn id="1" dur="indefinite" restart="never" nodeType="tmRoot"/>
      </p:par>
    </p:tn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Прямоугольник 2"/>
          <p:cNvSpPr>
            <a:spLocks noChangeArrowheads="1"/>
          </p:cNvSpPr>
          <p:nvPr/>
        </p:nvSpPr>
        <p:spPr bwMode="auto">
          <a:xfrm>
            <a:off x="2123728" y="771550"/>
            <a:ext cx="4752528" cy="4103574"/>
          </a:xfrm>
          <a:prstGeom prst="rect">
            <a:avLst/>
          </a:prstGeom>
          <a:gradFill flip="none" rotWithShape="1">
            <a:gsLst>
              <a:gs pos="90000">
                <a:schemeClr val="bg1"/>
              </a:gs>
              <a:gs pos="2000">
                <a:srgbClr val="FFCC66"/>
              </a:gs>
              <a:gs pos="56000">
                <a:srgbClr val="FFFFCC"/>
              </a:gs>
              <a:gs pos="28000">
                <a:schemeClr val="accent6">
                  <a:lumMod val="60000"/>
                  <a:lumOff val="40000"/>
                </a:schemeClr>
              </a:gs>
            </a:gsLst>
            <a:lin ang="2700000" scaled="1"/>
            <a:tileRect/>
          </a:gradFill>
          <a:ln>
            <a:solidFill>
              <a:schemeClr val="bg1"/>
            </a:solidFill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lIns="86249" tIns="43124" rIns="86249" bIns="43124">
            <a:spAutoFit/>
          </a:bodyPr>
          <a:lstStyle>
            <a:lvl1pPr eaLnBrk="0" hangingPunct="0">
              <a:spcBef>
                <a:spcPct val="20000"/>
              </a:spcBef>
              <a:buFont typeface="Arial" pitchFamily="34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 eaLnBrk="0" hangingPunct="0">
              <a:spcBef>
                <a:spcPct val="20000"/>
              </a:spcBef>
              <a:buFont typeface="Arial" pitchFamily="34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 eaLnBrk="0" hangingPunct="0">
              <a:spcBef>
                <a:spcPct val="20000"/>
              </a:spcBef>
              <a:buFont typeface="Arial" pitchFamily="34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 eaLnBrk="0" hangingPunct="0">
              <a:spcBef>
                <a:spcPct val="20000"/>
              </a:spcBef>
              <a:buFont typeface="Arial" pitchFamily="34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 eaLnBrk="0" hangingPunct="0">
              <a:spcBef>
                <a:spcPct val="20000"/>
              </a:spcBef>
              <a:buFont typeface="Arial" pitchFamily="34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itchFamily="34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just" defTabSz="862493" eaLnBrk="1" hangingPunct="1">
              <a:spcBef>
                <a:spcPct val="0"/>
              </a:spcBef>
              <a:buNone/>
              <a:defRPr/>
            </a:pPr>
            <a:endParaRPr lang="ru-RU" altLang="ru-RU" sz="1300" dirty="0" smtClean="0">
              <a:solidFill>
                <a:prstClr val="black"/>
              </a:solidFill>
              <a:latin typeface="Calibri"/>
            </a:endParaRPr>
          </a:p>
          <a:p>
            <a:pPr algn="just" defTabSz="862493" eaLnBrk="1" hangingPunct="1">
              <a:spcBef>
                <a:spcPct val="0"/>
              </a:spcBef>
              <a:buNone/>
              <a:defRPr/>
            </a:pPr>
            <a:endParaRPr lang="ru-RU" altLang="ru-RU" sz="1300" u="sng" dirty="0">
              <a:solidFill>
                <a:prstClr val="black"/>
              </a:solidFill>
              <a:latin typeface="Calibri"/>
            </a:endParaRPr>
          </a:p>
          <a:p>
            <a:pPr algn="just" defTabSz="862493" eaLnBrk="1" hangingPunct="1">
              <a:spcBef>
                <a:spcPct val="0"/>
              </a:spcBef>
              <a:buNone/>
              <a:defRPr/>
            </a:pPr>
            <a:endParaRPr lang="ru-RU" altLang="ru-RU" sz="1300" u="sng" dirty="0" smtClean="0">
              <a:solidFill>
                <a:prstClr val="black"/>
              </a:solidFill>
              <a:latin typeface="Calibri"/>
            </a:endParaRPr>
          </a:p>
          <a:p>
            <a:pPr algn="just" defTabSz="862493" eaLnBrk="1" hangingPunct="1">
              <a:spcBef>
                <a:spcPct val="0"/>
              </a:spcBef>
              <a:buNone/>
              <a:defRPr/>
            </a:pPr>
            <a:endParaRPr lang="ru-RU" altLang="ru-RU" sz="1300" u="sng" dirty="0">
              <a:solidFill>
                <a:prstClr val="black"/>
              </a:solidFill>
              <a:latin typeface="Calibri"/>
            </a:endParaRPr>
          </a:p>
          <a:p>
            <a:pPr algn="just" defTabSz="862493" eaLnBrk="1" hangingPunct="1">
              <a:spcBef>
                <a:spcPct val="0"/>
              </a:spcBef>
              <a:buNone/>
              <a:defRPr/>
            </a:pPr>
            <a:endParaRPr lang="ru-RU" altLang="ru-RU" sz="1300" u="sng" dirty="0" smtClean="0">
              <a:solidFill>
                <a:prstClr val="black"/>
              </a:solidFill>
              <a:latin typeface="Calibri"/>
            </a:endParaRPr>
          </a:p>
          <a:p>
            <a:pPr algn="just" defTabSz="862493" eaLnBrk="1" hangingPunct="1">
              <a:spcBef>
                <a:spcPct val="0"/>
              </a:spcBef>
              <a:buNone/>
              <a:defRPr/>
            </a:pPr>
            <a:endParaRPr lang="ru-RU" altLang="ru-RU" sz="1300" u="sng" dirty="0">
              <a:solidFill>
                <a:prstClr val="black"/>
              </a:solidFill>
              <a:latin typeface="Calibri"/>
            </a:endParaRPr>
          </a:p>
          <a:p>
            <a:pPr algn="just" defTabSz="862493" eaLnBrk="1" hangingPunct="1">
              <a:spcBef>
                <a:spcPct val="0"/>
              </a:spcBef>
              <a:buNone/>
              <a:defRPr/>
            </a:pPr>
            <a:endParaRPr lang="ru-RU" altLang="ru-RU" sz="1300" u="sng" dirty="0" smtClean="0">
              <a:solidFill>
                <a:prstClr val="black"/>
              </a:solidFill>
              <a:latin typeface="Calibri"/>
            </a:endParaRPr>
          </a:p>
          <a:p>
            <a:pPr algn="just" defTabSz="862493" eaLnBrk="1" hangingPunct="1">
              <a:spcBef>
                <a:spcPct val="0"/>
              </a:spcBef>
              <a:buNone/>
              <a:defRPr/>
            </a:pPr>
            <a:endParaRPr lang="ru-RU" altLang="ru-RU" sz="1300" u="sng" dirty="0">
              <a:solidFill>
                <a:prstClr val="black"/>
              </a:solidFill>
              <a:latin typeface="Calibri"/>
            </a:endParaRPr>
          </a:p>
          <a:p>
            <a:pPr algn="just" defTabSz="862493" eaLnBrk="1" hangingPunct="1">
              <a:spcBef>
                <a:spcPct val="0"/>
              </a:spcBef>
              <a:buNone/>
              <a:defRPr/>
            </a:pPr>
            <a:endParaRPr lang="ru-RU" altLang="ru-RU" sz="1300" u="sng" dirty="0" smtClean="0">
              <a:solidFill>
                <a:prstClr val="black"/>
              </a:solidFill>
              <a:latin typeface="Calibri"/>
            </a:endParaRPr>
          </a:p>
          <a:p>
            <a:pPr algn="just" defTabSz="862493" eaLnBrk="1" hangingPunct="1">
              <a:spcBef>
                <a:spcPct val="0"/>
              </a:spcBef>
              <a:buNone/>
              <a:defRPr/>
            </a:pPr>
            <a:endParaRPr lang="ru-RU" altLang="ru-RU" sz="1300" u="sng" dirty="0">
              <a:solidFill>
                <a:prstClr val="black"/>
              </a:solidFill>
              <a:latin typeface="Calibri"/>
            </a:endParaRPr>
          </a:p>
          <a:p>
            <a:pPr algn="just" defTabSz="862493" eaLnBrk="1" hangingPunct="1">
              <a:spcBef>
                <a:spcPct val="0"/>
              </a:spcBef>
              <a:buNone/>
              <a:defRPr/>
            </a:pPr>
            <a:endParaRPr lang="ru-RU" altLang="ru-RU" sz="1300" u="sng" dirty="0" smtClean="0">
              <a:solidFill>
                <a:prstClr val="black"/>
              </a:solidFill>
              <a:latin typeface="Calibri"/>
            </a:endParaRPr>
          </a:p>
          <a:p>
            <a:pPr algn="just" defTabSz="862493" eaLnBrk="1" hangingPunct="1">
              <a:spcBef>
                <a:spcPct val="0"/>
              </a:spcBef>
              <a:buNone/>
              <a:defRPr/>
            </a:pPr>
            <a:endParaRPr lang="ru-RU" altLang="ru-RU" sz="1300" u="sng" dirty="0">
              <a:solidFill>
                <a:prstClr val="black"/>
              </a:solidFill>
              <a:latin typeface="Calibri"/>
            </a:endParaRPr>
          </a:p>
          <a:p>
            <a:pPr algn="just" defTabSz="862493" eaLnBrk="1" hangingPunct="1">
              <a:spcBef>
                <a:spcPct val="0"/>
              </a:spcBef>
              <a:buNone/>
              <a:defRPr/>
            </a:pPr>
            <a:endParaRPr lang="ru-RU" altLang="ru-RU" sz="1300" u="sng" dirty="0" smtClean="0">
              <a:solidFill>
                <a:prstClr val="black"/>
              </a:solidFill>
              <a:latin typeface="Calibri"/>
            </a:endParaRPr>
          </a:p>
          <a:p>
            <a:pPr algn="just" defTabSz="862493" eaLnBrk="1" hangingPunct="1">
              <a:spcBef>
                <a:spcPct val="0"/>
              </a:spcBef>
              <a:buNone/>
              <a:defRPr/>
            </a:pPr>
            <a:endParaRPr lang="ru-RU" altLang="ru-RU" sz="1300" u="sng" dirty="0">
              <a:solidFill>
                <a:prstClr val="black"/>
              </a:solidFill>
              <a:latin typeface="Calibri"/>
            </a:endParaRPr>
          </a:p>
          <a:p>
            <a:pPr algn="just" defTabSz="862493" eaLnBrk="1" hangingPunct="1">
              <a:spcBef>
                <a:spcPct val="0"/>
              </a:spcBef>
              <a:buNone/>
              <a:defRPr/>
            </a:pPr>
            <a:endParaRPr lang="ru-RU" altLang="ru-RU" sz="1300" u="sng" dirty="0" smtClean="0">
              <a:solidFill>
                <a:prstClr val="black"/>
              </a:solidFill>
              <a:latin typeface="Calibri"/>
            </a:endParaRPr>
          </a:p>
          <a:p>
            <a:pPr algn="just" defTabSz="862493" eaLnBrk="1" hangingPunct="1">
              <a:spcBef>
                <a:spcPct val="0"/>
              </a:spcBef>
              <a:buNone/>
              <a:defRPr/>
            </a:pPr>
            <a:endParaRPr lang="ru-RU" altLang="ru-RU" sz="1300" u="sng" dirty="0">
              <a:solidFill>
                <a:prstClr val="black"/>
              </a:solidFill>
              <a:latin typeface="Calibri"/>
            </a:endParaRPr>
          </a:p>
          <a:p>
            <a:pPr algn="just" defTabSz="862493" eaLnBrk="1" hangingPunct="1">
              <a:spcBef>
                <a:spcPct val="0"/>
              </a:spcBef>
              <a:buNone/>
              <a:defRPr/>
            </a:pPr>
            <a:endParaRPr lang="ru-RU" altLang="ru-RU" sz="1300" u="sng" dirty="0" smtClean="0">
              <a:solidFill>
                <a:prstClr val="black"/>
              </a:solidFill>
              <a:latin typeface="Calibri"/>
            </a:endParaRPr>
          </a:p>
          <a:p>
            <a:pPr algn="just" defTabSz="862493" eaLnBrk="1" hangingPunct="1">
              <a:spcBef>
                <a:spcPct val="0"/>
              </a:spcBef>
              <a:buNone/>
              <a:defRPr/>
            </a:pPr>
            <a:endParaRPr lang="ru-RU" altLang="ru-RU" sz="1300" u="sng" dirty="0">
              <a:solidFill>
                <a:prstClr val="black"/>
              </a:solidFill>
              <a:latin typeface="Calibri"/>
            </a:endParaRPr>
          </a:p>
          <a:p>
            <a:pPr algn="just" defTabSz="862493" eaLnBrk="1" hangingPunct="1">
              <a:spcBef>
                <a:spcPct val="0"/>
              </a:spcBef>
              <a:buNone/>
              <a:defRPr/>
            </a:pPr>
            <a:endParaRPr lang="ru-RU" altLang="ru-RU" sz="1300" u="sng" dirty="0" smtClean="0">
              <a:solidFill>
                <a:prstClr val="black"/>
              </a:solidFill>
              <a:latin typeface="Calibri"/>
            </a:endParaRPr>
          </a:p>
          <a:p>
            <a:pPr algn="just" defTabSz="862493" eaLnBrk="1" hangingPunct="1">
              <a:spcBef>
                <a:spcPct val="0"/>
              </a:spcBef>
              <a:buNone/>
              <a:defRPr/>
            </a:pPr>
            <a:endParaRPr lang="ru-RU" altLang="ru-RU" sz="1400" u="sng" dirty="0">
              <a:solidFill>
                <a:srgbClr val="000000"/>
              </a:solidFill>
            </a:endParaRPr>
          </a:p>
        </p:txBody>
      </p:sp>
      <p:sp>
        <p:nvSpPr>
          <p:cNvPr id="114691" name="Rectangle 15"/>
          <p:cNvSpPr>
            <a:spLocks noChangeArrowheads="1"/>
          </p:cNvSpPr>
          <p:nvPr/>
        </p:nvSpPr>
        <p:spPr bwMode="auto">
          <a:xfrm>
            <a:off x="684213" y="3598074"/>
            <a:ext cx="8064500" cy="31070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79101" tIns="39549" rIns="79101" bIns="39549">
            <a:spAutoFit/>
          </a:bodyPr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 defTabSz="862493">
              <a:spcBef>
                <a:spcPct val="0"/>
              </a:spcBef>
              <a:buNone/>
            </a:pPr>
            <a:endParaRPr lang="ru-RU" altLang="ru-RU" sz="1500" b="1">
              <a:solidFill>
                <a:srgbClr val="FFFFFF"/>
              </a:solidFill>
            </a:endParaRPr>
          </a:p>
        </p:txBody>
      </p:sp>
      <p:sp>
        <p:nvSpPr>
          <p:cNvPr id="114692" name="Rectangle 16"/>
          <p:cNvSpPr>
            <a:spLocks noChangeArrowheads="1"/>
          </p:cNvSpPr>
          <p:nvPr/>
        </p:nvSpPr>
        <p:spPr bwMode="auto">
          <a:xfrm>
            <a:off x="973139" y="4082658"/>
            <a:ext cx="7848600" cy="31070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79101" tIns="39549" rIns="79101" bIns="39549">
            <a:spAutoFit/>
          </a:bodyPr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 defTabSz="862493">
              <a:spcBef>
                <a:spcPct val="0"/>
              </a:spcBef>
              <a:buNone/>
            </a:pPr>
            <a:endParaRPr lang="ru-RU" altLang="ru-RU" sz="1500" b="1">
              <a:solidFill>
                <a:srgbClr val="FFFFFF"/>
              </a:solidFill>
            </a:endParaRPr>
          </a:p>
        </p:txBody>
      </p:sp>
      <p:sp>
        <p:nvSpPr>
          <p:cNvPr id="114693" name="Rectangle 17"/>
          <p:cNvSpPr>
            <a:spLocks noChangeArrowheads="1"/>
          </p:cNvSpPr>
          <p:nvPr/>
        </p:nvSpPr>
        <p:spPr bwMode="auto">
          <a:xfrm>
            <a:off x="698500" y="4568433"/>
            <a:ext cx="7761288" cy="31070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79101" tIns="39549" rIns="79101" bIns="39549">
            <a:spAutoFit/>
          </a:bodyPr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 defTabSz="862493">
              <a:spcBef>
                <a:spcPct val="0"/>
              </a:spcBef>
              <a:buNone/>
            </a:pPr>
            <a:endParaRPr lang="ru-RU" altLang="ru-RU" sz="1500" b="1">
              <a:solidFill>
                <a:srgbClr val="FFFFFF"/>
              </a:solidFill>
            </a:endParaRPr>
          </a:p>
        </p:txBody>
      </p:sp>
      <p:sp>
        <p:nvSpPr>
          <p:cNvPr id="114695" name="Rectangle 4"/>
          <p:cNvSpPr>
            <a:spLocks noChangeArrowheads="1"/>
          </p:cNvSpPr>
          <p:nvPr/>
        </p:nvSpPr>
        <p:spPr bwMode="auto">
          <a:xfrm>
            <a:off x="1331926" y="96537"/>
            <a:ext cx="6911975" cy="379478"/>
          </a:xfrm>
          <a:prstGeom prst="rect">
            <a:avLst/>
          </a:prstGeom>
          <a:solidFill>
            <a:schemeClr val="bg1">
              <a:alpha val="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86249" tIns="43124" rIns="86249" bIns="43124">
            <a:spAutoFit/>
          </a:bodyPr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 defTabSz="862493">
              <a:spcBef>
                <a:spcPct val="0"/>
              </a:spcBef>
              <a:buNone/>
            </a:pPr>
            <a:endParaRPr lang="ru-RU" altLang="ru-RU" sz="1900" i="1" dirty="0">
              <a:solidFill>
                <a:srgbClr val="FFFFFF"/>
              </a:solidFill>
              <a:cs typeface="Times New Roman" pitchFamily="18" charset="0"/>
            </a:endParaRPr>
          </a:p>
        </p:txBody>
      </p:sp>
      <p:sp>
        <p:nvSpPr>
          <p:cNvPr id="114707" name="Rectangle 13"/>
          <p:cNvSpPr>
            <a:spLocks noChangeArrowheads="1"/>
          </p:cNvSpPr>
          <p:nvPr/>
        </p:nvSpPr>
        <p:spPr bwMode="auto">
          <a:xfrm>
            <a:off x="284164" y="4216067"/>
            <a:ext cx="8715375" cy="3025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86249" tIns="43124" rIns="86249" bIns="43124" anchor="ctr">
            <a:spAutoFit/>
          </a:bodyPr>
          <a:lstStyle>
            <a:lvl1pPr indent="361950">
              <a:spcBef>
                <a:spcPct val="20000"/>
              </a:spcBef>
              <a:buFont typeface="Arial" charset="0"/>
              <a:buChar char="•"/>
              <a:tabLst>
                <a:tab pos="447675" algn="l"/>
              </a:tabLst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tabLst>
                <a:tab pos="447675" algn="l"/>
              </a:tabLst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tabLst>
                <a:tab pos="447675" algn="l"/>
              </a:tabLst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tabLst>
                <a:tab pos="447675" algn="l"/>
              </a:tabLst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tabLst>
                <a:tab pos="447675" algn="l"/>
              </a:tabLst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tabLst>
                <a:tab pos="447675" algn="l"/>
              </a:tabLst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tabLst>
                <a:tab pos="447675" algn="l"/>
              </a:tabLst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tabLst>
                <a:tab pos="447675" algn="l"/>
              </a:tabLst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tabLst>
                <a:tab pos="447675" algn="l"/>
              </a:tabLst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just" defTabSz="862493">
              <a:spcBef>
                <a:spcPct val="0"/>
              </a:spcBef>
              <a:buNone/>
            </a:pPr>
            <a:r>
              <a:rPr lang="ru-RU" altLang="ru-RU" sz="1400">
                <a:solidFill>
                  <a:srgbClr val="000000"/>
                </a:solidFill>
              </a:rPr>
              <a:t>    </a:t>
            </a:r>
          </a:p>
        </p:txBody>
      </p:sp>
      <p:sp>
        <p:nvSpPr>
          <p:cNvPr id="17" name="Google Shape;63;p13"/>
          <p:cNvSpPr txBox="1">
            <a:spLocks/>
          </p:cNvSpPr>
          <p:nvPr/>
        </p:nvSpPr>
        <p:spPr>
          <a:xfrm>
            <a:off x="827584" y="1275606"/>
            <a:ext cx="8441744" cy="80228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021" tIns="91021" rIns="91021" bIns="91021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endParaRPr lang="ru-RU" altLang="ru-RU" sz="1900" dirty="0">
              <a:solidFill>
                <a:srgbClr val="FFFF00"/>
              </a:solidFill>
              <a:effectLst>
                <a:glow rad="127000">
                  <a:prstClr val="black"/>
                </a:glow>
              </a:effectLst>
              <a:latin typeface="Calibri"/>
              <a:ea typeface="+mn-ea"/>
              <a:cs typeface="Raleway" panose="020B0604020202020204" charset="0"/>
            </a:endParaRPr>
          </a:p>
        </p:txBody>
      </p:sp>
      <p:pic>
        <p:nvPicPr>
          <p:cNvPr id="1026" name="Picture 2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31926" y="0"/>
            <a:ext cx="6192402" cy="105958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graphicFrame>
        <p:nvGraphicFramePr>
          <p:cNvPr id="4" name="Таблица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15618638"/>
              </p:ext>
            </p:extLst>
          </p:nvPr>
        </p:nvGraphicFramePr>
        <p:xfrm>
          <a:off x="2123728" y="771550"/>
          <a:ext cx="4752528" cy="4103573"/>
        </p:xfrm>
        <a:graphic>
          <a:graphicData uri="http://schemas.openxmlformats.org/drawingml/2006/table">
            <a:tbl>
              <a:tblPr>
                <a:effectLst>
                  <a:outerShdw blurRad="50800" dist="38100" dir="2700000" algn="tl" rotWithShape="0">
                    <a:prstClr val="black">
                      <a:alpha val="40000"/>
                    </a:prstClr>
                  </a:outerShdw>
                </a:effectLst>
              </a:tblPr>
              <a:tblGrid>
                <a:gridCol w="2376697"/>
                <a:gridCol w="2375831"/>
              </a:tblGrid>
              <a:tr h="923216">
                <a:tc gridSpan="2"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Arial" pitchFamily="34" charset="0"/>
                        <a:defRPr sz="28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defRPr sz="24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defRPr sz="20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defRPr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defRPr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defRPr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defRPr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defRPr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defRPr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9pPr>
                    </a:lstStyle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ru-RU" altLang="ru-RU" sz="1800" b="1" i="1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glow rad="2286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+mn-lt"/>
                          <a:cs typeface="Times New Roman" pitchFamily="18" charset="0"/>
                        </a:rPr>
                        <a:t>Финансовое управление администрации города Комсомольска-на-Амуре Хабаровского </a:t>
                      </a:r>
                      <a:r>
                        <a:rPr kumimoji="0" lang="ru-RU" altLang="ru-RU" sz="1800" b="1" i="1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>
                            <a:glow rad="228600">
                              <a:schemeClr val="bg1">
                                <a:alpha val="40000"/>
                              </a:schemeClr>
                            </a:glow>
                          </a:effectLst>
                          <a:latin typeface="+mn-lt"/>
                          <a:cs typeface="Times New Roman" pitchFamily="18" charset="0"/>
                        </a:rPr>
                        <a:t>края</a:t>
                      </a:r>
                      <a:endParaRPr kumimoji="0" lang="ru-RU" altLang="ru-RU" sz="1800" b="1" i="1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>
                          <a:glow rad="228600">
                            <a:schemeClr val="bg1">
                              <a:alpha val="40000"/>
                            </a:schemeClr>
                          </a:glow>
                        </a:effectLst>
                        <a:latin typeface="+mn-lt"/>
                        <a:cs typeface="Times New Roman" pitchFamily="18" charset="0"/>
                      </a:endParaRPr>
                    </a:p>
                  </a:txBody>
                  <a:tcPr marL="68577" marR="68577" marT="34287" marB="34287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endParaRPr lang="ru-RU"/>
                    </a:p>
                  </a:txBody>
                  <a:tcPr/>
                </a:tc>
              </a:tr>
              <a:tr h="681365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Arial" pitchFamily="34" charset="0"/>
                        <a:defRPr sz="28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defRPr sz="24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defRPr sz="20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defRPr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defRPr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defRPr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defRPr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defRPr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defRPr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ru-RU" altLang="ru-RU" sz="15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</a:rPr>
                        <a:t>Руководитель </a:t>
                      </a:r>
                      <a:r>
                        <a:rPr kumimoji="0" lang="ru-RU" altLang="ru-RU" sz="15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</a:rPr>
                        <a:t>Финансового </a:t>
                      </a:r>
                      <a:r>
                        <a:rPr kumimoji="0" lang="ru-RU" altLang="ru-RU" sz="15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</a:rPr>
                        <a:t>управления</a:t>
                      </a:r>
                    </a:p>
                  </a:txBody>
                  <a:tcPr marL="68577" marR="68577" marT="34287" marB="34287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Arial" pitchFamily="34" charset="0"/>
                        <a:defRPr sz="28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defRPr sz="24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defRPr sz="20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defRPr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defRPr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defRPr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defRPr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defRPr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defRPr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ru-RU" altLang="ru-RU" sz="1800" b="1" i="1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</a:rPr>
                        <a:t>Марьева Елена Анатольевна</a:t>
                      </a:r>
                    </a:p>
                  </a:txBody>
                  <a:tcPr marL="68577" marR="68577" marT="34287" marB="34287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591803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Arial" pitchFamily="34" charset="0"/>
                        <a:defRPr sz="28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defRPr sz="24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defRPr sz="20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defRPr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defRPr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defRPr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defRPr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defRPr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defRPr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ru-RU" altLang="ru-RU" sz="15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</a:rPr>
                        <a:t>Адрес</a:t>
                      </a:r>
                    </a:p>
                  </a:txBody>
                  <a:tcPr marL="68577" marR="68577" marT="34287" marB="34287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Arial" pitchFamily="34" charset="0"/>
                        <a:defRPr sz="28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defRPr sz="24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defRPr sz="20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defRPr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defRPr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defRPr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defRPr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defRPr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defRPr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ru-RU" altLang="ru-RU" sz="1500" b="1" i="1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</a:rPr>
                        <a:t>ул. Кирова, д. 41,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ru-RU" altLang="ru-RU" sz="1500" b="1" i="1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</a:rPr>
                        <a:t>6 этаж, кабинет № 2 </a:t>
                      </a:r>
                    </a:p>
                  </a:txBody>
                  <a:tcPr marL="68577" marR="68577" marT="34287" marB="34287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474890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Arial" pitchFamily="34" charset="0"/>
                        <a:defRPr sz="28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defRPr sz="24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defRPr sz="20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defRPr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defRPr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defRPr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defRPr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defRPr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defRPr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ru-RU" altLang="ru-RU" sz="15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</a:rPr>
                        <a:t>Телефон, факс</a:t>
                      </a:r>
                    </a:p>
                  </a:txBody>
                  <a:tcPr marL="68577" marR="68577" marT="34287" marB="34287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Arial" pitchFamily="34" charset="0"/>
                        <a:defRPr sz="28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defRPr sz="24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defRPr sz="20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defRPr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defRPr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defRPr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defRPr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defRPr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defRPr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ru-RU" altLang="ru-RU" sz="1500" b="1" i="1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</a:rPr>
                        <a:t>52-27-30,  54-40-40 (факс)</a:t>
                      </a:r>
                    </a:p>
                  </a:txBody>
                  <a:tcPr marL="68577" marR="68577" marT="34287" marB="34287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544458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Arial" pitchFamily="34" charset="0"/>
                        <a:defRPr sz="28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defRPr sz="24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defRPr sz="20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defRPr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defRPr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defRPr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defRPr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defRPr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defRPr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ru-RU" altLang="ru-RU" sz="15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</a:rPr>
                        <a:t>Адрес электронной почты</a:t>
                      </a:r>
                    </a:p>
                  </a:txBody>
                  <a:tcPr marL="68577" marR="68577" marT="34287" marB="34287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Arial" pitchFamily="34" charset="0"/>
                        <a:defRPr sz="28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defRPr sz="24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defRPr sz="20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defRPr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defRPr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defRPr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defRPr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defRPr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defRPr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en-US" altLang="ru-RU" sz="1500" b="1" i="1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</a:rPr>
                        <a:t>Gorfo1@yandex.ru</a:t>
                      </a:r>
                      <a:endParaRPr kumimoji="0" lang="ru-RU" altLang="ru-RU" sz="1500" b="1" i="1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endParaRPr kumimoji="0" lang="ru-RU" altLang="ru-RU" sz="1500" b="1" i="1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cs typeface="Times New Roman" panose="02020603050405020304" pitchFamily="18" charset="0"/>
                      </a:endParaRPr>
                    </a:p>
                  </a:txBody>
                  <a:tcPr marL="68577" marR="68577" marT="34287" marB="34287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  <a:tr h="887841"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Arial" pitchFamily="34" charset="0"/>
                        <a:defRPr sz="28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defRPr sz="24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defRPr sz="20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defRPr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defRPr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defRPr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defRPr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defRPr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defRPr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ru-RU" altLang="ru-RU" sz="15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</a:rPr>
                        <a:t>Часы </a:t>
                      </a:r>
                      <a:r>
                        <a:rPr kumimoji="0" lang="ru-RU" altLang="ru-RU" sz="1500" b="1" i="0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</a:rPr>
                        <a:t>приёма</a:t>
                      </a:r>
                      <a:endParaRPr kumimoji="0" lang="ru-RU" altLang="ru-RU" sz="1500" b="1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cs typeface="Times New Roman" panose="02020603050405020304" pitchFamily="18" charset="0"/>
                      </a:endParaRPr>
                    </a:p>
                  </a:txBody>
                  <a:tcPr marL="68577" marR="68577" marT="34287" marB="34287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>
                      <a:lvl1pPr eaLnBrk="0" hangingPunct="0">
                        <a:spcBef>
                          <a:spcPct val="20000"/>
                        </a:spcBef>
                        <a:buFont typeface="Arial" pitchFamily="34" charset="0"/>
                        <a:defRPr sz="28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1pPr>
                      <a:lvl2pPr marL="742950" indent="-285750" eaLnBrk="0" hangingPunct="0">
                        <a:spcBef>
                          <a:spcPct val="20000"/>
                        </a:spcBef>
                        <a:buFont typeface="Arial" pitchFamily="34" charset="0"/>
                        <a:defRPr sz="24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defRPr sz="2000"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defRPr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Font typeface="Arial" pitchFamily="34" charset="0"/>
                        <a:defRPr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defRPr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defRPr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defRPr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Font typeface="Arial" pitchFamily="34" charset="0"/>
                        <a:defRPr>
                          <a:solidFill>
                            <a:schemeClr val="tx1"/>
                          </a:solidFill>
                          <a:latin typeface="Calibri" pitchFamily="34" charset="0"/>
                        </a:defRPr>
                      </a:lvl9pPr>
                    </a:lstStyle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ru-RU" altLang="ru-RU" sz="1500" b="1" i="1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</a:rPr>
                        <a:t>Четверг: с </a:t>
                      </a:r>
                      <a:r>
                        <a:rPr kumimoji="0" lang="ru-RU" altLang="ru-RU" sz="1500" b="1" i="1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</a:rPr>
                        <a:t>15:00 </a:t>
                      </a:r>
                      <a:r>
                        <a:rPr kumimoji="0" lang="ru-RU" altLang="ru-RU" sz="1500" b="1" i="1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</a:rPr>
                        <a:t>до </a:t>
                      </a:r>
                      <a:r>
                        <a:rPr kumimoji="0" lang="ru-RU" altLang="ru-RU" sz="1500" b="1" i="1" u="none" strike="noStrike" cap="none" normalizeH="0" baseline="0" dirty="0" smtClean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</a:rPr>
                        <a:t>17:00</a:t>
                      </a:r>
                      <a:endParaRPr kumimoji="0" lang="ru-RU" altLang="ru-RU" sz="1500" b="1" i="1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+mn-lt"/>
                        <a:cs typeface="Times New Roman" panose="02020603050405020304" pitchFamily="18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0"/>
                        </a:spcBef>
                        <a:spcAft>
                          <a:spcPct val="0"/>
                        </a:spcAft>
                        <a:buClrTx/>
                        <a:buSzTx/>
                        <a:buFont typeface="Arial" pitchFamily="34" charset="0"/>
                        <a:buNone/>
                        <a:tabLst/>
                      </a:pPr>
                      <a:r>
                        <a:rPr kumimoji="0" lang="ru-RU" altLang="ru-RU" sz="1500" b="1" i="1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+mn-lt"/>
                          <a:cs typeface="Times New Roman" panose="02020603050405020304" pitchFamily="18" charset="0"/>
                        </a:rPr>
                        <a:t>Выходные дни – суббота, воскресенье</a:t>
                      </a:r>
                    </a:p>
                  </a:txBody>
                  <a:tcPr marL="68577" marR="68577" marT="34287" marB="34287" anchor="ctr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</a:tr>
            </a:tbl>
          </a:graphicData>
        </a:graphic>
      </p:graphicFrame>
      <p:sp>
        <p:nvSpPr>
          <p:cNvPr id="3" name="Номер слайда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19B0651-EE4F-4900-A07F-96A6BFA9D0F0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76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67050118"/>
      </p:ext>
    </p:extLst>
  </p:cSld>
  <p:clrMapOvr>
    <a:masterClrMapping/>
  </p:clrMapOvr>
  <p:transition spd="slow">
    <p:push dir="u"/>
  </p:transition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3"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" name="Rectangle 27"/>
          <p:cNvSpPr>
            <a:spLocks noChangeArrowheads="1"/>
          </p:cNvSpPr>
          <p:nvPr/>
        </p:nvSpPr>
        <p:spPr bwMode="auto">
          <a:xfrm>
            <a:off x="3242183" y="1147747"/>
            <a:ext cx="2959100" cy="704107"/>
          </a:xfrm>
          <a:prstGeom prst="rect">
            <a:avLst/>
          </a:prstGeom>
          <a:solidFill>
            <a:srgbClr val="FFFFFF">
              <a:alpha val="43000"/>
            </a:srgbClr>
          </a:solidFill>
          <a:ln>
            <a:noFill/>
          </a:ln>
          <a:effectLst/>
        </p:spPr>
        <p:txBody>
          <a:bodyPr lIns="91310" tIns="45655" rIns="91310" bIns="45655" anchor="ctr"/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 defTabSz="913095" fontAlgn="base">
              <a:spcBef>
                <a:spcPct val="0"/>
              </a:spcBef>
              <a:spcAft>
                <a:spcPct val="0"/>
              </a:spcAft>
              <a:buNone/>
            </a:pPr>
            <a:r>
              <a:rPr lang="ru-RU" altLang="ru-RU" sz="1200" b="1" dirty="0">
                <a:solidFill>
                  <a:srgbClr val="000000"/>
                </a:solidFill>
              </a:rPr>
              <a:t>Участвует в </a:t>
            </a:r>
            <a:r>
              <a:rPr lang="ru-RU" altLang="ru-RU" sz="1200" b="1" dirty="0" smtClean="0">
                <a:solidFill>
                  <a:srgbClr val="000000"/>
                </a:solidFill>
              </a:rPr>
              <a:t>формировании</a:t>
            </a:r>
          </a:p>
          <a:p>
            <a:pPr algn="ctr" defTabSz="913095" fontAlgn="base">
              <a:spcBef>
                <a:spcPct val="0"/>
              </a:spcBef>
              <a:spcAft>
                <a:spcPct val="0"/>
              </a:spcAft>
              <a:buNone/>
            </a:pPr>
            <a:r>
              <a:rPr lang="ru-RU" altLang="ru-RU" sz="1200" b="1" dirty="0" smtClean="0">
                <a:solidFill>
                  <a:srgbClr val="000000"/>
                </a:solidFill>
              </a:rPr>
              <a:t> </a:t>
            </a:r>
            <a:r>
              <a:rPr lang="ru-RU" altLang="ru-RU" sz="1200" b="1" u="sng" dirty="0">
                <a:solidFill>
                  <a:srgbClr val="000000"/>
                </a:solidFill>
              </a:rPr>
              <a:t>ДОХОДНОЙ ЧАСТИ</a:t>
            </a:r>
            <a:r>
              <a:rPr lang="ru-RU" altLang="ru-RU" sz="1200" b="1" dirty="0">
                <a:solidFill>
                  <a:srgbClr val="000000"/>
                </a:solidFill>
              </a:rPr>
              <a:t> бюджета</a:t>
            </a:r>
          </a:p>
        </p:txBody>
      </p:sp>
      <p:sp>
        <p:nvSpPr>
          <p:cNvPr id="36" name="Rectangle 27"/>
          <p:cNvSpPr>
            <a:spLocks noChangeArrowheads="1"/>
          </p:cNvSpPr>
          <p:nvPr/>
        </p:nvSpPr>
        <p:spPr bwMode="auto">
          <a:xfrm>
            <a:off x="3260215" y="2283717"/>
            <a:ext cx="2959100" cy="1152129"/>
          </a:xfrm>
          <a:prstGeom prst="rect">
            <a:avLst/>
          </a:prstGeom>
          <a:solidFill>
            <a:srgbClr val="FFFFFF">
              <a:alpha val="43000"/>
            </a:srgbClr>
          </a:solidFill>
          <a:ln>
            <a:noFill/>
          </a:ln>
          <a:effectLst/>
        </p:spPr>
        <p:txBody>
          <a:bodyPr lIns="91310" tIns="45655" rIns="91310" bIns="45655" anchor="ctr"/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 defTabSz="913095" fontAlgn="base">
              <a:spcBef>
                <a:spcPct val="0"/>
              </a:spcBef>
              <a:spcAft>
                <a:spcPct val="0"/>
              </a:spcAft>
              <a:buNone/>
            </a:pPr>
            <a:r>
              <a:rPr lang="ru-RU" altLang="ru-RU" sz="1200" b="1" dirty="0">
                <a:solidFill>
                  <a:srgbClr val="000000"/>
                </a:solidFill>
              </a:rPr>
              <a:t>Участвует в </a:t>
            </a:r>
            <a:r>
              <a:rPr lang="ru-RU" altLang="ru-RU" sz="1200" b="1" dirty="0" smtClean="0">
                <a:solidFill>
                  <a:srgbClr val="000000"/>
                </a:solidFill>
              </a:rPr>
              <a:t>исполнении</a:t>
            </a:r>
          </a:p>
          <a:p>
            <a:pPr algn="ctr" defTabSz="913095" fontAlgn="base">
              <a:spcBef>
                <a:spcPct val="0"/>
              </a:spcBef>
              <a:spcAft>
                <a:spcPct val="0"/>
              </a:spcAft>
              <a:buNone/>
            </a:pPr>
            <a:r>
              <a:rPr lang="ru-RU" altLang="ru-RU" sz="1200" b="1" dirty="0" smtClean="0">
                <a:solidFill>
                  <a:srgbClr val="000000"/>
                </a:solidFill>
              </a:rPr>
              <a:t> </a:t>
            </a:r>
            <a:r>
              <a:rPr lang="ru-RU" altLang="ru-RU" sz="1200" b="1" u="sng" dirty="0">
                <a:solidFill>
                  <a:srgbClr val="000000"/>
                </a:solidFill>
              </a:rPr>
              <a:t>РАСХОДНОЙ ЧАСТИ</a:t>
            </a:r>
            <a:r>
              <a:rPr lang="ru-RU" altLang="ru-RU" sz="1200" b="1" dirty="0">
                <a:solidFill>
                  <a:srgbClr val="000000"/>
                </a:solidFill>
              </a:rPr>
              <a:t> </a:t>
            </a:r>
          </a:p>
          <a:p>
            <a:pPr algn="ctr" defTabSz="913095" fontAlgn="base">
              <a:spcBef>
                <a:spcPct val="0"/>
              </a:spcBef>
              <a:spcAft>
                <a:spcPct val="0"/>
              </a:spcAft>
              <a:buNone/>
            </a:pPr>
            <a:r>
              <a:rPr lang="ru-RU" altLang="ru-RU" sz="1200" b="1" dirty="0">
                <a:solidFill>
                  <a:srgbClr val="000000"/>
                </a:solidFill>
              </a:rPr>
              <a:t>бюджета, пользуясь социальными услугами в сфере образования, культуры, а также, проживая на благоустроенной территории своего города</a:t>
            </a:r>
          </a:p>
        </p:txBody>
      </p:sp>
      <p:sp>
        <p:nvSpPr>
          <p:cNvPr id="15" name="Freeform 39"/>
          <p:cNvSpPr>
            <a:spLocks noEditPoints="1"/>
          </p:cNvSpPr>
          <p:nvPr/>
        </p:nvSpPr>
        <p:spPr bwMode="auto">
          <a:xfrm>
            <a:off x="1538496" y="62532"/>
            <a:ext cx="6336704" cy="997050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088" tIns="45546" rIns="91088" bIns="45546" numCol="1" anchor="t" anchorCtr="0" compatLnSpc="1">
            <a:prstTxWarp prst="textNoShape">
              <a:avLst/>
            </a:prstTxWarp>
          </a:bodyPr>
          <a:lstStyle/>
          <a:p>
            <a:pPr defTabSz="910733">
              <a:defRPr/>
            </a:pPr>
            <a:endParaRPr lang="en-US" kern="0" dirty="0">
              <a:solidFill>
                <a:srgbClr val="5B9BD5">
                  <a:lumMod val="75000"/>
                </a:srgbClr>
              </a:solidFill>
            </a:endParaRPr>
          </a:p>
        </p:txBody>
      </p:sp>
      <p:sp>
        <p:nvSpPr>
          <p:cNvPr id="18" name="Google Shape;63;p13"/>
          <p:cNvSpPr txBox="1">
            <a:spLocks/>
          </p:cNvSpPr>
          <p:nvPr/>
        </p:nvSpPr>
        <p:spPr>
          <a:xfrm>
            <a:off x="1461073" y="329116"/>
            <a:ext cx="6618727" cy="65845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021" tIns="91021" rIns="91021" bIns="91021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2200" dirty="0" smtClean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КАК ГРАЖДАНИН УЧАСТВУЕТ В ФОРМИРОВАНИИ  БЮДЖЕТА?</a:t>
            </a:r>
            <a:endParaRPr lang="ru-RU" altLang="ru-RU" sz="2200" dirty="0">
              <a:solidFill>
                <a:srgbClr val="FFFF00"/>
              </a:solidFill>
              <a:effectLst>
                <a:glow rad="127000">
                  <a:prstClr val="black"/>
                </a:glow>
              </a:effectLst>
              <a:latin typeface="Calibri"/>
              <a:ea typeface="+mn-ea"/>
              <a:cs typeface="Raleway" panose="020B0604020202020204" charset="0"/>
            </a:endParaRPr>
          </a:p>
        </p:txBody>
      </p:sp>
      <p:pic>
        <p:nvPicPr>
          <p:cNvPr id="19" name="Picture 33" descr="Картинки по запросу двойные стрелки в презентации"/>
          <p:cNvPicPr>
            <a:picLocks noChangeAspect="1" noChangeArrowheads="1"/>
          </p:cNvPicPr>
          <p:nvPr/>
        </p:nvPicPr>
        <p:blipFill>
          <a:blip r:embed="rId4" cstate="print">
            <a:clrChange>
              <a:clrFrom>
                <a:srgbClr val="000000"/>
              </a:clrFrom>
              <a:clrTo>
                <a:srgbClr val="000000">
                  <a:alpha val="0"/>
                </a:srgbClr>
              </a:clrTo>
            </a:clrChange>
            <a:duotone>
              <a:schemeClr val="accent6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6200000">
            <a:off x="2628941" y="1235473"/>
            <a:ext cx="527581" cy="69814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0" name="Picture 33" descr="Картинки по запросу двойные стрелки в презентации"/>
          <p:cNvPicPr>
            <a:picLocks noChangeAspect="1" noChangeArrowheads="1"/>
          </p:cNvPicPr>
          <p:nvPr/>
        </p:nvPicPr>
        <p:blipFill>
          <a:blip r:embed="rId4" cstate="print">
            <a:clrChange>
              <a:clrFrom>
                <a:srgbClr val="000000"/>
              </a:clrFrom>
              <a:clrTo>
                <a:srgbClr val="000000">
                  <a:alpha val="0"/>
                </a:srgbClr>
              </a:clrTo>
            </a:clrChange>
            <a:duotone>
              <a:schemeClr val="accent6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6200000">
            <a:off x="2663376" y="2558475"/>
            <a:ext cx="527581" cy="69814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1" name="Freeform 1259"/>
          <p:cNvSpPr>
            <a:spLocks/>
          </p:cNvSpPr>
          <p:nvPr/>
        </p:nvSpPr>
        <p:spPr bwMode="auto">
          <a:xfrm>
            <a:off x="280157" y="1187474"/>
            <a:ext cx="2074940" cy="625432"/>
          </a:xfrm>
          <a:custGeom>
            <a:avLst/>
            <a:gdLst>
              <a:gd name="T0" fmla="*/ 970 w 1032"/>
              <a:gd name="T1" fmla="*/ 166 h 244"/>
              <a:gd name="T2" fmla="*/ 980 w 1032"/>
              <a:gd name="T3" fmla="*/ 154 h 244"/>
              <a:gd name="T4" fmla="*/ 988 w 1032"/>
              <a:gd name="T5" fmla="*/ 146 h 244"/>
              <a:gd name="T6" fmla="*/ 994 w 1032"/>
              <a:gd name="T7" fmla="*/ 134 h 244"/>
              <a:gd name="T8" fmla="*/ 1012 w 1032"/>
              <a:gd name="T9" fmla="*/ 128 h 244"/>
              <a:gd name="T10" fmla="*/ 960 w 1032"/>
              <a:gd name="T11" fmla="*/ 122 h 244"/>
              <a:gd name="T12" fmla="*/ 970 w 1032"/>
              <a:gd name="T13" fmla="*/ 120 h 244"/>
              <a:gd name="T14" fmla="*/ 952 w 1032"/>
              <a:gd name="T15" fmla="*/ 114 h 244"/>
              <a:gd name="T16" fmla="*/ 984 w 1032"/>
              <a:gd name="T17" fmla="*/ 102 h 244"/>
              <a:gd name="T18" fmla="*/ 968 w 1032"/>
              <a:gd name="T19" fmla="*/ 100 h 244"/>
              <a:gd name="T20" fmla="*/ 932 w 1032"/>
              <a:gd name="T21" fmla="*/ 94 h 244"/>
              <a:gd name="T22" fmla="*/ 950 w 1032"/>
              <a:gd name="T23" fmla="*/ 90 h 244"/>
              <a:gd name="T24" fmla="*/ 928 w 1032"/>
              <a:gd name="T25" fmla="*/ 86 h 244"/>
              <a:gd name="T26" fmla="*/ 920 w 1032"/>
              <a:gd name="T27" fmla="*/ 80 h 244"/>
              <a:gd name="T28" fmla="*/ 920 w 1032"/>
              <a:gd name="T29" fmla="*/ 74 h 244"/>
              <a:gd name="T30" fmla="*/ 922 w 1032"/>
              <a:gd name="T31" fmla="*/ 64 h 244"/>
              <a:gd name="T32" fmla="*/ 984 w 1032"/>
              <a:gd name="T33" fmla="*/ 56 h 244"/>
              <a:gd name="T34" fmla="*/ 996 w 1032"/>
              <a:gd name="T35" fmla="*/ 52 h 244"/>
              <a:gd name="T36" fmla="*/ 1026 w 1032"/>
              <a:gd name="T37" fmla="*/ 42 h 244"/>
              <a:gd name="T38" fmla="*/ 1000 w 1032"/>
              <a:gd name="T39" fmla="*/ 36 h 244"/>
              <a:gd name="T40" fmla="*/ 870 w 1032"/>
              <a:gd name="T41" fmla="*/ 22 h 244"/>
              <a:gd name="T42" fmla="*/ 588 w 1032"/>
              <a:gd name="T43" fmla="*/ 0 h 244"/>
              <a:gd name="T44" fmla="*/ 328 w 1032"/>
              <a:gd name="T45" fmla="*/ 2 h 244"/>
              <a:gd name="T46" fmla="*/ 88 w 1032"/>
              <a:gd name="T47" fmla="*/ 26 h 244"/>
              <a:gd name="T48" fmla="*/ 38 w 1032"/>
              <a:gd name="T49" fmla="*/ 48 h 244"/>
              <a:gd name="T50" fmla="*/ 54 w 1032"/>
              <a:gd name="T51" fmla="*/ 58 h 244"/>
              <a:gd name="T52" fmla="*/ 60 w 1032"/>
              <a:gd name="T53" fmla="*/ 80 h 244"/>
              <a:gd name="T54" fmla="*/ 48 w 1032"/>
              <a:gd name="T55" fmla="*/ 82 h 244"/>
              <a:gd name="T56" fmla="*/ 56 w 1032"/>
              <a:gd name="T57" fmla="*/ 86 h 244"/>
              <a:gd name="T58" fmla="*/ 74 w 1032"/>
              <a:gd name="T59" fmla="*/ 92 h 244"/>
              <a:gd name="T60" fmla="*/ 62 w 1032"/>
              <a:gd name="T61" fmla="*/ 96 h 244"/>
              <a:gd name="T62" fmla="*/ 72 w 1032"/>
              <a:gd name="T63" fmla="*/ 100 h 244"/>
              <a:gd name="T64" fmla="*/ 48 w 1032"/>
              <a:gd name="T65" fmla="*/ 108 h 244"/>
              <a:gd name="T66" fmla="*/ 34 w 1032"/>
              <a:gd name="T67" fmla="*/ 112 h 244"/>
              <a:gd name="T68" fmla="*/ 56 w 1032"/>
              <a:gd name="T69" fmla="*/ 124 h 244"/>
              <a:gd name="T70" fmla="*/ 56 w 1032"/>
              <a:gd name="T71" fmla="*/ 138 h 244"/>
              <a:gd name="T72" fmla="*/ 30 w 1032"/>
              <a:gd name="T73" fmla="*/ 144 h 244"/>
              <a:gd name="T74" fmla="*/ 0 w 1032"/>
              <a:gd name="T75" fmla="*/ 152 h 244"/>
              <a:gd name="T76" fmla="*/ 6 w 1032"/>
              <a:gd name="T77" fmla="*/ 164 h 244"/>
              <a:gd name="T78" fmla="*/ 14 w 1032"/>
              <a:gd name="T79" fmla="*/ 178 h 244"/>
              <a:gd name="T80" fmla="*/ 32 w 1032"/>
              <a:gd name="T81" fmla="*/ 200 h 244"/>
              <a:gd name="T82" fmla="*/ 56 w 1032"/>
              <a:gd name="T83" fmla="*/ 216 h 244"/>
              <a:gd name="T84" fmla="*/ 78 w 1032"/>
              <a:gd name="T85" fmla="*/ 232 h 244"/>
              <a:gd name="T86" fmla="*/ 118 w 1032"/>
              <a:gd name="T87" fmla="*/ 236 h 244"/>
              <a:gd name="T88" fmla="*/ 144 w 1032"/>
              <a:gd name="T89" fmla="*/ 238 h 244"/>
              <a:gd name="T90" fmla="*/ 168 w 1032"/>
              <a:gd name="T91" fmla="*/ 240 h 244"/>
              <a:gd name="T92" fmla="*/ 200 w 1032"/>
              <a:gd name="T93" fmla="*/ 242 h 244"/>
              <a:gd name="T94" fmla="*/ 246 w 1032"/>
              <a:gd name="T95" fmla="*/ 244 h 244"/>
              <a:gd name="T96" fmla="*/ 306 w 1032"/>
              <a:gd name="T97" fmla="*/ 238 h 244"/>
              <a:gd name="T98" fmla="*/ 362 w 1032"/>
              <a:gd name="T99" fmla="*/ 238 h 244"/>
              <a:gd name="T100" fmla="*/ 374 w 1032"/>
              <a:gd name="T101" fmla="*/ 238 h 244"/>
              <a:gd name="T102" fmla="*/ 522 w 1032"/>
              <a:gd name="T103" fmla="*/ 238 h 244"/>
              <a:gd name="T104" fmla="*/ 582 w 1032"/>
              <a:gd name="T105" fmla="*/ 236 h 244"/>
              <a:gd name="T106" fmla="*/ 848 w 1032"/>
              <a:gd name="T107" fmla="*/ 234 h 244"/>
              <a:gd name="T108" fmla="*/ 922 w 1032"/>
              <a:gd name="T109" fmla="*/ 232 h 244"/>
              <a:gd name="T110" fmla="*/ 880 w 1032"/>
              <a:gd name="T111" fmla="*/ 230 h 244"/>
              <a:gd name="T112" fmla="*/ 858 w 1032"/>
              <a:gd name="T113" fmla="*/ 230 h 244"/>
              <a:gd name="T114" fmla="*/ 854 w 1032"/>
              <a:gd name="T115" fmla="*/ 228 h 244"/>
              <a:gd name="T116" fmla="*/ 920 w 1032"/>
              <a:gd name="T117" fmla="*/ 228 h 244"/>
              <a:gd name="T118" fmla="*/ 992 w 1032"/>
              <a:gd name="T119" fmla="*/ 226 h 244"/>
              <a:gd name="T120" fmla="*/ 1032 w 1032"/>
              <a:gd name="T121" fmla="*/ 208 h 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032" h="244">
                <a:moveTo>
                  <a:pt x="1032" y="172"/>
                </a:moveTo>
                <a:lnTo>
                  <a:pt x="1032" y="172"/>
                </a:lnTo>
                <a:lnTo>
                  <a:pt x="964" y="174"/>
                </a:lnTo>
                <a:lnTo>
                  <a:pt x="964" y="174"/>
                </a:lnTo>
                <a:lnTo>
                  <a:pt x="966" y="170"/>
                </a:lnTo>
                <a:lnTo>
                  <a:pt x="970" y="166"/>
                </a:lnTo>
                <a:lnTo>
                  <a:pt x="970" y="166"/>
                </a:lnTo>
                <a:lnTo>
                  <a:pt x="976" y="164"/>
                </a:lnTo>
                <a:lnTo>
                  <a:pt x="978" y="162"/>
                </a:lnTo>
                <a:lnTo>
                  <a:pt x="982" y="158"/>
                </a:lnTo>
                <a:lnTo>
                  <a:pt x="982" y="158"/>
                </a:lnTo>
                <a:lnTo>
                  <a:pt x="980" y="154"/>
                </a:lnTo>
                <a:lnTo>
                  <a:pt x="980" y="152"/>
                </a:lnTo>
                <a:lnTo>
                  <a:pt x="982" y="150"/>
                </a:lnTo>
                <a:lnTo>
                  <a:pt x="982" y="150"/>
                </a:lnTo>
                <a:lnTo>
                  <a:pt x="984" y="148"/>
                </a:lnTo>
                <a:lnTo>
                  <a:pt x="988" y="146"/>
                </a:lnTo>
                <a:lnTo>
                  <a:pt x="988" y="146"/>
                </a:lnTo>
                <a:lnTo>
                  <a:pt x="996" y="140"/>
                </a:lnTo>
                <a:lnTo>
                  <a:pt x="998" y="136"/>
                </a:lnTo>
                <a:lnTo>
                  <a:pt x="996" y="136"/>
                </a:lnTo>
                <a:lnTo>
                  <a:pt x="992" y="134"/>
                </a:lnTo>
                <a:lnTo>
                  <a:pt x="992" y="134"/>
                </a:lnTo>
                <a:lnTo>
                  <a:pt x="994" y="134"/>
                </a:lnTo>
                <a:lnTo>
                  <a:pt x="996" y="132"/>
                </a:lnTo>
                <a:lnTo>
                  <a:pt x="1002" y="132"/>
                </a:lnTo>
                <a:lnTo>
                  <a:pt x="1008" y="130"/>
                </a:lnTo>
                <a:lnTo>
                  <a:pt x="1010" y="130"/>
                </a:lnTo>
                <a:lnTo>
                  <a:pt x="1012" y="128"/>
                </a:lnTo>
                <a:lnTo>
                  <a:pt x="1012" y="128"/>
                </a:lnTo>
                <a:lnTo>
                  <a:pt x="1004" y="126"/>
                </a:lnTo>
                <a:lnTo>
                  <a:pt x="986" y="126"/>
                </a:lnTo>
                <a:lnTo>
                  <a:pt x="958" y="126"/>
                </a:lnTo>
                <a:lnTo>
                  <a:pt x="958" y="126"/>
                </a:lnTo>
                <a:lnTo>
                  <a:pt x="960" y="124"/>
                </a:lnTo>
                <a:lnTo>
                  <a:pt x="960" y="122"/>
                </a:lnTo>
                <a:lnTo>
                  <a:pt x="966" y="122"/>
                </a:lnTo>
                <a:lnTo>
                  <a:pt x="970" y="124"/>
                </a:lnTo>
                <a:lnTo>
                  <a:pt x="974" y="122"/>
                </a:lnTo>
                <a:lnTo>
                  <a:pt x="974" y="122"/>
                </a:lnTo>
                <a:lnTo>
                  <a:pt x="972" y="120"/>
                </a:lnTo>
                <a:lnTo>
                  <a:pt x="970" y="120"/>
                </a:lnTo>
                <a:lnTo>
                  <a:pt x="964" y="120"/>
                </a:lnTo>
                <a:lnTo>
                  <a:pt x="956" y="118"/>
                </a:lnTo>
                <a:lnTo>
                  <a:pt x="952" y="118"/>
                </a:lnTo>
                <a:lnTo>
                  <a:pt x="952" y="118"/>
                </a:lnTo>
                <a:lnTo>
                  <a:pt x="954" y="114"/>
                </a:lnTo>
                <a:lnTo>
                  <a:pt x="952" y="114"/>
                </a:lnTo>
                <a:lnTo>
                  <a:pt x="950" y="112"/>
                </a:lnTo>
                <a:lnTo>
                  <a:pt x="950" y="112"/>
                </a:lnTo>
                <a:lnTo>
                  <a:pt x="956" y="108"/>
                </a:lnTo>
                <a:lnTo>
                  <a:pt x="960" y="106"/>
                </a:lnTo>
                <a:lnTo>
                  <a:pt x="972" y="104"/>
                </a:lnTo>
                <a:lnTo>
                  <a:pt x="984" y="102"/>
                </a:lnTo>
                <a:lnTo>
                  <a:pt x="994" y="98"/>
                </a:lnTo>
                <a:lnTo>
                  <a:pt x="994" y="98"/>
                </a:lnTo>
                <a:lnTo>
                  <a:pt x="990" y="96"/>
                </a:lnTo>
                <a:lnTo>
                  <a:pt x="982" y="96"/>
                </a:lnTo>
                <a:lnTo>
                  <a:pt x="968" y="100"/>
                </a:lnTo>
                <a:lnTo>
                  <a:pt x="968" y="100"/>
                </a:lnTo>
                <a:lnTo>
                  <a:pt x="946" y="100"/>
                </a:lnTo>
                <a:lnTo>
                  <a:pt x="936" y="100"/>
                </a:lnTo>
                <a:lnTo>
                  <a:pt x="930" y="98"/>
                </a:lnTo>
                <a:lnTo>
                  <a:pt x="928" y="96"/>
                </a:lnTo>
                <a:lnTo>
                  <a:pt x="928" y="96"/>
                </a:lnTo>
                <a:lnTo>
                  <a:pt x="932" y="94"/>
                </a:lnTo>
                <a:lnTo>
                  <a:pt x="942" y="94"/>
                </a:lnTo>
                <a:lnTo>
                  <a:pt x="950" y="92"/>
                </a:lnTo>
                <a:lnTo>
                  <a:pt x="952" y="92"/>
                </a:lnTo>
                <a:lnTo>
                  <a:pt x="952" y="92"/>
                </a:lnTo>
                <a:lnTo>
                  <a:pt x="952" y="90"/>
                </a:lnTo>
                <a:lnTo>
                  <a:pt x="950" y="90"/>
                </a:lnTo>
                <a:lnTo>
                  <a:pt x="940" y="90"/>
                </a:lnTo>
                <a:lnTo>
                  <a:pt x="930" y="90"/>
                </a:lnTo>
                <a:lnTo>
                  <a:pt x="928" y="88"/>
                </a:lnTo>
                <a:lnTo>
                  <a:pt x="926" y="86"/>
                </a:lnTo>
                <a:lnTo>
                  <a:pt x="926" y="86"/>
                </a:lnTo>
                <a:lnTo>
                  <a:pt x="928" y="86"/>
                </a:lnTo>
                <a:lnTo>
                  <a:pt x="928" y="84"/>
                </a:lnTo>
                <a:lnTo>
                  <a:pt x="928" y="80"/>
                </a:lnTo>
                <a:lnTo>
                  <a:pt x="928" y="80"/>
                </a:lnTo>
                <a:lnTo>
                  <a:pt x="928" y="82"/>
                </a:lnTo>
                <a:lnTo>
                  <a:pt x="924" y="82"/>
                </a:lnTo>
                <a:lnTo>
                  <a:pt x="920" y="80"/>
                </a:lnTo>
                <a:lnTo>
                  <a:pt x="918" y="78"/>
                </a:lnTo>
                <a:lnTo>
                  <a:pt x="918" y="78"/>
                </a:lnTo>
                <a:lnTo>
                  <a:pt x="920" y="78"/>
                </a:lnTo>
                <a:lnTo>
                  <a:pt x="922" y="76"/>
                </a:lnTo>
                <a:lnTo>
                  <a:pt x="922" y="76"/>
                </a:lnTo>
                <a:lnTo>
                  <a:pt x="920" y="74"/>
                </a:lnTo>
                <a:lnTo>
                  <a:pt x="914" y="74"/>
                </a:lnTo>
                <a:lnTo>
                  <a:pt x="904" y="72"/>
                </a:lnTo>
                <a:lnTo>
                  <a:pt x="904" y="72"/>
                </a:lnTo>
                <a:lnTo>
                  <a:pt x="906" y="70"/>
                </a:lnTo>
                <a:lnTo>
                  <a:pt x="910" y="68"/>
                </a:lnTo>
                <a:lnTo>
                  <a:pt x="922" y="64"/>
                </a:lnTo>
                <a:lnTo>
                  <a:pt x="942" y="60"/>
                </a:lnTo>
                <a:lnTo>
                  <a:pt x="942" y="60"/>
                </a:lnTo>
                <a:lnTo>
                  <a:pt x="970" y="56"/>
                </a:lnTo>
                <a:lnTo>
                  <a:pt x="970" y="56"/>
                </a:lnTo>
                <a:lnTo>
                  <a:pt x="984" y="56"/>
                </a:lnTo>
                <a:lnTo>
                  <a:pt x="984" y="56"/>
                </a:lnTo>
                <a:lnTo>
                  <a:pt x="990" y="56"/>
                </a:lnTo>
                <a:lnTo>
                  <a:pt x="998" y="54"/>
                </a:lnTo>
                <a:lnTo>
                  <a:pt x="998" y="54"/>
                </a:lnTo>
                <a:lnTo>
                  <a:pt x="998" y="54"/>
                </a:lnTo>
                <a:lnTo>
                  <a:pt x="998" y="52"/>
                </a:lnTo>
                <a:lnTo>
                  <a:pt x="996" y="52"/>
                </a:lnTo>
                <a:lnTo>
                  <a:pt x="996" y="52"/>
                </a:lnTo>
                <a:lnTo>
                  <a:pt x="1002" y="46"/>
                </a:lnTo>
                <a:lnTo>
                  <a:pt x="1010" y="42"/>
                </a:lnTo>
                <a:lnTo>
                  <a:pt x="1010" y="42"/>
                </a:lnTo>
                <a:lnTo>
                  <a:pt x="1022" y="42"/>
                </a:lnTo>
                <a:lnTo>
                  <a:pt x="1026" y="42"/>
                </a:lnTo>
                <a:lnTo>
                  <a:pt x="1032" y="40"/>
                </a:lnTo>
                <a:lnTo>
                  <a:pt x="1032" y="40"/>
                </a:lnTo>
                <a:lnTo>
                  <a:pt x="1026" y="38"/>
                </a:lnTo>
                <a:lnTo>
                  <a:pt x="1016" y="36"/>
                </a:lnTo>
                <a:lnTo>
                  <a:pt x="1000" y="36"/>
                </a:lnTo>
                <a:lnTo>
                  <a:pt x="1000" y="36"/>
                </a:lnTo>
                <a:lnTo>
                  <a:pt x="970" y="36"/>
                </a:lnTo>
                <a:lnTo>
                  <a:pt x="970" y="36"/>
                </a:lnTo>
                <a:lnTo>
                  <a:pt x="944" y="32"/>
                </a:lnTo>
                <a:lnTo>
                  <a:pt x="916" y="30"/>
                </a:lnTo>
                <a:lnTo>
                  <a:pt x="916" y="30"/>
                </a:lnTo>
                <a:lnTo>
                  <a:pt x="870" y="22"/>
                </a:lnTo>
                <a:lnTo>
                  <a:pt x="822" y="16"/>
                </a:lnTo>
                <a:lnTo>
                  <a:pt x="822" y="16"/>
                </a:lnTo>
                <a:lnTo>
                  <a:pt x="714" y="8"/>
                </a:lnTo>
                <a:lnTo>
                  <a:pt x="714" y="8"/>
                </a:lnTo>
                <a:lnTo>
                  <a:pt x="650" y="2"/>
                </a:lnTo>
                <a:lnTo>
                  <a:pt x="588" y="0"/>
                </a:lnTo>
                <a:lnTo>
                  <a:pt x="588" y="0"/>
                </a:lnTo>
                <a:lnTo>
                  <a:pt x="500" y="0"/>
                </a:lnTo>
                <a:lnTo>
                  <a:pt x="416" y="2"/>
                </a:lnTo>
                <a:lnTo>
                  <a:pt x="416" y="2"/>
                </a:lnTo>
                <a:lnTo>
                  <a:pt x="358" y="2"/>
                </a:lnTo>
                <a:lnTo>
                  <a:pt x="328" y="2"/>
                </a:lnTo>
                <a:lnTo>
                  <a:pt x="300" y="6"/>
                </a:lnTo>
                <a:lnTo>
                  <a:pt x="300" y="6"/>
                </a:lnTo>
                <a:lnTo>
                  <a:pt x="248" y="10"/>
                </a:lnTo>
                <a:lnTo>
                  <a:pt x="194" y="14"/>
                </a:lnTo>
                <a:lnTo>
                  <a:pt x="140" y="18"/>
                </a:lnTo>
                <a:lnTo>
                  <a:pt x="88" y="26"/>
                </a:lnTo>
                <a:lnTo>
                  <a:pt x="88" y="26"/>
                </a:lnTo>
                <a:lnTo>
                  <a:pt x="72" y="28"/>
                </a:lnTo>
                <a:lnTo>
                  <a:pt x="52" y="36"/>
                </a:lnTo>
                <a:lnTo>
                  <a:pt x="44" y="40"/>
                </a:lnTo>
                <a:lnTo>
                  <a:pt x="38" y="44"/>
                </a:lnTo>
                <a:lnTo>
                  <a:pt x="38" y="48"/>
                </a:lnTo>
                <a:lnTo>
                  <a:pt x="38" y="50"/>
                </a:lnTo>
                <a:lnTo>
                  <a:pt x="38" y="52"/>
                </a:lnTo>
                <a:lnTo>
                  <a:pt x="42" y="56"/>
                </a:lnTo>
                <a:lnTo>
                  <a:pt x="42" y="56"/>
                </a:lnTo>
                <a:lnTo>
                  <a:pt x="48" y="58"/>
                </a:lnTo>
                <a:lnTo>
                  <a:pt x="54" y="58"/>
                </a:lnTo>
                <a:lnTo>
                  <a:pt x="54" y="58"/>
                </a:lnTo>
                <a:lnTo>
                  <a:pt x="58" y="66"/>
                </a:lnTo>
                <a:lnTo>
                  <a:pt x="60" y="72"/>
                </a:lnTo>
                <a:lnTo>
                  <a:pt x="60" y="72"/>
                </a:lnTo>
                <a:lnTo>
                  <a:pt x="62" y="76"/>
                </a:lnTo>
                <a:lnTo>
                  <a:pt x="60" y="80"/>
                </a:lnTo>
                <a:lnTo>
                  <a:pt x="60" y="80"/>
                </a:lnTo>
                <a:lnTo>
                  <a:pt x="54" y="80"/>
                </a:lnTo>
                <a:lnTo>
                  <a:pt x="48" y="80"/>
                </a:lnTo>
                <a:lnTo>
                  <a:pt x="48" y="80"/>
                </a:lnTo>
                <a:lnTo>
                  <a:pt x="48" y="82"/>
                </a:lnTo>
                <a:lnTo>
                  <a:pt x="48" y="82"/>
                </a:lnTo>
                <a:lnTo>
                  <a:pt x="54" y="84"/>
                </a:lnTo>
                <a:lnTo>
                  <a:pt x="62" y="82"/>
                </a:lnTo>
                <a:lnTo>
                  <a:pt x="62" y="82"/>
                </a:lnTo>
                <a:lnTo>
                  <a:pt x="62" y="84"/>
                </a:lnTo>
                <a:lnTo>
                  <a:pt x="60" y="86"/>
                </a:lnTo>
                <a:lnTo>
                  <a:pt x="56" y="86"/>
                </a:lnTo>
                <a:lnTo>
                  <a:pt x="50" y="86"/>
                </a:lnTo>
                <a:lnTo>
                  <a:pt x="46" y="88"/>
                </a:lnTo>
                <a:lnTo>
                  <a:pt x="46" y="88"/>
                </a:lnTo>
                <a:lnTo>
                  <a:pt x="62" y="88"/>
                </a:lnTo>
                <a:lnTo>
                  <a:pt x="72" y="90"/>
                </a:lnTo>
                <a:lnTo>
                  <a:pt x="74" y="92"/>
                </a:lnTo>
                <a:lnTo>
                  <a:pt x="76" y="94"/>
                </a:lnTo>
                <a:lnTo>
                  <a:pt x="76" y="94"/>
                </a:lnTo>
                <a:lnTo>
                  <a:pt x="74" y="96"/>
                </a:lnTo>
                <a:lnTo>
                  <a:pt x="72" y="96"/>
                </a:lnTo>
                <a:lnTo>
                  <a:pt x="66" y="96"/>
                </a:lnTo>
                <a:lnTo>
                  <a:pt x="62" y="96"/>
                </a:lnTo>
                <a:lnTo>
                  <a:pt x="58" y="96"/>
                </a:lnTo>
                <a:lnTo>
                  <a:pt x="58" y="98"/>
                </a:lnTo>
                <a:lnTo>
                  <a:pt x="58" y="98"/>
                </a:lnTo>
                <a:lnTo>
                  <a:pt x="64" y="98"/>
                </a:lnTo>
                <a:lnTo>
                  <a:pt x="72" y="100"/>
                </a:lnTo>
                <a:lnTo>
                  <a:pt x="72" y="100"/>
                </a:lnTo>
                <a:lnTo>
                  <a:pt x="58" y="102"/>
                </a:lnTo>
                <a:lnTo>
                  <a:pt x="42" y="102"/>
                </a:lnTo>
                <a:lnTo>
                  <a:pt x="42" y="102"/>
                </a:lnTo>
                <a:lnTo>
                  <a:pt x="44" y="104"/>
                </a:lnTo>
                <a:lnTo>
                  <a:pt x="46" y="104"/>
                </a:lnTo>
                <a:lnTo>
                  <a:pt x="48" y="108"/>
                </a:lnTo>
                <a:lnTo>
                  <a:pt x="48" y="108"/>
                </a:lnTo>
                <a:lnTo>
                  <a:pt x="48" y="110"/>
                </a:lnTo>
                <a:lnTo>
                  <a:pt x="46" y="110"/>
                </a:lnTo>
                <a:lnTo>
                  <a:pt x="38" y="110"/>
                </a:lnTo>
                <a:lnTo>
                  <a:pt x="34" y="110"/>
                </a:lnTo>
                <a:lnTo>
                  <a:pt x="34" y="112"/>
                </a:lnTo>
                <a:lnTo>
                  <a:pt x="34" y="116"/>
                </a:lnTo>
                <a:lnTo>
                  <a:pt x="34" y="116"/>
                </a:lnTo>
                <a:lnTo>
                  <a:pt x="38" y="120"/>
                </a:lnTo>
                <a:lnTo>
                  <a:pt x="44" y="122"/>
                </a:lnTo>
                <a:lnTo>
                  <a:pt x="50" y="122"/>
                </a:lnTo>
                <a:lnTo>
                  <a:pt x="56" y="124"/>
                </a:lnTo>
                <a:lnTo>
                  <a:pt x="56" y="124"/>
                </a:lnTo>
                <a:lnTo>
                  <a:pt x="52" y="128"/>
                </a:lnTo>
                <a:lnTo>
                  <a:pt x="52" y="134"/>
                </a:lnTo>
                <a:lnTo>
                  <a:pt x="52" y="134"/>
                </a:lnTo>
                <a:lnTo>
                  <a:pt x="54" y="136"/>
                </a:lnTo>
                <a:lnTo>
                  <a:pt x="56" y="138"/>
                </a:lnTo>
                <a:lnTo>
                  <a:pt x="56" y="138"/>
                </a:lnTo>
                <a:lnTo>
                  <a:pt x="54" y="142"/>
                </a:lnTo>
                <a:lnTo>
                  <a:pt x="54" y="142"/>
                </a:lnTo>
                <a:lnTo>
                  <a:pt x="48" y="144"/>
                </a:lnTo>
                <a:lnTo>
                  <a:pt x="42" y="144"/>
                </a:lnTo>
                <a:lnTo>
                  <a:pt x="30" y="144"/>
                </a:lnTo>
                <a:lnTo>
                  <a:pt x="30" y="144"/>
                </a:lnTo>
                <a:lnTo>
                  <a:pt x="16" y="144"/>
                </a:lnTo>
                <a:lnTo>
                  <a:pt x="10" y="144"/>
                </a:lnTo>
                <a:lnTo>
                  <a:pt x="4" y="148"/>
                </a:lnTo>
                <a:lnTo>
                  <a:pt x="4" y="148"/>
                </a:lnTo>
                <a:lnTo>
                  <a:pt x="0" y="152"/>
                </a:lnTo>
                <a:lnTo>
                  <a:pt x="0" y="152"/>
                </a:lnTo>
                <a:lnTo>
                  <a:pt x="0" y="158"/>
                </a:lnTo>
                <a:lnTo>
                  <a:pt x="0" y="164"/>
                </a:lnTo>
                <a:lnTo>
                  <a:pt x="0" y="164"/>
                </a:lnTo>
                <a:lnTo>
                  <a:pt x="4" y="164"/>
                </a:lnTo>
                <a:lnTo>
                  <a:pt x="6" y="164"/>
                </a:lnTo>
                <a:lnTo>
                  <a:pt x="12" y="164"/>
                </a:lnTo>
                <a:lnTo>
                  <a:pt x="12" y="164"/>
                </a:lnTo>
                <a:lnTo>
                  <a:pt x="14" y="168"/>
                </a:lnTo>
                <a:lnTo>
                  <a:pt x="14" y="172"/>
                </a:lnTo>
                <a:lnTo>
                  <a:pt x="14" y="174"/>
                </a:lnTo>
                <a:lnTo>
                  <a:pt x="14" y="178"/>
                </a:lnTo>
                <a:lnTo>
                  <a:pt x="14" y="178"/>
                </a:lnTo>
                <a:lnTo>
                  <a:pt x="24" y="190"/>
                </a:lnTo>
                <a:lnTo>
                  <a:pt x="24" y="190"/>
                </a:lnTo>
                <a:lnTo>
                  <a:pt x="30" y="196"/>
                </a:lnTo>
                <a:lnTo>
                  <a:pt x="30" y="196"/>
                </a:lnTo>
                <a:lnTo>
                  <a:pt x="32" y="200"/>
                </a:lnTo>
                <a:lnTo>
                  <a:pt x="36" y="206"/>
                </a:lnTo>
                <a:lnTo>
                  <a:pt x="36" y="206"/>
                </a:lnTo>
                <a:lnTo>
                  <a:pt x="40" y="208"/>
                </a:lnTo>
                <a:lnTo>
                  <a:pt x="46" y="210"/>
                </a:lnTo>
                <a:lnTo>
                  <a:pt x="56" y="216"/>
                </a:lnTo>
                <a:lnTo>
                  <a:pt x="56" y="216"/>
                </a:lnTo>
                <a:lnTo>
                  <a:pt x="66" y="226"/>
                </a:lnTo>
                <a:lnTo>
                  <a:pt x="66" y="226"/>
                </a:lnTo>
                <a:lnTo>
                  <a:pt x="70" y="228"/>
                </a:lnTo>
                <a:lnTo>
                  <a:pt x="70" y="230"/>
                </a:lnTo>
                <a:lnTo>
                  <a:pt x="78" y="232"/>
                </a:lnTo>
                <a:lnTo>
                  <a:pt x="78" y="232"/>
                </a:lnTo>
                <a:lnTo>
                  <a:pt x="80" y="228"/>
                </a:lnTo>
                <a:lnTo>
                  <a:pt x="80" y="228"/>
                </a:lnTo>
                <a:lnTo>
                  <a:pt x="114" y="236"/>
                </a:lnTo>
                <a:lnTo>
                  <a:pt x="114" y="236"/>
                </a:lnTo>
                <a:lnTo>
                  <a:pt x="116" y="236"/>
                </a:lnTo>
                <a:lnTo>
                  <a:pt x="118" y="236"/>
                </a:lnTo>
                <a:lnTo>
                  <a:pt x="120" y="234"/>
                </a:lnTo>
                <a:lnTo>
                  <a:pt x="120" y="234"/>
                </a:lnTo>
                <a:lnTo>
                  <a:pt x="130" y="234"/>
                </a:lnTo>
                <a:lnTo>
                  <a:pt x="140" y="238"/>
                </a:lnTo>
                <a:lnTo>
                  <a:pt x="140" y="238"/>
                </a:lnTo>
                <a:lnTo>
                  <a:pt x="144" y="238"/>
                </a:lnTo>
                <a:lnTo>
                  <a:pt x="150" y="238"/>
                </a:lnTo>
                <a:lnTo>
                  <a:pt x="150" y="238"/>
                </a:lnTo>
                <a:lnTo>
                  <a:pt x="154" y="238"/>
                </a:lnTo>
                <a:lnTo>
                  <a:pt x="158" y="238"/>
                </a:lnTo>
                <a:lnTo>
                  <a:pt x="168" y="240"/>
                </a:lnTo>
                <a:lnTo>
                  <a:pt x="168" y="240"/>
                </a:lnTo>
                <a:lnTo>
                  <a:pt x="184" y="242"/>
                </a:lnTo>
                <a:lnTo>
                  <a:pt x="194" y="242"/>
                </a:lnTo>
                <a:lnTo>
                  <a:pt x="200" y="240"/>
                </a:lnTo>
                <a:lnTo>
                  <a:pt x="200" y="240"/>
                </a:lnTo>
                <a:lnTo>
                  <a:pt x="198" y="242"/>
                </a:lnTo>
                <a:lnTo>
                  <a:pt x="200" y="242"/>
                </a:lnTo>
                <a:lnTo>
                  <a:pt x="206" y="244"/>
                </a:lnTo>
                <a:lnTo>
                  <a:pt x="218" y="242"/>
                </a:lnTo>
                <a:lnTo>
                  <a:pt x="218" y="242"/>
                </a:lnTo>
                <a:lnTo>
                  <a:pt x="234" y="242"/>
                </a:lnTo>
                <a:lnTo>
                  <a:pt x="242" y="242"/>
                </a:lnTo>
                <a:lnTo>
                  <a:pt x="246" y="244"/>
                </a:lnTo>
                <a:lnTo>
                  <a:pt x="246" y="244"/>
                </a:lnTo>
                <a:lnTo>
                  <a:pt x="252" y="242"/>
                </a:lnTo>
                <a:lnTo>
                  <a:pt x="262" y="240"/>
                </a:lnTo>
                <a:lnTo>
                  <a:pt x="280" y="238"/>
                </a:lnTo>
                <a:lnTo>
                  <a:pt x="280" y="238"/>
                </a:lnTo>
                <a:lnTo>
                  <a:pt x="306" y="238"/>
                </a:lnTo>
                <a:lnTo>
                  <a:pt x="306" y="238"/>
                </a:lnTo>
                <a:lnTo>
                  <a:pt x="324" y="236"/>
                </a:lnTo>
                <a:lnTo>
                  <a:pt x="340" y="238"/>
                </a:lnTo>
                <a:lnTo>
                  <a:pt x="340" y="238"/>
                </a:lnTo>
                <a:lnTo>
                  <a:pt x="354" y="240"/>
                </a:lnTo>
                <a:lnTo>
                  <a:pt x="362" y="238"/>
                </a:lnTo>
                <a:lnTo>
                  <a:pt x="366" y="238"/>
                </a:lnTo>
                <a:lnTo>
                  <a:pt x="366" y="238"/>
                </a:lnTo>
                <a:lnTo>
                  <a:pt x="370" y="236"/>
                </a:lnTo>
                <a:lnTo>
                  <a:pt x="370" y="236"/>
                </a:lnTo>
                <a:lnTo>
                  <a:pt x="374" y="238"/>
                </a:lnTo>
                <a:lnTo>
                  <a:pt x="374" y="238"/>
                </a:lnTo>
                <a:lnTo>
                  <a:pt x="382" y="238"/>
                </a:lnTo>
                <a:lnTo>
                  <a:pt x="390" y="238"/>
                </a:lnTo>
                <a:lnTo>
                  <a:pt x="390" y="238"/>
                </a:lnTo>
                <a:lnTo>
                  <a:pt x="450" y="236"/>
                </a:lnTo>
                <a:lnTo>
                  <a:pt x="450" y="236"/>
                </a:lnTo>
                <a:lnTo>
                  <a:pt x="522" y="238"/>
                </a:lnTo>
                <a:lnTo>
                  <a:pt x="522" y="238"/>
                </a:lnTo>
                <a:lnTo>
                  <a:pt x="536" y="236"/>
                </a:lnTo>
                <a:lnTo>
                  <a:pt x="550" y="238"/>
                </a:lnTo>
                <a:lnTo>
                  <a:pt x="550" y="238"/>
                </a:lnTo>
                <a:lnTo>
                  <a:pt x="568" y="238"/>
                </a:lnTo>
                <a:lnTo>
                  <a:pt x="582" y="236"/>
                </a:lnTo>
                <a:lnTo>
                  <a:pt x="582" y="236"/>
                </a:lnTo>
                <a:lnTo>
                  <a:pt x="668" y="236"/>
                </a:lnTo>
                <a:lnTo>
                  <a:pt x="758" y="234"/>
                </a:lnTo>
                <a:lnTo>
                  <a:pt x="758" y="234"/>
                </a:lnTo>
                <a:lnTo>
                  <a:pt x="802" y="234"/>
                </a:lnTo>
                <a:lnTo>
                  <a:pt x="848" y="234"/>
                </a:lnTo>
                <a:lnTo>
                  <a:pt x="848" y="234"/>
                </a:lnTo>
                <a:lnTo>
                  <a:pt x="892" y="236"/>
                </a:lnTo>
                <a:lnTo>
                  <a:pt x="920" y="236"/>
                </a:lnTo>
                <a:lnTo>
                  <a:pt x="932" y="234"/>
                </a:lnTo>
                <a:lnTo>
                  <a:pt x="932" y="234"/>
                </a:lnTo>
                <a:lnTo>
                  <a:pt x="922" y="232"/>
                </a:lnTo>
                <a:lnTo>
                  <a:pt x="912" y="232"/>
                </a:lnTo>
                <a:lnTo>
                  <a:pt x="912" y="232"/>
                </a:lnTo>
                <a:lnTo>
                  <a:pt x="906" y="232"/>
                </a:lnTo>
                <a:lnTo>
                  <a:pt x="898" y="232"/>
                </a:lnTo>
                <a:lnTo>
                  <a:pt x="898" y="232"/>
                </a:lnTo>
                <a:lnTo>
                  <a:pt x="880" y="230"/>
                </a:lnTo>
                <a:lnTo>
                  <a:pt x="880" y="230"/>
                </a:lnTo>
                <a:lnTo>
                  <a:pt x="868" y="232"/>
                </a:lnTo>
                <a:lnTo>
                  <a:pt x="868" y="232"/>
                </a:lnTo>
                <a:lnTo>
                  <a:pt x="860" y="230"/>
                </a:lnTo>
                <a:lnTo>
                  <a:pt x="860" y="230"/>
                </a:lnTo>
                <a:lnTo>
                  <a:pt x="858" y="230"/>
                </a:lnTo>
                <a:lnTo>
                  <a:pt x="858" y="230"/>
                </a:lnTo>
                <a:lnTo>
                  <a:pt x="856" y="232"/>
                </a:lnTo>
                <a:lnTo>
                  <a:pt x="856" y="232"/>
                </a:lnTo>
                <a:lnTo>
                  <a:pt x="856" y="232"/>
                </a:lnTo>
                <a:lnTo>
                  <a:pt x="854" y="230"/>
                </a:lnTo>
                <a:lnTo>
                  <a:pt x="854" y="228"/>
                </a:lnTo>
                <a:lnTo>
                  <a:pt x="854" y="228"/>
                </a:lnTo>
                <a:lnTo>
                  <a:pt x="856" y="228"/>
                </a:lnTo>
                <a:lnTo>
                  <a:pt x="864" y="226"/>
                </a:lnTo>
                <a:lnTo>
                  <a:pt x="886" y="226"/>
                </a:lnTo>
                <a:lnTo>
                  <a:pt x="920" y="228"/>
                </a:lnTo>
                <a:lnTo>
                  <a:pt x="920" y="228"/>
                </a:lnTo>
                <a:lnTo>
                  <a:pt x="930" y="226"/>
                </a:lnTo>
                <a:lnTo>
                  <a:pt x="930" y="226"/>
                </a:lnTo>
                <a:lnTo>
                  <a:pt x="946" y="226"/>
                </a:lnTo>
                <a:lnTo>
                  <a:pt x="946" y="226"/>
                </a:lnTo>
                <a:lnTo>
                  <a:pt x="968" y="228"/>
                </a:lnTo>
                <a:lnTo>
                  <a:pt x="992" y="226"/>
                </a:lnTo>
                <a:lnTo>
                  <a:pt x="992" y="226"/>
                </a:lnTo>
                <a:lnTo>
                  <a:pt x="1016" y="220"/>
                </a:lnTo>
                <a:lnTo>
                  <a:pt x="1030" y="214"/>
                </a:lnTo>
                <a:lnTo>
                  <a:pt x="1032" y="210"/>
                </a:lnTo>
                <a:lnTo>
                  <a:pt x="1032" y="208"/>
                </a:lnTo>
                <a:lnTo>
                  <a:pt x="1032" y="208"/>
                </a:lnTo>
                <a:lnTo>
                  <a:pt x="1022" y="208"/>
                </a:lnTo>
                <a:lnTo>
                  <a:pt x="1022" y="208"/>
                </a:lnTo>
                <a:lnTo>
                  <a:pt x="1028" y="188"/>
                </a:lnTo>
                <a:lnTo>
                  <a:pt x="1032" y="172"/>
                </a:lnTo>
                <a:lnTo>
                  <a:pt x="1032" y="172"/>
                </a:lnTo>
                <a:close/>
              </a:path>
            </a:pathLst>
          </a:custGeom>
          <a:gradFill>
            <a:gsLst>
              <a:gs pos="14000">
                <a:schemeClr val="accent6">
                  <a:lumMod val="60000"/>
                  <a:lumOff val="40000"/>
                </a:schemeClr>
              </a:gs>
              <a:gs pos="77000">
                <a:schemeClr val="bg1"/>
              </a:gs>
            </a:gsLst>
            <a:lin ang="2700000" scaled="1"/>
          </a:gradFill>
          <a:ln>
            <a:noFill/>
          </a:ln>
        </p:spPr>
        <p:txBody>
          <a:bodyPr vert="horz" wrap="square" lIns="91204" tIns="45604" rIns="91204" bIns="45604" numCol="1" anchor="t" anchorCtr="0" compatLnSpc="1">
            <a:prstTxWarp prst="textNoShape">
              <a:avLst/>
            </a:prstTxWarp>
          </a:bodyPr>
          <a:lstStyle/>
          <a:p>
            <a:pPr algn="ctr"/>
            <a:r>
              <a:rPr lang="ru-RU" sz="1600" b="1" dirty="0">
                <a:solidFill>
                  <a:srgbClr val="000000"/>
                </a:solidFill>
              </a:rPr>
              <a:t>Гражданин как</a:t>
            </a:r>
          </a:p>
          <a:p>
            <a:pPr algn="ctr"/>
            <a:r>
              <a:rPr lang="ru-RU" sz="1600" b="1" i="1" u="sng" dirty="0">
                <a:solidFill>
                  <a:srgbClr val="000000"/>
                </a:solidFill>
              </a:rPr>
              <a:t>налогоплательщик</a:t>
            </a:r>
          </a:p>
        </p:txBody>
      </p:sp>
      <p:sp>
        <p:nvSpPr>
          <p:cNvPr id="22" name="Freeform 1259"/>
          <p:cNvSpPr>
            <a:spLocks/>
          </p:cNvSpPr>
          <p:nvPr/>
        </p:nvSpPr>
        <p:spPr bwMode="auto">
          <a:xfrm>
            <a:off x="208580" y="2355726"/>
            <a:ext cx="2232248" cy="929928"/>
          </a:xfrm>
          <a:custGeom>
            <a:avLst/>
            <a:gdLst>
              <a:gd name="T0" fmla="*/ 970 w 1032"/>
              <a:gd name="T1" fmla="*/ 166 h 244"/>
              <a:gd name="T2" fmla="*/ 980 w 1032"/>
              <a:gd name="T3" fmla="*/ 154 h 244"/>
              <a:gd name="T4" fmla="*/ 988 w 1032"/>
              <a:gd name="T5" fmla="*/ 146 h 244"/>
              <a:gd name="T6" fmla="*/ 994 w 1032"/>
              <a:gd name="T7" fmla="*/ 134 h 244"/>
              <a:gd name="T8" fmla="*/ 1012 w 1032"/>
              <a:gd name="T9" fmla="*/ 128 h 244"/>
              <a:gd name="T10" fmla="*/ 960 w 1032"/>
              <a:gd name="T11" fmla="*/ 122 h 244"/>
              <a:gd name="T12" fmla="*/ 970 w 1032"/>
              <a:gd name="T13" fmla="*/ 120 h 244"/>
              <a:gd name="T14" fmla="*/ 952 w 1032"/>
              <a:gd name="T15" fmla="*/ 114 h 244"/>
              <a:gd name="T16" fmla="*/ 984 w 1032"/>
              <a:gd name="T17" fmla="*/ 102 h 244"/>
              <a:gd name="T18" fmla="*/ 968 w 1032"/>
              <a:gd name="T19" fmla="*/ 100 h 244"/>
              <a:gd name="T20" fmla="*/ 932 w 1032"/>
              <a:gd name="T21" fmla="*/ 94 h 244"/>
              <a:gd name="T22" fmla="*/ 950 w 1032"/>
              <a:gd name="T23" fmla="*/ 90 h 244"/>
              <a:gd name="T24" fmla="*/ 928 w 1032"/>
              <a:gd name="T25" fmla="*/ 86 h 244"/>
              <a:gd name="T26" fmla="*/ 920 w 1032"/>
              <a:gd name="T27" fmla="*/ 80 h 244"/>
              <a:gd name="T28" fmla="*/ 920 w 1032"/>
              <a:gd name="T29" fmla="*/ 74 h 244"/>
              <a:gd name="T30" fmla="*/ 922 w 1032"/>
              <a:gd name="T31" fmla="*/ 64 h 244"/>
              <a:gd name="T32" fmla="*/ 984 w 1032"/>
              <a:gd name="T33" fmla="*/ 56 h 244"/>
              <a:gd name="T34" fmla="*/ 996 w 1032"/>
              <a:gd name="T35" fmla="*/ 52 h 244"/>
              <a:gd name="T36" fmla="*/ 1026 w 1032"/>
              <a:gd name="T37" fmla="*/ 42 h 244"/>
              <a:gd name="T38" fmla="*/ 1000 w 1032"/>
              <a:gd name="T39" fmla="*/ 36 h 244"/>
              <a:gd name="T40" fmla="*/ 870 w 1032"/>
              <a:gd name="T41" fmla="*/ 22 h 244"/>
              <a:gd name="T42" fmla="*/ 588 w 1032"/>
              <a:gd name="T43" fmla="*/ 0 h 244"/>
              <a:gd name="T44" fmla="*/ 328 w 1032"/>
              <a:gd name="T45" fmla="*/ 2 h 244"/>
              <a:gd name="T46" fmla="*/ 88 w 1032"/>
              <a:gd name="T47" fmla="*/ 26 h 244"/>
              <a:gd name="T48" fmla="*/ 38 w 1032"/>
              <a:gd name="T49" fmla="*/ 48 h 244"/>
              <a:gd name="T50" fmla="*/ 54 w 1032"/>
              <a:gd name="T51" fmla="*/ 58 h 244"/>
              <a:gd name="T52" fmla="*/ 60 w 1032"/>
              <a:gd name="T53" fmla="*/ 80 h 244"/>
              <a:gd name="T54" fmla="*/ 48 w 1032"/>
              <a:gd name="T55" fmla="*/ 82 h 244"/>
              <a:gd name="T56" fmla="*/ 56 w 1032"/>
              <a:gd name="T57" fmla="*/ 86 h 244"/>
              <a:gd name="T58" fmla="*/ 74 w 1032"/>
              <a:gd name="T59" fmla="*/ 92 h 244"/>
              <a:gd name="T60" fmla="*/ 62 w 1032"/>
              <a:gd name="T61" fmla="*/ 96 h 244"/>
              <a:gd name="T62" fmla="*/ 72 w 1032"/>
              <a:gd name="T63" fmla="*/ 100 h 244"/>
              <a:gd name="T64" fmla="*/ 48 w 1032"/>
              <a:gd name="T65" fmla="*/ 108 h 244"/>
              <a:gd name="T66" fmla="*/ 34 w 1032"/>
              <a:gd name="T67" fmla="*/ 112 h 244"/>
              <a:gd name="T68" fmla="*/ 56 w 1032"/>
              <a:gd name="T69" fmla="*/ 124 h 244"/>
              <a:gd name="T70" fmla="*/ 56 w 1032"/>
              <a:gd name="T71" fmla="*/ 138 h 244"/>
              <a:gd name="T72" fmla="*/ 30 w 1032"/>
              <a:gd name="T73" fmla="*/ 144 h 244"/>
              <a:gd name="T74" fmla="*/ 0 w 1032"/>
              <a:gd name="T75" fmla="*/ 152 h 244"/>
              <a:gd name="T76" fmla="*/ 6 w 1032"/>
              <a:gd name="T77" fmla="*/ 164 h 244"/>
              <a:gd name="T78" fmla="*/ 14 w 1032"/>
              <a:gd name="T79" fmla="*/ 178 h 244"/>
              <a:gd name="T80" fmla="*/ 32 w 1032"/>
              <a:gd name="T81" fmla="*/ 200 h 244"/>
              <a:gd name="T82" fmla="*/ 56 w 1032"/>
              <a:gd name="T83" fmla="*/ 216 h 244"/>
              <a:gd name="T84" fmla="*/ 78 w 1032"/>
              <a:gd name="T85" fmla="*/ 232 h 244"/>
              <a:gd name="T86" fmla="*/ 118 w 1032"/>
              <a:gd name="T87" fmla="*/ 236 h 244"/>
              <a:gd name="T88" fmla="*/ 144 w 1032"/>
              <a:gd name="T89" fmla="*/ 238 h 244"/>
              <a:gd name="T90" fmla="*/ 168 w 1032"/>
              <a:gd name="T91" fmla="*/ 240 h 244"/>
              <a:gd name="T92" fmla="*/ 200 w 1032"/>
              <a:gd name="T93" fmla="*/ 242 h 244"/>
              <a:gd name="T94" fmla="*/ 246 w 1032"/>
              <a:gd name="T95" fmla="*/ 244 h 244"/>
              <a:gd name="T96" fmla="*/ 306 w 1032"/>
              <a:gd name="T97" fmla="*/ 238 h 244"/>
              <a:gd name="T98" fmla="*/ 362 w 1032"/>
              <a:gd name="T99" fmla="*/ 238 h 244"/>
              <a:gd name="T100" fmla="*/ 374 w 1032"/>
              <a:gd name="T101" fmla="*/ 238 h 244"/>
              <a:gd name="T102" fmla="*/ 522 w 1032"/>
              <a:gd name="T103" fmla="*/ 238 h 244"/>
              <a:gd name="T104" fmla="*/ 582 w 1032"/>
              <a:gd name="T105" fmla="*/ 236 h 244"/>
              <a:gd name="T106" fmla="*/ 848 w 1032"/>
              <a:gd name="T107" fmla="*/ 234 h 244"/>
              <a:gd name="T108" fmla="*/ 922 w 1032"/>
              <a:gd name="T109" fmla="*/ 232 h 244"/>
              <a:gd name="T110" fmla="*/ 880 w 1032"/>
              <a:gd name="T111" fmla="*/ 230 h 244"/>
              <a:gd name="T112" fmla="*/ 858 w 1032"/>
              <a:gd name="T113" fmla="*/ 230 h 244"/>
              <a:gd name="T114" fmla="*/ 854 w 1032"/>
              <a:gd name="T115" fmla="*/ 228 h 244"/>
              <a:gd name="T116" fmla="*/ 920 w 1032"/>
              <a:gd name="T117" fmla="*/ 228 h 244"/>
              <a:gd name="T118" fmla="*/ 992 w 1032"/>
              <a:gd name="T119" fmla="*/ 226 h 244"/>
              <a:gd name="T120" fmla="*/ 1032 w 1032"/>
              <a:gd name="T121" fmla="*/ 208 h 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032" h="244">
                <a:moveTo>
                  <a:pt x="1032" y="172"/>
                </a:moveTo>
                <a:lnTo>
                  <a:pt x="1032" y="172"/>
                </a:lnTo>
                <a:lnTo>
                  <a:pt x="964" y="174"/>
                </a:lnTo>
                <a:lnTo>
                  <a:pt x="964" y="174"/>
                </a:lnTo>
                <a:lnTo>
                  <a:pt x="966" y="170"/>
                </a:lnTo>
                <a:lnTo>
                  <a:pt x="970" y="166"/>
                </a:lnTo>
                <a:lnTo>
                  <a:pt x="970" y="166"/>
                </a:lnTo>
                <a:lnTo>
                  <a:pt x="976" y="164"/>
                </a:lnTo>
                <a:lnTo>
                  <a:pt x="978" y="162"/>
                </a:lnTo>
                <a:lnTo>
                  <a:pt x="982" y="158"/>
                </a:lnTo>
                <a:lnTo>
                  <a:pt x="982" y="158"/>
                </a:lnTo>
                <a:lnTo>
                  <a:pt x="980" y="154"/>
                </a:lnTo>
                <a:lnTo>
                  <a:pt x="980" y="152"/>
                </a:lnTo>
                <a:lnTo>
                  <a:pt x="982" y="150"/>
                </a:lnTo>
                <a:lnTo>
                  <a:pt x="982" y="150"/>
                </a:lnTo>
                <a:lnTo>
                  <a:pt x="984" y="148"/>
                </a:lnTo>
                <a:lnTo>
                  <a:pt x="988" y="146"/>
                </a:lnTo>
                <a:lnTo>
                  <a:pt x="988" y="146"/>
                </a:lnTo>
                <a:lnTo>
                  <a:pt x="996" y="140"/>
                </a:lnTo>
                <a:lnTo>
                  <a:pt x="998" y="136"/>
                </a:lnTo>
                <a:lnTo>
                  <a:pt x="996" y="136"/>
                </a:lnTo>
                <a:lnTo>
                  <a:pt x="992" y="134"/>
                </a:lnTo>
                <a:lnTo>
                  <a:pt x="992" y="134"/>
                </a:lnTo>
                <a:lnTo>
                  <a:pt x="994" y="134"/>
                </a:lnTo>
                <a:lnTo>
                  <a:pt x="996" y="132"/>
                </a:lnTo>
                <a:lnTo>
                  <a:pt x="1002" y="132"/>
                </a:lnTo>
                <a:lnTo>
                  <a:pt x="1008" y="130"/>
                </a:lnTo>
                <a:lnTo>
                  <a:pt x="1010" y="130"/>
                </a:lnTo>
                <a:lnTo>
                  <a:pt x="1012" y="128"/>
                </a:lnTo>
                <a:lnTo>
                  <a:pt x="1012" y="128"/>
                </a:lnTo>
                <a:lnTo>
                  <a:pt x="1004" y="126"/>
                </a:lnTo>
                <a:lnTo>
                  <a:pt x="986" y="126"/>
                </a:lnTo>
                <a:lnTo>
                  <a:pt x="958" y="126"/>
                </a:lnTo>
                <a:lnTo>
                  <a:pt x="958" y="126"/>
                </a:lnTo>
                <a:lnTo>
                  <a:pt x="960" y="124"/>
                </a:lnTo>
                <a:lnTo>
                  <a:pt x="960" y="122"/>
                </a:lnTo>
                <a:lnTo>
                  <a:pt x="966" y="122"/>
                </a:lnTo>
                <a:lnTo>
                  <a:pt x="970" y="124"/>
                </a:lnTo>
                <a:lnTo>
                  <a:pt x="974" y="122"/>
                </a:lnTo>
                <a:lnTo>
                  <a:pt x="974" y="122"/>
                </a:lnTo>
                <a:lnTo>
                  <a:pt x="972" y="120"/>
                </a:lnTo>
                <a:lnTo>
                  <a:pt x="970" y="120"/>
                </a:lnTo>
                <a:lnTo>
                  <a:pt x="964" y="120"/>
                </a:lnTo>
                <a:lnTo>
                  <a:pt x="956" y="118"/>
                </a:lnTo>
                <a:lnTo>
                  <a:pt x="952" y="118"/>
                </a:lnTo>
                <a:lnTo>
                  <a:pt x="952" y="118"/>
                </a:lnTo>
                <a:lnTo>
                  <a:pt x="954" y="114"/>
                </a:lnTo>
                <a:lnTo>
                  <a:pt x="952" y="114"/>
                </a:lnTo>
                <a:lnTo>
                  <a:pt x="950" y="112"/>
                </a:lnTo>
                <a:lnTo>
                  <a:pt x="950" y="112"/>
                </a:lnTo>
                <a:lnTo>
                  <a:pt x="956" y="108"/>
                </a:lnTo>
                <a:lnTo>
                  <a:pt x="960" y="106"/>
                </a:lnTo>
                <a:lnTo>
                  <a:pt x="972" y="104"/>
                </a:lnTo>
                <a:lnTo>
                  <a:pt x="984" y="102"/>
                </a:lnTo>
                <a:lnTo>
                  <a:pt x="994" y="98"/>
                </a:lnTo>
                <a:lnTo>
                  <a:pt x="994" y="98"/>
                </a:lnTo>
                <a:lnTo>
                  <a:pt x="990" y="96"/>
                </a:lnTo>
                <a:lnTo>
                  <a:pt x="982" y="96"/>
                </a:lnTo>
                <a:lnTo>
                  <a:pt x="968" y="100"/>
                </a:lnTo>
                <a:lnTo>
                  <a:pt x="968" y="100"/>
                </a:lnTo>
                <a:lnTo>
                  <a:pt x="946" y="100"/>
                </a:lnTo>
                <a:lnTo>
                  <a:pt x="936" y="100"/>
                </a:lnTo>
                <a:lnTo>
                  <a:pt x="930" y="98"/>
                </a:lnTo>
                <a:lnTo>
                  <a:pt x="928" y="96"/>
                </a:lnTo>
                <a:lnTo>
                  <a:pt x="928" y="96"/>
                </a:lnTo>
                <a:lnTo>
                  <a:pt x="932" y="94"/>
                </a:lnTo>
                <a:lnTo>
                  <a:pt x="942" y="94"/>
                </a:lnTo>
                <a:lnTo>
                  <a:pt x="950" y="92"/>
                </a:lnTo>
                <a:lnTo>
                  <a:pt x="952" y="92"/>
                </a:lnTo>
                <a:lnTo>
                  <a:pt x="952" y="92"/>
                </a:lnTo>
                <a:lnTo>
                  <a:pt x="952" y="90"/>
                </a:lnTo>
                <a:lnTo>
                  <a:pt x="950" y="90"/>
                </a:lnTo>
                <a:lnTo>
                  <a:pt x="940" y="90"/>
                </a:lnTo>
                <a:lnTo>
                  <a:pt x="930" y="90"/>
                </a:lnTo>
                <a:lnTo>
                  <a:pt x="928" y="88"/>
                </a:lnTo>
                <a:lnTo>
                  <a:pt x="926" y="86"/>
                </a:lnTo>
                <a:lnTo>
                  <a:pt x="926" y="86"/>
                </a:lnTo>
                <a:lnTo>
                  <a:pt x="928" y="86"/>
                </a:lnTo>
                <a:lnTo>
                  <a:pt x="928" y="84"/>
                </a:lnTo>
                <a:lnTo>
                  <a:pt x="928" y="80"/>
                </a:lnTo>
                <a:lnTo>
                  <a:pt x="928" y="80"/>
                </a:lnTo>
                <a:lnTo>
                  <a:pt x="928" y="82"/>
                </a:lnTo>
                <a:lnTo>
                  <a:pt x="924" y="82"/>
                </a:lnTo>
                <a:lnTo>
                  <a:pt x="920" y="80"/>
                </a:lnTo>
                <a:lnTo>
                  <a:pt x="918" y="78"/>
                </a:lnTo>
                <a:lnTo>
                  <a:pt x="918" y="78"/>
                </a:lnTo>
                <a:lnTo>
                  <a:pt x="920" y="78"/>
                </a:lnTo>
                <a:lnTo>
                  <a:pt x="922" y="76"/>
                </a:lnTo>
                <a:lnTo>
                  <a:pt x="922" y="76"/>
                </a:lnTo>
                <a:lnTo>
                  <a:pt x="920" y="74"/>
                </a:lnTo>
                <a:lnTo>
                  <a:pt x="914" y="74"/>
                </a:lnTo>
                <a:lnTo>
                  <a:pt x="904" y="72"/>
                </a:lnTo>
                <a:lnTo>
                  <a:pt x="904" y="72"/>
                </a:lnTo>
                <a:lnTo>
                  <a:pt x="906" y="70"/>
                </a:lnTo>
                <a:lnTo>
                  <a:pt x="910" y="68"/>
                </a:lnTo>
                <a:lnTo>
                  <a:pt x="922" y="64"/>
                </a:lnTo>
                <a:lnTo>
                  <a:pt x="942" y="60"/>
                </a:lnTo>
                <a:lnTo>
                  <a:pt x="942" y="60"/>
                </a:lnTo>
                <a:lnTo>
                  <a:pt x="970" y="56"/>
                </a:lnTo>
                <a:lnTo>
                  <a:pt x="970" y="56"/>
                </a:lnTo>
                <a:lnTo>
                  <a:pt x="984" y="56"/>
                </a:lnTo>
                <a:lnTo>
                  <a:pt x="984" y="56"/>
                </a:lnTo>
                <a:lnTo>
                  <a:pt x="990" y="56"/>
                </a:lnTo>
                <a:lnTo>
                  <a:pt x="998" y="54"/>
                </a:lnTo>
                <a:lnTo>
                  <a:pt x="998" y="54"/>
                </a:lnTo>
                <a:lnTo>
                  <a:pt x="998" y="54"/>
                </a:lnTo>
                <a:lnTo>
                  <a:pt x="998" y="52"/>
                </a:lnTo>
                <a:lnTo>
                  <a:pt x="996" y="52"/>
                </a:lnTo>
                <a:lnTo>
                  <a:pt x="996" y="52"/>
                </a:lnTo>
                <a:lnTo>
                  <a:pt x="1002" y="46"/>
                </a:lnTo>
                <a:lnTo>
                  <a:pt x="1010" y="42"/>
                </a:lnTo>
                <a:lnTo>
                  <a:pt x="1010" y="42"/>
                </a:lnTo>
                <a:lnTo>
                  <a:pt x="1022" y="42"/>
                </a:lnTo>
                <a:lnTo>
                  <a:pt x="1026" y="42"/>
                </a:lnTo>
                <a:lnTo>
                  <a:pt x="1032" y="40"/>
                </a:lnTo>
                <a:lnTo>
                  <a:pt x="1032" y="40"/>
                </a:lnTo>
                <a:lnTo>
                  <a:pt x="1026" y="38"/>
                </a:lnTo>
                <a:lnTo>
                  <a:pt x="1016" y="36"/>
                </a:lnTo>
                <a:lnTo>
                  <a:pt x="1000" y="36"/>
                </a:lnTo>
                <a:lnTo>
                  <a:pt x="1000" y="36"/>
                </a:lnTo>
                <a:lnTo>
                  <a:pt x="970" y="36"/>
                </a:lnTo>
                <a:lnTo>
                  <a:pt x="970" y="36"/>
                </a:lnTo>
                <a:lnTo>
                  <a:pt x="944" y="32"/>
                </a:lnTo>
                <a:lnTo>
                  <a:pt x="916" y="30"/>
                </a:lnTo>
                <a:lnTo>
                  <a:pt x="916" y="30"/>
                </a:lnTo>
                <a:lnTo>
                  <a:pt x="870" y="22"/>
                </a:lnTo>
                <a:lnTo>
                  <a:pt x="822" y="16"/>
                </a:lnTo>
                <a:lnTo>
                  <a:pt x="822" y="16"/>
                </a:lnTo>
                <a:lnTo>
                  <a:pt x="714" y="8"/>
                </a:lnTo>
                <a:lnTo>
                  <a:pt x="714" y="8"/>
                </a:lnTo>
                <a:lnTo>
                  <a:pt x="650" y="2"/>
                </a:lnTo>
                <a:lnTo>
                  <a:pt x="588" y="0"/>
                </a:lnTo>
                <a:lnTo>
                  <a:pt x="588" y="0"/>
                </a:lnTo>
                <a:lnTo>
                  <a:pt x="500" y="0"/>
                </a:lnTo>
                <a:lnTo>
                  <a:pt x="416" y="2"/>
                </a:lnTo>
                <a:lnTo>
                  <a:pt x="416" y="2"/>
                </a:lnTo>
                <a:lnTo>
                  <a:pt x="358" y="2"/>
                </a:lnTo>
                <a:lnTo>
                  <a:pt x="328" y="2"/>
                </a:lnTo>
                <a:lnTo>
                  <a:pt x="300" y="6"/>
                </a:lnTo>
                <a:lnTo>
                  <a:pt x="300" y="6"/>
                </a:lnTo>
                <a:lnTo>
                  <a:pt x="248" y="10"/>
                </a:lnTo>
                <a:lnTo>
                  <a:pt x="194" y="14"/>
                </a:lnTo>
                <a:lnTo>
                  <a:pt x="140" y="18"/>
                </a:lnTo>
                <a:lnTo>
                  <a:pt x="88" y="26"/>
                </a:lnTo>
                <a:lnTo>
                  <a:pt x="88" y="26"/>
                </a:lnTo>
                <a:lnTo>
                  <a:pt x="72" y="28"/>
                </a:lnTo>
                <a:lnTo>
                  <a:pt x="52" y="36"/>
                </a:lnTo>
                <a:lnTo>
                  <a:pt x="44" y="40"/>
                </a:lnTo>
                <a:lnTo>
                  <a:pt x="38" y="44"/>
                </a:lnTo>
                <a:lnTo>
                  <a:pt x="38" y="48"/>
                </a:lnTo>
                <a:lnTo>
                  <a:pt x="38" y="50"/>
                </a:lnTo>
                <a:lnTo>
                  <a:pt x="38" y="52"/>
                </a:lnTo>
                <a:lnTo>
                  <a:pt x="42" y="56"/>
                </a:lnTo>
                <a:lnTo>
                  <a:pt x="42" y="56"/>
                </a:lnTo>
                <a:lnTo>
                  <a:pt x="48" y="58"/>
                </a:lnTo>
                <a:lnTo>
                  <a:pt x="54" y="58"/>
                </a:lnTo>
                <a:lnTo>
                  <a:pt x="54" y="58"/>
                </a:lnTo>
                <a:lnTo>
                  <a:pt x="58" y="66"/>
                </a:lnTo>
                <a:lnTo>
                  <a:pt x="60" y="72"/>
                </a:lnTo>
                <a:lnTo>
                  <a:pt x="60" y="72"/>
                </a:lnTo>
                <a:lnTo>
                  <a:pt x="62" y="76"/>
                </a:lnTo>
                <a:lnTo>
                  <a:pt x="60" y="80"/>
                </a:lnTo>
                <a:lnTo>
                  <a:pt x="60" y="80"/>
                </a:lnTo>
                <a:lnTo>
                  <a:pt x="54" y="80"/>
                </a:lnTo>
                <a:lnTo>
                  <a:pt x="48" y="80"/>
                </a:lnTo>
                <a:lnTo>
                  <a:pt x="48" y="80"/>
                </a:lnTo>
                <a:lnTo>
                  <a:pt x="48" y="82"/>
                </a:lnTo>
                <a:lnTo>
                  <a:pt x="48" y="82"/>
                </a:lnTo>
                <a:lnTo>
                  <a:pt x="54" y="84"/>
                </a:lnTo>
                <a:lnTo>
                  <a:pt x="62" y="82"/>
                </a:lnTo>
                <a:lnTo>
                  <a:pt x="62" y="82"/>
                </a:lnTo>
                <a:lnTo>
                  <a:pt x="62" y="84"/>
                </a:lnTo>
                <a:lnTo>
                  <a:pt x="60" y="86"/>
                </a:lnTo>
                <a:lnTo>
                  <a:pt x="56" y="86"/>
                </a:lnTo>
                <a:lnTo>
                  <a:pt x="50" y="86"/>
                </a:lnTo>
                <a:lnTo>
                  <a:pt x="46" y="88"/>
                </a:lnTo>
                <a:lnTo>
                  <a:pt x="46" y="88"/>
                </a:lnTo>
                <a:lnTo>
                  <a:pt x="62" y="88"/>
                </a:lnTo>
                <a:lnTo>
                  <a:pt x="72" y="90"/>
                </a:lnTo>
                <a:lnTo>
                  <a:pt x="74" y="92"/>
                </a:lnTo>
                <a:lnTo>
                  <a:pt x="76" y="94"/>
                </a:lnTo>
                <a:lnTo>
                  <a:pt x="76" y="94"/>
                </a:lnTo>
                <a:lnTo>
                  <a:pt x="74" y="96"/>
                </a:lnTo>
                <a:lnTo>
                  <a:pt x="72" y="96"/>
                </a:lnTo>
                <a:lnTo>
                  <a:pt x="66" y="96"/>
                </a:lnTo>
                <a:lnTo>
                  <a:pt x="62" y="96"/>
                </a:lnTo>
                <a:lnTo>
                  <a:pt x="58" y="96"/>
                </a:lnTo>
                <a:lnTo>
                  <a:pt x="58" y="98"/>
                </a:lnTo>
                <a:lnTo>
                  <a:pt x="58" y="98"/>
                </a:lnTo>
                <a:lnTo>
                  <a:pt x="64" y="98"/>
                </a:lnTo>
                <a:lnTo>
                  <a:pt x="72" y="100"/>
                </a:lnTo>
                <a:lnTo>
                  <a:pt x="72" y="100"/>
                </a:lnTo>
                <a:lnTo>
                  <a:pt x="58" y="102"/>
                </a:lnTo>
                <a:lnTo>
                  <a:pt x="42" y="102"/>
                </a:lnTo>
                <a:lnTo>
                  <a:pt x="42" y="102"/>
                </a:lnTo>
                <a:lnTo>
                  <a:pt x="44" y="104"/>
                </a:lnTo>
                <a:lnTo>
                  <a:pt x="46" y="104"/>
                </a:lnTo>
                <a:lnTo>
                  <a:pt x="48" y="108"/>
                </a:lnTo>
                <a:lnTo>
                  <a:pt x="48" y="108"/>
                </a:lnTo>
                <a:lnTo>
                  <a:pt x="48" y="110"/>
                </a:lnTo>
                <a:lnTo>
                  <a:pt x="46" y="110"/>
                </a:lnTo>
                <a:lnTo>
                  <a:pt x="38" y="110"/>
                </a:lnTo>
                <a:lnTo>
                  <a:pt x="34" y="110"/>
                </a:lnTo>
                <a:lnTo>
                  <a:pt x="34" y="112"/>
                </a:lnTo>
                <a:lnTo>
                  <a:pt x="34" y="116"/>
                </a:lnTo>
                <a:lnTo>
                  <a:pt x="34" y="116"/>
                </a:lnTo>
                <a:lnTo>
                  <a:pt x="38" y="120"/>
                </a:lnTo>
                <a:lnTo>
                  <a:pt x="44" y="122"/>
                </a:lnTo>
                <a:lnTo>
                  <a:pt x="50" y="122"/>
                </a:lnTo>
                <a:lnTo>
                  <a:pt x="56" y="124"/>
                </a:lnTo>
                <a:lnTo>
                  <a:pt x="56" y="124"/>
                </a:lnTo>
                <a:lnTo>
                  <a:pt x="52" y="128"/>
                </a:lnTo>
                <a:lnTo>
                  <a:pt x="52" y="134"/>
                </a:lnTo>
                <a:lnTo>
                  <a:pt x="52" y="134"/>
                </a:lnTo>
                <a:lnTo>
                  <a:pt x="54" y="136"/>
                </a:lnTo>
                <a:lnTo>
                  <a:pt x="56" y="138"/>
                </a:lnTo>
                <a:lnTo>
                  <a:pt x="56" y="138"/>
                </a:lnTo>
                <a:lnTo>
                  <a:pt x="54" y="142"/>
                </a:lnTo>
                <a:lnTo>
                  <a:pt x="54" y="142"/>
                </a:lnTo>
                <a:lnTo>
                  <a:pt x="48" y="144"/>
                </a:lnTo>
                <a:lnTo>
                  <a:pt x="42" y="144"/>
                </a:lnTo>
                <a:lnTo>
                  <a:pt x="30" y="144"/>
                </a:lnTo>
                <a:lnTo>
                  <a:pt x="30" y="144"/>
                </a:lnTo>
                <a:lnTo>
                  <a:pt x="16" y="144"/>
                </a:lnTo>
                <a:lnTo>
                  <a:pt x="10" y="144"/>
                </a:lnTo>
                <a:lnTo>
                  <a:pt x="4" y="148"/>
                </a:lnTo>
                <a:lnTo>
                  <a:pt x="4" y="148"/>
                </a:lnTo>
                <a:lnTo>
                  <a:pt x="0" y="152"/>
                </a:lnTo>
                <a:lnTo>
                  <a:pt x="0" y="152"/>
                </a:lnTo>
                <a:lnTo>
                  <a:pt x="0" y="158"/>
                </a:lnTo>
                <a:lnTo>
                  <a:pt x="0" y="164"/>
                </a:lnTo>
                <a:lnTo>
                  <a:pt x="0" y="164"/>
                </a:lnTo>
                <a:lnTo>
                  <a:pt x="4" y="164"/>
                </a:lnTo>
                <a:lnTo>
                  <a:pt x="6" y="164"/>
                </a:lnTo>
                <a:lnTo>
                  <a:pt x="12" y="164"/>
                </a:lnTo>
                <a:lnTo>
                  <a:pt x="12" y="164"/>
                </a:lnTo>
                <a:lnTo>
                  <a:pt x="14" y="168"/>
                </a:lnTo>
                <a:lnTo>
                  <a:pt x="14" y="172"/>
                </a:lnTo>
                <a:lnTo>
                  <a:pt x="14" y="174"/>
                </a:lnTo>
                <a:lnTo>
                  <a:pt x="14" y="178"/>
                </a:lnTo>
                <a:lnTo>
                  <a:pt x="14" y="178"/>
                </a:lnTo>
                <a:lnTo>
                  <a:pt x="24" y="190"/>
                </a:lnTo>
                <a:lnTo>
                  <a:pt x="24" y="190"/>
                </a:lnTo>
                <a:lnTo>
                  <a:pt x="30" y="196"/>
                </a:lnTo>
                <a:lnTo>
                  <a:pt x="30" y="196"/>
                </a:lnTo>
                <a:lnTo>
                  <a:pt x="32" y="200"/>
                </a:lnTo>
                <a:lnTo>
                  <a:pt x="36" y="206"/>
                </a:lnTo>
                <a:lnTo>
                  <a:pt x="36" y="206"/>
                </a:lnTo>
                <a:lnTo>
                  <a:pt x="40" y="208"/>
                </a:lnTo>
                <a:lnTo>
                  <a:pt x="46" y="210"/>
                </a:lnTo>
                <a:lnTo>
                  <a:pt x="56" y="216"/>
                </a:lnTo>
                <a:lnTo>
                  <a:pt x="56" y="216"/>
                </a:lnTo>
                <a:lnTo>
                  <a:pt x="66" y="226"/>
                </a:lnTo>
                <a:lnTo>
                  <a:pt x="66" y="226"/>
                </a:lnTo>
                <a:lnTo>
                  <a:pt x="70" y="228"/>
                </a:lnTo>
                <a:lnTo>
                  <a:pt x="70" y="230"/>
                </a:lnTo>
                <a:lnTo>
                  <a:pt x="78" y="232"/>
                </a:lnTo>
                <a:lnTo>
                  <a:pt x="78" y="232"/>
                </a:lnTo>
                <a:lnTo>
                  <a:pt x="80" y="228"/>
                </a:lnTo>
                <a:lnTo>
                  <a:pt x="80" y="228"/>
                </a:lnTo>
                <a:lnTo>
                  <a:pt x="114" y="236"/>
                </a:lnTo>
                <a:lnTo>
                  <a:pt x="114" y="236"/>
                </a:lnTo>
                <a:lnTo>
                  <a:pt x="116" y="236"/>
                </a:lnTo>
                <a:lnTo>
                  <a:pt x="118" y="236"/>
                </a:lnTo>
                <a:lnTo>
                  <a:pt x="120" y="234"/>
                </a:lnTo>
                <a:lnTo>
                  <a:pt x="120" y="234"/>
                </a:lnTo>
                <a:lnTo>
                  <a:pt x="130" y="234"/>
                </a:lnTo>
                <a:lnTo>
                  <a:pt x="140" y="238"/>
                </a:lnTo>
                <a:lnTo>
                  <a:pt x="140" y="238"/>
                </a:lnTo>
                <a:lnTo>
                  <a:pt x="144" y="238"/>
                </a:lnTo>
                <a:lnTo>
                  <a:pt x="150" y="238"/>
                </a:lnTo>
                <a:lnTo>
                  <a:pt x="150" y="238"/>
                </a:lnTo>
                <a:lnTo>
                  <a:pt x="154" y="238"/>
                </a:lnTo>
                <a:lnTo>
                  <a:pt x="158" y="238"/>
                </a:lnTo>
                <a:lnTo>
                  <a:pt x="168" y="240"/>
                </a:lnTo>
                <a:lnTo>
                  <a:pt x="168" y="240"/>
                </a:lnTo>
                <a:lnTo>
                  <a:pt x="184" y="242"/>
                </a:lnTo>
                <a:lnTo>
                  <a:pt x="194" y="242"/>
                </a:lnTo>
                <a:lnTo>
                  <a:pt x="200" y="240"/>
                </a:lnTo>
                <a:lnTo>
                  <a:pt x="200" y="240"/>
                </a:lnTo>
                <a:lnTo>
                  <a:pt x="198" y="242"/>
                </a:lnTo>
                <a:lnTo>
                  <a:pt x="200" y="242"/>
                </a:lnTo>
                <a:lnTo>
                  <a:pt x="206" y="244"/>
                </a:lnTo>
                <a:lnTo>
                  <a:pt x="218" y="242"/>
                </a:lnTo>
                <a:lnTo>
                  <a:pt x="218" y="242"/>
                </a:lnTo>
                <a:lnTo>
                  <a:pt x="234" y="242"/>
                </a:lnTo>
                <a:lnTo>
                  <a:pt x="242" y="242"/>
                </a:lnTo>
                <a:lnTo>
                  <a:pt x="246" y="244"/>
                </a:lnTo>
                <a:lnTo>
                  <a:pt x="246" y="244"/>
                </a:lnTo>
                <a:lnTo>
                  <a:pt x="252" y="242"/>
                </a:lnTo>
                <a:lnTo>
                  <a:pt x="262" y="240"/>
                </a:lnTo>
                <a:lnTo>
                  <a:pt x="280" y="238"/>
                </a:lnTo>
                <a:lnTo>
                  <a:pt x="280" y="238"/>
                </a:lnTo>
                <a:lnTo>
                  <a:pt x="306" y="238"/>
                </a:lnTo>
                <a:lnTo>
                  <a:pt x="306" y="238"/>
                </a:lnTo>
                <a:lnTo>
                  <a:pt x="324" y="236"/>
                </a:lnTo>
                <a:lnTo>
                  <a:pt x="340" y="238"/>
                </a:lnTo>
                <a:lnTo>
                  <a:pt x="340" y="238"/>
                </a:lnTo>
                <a:lnTo>
                  <a:pt x="354" y="240"/>
                </a:lnTo>
                <a:lnTo>
                  <a:pt x="362" y="238"/>
                </a:lnTo>
                <a:lnTo>
                  <a:pt x="366" y="238"/>
                </a:lnTo>
                <a:lnTo>
                  <a:pt x="366" y="238"/>
                </a:lnTo>
                <a:lnTo>
                  <a:pt x="370" y="236"/>
                </a:lnTo>
                <a:lnTo>
                  <a:pt x="370" y="236"/>
                </a:lnTo>
                <a:lnTo>
                  <a:pt x="374" y="238"/>
                </a:lnTo>
                <a:lnTo>
                  <a:pt x="374" y="238"/>
                </a:lnTo>
                <a:lnTo>
                  <a:pt x="382" y="238"/>
                </a:lnTo>
                <a:lnTo>
                  <a:pt x="390" y="238"/>
                </a:lnTo>
                <a:lnTo>
                  <a:pt x="390" y="238"/>
                </a:lnTo>
                <a:lnTo>
                  <a:pt x="450" y="236"/>
                </a:lnTo>
                <a:lnTo>
                  <a:pt x="450" y="236"/>
                </a:lnTo>
                <a:lnTo>
                  <a:pt x="522" y="238"/>
                </a:lnTo>
                <a:lnTo>
                  <a:pt x="522" y="238"/>
                </a:lnTo>
                <a:lnTo>
                  <a:pt x="536" y="236"/>
                </a:lnTo>
                <a:lnTo>
                  <a:pt x="550" y="238"/>
                </a:lnTo>
                <a:lnTo>
                  <a:pt x="550" y="238"/>
                </a:lnTo>
                <a:lnTo>
                  <a:pt x="568" y="238"/>
                </a:lnTo>
                <a:lnTo>
                  <a:pt x="582" y="236"/>
                </a:lnTo>
                <a:lnTo>
                  <a:pt x="582" y="236"/>
                </a:lnTo>
                <a:lnTo>
                  <a:pt x="668" y="236"/>
                </a:lnTo>
                <a:lnTo>
                  <a:pt x="758" y="234"/>
                </a:lnTo>
                <a:lnTo>
                  <a:pt x="758" y="234"/>
                </a:lnTo>
                <a:lnTo>
                  <a:pt x="802" y="234"/>
                </a:lnTo>
                <a:lnTo>
                  <a:pt x="848" y="234"/>
                </a:lnTo>
                <a:lnTo>
                  <a:pt x="848" y="234"/>
                </a:lnTo>
                <a:lnTo>
                  <a:pt x="892" y="236"/>
                </a:lnTo>
                <a:lnTo>
                  <a:pt x="920" y="236"/>
                </a:lnTo>
                <a:lnTo>
                  <a:pt x="932" y="234"/>
                </a:lnTo>
                <a:lnTo>
                  <a:pt x="932" y="234"/>
                </a:lnTo>
                <a:lnTo>
                  <a:pt x="922" y="232"/>
                </a:lnTo>
                <a:lnTo>
                  <a:pt x="912" y="232"/>
                </a:lnTo>
                <a:lnTo>
                  <a:pt x="912" y="232"/>
                </a:lnTo>
                <a:lnTo>
                  <a:pt x="906" y="232"/>
                </a:lnTo>
                <a:lnTo>
                  <a:pt x="898" y="232"/>
                </a:lnTo>
                <a:lnTo>
                  <a:pt x="898" y="232"/>
                </a:lnTo>
                <a:lnTo>
                  <a:pt x="880" y="230"/>
                </a:lnTo>
                <a:lnTo>
                  <a:pt x="880" y="230"/>
                </a:lnTo>
                <a:lnTo>
                  <a:pt x="868" y="232"/>
                </a:lnTo>
                <a:lnTo>
                  <a:pt x="868" y="232"/>
                </a:lnTo>
                <a:lnTo>
                  <a:pt x="860" y="230"/>
                </a:lnTo>
                <a:lnTo>
                  <a:pt x="860" y="230"/>
                </a:lnTo>
                <a:lnTo>
                  <a:pt x="858" y="230"/>
                </a:lnTo>
                <a:lnTo>
                  <a:pt x="858" y="230"/>
                </a:lnTo>
                <a:lnTo>
                  <a:pt x="856" y="232"/>
                </a:lnTo>
                <a:lnTo>
                  <a:pt x="856" y="232"/>
                </a:lnTo>
                <a:lnTo>
                  <a:pt x="856" y="232"/>
                </a:lnTo>
                <a:lnTo>
                  <a:pt x="854" y="230"/>
                </a:lnTo>
                <a:lnTo>
                  <a:pt x="854" y="228"/>
                </a:lnTo>
                <a:lnTo>
                  <a:pt x="854" y="228"/>
                </a:lnTo>
                <a:lnTo>
                  <a:pt x="856" y="228"/>
                </a:lnTo>
                <a:lnTo>
                  <a:pt x="864" y="226"/>
                </a:lnTo>
                <a:lnTo>
                  <a:pt x="886" y="226"/>
                </a:lnTo>
                <a:lnTo>
                  <a:pt x="920" y="228"/>
                </a:lnTo>
                <a:lnTo>
                  <a:pt x="920" y="228"/>
                </a:lnTo>
                <a:lnTo>
                  <a:pt x="930" y="226"/>
                </a:lnTo>
                <a:lnTo>
                  <a:pt x="930" y="226"/>
                </a:lnTo>
                <a:lnTo>
                  <a:pt x="946" y="226"/>
                </a:lnTo>
                <a:lnTo>
                  <a:pt x="946" y="226"/>
                </a:lnTo>
                <a:lnTo>
                  <a:pt x="968" y="228"/>
                </a:lnTo>
                <a:lnTo>
                  <a:pt x="992" y="226"/>
                </a:lnTo>
                <a:lnTo>
                  <a:pt x="992" y="226"/>
                </a:lnTo>
                <a:lnTo>
                  <a:pt x="1016" y="220"/>
                </a:lnTo>
                <a:lnTo>
                  <a:pt x="1030" y="214"/>
                </a:lnTo>
                <a:lnTo>
                  <a:pt x="1032" y="210"/>
                </a:lnTo>
                <a:lnTo>
                  <a:pt x="1032" y="208"/>
                </a:lnTo>
                <a:lnTo>
                  <a:pt x="1032" y="208"/>
                </a:lnTo>
                <a:lnTo>
                  <a:pt x="1022" y="208"/>
                </a:lnTo>
                <a:lnTo>
                  <a:pt x="1022" y="208"/>
                </a:lnTo>
                <a:lnTo>
                  <a:pt x="1028" y="188"/>
                </a:lnTo>
                <a:lnTo>
                  <a:pt x="1032" y="172"/>
                </a:lnTo>
                <a:lnTo>
                  <a:pt x="1032" y="172"/>
                </a:lnTo>
                <a:close/>
              </a:path>
            </a:pathLst>
          </a:custGeom>
          <a:gradFill>
            <a:gsLst>
              <a:gs pos="14000">
                <a:schemeClr val="accent6">
                  <a:lumMod val="60000"/>
                  <a:lumOff val="40000"/>
                </a:schemeClr>
              </a:gs>
              <a:gs pos="77000">
                <a:schemeClr val="bg1"/>
              </a:gs>
            </a:gsLst>
            <a:lin ang="2700000" scaled="1"/>
          </a:gradFill>
          <a:ln>
            <a:noFill/>
          </a:ln>
        </p:spPr>
        <p:txBody>
          <a:bodyPr vert="horz" wrap="square" lIns="91204" tIns="45604" rIns="91204" bIns="45604" numCol="1" anchor="t" anchorCtr="0" compatLnSpc="1">
            <a:prstTxWarp prst="textNoShape">
              <a:avLst/>
            </a:prstTxWarp>
          </a:bodyPr>
          <a:lstStyle/>
          <a:p>
            <a:pPr algn="ctr"/>
            <a:r>
              <a:rPr lang="ru-RU" sz="1600" b="1" dirty="0">
                <a:solidFill>
                  <a:srgbClr val="000000"/>
                </a:solidFill>
              </a:rPr>
              <a:t>Гражданин как</a:t>
            </a:r>
          </a:p>
          <a:p>
            <a:pPr algn="ctr"/>
            <a:r>
              <a:rPr lang="ru-RU" sz="1600" b="1" i="1" u="sng" dirty="0">
                <a:solidFill>
                  <a:srgbClr val="000000"/>
                </a:solidFill>
              </a:rPr>
              <a:t>получатель социальных гарантий</a:t>
            </a:r>
          </a:p>
        </p:txBody>
      </p:sp>
      <p:pic>
        <p:nvPicPr>
          <p:cNvPr id="5" name="Рисунок 4"/>
          <p:cNvPicPr>
            <a:picLocks noChangeAspect="1"/>
          </p:cNvPicPr>
          <p:nvPr/>
        </p:nvPicPr>
        <p:blipFill rotWithShape="1"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25863"/>
          <a:stretch/>
        </p:blipFill>
        <p:spPr>
          <a:xfrm>
            <a:off x="6472246" y="1059582"/>
            <a:ext cx="2204210" cy="936103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pic>
        <p:nvPicPr>
          <p:cNvPr id="6" name="Рисунок 5"/>
          <p:cNvPicPr>
            <a:picLocks noChangeAspect="1"/>
          </p:cNvPicPr>
          <p:nvPr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6800" t="943" r="14000"/>
          <a:stretch/>
        </p:blipFill>
        <p:spPr>
          <a:xfrm>
            <a:off x="6372200" y="2030889"/>
            <a:ext cx="2421310" cy="1476966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grpSp>
        <p:nvGrpSpPr>
          <p:cNvPr id="13" name="Group 151">
            <a:extLst>
              <a:ext uri="{FF2B5EF4-FFF2-40B4-BE49-F238E27FC236}">
                <a16:creationId xmlns:a16="http://schemas.microsoft.com/office/drawing/2014/main" xmlns="" id="{3E637914-515B-41CF-8637-7121A06A0895}"/>
              </a:ext>
            </a:extLst>
          </p:cNvPr>
          <p:cNvGrpSpPr/>
          <p:nvPr/>
        </p:nvGrpSpPr>
        <p:grpSpPr>
          <a:xfrm>
            <a:off x="79555" y="69821"/>
            <a:ext cx="1436342" cy="425358"/>
            <a:chOff x="4825572" y="1903543"/>
            <a:chExt cx="2901809" cy="1552571"/>
          </a:xfrm>
        </p:grpSpPr>
        <p:sp>
          <p:nvSpPr>
            <p:cNvPr id="14" name="Rectangle: Rounded Corners 152">
              <a:extLst>
                <a:ext uri="{FF2B5EF4-FFF2-40B4-BE49-F238E27FC236}">
                  <a16:creationId xmlns:a16="http://schemas.microsoft.com/office/drawing/2014/main" xmlns="" id="{DB50F8AA-4A8B-4ED8-BC48-072CD9AF224E}"/>
                </a:ext>
              </a:extLst>
            </p:cNvPr>
            <p:cNvSpPr/>
            <p:nvPr/>
          </p:nvSpPr>
          <p:spPr>
            <a:xfrm>
              <a:off x="4825572" y="1903543"/>
              <a:ext cx="2901809" cy="1552571"/>
            </a:xfrm>
            <a:prstGeom prst="roundRect">
              <a:avLst>
                <a:gd name="adj" fmla="val 9599"/>
              </a:avLst>
            </a:prstGeom>
            <a:noFill/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IN" dirty="0"/>
            </a:p>
          </p:txBody>
        </p:sp>
        <p:cxnSp>
          <p:nvCxnSpPr>
            <p:cNvPr id="17" name="Straight Connector 153">
              <a:extLst>
                <a:ext uri="{FF2B5EF4-FFF2-40B4-BE49-F238E27FC236}">
                  <a16:creationId xmlns:a16="http://schemas.microsoft.com/office/drawing/2014/main" xmlns="" id="{A9331C7F-A0A8-4AAB-9E1B-D1E7B3142591}"/>
                </a:ext>
              </a:extLst>
            </p:cNvPr>
            <p:cNvCxnSpPr>
              <a:cxnSpLocks/>
            </p:cNvCxnSpPr>
            <p:nvPr/>
          </p:nvCxnSpPr>
          <p:spPr>
            <a:xfrm rot="16200000">
              <a:off x="6253304" y="1187465"/>
              <a:ext cx="15251" cy="2304000"/>
            </a:xfrm>
            <a:prstGeom prst="line">
              <a:avLst/>
            </a:prstGeom>
            <a:ln w="31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3" name="Rectangle 154">
              <a:extLst>
                <a:ext uri="{FF2B5EF4-FFF2-40B4-BE49-F238E27FC236}">
                  <a16:creationId xmlns:a16="http://schemas.microsoft.com/office/drawing/2014/main" xmlns="" id="{B856C2EC-992D-4590-843D-2F59155CF650}"/>
                </a:ext>
              </a:extLst>
            </p:cNvPr>
            <p:cNvSpPr/>
            <p:nvPr/>
          </p:nvSpPr>
          <p:spPr>
            <a:xfrm>
              <a:off x="4926978" y="2331839"/>
              <a:ext cx="2698995" cy="1048478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ru-RU" sz="1600" b="1" dirty="0" smtClean="0">
                  <a:solidFill>
                    <a:schemeClr val="bg1"/>
                  </a:solidFill>
                  <a:ea typeface="Roboto" pitchFamily="2" charset="0"/>
                  <a:cs typeface="Microsoft New Tai Lue" panose="020B0502040204020203" pitchFamily="34" charset="0"/>
                </a:rPr>
                <a:t>Глоссарий</a:t>
              </a:r>
              <a:endParaRPr lang="en-IN" sz="1600" b="1" dirty="0">
                <a:solidFill>
                  <a:schemeClr val="bg1"/>
                </a:solidFill>
                <a:ea typeface="Roboto" pitchFamily="2" charset="0"/>
                <a:cs typeface="Microsoft New Tai Lue" panose="020B0502040204020203" pitchFamily="34" charset="0"/>
              </a:endParaRPr>
            </a:p>
          </p:txBody>
        </p:sp>
      </p:grpSp>
      <p:sp>
        <p:nvSpPr>
          <p:cNvPr id="24" name="Блок-схема: альтернативный процесс 23"/>
          <p:cNvSpPr/>
          <p:nvPr/>
        </p:nvSpPr>
        <p:spPr>
          <a:xfrm>
            <a:off x="4590944" y="3576300"/>
            <a:ext cx="4301563" cy="602232"/>
          </a:xfrm>
          <a:prstGeom prst="flowChartAlternateProcess">
            <a:avLst/>
          </a:prstGeom>
          <a:solidFill>
            <a:schemeClr val="bg2">
              <a:lumMod val="75000"/>
            </a:schemeClr>
          </a:solidFill>
          <a:ln>
            <a:noFill/>
          </a:ln>
          <a:scene3d>
            <a:camera prst="orthographicFront"/>
            <a:lightRig rig="threePt" dir="t"/>
          </a:scene3d>
          <a:sp3d prstMaterial="metal">
            <a:bevelT prst="slop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ru-RU" sz="1400" b="1" i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Публичные слушания по проекту бюджета</a:t>
            </a:r>
          </a:p>
        </p:txBody>
      </p:sp>
      <p:sp>
        <p:nvSpPr>
          <p:cNvPr id="27" name="TextBox 26"/>
          <p:cNvSpPr txBox="1"/>
          <p:nvPr/>
        </p:nvSpPr>
        <p:spPr>
          <a:xfrm rot="10800000" flipV="1">
            <a:off x="4677881" y="4001979"/>
            <a:ext cx="4214626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endParaRPr lang="ru-RU" sz="1200" b="1" i="1" dirty="0" smtClean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ctr"/>
            <a:endParaRPr lang="ru-RU" sz="1200" b="1" i="1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ctr"/>
            <a:endParaRPr lang="ru-RU" sz="1200" b="1" i="1" dirty="0" smtClean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8" name="Овал 27"/>
          <p:cNvSpPr/>
          <p:nvPr/>
        </p:nvSpPr>
        <p:spPr>
          <a:xfrm>
            <a:off x="4163080" y="3795887"/>
            <a:ext cx="255314" cy="216024"/>
          </a:xfrm>
          <a:prstGeom prst="ellipse">
            <a:avLst/>
          </a:prstGeom>
          <a:solidFill>
            <a:schemeClr val="bg2">
              <a:lumMod val="75000"/>
            </a:schemeClr>
          </a:solidFill>
          <a:ln>
            <a:noFill/>
          </a:ln>
          <a:scene3d>
            <a:camera prst="orthographicFront"/>
            <a:lightRig rig="threePt" dir="t"/>
          </a:scene3d>
          <a:sp3d prstMaterial="matte"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29" name="Овал 28"/>
          <p:cNvSpPr/>
          <p:nvPr/>
        </p:nvSpPr>
        <p:spPr>
          <a:xfrm>
            <a:off x="4163080" y="4561725"/>
            <a:ext cx="255314" cy="216024"/>
          </a:xfrm>
          <a:prstGeom prst="ellipse">
            <a:avLst/>
          </a:prstGeom>
          <a:solidFill>
            <a:schemeClr val="bg2">
              <a:lumMod val="75000"/>
            </a:schemeClr>
          </a:solidFill>
          <a:ln>
            <a:noFill/>
          </a:ln>
          <a:scene3d>
            <a:camera prst="orthographicFront"/>
            <a:lightRig rig="threePt" dir="t"/>
          </a:scene3d>
          <a:sp3d prstMaterial="matte">
            <a:bevelT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7" name="Прямоугольник 6"/>
          <p:cNvSpPr/>
          <p:nvPr/>
        </p:nvSpPr>
        <p:spPr>
          <a:xfrm>
            <a:off x="467544" y="2248585"/>
            <a:ext cx="3528392" cy="258532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endParaRPr lang="ru-RU" b="1" dirty="0" smtClean="0">
              <a:effectLst>
                <a:glow rad="127000">
                  <a:schemeClr val="bg1"/>
                </a:glow>
              </a:effectLst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ctr"/>
            <a:endParaRPr lang="ru-RU" b="1" dirty="0">
              <a:effectLst>
                <a:glow rad="127000">
                  <a:schemeClr val="bg1"/>
                </a:glow>
              </a:effectLst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ctr"/>
            <a:endParaRPr lang="ru-RU" b="1" dirty="0" smtClean="0">
              <a:effectLst>
                <a:glow rad="127000">
                  <a:schemeClr val="bg1"/>
                </a:glow>
              </a:effectLst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ctr"/>
            <a:endParaRPr lang="ru-RU" b="1" dirty="0">
              <a:effectLst>
                <a:glow rad="127000">
                  <a:schemeClr val="bg1"/>
                </a:glow>
              </a:effectLst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ctr"/>
            <a:endParaRPr lang="ru-RU" b="1" dirty="0" smtClean="0">
              <a:effectLst>
                <a:glow rad="127000">
                  <a:schemeClr val="bg1"/>
                </a:glow>
              </a:effectLst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ctr"/>
            <a:endParaRPr lang="ru-RU" b="1" dirty="0" smtClean="0">
              <a:effectLst>
                <a:glow rad="127000">
                  <a:schemeClr val="bg1"/>
                </a:glow>
              </a:effectLst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ctr"/>
            <a:r>
              <a:rPr lang="ru-RU" b="1" dirty="0" smtClean="0">
                <a:effectLst>
                  <a:glow rad="127000">
                    <a:schemeClr val="bg1"/>
                  </a:glo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Возможности</a:t>
            </a:r>
            <a:endParaRPr lang="ru-RU" b="1" dirty="0">
              <a:effectLst>
                <a:glow rad="127000">
                  <a:schemeClr val="bg1"/>
                </a:glow>
              </a:effectLst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ctr"/>
            <a:r>
              <a:rPr lang="ru-RU" b="1" dirty="0">
                <a:effectLst>
                  <a:glow rad="127000">
                    <a:schemeClr val="bg1"/>
                  </a:glo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 влияния гражданина на </a:t>
            </a:r>
            <a:r>
              <a:rPr lang="ru-RU" b="1" dirty="0" smtClean="0">
                <a:effectLst>
                  <a:glow rad="127000">
                    <a:schemeClr val="bg1"/>
                  </a:glo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формирование бюджета</a:t>
            </a:r>
            <a:endParaRPr lang="ru-RU" b="1" dirty="0">
              <a:effectLst>
                <a:glow rad="127000">
                  <a:schemeClr val="bg1"/>
                </a:glow>
              </a:effectLst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0" name="Блок-схема: альтернативный процесс 29"/>
          <p:cNvSpPr/>
          <p:nvPr/>
        </p:nvSpPr>
        <p:spPr>
          <a:xfrm>
            <a:off x="4600606" y="4389238"/>
            <a:ext cx="4301563" cy="602232"/>
          </a:xfrm>
          <a:prstGeom prst="flowChartAlternateProcess">
            <a:avLst/>
          </a:prstGeom>
          <a:solidFill>
            <a:schemeClr val="bg2">
              <a:lumMod val="75000"/>
            </a:schemeClr>
          </a:solidFill>
          <a:ln>
            <a:noFill/>
          </a:ln>
          <a:scene3d>
            <a:camera prst="orthographicFront"/>
            <a:lightRig rig="threePt" dir="t"/>
          </a:scene3d>
          <a:sp3d prstMaterial="metal">
            <a:bevelT prst="slope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r>
              <a:rPr lang="ru-RU" sz="1400" b="1" i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Публичные слушания по </a:t>
            </a:r>
            <a:r>
              <a:rPr lang="ru-RU" sz="1400" b="1" i="1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отчёту </a:t>
            </a:r>
            <a:r>
              <a:rPr lang="ru-RU" sz="1400" b="1" i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об исполнении бюджета</a:t>
            </a:r>
          </a:p>
        </p:txBody>
      </p:sp>
      <p:sp>
        <p:nvSpPr>
          <p:cNvPr id="3" name="Номер слайда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0DF0DC80-4344-4A44-AD1C-56DDECB1BA08}" type="slidenum">
              <a:rPr lang="ru-RU" altLang="ru-RU" smtClean="0"/>
              <a:pPr>
                <a:defRPr/>
              </a:pPr>
              <a:t>8</a:t>
            </a:fld>
            <a:endParaRPr lang="ru-RU" altLang="ru-RU"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152123526"/>
      </p:ext>
    </p:extLst>
  </p:cSld>
  <p:clrMapOvr>
    <a:masterClrMapping/>
  </p:clrMapOvr>
  <p:transition spd="slow">
    <p:wip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600" decel="1000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600" decel="100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600" decel="100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4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600" decel="1000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4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400" accel="100000" fill="hold">
                                          <p:stCondLst>
                                            <p:cond delay="160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400" accel="100000" fill="hold">
                                          <p:stCondLst>
                                            <p:cond delay="160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3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600" decel="1000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1600" decel="100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600" decel="100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+0.4"/>
                                          </p:val>
                                        </p:tav>
                                        <p:tav tm="100000">
                                          <p:val>
                                            <p:strVal val="#ppt_x-0.05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1600" decel="1000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0.4"/>
                                          </p:val>
                                        </p:tav>
                                        <p:tav tm="100000">
                                          <p:val>
                                            <p:strVal val="#ppt_y+0.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400" accel="100000" fill="hold">
                                          <p:stCondLst>
                                            <p:cond delay="160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0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400" accel="100000" fill="hold">
                                          <p:stCondLst>
                                            <p:cond delay="160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0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5" grpId="0" animBg="1"/>
      <p:bldP spid="36" grpId="0" animBg="1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2">
            <a:lum/>
          </a:blip>
          <a:srcRect/>
          <a:stretch>
            <a:fillRect t="-6000" b="-6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5395" name="Rectangle 9"/>
          <p:cNvSpPr>
            <a:spLocks noChangeArrowheads="1"/>
          </p:cNvSpPr>
          <p:nvPr/>
        </p:nvSpPr>
        <p:spPr bwMode="auto">
          <a:xfrm>
            <a:off x="12" y="942601"/>
            <a:ext cx="65" cy="276999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 anchor="ctr">
            <a:spAutoFit/>
          </a:bodyPr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defTabSz="913095" fontAlgn="base">
              <a:spcBef>
                <a:spcPct val="0"/>
              </a:spcBef>
              <a:spcAft>
                <a:spcPct val="0"/>
              </a:spcAft>
              <a:buNone/>
            </a:pPr>
            <a:endParaRPr lang="ru-RU" altLang="ru-RU" sz="1800" dirty="0">
              <a:solidFill>
                <a:prstClr val="black"/>
              </a:solidFill>
              <a:cs typeface="Times New Roman" pitchFamily="18" charset="0"/>
            </a:endParaRPr>
          </a:p>
        </p:txBody>
      </p:sp>
      <p:sp>
        <p:nvSpPr>
          <p:cNvPr id="315396" name="Rectangle 4"/>
          <p:cNvSpPr>
            <a:spLocks noChangeArrowheads="1"/>
          </p:cNvSpPr>
          <p:nvPr/>
        </p:nvSpPr>
        <p:spPr bwMode="auto">
          <a:xfrm>
            <a:off x="1331924" y="96448"/>
            <a:ext cx="6911975" cy="399978"/>
          </a:xfrm>
          <a:prstGeom prst="rect">
            <a:avLst/>
          </a:prstGeom>
          <a:solidFill>
            <a:schemeClr val="bg1">
              <a:alpha val="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310" tIns="45655" rIns="91310" bIns="45655">
            <a:spAutoFit/>
          </a:bodyPr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algn="ctr" defTabSz="913095" fontAlgn="base">
              <a:spcBef>
                <a:spcPct val="0"/>
              </a:spcBef>
              <a:spcAft>
                <a:spcPct val="0"/>
              </a:spcAft>
              <a:buNone/>
            </a:pPr>
            <a:endParaRPr lang="ru-RU" altLang="ru-RU" sz="2000" i="1" dirty="0">
              <a:solidFill>
                <a:prstClr val="white"/>
              </a:solidFill>
              <a:cs typeface="Times New Roman" pitchFamily="18" charset="0"/>
            </a:endParaRPr>
          </a:p>
        </p:txBody>
      </p:sp>
      <p:sp>
        <p:nvSpPr>
          <p:cNvPr id="315397" name="AutoShape 18" descr="Картинки по запросу КАМЕНЬ НА НАБЕРЕЖНОЙ КОМСОМОЛЬСКА"/>
          <p:cNvSpPr>
            <a:spLocks noChangeAspect="1" noChangeArrowheads="1"/>
          </p:cNvSpPr>
          <p:nvPr/>
        </p:nvSpPr>
        <p:spPr bwMode="auto">
          <a:xfrm>
            <a:off x="4419600" y="3370661"/>
            <a:ext cx="304800" cy="2274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310" tIns="45655" rIns="91310" bIns="45655"/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defTabSz="913095" fontAlgn="base">
              <a:spcBef>
                <a:spcPct val="0"/>
              </a:spcBef>
              <a:spcAft>
                <a:spcPct val="0"/>
              </a:spcAft>
              <a:buNone/>
            </a:pPr>
            <a:endParaRPr lang="ru-RU" altLang="ru-RU" sz="1800" dirty="0">
              <a:solidFill>
                <a:prstClr val="black"/>
              </a:solidFill>
              <a:cs typeface="Times New Roman" pitchFamily="18" charset="0"/>
            </a:endParaRPr>
          </a:p>
        </p:txBody>
      </p:sp>
      <p:sp>
        <p:nvSpPr>
          <p:cNvPr id="315398" name="AutoShape 20" descr="Камень на месте высадки комсомольцев"/>
          <p:cNvSpPr>
            <a:spLocks noChangeAspect="1" noChangeArrowheads="1"/>
          </p:cNvSpPr>
          <p:nvPr/>
        </p:nvSpPr>
        <p:spPr bwMode="auto">
          <a:xfrm>
            <a:off x="4419600" y="3370661"/>
            <a:ext cx="304800" cy="2274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310" tIns="45655" rIns="91310" bIns="45655"/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defTabSz="913095" fontAlgn="base">
              <a:spcBef>
                <a:spcPct val="0"/>
              </a:spcBef>
              <a:spcAft>
                <a:spcPct val="0"/>
              </a:spcAft>
              <a:buNone/>
            </a:pPr>
            <a:endParaRPr lang="ru-RU" altLang="ru-RU" sz="1800" dirty="0">
              <a:solidFill>
                <a:prstClr val="black"/>
              </a:solidFill>
              <a:cs typeface="Times New Roman" pitchFamily="18" charset="0"/>
            </a:endParaRPr>
          </a:p>
        </p:txBody>
      </p:sp>
      <p:sp>
        <p:nvSpPr>
          <p:cNvPr id="315399" name="AutoShape 22" descr=" "/>
          <p:cNvSpPr>
            <a:spLocks noChangeAspect="1" noChangeArrowheads="1"/>
          </p:cNvSpPr>
          <p:nvPr/>
        </p:nvSpPr>
        <p:spPr bwMode="auto">
          <a:xfrm>
            <a:off x="4419600" y="3370661"/>
            <a:ext cx="304800" cy="2274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310" tIns="45655" rIns="91310" bIns="45655"/>
          <a:lstStyle>
            <a:lvl1pPr>
              <a:spcBef>
                <a:spcPct val="20000"/>
              </a:spcBef>
              <a:buFont typeface="Arial" charset="0"/>
              <a:buChar char="•"/>
              <a:defRPr sz="3200">
                <a:solidFill>
                  <a:schemeClr val="tx1"/>
                </a:solidFill>
                <a:latin typeface="Calibri" pitchFamily="34" charset="0"/>
              </a:defRPr>
            </a:lvl1pPr>
            <a:lvl2pPr marL="742950" indent="-285750">
              <a:spcBef>
                <a:spcPct val="20000"/>
              </a:spcBef>
              <a:buFont typeface="Arial" charset="0"/>
              <a:buChar char="–"/>
              <a:defRPr sz="2800">
                <a:solidFill>
                  <a:schemeClr val="tx1"/>
                </a:solidFill>
                <a:latin typeface="Calibri" pitchFamily="34" charset="0"/>
              </a:defRPr>
            </a:lvl2pPr>
            <a:lvl3pPr marL="1143000" indent="-228600">
              <a:spcBef>
                <a:spcPct val="20000"/>
              </a:spcBef>
              <a:buFont typeface="Arial" charset="0"/>
              <a:buChar char="•"/>
              <a:defRPr sz="2400">
                <a:solidFill>
                  <a:schemeClr val="tx1"/>
                </a:solidFill>
                <a:latin typeface="Calibri" pitchFamily="34" charset="0"/>
              </a:defRPr>
            </a:lvl3pPr>
            <a:lvl4pPr marL="1600200" indent="-228600">
              <a:spcBef>
                <a:spcPct val="20000"/>
              </a:spcBef>
              <a:buFont typeface="Arial" charset="0"/>
              <a:buChar char="–"/>
              <a:defRPr sz="2000">
                <a:solidFill>
                  <a:schemeClr val="tx1"/>
                </a:solidFill>
                <a:latin typeface="Calibri" pitchFamily="34" charset="0"/>
              </a:defRPr>
            </a:lvl4pPr>
            <a:lvl5pPr marL="2057400" indent="-228600">
              <a:spcBef>
                <a:spcPct val="20000"/>
              </a:spcBef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pitchFamily="34" charset="0"/>
              </a:defRPr>
            </a:lvl9pPr>
          </a:lstStyle>
          <a:p>
            <a:pPr defTabSz="913095" fontAlgn="base">
              <a:spcBef>
                <a:spcPct val="0"/>
              </a:spcBef>
              <a:spcAft>
                <a:spcPct val="0"/>
              </a:spcAft>
              <a:buNone/>
            </a:pPr>
            <a:endParaRPr lang="ru-RU" altLang="ru-RU" sz="1800" dirty="0">
              <a:solidFill>
                <a:prstClr val="black"/>
              </a:solidFill>
              <a:cs typeface="Times New Roman" pitchFamily="18" charset="0"/>
            </a:endParaRPr>
          </a:p>
        </p:txBody>
      </p:sp>
      <p:sp>
        <p:nvSpPr>
          <p:cNvPr id="35" name="Rectangle 2"/>
          <p:cNvSpPr>
            <a:spLocks noChangeArrowheads="1"/>
          </p:cNvSpPr>
          <p:nvPr/>
        </p:nvSpPr>
        <p:spPr bwMode="auto">
          <a:xfrm>
            <a:off x="179512" y="1563638"/>
            <a:ext cx="4032447" cy="800088"/>
          </a:xfrm>
          <a:prstGeom prst="rect">
            <a:avLst/>
          </a:prstGeom>
          <a:gradFill flip="none" rotWithShape="1">
            <a:gsLst>
              <a:gs pos="0">
                <a:srgbClr val="008080"/>
              </a:gs>
              <a:gs pos="79000">
                <a:schemeClr val="bg1"/>
              </a:gs>
            </a:gsLst>
            <a:lin ang="2700000" scaled="1"/>
            <a:tileRect/>
          </a:gradFill>
          <a:ln>
            <a:noFill/>
          </a:ln>
          <a:effectLst>
            <a:softEdge rad="63500"/>
          </a:effectLst>
        </p:spPr>
        <p:txBody>
          <a:bodyPr wrap="square" lIns="91310" tIns="45655" rIns="91310" bIns="45655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itchFamily="34" charset="0"/>
                <a:cs typeface="Arial" pitchFamily="34" charset="0"/>
              </a:defRPr>
            </a:lvl9pPr>
          </a:lstStyle>
          <a:p>
            <a:pPr algn="ctr" defTabSz="913095" eaLnBrk="1" fontAlgn="base" hangingPunct="1">
              <a:spcBef>
                <a:spcPct val="0"/>
              </a:spcBef>
              <a:spcAft>
                <a:spcPct val="0"/>
              </a:spcAft>
              <a:buNone/>
              <a:defRPr/>
            </a:pPr>
            <a:r>
              <a:rPr lang="ru-RU" altLang="ru-RU" sz="2600" b="1" u="sng" dirty="0">
                <a:solidFill>
                  <a:prstClr val="black"/>
                </a:solidFill>
                <a:effectLst>
                  <a:glow rad="228600">
                    <a:srgbClr val="008080">
                      <a:alpha val="40000"/>
                    </a:srgbClr>
                  </a:glow>
                </a:effectLst>
                <a:latin typeface="Calibri" pitchFamily="34" charset="0"/>
                <a:cs typeface="Times New Roman" pitchFamily="18" charset="0"/>
              </a:rPr>
              <a:t>Комсомольск-на-Амуре</a:t>
            </a:r>
            <a:r>
              <a:rPr lang="ru-RU" altLang="ru-RU" sz="2600" b="1" dirty="0">
                <a:solidFill>
                  <a:prstClr val="black"/>
                </a:solidFill>
                <a:effectLst>
                  <a:glow rad="228600">
                    <a:schemeClr val="accent1">
                      <a:satMod val="175000"/>
                      <a:alpha val="40000"/>
                    </a:schemeClr>
                  </a:glow>
                </a:effectLst>
                <a:latin typeface="Calibri" pitchFamily="34" charset="0"/>
                <a:cs typeface="Times New Roman" pitchFamily="18" charset="0"/>
              </a:rPr>
              <a:t> </a:t>
            </a:r>
            <a:endParaRPr lang="ru-RU" altLang="ru-RU" sz="2600" b="1" dirty="0" smtClean="0">
              <a:solidFill>
                <a:prstClr val="black"/>
              </a:solidFill>
              <a:effectLst>
                <a:glow rad="228600">
                  <a:schemeClr val="accent1">
                    <a:satMod val="175000"/>
                    <a:alpha val="40000"/>
                  </a:schemeClr>
                </a:glow>
              </a:effectLst>
              <a:latin typeface="Calibri" pitchFamily="34" charset="0"/>
              <a:cs typeface="Times New Roman" pitchFamily="18" charset="0"/>
            </a:endParaRPr>
          </a:p>
          <a:p>
            <a:pPr algn="ctr" defTabSz="913095" eaLnBrk="1" fontAlgn="base" hangingPunct="1">
              <a:spcBef>
                <a:spcPct val="0"/>
              </a:spcBef>
              <a:spcAft>
                <a:spcPct val="0"/>
              </a:spcAft>
              <a:buNone/>
              <a:defRPr/>
            </a:pPr>
            <a:r>
              <a:rPr lang="ru-RU" altLang="ru-RU" sz="2000" dirty="0" smtClean="0">
                <a:solidFill>
                  <a:prstClr val="black"/>
                </a:solidFill>
                <a:latin typeface="Calibri" pitchFamily="34" charset="0"/>
                <a:cs typeface="Times New Roman" pitchFamily="18" charset="0"/>
              </a:rPr>
              <a:t>- </a:t>
            </a:r>
            <a:r>
              <a:rPr lang="ru-RU" altLang="ru-RU" sz="2000" i="1" dirty="0" smtClean="0">
                <a:solidFill>
                  <a:prstClr val="black"/>
                </a:solidFill>
                <a:latin typeface="Calibri" pitchFamily="34" charset="0"/>
                <a:cs typeface="Times New Roman" pitchFamily="18" charset="0"/>
              </a:rPr>
              <a:t>город </a:t>
            </a:r>
            <a:r>
              <a:rPr lang="ru-RU" altLang="ru-RU" sz="2000" i="1" dirty="0">
                <a:solidFill>
                  <a:prstClr val="black"/>
                </a:solidFill>
                <a:latin typeface="Calibri" pitchFamily="34" charset="0"/>
                <a:cs typeface="Times New Roman" pitchFamily="18" charset="0"/>
              </a:rPr>
              <a:t>в Хабаровском крае России. </a:t>
            </a:r>
            <a:endParaRPr lang="ru-RU" altLang="ru-RU" sz="2000" i="1" dirty="0" smtClean="0">
              <a:solidFill>
                <a:prstClr val="black"/>
              </a:solidFill>
              <a:latin typeface="Calibri" pitchFamily="34" charset="0"/>
              <a:cs typeface="Times New Roman" pitchFamily="18" charset="0"/>
            </a:endParaRPr>
          </a:p>
        </p:txBody>
      </p:sp>
      <p:pic>
        <p:nvPicPr>
          <p:cNvPr id="32" name="Рисунок 3"/>
          <p:cNvPicPr>
            <a:picLocks noChangeAspect="1"/>
          </p:cNvPicPr>
          <p:nvPr/>
        </p:nvPicPr>
        <p:blipFill rotWithShape="1">
          <a:blip r:embed="rId3"/>
          <a:srcRect l="23347" r="15328"/>
          <a:stretch/>
        </p:blipFill>
        <p:spPr bwMode="auto">
          <a:xfrm>
            <a:off x="4355976" y="1081100"/>
            <a:ext cx="3966912" cy="3216683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sp>
        <p:nvSpPr>
          <p:cNvPr id="24" name="Freeform 39"/>
          <p:cNvSpPr>
            <a:spLocks noEditPoints="1"/>
          </p:cNvSpPr>
          <p:nvPr/>
        </p:nvSpPr>
        <p:spPr bwMode="auto">
          <a:xfrm>
            <a:off x="1361362" y="42353"/>
            <a:ext cx="6450998" cy="997050"/>
          </a:xfrm>
          <a:custGeom>
            <a:avLst/>
            <a:gdLst>
              <a:gd name="T0" fmla="*/ 4450 w 4566"/>
              <a:gd name="T1" fmla="*/ 308 h 1298"/>
              <a:gd name="T2" fmla="*/ 4000 w 4566"/>
              <a:gd name="T3" fmla="*/ 56 h 1298"/>
              <a:gd name="T4" fmla="*/ 3598 w 4566"/>
              <a:gd name="T5" fmla="*/ 168 h 1298"/>
              <a:gd name="T6" fmla="*/ 3486 w 4566"/>
              <a:gd name="T7" fmla="*/ 234 h 1298"/>
              <a:gd name="T8" fmla="*/ 2992 w 4566"/>
              <a:gd name="T9" fmla="*/ 160 h 1298"/>
              <a:gd name="T10" fmla="*/ 2670 w 4566"/>
              <a:gd name="T11" fmla="*/ 98 h 1298"/>
              <a:gd name="T12" fmla="*/ 1792 w 4566"/>
              <a:gd name="T13" fmla="*/ 104 h 1298"/>
              <a:gd name="T14" fmla="*/ 876 w 4566"/>
              <a:gd name="T15" fmla="*/ 306 h 1298"/>
              <a:gd name="T16" fmla="*/ 370 w 4566"/>
              <a:gd name="T17" fmla="*/ 256 h 1298"/>
              <a:gd name="T18" fmla="*/ 62 w 4566"/>
              <a:gd name="T19" fmla="*/ 396 h 1298"/>
              <a:gd name="T20" fmla="*/ 336 w 4566"/>
              <a:gd name="T21" fmla="*/ 992 h 1298"/>
              <a:gd name="T22" fmla="*/ 740 w 4566"/>
              <a:gd name="T23" fmla="*/ 1050 h 1298"/>
              <a:gd name="T24" fmla="*/ 730 w 4566"/>
              <a:gd name="T25" fmla="*/ 1102 h 1298"/>
              <a:gd name="T26" fmla="*/ 1024 w 4566"/>
              <a:gd name="T27" fmla="*/ 1144 h 1298"/>
              <a:gd name="T28" fmla="*/ 952 w 4566"/>
              <a:gd name="T29" fmla="*/ 978 h 1298"/>
              <a:gd name="T30" fmla="*/ 1148 w 4566"/>
              <a:gd name="T31" fmla="*/ 1070 h 1298"/>
              <a:gd name="T32" fmla="*/ 1388 w 4566"/>
              <a:gd name="T33" fmla="*/ 1008 h 1298"/>
              <a:gd name="T34" fmla="*/ 1654 w 4566"/>
              <a:gd name="T35" fmla="*/ 1158 h 1298"/>
              <a:gd name="T36" fmla="*/ 1802 w 4566"/>
              <a:gd name="T37" fmla="*/ 1222 h 1298"/>
              <a:gd name="T38" fmla="*/ 2318 w 4566"/>
              <a:gd name="T39" fmla="*/ 1198 h 1298"/>
              <a:gd name="T40" fmla="*/ 2576 w 4566"/>
              <a:gd name="T41" fmla="*/ 1290 h 1298"/>
              <a:gd name="T42" fmla="*/ 3076 w 4566"/>
              <a:gd name="T43" fmla="*/ 1116 h 1298"/>
              <a:gd name="T44" fmla="*/ 3422 w 4566"/>
              <a:gd name="T45" fmla="*/ 1132 h 1298"/>
              <a:gd name="T46" fmla="*/ 3278 w 4566"/>
              <a:gd name="T47" fmla="*/ 1080 h 1298"/>
              <a:gd name="T48" fmla="*/ 3344 w 4566"/>
              <a:gd name="T49" fmla="*/ 1082 h 1298"/>
              <a:gd name="T50" fmla="*/ 3612 w 4566"/>
              <a:gd name="T51" fmla="*/ 1042 h 1298"/>
              <a:gd name="T52" fmla="*/ 3692 w 4566"/>
              <a:gd name="T53" fmla="*/ 1052 h 1298"/>
              <a:gd name="T54" fmla="*/ 3818 w 4566"/>
              <a:gd name="T55" fmla="*/ 1024 h 1298"/>
              <a:gd name="T56" fmla="*/ 4382 w 4566"/>
              <a:gd name="T57" fmla="*/ 966 h 1298"/>
              <a:gd name="T58" fmla="*/ 500 w 4566"/>
              <a:gd name="T59" fmla="*/ 926 h 1298"/>
              <a:gd name="T60" fmla="*/ 396 w 4566"/>
              <a:gd name="T61" fmla="*/ 844 h 1298"/>
              <a:gd name="T62" fmla="*/ 182 w 4566"/>
              <a:gd name="T63" fmla="*/ 876 h 1298"/>
              <a:gd name="T64" fmla="*/ 376 w 4566"/>
              <a:gd name="T65" fmla="*/ 972 h 1298"/>
              <a:gd name="T66" fmla="*/ 486 w 4566"/>
              <a:gd name="T67" fmla="*/ 936 h 1298"/>
              <a:gd name="T68" fmla="*/ 940 w 4566"/>
              <a:gd name="T69" fmla="*/ 1054 h 1298"/>
              <a:gd name="T70" fmla="*/ 858 w 4566"/>
              <a:gd name="T71" fmla="*/ 972 h 1298"/>
              <a:gd name="T72" fmla="*/ 816 w 4566"/>
              <a:gd name="T73" fmla="*/ 1114 h 1298"/>
              <a:gd name="T74" fmla="*/ 990 w 4566"/>
              <a:gd name="T75" fmla="*/ 994 h 1298"/>
              <a:gd name="T76" fmla="*/ 1010 w 4566"/>
              <a:gd name="T77" fmla="*/ 956 h 1298"/>
              <a:gd name="T78" fmla="*/ 1096 w 4566"/>
              <a:gd name="T79" fmla="*/ 946 h 1298"/>
              <a:gd name="T80" fmla="*/ 1356 w 4566"/>
              <a:gd name="T81" fmla="*/ 938 h 1298"/>
              <a:gd name="T82" fmla="*/ 1466 w 4566"/>
              <a:gd name="T83" fmla="*/ 966 h 1298"/>
              <a:gd name="T84" fmla="*/ 1556 w 4566"/>
              <a:gd name="T85" fmla="*/ 1020 h 1298"/>
              <a:gd name="T86" fmla="*/ 1964 w 4566"/>
              <a:gd name="T87" fmla="*/ 1048 h 1298"/>
              <a:gd name="T88" fmla="*/ 1822 w 4566"/>
              <a:gd name="T89" fmla="*/ 1144 h 1298"/>
              <a:gd name="T90" fmla="*/ 1796 w 4566"/>
              <a:gd name="T91" fmla="*/ 1080 h 1298"/>
              <a:gd name="T92" fmla="*/ 1976 w 4566"/>
              <a:gd name="T93" fmla="*/ 1070 h 1298"/>
              <a:gd name="T94" fmla="*/ 2278 w 4566"/>
              <a:gd name="T95" fmla="*/ 1132 h 1298"/>
              <a:gd name="T96" fmla="*/ 2440 w 4566"/>
              <a:gd name="T97" fmla="*/ 1168 h 1298"/>
              <a:gd name="T98" fmla="*/ 2570 w 4566"/>
              <a:gd name="T99" fmla="*/ 1170 h 1298"/>
              <a:gd name="T100" fmla="*/ 2756 w 4566"/>
              <a:gd name="T101" fmla="*/ 1236 h 1298"/>
              <a:gd name="T102" fmla="*/ 3002 w 4566"/>
              <a:gd name="T103" fmla="*/ 168 h 1298"/>
              <a:gd name="T104" fmla="*/ 3128 w 4566"/>
              <a:gd name="T105" fmla="*/ 1126 h 1298"/>
              <a:gd name="T106" fmla="*/ 3312 w 4566"/>
              <a:gd name="T107" fmla="*/ 1070 h 1298"/>
              <a:gd name="T108" fmla="*/ 3736 w 4566"/>
              <a:gd name="T109" fmla="*/ 224 h 1298"/>
              <a:gd name="T110" fmla="*/ 3670 w 4566"/>
              <a:gd name="T111" fmla="*/ 266 h 1298"/>
              <a:gd name="T112" fmla="*/ 3538 w 4566"/>
              <a:gd name="T113" fmla="*/ 980 h 1298"/>
              <a:gd name="T114" fmla="*/ 3426 w 4566"/>
              <a:gd name="T115" fmla="*/ 842 h 1298"/>
              <a:gd name="T116" fmla="*/ 3552 w 4566"/>
              <a:gd name="T117" fmla="*/ 1010 h 1298"/>
              <a:gd name="T118" fmla="*/ 3566 w 4566"/>
              <a:gd name="T119" fmla="*/ 986 h 1298"/>
              <a:gd name="T120" fmla="*/ 3812 w 4566"/>
              <a:gd name="T121" fmla="*/ 310 h 1298"/>
              <a:gd name="T122" fmla="*/ 3934 w 4566"/>
              <a:gd name="T123" fmla="*/ 338 h 1298"/>
              <a:gd name="T124" fmla="*/ 4186 w 4566"/>
              <a:gd name="T125" fmla="*/ 232 h 12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566" h="1298">
                <a:moveTo>
                  <a:pt x="4564" y="746"/>
                </a:moveTo>
                <a:lnTo>
                  <a:pt x="4564" y="746"/>
                </a:lnTo>
                <a:lnTo>
                  <a:pt x="4560" y="744"/>
                </a:lnTo>
                <a:lnTo>
                  <a:pt x="4560" y="744"/>
                </a:lnTo>
                <a:lnTo>
                  <a:pt x="4558" y="738"/>
                </a:lnTo>
                <a:lnTo>
                  <a:pt x="4558" y="734"/>
                </a:lnTo>
                <a:lnTo>
                  <a:pt x="4558" y="732"/>
                </a:lnTo>
                <a:lnTo>
                  <a:pt x="4558" y="732"/>
                </a:lnTo>
                <a:lnTo>
                  <a:pt x="4558" y="722"/>
                </a:lnTo>
                <a:lnTo>
                  <a:pt x="4552" y="702"/>
                </a:lnTo>
                <a:lnTo>
                  <a:pt x="4536" y="638"/>
                </a:lnTo>
                <a:lnTo>
                  <a:pt x="4510" y="544"/>
                </a:lnTo>
                <a:lnTo>
                  <a:pt x="4510" y="544"/>
                </a:lnTo>
                <a:lnTo>
                  <a:pt x="4508" y="538"/>
                </a:lnTo>
                <a:lnTo>
                  <a:pt x="4508" y="536"/>
                </a:lnTo>
                <a:lnTo>
                  <a:pt x="4512" y="534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22" y="532"/>
                </a:lnTo>
                <a:lnTo>
                  <a:pt x="4504" y="528"/>
                </a:lnTo>
                <a:lnTo>
                  <a:pt x="4496" y="526"/>
                </a:lnTo>
                <a:lnTo>
                  <a:pt x="4492" y="522"/>
                </a:lnTo>
                <a:lnTo>
                  <a:pt x="4490" y="520"/>
                </a:lnTo>
                <a:lnTo>
                  <a:pt x="4490" y="520"/>
                </a:lnTo>
                <a:lnTo>
                  <a:pt x="4496" y="514"/>
                </a:lnTo>
                <a:lnTo>
                  <a:pt x="4496" y="514"/>
                </a:lnTo>
                <a:lnTo>
                  <a:pt x="4484" y="506"/>
                </a:lnTo>
                <a:lnTo>
                  <a:pt x="4472" y="500"/>
                </a:lnTo>
                <a:lnTo>
                  <a:pt x="4472" y="500"/>
                </a:lnTo>
                <a:lnTo>
                  <a:pt x="4446" y="488"/>
                </a:lnTo>
                <a:lnTo>
                  <a:pt x="4446" y="488"/>
                </a:lnTo>
                <a:lnTo>
                  <a:pt x="4438" y="484"/>
                </a:lnTo>
                <a:lnTo>
                  <a:pt x="4430" y="480"/>
                </a:lnTo>
                <a:lnTo>
                  <a:pt x="4420" y="466"/>
                </a:lnTo>
                <a:lnTo>
                  <a:pt x="4430" y="466"/>
                </a:lnTo>
                <a:lnTo>
                  <a:pt x="4430" y="466"/>
                </a:lnTo>
                <a:lnTo>
                  <a:pt x="4432" y="464"/>
                </a:lnTo>
                <a:lnTo>
                  <a:pt x="4432" y="464"/>
                </a:lnTo>
                <a:lnTo>
                  <a:pt x="4434" y="460"/>
                </a:lnTo>
                <a:lnTo>
                  <a:pt x="4436" y="458"/>
                </a:lnTo>
                <a:lnTo>
                  <a:pt x="4440" y="456"/>
                </a:lnTo>
                <a:lnTo>
                  <a:pt x="4446" y="454"/>
                </a:lnTo>
                <a:lnTo>
                  <a:pt x="4446" y="454"/>
                </a:lnTo>
                <a:lnTo>
                  <a:pt x="4456" y="452"/>
                </a:lnTo>
                <a:lnTo>
                  <a:pt x="4456" y="452"/>
                </a:lnTo>
                <a:lnTo>
                  <a:pt x="4430" y="448"/>
                </a:lnTo>
                <a:lnTo>
                  <a:pt x="4430" y="448"/>
                </a:lnTo>
                <a:lnTo>
                  <a:pt x="4430" y="446"/>
                </a:lnTo>
                <a:lnTo>
                  <a:pt x="4432" y="446"/>
                </a:lnTo>
                <a:lnTo>
                  <a:pt x="4434" y="442"/>
                </a:lnTo>
                <a:lnTo>
                  <a:pt x="4436" y="438"/>
                </a:lnTo>
                <a:lnTo>
                  <a:pt x="4434" y="436"/>
                </a:lnTo>
                <a:lnTo>
                  <a:pt x="4432" y="436"/>
                </a:lnTo>
                <a:lnTo>
                  <a:pt x="4432" y="436"/>
                </a:lnTo>
                <a:lnTo>
                  <a:pt x="4428" y="436"/>
                </a:lnTo>
                <a:lnTo>
                  <a:pt x="4424" y="438"/>
                </a:lnTo>
                <a:lnTo>
                  <a:pt x="4420" y="438"/>
                </a:lnTo>
                <a:lnTo>
                  <a:pt x="4416" y="438"/>
                </a:lnTo>
                <a:lnTo>
                  <a:pt x="4416" y="438"/>
                </a:lnTo>
                <a:lnTo>
                  <a:pt x="4418" y="434"/>
                </a:lnTo>
                <a:lnTo>
                  <a:pt x="4418" y="428"/>
                </a:lnTo>
                <a:lnTo>
                  <a:pt x="4420" y="424"/>
                </a:lnTo>
                <a:lnTo>
                  <a:pt x="4428" y="422"/>
                </a:lnTo>
                <a:lnTo>
                  <a:pt x="4428" y="422"/>
                </a:lnTo>
                <a:lnTo>
                  <a:pt x="4428" y="416"/>
                </a:lnTo>
                <a:lnTo>
                  <a:pt x="4426" y="414"/>
                </a:lnTo>
                <a:lnTo>
                  <a:pt x="4422" y="414"/>
                </a:lnTo>
                <a:lnTo>
                  <a:pt x="4414" y="416"/>
                </a:lnTo>
                <a:lnTo>
                  <a:pt x="4414" y="416"/>
                </a:lnTo>
                <a:lnTo>
                  <a:pt x="4412" y="414"/>
                </a:lnTo>
                <a:lnTo>
                  <a:pt x="4412" y="414"/>
                </a:lnTo>
                <a:lnTo>
                  <a:pt x="4408" y="412"/>
                </a:lnTo>
                <a:lnTo>
                  <a:pt x="4408" y="408"/>
                </a:lnTo>
                <a:lnTo>
                  <a:pt x="4408" y="408"/>
                </a:lnTo>
                <a:lnTo>
                  <a:pt x="4408" y="402"/>
                </a:lnTo>
                <a:lnTo>
                  <a:pt x="4404" y="398"/>
                </a:lnTo>
                <a:lnTo>
                  <a:pt x="4400" y="396"/>
                </a:lnTo>
                <a:lnTo>
                  <a:pt x="4394" y="392"/>
                </a:lnTo>
                <a:lnTo>
                  <a:pt x="4394" y="392"/>
                </a:lnTo>
                <a:lnTo>
                  <a:pt x="4400" y="376"/>
                </a:lnTo>
                <a:lnTo>
                  <a:pt x="4400" y="376"/>
                </a:lnTo>
                <a:lnTo>
                  <a:pt x="4396" y="372"/>
                </a:lnTo>
                <a:lnTo>
                  <a:pt x="4394" y="370"/>
                </a:lnTo>
                <a:lnTo>
                  <a:pt x="4394" y="368"/>
                </a:lnTo>
                <a:lnTo>
                  <a:pt x="4394" y="368"/>
                </a:lnTo>
                <a:lnTo>
                  <a:pt x="4394" y="360"/>
                </a:lnTo>
                <a:lnTo>
                  <a:pt x="4392" y="354"/>
                </a:lnTo>
                <a:lnTo>
                  <a:pt x="4392" y="354"/>
                </a:lnTo>
                <a:lnTo>
                  <a:pt x="4372" y="344"/>
                </a:lnTo>
                <a:lnTo>
                  <a:pt x="4372" y="344"/>
                </a:lnTo>
                <a:lnTo>
                  <a:pt x="4370" y="342"/>
                </a:lnTo>
                <a:lnTo>
                  <a:pt x="4370" y="338"/>
                </a:lnTo>
                <a:lnTo>
                  <a:pt x="4370" y="338"/>
                </a:lnTo>
                <a:lnTo>
                  <a:pt x="4368" y="334"/>
                </a:lnTo>
                <a:lnTo>
                  <a:pt x="4366" y="332"/>
                </a:lnTo>
                <a:lnTo>
                  <a:pt x="4358" y="330"/>
                </a:lnTo>
                <a:lnTo>
                  <a:pt x="4358" y="330"/>
                </a:lnTo>
                <a:lnTo>
                  <a:pt x="4348" y="330"/>
                </a:lnTo>
                <a:lnTo>
                  <a:pt x="4348" y="330"/>
                </a:lnTo>
                <a:lnTo>
                  <a:pt x="4348" y="328"/>
                </a:lnTo>
                <a:lnTo>
                  <a:pt x="4348" y="328"/>
                </a:lnTo>
                <a:lnTo>
                  <a:pt x="4360" y="326"/>
                </a:lnTo>
                <a:lnTo>
                  <a:pt x="4364" y="326"/>
                </a:lnTo>
                <a:lnTo>
                  <a:pt x="4370" y="328"/>
                </a:lnTo>
                <a:lnTo>
                  <a:pt x="4370" y="328"/>
                </a:lnTo>
                <a:lnTo>
                  <a:pt x="4374" y="328"/>
                </a:lnTo>
                <a:lnTo>
                  <a:pt x="4374" y="328"/>
                </a:lnTo>
                <a:lnTo>
                  <a:pt x="4398" y="326"/>
                </a:lnTo>
                <a:lnTo>
                  <a:pt x="4398" y="326"/>
                </a:lnTo>
                <a:lnTo>
                  <a:pt x="4406" y="328"/>
                </a:lnTo>
                <a:lnTo>
                  <a:pt x="4414" y="332"/>
                </a:lnTo>
                <a:lnTo>
                  <a:pt x="4414" y="332"/>
                </a:lnTo>
                <a:lnTo>
                  <a:pt x="4424" y="340"/>
                </a:lnTo>
                <a:lnTo>
                  <a:pt x="4424" y="340"/>
                </a:lnTo>
                <a:lnTo>
                  <a:pt x="4430" y="344"/>
                </a:lnTo>
                <a:lnTo>
                  <a:pt x="4434" y="348"/>
                </a:lnTo>
                <a:lnTo>
                  <a:pt x="4434" y="348"/>
                </a:lnTo>
                <a:lnTo>
                  <a:pt x="4438" y="354"/>
                </a:lnTo>
                <a:lnTo>
                  <a:pt x="4446" y="356"/>
                </a:lnTo>
                <a:lnTo>
                  <a:pt x="4446" y="356"/>
                </a:lnTo>
                <a:lnTo>
                  <a:pt x="4474" y="362"/>
                </a:lnTo>
                <a:lnTo>
                  <a:pt x="4474" y="362"/>
                </a:lnTo>
                <a:lnTo>
                  <a:pt x="4482" y="362"/>
                </a:lnTo>
                <a:lnTo>
                  <a:pt x="4490" y="362"/>
                </a:lnTo>
                <a:lnTo>
                  <a:pt x="4490" y="362"/>
                </a:lnTo>
                <a:lnTo>
                  <a:pt x="4498" y="362"/>
                </a:lnTo>
                <a:lnTo>
                  <a:pt x="4508" y="364"/>
                </a:lnTo>
                <a:lnTo>
                  <a:pt x="4508" y="364"/>
                </a:lnTo>
                <a:lnTo>
                  <a:pt x="4506" y="370"/>
                </a:lnTo>
                <a:lnTo>
                  <a:pt x="4506" y="372"/>
                </a:lnTo>
                <a:lnTo>
                  <a:pt x="4502" y="372"/>
                </a:lnTo>
                <a:lnTo>
                  <a:pt x="4502" y="372"/>
                </a:lnTo>
                <a:lnTo>
                  <a:pt x="4490" y="374"/>
                </a:lnTo>
                <a:lnTo>
                  <a:pt x="4484" y="374"/>
                </a:lnTo>
                <a:lnTo>
                  <a:pt x="4480" y="372"/>
                </a:lnTo>
                <a:lnTo>
                  <a:pt x="4480" y="372"/>
                </a:lnTo>
                <a:lnTo>
                  <a:pt x="4476" y="374"/>
                </a:lnTo>
                <a:lnTo>
                  <a:pt x="4476" y="374"/>
                </a:lnTo>
                <a:lnTo>
                  <a:pt x="4488" y="378"/>
                </a:lnTo>
                <a:lnTo>
                  <a:pt x="4488" y="378"/>
                </a:lnTo>
                <a:lnTo>
                  <a:pt x="4496" y="380"/>
                </a:lnTo>
                <a:lnTo>
                  <a:pt x="4506" y="380"/>
                </a:lnTo>
                <a:lnTo>
                  <a:pt x="4506" y="380"/>
                </a:lnTo>
                <a:lnTo>
                  <a:pt x="4510" y="380"/>
                </a:lnTo>
                <a:lnTo>
                  <a:pt x="4514" y="380"/>
                </a:lnTo>
                <a:lnTo>
                  <a:pt x="4514" y="380"/>
                </a:lnTo>
                <a:lnTo>
                  <a:pt x="4524" y="382"/>
                </a:lnTo>
                <a:lnTo>
                  <a:pt x="4530" y="382"/>
                </a:lnTo>
                <a:lnTo>
                  <a:pt x="4534" y="380"/>
                </a:lnTo>
                <a:lnTo>
                  <a:pt x="4534" y="380"/>
                </a:lnTo>
                <a:lnTo>
                  <a:pt x="4538" y="378"/>
                </a:lnTo>
                <a:lnTo>
                  <a:pt x="4544" y="378"/>
                </a:lnTo>
                <a:lnTo>
                  <a:pt x="4544" y="378"/>
                </a:lnTo>
                <a:lnTo>
                  <a:pt x="4548" y="386"/>
                </a:lnTo>
                <a:lnTo>
                  <a:pt x="4548" y="386"/>
                </a:lnTo>
                <a:lnTo>
                  <a:pt x="4548" y="376"/>
                </a:lnTo>
                <a:lnTo>
                  <a:pt x="4548" y="372"/>
                </a:lnTo>
                <a:lnTo>
                  <a:pt x="4548" y="366"/>
                </a:lnTo>
                <a:lnTo>
                  <a:pt x="4548" y="366"/>
                </a:lnTo>
                <a:lnTo>
                  <a:pt x="4544" y="360"/>
                </a:lnTo>
                <a:lnTo>
                  <a:pt x="4536" y="356"/>
                </a:lnTo>
                <a:lnTo>
                  <a:pt x="4536" y="356"/>
                </a:lnTo>
                <a:lnTo>
                  <a:pt x="4522" y="354"/>
                </a:lnTo>
                <a:lnTo>
                  <a:pt x="4510" y="356"/>
                </a:lnTo>
                <a:lnTo>
                  <a:pt x="4510" y="356"/>
                </a:lnTo>
                <a:lnTo>
                  <a:pt x="4496" y="352"/>
                </a:lnTo>
                <a:lnTo>
                  <a:pt x="4488" y="350"/>
                </a:lnTo>
                <a:lnTo>
                  <a:pt x="4478" y="352"/>
                </a:lnTo>
                <a:lnTo>
                  <a:pt x="4478" y="352"/>
                </a:lnTo>
                <a:lnTo>
                  <a:pt x="4474" y="352"/>
                </a:lnTo>
                <a:lnTo>
                  <a:pt x="4470" y="348"/>
                </a:lnTo>
                <a:lnTo>
                  <a:pt x="4470" y="348"/>
                </a:lnTo>
                <a:lnTo>
                  <a:pt x="4468" y="346"/>
                </a:lnTo>
                <a:lnTo>
                  <a:pt x="4466" y="344"/>
                </a:lnTo>
                <a:lnTo>
                  <a:pt x="4458" y="342"/>
                </a:lnTo>
                <a:lnTo>
                  <a:pt x="4458" y="342"/>
                </a:lnTo>
                <a:lnTo>
                  <a:pt x="4452" y="340"/>
                </a:lnTo>
                <a:lnTo>
                  <a:pt x="4452" y="340"/>
                </a:lnTo>
                <a:lnTo>
                  <a:pt x="4450" y="330"/>
                </a:lnTo>
                <a:lnTo>
                  <a:pt x="4450" y="330"/>
                </a:lnTo>
                <a:lnTo>
                  <a:pt x="4450" y="328"/>
                </a:lnTo>
                <a:lnTo>
                  <a:pt x="4450" y="328"/>
                </a:lnTo>
                <a:lnTo>
                  <a:pt x="4450" y="324"/>
                </a:lnTo>
                <a:lnTo>
                  <a:pt x="4450" y="322"/>
                </a:lnTo>
                <a:lnTo>
                  <a:pt x="4446" y="320"/>
                </a:lnTo>
                <a:lnTo>
                  <a:pt x="4440" y="320"/>
                </a:lnTo>
                <a:lnTo>
                  <a:pt x="4440" y="320"/>
                </a:lnTo>
                <a:lnTo>
                  <a:pt x="4430" y="320"/>
                </a:lnTo>
                <a:lnTo>
                  <a:pt x="4422" y="318"/>
                </a:lnTo>
                <a:lnTo>
                  <a:pt x="4422" y="318"/>
                </a:lnTo>
                <a:lnTo>
                  <a:pt x="4416" y="314"/>
                </a:lnTo>
                <a:lnTo>
                  <a:pt x="4412" y="314"/>
                </a:lnTo>
                <a:lnTo>
                  <a:pt x="4400" y="318"/>
                </a:lnTo>
                <a:lnTo>
                  <a:pt x="4400" y="318"/>
                </a:lnTo>
                <a:lnTo>
                  <a:pt x="4390" y="320"/>
                </a:lnTo>
                <a:lnTo>
                  <a:pt x="4390" y="320"/>
                </a:lnTo>
                <a:lnTo>
                  <a:pt x="4394" y="312"/>
                </a:lnTo>
                <a:lnTo>
                  <a:pt x="4394" y="312"/>
                </a:lnTo>
                <a:lnTo>
                  <a:pt x="4382" y="306"/>
                </a:lnTo>
                <a:lnTo>
                  <a:pt x="4370" y="306"/>
                </a:lnTo>
                <a:lnTo>
                  <a:pt x="4370" y="306"/>
                </a:lnTo>
                <a:lnTo>
                  <a:pt x="4362" y="306"/>
                </a:lnTo>
                <a:lnTo>
                  <a:pt x="4358" y="302"/>
                </a:lnTo>
                <a:lnTo>
                  <a:pt x="4358" y="302"/>
                </a:lnTo>
                <a:lnTo>
                  <a:pt x="4356" y="300"/>
                </a:lnTo>
                <a:lnTo>
                  <a:pt x="4356" y="296"/>
                </a:lnTo>
                <a:lnTo>
                  <a:pt x="4356" y="296"/>
                </a:lnTo>
                <a:lnTo>
                  <a:pt x="4388" y="296"/>
                </a:lnTo>
                <a:lnTo>
                  <a:pt x="4388" y="296"/>
                </a:lnTo>
                <a:lnTo>
                  <a:pt x="4394" y="294"/>
                </a:lnTo>
                <a:lnTo>
                  <a:pt x="4394" y="294"/>
                </a:lnTo>
                <a:lnTo>
                  <a:pt x="4402" y="292"/>
                </a:lnTo>
                <a:lnTo>
                  <a:pt x="4410" y="294"/>
                </a:lnTo>
                <a:lnTo>
                  <a:pt x="4416" y="296"/>
                </a:lnTo>
                <a:lnTo>
                  <a:pt x="4422" y="300"/>
                </a:lnTo>
                <a:lnTo>
                  <a:pt x="4422" y="300"/>
                </a:lnTo>
                <a:lnTo>
                  <a:pt x="4416" y="308"/>
                </a:lnTo>
                <a:lnTo>
                  <a:pt x="4416" y="308"/>
                </a:lnTo>
                <a:lnTo>
                  <a:pt x="4420" y="310"/>
                </a:lnTo>
                <a:lnTo>
                  <a:pt x="4422" y="310"/>
                </a:lnTo>
                <a:lnTo>
                  <a:pt x="4426" y="306"/>
                </a:lnTo>
                <a:lnTo>
                  <a:pt x="4426" y="306"/>
                </a:lnTo>
                <a:lnTo>
                  <a:pt x="4436" y="304"/>
                </a:lnTo>
                <a:lnTo>
                  <a:pt x="4444" y="304"/>
                </a:lnTo>
                <a:lnTo>
                  <a:pt x="4450" y="308"/>
                </a:lnTo>
                <a:lnTo>
                  <a:pt x="4454" y="312"/>
                </a:lnTo>
                <a:lnTo>
                  <a:pt x="4454" y="312"/>
                </a:lnTo>
                <a:lnTo>
                  <a:pt x="4458" y="318"/>
                </a:lnTo>
                <a:lnTo>
                  <a:pt x="4458" y="318"/>
                </a:lnTo>
                <a:lnTo>
                  <a:pt x="4462" y="314"/>
                </a:lnTo>
                <a:lnTo>
                  <a:pt x="4468" y="314"/>
                </a:lnTo>
                <a:lnTo>
                  <a:pt x="4478" y="314"/>
                </a:lnTo>
                <a:lnTo>
                  <a:pt x="4478" y="314"/>
                </a:lnTo>
                <a:lnTo>
                  <a:pt x="4514" y="320"/>
                </a:lnTo>
                <a:lnTo>
                  <a:pt x="4514" y="320"/>
                </a:lnTo>
                <a:lnTo>
                  <a:pt x="4520" y="320"/>
                </a:lnTo>
                <a:lnTo>
                  <a:pt x="4524" y="316"/>
                </a:lnTo>
                <a:lnTo>
                  <a:pt x="4524" y="316"/>
                </a:lnTo>
                <a:lnTo>
                  <a:pt x="4520" y="314"/>
                </a:lnTo>
                <a:lnTo>
                  <a:pt x="4520" y="314"/>
                </a:lnTo>
                <a:lnTo>
                  <a:pt x="4512" y="312"/>
                </a:lnTo>
                <a:lnTo>
                  <a:pt x="4504" y="310"/>
                </a:lnTo>
                <a:lnTo>
                  <a:pt x="4492" y="302"/>
                </a:lnTo>
                <a:lnTo>
                  <a:pt x="4492" y="302"/>
                </a:lnTo>
                <a:lnTo>
                  <a:pt x="4492" y="300"/>
                </a:lnTo>
                <a:lnTo>
                  <a:pt x="4492" y="298"/>
                </a:lnTo>
                <a:lnTo>
                  <a:pt x="4492" y="296"/>
                </a:lnTo>
                <a:lnTo>
                  <a:pt x="4490" y="294"/>
                </a:lnTo>
                <a:lnTo>
                  <a:pt x="4490" y="294"/>
                </a:lnTo>
                <a:lnTo>
                  <a:pt x="4456" y="280"/>
                </a:lnTo>
                <a:lnTo>
                  <a:pt x="4456" y="280"/>
                </a:lnTo>
                <a:lnTo>
                  <a:pt x="4448" y="274"/>
                </a:lnTo>
                <a:lnTo>
                  <a:pt x="4442" y="272"/>
                </a:lnTo>
                <a:lnTo>
                  <a:pt x="4438" y="270"/>
                </a:lnTo>
                <a:lnTo>
                  <a:pt x="4438" y="270"/>
                </a:lnTo>
                <a:lnTo>
                  <a:pt x="4434" y="268"/>
                </a:lnTo>
                <a:lnTo>
                  <a:pt x="4430" y="264"/>
                </a:lnTo>
                <a:lnTo>
                  <a:pt x="4430" y="264"/>
                </a:lnTo>
                <a:lnTo>
                  <a:pt x="4438" y="260"/>
                </a:lnTo>
                <a:lnTo>
                  <a:pt x="4442" y="260"/>
                </a:lnTo>
                <a:lnTo>
                  <a:pt x="4448" y="260"/>
                </a:lnTo>
                <a:lnTo>
                  <a:pt x="4454" y="262"/>
                </a:lnTo>
                <a:lnTo>
                  <a:pt x="4454" y="262"/>
                </a:lnTo>
                <a:lnTo>
                  <a:pt x="4460" y="264"/>
                </a:lnTo>
                <a:lnTo>
                  <a:pt x="4460" y="264"/>
                </a:lnTo>
                <a:lnTo>
                  <a:pt x="4466" y="256"/>
                </a:lnTo>
                <a:lnTo>
                  <a:pt x="4472" y="248"/>
                </a:lnTo>
                <a:lnTo>
                  <a:pt x="4482" y="242"/>
                </a:lnTo>
                <a:lnTo>
                  <a:pt x="4494" y="240"/>
                </a:lnTo>
                <a:lnTo>
                  <a:pt x="4494" y="240"/>
                </a:lnTo>
                <a:lnTo>
                  <a:pt x="4494" y="234"/>
                </a:lnTo>
                <a:lnTo>
                  <a:pt x="4488" y="232"/>
                </a:lnTo>
                <a:lnTo>
                  <a:pt x="4478" y="228"/>
                </a:lnTo>
                <a:lnTo>
                  <a:pt x="4478" y="228"/>
                </a:lnTo>
                <a:lnTo>
                  <a:pt x="4446" y="232"/>
                </a:lnTo>
                <a:lnTo>
                  <a:pt x="4446" y="232"/>
                </a:lnTo>
                <a:lnTo>
                  <a:pt x="4442" y="226"/>
                </a:lnTo>
                <a:lnTo>
                  <a:pt x="4442" y="226"/>
                </a:lnTo>
                <a:lnTo>
                  <a:pt x="4434" y="232"/>
                </a:lnTo>
                <a:lnTo>
                  <a:pt x="4434" y="232"/>
                </a:lnTo>
                <a:lnTo>
                  <a:pt x="4430" y="228"/>
                </a:lnTo>
                <a:lnTo>
                  <a:pt x="4430" y="224"/>
                </a:lnTo>
                <a:lnTo>
                  <a:pt x="4432" y="220"/>
                </a:lnTo>
                <a:lnTo>
                  <a:pt x="4438" y="218"/>
                </a:lnTo>
                <a:lnTo>
                  <a:pt x="4438" y="218"/>
                </a:lnTo>
                <a:lnTo>
                  <a:pt x="4444" y="216"/>
                </a:lnTo>
                <a:lnTo>
                  <a:pt x="4450" y="214"/>
                </a:lnTo>
                <a:lnTo>
                  <a:pt x="4450" y="214"/>
                </a:lnTo>
                <a:lnTo>
                  <a:pt x="4454" y="212"/>
                </a:lnTo>
                <a:lnTo>
                  <a:pt x="4460" y="210"/>
                </a:lnTo>
                <a:lnTo>
                  <a:pt x="4460" y="210"/>
                </a:lnTo>
                <a:lnTo>
                  <a:pt x="4466" y="208"/>
                </a:lnTo>
                <a:lnTo>
                  <a:pt x="4468" y="204"/>
                </a:lnTo>
                <a:lnTo>
                  <a:pt x="4468" y="204"/>
                </a:lnTo>
                <a:lnTo>
                  <a:pt x="4460" y="198"/>
                </a:lnTo>
                <a:lnTo>
                  <a:pt x="4452" y="192"/>
                </a:lnTo>
                <a:lnTo>
                  <a:pt x="4452" y="192"/>
                </a:lnTo>
                <a:lnTo>
                  <a:pt x="4448" y="188"/>
                </a:lnTo>
                <a:lnTo>
                  <a:pt x="4442" y="184"/>
                </a:lnTo>
                <a:lnTo>
                  <a:pt x="4436" y="184"/>
                </a:lnTo>
                <a:lnTo>
                  <a:pt x="4426" y="184"/>
                </a:lnTo>
                <a:lnTo>
                  <a:pt x="4426" y="184"/>
                </a:lnTo>
                <a:lnTo>
                  <a:pt x="4414" y="184"/>
                </a:lnTo>
                <a:lnTo>
                  <a:pt x="4402" y="182"/>
                </a:lnTo>
                <a:lnTo>
                  <a:pt x="4402" y="182"/>
                </a:lnTo>
                <a:lnTo>
                  <a:pt x="4400" y="182"/>
                </a:lnTo>
                <a:lnTo>
                  <a:pt x="4400" y="182"/>
                </a:lnTo>
                <a:lnTo>
                  <a:pt x="4394" y="178"/>
                </a:lnTo>
                <a:lnTo>
                  <a:pt x="4390" y="172"/>
                </a:lnTo>
                <a:lnTo>
                  <a:pt x="4390" y="172"/>
                </a:lnTo>
                <a:lnTo>
                  <a:pt x="4386" y="166"/>
                </a:lnTo>
                <a:lnTo>
                  <a:pt x="4382" y="160"/>
                </a:lnTo>
                <a:lnTo>
                  <a:pt x="4382" y="160"/>
                </a:lnTo>
                <a:lnTo>
                  <a:pt x="4380" y="160"/>
                </a:lnTo>
                <a:lnTo>
                  <a:pt x="4380" y="160"/>
                </a:lnTo>
                <a:lnTo>
                  <a:pt x="4372" y="160"/>
                </a:lnTo>
                <a:lnTo>
                  <a:pt x="4366" y="158"/>
                </a:lnTo>
                <a:lnTo>
                  <a:pt x="4360" y="156"/>
                </a:lnTo>
                <a:lnTo>
                  <a:pt x="4358" y="150"/>
                </a:lnTo>
                <a:lnTo>
                  <a:pt x="4358" y="150"/>
                </a:lnTo>
                <a:lnTo>
                  <a:pt x="4356" y="148"/>
                </a:lnTo>
                <a:lnTo>
                  <a:pt x="4352" y="146"/>
                </a:lnTo>
                <a:lnTo>
                  <a:pt x="4352" y="146"/>
                </a:lnTo>
                <a:lnTo>
                  <a:pt x="4346" y="150"/>
                </a:lnTo>
                <a:lnTo>
                  <a:pt x="4346" y="150"/>
                </a:lnTo>
                <a:lnTo>
                  <a:pt x="4350" y="154"/>
                </a:lnTo>
                <a:lnTo>
                  <a:pt x="4352" y="156"/>
                </a:lnTo>
                <a:lnTo>
                  <a:pt x="4350" y="158"/>
                </a:lnTo>
                <a:lnTo>
                  <a:pt x="4350" y="158"/>
                </a:lnTo>
                <a:lnTo>
                  <a:pt x="4340" y="160"/>
                </a:lnTo>
                <a:lnTo>
                  <a:pt x="4332" y="158"/>
                </a:lnTo>
                <a:lnTo>
                  <a:pt x="4320" y="152"/>
                </a:lnTo>
                <a:lnTo>
                  <a:pt x="4320" y="152"/>
                </a:lnTo>
                <a:lnTo>
                  <a:pt x="4328" y="150"/>
                </a:lnTo>
                <a:lnTo>
                  <a:pt x="4332" y="146"/>
                </a:lnTo>
                <a:lnTo>
                  <a:pt x="4334" y="140"/>
                </a:lnTo>
                <a:lnTo>
                  <a:pt x="4338" y="136"/>
                </a:lnTo>
                <a:lnTo>
                  <a:pt x="4338" y="136"/>
                </a:lnTo>
                <a:lnTo>
                  <a:pt x="4322" y="124"/>
                </a:lnTo>
                <a:lnTo>
                  <a:pt x="4322" y="124"/>
                </a:lnTo>
                <a:lnTo>
                  <a:pt x="4302" y="116"/>
                </a:lnTo>
                <a:lnTo>
                  <a:pt x="4302" y="116"/>
                </a:lnTo>
                <a:lnTo>
                  <a:pt x="4298" y="122"/>
                </a:lnTo>
                <a:lnTo>
                  <a:pt x="4294" y="124"/>
                </a:lnTo>
                <a:lnTo>
                  <a:pt x="4290" y="124"/>
                </a:lnTo>
                <a:lnTo>
                  <a:pt x="4284" y="120"/>
                </a:lnTo>
                <a:lnTo>
                  <a:pt x="4284" y="120"/>
                </a:lnTo>
                <a:lnTo>
                  <a:pt x="4292" y="116"/>
                </a:lnTo>
                <a:lnTo>
                  <a:pt x="4292" y="116"/>
                </a:lnTo>
                <a:lnTo>
                  <a:pt x="4284" y="112"/>
                </a:lnTo>
                <a:lnTo>
                  <a:pt x="4282" y="110"/>
                </a:lnTo>
                <a:lnTo>
                  <a:pt x="4278" y="110"/>
                </a:lnTo>
                <a:lnTo>
                  <a:pt x="4278" y="110"/>
                </a:lnTo>
                <a:lnTo>
                  <a:pt x="4274" y="110"/>
                </a:lnTo>
                <a:lnTo>
                  <a:pt x="4272" y="108"/>
                </a:lnTo>
                <a:lnTo>
                  <a:pt x="4272" y="108"/>
                </a:lnTo>
                <a:lnTo>
                  <a:pt x="4266" y="100"/>
                </a:lnTo>
                <a:lnTo>
                  <a:pt x="4266" y="100"/>
                </a:lnTo>
                <a:lnTo>
                  <a:pt x="4282" y="98"/>
                </a:lnTo>
                <a:lnTo>
                  <a:pt x="4282" y="98"/>
                </a:lnTo>
                <a:lnTo>
                  <a:pt x="4288" y="100"/>
                </a:lnTo>
                <a:lnTo>
                  <a:pt x="4288" y="100"/>
                </a:lnTo>
                <a:lnTo>
                  <a:pt x="4308" y="110"/>
                </a:lnTo>
                <a:lnTo>
                  <a:pt x="4330" y="118"/>
                </a:lnTo>
                <a:lnTo>
                  <a:pt x="4330" y="118"/>
                </a:lnTo>
                <a:lnTo>
                  <a:pt x="4336" y="120"/>
                </a:lnTo>
                <a:lnTo>
                  <a:pt x="4340" y="120"/>
                </a:lnTo>
                <a:lnTo>
                  <a:pt x="4340" y="120"/>
                </a:lnTo>
                <a:lnTo>
                  <a:pt x="4328" y="110"/>
                </a:lnTo>
                <a:lnTo>
                  <a:pt x="4328" y="110"/>
                </a:lnTo>
                <a:lnTo>
                  <a:pt x="4334" y="106"/>
                </a:lnTo>
                <a:lnTo>
                  <a:pt x="4336" y="106"/>
                </a:lnTo>
                <a:lnTo>
                  <a:pt x="4338" y="108"/>
                </a:lnTo>
                <a:lnTo>
                  <a:pt x="4338" y="108"/>
                </a:lnTo>
                <a:lnTo>
                  <a:pt x="4342" y="110"/>
                </a:lnTo>
                <a:lnTo>
                  <a:pt x="4348" y="112"/>
                </a:lnTo>
                <a:lnTo>
                  <a:pt x="4354" y="112"/>
                </a:lnTo>
                <a:lnTo>
                  <a:pt x="4358" y="114"/>
                </a:lnTo>
                <a:lnTo>
                  <a:pt x="4358" y="114"/>
                </a:lnTo>
                <a:lnTo>
                  <a:pt x="4362" y="116"/>
                </a:lnTo>
                <a:lnTo>
                  <a:pt x="4366" y="114"/>
                </a:lnTo>
                <a:lnTo>
                  <a:pt x="4366" y="114"/>
                </a:lnTo>
                <a:lnTo>
                  <a:pt x="4366" y="112"/>
                </a:lnTo>
                <a:lnTo>
                  <a:pt x="4366" y="110"/>
                </a:lnTo>
                <a:lnTo>
                  <a:pt x="4366" y="110"/>
                </a:lnTo>
                <a:lnTo>
                  <a:pt x="4352" y="108"/>
                </a:lnTo>
                <a:lnTo>
                  <a:pt x="4352" y="108"/>
                </a:lnTo>
                <a:lnTo>
                  <a:pt x="4340" y="104"/>
                </a:lnTo>
                <a:lnTo>
                  <a:pt x="4334" y="102"/>
                </a:lnTo>
                <a:lnTo>
                  <a:pt x="4328" y="102"/>
                </a:lnTo>
                <a:lnTo>
                  <a:pt x="4328" y="102"/>
                </a:lnTo>
                <a:lnTo>
                  <a:pt x="4326" y="104"/>
                </a:lnTo>
                <a:lnTo>
                  <a:pt x="4326" y="104"/>
                </a:lnTo>
                <a:lnTo>
                  <a:pt x="4320" y="102"/>
                </a:lnTo>
                <a:lnTo>
                  <a:pt x="4314" y="102"/>
                </a:lnTo>
                <a:lnTo>
                  <a:pt x="4302" y="100"/>
                </a:lnTo>
                <a:lnTo>
                  <a:pt x="4302" y="98"/>
                </a:lnTo>
                <a:lnTo>
                  <a:pt x="4302" y="98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294" y="96"/>
                </a:lnTo>
                <a:lnTo>
                  <a:pt x="4314" y="94"/>
                </a:lnTo>
                <a:lnTo>
                  <a:pt x="4314" y="94"/>
                </a:lnTo>
                <a:lnTo>
                  <a:pt x="4306" y="90"/>
                </a:lnTo>
                <a:lnTo>
                  <a:pt x="4306" y="90"/>
                </a:lnTo>
                <a:lnTo>
                  <a:pt x="4282" y="82"/>
                </a:lnTo>
                <a:lnTo>
                  <a:pt x="4282" y="82"/>
                </a:lnTo>
                <a:lnTo>
                  <a:pt x="4258" y="76"/>
                </a:lnTo>
                <a:lnTo>
                  <a:pt x="4234" y="72"/>
                </a:lnTo>
                <a:lnTo>
                  <a:pt x="4234" y="72"/>
                </a:lnTo>
                <a:lnTo>
                  <a:pt x="4222" y="72"/>
                </a:lnTo>
                <a:lnTo>
                  <a:pt x="4216" y="70"/>
                </a:lnTo>
                <a:lnTo>
                  <a:pt x="4212" y="66"/>
                </a:lnTo>
                <a:lnTo>
                  <a:pt x="4212" y="66"/>
                </a:lnTo>
                <a:lnTo>
                  <a:pt x="4210" y="66"/>
                </a:lnTo>
                <a:lnTo>
                  <a:pt x="4210" y="66"/>
                </a:lnTo>
                <a:lnTo>
                  <a:pt x="4174" y="62"/>
                </a:lnTo>
                <a:lnTo>
                  <a:pt x="4174" y="62"/>
                </a:lnTo>
                <a:lnTo>
                  <a:pt x="4162" y="62"/>
                </a:lnTo>
                <a:lnTo>
                  <a:pt x="4156" y="62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50" y="58"/>
                </a:lnTo>
                <a:lnTo>
                  <a:pt x="4128" y="56"/>
                </a:lnTo>
                <a:lnTo>
                  <a:pt x="4104" y="56"/>
                </a:lnTo>
                <a:lnTo>
                  <a:pt x="4104" y="56"/>
                </a:lnTo>
                <a:lnTo>
                  <a:pt x="4100" y="56"/>
                </a:lnTo>
                <a:lnTo>
                  <a:pt x="4096" y="54"/>
                </a:lnTo>
                <a:lnTo>
                  <a:pt x="4094" y="52"/>
                </a:lnTo>
                <a:lnTo>
                  <a:pt x="4092" y="48"/>
                </a:lnTo>
                <a:lnTo>
                  <a:pt x="4092" y="48"/>
                </a:lnTo>
                <a:lnTo>
                  <a:pt x="4086" y="52"/>
                </a:lnTo>
                <a:lnTo>
                  <a:pt x="4078" y="52"/>
                </a:lnTo>
                <a:lnTo>
                  <a:pt x="4072" y="52"/>
                </a:lnTo>
                <a:lnTo>
                  <a:pt x="4066" y="48"/>
                </a:lnTo>
                <a:lnTo>
                  <a:pt x="4066" y="48"/>
                </a:lnTo>
                <a:lnTo>
                  <a:pt x="4060" y="42"/>
                </a:lnTo>
                <a:lnTo>
                  <a:pt x="4054" y="40"/>
                </a:lnTo>
                <a:lnTo>
                  <a:pt x="4048" y="42"/>
                </a:lnTo>
                <a:lnTo>
                  <a:pt x="4038" y="44"/>
                </a:lnTo>
                <a:lnTo>
                  <a:pt x="4038" y="44"/>
                </a:lnTo>
                <a:lnTo>
                  <a:pt x="4020" y="40"/>
                </a:lnTo>
                <a:lnTo>
                  <a:pt x="4020" y="40"/>
                </a:lnTo>
                <a:lnTo>
                  <a:pt x="4014" y="40"/>
                </a:lnTo>
                <a:lnTo>
                  <a:pt x="4014" y="40"/>
                </a:lnTo>
                <a:lnTo>
                  <a:pt x="3998" y="48"/>
                </a:lnTo>
                <a:lnTo>
                  <a:pt x="3998" y="48"/>
                </a:lnTo>
                <a:lnTo>
                  <a:pt x="4000" y="54"/>
                </a:lnTo>
                <a:lnTo>
                  <a:pt x="4000" y="56"/>
                </a:lnTo>
                <a:lnTo>
                  <a:pt x="3996" y="60"/>
                </a:lnTo>
                <a:lnTo>
                  <a:pt x="3990" y="60"/>
                </a:lnTo>
                <a:lnTo>
                  <a:pt x="3990" y="60"/>
                </a:lnTo>
                <a:lnTo>
                  <a:pt x="3986" y="56"/>
                </a:lnTo>
                <a:lnTo>
                  <a:pt x="3982" y="54"/>
                </a:lnTo>
                <a:lnTo>
                  <a:pt x="3978" y="54"/>
                </a:lnTo>
                <a:lnTo>
                  <a:pt x="3978" y="54"/>
                </a:lnTo>
                <a:lnTo>
                  <a:pt x="3956" y="56"/>
                </a:lnTo>
                <a:lnTo>
                  <a:pt x="3946" y="58"/>
                </a:lnTo>
                <a:lnTo>
                  <a:pt x="3938" y="62"/>
                </a:lnTo>
                <a:lnTo>
                  <a:pt x="3938" y="62"/>
                </a:lnTo>
                <a:lnTo>
                  <a:pt x="3932" y="66"/>
                </a:lnTo>
                <a:lnTo>
                  <a:pt x="3932" y="68"/>
                </a:lnTo>
                <a:lnTo>
                  <a:pt x="3932" y="70"/>
                </a:lnTo>
                <a:lnTo>
                  <a:pt x="3932" y="70"/>
                </a:lnTo>
                <a:lnTo>
                  <a:pt x="3940" y="84"/>
                </a:lnTo>
                <a:lnTo>
                  <a:pt x="3940" y="84"/>
                </a:lnTo>
                <a:lnTo>
                  <a:pt x="3934" y="88"/>
                </a:lnTo>
                <a:lnTo>
                  <a:pt x="3928" y="94"/>
                </a:lnTo>
                <a:lnTo>
                  <a:pt x="3928" y="94"/>
                </a:lnTo>
                <a:lnTo>
                  <a:pt x="3926" y="98"/>
                </a:lnTo>
                <a:lnTo>
                  <a:pt x="3926" y="106"/>
                </a:lnTo>
                <a:lnTo>
                  <a:pt x="3926" y="106"/>
                </a:lnTo>
                <a:lnTo>
                  <a:pt x="3934" y="106"/>
                </a:lnTo>
                <a:lnTo>
                  <a:pt x="3934" y="106"/>
                </a:lnTo>
                <a:lnTo>
                  <a:pt x="3936" y="102"/>
                </a:lnTo>
                <a:lnTo>
                  <a:pt x="3936" y="102"/>
                </a:lnTo>
                <a:lnTo>
                  <a:pt x="3946" y="102"/>
                </a:lnTo>
                <a:lnTo>
                  <a:pt x="3950" y="102"/>
                </a:lnTo>
                <a:lnTo>
                  <a:pt x="3954" y="106"/>
                </a:lnTo>
                <a:lnTo>
                  <a:pt x="3954" y="106"/>
                </a:lnTo>
                <a:lnTo>
                  <a:pt x="3962" y="110"/>
                </a:lnTo>
                <a:lnTo>
                  <a:pt x="3970" y="114"/>
                </a:lnTo>
                <a:lnTo>
                  <a:pt x="3970" y="114"/>
                </a:lnTo>
                <a:lnTo>
                  <a:pt x="3966" y="118"/>
                </a:lnTo>
                <a:lnTo>
                  <a:pt x="3960" y="122"/>
                </a:lnTo>
                <a:lnTo>
                  <a:pt x="3954" y="124"/>
                </a:lnTo>
                <a:lnTo>
                  <a:pt x="3946" y="124"/>
                </a:lnTo>
                <a:lnTo>
                  <a:pt x="3946" y="124"/>
                </a:lnTo>
                <a:lnTo>
                  <a:pt x="3938" y="122"/>
                </a:lnTo>
                <a:lnTo>
                  <a:pt x="3930" y="122"/>
                </a:lnTo>
                <a:lnTo>
                  <a:pt x="3930" y="122"/>
                </a:lnTo>
                <a:lnTo>
                  <a:pt x="3922" y="124"/>
                </a:lnTo>
                <a:lnTo>
                  <a:pt x="3916" y="128"/>
                </a:lnTo>
                <a:lnTo>
                  <a:pt x="3916" y="128"/>
                </a:lnTo>
                <a:lnTo>
                  <a:pt x="3914" y="130"/>
                </a:lnTo>
                <a:lnTo>
                  <a:pt x="3914" y="132"/>
                </a:lnTo>
                <a:lnTo>
                  <a:pt x="3914" y="132"/>
                </a:lnTo>
                <a:lnTo>
                  <a:pt x="3906" y="132"/>
                </a:lnTo>
                <a:lnTo>
                  <a:pt x="3902" y="132"/>
                </a:lnTo>
                <a:lnTo>
                  <a:pt x="3898" y="134"/>
                </a:lnTo>
                <a:lnTo>
                  <a:pt x="3898" y="134"/>
                </a:lnTo>
                <a:lnTo>
                  <a:pt x="3904" y="136"/>
                </a:lnTo>
                <a:lnTo>
                  <a:pt x="3908" y="138"/>
                </a:lnTo>
                <a:lnTo>
                  <a:pt x="3916" y="144"/>
                </a:lnTo>
                <a:lnTo>
                  <a:pt x="3916" y="144"/>
                </a:lnTo>
                <a:lnTo>
                  <a:pt x="3904" y="150"/>
                </a:lnTo>
                <a:lnTo>
                  <a:pt x="3904" y="150"/>
                </a:lnTo>
                <a:lnTo>
                  <a:pt x="3898" y="148"/>
                </a:lnTo>
                <a:lnTo>
                  <a:pt x="3896" y="144"/>
                </a:lnTo>
                <a:lnTo>
                  <a:pt x="3894" y="140"/>
                </a:lnTo>
                <a:lnTo>
                  <a:pt x="3896" y="136"/>
                </a:lnTo>
                <a:lnTo>
                  <a:pt x="3896" y="136"/>
                </a:lnTo>
                <a:lnTo>
                  <a:pt x="3878" y="136"/>
                </a:lnTo>
                <a:lnTo>
                  <a:pt x="3878" y="136"/>
                </a:lnTo>
                <a:lnTo>
                  <a:pt x="3868" y="136"/>
                </a:lnTo>
                <a:lnTo>
                  <a:pt x="3862" y="136"/>
                </a:lnTo>
                <a:lnTo>
                  <a:pt x="3858" y="134"/>
                </a:lnTo>
                <a:lnTo>
                  <a:pt x="3858" y="134"/>
                </a:lnTo>
                <a:lnTo>
                  <a:pt x="3848" y="130"/>
                </a:lnTo>
                <a:lnTo>
                  <a:pt x="3838" y="128"/>
                </a:lnTo>
                <a:lnTo>
                  <a:pt x="3838" y="128"/>
                </a:lnTo>
                <a:lnTo>
                  <a:pt x="3834" y="134"/>
                </a:lnTo>
                <a:lnTo>
                  <a:pt x="3828" y="136"/>
                </a:lnTo>
                <a:lnTo>
                  <a:pt x="3822" y="138"/>
                </a:lnTo>
                <a:lnTo>
                  <a:pt x="3812" y="140"/>
                </a:lnTo>
                <a:lnTo>
                  <a:pt x="3812" y="140"/>
                </a:lnTo>
                <a:lnTo>
                  <a:pt x="3802" y="138"/>
                </a:lnTo>
                <a:lnTo>
                  <a:pt x="3794" y="136"/>
                </a:lnTo>
                <a:lnTo>
                  <a:pt x="3776" y="130"/>
                </a:lnTo>
                <a:lnTo>
                  <a:pt x="3776" y="130"/>
                </a:lnTo>
                <a:lnTo>
                  <a:pt x="3770" y="128"/>
                </a:lnTo>
                <a:lnTo>
                  <a:pt x="3770" y="128"/>
                </a:lnTo>
                <a:lnTo>
                  <a:pt x="3762" y="126"/>
                </a:lnTo>
                <a:lnTo>
                  <a:pt x="3756" y="124"/>
                </a:lnTo>
                <a:lnTo>
                  <a:pt x="3746" y="114"/>
                </a:lnTo>
                <a:lnTo>
                  <a:pt x="3746" y="114"/>
                </a:lnTo>
                <a:lnTo>
                  <a:pt x="3758" y="112"/>
                </a:lnTo>
                <a:lnTo>
                  <a:pt x="3762" y="110"/>
                </a:lnTo>
                <a:lnTo>
                  <a:pt x="3766" y="106"/>
                </a:lnTo>
                <a:lnTo>
                  <a:pt x="3766" y="106"/>
                </a:lnTo>
                <a:lnTo>
                  <a:pt x="3770" y="100"/>
                </a:lnTo>
                <a:lnTo>
                  <a:pt x="3772" y="96"/>
                </a:lnTo>
                <a:lnTo>
                  <a:pt x="3772" y="92"/>
                </a:lnTo>
                <a:lnTo>
                  <a:pt x="3772" y="92"/>
                </a:lnTo>
                <a:lnTo>
                  <a:pt x="3760" y="90"/>
                </a:lnTo>
                <a:lnTo>
                  <a:pt x="3746" y="88"/>
                </a:lnTo>
                <a:lnTo>
                  <a:pt x="3732" y="88"/>
                </a:lnTo>
                <a:lnTo>
                  <a:pt x="3720" y="88"/>
                </a:lnTo>
                <a:lnTo>
                  <a:pt x="3720" y="88"/>
                </a:lnTo>
                <a:lnTo>
                  <a:pt x="3728" y="86"/>
                </a:lnTo>
                <a:lnTo>
                  <a:pt x="3736" y="84"/>
                </a:lnTo>
                <a:lnTo>
                  <a:pt x="3744" y="82"/>
                </a:lnTo>
                <a:lnTo>
                  <a:pt x="3746" y="80"/>
                </a:lnTo>
                <a:lnTo>
                  <a:pt x="3748" y="76"/>
                </a:lnTo>
                <a:lnTo>
                  <a:pt x="3748" y="76"/>
                </a:lnTo>
                <a:lnTo>
                  <a:pt x="3748" y="72"/>
                </a:lnTo>
                <a:lnTo>
                  <a:pt x="3748" y="68"/>
                </a:lnTo>
                <a:lnTo>
                  <a:pt x="3748" y="68"/>
                </a:lnTo>
                <a:lnTo>
                  <a:pt x="3756" y="60"/>
                </a:lnTo>
                <a:lnTo>
                  <a:pt x="3758" y="56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4" y="52"/>
                </a:lnTo>
                <a:lnTo>
                  <a:pt x="3760" y="50"/>
                </a:lnTo>
                <a:lnTo>
                  <a:pt x="3758" y="48"/>
                </a:lnTo>
                <a:lnTo>
                  <a:pt x="3758" y="48"/>
                </a:lnTo>
                <a:lnTo>
                  <a:pt x="3758" y="44"/>
                </a:lnTo>
                <a:lnTo>
                  <a:pt x="3754" y="40"/>
                </a:lnTo>
                <a:lnTo>
                  <a:pt x="3748" y="34"/>
                </a:lnTo>
                <a:lnTo>
                  <a:pt x="3748" y="34"/>
                </a:lnTo>
                <a:lnTo>
                  <a:pt x="3744" y="30"/>
                </a:lnTo>
                <a:lnTo>
                  <a:pt x="3738" y="28"/>
                </a:lnTo>
                <a:lnTo>
                  <a:pt x="3738" y="28"/>
                </a:lnTo>
                <a:lnTo>
                  <a:pt x="3730" y="26"/>
                </a:lnTo>
                <a:lnTo>
                  <a:pt x="3724" y="28"/>
                </a:lnTo>
                <a:lnTo>
                  <a:pt x="3716" y="30"/>
                </a:lnTo>
                <a:lnTo>
                  <a:pt x="3708" y="32"/>
                </a:lnTo>
                <a:lnTo>
                  <a:pt x="3708" y="32"/>
                </a:lnTo>
                <a:lnTo>
                  <a:pt x="3704" y="36"/>
                </a:lnTo>
                <a:lnTo>
                  <a:pt x="3700" y="38"/>
                </a:lnTo>
                <a:lnTo>
                  <a:pt x="3686" y="44"/>
                </a:lnTo>
                <a:lnTo>
                  <a:pt x="3686" y="44"/>
                </a:lnTo>
                <a:lnTo>
                  <a:pt x="3692" y="60"/>
                </a:lnTo>
                <a:lnTo>
                  <a:pt x="3692" y="60"/>
                </a:lnTo>
                <a:lnTo>
                  <a:pt x="3688" y="66"/>
                </a:lnTo>
                <a:lnTo>
                  <a:pt x="3688" y="66"/>
                </a:lnTo>
                <a:lnTo>
                  <a:pt x="3676" y="66"/>
                </a:lnTo>
                <a:lnTo>
                  <a:pt x="3668" y="66"/>
                </a:lnTo>
                <a:lnTo>
                  <a:pt x="3668" y="66"/>
                </a:lnTo>
                <a:lnTo>
                  <a:pt x="3660" y="62"/>
                </a:lnTo>
                <a:lnTo>
                  <a:pt x="3654" y="62"/>
                </a:lnTo>
                <a:lnTo>
                  <a:pt x="3646" y="64"/>
                </a:lnTo>
                <a:lnTo>
                  <a:pt x="3638" y="66"/>
                </a:lnTo>
                <a:lnTo>
                  <a:pt x="3638" y="66"/>
                </a:lnTo>
                <a:lnTo>
                  <a:pt x="3632" y="68"/>
                </a:lnTo>
                <a:lnTo>
                  <a:pt x="3632" y="68"/>
                </a:lnTo>
                <a:lnTo>
                  <a:pt x="3622" y="72"/>
                </a:lnTo>
                <a:lnTo>
                  <a:pt x="3620" y="74"/>
                </a:lnTo>
                <a:lnTo>
                  <a:pt x="3618" y="78"/>
                </a:lnTo>
                <a:lnTo>
                  <a:pt x="3618" y="78"/>
                </a:lnTo>
                <a:lnTo>
                  <a:pt x="3616" y="84"/>
                </a:lnTo>
                <a:lnTo>
                  <a:pt x="3618" y="88"/>
                </a:lnTo>
                <a:lnTo>
                  <a:pt x="3622" y="90"/>
                </a:lnTo>
                <a:lnTo>
                  <a:pt x="3622" y="90"/>
                </a:lnTo>
                <a:lnTo>
                  <a:pt x="3624" y="94"/>
                </a:lnTo>
                <a:lnTo>
                  <a:pt x="3624" y="96"/>
                </a:lnTo>
                <a:lnTo>
                  <a:pt x="3624" y="96"/>
                </a:lnTo>
                <a:lnTo>
                  <a:pt x="3620" y="100"/>
                </a:lnTo>
                <a:lnTo>
                  <a:pt x="3618" y="104"/>
                </a:lnTo>
                <a:lnTo>
                  <a:pt x="3618" y="104"/>
                </a:lnTo>
                <a:lnTo>
                  <a:pt x="3618" y="110"/>
                </a:lnTo>
                <a:lnTo>
                  <a:pt x="3618" y="118"/>
                </a:lnTo>
                <a:lnTo>
                  <a:pt x="3618" y="118"/>
                </a:lnTo>
                <a:lnTo>
                  <a:pt x="3612" y="118"/>
                </a:lnTo>
                <a:lnTo>
                  <a:pt x="3606" y="116"/>
                </a:lnTo>
                <a:lnTo>
                  <a:pt x="3606" y="116"/>
                </a:lnTo>
                <a:lnTo>
                  <a:pt x="3598" y="114"/>
                </a:lnTo>
                <a:lnTo>
                  <a:pt x="3590" y="116"/>
                </a:lnTo>
                <a:lnTo>
                  <a:pt x="3590" y="116"/>
                </a:lnTo>
                <a:lnTo>
                  <a:pt x="3578" y="114"/>
                </a:lnTo>
                <a:lnTo>
                  <a:pt x="3578" y="114"/>
                </a:lnTo>
                <a:lnTo>
                  <a:pt x="3552" y="106"/>
                </a:lnTo>
                <a:lnTo>
                  <a:pt x="3552" y="106"/>
                </a:lnTo>
                <a:lnTo>
                  <a:pt x="3546" y="106"/>
                </a:lnTo>
                <a:lnTo>
                  <a:pt x="3546" y="106"/>
                </a:lnTo>
                <a:lnTo>
                  <a:pt x="3522" y="108"/>
                </a:lnTo>
                <a:lnTo>
                  <a:pt x="3522" y="108"/>
                </a:lnTo>
                <a:lnTo>
                  <a:pt x="3516" y="108"/>
                </a:lnTo>
                <a:lnTo>
                  <a:pt x="3516" y="108"/>
                </a:lnTo>
                <a:lnTo>
                  <a:pt x="3510" y="112"/>
                </a:lnTo>
                <a:lnTo>
                  <a:pt x="3504" y="112"/>
                </a:lnTo>
                <a:lnTo>
                  <a:pt x="3490" y="112"/>
                </a:lnTo>
                <a:lnTo>
                  <a:pt x="3490" y="112"/>
                </a:lnTo>
                <a:lnTo>
                  <a:pt x="3484" y="112"/>
                </a:lnTo>
                <a:lnTo>
                  <a:pt x="3480" y="112"/>
                </a:lnTo>
                <a:lnTo>
                  <a:pt x="3476" y="114"/>
                </a:lnTo>
                <a:lnTo>
                  <a:pt x="3476" y="114"/>
                </a:lnTo>
                <a:lnTo>
                  <a:pt x="3482" y="114"/>
                </a:lnTo>
                <a:lnTo>
                  <a:pt x="3486" y="116"/>
                </a:lnTo>
                <a:lnTo>
                  <a:pt x="3492" y="116"/>
                </a:lnTo>
                <a:lnTo>
                  <a:pt x="3496" y="118"/>
                </a:lnTo>
                <a:lnTo>
                  <a:pt x="3496" y="118"/>
                </a:lnTo>
                <a:lnTo>
                  <a:pt x="3500" y="122"/>
                </a:lnTo>
                <a:lnTo>
                  <a:pt x="3500" y="124"/>
                </a:lnTo>
                <a:lnTo>
                  <a:pt x="3500" y="132"/>
                </a:lnTo>
                <a:lnTo>
                  <a:pt x="3500" y="132"/>
                </a:lnTo>
                <a:lnTo>
                  <a:pt x="3510" y="136"/>
                </a:lnTo>
                <a:lnTo>
                  <a:pt x="3520" y="138"/>
                </a:lnTo>
                <a:lnTo>
                  <a:pt x="3520" y="138"/>
                </a:lnTo>
                <a:lnTo>
                  <a:pt x="3530" y="136"/>
                </a:lnTo>
                <a:lnTo>
                  <a:pt x="3538" y="134"/>
                </a:lnTo>
                <a:lnTo>
                  <a:pt x="3538" y="134"/>
                </a:lnTo>
                <a:lnTo>
                  <a:pt x="3550" y="130"/>
                </a:lnTo>
                <a:lnTo>
                  <a:pt x="3550" y="130"/>
                </a:lnTo>
                <a:lnTo>
                  <a:pt x="3558" y="128"/>
                </a:lnTo>
                <a:lnTo>
                  <a:pt x="3564" y="130"/>
                </a:lnTo>
                <a:lnTo>
                  <a:pt x="3568" y="134"/>
                </a:lnTo>
                <a:lnTo>
                  <a:pt x="3568" y="138"/>
                </a:lnTo>
                <a:lnTo>
                  <a:pt x="3568" y="138"/>
                </a:lnTo>
                <a:lnTo>
                  <a:pt x="3570" y="142"/>
                </a:lnTo>
                <a:lnTo>
                  <a:pt x="3570" y="142"/>
                </a:lnTo>
                <a:lnTo>
                  <a:pt x="3582" y="146"/>
                </a:lnTo>
                <a:lnTo>
                  <a:pt x="3596" y="148"/>
                </a:lnTo>
                <a:lnTo>
                  <a:pt x="3624" y="154"/>
                </a:lnTo>
                <a:lnTo>
                  <a:pt x="3624" y="154"/>
                </a:lnTo>
                <a:lnTo>
                  <a:pt x="3618" y="154"/>
                </a:lnTo>
                <a:lnTo>
                  <a:pt x="3618" y="158"/>
                </a:lnTo>
                <a:lnTo>
                  <a:pt x="3618" y="162"/>
                </a:lnTo>
                <a:lnTo>
                  <a:pt x="3618" y="162"/>
                </a:lnTo>
                <a:lnTo>
                  <a:pt x="3618" y="166"/>
                </a:lnTo>
                <a:lnTo>
                  <a:pt x="3618" y="166"/>
                </a:lnTo>
                <a:lnTo>
                  <a:pt x="3612" y="168"/>
                </a:lnTo>
                <a:lnTo>
                  <a:pt x="3612" y="168"/>
                </a:lnTo>
                <a:lnTo>
                  <a:pt x="3598" y="168"/>
                </a:lnTo>
                <a:lnTo>
                  <a:pt x="3598" y="168"/>
                </a:lnTo>
                <a:lnTo>
                  <a:pt x="3596" y="172"/>
                </a:lnTo>
                <a:lnTo>
                  <a:pt x="3592" y="174"/>
                </a:lnTo>
                <a:lnTo>
                  <a:pt x="3592" y="174"/>
                </a:lnTo>
                <a:lnTo>
                  <a:pt x="3576" y="178"/>
                </a:lnTo>
                <a:lnTo>
                  <a:pt x="3558" y="178"/>
                </a:lnTo>
                <a:lnTo>
                  <a:pt x="3558" y="178"/>
                </a:lnTo>
                <a:lnTo>
                  <a:pt x="3550" y="164"/>
                </a:lnTo>
                <a:lnTo>
                  <a:pt x="3550" y="164"/>
                </a:lnTo>
                <a:lnTo>
                  <a:pt x="3546" y="162"/>
                </a:lnTo>
                <a:lnTo>
                  <a:pt x="3546" y="162"/>
                </a:lnTo>
                <a:lnTo>
                  <a:pt x="3534" y="162"/>
                </a:lnTo>
                <a:lnTo>
                  <a:pt x="3522" y="158"/>
                </a:lnTo>
                <a:lnTo>
                  <a:pt x="3522" y="158"/>
                </a:lnTo>
                <a:lnTo>
                  <a:pt x="3518" y="158"/>
                </a:lnTo>
                <a:lnTo>
                  <a:pt x="3512" y="158"/>
                </a:lnTo>
                <a:lnTo>
                  <a:pt x="3512" y="158"/>
                </a:lnTo>
                <a:lnTo>
                  <a:pt x="3504" y="160"/>
                </a:lnTo>
                <a:lnTo>
                  <a:pt x="3498" y="160"/>
                </a:lnTo>
                <a:lnTo>
                  <a:pt x="3492" y="160"/>
                </a:lnTo>
                <a:lnTo>
                  <a:pt x="3492" y="160"/>
                </a:lnTo>
                <a:lnTo>
                  <a:pt x="3488" y="160"/>
                </a:lnTo>
                <a:lnTo>
                  <a:pt x="3482" y="162"/>
                </a:lnTo>
                <a:lnTo>
                  <a:pt x="3482" y="162"/>
                </a:lnTo>
                <a:lnTo>
                  <a:pt x="3470" y="164"/>
                </a:lnTo>
                <a:lnTo>
                  <a:pt x="3470" y="164"/>
                </a:lnTo>
                <a:lnTo>
                  <a:pt x="3462" y="166"/>
                </a:lnTo>
                <a:lnTo>
                  <a:pt x="3458" y="168"/>
                </a:lnTo>
                <a:lnTo>
                  <a:pt x="3456" y="170"/>
                </a:lnTo>
                <a:lnTo>
                  <a:pt x="3456" y="170"/>
                </a:lnTo>
                <a:lnTo>
                  <a:pt x="3452" y="172"/>
                </a:lnTo>
                <a:lnTo>
                  <a:pt x="3446" y="174"/>
                </a:lnTo>
                <a:lnTo>
                  <a:pt x="3446" y="174"/>
                </a:lnTo>
                <a:lnTo>
                  <a:pt x="3440" y="176"/>
                </a:lnTo>
                <a:lnTo>
                  <a:pt x="3436" y="172"/>
                </a:lnTo>
                <a:lnTo>
                  <a:pt x="3436" y="172"/>
                </a:lnTo>
                <a:lnTo>
                  <a:pt x="3430" y="170"/>
                </a:lnTo>
                <a:lnTo>
                  <a:pt x="3426" y="168"/>
                </a:lnTo>
                <a:lnTo>
                  <a:pt x="3420" y="168"/>
                </a:lnTo>
                <a:lnTo>
                  <a:pt x="3414" y="172"/>
                </a:lnTo>
                <a:lnTo>
                  <a:pt x="3414" y="172"/>
                </a:lnTo>
                <a:lnTo>
                  <a:pt x="3420" y="176"/>
                </a:lnTo>
                <a:lnTo>
                  <a:pt x="3424" y="178"/>
                </a:lnTo>
                <a:lnTo>
                  <a:pt x="3428" y="180"/>
                </a:lnTo>
                <a:lnTo>
                  <a:pt x="3428" y="180"/>
                </a:lnTo>
                <a:lnTo>
                  <a:pt x="3450" y="180"/>
                </a:lnTo>
                <a:lnTo>
                  <a:pt x="3450" y="180"/>
                </a:lnTo>
                <a:lnTo>
                  <a:pt x="3456" y="182"/>
                </a:lnTo>
                <a:lnTo>
                  <a:pt x="3464" y="186"/>
                </a:lnTo>
                <a:lnTo>
                  <a:pt x="3468" y="190"/>
                </a:lnTo>
                <a:lnTo>
                  <a:pt x="3470" y="194"/>
                </a:lnTo>
                <a:lnTo>
                  <a:pt x="3470" y="194"/>
                </a:lnTo>
                <a:lnTo>
                  <a:pt x="3470" y="200"/>
                </a:lnTo>
                <a:lnTo>
                  <a:pt x="3472" y="202"/>
                </a:lnTo>
                <a:lnTo>
                  <a:pt x="3476" y="204"/>
                </a:lnTo>
                <a:lnTo>
                  <a:pt x="3476" y="204"/>
                </a:lnTo>
                <a:lnTo>
                  <a:pt x="3478" y="206"/>
                </a:lnTo>
                <a:lnTo>
                  <a:pt x="3478" y="206"/>
                </a:lnTo>
                <a:lnTo>
                  <a:pt x="3476" y="210"/>
                </a:lnTo>
                <a:lnTo>
                  <a:pt x="3478" y="212"/>
                </a:lnTo>
                <a:lnTo>
                  <a:pt x="3480" y="216"/>
                </a:lnTo>
                <a:lnTo>
                  <a:pt x="3480" y="218"/>
                </a:lnTo>
                <a:lnTo>
                  <a:pt x="3480" y="218"/>
                </a:lnTo>
                <a:lnTo>
                  <a:pt x="3488" y="222"/>
                </a:lnTo>
                <a:lnTo>
                  <a:pt x="3498" y="222"/>
                </a:lnTo>
                <a:lnTo>
                  <a:pt x="3518" y="222"/>
                </a:lnTo>
                <a:lnTo>
                  <a:pt x="3518" y="222"/>
                </a:lnTo>
                <a:lnTo>
                  <a:pt x="3522" y="220"/>
                </a:lnTo>
                <a:lnTo>
                  <a:pt x="3522" y="220"/>
                </a:lnTo>
                <a:lnTo>
                  <a:pt x="3528" y="214"/>
                </a:lnTo>
                <a:lnTo>
                  <a:pt x="3528" y="212"/>
                </a:lnTo>
                <a:lnTo>
                  <a:pt x="3528" y="208"/>
                </a:lnTo>
                <a:lnTo>
                  <a:pt x="3528" y="208"/>
                </a:lnTo>
                <a:lnTo>
                  <a:pt x="3526" y="206"/>
                </a:lnTo>
                <a:lnTo>
                  <a:pt x="3528" y="204"/>
                </a:lnTo>
                <a:lnTo>
                  <a:pt x="3530" y="202"/>
                </a:lnTo>
                <a:lnTo>
                  <a:pt x="3530" y="202"/>
                </a:lnTo>
                <a:lnTo>
                  <a:pt x="3534" y="204"/>
                </a:lnTo>
                <a:lnTo>
                  <a:pt x="3538" y="206"/>
                </a:lnTo>
                <a:lnTo>
                  <a:pt x="3542" y="206"/>
                </a:lnTo>
                <a:lnTo>
                  <a:pt x="3546" y="204"/>
                </a:lnTo>
                <a:lnTo>
                  <a:pt x="3546" y="204"/>
                </a:lnTo>
                <a:lnTo>
                  <a:pt x="3538" y="198"/>
                </a:lnTo>
                <a:lnTo>
                  <a:pt x="3538" y="198"/>
                </a:lnTo>
                <a:lnTo>
                  <a:pt x="3542" y="194"/>
                </a:lnTo>
                <a:lnTo>
                  <a:pt x="3542" y="194"/>
                </a:lnTo>
                <a:lnTo>
                  <a:pt x="3548" y="192"/>
                </a:lnTo>
                <a:lnTo>
                  <a:pt x="3554" y="190"/>
                </a:lnTo>
                <a:lnTo>
                  <a:pt x="3560" y="192"/>
                </a:lnTo>
                <a:lnTo>
                  <a:pt x="3568" y="194"/>
                </a:lnTo>
                <a:lnTo>
                  <a:pt x="3568" y="194"/>
                </a:lnTo>
                <a:lnTo>
                  <a:pt x="3578" y="198"/>
                </a:lnTo>
                <a:lnTo>
                  <a:pt x="3582" y="200"/>
                </a:lnTo>
                <a:lnTo>
                  <a:pt x="3590" y="198"/>
                </a:lnTo>
                <a:lnTo>
                  <a:pt x="3590" y="198"/>
                </a:lnTo>
                <a:lnTo>
                  <a:pt x="3592" y="200"/>
                </a:lnTo>
                <a:lnTo>
                  <a:pt x="3594" y="200"/>
                </a:lnTo>
                <a:lnTo>
                  <a:pt x="3594" y="202"/>
                </a:lnTo>
                <a:lnTo>
                  <a:pt x="3594" y="206"/>
                </a:lnTo>
                <a:lnTo>
                  <a:pt x="3594" y="206"/>
                </a:lnTo>
                <a:lnTo>
                  <a:pt x="3622" y="202"/>
                </a:lnTo>
                <a:lnTo>
                  <a:pt x="3622" y="202"/>
                </a:lnTo>
                <a:lnTo>
                  <a:pt x="3618" y="208"/>
                </a:lnTo>
                <a:lnTo>
                  <a:pt x="3618" y="208"/>
                </a:lnTo>
                <a:lnTo>
                  <a:pt x="3628" y="222"/>
                </a:lnTo>
                <a:lnTo>
                  <a:pt x="3628" y="222"/>
                </a:lnTo>
                <a:lnTo>
                  <a:pt x="3618" y="224"/>
                </a:lnTo>
                <a:lnTo>
                  <a:pt x="3614" y="228"/>
                </a:lnTo>
                <a:lnTo>
                  <a:pt x="3614" y="230"/>
                </a:lnTo>
                <a:lnTo>
                  <a:pt x="3614" y="230"/>
                </a:lnTo>
                <a:lnTo>
                  <a:pt x="3632" y="234"/>
                </a:lnTo>
                <a:lnTo>
                  <a:pt x="3632" y="234"/>
                </a:lnTo>
                <a:lnTo>
                  <a:pt x="3636" y="230"/>
                </a:lnTo>
                <a:lnTo>
                  <a:pt x="3636" y="226"/>
                </a:lnTo>
                <a:lnTo>
                  <a:pt x="3636" y="226"/>
                </a:lnTo>
                <a:lnTo>
                  <a:pt x="3638" y="224"/>
                </a:lnTo>
                <a:lnTo>
                  <a:pt x="3640" y="222"/>
                </a:lnTo>
                <a:lnTo>
                  <a:pt x="3646" y="222"/>
                </a:lnTo>
                <a:lnTo>
                  <a:pt x="3646" y="222"/>
                </a:lnTo>
                <a:lnTo>
                  <a:pt x="3654" y="218"/>
                </a:lnTo>
                <a:lnTo>
                  <a:pt x="3662" y="214"/>
                </a:lnTo>
                <a:lnTo>
                  <a:pt x="3662" y="214"/>
                </a:lnTo>
                <a:lnTo>
                  <a:pt x="3672" y="208"/>
                </a:lnTo>
                <a:lnTo>
                  <a:pt x="3672" y="208"/>
                </a:lnTo>
                <a:lnTo>
                  <a:pt x="3676" y="212"/>
                </a:lnTo>
                <a:lnTo>
                  <a:pt x="3674" y="216"/>
                </a:lnTo>
                <a:lnTo>
                  <a:pt x="3666" y="218"/>
                </a:lnTo>
                <a:lnTo>
                  <a:pt x="3666" y="218"/>
                </a:lnTo>
                <a:lnTo>
                  <a:pt x="3682" y="232"/>
                </a:lnTo>
                <a:lnTo>
                  <a:pt x="3682" y="232"/>
                </a:lnTo>
                <a:lnTo>
                  <a:pt x="3670" y="234"/>
                </a:lnTo>
                <a:lnTo>
                  <a:pt x="3670" y="234"/>
                </a:lnTo>
                <a:lnTo>
                  <a:pt x="3670" y="238"/>
                </a:lnTo>
                <a:lnTo>
                  <a:pt x="3670" y="240"/>
                </a:lnTo>
                <a:lnTo>
                  <a:pt x="3670" y="240"/>
                </a:lnTo>
                <a:lnTo>
                  <a:pt x="3666" y="244"/>
                </a:lnTo>
                <a:lnTo>
                  <a:pt x="3662" y="244"/>
                </a:lnTo>
                <a:lnTo>
                  <a:pt x="3662" y="244"/>
                </a:lnTo>
                <a:lnTo>
                  <a:pt x="3662" y="248"/>
                </a:lnTo>
                <a:lnTo>
                  <a:pt x="3662" y="252"/>
                </a:lnTo>
                <a:lnTo>
                  <a:pt x="3660" y="254"/>
                </a:lnTo>
                <a:lnTo>
                  <a:pt x="3654" y="256"/>
                </a:lnTo>
                <a:lnTo>
                  <a:pt x="3654" y="256"/>
                </a:lnTo>
                <a:lnTo>
                  <a:pt x="3648" y="256"/>
                </a:lnTo>
                <a:lnTo>
                  <a:pt x="3646" y="258"/>
                </a:lnTo>
                <a:lnTo>
                  <a:pt x="3644" y="260"/>
                </a:lnTo>
                <a:lnTo>
                  <a:pt x="3644" y="260"/>
                </a:lnTo>
                <a:lnTo>
                  <a:pt x="3642" y="264"/>
                </a:lnTo>
                <a:lnTo>
                  <a:pt x="3638" y="268"/>
                </a:lnTo>
                <a:lnTo>
                  <a:pt x="3638" y="268"/>
                </a:lnTo>
                <a:lnTo>
                  <a:pt x="3630" y="266"/>
                </a:lnTo>
                <a:lnTo>
                  <a:pt x="3630" y="266"/>
                </a:lnTo>
                <a:lnTo>
                  <a:pt x="3634" y="262"/>
                </a:lnTo>
                <a:lnTo>
                  <a:pt x="3634" y="262"/>
                </a:lnTo>
                <a:lnTo>
                  <a:pt x="3622" y="252"/>
                </a:lnTo>
                <a:lnTo>
                  <a:pt x="3622" y="252"/>
                </a:lnTo>
                <a:lnTo>
                  <a:pt x="3612" y="256"/>
                </a:lnTo>
                <a:lnTo>
                  <a:pt x="3604" y="260"/>
                </a:lnTo>
                <a:lnTo>
                  <a:pt x="3604" y="260"/>
                </a:lnTo>
                <a:lnTo>
                  <a:pt x="3600" y="262"/>
                </a:lnTo>
                <a:lnTo>
                  <a:pt x="3598" y="262"/>
                </a:lnTo>
                <a:lnTo>
                  <a:pt x="3590" y="260"/>
                </a:lnTo>
                <a:lnTo>
                  <a:pt x="3590" y="260"/>
                </a:lnTo>
                <a:lnTo>
                  <a:pt x="3590" y="258"/>
                </a:lnTo>
                <a:lnTo>
                  <a:pt x="3590" y="256"/>
                </a:lnTo>
                <a:lnTo>
                  <a:pt x="3596" y="254"/>
                </a:lnTo>
                <a:lnTo>
                  <a:pt x="3600" y="252"/>
                </a:lnTo>
                <a:lnTo>
                  <a:pt x="3602" y="250"/>
                </a:lnTo>
                <a:lnTo>
                  <a:pt x="3602" y="248"/>
                </a:lnTo>
                <a:lnTo>
                  <a:pt x="3602" y="248"/>
                </a:lnTo>
                <a:lnTo>
                  <a:pt x="3592" y="248"/>
                </a:lnTo>
                <a:lnTo>
                  <a:pt x="3586" y="250"/>
                </a:lnTo>
                <a:lnTo>
                  <a:pt x="3582" y="252"/>
                </a:lnTo>
                <a:lnTo>
                  <a:pt x="3582" y="252"/>
                </a:lnTo>
                <a:lnTo>
                  <a:pt x="3576" y="256"/>
                </a:lnTo>
                <a:lnTo>
                  <a:pt x="3576" y="256"/>
                </a:lnTo>
                <a:lnTo>
                  <a:pt x="3548" y="264"/>
                </a:lnTo>
                <a:lnTo>
                  <a:pt x="3548" y="264"/>
                </a:lnTo>
                <a:lnTo>
                  <a:pt x="3540" y="266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34" y="264"/>
                </a:lnTo>
                <a:lnTo>
                  <a:pt x="3526" y="264"/>
                </a:lnTo>
                <a:lnTo>
                  <a:pt x="3526" y="264"/>
                </a:lnTo>
                <a:lnTo>
                  <a:pt x="3526" y="260"/>
                </a:lnTo>
                <a:lnTo>
                  <a:pt x="3524" y="256"/>
                </a:lnTo>
                <a:lnTo>
                  <a:pt x="3516" y="254"/>
                </a:lnTo>
                <a:lnTo>
                  <a:pt x="3516" y="254"/>
                </a:lnTo>
                <a:lnTo>
                  <a:pt x="3506" y="250"/>
                </a:lnTo>
                <a:lnTo>
                  <a:pt x="3506" y="250"/>
                </a:lnTo>
                <a:lnTo>
                  <a:pt x="3508" y="248"/>
                </a:lnTo>
                <a:lnTo>
                  <a:pt x="3508" y="248"/>
                </a:lnTo>
                <a:lnTo>
                  <a:pt x="3544" y="244"/>
                </a:lnTo>
                <a:lnTo>
                  <a:pt x="3544" y="244"/>
                </a:lnTo>
                <a:lnTo>
                  <a:pt x="3548" y="238"/>
                </a:lnTo>
                <a:lnTo>
                  <a:pt x="3548" y="238"/>
                </a:lnTo>
                <a:lnTo>
                  <a:pt x="3532" y="236"/>
                </a:lnTo>
                <a:lnTo>
                  <a:pt x="3532" y="236"/>
                </a:lnTo>
                <a:lnTo>
                  <a:pt x="3526" y="234"/>
                </a:lnTo>
                <a:lnTo>
                  <a:pt x="3524" y="234"/>
                </a:lnTo>
                <a:lnTo>
                  <a:pt x="3522" y="232"/>
                </a:lnTo>
                <a:lnTo>
                  <a:pt x="3522" y="232"/>
                </a:lnTo>
                <a:lnTo>
                  <a:pt x="3518" y="228"/>
                </a:lnTo>
                <a:lnTo>
                  <a:pt x="3514" y="226"/>
                </a:lnTo>
                <a:lnTo>
                  <a:pt x="3502" y="226"/>
                </a:lnTo>
                <a:lnTo>
                  <a:pt x="3502" y="226"/>
                </a:lnTo>
                <a:lnTo>
                  <a:pt x="3502" y="230"/>
                </a:lnTo>
                <a:lnTo>
                  <a:pt x="3498" y="232"/>
                </a:lnTo>
                <a:lnTo>
                  <a:pt x="3492" y="234"/>
                </a:lnTo>
                <a:lnTo>
                  <a:pt x="3486" y="234"/>
                </a:lnTo>
                <a:lnTo>
                  <a:pt x="3486" y="234"/>
                </a:lnTo>
                <a:lnTo>
                  <a:pt x="3474" y="234"/>
                </a:lnTo>
                <a:lnTo>
                  <a:pt x="3474" y="234"/>
                </a:lnTo>
                <a:lnTo>
                  <a:pt x="3476" y="242"/>
                </a:lnTo>
                <a:lnTo>
                  <a:pt x="3476" y="242"/>
                </a:lnTo>
                <a:lnTo>
                  <a:pt x="3472" y="244"/>
                </a:lnTo>
                <a:lnTo>
                  <a:pt x="3472" y="244"/>
                </a:lnTo>
                <a:lnTo>
                  <a:pt x="3466" y="244"/>
                </a:lnTo>
                <a:lnTo>
                  <a:pt x="3466" y="244"/>
                </a:lnTo>
                <a:lnTo>
                  <a:pt x="3468" y="248"/>
                </a:lnTo>
                <a:lnTo>
                  <a:pt x="3472" y="252"/>
                </a:lnTo>
                <a:lnTo>
                  <a:pt x="3476" y="256"/>
                </a:lnTo>
                <a:lnTo>
                  <a:pt x="3476" y="260"/>
                </a:lnTo>
                <a:lnTo>
                  <a:pt x="3476" y="260"/>
                </a:lnTo>
                <a:lnTo>
                  <a:pt x="3488" y="262"/>
                </a:lnTo>
                <a:lnTo>
                  <a:pt x="3488" y="262"/>
                </a:lnTo>
                <a:lnTo>
                  <a:pt x="3472" y="266"/>
                </a:lnTo>
                <a:lnTo>
                  <a:pt x="3460" y="266"/>
                </a:lnTo>
                <a:lnTo>
                  <a:pt x="3452" y="264"/>
                </a:lnTo>
                <a:lnTo>
                  <a:pt x="3446" y="260"/>
                </a:lnTo>
                <a:lnTo>
                  <a:pt x="3446" y="260"/>
                </a:lnTo>
                <a:lnTo>
                  <a:pt x="3456" y="258"/>
                </a:lnTo>
                <a:lnTo>
                  <a:pt x="3456" y="258"/>
                </a:lnTo>
                <a:lnTo>
                  <a:pt x="3430" y="258"/>
                </a:lnTo>
                <a:lnTo>
                  <a:pt x="3430" y="258"/>
                </a:lnTo>
                <a:lnTo>
                  <a:pt x="3406" y="262"/>
                </a:lnTo>
                <a:lnTo>
                  <a:pt x="3406" y="262"/>
                </a:lnTo>
                <a:lnTo>
                  <a:pt x="3404" y="264"/>
                </a:lnTo>
                <a:lnTo>
                  <a:pt x="3402" y="266"/>
                </a:lnTo>
                <a:lnTo>
                  <a:pt x="3402" y="266"/>
                </a:lnTo>
                <a:lnTo>
                  <a:pt x="3412" y="272"/>
                </a:lnTo>
                <a:lnTo>
                  <a:pt x="3412" y="272"/>
                </a:lnTo>
                <a:lnTo>
                  <a:pt x="3422" y="270"/>
                </a:lnTo>
                <a:lnTo>
                  <a:pt x="3422" y="270"/>
                </a:lnTo>
                <a:lnTo>
                  <a:pt x="3428" y="270"/>
                </a:lnTo>
                <a:lnTo>
                  <a:pt x="3432" y="272"/>
                </a:lnTo>
                <a:lnTo>
                  <a:pt x="3432" y="272"/>
                </a:lnTo>
                <a:lnTo>
                  <a:pt x="3436" y="270"/>
                </a:lnTo>
                <a:lnTo>
                  <a:pt x="3440" y="266"/>
                </a:lnTo>
                <a:lnTo>
                  <a:pt x="3440" y="266"/>
                </a:lnTo>
                <a:lnTo>
                  <a:pt x="3446" y="268"/>
                </a:lnTo>
                <a:lnTo>
                  <a:pt x="3448" y="270"/>
                </a:lnTo>
                <a:lnTo>
                  <a:pt x="3450" y="272"/>
                </a:lnTo>
                <a:lnTo>
                  <a:pt x="3450" y="272"/>
                </a:lnTo>
                <a:lnTo>
                  <a:pt x="3432" y="278"/>
                </a:lnTo>
                <a:lnTo>
                  <a:pt x="3422" y="280"/>
                </a:lnTo>
                <a:lnTo>
                  <a:pt x="3412" y="280"/>
                </a:lnTo>
                <a:lnTo>
                  <a:pt x="3412" y="280"/>
                </a:lnTo>
                <a:lnTo>
                  <a:pt x="3406" y="282"/>
                </a:lnTo>
                <a:lnTo>
                  <a:pt x="3402" y="282"/>
                </a:lnTo>
                <a:lnTo>
                  <a:pt x="3398" y="286"/>
                </a:lnTo>
                <a:lnTo>
                  <a:pt x="3396" y="288"/>
                </a:lnTo>
                <a:lnTo>
                  <a:pt x="3396" y="288"/>
                </a:lnTo>
                <a:lnTo>
                  <a:pt x="3394" y="292"/>
                </a:lnTo>
                <a:lnTo>
                  <a:pt x="3394" y="292"/>
                </a:lnTo>
                <a:lnTo>
                  <a:pt x="3394" y="294"/>
                </a:lnTo>
                <a:lnTo>
                  <a:pt x="3394" y="294"/>
                </a:lnTo>
                <a:lnTo>
                  <a:pt x="3380" y="296"/>
                </a:lnTo>
                <a:lnTo>
                  <a:pt x="3374" y="298"/>
                </a:lnTo>
                <a:lnTo>
                  <a:pt x="3370" y="304"/>
                </a:lnTo>
                <a:lnTo>
                  <a:pt x="3370" y="304"/>
                </a:lnTo>
                <a:lnTo>
                  <a:pt x="3368" y="304"/>
                </a:lnTo>
                <a:lnTo>
                  <a:pt x="3364" y="306"/>
                </a:lnTo>
                <a:lnTo>
                  <a:pt x="3364" y="306"/>
                </a:lnTo>
                <a:lnTo>
                  <a:pt x="3342" y="302"/>
                </a:lnTo>
                <a:lnTo>
                  <a:pt x="3342" y="302"/>
                </a:lnTo>
                <a:lnTo>
                  <a:pt x="3336" y="300"/>
                </a:lnTo>
                <a:lnTo>
                  <a:pt x="3336" y="296"/>
                </a:lnTo>
                <a:lnTo>
                  <a:pt x="3336" y="294"/>
                </a:lnTo>
                <a:lnTo>
                  <a:pt x="3336" y="294"/>
                </a:lnTo>
                <a:lnTo>
                  <a:pt x="3362" y="296"/>
                </a:lnTo>
                <a:lnTo>
                  <a:pt x="3362" y="296"/>
                </a:lnTo>
                <a:lnTo>
                  <a:pt x="3362" y="294"/>
                </a:lnTo>
                <a:lnTo>
                  <a:pt x="3362" y="29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2" y="284"/>
                </a:lnTo>
                <a:lnTo>
                  <a:pt x="3338" y="282"/>
                </a:lnTo>
                <a:lnTo>
                  <a:pt x="3338" y="282"/>
                </a:lnTo>
                <a:lnTo>
                  <a:pt x="3340" y="280"/>
                </a:lnTo>
                <a:lnTo>
                  <a:pt x="3338" y="276"/>
                </a:lnTo>
                <a:lnTo>
                  <a:pt x="3338" y="276"/>
                </a:lnTo>
                <a:lnTo>
                  <a:pt x="3326" y="268"/>
                </a:lnTo>
                <a:lnTo>
                  <a:pt x="3326" y="268"/>
                </a:lnTo>
                <a:lnTo>
                  <a:pt x="3324" y="268"/>
                </a:lnTo>
                <a:lnTo>
                  <a:pt x="3324" y="268"/>
                </a:lnTo>
                <a:lnTo>
                  <a:pt x="3318" y="270"/>
                </a:lnTo>
                <a:lnTo>
                  <a:pt x="3318" y="270"/>
                </a:lnTo>
                <a:lnTo>
                  <a:pt x="3292" y="262"/>
                </a:lnTo>
                <a:lnTo>
                  <a:pt x="3292" y="262"/>
                </a:lnTo>
                <a:lnTo>
                  <a:pt x="3294" y="252"/>
                </a:lnTo>
                <a:lnTo>
                  <a:pt x="3294" y="252"/>
                </a:lnTo>
                <a:lnTo>
                  <a:pt x="3274" y="250"/>
                </a:lnTo>
                <a:lnTo>
                  <a:pt x="3274" y="250"/>
                </a:lnTo>
                <a:lnTo>
                  <a:pt x="3274" y="244"/>
                </a:lnTo>
                <a:lnTo>
                  <a:pt x="3272" y="240"/>
                </a:lnTo>
                <a:lnTo>
                  <a:pt x="3268" y="236"/>
                </a:lnTo>
                <a:lnTo>
                  <a:pt x="3260" y="232"/>
                </a:lnTo>
                <a:lnTo>
                  <a:pt x="3260" y="232"/>
                </a:lnTo>
                <a:lnTo>
                  <a:pt x="3254" y="230"/>
                </a:lnTo>
                <a:lnTo>
                  <a:pt x="3254" y="230"/>
                </a:lnTo>
                <a:lnTo>
                  <a:pt x="3258" y="226"/>
                </a:lnTo>
                <a:lnTo>
                  <a:pt x="3262" y="224"/>
                </a:lnTo>
                <a:lnTo>
                  <a:pt x="3262" y="224"/>
                </a:lnTo>
                <a:lnTo>
                  <a:pt x="3268" y="226"/>
                </a:lnTo>
                <a:lnTo>
                  <a:pt x="3274" y="226"/>
                </a:lnTo>
                <a:lnTo>
                  <a:pt x="3284" y="224"/>
                </a:lnTo>
                <a:lnTo>
                  <a:pt x="3284" y="224"/>
                </a:lnTo>
                <a:lnTo>
                  <a:pt x="3274" y="220"/>
                </a:lnTo>
                <a:lnTo>
                  <a:pt x="3270" y="220"/>
                </a:lnTo>
                <a:lnTo>
                  <a:pt x="3266" y="222"/>
                </a:lnTo>
                <a:lnTo>
                  <a:pt x="3266" y="222"/>
                </a:lnTo>
                <a:lnTo>
                  <a:pt x="3258" y="222"/>
                </a:lnTo>
                <a:lnTo>
                  <a:pt x="3258" y="222"/>
                </a:lnTo>
                <a:lnTo>
                  <a:pt x="3214" y="220"/>
                </a:lnTo>
                <a:lnTo>
                  <a:pt x="3214" y="220"/>
                </a:lnTo>
                <a:lnTo>
                  <a:pt x="3206" y="220"/>
                </a:lnTo>
                <a:lnTo>
                  <a:pt x="3198" y="216"/>
                </a:lnTo>
                <a:lnTo>
                  <a:pt x="3198" y="216"/>
                </a:lnTo>
                <a:lnTo>
                  <a:pt x="3206" y="208"/>
                </a:lnTo>
                <a:lnTo>
                  <a:pt x="3206" y="208"/>
                </a:lnTo>
                <a:lnTo>
                  <a:pt x="3194" y="206"/>
                </a:lnTo>
                <a:lnTo>
                  <a:pt x="3194" y="206"/>
                </a:lnTo>
                <a:lnTo>
                  <a:pt x="3188" y="206"/>
                </a:lnTo>
                <a:lnTo>
                  <a:pt x="3184" y="202"/>
                </a:lnTo>
                <a:lnTo>
                  <a:pt x="3184" y="202"/>
                </a:lnTo>
                <a:lnTo>
                  <a:pt x="3180" y="200"/>
                </a:lnTo>
                <a:lnTo>
                  <a:pt x="3174" y="198"/>
                </a:lnTo>
                <a:lnTo>
                  <a:pt x="3174" y="198"/>
                </a:lnTo>
                <a:lnTo>
                  <a:pt x="3160" y="196"/>
                </a:lnTo>
                <a:lnTo>
                  <a:pt x="3160" y="196"/>
                </a:lnTo>
                <a:lnTo>
                  <a:pt x="3156" y="198"/>
                </a:lnTo>
                <a:lnTo>
                  <a:pt x="3154" y="202"/>
                </a:lnTo>
                <a:lnTo>
                  <a:pt x="3154" y="202"/>
                </a:lnTo>
                <a:lnTo>
                  <a:pt x="3162" y="200"/>
                </a:lnTo>
                <a:lnTo>
                  <a:pt x="3168" y="200"/>
                </a:lnTo>
                <a:lnTo>
                  <a:pt x="3180" y="204"/>
                </a:lnTo>
                <a:lnTo>
                  <a:pt x="3180" y="204"/>
                </a:lnTo>
                <a:lnTo>
                  <a:pt x="3176" y="206"/>
                </a:lnTo>
                <a:lnTo>
                  <a:pt x="3170" y="206"/>
                </a:lnTo>
                <a:lnTo>
                  <a:pt x="3170" y="206"/>
                </a:lnTo>
                <a:lnTo>
                  <a:pt x="3164" y="204"/>
                </a:lnTo>
                <a:lnTo>
                  <a:pt x="3156" y="206"/>
                </a:lnTo>
                <a:lnTo>
                  <a:pt x="3146" y="210"/>
                </a:lnTo>
                <a:lnTo>
                  <a:pt x="3146" y="210"/>
                </a:lnTo>
                <a:lnTo>
                  <a:pt x="3138" y="212"/>
                </a:lnTo>
                <a:lnTo>
                  <a:pt x="3130" y="214"/>
                </a:lnTo>
                <a:lnTo>
                  <a:pt x="3124" y="212"/>
                </a:lnTo>
                <a:lnTo>
                  <a:pt x="3116" y="208"/>
                </a:lnTo>
                <a:lnTo>
                  <a:pt x="3116" y="208"/>
                </a:lnTo>
                <a:lnTo>
                  <a:pt x="3120" y="204"/>
                </a:lnTo>
                <a:lnTo>
                  <a:pt x="3126" y="202"/>
                </a:lnTo>
                <a:lnTo>
                  <a:pt x="3130" y="200"/>
                </a:lnTo>
                <a:lnTo>
                  <a:pt x="3134" y="198"/>
                </a:lnTo>
                <a:lnTo>
                  <a:pt x="3134" y="198"/>
                </a:lnTo>
                <a:lnTo>
                  <a:pt x="3130" y="194"/>
                </a:lnTo>
                <a:lnTo>
                  <a:pt x="3126" y="190"/>
                </a:lnTo>
                <a:lnTo>
                  <a:pt x="3120" y="188"/>
                </a:lnTo>
                <a:lnTo>
                  <a:pt x="3116" y="186"/>
                </a:lnTo>
                <a:lnTo>
                  <a:pt x="3116" y="186"/>
                </a:lnTo>
                <a:lnTo>
                  <a:pt x="3112" y="184"/>
                </a:lnTo>
                <a:lnTo>
                  <a:pt x="3108" y="184"/>
                </a:lnTo>
                <a:lnTo>
                  <a:pt x="3108" y="184"/>
                </a:lnTo>
                <a:lnTo>
                  <a:pt x="3104" y="180"/>
                </a:lnTo>
                <a:lnTo>
                  <a:pt x="3104" y="180"/>
                </a:lnTo>
                <a:lnTo>
                  <a:pt x="3094" y="184"/>
                </a:lnTo>
                <a:lnTo>
                  <a:pt x="3094" y="184"/>
                </a:lnTo>
                <a:lnTo>
                  <a:pt x="3090" y="184"/>
                </a:lnTo>
                <a:lnTo>
                  <a:pt x="3090" y="184"/>
                </a:lnTo>
                <a:lnTo>
                  <a:pt x="3088" y="182"/>
                </a:lnTo>
                <a:lnTo>
                  <a:pt x="3090" y="182"/>
                </a:lnTo>
                <a:lnTo>
                  <a:pt x="3090" y="182"/>
                </a:lnTo>
                <a:lnTo>
                  <a:pt x="3092" y="180"/>
                </a:lnTo>
                <a:lnTo>
                  <a:pt x="3094" y="176"/>
                </a:lnTo>
                <a:lnTo>
                  <a:pt x="3094" y="172"/>
                </a:lnTo>
                <a:lnTo>
                  <a:pt x="3094" y="172"/>
                </a:lnTo>
                <a:lnTo>
                  <a:pt x="3096" y="168"/>
                </a:lnTo>
                <a:lnTo>
                  <a:pt x="3098" y="164"/>
                </a:lnTo>
                <a:lnTo>
                  <a:pt x="3104" y="162"/>
                </a:lnTo>
                <a:lnTo>
                  <a:pt x="3110" y="162"/>
                </a:lnTo>
                <a:lnTo>
                  <a:pt x="3110" y="162"/>
                </a:lnTo>
                <a:lnTo>
                  <a:pt x="3118" y="162"/>
                </a:lnTo>
                <a:lnTo>
                  <a:pt x="3118" y="162"/>
                </a:lnTo>
                <a:lnTo>
                  <a:pt x="3130" y="162"/>
                </a:lnTo>
                <a:lnTo>
                  <a:pt x="3134" y="160"/>
                </a:lnTo>
                <a:lnTo>
                  <a:pt x="3138" y="156"/>
                </a:lnTo>
                <a:lnTo>
                  <a:pt x="3138" y="156"/>
                </a:lnTo>
                <a:lnTo>
                  <a:pt x="3132" y="154"/>
                </a:lnTo>
                <a:lnTo>
                  <a:pt x="3132" y="154"/>
                </a:lnTo>
                <a:lnTo>
                  <a:pt x="3122" y="152"/>
                </a:lnTo>
                <a:lnTo>
                  <a:pt x="3114" y="148"/>
                </a:lnTo>
                <a:lnTo>
                  <a:pt x="3114" y="148"/>
                </a:lnTo>
                <a:lnTo>
                  <a:pt x="3108" y="148"/>
                </a:lnTo>
                <a:lnTo>
                  <a:pt x="3108" y="148"/>
                </a:lnTo>
                <a:lnTo>
                  <a:pt x="3088" y="152"/>
                </a:lnTo>
                <a:lnTo>
                  <a:pt x="3088" y="152"/>
                </a:lnTo>
                <a:lnTo>
                  <a:pt x="3082" y="152"/>
                </a:lnTo>
                <a:lnTo>
                  <a:pt x="3082" y="152"/>
                </a:lnTo>
                <a:lnTo>
                  <a:pt x="3052" y="146"/>
                </a:lnTo>
                <a:lnTo>
                  <a:pt x="3052" y="146"/>
                </a:lnTo>
                <a:lnTo>
                  <a:pt x="3046" y="144"/>
                </a:lnTo>
                <a:lnTo>
                  <a:pt x="3042" y="142"/>
                </a:lnTo>
                <a:lnTo>
                  <a:pt x="3042" y="142"/>
                </a:lnTo>
                <a:lnTo>
                  <a:pt x="3042" y="138"/>
                </a:lnTo>
                <a:lnTo>
                  <a:pt x="3042" y="136"/>
                </a:lnTo>
                <a:lnTo>
                  <a:pt x="3042" y="136"/>
                </a:lnTo>
                <a:lnTo>
                  <a:pt x="3036" y="134"/>
                </a:lnTo>
                <a:lnTo>
                  <a:pt x="3034" y="134"/>
                </a:lnTo>
                <a:lnTo>
                  <a:pt x="3032" y="136"/>
                </a:lnTo>
                <a:lnTo>
                  <a:pt x="3030" y="140"/>
                </a:lnTo>
                <a:lnTo>
                  <a:pt x="3030" y="140"/>
                </a:lnTo>
                <a:lnTo>
                  <a:pt x="3028" y="148"/>
                </a:lnTo>
                <a:lnTo>
                  <a:pt x="3028" y="148"/>
                </a:lnTo>
                <a:lnTo>
                  <a:pt x="3014" y="148"/>
                </a:lnTo>
                <a:lnTo>
                  <a:pt x="3014" y="148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50"/>
                </a:lnTo>
                <a:lnTo>
                  <a:pt x="2998" y="166"/>
                </a:lnTo>
                <a:lnTo>
                  <a:pt x="2998" y="166"/>
                </a:lnTo>
                <a:lnTo>
                  <a:pt x="2994" y="166"/>
                </a:lnTo>
                <a:lnTo>
                  <a:pt x="2994" y="166"/>
                </a:lnTo>
                <a:lnTo>
                  <a:pt x="2992" y="160"/>
                </a:lnTo>
                <a:lnTo>
                  <a:pt x="2992" y="160"/>
                </a:lnTo>
                <a:lnTo>
                  <a:pt x="2994" y="166"/>
                </a:lnTo>
                <a:lnTo>
                  <a:pt x="2994" y="166"/>
                </a:lnTo>
                <a:lnTo>
                  <a:pt x="2988" y="164"/>
                </a:lnTo>
                <a:lnTo>
                  <a:pt x="2984" y="158"/>
                </a:lnTo>
                <a:lnTo>
                  <a:pt x="2978" y="144"/>
                </a:lnTo>
                <a:lnTo>
                  <a:pt x="2972" y="124"/>
                </a:lnTo>
                <a:lnTo>
                  <a:pt x="2968" y="104"/>
                </a:lnTo>
                <a:lnTo>
                  <a:pt x="2968" y="104"/>
                </a:lnTo>
                <a:lnTo>
                  <a:pt x="2962" y="104"/>
                </a:lnTo>
                <a:lnTo>
                  <a:pt x="2956" y="102"/>
                </a:lnTo>
                <a:lnTo>
                  <a:pt x="2956" y="102"/>
                </a:lnTo>
                <a:lnTo>
                  <a:pt x="2952" y="102"/>
                </a:lnTo>
                <a:lnTo>
                  <a:pt x="2952" y="102"/>
                </a:lnTo>
                <a:lnTo>
                  <a:pt x="2938" y="104"/>
                </a:lnTo>
                <a:lnTo>
                  <a:pt x="2932" y="106"/>
                </a:lnTo>
                <a:lnTo>
                  <a:pt x="2926" y="110"/>
                </a:lnTo>
                <a:lnTo>
                  <a:pt x="2926" y="110"/>
                </a:lnTo>
                <a:lnTo>
                  <a:pt x="2924" y="110"/>
                </a:lnTo>
                <a:lnTo>
                  <a:pt x="2918" y="112"/>
                </a:lnTo>
                <a:lnTo>
                  <a:pt x="2918" y="112"/>
                </a:lnTo>
                <a:lnTo>
                  <a:pt x="2910" y="114"/>
                </a:lnTo>
                <a:lnTo>
                  <a:pt x="2910" y="114"/>
                </a:lnTo>
                <a:lnTo>
                  <a:pt x="2916" y="116"/>
                </a:lnTo>
                <a:lnTo>
                  <a:pt x="2916" y="116"/>
                </a:lnTo>
                <a:lnTo>
                  <a:pt x="2930" y="116"/>
                </a:lnTo>
                <a:lnTo>
                  <a:pt x="2930" y="116"/>
                </a:lnTo>
                <a:lnTo>
                  <a:pt x="2938" y="116"/>
                </a:lnTo>
                <a:lnTo>
                  <a:pt x="2938" y="118"/>
                </a:lnTo>
                <a:lnTo>
                  <a:pt x="2940" y="122"/>
                </a:lnTo>
                <a:lnTo>
                  <a:pt x="2940" y="122"/>
                </a:lnTo>
                <a:lnTo>
                  <a:pt x="2942" y="126"/>
                </a:lnTo>
                <a:lnTo>
                  <a:pt x="2942" y="126"/>
                </a:lnTo>
                <a:lnTo>
                  <a:pt x="2950" y="134"/>
                </a:lnTo>
                <a:lnTo>
                  <a:pt x="2950" y="134"/>
                </a:lnTo>
                <a:lnTo>
                  <a:pt x="2934" y="140"/>
                </a:lnTo>
                <a:lnTo>
                  <a:pt x="2918" y="142"/>
                </a:lnTo>
                <a:lnTo>
                  <a:pt x="2918" y="142"/>
                </a:lnTo>
                <a:lnTo>
                  <a:pt x="2910" y="142"/>
                </a:lnTo>
                <a:lnTo>
                  <a:pt x="2910" y="142"/>
                </a:lnTo>
                <a:lnTo>
                  <a:pt x="2890" y="146"/>
                </a:lnTo>
                <a:lnTo>
                  <a:pt x="2880" y="148"/>
                </a:lnTo>
                <a:lnTo>
                  <a:pt x="2868" y="146"/>
                </a:lnTo>
                <a:lnTo>
                  <a:pt x="2868" y="146"/>
                </a:lnTo>
                <a:lnTo>
                  <a:pt x="2862" y="144"/>
                </a:lnTo>
                <a:lnTo>
                  <a:pt x="2854" y="146"/>
                </a:lnTo>
                <a:lnTo>
                  <a:pt x="2854" y="146"/>
                </a:lnTo>
                <a:lnTo>
                  <a:pt x="2830" y="148"/>
                </a:lnTo>
                <a:lnTo>
                  <a:pt x="2830" y="148"/>
                </a:lnTo>
                <a:lnTo>
                  <a:pt x="2834" y="152"/>
                </a:lnTo>
                <a:lnTo>
                  <a:pt x="2840" y="154"/>
                </a:lnTo>
                <a:lnTo>
                  <a:pt x="2840" y="154"/>
                </a:lnTo>
                <a:lnTo>
                  <a:pt x="2856" y="158"/>
                </a:lnTo>
                <a:lnTo>
                  <a:pt x="2866" y="158"/>
                </a:lnTo>
                <a:lnTo>
                  <a:pt x="2874" y="156"/>
                </a:lnTo>
                <a:lnTo>
                  <a:pt x="2874" y="156"/>
                </a:lnTo>
                <a:lnTo>
                  <a:pt x="2880" y="154"/>
                </a:lnTo>
                <a:lnTo>
                  <a:pt x="2884" y="154"/>
                </a:lnTo>
                <a:lnTo>
                  <a:pt x="2888" y="156"/>
                </a:lnTo>
                <a:lnTo>
                  <a:pt x="2892" y="160"/>
                </a:lnTo>
                <a:lnTo>
                  <a:pt x="2892" y="160"/>
                </a:lnTo>
                <a:lnTo>
                  <a:pt x="2886" y="162"/>
                </a:lnTo>
                <a:lnTo>
                  <a:pt x="2882" y="166"/>
                </a:lnTo>
                <a:lnTo>
                  <a:pt x="2882" y="166"/>
                </a:lnTo>
                <a:lnTo>
                  <a:pt x="2878" y="170"/>
                </a:lnTo>
                <a:lnTo>
                  <a:pt x="2872" y="170"/>
                </a:lnTo>
                <a:lnTo>
                  <a:pt x="2872" y="170"/>
                </a:lnTo>
                <a:lnTo>
                  <a:pt x="2864" y="172"/>
                </a:lnTo>
                <a:lnTo>
                  <a:pt x="2864" y="172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62" y="182"/>
                </a:lnTo>
                <a:lnTo>
                  <a:pt x="2862" y="182"/>
                </a:lnTo>
                <a:lnTo>
                  <a:pt x="2860" y="184"/>
                </a:lnTo>
                <a:lnTo>
                  <a:pt x="2860" y="188"/>
                </a:lnTo>
                <a:lnTo>
                  <a:pt x="2862" y="194"/>
                </a:lnTo>
                <a:lnTo>
                  <a:pt x="2868" y="206"/>
                </a:lnTo>
                <a:lnTo>
                  <a:pt x="2868" y="206"/>
                </a:lnTo>
                <a:lnTo>
                  <a:pt x="2858" y="208"/>
                </a:lnTo>
                <a:lnTo>
                  <a:pt x="2848" y="208"/>
                </a:lnTo>
                <a:lnTo>
                  <a:pt x="2848" y="208"/>
                </a:lnTo>
                <a:lnTo>
                  <a:pt x="2842" y="208"/>
                </a:lnTo>
                <a:lnTo>
                  <a:pt x="2838" y="204"/>
                </a:lnTo>
                <a:lnTo>
                  <a:pt x="2832" y="198"/>
                </a:lnTo>
                <a:lnTo>
                  <a:pt x="2832" y="198"/>
                </a:lnTo>
                <a:lnTo>
                  <a:pt x="2826" y="200"/>
                </a:lnTo>
                <a:lnTo>
                  <a:pt x="2822" y="202"/>
                </a:lnTo>
                <a:lnTo>
                  <a:pt x="2818" y="206"/>
                </a:lnTo>
                <a:lnTo>
                  <a:pt x="2816" y="212"/>
                </a:lnTo>
                <a:lnTo>
                  <a:pt x="2816" y="212"/>
                </a:lnTo>
                <a:lnTo>
                  <a:pt x="2830" y="218"/>
                </a:lnTo>
                <a:lnTo>
                  <a:pt x="2830" y="218"/>
                </a:lnTo>
                <a:lnTo>
                  <a:pt x="2818" y="226"/>
                </a:lnTo>
                <a:lnTo>
                  <a:pt x="2818" y="226"/>
                </a:lnTo>
                <a:lnTo>
                  <a:pt x="2824" y="228"/>
                </a:lnTo>
                <a:lnTo>
                  <a:pt x="2828" y="230"/>
                </a:lnTo>
                <a:lnTo>
                  <a:pt x="2830" y="232"/>
                </a:lnTo>
                <a:lnTo>
                  <a:pt x="2832" y="236"/>
                </a:lnTo>
                <a:lnTo>
                  <a:pt x="2832" y="236"/>
                </a:lnTo>
                <a:lnTo>
                  <a:pt x="2830" y="240"/>
                </a:lnTo>
                <a:lnTo>
                  <a:pt x="2828" y="242"/>
                </a:lnTo>
                <a:lnTo>
                  <a:pt x="2820" y="246"/>
                </a:lnTo>
                <a:lnTo>
                  <a:pt x="2820" y="246"/>
                </a:lnTo>
                <a:lnTo>
                  <a:pt x="2824" y="248"/>
                </a:lnTo>
                <a:lnTo>
                  <a:pt x="2826" y="252"/>
                </a:lnTo>
                <a:lnTo>
                  <a:pt x="2826" y="252"/>
                </a:lnTo>
                <a:lnTo>
                  <a:pt x="2826" y="254"/>
                </a:lnTo>
                <a:lnTo>
                  <a:pt x="2824" y="256"/>
                </a:lnTo>
                <a:lnTo>
                  <a:pt x="2824" y="256"/>
                </a:lnTo>
                <a:lnTo>
                  <a:pt x="2812" y="260"/>
                </a:lnTo>
                <a:lnTo>
                  <a:pt x="2802" y="266"/>
                </a:lnTo>
                <a:lnTo>
                  <a:pt x="2802" y="266"/>
                </a:lnTo>
                <a:lnTo>
                  <a:pt x="2800" y="268"/>
                </a:lnTo>
                <a:lnTo>
                  <a:pt x="2796" y="268"/>
                </a:lnTo>
                <a:lnTo>
                  <a:pt x="2792" y="266"/>
                </a:lnTo>
                <a:lnTo>
                  <a:pt x="2790" y="264"/>
                </a:lnTo>
                <a:lnTo>
                  <a:pt x="2790" y="264"/>
                </a:lnTo>
                <a:lnTo>
                  <a:pt x="2796" y="258"/>
                </a:lnTo>
                <a:lnTo>
                  <a:pt x="2796" y="258"/>
                </a:lnTo>
                <a:lnTo>
                  <a:pt x="2788" y="252"/>
                </a:lnTo>
                <a:lnTo>
                  <a:pt x="2788" y="252"/>
                </a:lnTo>
                <a:lnTo>
                  <a:pt x="2782" y="248"/>
                </a:lnTo>
                <a:lnTo>
                  <a:pt x="2780" y="244"/>
                </a:lnTo>
                <a:lnTo>
                  <a:pt x="2784" y="242"/>
                </a:lnTo>
                <a:lnTo>
                  <a:pt x="2790" y="238"/>
                </a:lnTo>
                <a:lnTo>
                  <a:pt x="2790" y="238"/>
                </a:lnTo>
                <a:lnTo>
                  <a:pt x="2786" y="234"/>
                </a:lnTo>
                <a:lnTo>
                  <a:pt x="2782" y="234"/>
                </a:lnTo>
                <a:lnTo>
                  <a:pt x="2778" y="234"/>
                </a:lnTo>
                <a:lnTo>
                  <a:pt x="2774" y="234"/>
                </a:lnTo>
                <a:lnTo>
                  <a:pt x="2774" y="234"/>
                </a:lnTo>
                <a:lnTo>
                  <a:pt x="2772" y="228"/>
                </a:lnTo>
                <a:lnTo>
                  <a:pt x="2768" y="222"/>
                </a:lnTo>
                <a:lnTo>
                  <a:pt x="2764" y="216"/>
                </a:lnTo>
                <a:lnTo>
                  <a:pt x="2756" y="214"/>
                </a:lnTo>
                <a:lnTo>
                  <a:pt x="2756" y="214"/>
                </a:lnTo>
                <a:lnTo>
                  <a:pt x="2752" y="212"/>
                </a:lnTo>
                <a:lnTo>
                  <a:pt x="2752" y="212"/>
                </a:lnTo>
                <a:lnTo>
                  <a:pt x="2750" y="208"/>
                </a:lnTo>
                <a:lnTo>
                  <a:pt x="2748" y="206"/>
                </a:lnTo>
                <a:lnTo>
                  <a:pt x="2742" y="204"/>
                </a:lnTo>
                <a:lnTo>
                  <a:pt x="2742" y="204"/>
                </a:lnTo>
                <a:lnTo>
                  <a:pt x="2732" y="200"/>
                </a:lnTo>
                <a:lnTo>
                  <a:pt x="2728" y="196"/>
                </a:lnTo>
                <a:lnTo>
                  <a:pt x="2724" y="194"/>
                </a:lnTo>
                <a:lnTo>
                  <a:pt x="2724" y="194"/>
                </a:lnTo>
                <a:lnTo>
                  <a:pt x="2718" y="192"/>
                </a:lnTo>
                <a:lnTo>
                  <a:pt x="2718" y="192"/>
                </a:lnTo>
                <a:lnTo>
                  <a:pt x="2702" y="194"/>
                </a:lnTo>
                <a:lnTo>
                  <a:pt x="2702" y="194"/>
                </a:lnTo>
                <a:lnTo>
                  <a:pt x="2686" y="200"/>
                </a:lnTo>
                <a:lnTo>
                  <a:pt x="2686" y="200"/>
                </a:lnTo>
                <a:lnTo>
                  <a:pt x="2688" y="196"/>
                </a:lnTo>
                <a:lnTo>
                  <a:pt x="2688" y="192"/>
                </a:lnTo>
                <a:lnTo>
                  <a:pt x="2688" y="188"/>
                </a:lnTo>
                <a:lnTo>
                  <a:pt x="2692" y="184"/>
                </a:lnTo>
                <a:lnTo>
                  <a:pt x="2692" y="184"/>
                </a:lnTo>
                <a:lnTo>
                  <a:pt x="2698" y="178"/>
                </a:lnTo>
                <a:lnTo>
                  <a:pt x="2698" y="174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00" y="170"/>
                </a:lnTo>
                <a:lnTo>
                  <a:pt x="2714" y="178"/>
                </a:lnTo>
                <a:lnTo>
                  <a:pt x="2714" y="178"/>
                </a:lnTo>
                <a:lnTo>
                  <a:pt x="2716" y="174"/>
                </a:lnTo>
                <a:lnTo>
                  <a:pt x="2716" y="172"/>
                </a:lnTo>
                <a:lnTo>
                  <a:pt x="2714" y="170"/>
                </a:lnTo>
                <a:lnTo>
                  <a:pt x="2714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6"/>
                </a:lnTo>
                <a:lnTo>
                  <a:pt x="2696" y="164"/>
                </a:lnTo>
                <a:lnTo>
                  <a:pt x="2696" y="164"/>
                </a:lnTo>
                <a:lnTo>
                  <a:pt x="2692" y="160"/>
                </a:lnTo>
                <a:lnTo>
                  <a:pt x="2692" y="158"/>
                </a:lnTo>
                <a:lnTo>
                  <a:pt x="2698" y="154"/>
                </a:lnTo>
                <a:lnTo>
                  <a:pt x="2698" y="154"/>
                </a:lnTo>
                <a:lnTo>
                  <a:pt x="2706" y="150"/>
                </a:lnTo>
                <a:lnTo>
                  <a:pt x="2714" y="144"/>
                </a:lnTo>
                <a:lnTo>
                  <a:pt x="2714" y="144"/>
                </a:lnTo>
                <a:lnTo>
                  <a:pt x="2706" y="144"/>
                </a:lnTo>
                <a:lnTo>
                  <a:pt x="2700" y="148"/>
                </a:lnTo>
                <a:lnTo>
                  <a:pt x="2700" y="148"/>
                </a:lnTo>
                <a:lnTo>
                  <a:pt x="2696" y="148"/>
                </a:lnTo>
                <a:lnTo>
                  <a:pt x="2692" y="146"/>
                </a:lnTo>
                <a:lnTo>
                  <a:pt x="2692" y="146"/>
                </a:lnTo>
                <a:lnTo>
                  <a:pt x="2698" y="140"/>
                </a:lnTo>
                <a:lnTo>
                  <a:pt x="2698" y="140"/>
                </a:lnTo>
                <a:lnTo>
                  <a:pt x="2694" y="138"/>
                </a:lnTo>
                <a:lnTo>
                  <a:pt x="2690" y="136"/>
                </a:lnTo>
                <a:lnTo>
                  <a:pt x="2690" y="136"/>
                </a:lnTo>
                <a:lnTo>
                  <a:pt x="2678" y="132"/>
                </a:lnTo>
                <a:lnTo>
                  <a:pt x="2670" y="128"/>
                </a:lnTo>
                <a:lnTo>
                  <a:pt x="2670" y="128"/>
                </a:lnTo>
                <a:lnTo>
                  <a:pt x="2664" y="124"/>
                </a:lnTo>
                <a:lnTo>
                  <a:pt x="2662" y="118"/>
                </a:lnTo>
                <a:lnTo>
                  <a:pt x="2662" y="114"/>
                </a:lnTo>
                <a:lnTo>
                  <a:pt x="2670" y="110"/>
                </a:lnTo>
                <a:lnTo>
                  <a:pt x="2670" y="110"/>
                </a:lnTo>
                <a:lnTo>
                  <a:pt x="2680" y="102"/>
                </a:lnTo>
                <a:lnTo>
                  <a:pt x="2680" y="102"/>
                </a:lnTo>
                <a:lnTo>
                  <a:pt x="2674" y="100"/>
                </a:lnTo>
                <a:lnTo>
                  <a:pt x="2670" y="98"/>
                </a:lnTo>
                <a:lnTo>
                  <a:pt x="2670" y="98"/>
                </a:lnTo>
                <a:lnTo>
                  <a:pt x="2650" y="96"/>
                </a:lnTo>
                <a:lnTo>
                  <a:pt x="2640" y="96"/>
                </a:lnTo>
                <a:lnTo>
                  <a:pt x="2630" y="98"/>
                </a:lnTo>
                <a:lnTo>
                  <a:pt x="2630" y="98"/>
                </a:lnTo>
                <a:lnTo>
                  <a:pt x="2622" y="94"/>
                </a:lnTo>
                <a:lnTo>
                  <a:pt x="2612" y="90"/>
                </a:lnTo>
                <a:lnTo>
                  <a:pt x="2612" y="90"/>
                </a:lnTo>
                <a:lnTo>
                  <a:pt x="2592" y="84"/>
                </a:lnTo>
                <a:lnTo>
                  <a:pt x="2576" y="76"/>
                </a:lnTo>
                <a:lnTo>
                  <a:pt x="2576" y="76"/>
                </a:lnTo>
                <a:lnTo>
                  <a:pt x="2572" y="74"/>
                </a:lnTo>
                <a:lnTo>
                  <a:pt x="2568" y="72"/>
                </a:lnTo>
                <a:lnTo>
                  <a:pt x="2568" y="72"/>
                </a:lnTo>
                <a:lnTo>
                  <a:pt x="2568" y="72"/>
                </a:lnTo>
                <a:lnTo>
                  <a:pt x="2566" y="82"/>
                </a:lnTo>
                <a:lnTo>
                  <a:pt x="2564" y="110"/>
                </a:lnTo>
                <a:lnTo>
                  <a:pt x="2558" y="138"/>
                </a:lnTo>
                <a:lnTo>
                  <a:pt x="2556" y="148"/>
                </a:lnTo>
                <a:lnTo>
                  <a:pt x="2554" y="150"/>
                </a:lnTo>
                <a:lnTo>
                  <a:pt x="2554" y="150"/>
                </a:lnTo>
                <a:lnTo>
                  <a:pt x="2554" y="150"/>
                </a:lnTo>
                <a:lnTo>
                  <a:pt x="2550" y="142"/>
                </a:lnTo>
                <a:lnTo>
                  <a:pt x="2550" y="142"/>
                </a:lnTo>
                <a:lnTo>
                  <a:pt x="2554" y="122"/>
                </a:lnTo>
                <a:lnTo>
                  <a:pt x="2562" y="86"/>
                </a:lnTo>
                <a:lnTo>
                  <a:pt x="2570" y="52"/>
                </a:lnTo>
                <a:lnTo>
                  <a:pt x="2574" y="40"/>
                </a:lnTo>
                <a:lnTo>
                  <a:pt x="2576" y="36"/>
                </a:lnTo>
                <a:lnTo>
                  <a:pt x="2578" y="36"/>
                </a:lnTo>
                <a:lnTo>
                  <a:pt x="2578" y="36"/>
                </a:lnTo>
                <a:lnTo>
                  <a:pt x="2572" y="30"/>
                </a:lnTo>
                <a:lnTo>
                  <a:pt x="2568" y="30"/>
                </a:lnTo>
                <a:lnTo>
                  <a:pt x="2564" y="30"/>
                </a:lnTo>
                <a:lnTo>
                  <a:pt x="2564" y="30"/>
                </a:lnTo>
                <a:lnTo>
                  <a:pt x="2568" y="10"/>
                </a:lnTo>
                <a:lnTo>
                  <a:pt x="2570" y="2"/>
                </a:lnTo>
                <a:lnTo>
                  <a:pt x="2572" y="0"/>
                </a:lnTo>
                <a:lnTo>
                  <a:pt x="2572" y="0"/>
                </a:lnTo>
                <a:lnTo>
                  <a:pt x="2570" y="0"/>
                </a:lnTo>
                <a:lnTo>
                  <a:pt x="2570" y="2"/>
                </a:lnTo>
                <a:lnTo>
                  <a:pt x="2568" y="8"/>
                </a:lnTo>
                <a:lnTo>
                  <a:pt x="2564" y="30"/>
                </a:lnTo>
                <a:lnTo>
                  <a:pt x="2564" y="30"/>
                </a:lnTo>
                <a:lnTo>
                  <a:pt x="2560" y="34"/>
                </a:lnTo>
                <a:lnTo>
                  <a:pt x="2556" y="44"/>
                </a:lnTo>
                <a:lnTo>
                  <a:pt x="2556" y="44"/>
                </a:lnTo>
                <a:lnTo>
                  <a:pt x="2558" y="6"/>
                </a:lnTo>
                <a:lnTo>
                  <a:pt x="2558" y="6"/>
                </a:lnTo>
                <a:lnTo>
                  <a:pt x="2556" y="46"/>
                </a:lnTo>
                <a:lnTo>
                  <a:pt x="2556" y="46"/>
                </a:lnTo>
                <a:lnTo>
                  <a:pt x="2552" y="68"/>
                </a:lnTo>
                <a:lnTo>
                  <a:pt x="2548" y="92"/>
                </a:lnTo>
                <a:lnTo>
                  <a:pt x="2544" y="110"/>
                </a:lnTo>
                <a:lnTo>
                  <a:pt x="2542" y="114"/>
                </a:lnTo>
                <a:lnTo>
                  <a:pt x="2540" y="116"/>
                </a:lnTo>
                <a:lnTo>
                  <a:pt x="2540" y="116"/>
                </a:lnTo>
                <a:lnTo>
                  <a:pt x="2536" y="112"/>
                </a:lnTo>
                <a:lnTo>
                  <a:pt x="2532" y="110"/>
                </a:lnTo>
                <a:lnTo>
                  <a:pt x="2526" y="108"/>
                </a:lnTo>
                <a:lnTo>
                  <a:pt x="2520" y="108"/>
                </a:lnTo>
                <a:lnTo>
                  <a:pt x="2520" y="108"/>
                </a:lnTo>
                <a:lnTo>
                  <a:pt x="2510" y="108"/>
                </a:lnTo>
                <a:lnTo>
                  <a:pt x="2510" y="108"/>
                </a:lnTo>
                <a:lnTo>
                  <a:pt x="2510" y="106"/>
                </a:lnTo>
                <a:lnTo>
                  <a:pt x="2510" y="106"/>
                </a:lnTo>
                <a:lnTo>
                  <a:pt x="2526" y="98"/>
                </a:lnTo>
                <a:lnTo>
                  <a:pt x="2526" y="98"/>
                </a:lnTo>
                <a:lnTo>
                  <a:pt x="2526" y="96"/>
                </a:lnTo>
                <a:lnTo>
                  <a:pt x="2526" y="94"/>
                </a:lnTo>
                <a:lnTo>
                  <a:pt x="2532" y="94"/>
                </a:lnTo>
                <a:lnTo>
                  <a:pt x="2536" y="92"/>
                </a:lnTo>
                <a:lnTo>
                  <a:pt x="2538" y="92"/>
                </a:lnTo>
                <a:lnTo>
                  <a:pt x="2538" y="90"/>
                </a:lnTo>
                <a:lnTo>
                  <a:pt x="2538" y="90"/>
                </a:lnTo>
                <a:lnTo>
                  <a:pt x="2530" y="86"/>
                </a:lnTo>
                <a:lnTo>
                  <a:pt x="2530" y="86"/>
                </a:lnTo>
                <a:lnTo>
                  <a:pt x="2522" y="82"/>
                </a:lnTo>
                <a:lnTo>
                  <a:pt x="2512" y="82"/>
                </a:lnTo>
                <a:lnTo>
                  <a:pt x="2512" y="82"/>
                </a:lnTo>
                <a:lnTo>
                  <a:pt x="2502" y="82"/>
                </a:lnTo>
                <a:lnTo>
                  <a:pt x="2502" y="82"/>
                </a:lnTo>
                <a:lnTo>
                  <a:pt x="2476" y="76"/>
                </a:lnTo>
                <a:lnTo>
                  <a:pt x="2476" y="76"/>
                </a:lnTo>
                <a:lnTo>
                  <a:pt x="2466" y="66"/>
                </a:lnTo>
                <a:lnTo>
                  <a:pt x="2466" y="66"/>
                </a:lnTo>
                <a:lnTo>
                  <a:pt x="2450" y="64"/>
                </a:lnTo>
                <a:lnTo>
                  <a:pt x="2450" y="64"/>
                </a:lnTo>
                <a:lnTo>
                  <a:pt x="2438" y="66"/>
                </a:lnTo>
                <a:lnTo>
                  <a:pt x="2438" y="66"/>
                </a:lnTo>
                <a:lnTo>
                  <a:pt x="2422" y="70"/>
                </a:lnTo>
                <a:lnTo>
                  <a:pt x="2422" y="70"/>
                </a:lnTo>
                <a:lnTo>
                  <a:pt x="2418" y="72"/>
                </a:lnTo>
                <a:lnTo>
                  <a:pt x="2414" y="72"/>
                </a:lnTo>
                <a:lnTo>
                  <a:pt x="2404" y="72"/>
                </a:lnTo>
                <a:lnTo>
                  <a:pt x="2404" y="72"/>
                </a:lnTo>
                <a:lnTo>
                  <a:pt x="2406" y="68"/>
                </a:lnTo>
                <a:lnTo>
                  <a:pt x="2410" y="64"/>
                </a:lnTo>
                <a:lnTo>
                  <a:pt x="2422" y="58"/>
                </a:lnTo>
                <a:lnTo>
                  <a:pt x="2422" y="58"/>
                </a:lnTo>
                <a:lnTo>
                  <a:pt x="2414" y="60"/>
                </a:lnTo>
                <a:lnTo>
                  <a:pt x="2406" y="60"/>
                </a:lnTo>
                <a:lnTo>
                  <a:pt x="2398" y="58"/>
                </a:lnTo>
                <a:lnTo>
                  <a:pt x="2390" y="54"/>
                </a:lnTo>
                <a:lnTo>
                  <a:pt x="2390" y="54"/>
                </a:lnTo>
                <a:lnTo>
                  <a:pt x="2404" y="44"/>
                </a:lnTo>
                <a:lnTo>
                  <a:pt x="2404" y="44"/>
                </a:lnTo>
                <a:lnTo>
                  <a:pt x="2384" y="42"/>
                </a:lnTo>
                <a:lnTo>
                  <a:pt x="2376" y="42"/>
                </a:lnTo>
                <a:lnTo>
                  <a:pt x="2366" y="44"/>
                </a:lnTo>
                <a:lnTo>
                  <a:pt x="2366" y="44"/>
                </a:lnTo>
                <a:lnTo>
                  <a:pt x="2366" y="46"/>
                </a:lnTo>
                <a:lnTo>
                  <a:pt x="2366" y="46"/>
                </a:lnTo>
                <a:lnTo>
                  <a:pt x="2364" y="52"/>
                </a:lnTo>
                <a:lnTo>
                  <a:pt x="2360" y="56"/>
                </a:lnTo>
                <a:lnTo>
                  <a:pt x="2354" y="58"/>
                </a:lnTo>
                <a:lnTo>
                  <a:pt x="2344" y="58"/>
                </a:lnTo>
                <a:lnTo>
                  <a:pt x="2344" y="58"/>
                </a:lnTo>
                <a:lnTo>
                  <a:pt x="2336" y="58"/>
                </a:lnTo>
                <a:lnTo>
                  <a:pt x="2336" y="58"/>
                </a:lnTo>
                <a:lnTo>
                  <a:pt x="2326" y="56"/>
                </a:lnTo>
                <a:lnTo>
                  <a:pt x="2316" y="56"/>
                </a:lnTo>
                <a:lnTo>
                  <a:pt x="2316" y="56"/>
                </a:lnTo>
                <a:lnTo>
                  <a:pt x="2306" y="54"/>
                </a:lnTo>
                <a:lnTo>
                  <a:pt x="2296" y="56"/>
                </a:lnTo>
                <a:lnTo>
                  <a:pt x="2296" y="56"/>
                </a:lnTo>
                <a:lnTo>
                  <a:pt x="2284" y="58"/>
                </a:lnTo>
                <a:lnTo>
                  <a:pt x="2278" y="58"/>
                </a:lnTo>
                <a:lnTo>
                  <a:pt x="2272" y="56"/>
                </a:lnTo>
                <a:lnTo>
                  <a:pt x="2272" y="56"/>
                </a:lnTo>
                <a:lnTo>
                  <a:pt x="2270" y="54"/>
                </a:lnTo>
                <a:lnTo>
                  <a:pt x="2270" y="54"/>
                </a:lnTo>
                <a:lnTo>
                  <a:pt x="2250" y="60"/>
                </a:lnTo>
                <a:lnTo>
                  <a:pt x="2250" y="60"/>
                </a:lnTo>
                <a:lnTo>
                  <a:pt x="2250" y="56"/>
                </a:lnTo>
                <a:lnTo>
                  <a:pt x="2250" y="56"/>
                </a:lnTo>
                <a:lnTo>
                  <a:pt x="2226" y="54"/>
                </a:lnTo>
                <a:lnTo>
                  <a:pt x="2226" y="54"/>
                </a:lnTo>
                <a:lnTo>
                  <a:pt x="2202" y="52"/>
                </a:lnTo>
                <a:lnTo>
                  <a:pt x="2202" y="52"/>
                </a:lnTo>
                <a:lnTo>
                  <a:pt x="2210" y="44"/>
                </a:lnTo>
                <a:lnTo>
                  <a:pt x="2210" y="44"/>
                </a:lnTo>
                <a:lnTo>
                  <a:pt x="2212" y="40"/>
                </a:lnTo>
                <a:lnTo>
                  <a:pt x="2212" y="38"/>
                </a:lnTo>
                <a:lnTo>
                  <a:pt x="2208" y="36"/>
                </a:lnTo>
                <a:lnTo>
                  <a:pt x="2204" y="34"/>
                </a:lnTo>
                <a:lnTo>
                  <a:pt x="2204" y="34"/>
                </a:lnTo>
                <a:lnTo>
                  <a:pt x="2188" y="34"/>
                </a:lnTo>
                <a:lnTo>
                  <a:pt x="2180" y="34"/>
                </a:lnTo>
                <a:lnTo>
                  <a:pt x="2174" y="36"/>
                </a:lnTo>
                <a:lnTo>
                  <a:pt x="2174" y="36"/>
                </a:lnTo>
                <a:lnTo>
                  <a:pt x="2160" y="40"/>
                </a:lnTo>
                <a:lnTo>
                  <a:pt x="2154" y="42"/>
                </a:lnTo>
                <a:lnTo>
                  <a:pt x="2152" y="48"/>
                </a:lnTo>
                <a:lnTo>
                  <a:pt x="2152" y="48"/>
                </a:lnTo>
                <a:lnTo>
                  <a:pt x="2150" y="50"/>
                </a:lnTo>
                <a:lnTo>
                  <a:pt x="2146" y="52"/>
                </a:lnTo>
                <a:lnTo>
                  <a:pt x="2146" y="52"/>
                </a:lnTo>
                <a:lnTo>
                  <a:pt x="2138" y="54"/>
                </a:lnTo>
                <a:lnTo>
                  <a:pt x="2138" y="54"/>
                </a:lnTo>
                <a:lnTo>
                  <a:pt x="2140" y="60"/>
                </a:lnTo>
                <a:lnTo>
                  <a:pt x="2140" y="60"/>
                </a:lnTo>
                <a:lnTo>
                  <a:pt x="2114" y="62"/>
                </a:lnTo>
                <a:lnTo>
                  <a:pt x="2114" y="62"/>
                </a:lnTo>
                <a:lnTo>
                  <a:pt x="2112" y="58"/>
                </a:lnTo>
                <a:lnTo>
                  <a:pt x="2112" y="58"/>
                </a:lnTo>
                <a:lnTo>
                  <a:pt x="2100" y="60"/>
                </a:lnTo>
                <a:lnTo>
                  <a:pt x="2086" y="60"/>
                </a:lnTo>
                <a:lnTo>
                  <a:pt x="2086" y="60"/>
                </a:lnTo>
                <a:lnTo>
                  <a:pt x="2068" y="60"/>
                </a:lnTo>
                <a:lnTo>
                  <a:pt x="2052" y="60"/>
                </a:lnTo>
                <a:lnTo>
                  <a:pt x="2052" y="60"/>
                </a:lnTo>
                <a:lnTo>
                  <a:pt x="2050" y="62"/>
                </a:lnTo>
                <a:lnTo>
                  <a:pt x="2050" y="62"/>
                </a:lnTo>
                <a:lnTo>
                  <a:pt x="2032" y="64"/>
                </a:lnTo>
                <a:lnTo>
                  <a:pt x="2014" y="66"/>
                </a:lnTo>
                <a:lnTo>
                  <a:pt x="2014" y="66"/>
                </a:lnTo>
                <a:lnTo>
                  <a:pt x="2002" y="66"/>
                </a:lnTo>
                <a:lnTo>
                  <a:pt x="2002" y="66"/>
                </a:lnTo>
                <a:lnTo>
                  <a:pt x="1986" y="70"/>
                </a:lnTo>
                <a:lnTo>
                  <a:pt x="1972" y="70"/>
                </a:lnTo>
                <a:lnTo>
                  <a:pt x="1972" y="70"/>
                </a:lnTo>
                <a:lnTo>
                  <a:pt x="1964" y="70"/>
                </a:lnTo>
                <a:lnTo>
                  <a:pt x="1964" y="70"/>
                </a:lnTo>
                <a:lnTo>
                  <a:pt x="1952" y="74"/>
                </a:lnTo>
                <a:lnTo>
                  <a:pt x="1938" y="74"/>
                </a:lnTo>
                <a:lnTo>
                  <a:pt x="1938" y="74"/>
                </a:lnTo>
                <a:lnTo>
                  <a:pt x="1934" y="76"/>
                </a:lnTo>
                <a:lnTo>
                  <a:pt x="1932" y="78"/>
                </a:lnTo>
                <a:lnTo>
                  <a:pt x="1932" y="78"/>
                </a:lnTo>
                <a:lnTo>
                  <a:pt x="1930" y="80"/>
                </a:lnTo>
                <a:lnTo>
                  <a:pt x="1928" y="82"/>
                </a:lnTo>
                <a:lnTo>
                  <a:pt x="1920" y="80"/>
                </a:lnTo>
                <a:lnTo>
                  <a:pt x="1920" y="80"/>
                </a:lnTo>
                <a:lnTo>
                  <a:pt x="1908" y="78"/>
                </a:lnTo>
                <a:lnTo>
                  <a:pt x="1900" y="80"/>
                </a:lnTo>
                <a:lnTo>
                  <a:pt x="1894" y="82"/>
                </a:lnTo>
                <a:lnTo>
                  <a:pt x="1894" y="82"/>
                </a:lnTo>
                <a:lnTo>
                  <a:pt x="1888" y="86"/>
                </a:lnTo>
                <a:lnTo>
                  <a:pt x="1880" y="88"/>
                </a:lnTo>
                <a:lnTo>
                  <a:pt x="1880" y="88"/>
                </a:lnTo>
                <a:lnTo>
                  <a:pt x="1870" y="90"/>
                </a:lnTo>
                <a:lnTo>
                  <a:pt x="1870" y="90"/>
                </a:lnTo>
                <a:lnTo>
                  <a:pt x="1862" y="86"/>
                </a:lnTo>
                <a:lnTo>
                  <a:pt x="1858" y="86"/>
                </a:lnTo>
                <a:lnTo>
                  <a:pt x="1854" y="86"/>
                </a:lnTo>
                <a:lnTo>
                  <a:pt x="1854" y="86"/>
                </a:lnTo>
                <a:lnTo>
                  <a:pt x="1844" y="90"/>
                </a:lnTo>
                <a:lnTo>
                  <a:pt x="1844" y="90"/>
                </a:lnTo>
                <a:lnTo>
                  <a:pt x="1850" y="96"/>
                </a:lnTo>
                <a:lnTo>
                  <a:pt x="1850" y="96"/>
                </a:lnTo>
                <a:lnTo>
                  <a:pt x="1846" y="98"/>
                </a:lnTo>
                <a:lnTo>
                  <a:pt x="1842" y="98"/>
                </a:lnTo>
                <a:lnTo>
                  <a:pt x="1840" y="98"/>
                </a:lnTo>
                <a:lnTo>
                  <a:pt x="1836" y="98"/>
                </a:lnTo>
                <a:lnTo>
                  <a:pt x="1836" y="98"/>
                </a:lnTo>
                <a:lnTo>
                  <a:pt x="1832" y="98"/>
                </a:lnTo>
                <a:lnTo>
                  <a:pt x="1830" y="96"/>
                </a:lnTo>
                <a:lnTo>
                  <a:pt x="1826" y="92"/>
                </a:lnTo>
                <a:lnTo>
                  <a:pt x="1826" y="92"/>
                </a:lnTo>
                <a:lnTo>
                  <a:pt x="1818" y="96"/>
                </a:lnTo>
                <a:lnTo>
                  <a:pt x="1808" y="98"/>
                </a:lnTo>
                <a:lnTo>
                  <a:pt x="1800" y="100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92" y="104"/>
                </a:lnTo>
                <a:lnTo>
                  <a:pt x="1774" y="106"/>
                </a:lnTo>
                <a:lnTo>
                  <a:pt x="1764" y="106"/>
                </a:lnTo>
                <a:lnTo>
                  <a:pt x="1756" y="104"/>
                </a:lnTo>
                <a:lnTo>
                  <a:pt x="1756" y="104"/>
                </a:lnTo>
                <a:lnTo>
                  <a:pt x="1744" y="100"/>
                </a:lnTo>
                <a:lnTo>
                  <a:pt x="1730" y="96"/>
                </a:lnTo>
                <a:lnTo>
                  <a:pt x="1730" y="96"/>
                </a:lnTo>
                <a:lnTo>
                  <a:pt x="1724" y="94"/>
                </a:lnTo>
                <a:lnTo>
                  <a:pt x="1724" y="94"/>
                </a:lnTo>
                <a:lnTo>
                  <a:pt x="1712" y="88"/>
                </a:lnTo>
                <a:lnTo>
                  <a:pt x="1712" y="88"/>
                </a:lnTo>
                <a:lnTo>
                  <a:pt x="1706" y="88"/>
                </a:lnTo>
                <a:lnTo>
                  <a:pt x="1700" y="88"/>
                </a:lnTo>
                <a:lnTo>
                  <a:pt x="1700" y="88"/>
                </a:lnTo>
                <a:lnTo>
                  <a:pt x="1686" y="94"/>
                </a:lnTo>
                <a:lnTo>
                  <a:pt x="1686" y="94"/>
                </a:lnTo>
                <a:lnTo>
                  <a:pt x="1690" y="102"/>
                </a:lnTo>
                <a:lnTo>
                  <a:pt x="1690" y="102"/>
                </a:lnTo>
                <a:lnTo>
                  <a:pt x="1684" y="104"/>
                </a:lnTo>
                <a:lnTo>
                  <a:pt x="1678" y="106"/>
                </a:lnTo>
                <a:lnTo>
                  <a:pt x="1678" y="106"/>
                </a:lnTo>
                <a:lnTo>
                  <a:pt x="1664" y="110"/>
                </a:lnTo>
                <a:lnTo>
                  <a:pt x="1650" y="114"/>
                </a:lnTo>
                <a:lnTo>
                  <a:pt x="1636" y="118"/>
                </a:lnTo>
                <a:lnTo>
                  <a:pt x="1622" y="120"/>
                </a:lnTo>
                <a:lnTo>
                  <a:pt x="1622" y="120"/>
                </a:lnTo>
                <a:lnTo>
                  <a:pt x="1614" y="122"/>
                </a:lnTo>
                <a:lnTo>
                  <a:pt x="1614" y="122"/>
                </a:lnTo>
                <a:lnTo>
                  <a:pt x="1600" y="128"/>
                </a:lnTo>
                <a:lnTo>
                  <a:pt x="1600" y="128"/>
                </a:lnTo>
                <a:lnTo>
                  <a:pt x="1598" y="132"/>
                </a:lnTo>
                <a:lnTo>
                  <a:pt x="1596" y="134"/>
                </a:lnTo>
                <a:lnTo>
                  <a:pt x="1588" y="134"/>
                </a:lnTo>
                <a:lnTo>
                  <a:pt x="1588" y="134"/>
                </a:lnTo>
                <a:lnTo>
                  <a:pt x="1582" y="134"/>
                </a:lnTo>
                <a:lnTo>
                  <a:pt x="1582" y="134"/>
                </a:lnTo>
                <a:lnTo>
                  <a:pt x="1576" y="136"/>
                </a:lnTo>
                <a:lnTo>
                  <a:pt x="1570" y="138"/>
                </a:lnTo>
                <a:lnTo>
                  <a:pt x="1570" y="138"/>
                </a:lnTo>
                <a:lnTo>
                  <a:pt x="1562" y="136"/>
                </a:lnTo>
                <a:lnTo>
                  <a:pt x="1558" y="130"/>
                </a:lnTo>
                <a:lnTo>
                  <a:pt x="1558" y="130"/>
                </a:lnTo>
                <a:lnTo>
                  <a:pt x="1554" y="130"/>
                </a:lnTo>
                <a:lnTo>
                  <a:pt x="1554" y="130"/>
                </a:lnTo>
                <a:lnTo>
                  <a:pt x="1556" y="138"/>
                </a:lnTo>
                <a:lnTo>
                  <a:pt x="1556" y="138"/>
                </a:lnTo>
                <a:lnTo>
                  <a:pt x="1546" y="140"/>
                </a:lnTo>
                <a:lnTo>
                  <a:pt x="1538" y="144"/>
                </a:lnTo>
                <a:lnTo>
                  <a:pt x="1538" y="144"/>
                </a:lnTo>
                <a:lnTo>
                  <a:pt x="1534" y="148"/>
                </a:lnTo>
                <a:lnTo>
                  <a:pt x="1528" y="150"/>
                </a:lnTo>
                <a:lnTo>
                  <a:pt x="1518" y="150"/>
                </a:lnTo>
                <a:lnTo>
                  <a:pt x="1518" y="150"/>
                </a:lnTo>
                <a:lnTo>
                  <a:pt x="1506" y="152"/>
                </a:lnTo>
                <a:lnTo>
                  <a:pt x="1500" y="150"/>
                </a:lnTo>
                <a:lnTo>
                  <a:pt x="1494" y="148"/>
                </a:lnTo>
                <a:lnTo>
                  <a:pt x="1494" y="148"/>
                </a:lnTo>
                <a:lnTo>
                  <a:pt x="1492" y="148"/>
                </a:lnTo>
                <a:lnTo>
                  <a:pt x="1492" y="148"/>
                </a:lnTo>
                <a:lnTo>
                  <a:pt x="1492" y="154"/>
                </a:lnTo>
                <a:lnTo>
                  <a:pt x="1492" y="154"/>
                </a:lnTo>
                <a:lnTo>
                  <a:pt x="1500" y="154"/>
                </a:lnTo>
                <a:lnTo>
                  <a:pt x="1506" y="154"/>
                </a:lnTo>
                <a:lnTo>
                  <a:pt x="1514" y="160"/>
                </a:lnTo>
                <a:lnTo>
                  <a:pt x="1514" y="160"/>
                </a:lnTo>
                <a:lnTo>
                  <a:pt x="1504" y="160"/>
                </a:lnTo>
                <a:lnTo>
                  <a:pt x="1496" y="160"/>
                </a:lnTo>
                <a:lnTo>
                  <a:pt x="1496" y="160"/>
                </a:lnTo>
                <a:lnTo>
                  <a:pt x="1486" y="158"/>
                </a:lnTo>
                <a:lnTo>
                  <a:pt x="1476" y="160"/>
                </a:lnTo>
                <a:lnTo>
                  <a:pt x="1476" y="160"/>
                </a:lnTo>
                <a:lnTo>
                  <a:pt x="1462" y="162"/>
                </a:lnTo>
                <a:lnTo>
                  <a:pt x="1456" y="162"/>
                </a:lnTo>
                <a:lnTo>
                  <a:pt x="1452" y="158"/>
                </a:lnTo>
                <a:lnTo>
                  <a:pt x="1452" y="158"/>
                </a:lnTo>
                <a:lnTo>
                  <a:pt x="1444" y="160"/>
                </a:lnTo>
                <a:lnTo>
                  <a:pt x="1438" y="160"/>
                </a:lnTo>
                <a:lnTo>
                  <a:pt x="1438" y="160"/>
                </a:lnTo>
                <a:lnTo>
                  <a:pt x="1430" y="160"/>
                </a:lnTo>
                <a:lnTo>
                  <a:pt x="1424" y="164"/>
                </a:lnTo>
                <a:lnTo>
                  <a:pt x="1424" y="164"/>
                </a:lnTo>
                <a:lnTo>
                  <a:pt x="1420" y="164"/>
                </a:lnTo>
                <a:lnTo>
                  <a:pt x="1420" y="164"/>
                </a:lnTo>
                <a:lnTo>
                  <a:pt x="1420" y="158"/>
                </a:lnTo>
                <a:lnTo>
                  <a:pt x="1420" y="158"/>
                </a:lnTo>
                <a:lnTo>
                  <a:pt x="1410" y="158"/>
                </a:lnTo>
                <a:lnTo>
                  <a:pt x="1410" y="158"/>
                </a:lnTo>
                <a:lnTo>
                  <a:pt x="1402" y="164"/>
                </a:lnTo>
                <a:lnTo>
                  <a:pt x="1394" y="168"/>
                </a:lnTo>
                <a:lnTo>
                  <a:pt x="1384" y="168"/>
                </a:lnTo>
                <a:lnTo>
                  <a:pt x="1372" y="168"/>
                </a:lnTo>
                <a:lnTo>
                  <a:pt x="1372" y="168"/>
                </a:lnTo>
                <a:lnTo>
                  <a:pt x="1368" y="166"/>
                </a:lnTo>
                <a:lnTo>
                  <a:pt x="1364" y="166"/>
                </a:lnTo>
                <a:lnTo>
                  <a:pt x="1360" y="166"/>
                </a:lnTo>
                <a:lnTo>
                  <a:pt x="1356" y="166"/>
                </a:lnTo>
                <a:lnTo>
                  <a:pt x="1356" y="166"/>
                </a:lnTo>
                <a:lnTo>
                  <a:pt x="1352" y="164"/>
                </a:lnTo>
                <a:lnTo>
                  <a:pt x="1348" y="166"/>
                </a:lnTo>
                <a:lnTo>
                  <a:pt x="1340" y="168"/>
                </a:lnTo>
                <a:lnTo>
                  <a:pt x="1340" y="168"/>
                </a:lnTo>
                <a:lnTo>
                  <a:pt x="1330" y="168"/>
                </a:lnTo>
                <a:lnTo>
                  <a:pt x="1330" y="168"/>
                </a:lnTo>
                <a:lnTo>
                  <a:pt x="1314" y="172"/>
                </a:lnTo>
                <a:lnTo>
                  <a:pt x="1314" y="172"/>
                </a:lnTo>
                <a:lnTo>
                  <a:pt x="1300" y="174"/>
                </a:lnTo>
                <a:lnTo>
                  <a:pt x="1294" y="174"/>
                </a:lnTo>
                <a:lnTo>
                  <a:pt x="1286" y="170"/>
                </a:lnTo>
                <a:lnTo>
                  <a:pt x="1286" y="170"/>
                </a:lnTo>
                <a:lnTo>
                  <a:pt x="1282" y="168"/>
                </a:lnTo>
                <a:lnTo>
                  <a:pt x="1282" y="168"/>
                </a:lnTo>
                <a:lnTo>
                  <a:pt x="1276" y="170"/>
                </a:lnTo>
                <a:lnTo>
                  <a:pt x="1270" y="170"/>
                </a:lnTo>
                <a:lnTo>
                  <a:pt x="1258" y="170"/>
                </a:lnTo>
                <a:lnTo>
                  <a:pt x="1258" y="170"/>
                </a:lnTo>
                <a:lnTo>
                  <a:pt x="1242" y="170"/>
                </a:lnTo>
                <a:lnTo>
                  <a:pt x="1242" y="170"/>
                </a:lnTo>
                <a:lnTo>
                  <a:pt x="1232" y="170"/>
                </a:lnTo>
                <a:lnTo>
                  <a:pt x="1232" y="170"/>
                </a:lnTo>
                <a:lnTo>
                  <a:pt x="1210" y="176"/>
                </a:lnTo>
                <a:lnTo>
                  <a:pt x="1210" y="176"/>
                </a:lnTo>
                <a:lnTo>
                  <a:pt x="1206" y="178"/>
                </a:lnTo>
                <a:lnTo>
                  <a:pt x="1198" y="180"/>
                </a:lnTo>
                <a:lnTo>
                  <a:pt x="1198" y="180"/>
                </a:lnTo>
                <a:lnTo>
                  <a:pt x="1186" y="182"/>
                </a:lnTo>
                <a:lnTo>
                  <a:pt x="1174" y="182"/>
                </a:lnTo>
                <a:lnTo>
                  <a:pt x="1174" y="182"/>
                </a:lnTo>
                <a:lnTo>
                  <a:pt x="1166" y="184"/>
                </a:lnTo>
                <a:lnTo>
                  <a:pt x="1154" y="184"/>
                </a:lnTo>
                <a:lnTo>
                  <a:pt x="1122" y="182"/>
                </a:lnTo>
                <a:lnTo>
                  <a:pt x="1090" y="180"/>
                </a:lnTo>
                <a:lnTo>
                  <a:pt x="1072" y="180"/>
                </a:lnTo>
                <a:lnTo>
                  <a:pt x="1072" y="180"/>
                </a:lnTo>
                <a:lnTo>
                  <a:pt x="1060" y="180"/>
                </a:lnTo>
                <a:lnTo>
                  <a:pt x="1054" y="182"/>
                </a:lnTo>
                <a:lnTo>
                  <a:pt x="1050" y="184"/>
                </a:lnTo>
                <a:lnTo>
                  <a:pt x="1050" y="184"/>
                </a:lnTo>
                <a:lnTo>
                  <a:pt x="1044" y="186"/>
                </a:lnTo>
                <a:lnTo>
                  <a:pt x="1044" y="186"/>
                </a:lnTo>
                <a:lnTo>
                  <a:pt x="1036" y="186"/>
                </a:lnTo>
                <a:lnTo>
                  <a:pt x="1028" y="188"/>
                </a:lnTo>
                <a:lnTo>
                  <a:pt x="1028" y="188"/>
                </a:lnTo>
                <a:lnTo>
                  <a:pt x="1018" y="192"/>
                </a:lnTo>
                <a:lnTo>
                  <a:pt x="1012" y="194"/>
                </a:lnTo>
                <a:lnTo>
                  <a:pt x="1006" y="194"/>
                </a:lnTo>
                <a:lnTo>
                  <a:pt x="1006" y="194"/>
                </a:lnTo>
                <a:lnTo>
                  <a:pt x="998" y="196"/>
                </a:lnTo>
                <a:lnTo>
                  <a:pt x="990" y="198"/>
                </a:lnTo>
                <a:lnTo>
                  <a:pt x="984" y="202"/>
                </a:lnTo>
                <a:lnTo>
                  <a:pt x="980" y="206"/>
                </a:lnTo>
                <a:lnTo>
                  <a:pt x="980" y="206"/>
                </a:lnTo>
                <a:lnTo>
                  <a:pt x="964" y="210"/>
                </a:lnTo>
                <a:lnTo>
                  <a:pt x="964" y="210"/>
                </a:lnTo>
                <a:lnTo>
                  <a:pt x="946" y="216"/>
                </a:lnTo>
                <a:lnTo>
                  <a:pt x="946" y="216"/>
                </a:lnTo>
                <a:lnTo>
                  <a:pt x="946" y="220"/>
                </a:lnTo>
                <a:lnTo>
                  <a:pt x="944" y="222"/>
                </a:lnTo>
                <a:lnTo>
                  <a:pt x="940" y="224"/>
                </a:lnTo>
                <a:lnTo>
                  <a:pt x="926" y="224"/>
                </a:lnTo>
                <a:lnTo>
                  <a:pt x="926" y="224"/>
                </a:lnTo>
                <a:lnTo>
                  <a:pt x="930" y="228"/>
                </a:lnTo>
                <a:lnTo>
                  <a:pt x="930" y="228"/>
                </a:lnTo>
                <a:lnTo>
                  <a:pt x="926" y="240"/>
                </a:lnTo>
                <a:lnTo>
                  <a:pt x="926" y="240"/>
                </a:lnTo>
                <a:lnTo>
                  <a:pt x="916" y="242"/>
                </a:lnTo>
                <a:lnTo>
                  <a:pt x="908" y="248"/>
                </a:lnTo>
                <a:lnTo>
                  <a:pt x="908" y="248"/>
                </a:lnTo>
                <a:lnTo>
                  <a:pt x="912" y="250"/>
                </a:lnTo>
                <a:lnTo>
                  <a:pt x="912" y="250"/>
                </a:lnTo>
                <a:lnTo>
                  <a:pt x="906" y="254"/>
                </a:lnTo>
                <a:lnTo>
                  <a:pt x="906" y="254"/>
                </a:lnTo>
                <a:lnTo>
                  <a:pt x="912" y="264"/>
                </a:lnTo>
                <a:lnTo>
                  <a:pt x="912" y="264"/>
                </a:lnTo>
                <a:lnTo>
                  <a:pt x="914" y="266"/>
                </a:lnTo>
                <a:lnTo>
                  <a:pt x="916" y="270"/>
                </a:lnTo>
                <a:lnTo>
                  <a:pt x="916" y="270"/>
                </a:lnTo>
                <a:lnTo>
                  <a:pt x="914" y="274"/>
                </a:lnTo>
                <a:lnTo>
                  <a:pt x="912" y="276"/>
                </a:lnTo>
                <a:lnTo>
                  <a:pt x="906" y="282"/>
                </a:lnTo>
                <a:lnTo>
                  <a:pt x="906" y="282"/>
                </a:lnTo>
                <a:lnTo>
                  <a:pt x="904" y="284"/>
                </a:lnTo>
                <a:lnTo>
                  <a:pt x="904" y="284"/>
                </a:lnTo>
                <a:lnTo>
                  <a:pt x="906" y="288"/>
                </a:lnTo>
                <a:lnTo>
                  <a:pt x="904" y="290"/>
                </a:lnTo>
                <a:lnTo>
                  <a:pt x="898" y="292"/>
                </a:lnTo>
                <a:lnTo>
                  <a:pt x="898" y="292"/>
                </a:lnTo>
                <a:lnTo>
                  <a:pt x="896" y="290"/>
                </a:lnTo>
                <a:lnTo>
                  <a:pt x="896" y="290"/>
                </a:lnTo>
                <a:lnTo>
                  <a:pt x="896" y="288"/>
                </a:lnTo>
                <a:lnTo>
                  <a:pt x="896" y="288"/>
                </a:lnTo>
                <a:lnTo>
                  <a:pt x="894" y="288"/>
                </a:lnTo>
                <a:lnTo>
                  <a:pt x="894" y="288"/>
                </a:lnTo>
                <a:lnTo>
                  <a:pt x="892" y="288"/>
                </a:lnTo>
                <a:lnTo>
                  <a:pt x="892" y="288"/>
                </a:lnTo>
                <a:lnTo>
                  <a:pt x="888" y="288"/>
                </a:lnTo>
                <a:lnTo>
                  <a:pt x="888" y="288"/>
                </a:lnTo>
                <a:lnTo>
                  <a:pt x="886" y="286"/>
                </a:lnTo>
                <a:lnTo>
                  <a:pt x="886" y="286"/>
                </a:lnTo>
                <a:lnTo>
                  <a:pt x="890" y="278"/>
                </a:lnTo>
                <a:lnTo>
                  <a:pt x="890" y="278"/>
                </a:lnTo>
                <a:lnTo>
                  <a:pt x="884" y="278"/>
                </a:lnTo>
                <a:lnTo>
                  <a:pt x="884" y="278"/>
                </a:lnTo>
                <a:lnTo>
                  <a:pt x="880" y="282"/>
                </a:lnTo>
                <a:lnTo>
                  <a:pt x="876" y="284"/>
                </a:lnTo>
                <a:lnTo>
                  <a:pt x="868" y="282"/>
                </a:lnTo>
                <a:lnTo>
                  <a:pt x="868" y="282"/>
                </a:lnTo>
                <a:lnTo>
                  <a:pt x="860" y="284"/>
                </a:lnTo>
                <a:lnTo>
                  <a:pt x="854" y="286"/>
                </a:lnTo>
                <a:lnTo>
                  <a:pt x="854" y="286"/>
                </a:lnTo>
                <a:lnTo>
                  <a:pt x="878" y="292"/>
                </a:lnTo>
                <a:lnTo>
                  <a:pt x="878" y="292"/>
                </a:lnTo>
                <a:lnTo>
                  <a:pt x="876" y="296"/>
                </a:lnTo>
                <a:lnTo>
                  <a:pt x="876" y="296"/>
                </a:lnTo>
                <a:lnTo>
                  <a:pt x="874" y="298"/>
                </a:lnTo>
                <a:lnTo>
                  <a:pt x="874" y="298"/>
                </a:lnTo>
                <a:lnTo>
                  <a:pt x="884" y="296"/>
                </a:lnTo>
                <a:lnTo>
                  <a:pt x="884" y="296"/>
                </a:lnTo>
                <a:lnTo>
                  <a:pt x="888" y="296"/>
                </a:lnTo>
                <a:lnTo>
                  <a:pt x="888" y="296"/>
                </a:lnTo>
                <a:lnTo>
                  <a:pt x="884" y="300"/>
                </a:lnTo>
                <a:lnTo>
                  <a:pt x="884" y="302"/>
                </a:lnTo>
                <a:lnTo>
                  <a:pt x="884" y="304"/>
                </a:lnTo>
                <a:lnTo>
                  <a:pt x="884" y="304"/>
                </a:lnTo>
                <a:lnTo>
                  <a:pt x="882" y="306"/>
                </a:lnTo>
                <a:lnTo>
                  <a:pt x="882" y="306"/>
                </a:lnTo>
                <a:lnTo>
                  <a:pt x="876" y="306"/>
                </a:lnTo>
                <a:lnTo>
                  <a:pt x="868" y="302"/>
                </a:lnTo>
                <a:lnTo>
                  <a:pt x="868" y="302"/>
                </a:lnTo>
                <a:lnTo>
                  <a:pt x="854" y="294"/>
                </a:lnTo>
                <a:lnTo>
                  <a:pt x="854" y="294"/>
                </a:lnTo>
                <a:lnTo>
                  <a:pt x="848" y="298"/>
                </a:lnTo>
                <a:lnTo>
                  <a:pt x="840" y="300"/>
                </a:lnTo>
                <a:lnTo>
                  <a:pt x="832" y="300"/>
                </a:lnTo>
                <a:lnTo>
                  <a:pt x="828" y="300"/>
                </a:lnTo>
                <a:lnTo>
                  <a:pt x="828" y="292"/>
                </a:lnTo>
                <a:lnTo>
                  <a:pt x="828" y="292"/>
                </a:lnTo>
                <a:lnTo>
                  <a:pt x="816" y="300"/>
                </a:lnTo>
                <a:lnTo>
                  <a:pt x="804" y="304"/>
                </a:lnTo>
                <a:lnTo>
                  <a:pt x="790" y="306"/>
                </a:lnTo>
                <a:lnTo>
                  <a:pt x="774" y="304"/>
                </a:lnTo>
                <a:lnTo>
                  <a:pt x="774" y="304"/>
                </a:lnTo>
                <a:lnTo>
                  <a:pt x="772" y="308"/>
                </a:lnTo>
                <a:lnTo>
                  <a:pt x="770" y="310"/>
                </a:lnTo>
                <a:lnTo>
                  <a:pt x="760" y="310"/>
                </a:lnTo>
                <a:lnTo>
                  <a:pt x="760" y="310"/>
                </a:lnTo>
                <a:lnTo>
                  <a:pt x="754" y="310"/>
                </a:lnTo>
                <a:lnTo>
                  <a:pt x="754" y="310"/>
                </a:lnTo>
                <a:lnTo>
                  <a:pt x="748" y="300"/>
                </a:lnTo>
                <a:lnTo>
                  <a:pt x="748" y="300"/>
                </a:lnTo>
                <a:lnTo>
                  <a:pt x="740" y="306"/>
                </a:lnTo>
                <a:lnTo>
                  <a:pt x="740" y="310"/>
                </a:lnTo>
                <a:lnTo>
                  <a:pt x="740" y="310"/>
                </a:lnTo>
                <a:lnTo>
                  <a:pt x="736" y="310"/>
                </a:lnTo>
                <a:lnTo>
                  <a:pt x="736" y="310"/>
                </a:lnTo>
                <a:lnTo>
                  <a:pt x="734" y="308"/>
                </a:lnTo>
                <a:lnTo>
                  <a:pt x="734" y="308"/>
                </a:lnTo>
                <a:lnTo>
                  <a:pt x="730" y="304"/>
                </a:lnTo>
                <a:lnTo>
                  <a:pt x="722" y="304"/>
                </a:lnTo>
                <a:lnTo>
                  <a:pt x="722" y="304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30" y="310"/>
                </a:lnTo>
                <a:lnTo>
                  <a:pt x="724" y="312"/>
                </a:lnTo>
                <a:lnTo>
                  <a:pt x="724" y="312"/>
                </a:lnTo>
                <a:lnTo>
                  <a:pt x="720" y="314"/>
                </a:lnTo>
                <a:lnTo>
                  <a:pt x="714" y="316"/>
                </a:lnTo>
                <a:lnTo>
                  <a:pt x="708" y="316"/>
                </a:lnTo>
                <a:lnTo>
                  <a:pt x="704" y="320"/>
                </a:lnTo>
                <a:lnTo>
                  <a:pt x="704" y="320"/>
                </a:lnTo>
                <a:lnTo>
                  <a:pt x="702" y="320"/>
                </a:lnTo>
                <a:lnTo>
                  <a:pt x="702" y="320"/>
                </a:lnTo>
                <a:lnTo>
                  <a:pt x="700" y="320"/>
                </a:lnTo>
                <a:lnTo>
                  <a:pt x="702" y="320"/>
                </a:lnTo>
                <a:lnTo>
                  <a:pt x="702" y="320"/>
                </a:lnTo>
                <a:lnTo>
                  <a:pt x="696" y="320"/>
                </a:lnTo>
                <a:lnTo>
                  <a:pt x="696" y="320"/>
                </a:lnTo>
                <a:lnTo>
                  <a:pt x="706" y="322"/>
                </a:lnTo>
                <a:lnTo>
                  <a:pt x="716" y="322"/>
                </a:lnTo>
                <a:lnTo>
                  <a:pt x="716" y="322"/>
                </a:lnTo>
                <a:lnTo>
                  <a:pt x="726" y="324"/>
                </a:lnTo>
                <a:lnTo>
                  <a:pt x="726" y="324"/>
                </a:lnTo>
                <a:lnTo>
                  <a:pt x="730" y="324"/>
                </a:lnTo>
                <a:lnTo>
                  <a:pt x="730" y="324"/>
                </a:lnTo>
                <a:lnTo>
                  <a:pt x="740" y="326"/>
                </a:lnTo>
                <a:lnTo>
                  <a:pt x="740" y="326"/>
                </a:lnTo>
                <a:lnTo>
                  <a:pt x="738" y="328"/>
                </a:lnTo>
                <a:lnTo>
                  <a:pt x="734" y="330"/>
                </a:lnTo>
                <a:lnTo>
                  <a:pt x="734" y="330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2" y="332"/>
                </a:lnTo>
                <a:lnTo>
                  <a:pt x="734" y="330"/>
                </a:lnTo>
                <a:lnTo>
                  <a:pt x="734" y="330"/>
                </a:lnTo>
                <a:lnTo>
                  <a:pt x="730" y="334"/>
                </a:lnTo>
                <a:lnTo>
                  <a:pt x="730" y="336"/>
                </a:lnTo>
                <a:lnTo>
                  <a:pt x="732" y="338"/>
                </a:lnTo>
                <a:lnTo>
                  <a:pt x="732" y="338"/>
                </a:lnTo>
                <a:lnTo>
                  <a:pt x="738" y="340"/>
                </a:lnTo>
                <a:lnTo>
                  <a:pt x="742" y="344"/>
                </a:lnTo>
                <a:lnTo>
                  <a:pt x="742" y="348"/>
                </a:lnTo>
                <a:lnTo>
                  <a:pt x="744" y="352"/>
                </a:lnTo>
                <a:lnTo>
                  <a:pt x="744" y="352"/>
                </a:lnTo>
                <a:lnTo>
                  <a:pt x="734" y="352"/>
                </a:lnTo>
                <a:lnTo>
                  <a:pt x="726" y="354"/>
                </a:lnTo>
                <a:lnTo>
                  <a:pt x="726" y="354"/>
                </a:lnTo>
                <a:lnTo>
                  <a:pt x="722" y="354"/>
                </a:lnTo>
                <a:lnTo>
                  <a:pt x="716" y="354"/>
                </a:lnTo>
                <a:lnTo>
                  <a:pt x="708" y="350"/>
                </a:lnTo>
                <a:lnTo>
                  <a:pt x="708" y="350"/>
                </a:lnTo>
                <a:lnTo>
                  <a:pt x="706" y="344"/>
                </a:lnTo>
                <a:lnTo>
                  <a:pt x="706" y="344"/>
                </a:lnTo>
                <a:lnTo>
                  <a:pt x="700" y="344"/>
                </a:lnTo>
                <a:lnTo>
                  <a:pt x="700" y="344"/>
                </a:lnTo>
                <a:lnTo>
                  <a:pt x="684" y="346"/>
                </a:lnTo>
                <a:lnTo>
                  <a:pt x="678" y="344"/>
                </a:lnTo>
                <a:lnTo>
                  <a:pt x="670" y="342"/>
                </a:lnTo>
                <a:lnTo>
                  <a:pt x="670" y="342"/>
                </a:lnTo>
                <a:lnTo>
                  <a:pt x="666" y="342"/>
                </a:lnTo>
                <a:lnTo>
                  <a:pt x="662" y="344"/>
                </a:lnTo>
                <a:lnTo>
                  <a:pt x="662" y="344"/>
                </a:lnTo>
                <a:lnTo>
                  <a:pt x="664" y="350"/>
                </a:lnTo>
                <a:lnTo>
                  <a:pt x="664" y="350"/>
                </a:lnTo>
                <a:lnTo>
                  <a:pt x="626" y="360"/>
                </a:lnTo>
                <a:lnTo>
                  <a:pt x="626" y="360"/>
                </a:lnTo>
                <a:lnTo>
                  <a:pt x="616" y="350"/>
                </a:lnTo>
                <a:lnTo>
                  <a:pt x="616" y="350"/>
                </a:lnTo>
                <a:lnTo>
                  <a:pt x="652" y="346"/>
                </a:lnTo>
                <a:lnTo>
                  <a:pt x="652" y="346"/>
                </a:lnTo>
                <a:lnTo>
                  <a:pt x="634" y="336"/>
                </a:lnTo>
                <a:lnTo>
                  <a:pt x="634" y="336"/>
                </a:lnTo>
                <a:lnTo>
                  <a:pt x="640" y="330"/>
                </a:lnTo>
                <a:lnTo>
                  <a:pt x="640" y="330"/>
                </a:lnTo>
                <a:lnTo>
                  <a:pt x="634" y="330"/>
                </a:lnTo>
                <a:lnTo>
                  <a:pt x="630" y="330"/>
                </a:lnTo>
                <a:lnTo>
                  <a:pt x="628" y="332"/>
                </a:lnTo>
                <a:lnTo>
                  <a:pt x="628" y="332"/>
                </a:lnTo>
                <a:lnTo>
                  <a:pt x="624" y="332"/>
                </a:lnTo>
                <a:lnTo>
                  <a:pt x="620" y="332"/>
                </a:lnTo>
                <a:lnTo>
                  <a:pt x="614" y="332"/>
                </a:lnTo>
                <a:lnTo>
                  <a:pt x="610" y="330"/>
                </a:lnTo>
                <a:lnTo>
                  <a:pt x="610" y="330"/>
                </a:lnTo>
                <a:lnTo>
                  <a:pt x="610" y="328"/>
                </a:lnTo>
                <a:lnTo>
                  <a:pt x="610" y="326"/>
                </a:lnTo>
                <a:lnTo>
                  <a:pt x="614" y="324"/>
                </a:lnTo>
                <a:lnTo>
                  <a:pt x="614" y="324"/>
                </a:lnTo>
                <a:lnTo>
                  <a:pt x="626" y="324"/>
                </a:lnTo>
                <a:lnTo>
                  <a:pt x="626" y="324"/>
                </a:lnTo>
                <a:lnTo>
                  <a:pt x="632" y="322"/>
                </a:lnTo>
                <a:lnTo>
                  <a:pt x="636" y="320"/>
                </a:lnTo>
                <a:lnTo>
                  <a:pt x="636" y="320"/>
                </a:lnTo>
                <a:lnTo>
                  <a:pt x="624" y="320"/>
                </a:lnTo>
                <a:lnTo>
                  <a:pt x="616" y="322"/>
                </a:lnTo>
                <a:lnTo>
                  <a:pt x="616" y="322"/>
                </a:lnTo>
                <a:lnTo>
                  <a:pt x="606" y="324"/>
                </a:lnTo>
                <a:lnTo>
                  <a:pt x="600" y="322"/>
                </a:lnTo>
                <a:lnTo>
                  <a:pt x="600" y="322"/>
                </a:lnTo>
                <a:lnTo>
                  <a:pt x="596" y="320"/>
                </a:lnTo>
                <a:lnTo>
                  <a:pt x="592" y="320"/>
                </a:lnTo>
                <a:lnTo>
                  <a:pt x="586" y="320"/>
                </a:lnTo>
                <a:lnTo>
                  <a:pt x="586" y="320"/>
                </a:lnTo>
                <a:lnTo>
                  <a:pt x="564" y="318"/>
                </a:lnTo>
                <a:lnTo>
                  <a:pt x="556" y="316"/>
                </a:lnTo>
                <a:lnTo>
                  <a:pt x="546" y="310"/>
                </a:lnTo>
                <a:lnTo>
                  <a:pt x="546" y="310"/>
                </a:lnTo>
                <a:lnTo>
                  <a:pt x="542" y="308"/>
                </a:lnTo>
                <a:lnTo>
                  <a:pt x="542" y="308"/>
                </a:lnTo>
                <a:lnTo>
                  <a:pt x="526" y="306"/>
                </a:lnTo>
                <a:lnTo>
                  <a:pt x="526" y="306"/>
                </a:lnTo>
                <a:lnTo>
                  <a:pt x="526" y="304"/>
                </a:lnTo>
                <a:lnTo>
                  <a:pt x="524" y="302"/>
                </a:lnTo>
                <a:lnTo>
                  <a:pt x="520" y="302"/>
                </a:lnTo>
                <a:lnTo>
                  <a:pt x="520" y="302"/>
                </a:lnTo>
                <a:lnTo>
                  <a:pt x="494" y="306"/>
                </a:lnTo>
                <a:lnTo>
                  <a:pt x="494" y="306"/>
                </a:lnTo>
                <a:lnTo>
                  <a:pt x="506" y="322"/>
                </a:lnTo>
                <a:lnTo>
                  <a:pt x="506" y="322"/>
                </a:lnTo>
                <a:lnTo>
                  <a:pt x="492" y="322"/>
                </a:lnTo>
                <a:lnTo>
                  <a:pt x="492" y="322"/>
                </a:lnTo>
                <a:lnTo>
                  <a:pt x="478" y="326"/>
                </a:lnTo>
                <a:lnTo>
                  <a:pt x="478" y="326"/>
                </a:lnTo>
                <a:lnTo>
                  <a:pt x="472" y="324"/>
                </a:lnTo>
                <a:lnTo>
                  <a:pt x="472" y="324"/>
                </a:lnTo>
                <a:lnTo>
                  <a:pt x="484" y="316"/>
                </a:lnTo>
                <a:lnTo>
                  <a:pt x="484" y="314"/>
                </a:lnTo>
                <a:lnTo>
                  <a:pt x="484" y="312"/>
                </a:lnTo>
                <a:lnTo>
                  <a:pt x="484" y="312"/>
                </a:lnTo>
                <a:lnTo>
                  <a:pt x="478" y="312"/>
                </a:lnTo>
                <a:lnTo>
                  <a:pt x="474" y="316"/>
                </a:lnTo>
                <a:lnTo>
                  <a:pt x="468" y="322"/>
                </a:lnTo>
                <a:lnTo>
                  <a:pt x="468" y="322"/>
                </a:lnTo>
                <a:lnTo>
                  <a:pt x="466" y="326"/>
                </a:lnTo>
                <a:lnTo>
                  <a:pt x="462" y="328"/>
                </a:lnTo>
                <a:lnTo>
                  <a:pt x="458" y="328"/>
                </a:lnTo>
                <a:lnTo>
                  <a:pt x="450" y="328"/>
                </a:lnTo>
                <a:lnTo>
                  <a:pt x="450" y="328"/>
                </a:lnTo>
                <a:lnTo>
                  <a:pt x="454" y="324"/>
                </a:lnTo>
                <a:lnTo>
                  <a:pt x="454" y="324"/>
                </a:lnTo>
                <a:lnTo>
                  <a:pt x="444" y="320"/>
                </a:lnTo>
                <a:lnTo>
                  <a:pt x="444" y="320"/>
                </a:lnTo>
                <a:lnTo>
                  <a:pt x="448" y="316"/>
                </a:lnTo>
                <a:lnTo>
                  <a:pt x="454" y="314"/>
                </a:lnTo>
                <a:lnTo>
                  <a:pt x="454" y="314"/>
                </a:lnTo>
                <a:lnTo>
                  <a:pt x="458" y="312"/>
                </a:lnTo>
                <a:lnTo>
                  <a:pt x="462" y="310"/>
                </a:lnTo>
                <a:lnTo>
                  <a:pt x="466" y="304"/>
                </a:lnTo>
                <a:lnTo>
                  <a:pt x="466" y="304"/>
                </a:lnTo>
                <a:lnTo>
                  <a:pt x="472" y="298"/>
                </a:lnTo>
                <a:lnTo>
                  <a:pt x="480" y="294"/>
                </a:lnTo>
                <a:lnTo>
                  <a:pt x="480" y="294"/>
                </a:lnTo>
                <a:lnTo>
                  <a:pt x="488" y="298"/>
                </a:lnTo>
                <a:lnTo>
                  <a:pt x="488" y="298"/>
                </a:lnTo>
                <a:lnTo>
                  <a:pt x="500" y="296"/>
                </a:lnTo>
                <a:lnTo>
                  <a:pt x="500" y="296"/>
                </a:lnTo>
                <a:lnTo>
                  <a:pt x="492" y="288"/>
                </a:lnTo>
                <a:lnTo>
                  <a:pt x="492" y="288"/>
                </a:lnTo>
                <a:lnTo>
                  <a:pt x="476" y="292"/>
                </a:lnTo>
                <a:lnTo>
                  <a:pt x="476" y="292"/>
                </a:lnTo>
                <a:lnTo>
                  <a:pt x="484" y="284"/>
                </a:lnTo>
                <a:lnTo>
                  <a:pt x="484" y="284"/>
                </a:lnTo>
                <a:lnTo>
                  <a:pt x="478" y="282"/>
                </a:lnTo>
                <a:lnTo>
                  <a:pt x="476" y="280"/>
                </a:lnTo>
                <a:lnTo>
                  <a:pt x="474" y="278"/>
                </a:lnTo>
                <a:lnTo>
                  <a:pt x="474" y="278"/>
                </a:lnTo>
                <a:lnTo>
                  <a:pt x="472" y="274"/>
                </a:lnTo>
                <a:lnTo>
                  <a:pt x="468" y="272"/>
                </a:lnTo>
                <a:lnTo>
                  <a:pt x="462" y="272"/>
                </a:lnTo>
                <a:lnTo>
                  <a:pt x="454" y="274"/>
                </a:lnTo>
                <a:lnTo>
                  <a:pt x="454" y="274"/>
                </a:lnTo>
                <a:lnTo>
                  <a:pt x="464" y="282"/>
                </a:lnTo>
                <a:lnTo>
                  <a:pt x="464" y="282"/>
                </a:lnTo>
                <a:lnTo>
                  <a:pt x="438" y="284"/>
                </a:lnTo>
                <a:lnTo>
                  <a:pt x="438" y="284"/>
                </a:lnTo>
                <a:lnTo>
                  <a:pt x="430" y="278"/>
                </a:lnTo>
                <a:lnTo>
                  <a:pt x="430" y="278"/>
                </a:lnTo>
                <a:lnTo>
                  <a:pt x="428" y="278"/>
                </a:lnTo>
                <a:lnTo>
                  <a:pt x="428" y="278"/>
                </a:lnTo>
                <a:lnTo>
                  <a:pt x="420" y="280"/>
                </a:lnTo>
                <a:lnTo>
                  <a:pt x="414" y="280"/>
                </a:lnTo>
                <a:lnTo>
                  <a:pt x="412" y="278"/>
                </a:lnTo>
                <a:lnTo>
                  <a:pt x="408" y="272"/>
                </a:lnTo>
                <a:lnTo>
                  <a:pt x="408" y="272"/>
                </a:lnTo>
                <a:lnTo>
                  <a:pt x="406" y="270"/>
                </a:lnTo>
                <a:lnTo>
                  <a:pt x="404" y="268"/>
                </a:lnTo>
                <a:lnTo>
                  <a:pt x="404" y="268"/>
                </a:lnTo>
                <a:lnTo>
                  <a:pt x="398" y="266"/>
                </a:lnTo>
                <a:lnTo>
                  <a:pt x="394" y="264"/>
                </a:lnTo>
                <a:lnTo>
                  <a:pt x="388" y="258"/>
                </a:lnTo>
                <a:lnTo>
                  <a:pt x="388" y="258"/>
                </a:lnTo>
                <a:lnTo>
                  <a:pt x="370" y="256"/>
                </a:lnTo>
                <a:lnTo>
                  <a:pt x="370" y="256"/>
                </a:lnTo>
                <a:lnTo>
                  <a:pt x="368" y="248"/>
                </a:lnTo>
                <a:lnTo>
                  <a:pt x="368" y="248"/>
                </a:lnTo>
                <a:lnTo>
                  <a:pt x="358" y="248"/>
                </a:lnTo>
                <a:lnTo>
                  <a:pt x="358" y="248"/>
                </a:lnTo>
                <a:lnTo>
                  <a:pt x="380" y="268"/>
                </a:lnTo>
                <a:lnTo>
                  <a:pt x="380" y="268"/>
                </a:lnTo>
                <a:lnTo>
                  <a:pt x="382" y="270"/>
                </a:lnTo>
                <a:lnTo>
                  <a:pt x="382" y="270"/>
                </a:lnTo>
                <a:lnTo>
                  <a:pt x="404" y="278"/>
                </a:lnTo>
                <a:lnTo>
                  <a:pt x="404" y="278"/>
                </a:lnTo>
                <a:lnTo>
                  <a:pt x="414" y="284"/>
                </a:lnTo>
                <a:lnTo>
                  <a:pt x="422" y="290"/>
                </a:lnTo>
                <a:lnTo>
                  <a:pt x="422" y="290"/>
                </a:lnTo>
                <a:lnTo>
                  <a:pt x="428" y="294"/>
                </a:lnTo>
                <a:lnTo>
                  <a:pt x="432" y="302"/>
                </a:lnTo>
                <a:lnTo>
                  <a:pt x="432" y="302"/>
                </a:lnTo>
                <a:lnTo>
                  <a:pt x="434" y="302"/>
                </a:lnTo>
                <a:lnTo>
                  <a:pt x="434" y="302"/>
                </a:lnTo>
                <a:lnTo>
                  <a:pt x="442" y="302"/>
                </a:lnTo>
                <a:lnTo>
                  <a:pt x="444" y="304"/>
                </a:lnTo>
                <a:lnTo>
                  <a:pt x="446" y="306"/>
                </a:lnTo>
                <a:lnTo>
                  <a:pt x="446" y="306"/>
                </a:lnTo>
                <a:lnTo>
                  <a:pt x="444" y="308"/>
                </a:lnTo>
                <a:lnTo>
                  <a:pt x="442" y="310"/>
                </a:lnTo>
                <a:lnTo>
                  <a:pt x="436" y="312"/>
                </a:lnTo>
                <a:lnTo>
                  <a:pt x="436" y="312"/>
                </a:lnTo>
                <a:lnTo>
                  <a:pt x="426" y="312"/>
                </a:lnTo>
                <a:lnTo>
                  <a:pt x="416" y="316"/>
                </a:lnTo>
                <a:lnTo>
                  <a:pt x="416" y="316"/>
                </a:lnTo>
                <a:lnTo>
                  <a:pt x="412" y="314"/>
                </a:lnTo>
                <a:lnTo>
                  <a:pt x="408" y="312"/>
                </a:lnTo>
                <a:lnTo>
                  <a:pt x="408" y="312"/>
                </a:lnTo>
                <a:lnTo>
                  <a:pt x="400" y="308"/>
                </a:lnTo>
                <a:lnTo>
                  <a:pt x="390" y="308"/>
                </a:lnTo>
                <a:lnTo>
                  <a:pt x="390" y="308"/>
                </a:lnTo>
                <a:lnTo>
                  <a:pt x="382" y="308"/>
                </a:lnTo>
                <a:lnTo>
                  <a:pt x="376" y="306"/>
                </a:lnTo>
                <a:lnTo>
                  <a:pt x="362" y="302"/>
                </a:lnTo>
                <a:lnTo>
                  <a:pt x="362" y="302"/>
                </a:lnTo>
                <a:lnTo>
                  <a:pt x="354" y="304"/>
                </a:lnTo>
                <a:lnTo>
                  <a:pt x="344" y="302"/>
                </a:lnTo>
                <a:lnTo>
                  <a:pt x="344" y="302"/>
                </a:lnTo>
                <a:lnTo>
                  <a:pt x="338" y="304"/>
                </a:lnTo>
                <a:lnTo>
                  <a:pt x="330" y="306"/>
                </a:lnTo>
                <a:lnTo>
                  <a:pt x="330" y="306"/>
                </a:lnTo>
                <a:lnTo>
                  <a:pt x="322" y="310"/>
                </a:lnTo>
                <a:lnTo>
                  <a:pt x="314" y="312"/>
                </a:lnTo>
                <a:lnTo>
                  <a:pt x="306" y="312"/>
                </a:lnTo>
                <a:lnTo>
                  <a:pt x="296" y="310"/>
                </a:lnTo>
                <a:lnTo>
                  <a:pt x="296" y="310"/>
                </a:lnTo>
                <a:lnTo>
                  <a:pt x="290" y="308"/>
                </a:lnTo>
                <a:lnTo>
                  <a:pt x="290" y="308"/>
                </a:lnTo>
                <a:lnTo>
                  <a:pt x="284" y="306"/>
                </a:lnTo>
                <a:lnTo>
                  <a:pt x="280" y="304"/>
                </a:lnTo>
                <a:lnTo>
                  <a:pt x="280" y="302"/>
                </a:lnTo>
                <a:lnTo>
                  <a:pt x="280" y="298"/>
                </a:lnTo>
                <a:lnTo>
                  <a:pt x="280" y="298"/>
                </a:lnTo>
                <a:lnTo>
                  <a:pt x="278" y="292"/>
                </a:lnTo>
                <a:lnTo>
                  <a:pt x="278" y="292"/>
                </a:lnTo>
                <a:lnTo>
                  <a:pt x="276" y="290"/>
                </a:lnTo>
                <a:lnTo>
                  <a:pt x="274" y="288"/>
                </a:lnTo>
                <a:lnTo>
                  <a:pt x="272" y="284"/>
                </a:lnTo>
                <a:lnTo>
                  <a:pt x="272" y="284"/>
                </a:lnTo>
                <a:lnTo>
                  <a:pt x="264" y="286"/>
                </a:lnTo>
                <a:lnTo>
                  <a:pt x="258" y="288"/>
                </a:lnTo>
                <a:lnTo>
                  <a:pt x="254" y="286"/>
                </a:lnTo>
                <a:lnTo>
                  <a:pt x="248" y="282"/>
                </a:lnTo>
                <a:lnTo>
                  <a:pt x="248" y="282"/>
                </a:lnTo>
                <a:lnTo>
                  <a:pt x="262" y="270"/>
                </a:lnTo>
                <a:lnTo>
                  <a:pt x="262" y="270"/>
                </a:lnTo>
                <a:lnTo>
                  <a:pt x="254" y="268"/>
                </a:lnTo>
                <a:lnTo>
                  <a:pt x="254" y="268"/>
                </a:lnTo>
                <a:lnTo>
                  <a:pt x="248" y="270"/>
                </a:lnTo>
                <a:lnTo>
                  <a:pt x="242" y="270"/>
                </a:lnTo>
                <a:lnTo>
                  <a:pt x="230" y="266"/>
                </a:lnTo>
                <a:lnTo>
                  <a:pt x="230" y="266"/>
                </a:lnTo>
                <a:lnTo>
                  <a:pt x="220" y="266"/>
                </a:lnTo>
                <a:lnTo>
                  <a:pt x="220" y="266"/>
                </a:lnTo>
                <a:lnTo>
                  <a:pt x="212" y="264"/>
                </a:lnTo>
                <a:lnTo>
                  <a:pt x="206" y="260"/>
                </a:lnTo>
                <a:lnTo>
                  <a:pt x="206" y="260"/>
                </a:lnTo>
                <a:lnTo>
                  <a:pt x="202" y="258"/>
                </a:lnTo>
                <a:lnTo>
                  <a:pt x="198" y="256"/>
                </a:lnTo>
                <a:lnTo>
                  <a:pt x="196" y="258"/>
                </a:lnTo>
                <a:lnTo>
                  <a:pt x="192" y="260"/>
                </a:lnTo>
                <a:lnTo>
                  <a:pt x="192" y="260"/>
                </a:lnTo>
                <a:lnTo>
                  <a:pt x="196" y="262"/>
                </a:lnTo>
                <a:lnTo>
                  <a:pt x="200" y="266"/>
                </a:lnTo>
                <a:lnTo>
                  <a:pt x="204" y="268"/>
                </a:lnTo>
                <a:lnTo>
                  <a:pt x="208" y="272"/>
                </a:lnTo>
                <a:lnTo>
                  <a:pt x="208" y="272"/>
                </a:lnTo>
                <a:lnTo>
                  <a:pt x="208" y="274"/>
                </a:lnTo>
                <a:lnTo>
                  <a:pt x="208" y="274"/>
                </a:lnTo>
                <a:lnTo>
                  <a:pt x="214" y="276"/>
                </a:lnTo>
                <a:lnTo>
                  <a:pt x="218" y="280"/>
                </a:lnTo>
                <a:lnTo>
                  <a:pt x="222" y="288"/>
                </a:lnTo>
                <a:lnTo>
                  <a:pt x="222" y="288"/>
                </a:lnTo>
                <a:lnTo>
                  <a:pt x="224" y="290"/>
                </a:lnTo>
                <a:lnTo>
                  <a:pt x="226" y="294"/>
                </a:lnTo>
                <a:lnTo>
                  <a:pt x="232" y="296"/>
                </a:lnTo>
                <a:lnTo>
                  <a:pt x="236" y="296"/>
                </a:lnTo>
                <a:lnTo>
                  <a:pt x="236" y="296"/>
                </a:lnTo>
                <a:lnTo>
                  <a:pt x="242" y="298"/>
                </a:lnTo>
                <a:lnTo>
                  <a:pt x="242" y="298"/>
                </a:lnTo>
                <a:lnTo>
                  <a:pt x="248" y="302"/>
                </a:lnTo>
                <a:lnTo>
                  <a:pt x="256" y="306"/>
                </a:lnTo>
                <a:lnTo>
                  <a:pt x="270" y="312"/>
                </a:lnTo>
                <a:lnTo>
                  <a:pt x="270" y="312"/>
                </a:lnTo>
                <a:lnTo>
                  <a:pt x="276" y="316"/>
                </a:lnTo>
                <a:lnTo>
                  <a:pt x="278" y="318"/>
                </a:lnTo>
                <a:lnTo>
                  <a:pt x="280" y="322"/>
                </a:lnTo>
                <a:lnTo>
                  <a:pt x="280" y="322"/>
                </a:lnTo>
                <a:lnTo>
                  <a:pt x="272" y="322"/>
                </a:lnTo>
                <a:lnTo>
                  <a:pt x="264" y="322"/>
                </a:lnTo>
                <a:lnTo>
                  <a:pt x="248" y="326"/>
                </a:lnTo>
                <a:lnTo>
                  <a:pt x="248" y="326"/>
                </a:lnTo>
                <a:lnTo>
                  <a:pt x="272" y="328"/>
                </a:lnTo>
                <a:lnTo>
                  <a:pt x="272" y="328"/>
                </a:lnTo>
                <a:lnTo>
                  <a:pt x="278" y="330"/>
                </a:lnTo>
                <a:lnTo>
                  <a:pt x="278" y="334"/>
                </a:lnTo>
                <a:lnTo>
                  <a:pt x="278" y="334"/>
                </a:lnTo>
                <a:lnTo>
                  <a:pt x="262" y="334"/>
                </a:lnTo>
                <a:lnTo>
                  <a:pt x="256" y="334"/>
                </a:lnTo>
                <a:lnTo>
                  <a:pt x="252" y="338"/>
                </a:lnTo>
                <a:lnTo>
                  <a:pt x="252" y="338"/>
                </a:lnTo>
                <a:lnTo>
                  <a:pt x="274" y="342"/>
                </a:lnTo>
                <a:lnTo>
                  <a:pt x="274" y="342"/>
                </a:lnTo>
                <a:lnTo>
                  <a:pt x="280" y="342"/>
                </a:lnTo>
                <a:lnTo>
                  <a:pt x="286" y="340"/>
                </a:lnTo>
                <a:lnTo>
                  <a:pt x="286" y="340"/>
                </a:lnTo>
                <a:lnTo>
                  <a:pt x="282" y="334"/>
                </a:lnTo>
                <a:lnTo>
                  <a:pt x="282" y="334"/>
                </a:lnTo>
                <a:lnTo>
                  <a:pt x="288" y="332"/>
                </a:lnTo>
                <a:lnTo>
                  <a:pt x="288" y="332"/>
                </a:lnTo>
                <a:lnTo>
                  <a:pt x="302" y="336"/>
                </a:lnTo>
                <a:lnTo>
                  <a:pt x="302" y="336"/>
                </a:lnTo>
                <a:lnTo>
                  <a:pt x="308" y="338"/>
                </a:lnTo>
                <a:lnTo>
                  <a:pt x="310" y="340"/>
                </a:lnTo>
                <a:lnTo>
                  <a:pt x="310" y="342"/>
                </a:lnTo>
                <a:lnTo>
                  <a:pt x="310" y="342"/>
                </a:lnTo>
                <a:lnTo>
                  <a:pt x="310" y="346"/>
                </a:lnTo>
                <a:lnTo>
                  <a:pt x="310" y="346"/>
                </a:lnTo>
                <a:lnTo>
                  <a:pt x="324" y="348"/>
                </a:lnTo>
                <a:lnTo>
                  <a:pt x="324" y="348"/>
                </a:lnTo>
                <a:lnTo>
                  <a:pt x="322" y="352"/>
                </a:lnTo>
                <a:lnTo>
                  <a:pt x="320" y="356"/>
                </a:lnTo>
                <a:lnTo>
                  <a:pt x="314" y="358"/>
                </a:lnTo>
                <a:lnTo>
                  <a:pt x="308" y="360"/>
                </a:lnTo>
                <a:lnTo>
                  <a:pt x="308" y="360"/>
                </a:lnTo>
                <a:lnTo>
                  <a:pt x="304" y="360"/>
                </a:lnTo>
                <a:lnTo>
                  <a:pt x="302" y="362"/>
                </a:lnTo>
                <a:lnTo>
                  <a:pt x="300" y="366"/>
                </a:lnTo>
                <a:lnTo>
                  <a:pt x="300" y="366"/>
                </a:lnTo>
                <a:lnTo>
                  <a:pt x="288" y="366"/>
                </a:lnTo>
                <a:lnTo>
                  <a:pt x="280" y="366"/>
                </a:lnTo>
                <a:lnTo>
                  <a:pt x="272" y="364"/>
                </a:lnTo>
                <a:lnTo>
                  <a:pt x="262" y="360"/>
                </a:lnTo>
                <a:lnTo>
                  <a:pt x="262" y="360"/>
                </a:lnTo>
                <a:lnTo>
                  <a:pt x="268" y="356"/>
                </a:lnTo>
                <a:lnTo>
                  <a:pt x="268" y="356"/>
                </a:lnTo>
                <a:lnTo>
                  <a:pt x="266" y="354"/>
                </a:lnTo>
                <a:lnTo>
                  <a:pt x="266" y="354"/>
                </a:lnTo>
                <a:lnTo>
                  <a:pt x="260" y="356"/>
                </a:lnTo>
                <a:lnTo>
                  <a:pt x="256" y="358"/>
                </a:lnTo>
                <a:lnTo>
                  <a:pt x="244" y="356"/>
                </a:lnTo>
                <a:lnTo>
                  <a:pt x="244" y="356"/>
                </a:lnTo>
                <a:lnTo>
                  <a:pt x="250" y="352"/>
                </a:lnTo>
                <a:lnTo>
                  <a:pt x="250" y="352"/>
                </a:lnTo>
                <a:lnTo>
                  <a:pt x="242" y="348"/>
                </a:lnTo>
                <a:lnTo>
                  <a:pt x="242" y="348"/>
                </a:lnTo>
                <a:lnTo>
                  <a:pt x="236" y="348"/>
                </a:lnTo>
                <a:lnTo>
                  <a:pt x="236" y="348"/>
                </a:lnTo>
                <a:lnTo>
                  <a:pt x="228" y="348"/>
                </a:lnTo>
                <a:lnTo>
                  <a:pt x="220" y="346"/>
                </a:lnTo>
                <a:lnTo>
                  <a:pt x="220" y="346"/>
                </a:lnTo>
                <a:lnTo>
                  <a:pt x="214" y="346"/>
                </a:lnTo>
                <a:lnTo>
                  <a:pt x="208" y="348"/>
                </a:lnTo>
                <a:lnTo>
                  <a:pt x="208" y="348"/>
                </a:lnTo>
                <a:lnTo>
                  <a:pt x="202" y="348"/>
                </a:lnTo>
                <a:lnTo>
                  <a:pt x="202" y="348"/>
                </a:lnTo>
                <a:lnTo>
                  <a:pt x="194" y="350"/>
                </a:lnTo>
                <a:lnTo>
                  <a:pt x="194" y="350"/>
                </a:lnTo>
                <a:lnTo>
                  <a:pt x="196" y="352"/>
                </a:lnTo>
                <a:lnTo>
                  <a:pt x="200" y="352"/>
                </a:lnTo>
                <a:lnTo>
                  <a:pt x="200" y="354"/>
                </a:lnTo>
                <a:lnTo>
                  <a:pt x="200" y="356"/>
                </a:lnTo>
                <a:lnTo>
                  <a:pt x="200" y="356"/>
                </a:lnTo>
                <a:lnTo>
                  <a:pt x="194" y="358"/>
                </a:lnTo>
                <a:lnTo>
                  <a:pt x="194" y="358"/>
                </a:lnTo>
                <a:lnTo>
                  <a:pt x="184" y="354"/>
                </a:lnTo>
                <a:lnTo>
                  <a:pt x="184" y="354"/>
                </a:lnTo>
                <a:lnTo>
                  <a:pt x="178" y="358"/>
                </a:lnTo>
                <a:lnTo>
                  <a:pt x="172" y="360"/>
                </a:lnTo>
                <a:lnTo>
                  <a:pt x="172" y="360"/>
                </a:lnTo>
                <a:lnTo>
                  <a:pt x="166" y="360"/>
                </a:lnTo>
                <a:lnTo>
                  <a:pt x="160" y="362"/>
                </a:lnTo>
                <a:lnTo>
                  <a:pt x="154" y="364"/>
                </a:lnTo>
                <a:lnTo>
                  <a:pt x="148" y="366"/>
                </a:lnTo>
                <a:lnTo>
                  <a:pt x="148" y="366"/>
                </a:lnTo>
                <a:lnTo>
                  <a:pt x="144" y="370"/>
                </a:lnTo>
                <a:lnTo>
                  <a:pt x="138" y="374"/>
                </a:lnTo>
                <a:lnTo>
                  <a:pt x="132" y="376"/>
                </a:lnTo>
                <a:lnTo>
                  <a:pt x="126" y="380"/>
                </a:lnTo>
                <a:lnTo>
                  <a:pt x="126" y="380"/>
                </a:lnTo>
                <a:lnTo>
                  <a:pt x="122" y="382"/>
                </a:lnTo>
                <a:lnTo>
                  <a:pt x="116" y="382"/>
                </a:lnTo>
                <a:lnTo>
                  <a:pt x="116" y="382"/>
                </a:lnTo>
                <a:lnTo>
                  <a:pt x="114" y="380"/>
                </a:lnTo>
                <a:lnTo>
                  <a:pt x="114" y="378"/>
                </a:lnTo>
                <a:lnTo>
                  <a:pt x="116" y="376"/>
                </a:lnTo>
                <a:lnTo>
                  <a:pt x="116" y="376"/>
                </a:lnTo>
                <a:lnTo>
                  <a:pt x="114" y="374"/>
                </a:lnTo>
                <a:lnTo>
                  <a:pt x="114" y="374"/>
                </a:lnTo>
                <a:lnTo>
                  <a:pt x="110" y="374"/>
                </a:lnTo>
                <a:lnTo>
                  <a:pt x="108" y="376"/>
                </a:lnTo>
                <a:lnTo>
                  <a:pt x="104" y="380"/>
                </a:lnTo>
                <a:lnTo>
                  <a:pt x="104" y="380"/>
                </a:lnTo>
                <a:lnTo>
                  <a:pt x="98" y="384"/>
                </a:lnTo>
                <a:lnTo>
                  <a:pt x="90" y="386"/>
                </a:lnTo>
                <a:lnTo>
                  <a:pt x="90" y="386"/>
                </a:lnTo>
                <a:lnTo>
                  <a:pt x="78" y="388"/>
                </a:lnTo>
                <a:lnTo>
                  <a:pt x="72" y="390"/>
                </a:lnTo>
                <a:lnTo>
                  <a:pt x="66" y="394"/>
                </a:lnTo>
                <a:lnTo>
                  <a:pt x="66" y="394"/>
                </a:lnTo>
                <a:lnTo>
                  <a:pt x="62" y="396"/>
                </a:lnTo>
                <a:lnTo>
                  <a:pt x="62" y="396"/>
                </a:lnTo>
                <a:lnTo>
                  <a:pt x="38" y="410"/>
                </a:lnTo>
                <a:lnTo>
                  <a:pt x="38" y="410"/>
                </a:lnTo>
                <a:lnTo>
                  <a:pt x="32" y="412"/>
                </a:lnTo>
                <a:lnTo>
                  <a:pt x="30" y="414"/>
                </a:lnTo>
                <a:lnTo>
                  <a:pt x="30" y="414"/>
                </a:lnTo>
                <a:lnTo>
                  <a:pt x="28" y="420"/>
                </a:lnTo>
                <a:lnTo>
                  <a:pt x="24" y="422"/>
                </a:lnTo>
                <a:lnTo>
                  <a:pt x="18" y="430"/>
                </a:lnTo>
                <a:lnTo>
                  <a:pt x="18" y="430"/>
                </a:lnTo>
                <a:lnTo>
                  <a:pt x="24" y="432"/>
                </a:lnTo>
                <a:lnTo>
                  <a:pt x="28" y="432"/>
                </a:lnTo>
                <a:lnTo>
                  <a:pt x="28" y="432"/>
                </a:lnTo>
                <a:lnTo>
                  <a:pt x="34" y="436"/>
                </a:lnTo>
                <a:lnTo>
                  <a:pt x="42" y="438"/>
                </a:lnTo>
                <a:lnTo>
                  <a:pt x="42" y="438"/>
                </a:lnTo>
                <a:lnTo>
                  <a:pt x="46" y="438"/>
                </a:lnTo>
                <a:lnTo>
                  <a:pt x="48" y="440"/>
                </a:lnTo>
                <a:lnTo>
                  <a:pt x="48" y="442"/>
                </a:lnTo>
                <a:lnTo>
                  <a:pt x="44" y="446"/>
                </a:lnTo>
                <a:lnTo>
                  <a:pt x="44" y="446"/>
                </a:lnTo>
                <a:lnTo>
                  <a:pt x="42" y="450"/>
                </a:lnTo>
                <a:lnTo>
                  <a:pt x="42" y="450"/>
                </a:lnTo>
                <a:lnTo>
                  <a:pt x="42" y="458"/>
                </a:lnTo>
                <a:lnTo>
                  <a:pt x="42" y="460"/>
                </a:lnTo>
                <a:lnTo>
                  <a:pt x="38" y="464"/>
                </a:lnTo>
                <a:lnTo>
                  <a:pt x="38" y="464"/>
                </a:lnTo>
                <a:lnTo>
                  <a:pt x="38" y="468"/>
                </a:lnTo>
                <a:lnTo>
                  <a:pt x="40" y="472"/>
                </a:lnTo>
                <a:lnTo>
                  <a:pt x="40" y="472"/>
                </a:lnTo>
                <a:lnTo>
                  <a:pt x="40" y="476"/>
                </a:lnTo>
                <a:lnTo>
                  <a:pt x="36" y="488"/>
                </a:lnTo>
                <a:lnTo>
                  <a:pt x="22" y="522"/>
                </a:lnTo>
                <a:lnTo>
                  <a:pt x="0" y="574"/>
                </a:lnTo>
                <a:lnTo>
                  <a:pt x="0" y="574"/>
                </a:lnTo>
                <a:lnTo>
                  <a:pt x="0" y="578"/>
                </a:lnTo>
                <a:lnTo>
                  <a:pt x="0" y="584"/>
                </a:lnTo>
                <a:lnTo>
                  <a:pt x="4" y="594"/>
                </a:lnTo>
                <a:lnTo>
                  <a:pt x="4" y="594"/>
                </a:lnTo>
                <a:lnTo>
                  <a:pt x="6" y="598"/>
                </a:lnTo>
                <a:lnTo>
                  <a:pt x="10" y="602"/>
                </a:lnTo>
                <a:lnTo>
                  <a:pt x="10" y="602"/>
                </a:lnTo>
                <a:lnTo>
                  <a:pt x="16" y="606"/>
                </a:lnTo>
                <a:lnTo>
                  <a:pt x="16" y="610"/>
                </a:lnTo>
                <a:lnTo>
                  <a:pt x="16" y="614"/>
                </a:lnTo>
                <a:lnTo>
                  <a:pt x="16" y="614"/>
                </a:lnTo>
                <a:lnTo>
                  <a:pt x="10" y="618"/>
                </a:lnTo>
                <a:lnTo>
                  <a:pt x="10" y="618"/>
                </a:lnTo>
                <a:lnTo>
                  <a:pt x="6" y="622"/>
                </a:lnTo>
                <a:lnTo>
                  <a:pt x="6" y="624"/>
                </a:lnTo>
                <a:lnTo>
                  <a:pt x="10" y="626"/>
                </a:lnTo>
                <a:lnTo>
                  <a:pt x="10" y="626"/>
                </a:lnTo>
                <a:lnTo>
                  <a:pt x="14" y="628"/>
                </a:lnTo>
                <a:lnTo>
                  <a:pt x="14" y="628"/>
                </a:lnTo>
                <a:lnTo>
                  <a:pt x="12" y="658"/>
                </a:lnTo>
                <a:lnTo>
                  <a:pt x="10" y="718"/>
                </a:lnTo>
                <a:lnTo>
                  <a:pt x="10" y="778"/>
                </a:lnTo>
                <a:lnTo>
                  <a:pt x="8" y="806"/>
                </a:lnTo>
                <a:lnTo>
                  <a:pt x="8" y="806"/>
                </a:lnTo>
                <a:lnTo>
                  <a:pt x="20" y="808"/>
                </a:lnTo>
                <a:lnTo>
                  <a:pt x="28" y="814"/>
                </a:lnTo>
                <a:lnTo>
                  <a:pt x="28" y="814"/>
                </a:lnTo>
                <a:lnTo>
                  <a:pt x="34" y="818"/>
                </a:lnTo>
                <a:lnTo>
                  <a:pt x="42" y="816"/>
                </a:lnTo>
                <a:lnTo>
                  <a:pt x="42" y="816"/>
                </a:lnTo>
                <a:lnTo>
                  <a:pt x="52" y="816"/>
                </a:lnTo>
                <a:lnTo>
                  <a:pt x="52" y="816"/>
                </a:lnTo>
                <a:lnTo>
                  <a:pt x="52" y="818"/>
                </a:lnTo>
                <a:lnTo>
                  <a:pt x="52" y="818"/>
                </a:lnTo>
                <a:lnTo>
                  <a:pt x="40" y="820"/>
                </a:lnTo>
                <a:lnTo>
                  <a:pt x="40" y="820"/>
                </a:lnTo>
                <a:lnTo>
                  <a:pt x="34" y="822"/>
                </a:lnTo>
                <a:lnTo>
                  <a:pt x="32" y="828"/>
                </a:lnTo>
                <a:lnTo>
                  <a:pt x="32" y="828"/>
                </a:lnTo>
                <a:lnTo>
                  <a:pt x="32" y="834"/>
                </a:lnTo>
                <a:lnTo>
                  <a:pt x="32" y="834"/>
                </a:lnTo>
                <a:lnTo>
                  <a:pt x="6" y="838"/>
                </a:lnTo>
                <a:lnTo>
                  <a:pt x="6" y="838"/>
                </a:lnTo>
                <a:lnTo>
                  <a:pt x="20" y="842"/>
                </a:lnTo>
                <a:lnTo>
                  <a:pt x="20" y="842"/>
                </a:lnTo>
                <a:lnTo>
                  <a:pt x="10" y="846"/>
                </a:lnTo>
                <a:lnTo>
                  <a:pt x="10" y="846"/>
                </a:lnTo>
                <a:lnTo>
                  <a:pt x="34" y="856"/>
                </a:lnTo>
                <a:lnTo>
                  <a:pt x="34" y="856"/>
                </a:lnTo>
                <a:lnTo>
                  <a:pt x="20" y="858"/>
                </a:lnTo>
                <a:lnTo>
                  <a:pt x="20" y="858"/>
                </a:lnTo>
                <a:lnTo>
                  <a:pt x="22" y="862"/>
                </a:lnTo>
                <a:lnTo>
                  <a:pt x="26" y="862"/>
                </a:lnTo>
                <a:lnTo>
                  <a:pt x="32" y="862"/>
                </a:lnTo>
                <a:lnTo>
                  <a:pt x="32" y="862"/>
                </a:lnTo>
                <a:lnTo>
                  <a:pt x="48" y="862"/>
                </a:lnTo>
                <a:lnTo>
                  <a:pt x="48" y="862"/>
                </a:lnTo>
                <a:lnTo>
                  <a:pt x="44" y="868"/>
                </a:lnTo>
                <a:lnTo>
                  <a:pt x="44" y="868"/>
                </a:lnTo>
                <a:lnTo>
                  <a:pt x="38" y="868"/>
                </a:lnTo>
                <a:lnTo>
                  <a:pt x="38" y="868"/>
                </a:lnTo>
                <a:lnTo>
                  <a:pt x="32" y="868"/>
                </a:lnTo>
                <a:lnTo>
                  <a:pt x="28" y="870"/>
                </a:lnTo>
                <a:lnTo>
                  <a:pt x="26" y="872"/>
                </a:lnTo>
                <a:lnTo>
                  <a:pt x="26" y="872"/>
                </a:lnTo>
                <a:lnTo>
                  <a:pt x="26" y="874"/>
                </a:lnTo>
                <a:lnTo>
                  <a:pt x="28" y="876"/>
                </a:lnTo>
                <a:lnTo>
                  <a:pt x="34" y="878"/>
                </a:lnTo>
                <a:lnTo>
                  <a:pt x="34" y="878"/>
                </a:lnTo>
                <a:lnTo>
                  <a:pt x="52" y="880"/>
                </a:lnTo>
                <a:lnTo>
                  <a:pt x="52" y="880"/>
                </a:lnTo>
                <a:lnTo>
                  <a:pt x="50" y="882"/>
                </a:lnTo>
                <a:lnTo>
                  <a:pt x="50" y="882"/>
                </a:lnTo>
                <a:lnTo>
                  <a:pt x="46" y="882"/>
                </a:lnTo>
                <a:lnTo>
                  <a:pt x="46" y="882"/>
                </a:lnTo>
                <a:lnTo>
                  <a:pt x="56" y="884"/>
                </a:lnTo>
                <a:lnTo>
                  <a:pt x="60" y="888"/>
                </a:lnTo>
                <a:lnTo>
                  <a:pt x="60" y="888"/>
                </a:lnTo>
                <a:lnTo>
                  <a:pt x="44" y="896"/>
                </a:lnTo>
                <a:lnTo>
                  <a:pt x="44" y="896"/>
                </a:lnTo>
                <a:lnTo>
                  <a:pt x="58" y="894"/>
                </a:lnTo>
                <a:lnTo>
                  <a:pt x="64" y="896"/>
                </a:lnTo>
                <a:lnTo>
                  <a:pt x="70" y="898"/>
                </a:lnTo>
                <a:lnTo>
                  <a:pt x="70" y="898"/>
                </a:lnTo>
                <a:lnTo>
                  <a:pt x="64" y="900"/>
                </a:lnTo>
                <a:lnTo>
                  <a:pt x="64" y="900"/>
                </a:lnTo>
                <a:lnTo>
                  <a:pt x="64" y="904"/>
                </a:lnTo>
                <a:lnTo>
                  <a:pt x="62" y="906"/>
                </a:lnTo>
                <a:lnTo>
                  <a:pt x="58" y="908"/>
                </a:lnTo>
                <a:lnTo>
                  <a:pt x="58" y="908"/>
                </a:lnTo>
                <a:lnTo>
                  <a:pt x="54" y="914"/>
                </a:lnTo>
                <a:lnTo>
                  <a:pt x="52" y="916"/>
                </a:lnTo>
                <a:lnTo>
                  <a:pt x="52" y="918"/>
                </a:lnTo>
                <a:lnTo>
                  <a:pt x="52" y="918"/>
                </a:lnTo>
                <a:lnTo>
                  <a:pt x="76" y="922"/>
                </a:lnTo>
                <a:lnTo>
                  <a:pt x="76" y="922"/>
                </a:lnTo>
                <a:lnTo>
                  <a:pt x="78" y="932"/>
                </a:lnTo>
                <a:lnTo>
                  <a:pt x="78" y="932"/>
                </a:lnTo>
                <a:lnTo>
                  <a:pt x="100" y="936"/>
                </a:lnTo>
                <a:lnTo>
                  <a:pt x="100" y="936"/>
                </a:lnTo>
                <a:lnTo>
                  <a:pt x="92" y="940"/>
                </a:lnTo>
                <a:lnTo>
                  <a:pt x="92" y="940"/>
                </a:lnTo>
                <a:lnTo>
                  <a:pt x="96" y="948"/>
                </a:lnTo>
                <a:lnTo>
                  <a:pt x="96" y="948"/>
                </a:lnTo>
                <a:lnTo>
                  <a:pt x="86" y="946"/>
                </a:lnTo>
                <a:lnTo>
                  <a:pt x="86" y="946"/>
                </a:lnTo>
                <a:lnTo>
                  <a:pt x="84" y="948"/>
                </a:lnTo>
                <a:lnTo>
                  <a:pt x="84" y="948"/>
                </a:lnTo>
                <a:lnTo>
                  <a:pt x="94" y="956"/>
                </a:lnTo>
                <a:lnTo>
                  <a:pt x="100" y="960"/>
                </a:lnTo>
                <a:lnTo>
                  <a:pt x="108" y="962"/>
                </a:lnTo>
                <a:lnTo>
                  <a:pt x="108" y="962"/>
                </a:lnTo>
                <a:lnTo>
                  <a:pt x="112" y="964"/>
                </a:lnTo>
                <a:lnTo>
                  <a:pt x="116" y="968"/>
                </a:lnTo>
                <a:lnTo>
                  <a:pt x="116" y="968"/>
                </a:lnTo>
                <a:lnTo>
                  <a:pt x="120" y="972"/>
                </a:lnTo>
                <a:lnTo>
                  <a:pt x="124" y="974"/>
                </a:lnTo>
                <a:lnTo>
                  <a:pt x="130" y="974"/>
                </a:lnTo>
                <a:lnTo>
                  <a:pt x="130" y="974"/>
                </a:lnTo>
                <a:lnTo>
                  <a:pt x="136" y="976"/>
                </a:lnTo>
                <a:lnTo>
                  <a:pt x="142" y="978"/>
                </a:lnTo>
                <a:lnTo>
                  <a:pt x="142" y="978"/>
                </a:lnTo>
                <a:lnTo>
                  <a:pt x="148" y="980"/>
                </a:lnTo>
                <a:lnTo>
                  <a:pt x="156" y="982"/>
                </a:lnTo>
                <a:lnTo>
                  <a:pt x="170" y="980"/>
                </a:lnTo>
                <a:lnTo>
                  <a:pt x="170" y="980"/>
                </a:lnTo>
                <a:lnTo>
                  <a:pt x="182" y="978"/>
                </a:lnTo>
                <a:lnTo>
                  <a:pt x="188" y="980"/>
                </a:lnTo>
                <a:lnTo>
                  <a:pt x="196" y="982"/>
                </a:lnTo>
                <a:lnTo>
                  <a:pt x="196" y="982"/>
                </a:lnTo>
                <a:lnTo>
                  <a:pt x="192" y="990"/>
                </a:lnTo>
                <a:lnTo>
                  <a:pt x="192" y="990"/>
                </a:lnTo>
                <a:lnTo>
                  <a:pt x="204" y="994"/>
                </a:lnTo>
                <a:lnTo>
                  <a:pt x="204" y="994"/>
                </a:lnTo>
                <a:lnTo>
                  <a:pt x="228" y="986"/>
                </a:lnTo>
                <a:lnTo>
                  <a:pt x="228" y="986"/>
                </a:lnTo>
                <a:lnTo>
                  <a:pt x="222" y="982"/>
                </a:lnTo>
                <a:lnTo>
                  <a:pt x="222" y="982"/>
                </a:lnTo>
                <a:lnTo>
                  <a:pt x="236" y="980"/>
                </a:lnTo>
                <a:lnTo>
                  <a:pt x="236" y="980"/>
                </a:lnTo>
                <a:lnTo>
                  <a:pt x="236" y="978"/>
                </a:lnTo>
                <a:lnTo>
                  <a:pt x="236" y="978"/>
                </a:lnTo>
                <a:lnTo>
                  <a:pt x="222" y="974"/>
                </a:lnTo>
                <a:lnTo>
                  <a:pt x="222" y="974"/>
                </a:lnTo>
                <a:lnTo>
                  <a:pt x="236" y="968"/>
                </a:lnTo>
                <a:lnTo>
                  <a:pt x="236" y="968"/>
                </a:lnTo>
                <a:lnTo>
                  <a:pt x="236" y="964"/>
                </a:lnTo>
                <a:lnTo>
                  <a:pt x="240" y="960"/>
                </a:lnTo>
                <a:lnTo>
                  <a:pt x="240" y="960"/>
                </a:lnTo>
                <a:lnTo>
                  <a:pt x="236" y="956"/>
                </a:lnTo>
                <a:lnTo>
                  <a:pt x="236" y="956"/>
                </a:lnTo>
                <a:lnTo>
                  <a:pt x="256" y="956"/>
                </a:lnTo>
                <a:lnTo>
                  <a:pt x="266" y="956"/>
                </a:lnTo>
                <a:lnTo>
                  <a:pt x="274" y="952"/>
                </a:lnTo>
                <a:lnTo>
                  <a:pt x="274" y="952"/>
                </a:lnTo>
                <a:lnTo>
                  <a:pt x="278" y="952"/>
                </a:lnTo>
                <a:lnTo>
                  <a:pt x="282" y="956"/>
                </a:lnTo>
                <a:lnTo>
                  <a:pt x="282" y="956"/>
                </a:lnTo>
                <a:lnTo>
                  <a:pt x="286" y="956"/>
                </a:lnTo>
                <a:lnTo>
                  <a:pt x="286" y="956"/>
                </a:lnTo>
                <a:lnTo>
                  <a:pt x="288" y="950"/>
                </a:lnTo>
                <a:lnTo>
                  <a:pt x="288" y="950"/>
                </a:lnTo>
                <a:lnTo>
                  <a:pt x="308" y="956"/>
                </a:lnTo>
                <a:lnTo>
                  <a:pt x="308" y="956"/>
                </a:lnTo>
                <a:lnTo>
                  <a:pt x="306" y="958"/>
                </a:lnTo>
                <a:lnTo>
                  <a:pt x="306" y="958"/>
                </a:lnTo>
                <a:lnTo>
                  <a:pt x="302" y="962"/>
                </a:lnTo>
                <a:lnTo>
                  <a:pt x="300" y="966"/>
                </a:lnTo>
                <a:lnTo>
                  <a:pt x="300" y="968"/>
                </a:lnTo>
                <a:lnTo>
                  <a:pt x="300" y="972"/>
                </a:lnTo>
                <a:lnTo>
                  <a:pt x="300" y="972"/>
                </a:lnTo>
                <a:lnTo>
                  <a:pt x="322" y="978"/>
                </a:lnTo>
                <a:lnTo>
                  <a:pt x="322" y="978"/>
                </a:lnTo>
                <a:lnTo>
                  <a:pt x="332" y="978"/>
                </a:lnTo>
                <a:lnTo>
                  <a:pt x="338" y="976"/>
                </a:lnTo>
                <a:lnTo>
                  <a:pt x="342" y="974"/>
                </a:lnTo>
                <a:lnTo>
                  <a:pt x="342" y="974"/>
                </a:lnTo>
                <a:lnTo>
                  <a:pt x="346" y="972"/>
                </a:lnTo>
                <a:lnTo>
                  <a:pt x="350" y="974"/>
                </a:lnTo>
                <a:lnTo>
                  <a:pt x="350" y="974"/>
                </a:lnTo>
                <a:lnTo>
                  <a:pt x="360" y="980"/>
                </a:lnTo>
                <a:lnTo>
                  <a:pt x="360" y="980"/>
                </a:lnTo>
                <a:lnTo>
                  <a:pt x="350" y="984"/>
                </a:lnTo>
                <a:lnTo>
                  <a:pt x="350" y="984"/>
                </a:lnTo>
                <a:lnTo>
                  <a:pt x="346" y="980"/>
                </a:lnTo>
                <a:lnTo>
                  <a:pt x="346" y="980"/>
                </a:lnTo>
                <a:lnTo>
                  <a:pt x="342" y="980"/>
                </a:lnTo>
                <a:lnTo>
                  <a:pt x="340" y="982"/>
                </a:lnTo>
                <a:lnTo>
                  <a:pt x="340" y="982"/>
                </a:lnTo>
                <a:lnTo>
                  <a:pt x="334" y="990"/>
                </a:lnTo>
                <a:lnTo>
                  <a:pt x="334" y="990"/>
                </a:lnTo>
                <a:lnTo>
                  <a:pt x="336" y="992"/>
                </a:lnTo>
                <a:lnTo>
                  <a:pt x="338" y="994"/>
                </a:lnTo>
                <a:lnTo>
                  <a:pt x="338" y="994"/>
                </a:lnTo>
                <a:lnTo>
                  <a:pt x="356" y="1002"/>
                </a:lnTo>
                <a:lnTo>
                  <a:pt x="356" y="1002"/>
                </a:lnTo>
                <a:lnTo>
                  <a:pt x="356" y="1006"/>
                </a:lnTo>
                <a:lnTo>
                  <a:pt x="358" y="1010"/>
                </a:lnTo>
                <a:lnTo>
                  <a:pt x="362" y="1010"/>
                </a:lnTo>
                <a:lnTo>
                  <a:pt x="370" y="1012"/>
                </a:lnTo>
                <a:lnTo>
                  <a:pt x="370" y="1012"/>
                </a:lnTo>
                <a:lnTo>
                  <a:pt x="376" y="1012"/>
                </a:lnTo>
                <a:lnTo>
                  <a:pt x="376" y="1012"/>
                </a:lnTo>
                <a:lnTo>
                  <a:pt x="382" y="1014"/>
                </a:lnTo>
                <a:lnTo>
                  <a:pt x="382" y="1014"/>
                </a:lnTo>
                <a:lnTo>
                  <a:pt x="382" y="1018"/>
                </a:lnTo>
                <a:lnTo>
                  <a:pt x="382" y="1018"/>
                </a:lnTo>
                <a:lnTo>
                  <a:pt x="370" y="1020"/>
                </a:lnTo>
                <a:lnTo>
                  <a:pt x="370" y="1020"/>
                </a:lnTo>
                <a:lnTo>
                  <a:pt x="384" y="1022"/>
                </a:lnTo>
                <a:lnTo>
                  <a:pt x="390" y="1024"/>
                </a:lnTo>
                <a:lnTo>
                  <a:pt x="392" y="1028"/>
                </a:lnTo>
                <a:lnTo>
                  <a:pt x="392" y="1028"/>
                </a:lnTo>
                <a:lnTo>
                  <a:pt x="402" y="1026"/>
                </a:lnTo>
                <a:lnTo>
                  <a:pt x="406" y="1028"/>
                </a:lnTo>
                <a:lnTo>
                  <a:pt x="408" y="1030"/>
                </a:lnTo>
                <a:lnTo>
                  <a:pt x="408" y="1030"/>
                </a:lnTo>
                <a:lnTo>
                  <a:pt x="404" y="1034"/>
                </a:lnTo>
                <a:lnTo>
                  <a:pt x="400" y="1038"/>
                </a:lnTo>
                <a:lnTo>
                  <a:pt x="400" y="1038"/>
                </a:lnTo>
                <a:lnTo>
                  <a:pt x="412" y="1040"/>
                </a:lnTo>
                <a:lnTo>
                  <a:pt x="412" y="1040"/>
                </a:lnTo>
                <a:lnTo>
                  <a:pt x="420" y="1040"/>
                </a:lnTo>
                <a:lnTo>
                  <a:pt x="420" y="1040"/>
                </a:lnTo>
                <a:lnTo>
                  <a:pt x="424" y="1040"/>
                </a:lnTo>
                <a:lnTo>
                  <a:pt x="426" y="1036"/>
                </a:lnTo>
                <a:lnTo>
                  <a:pt x="432" y="1022"/>
                </a:lnTo>
                <a:lnTo>
                  <a:pt x="440" y="984"/>
                </a:lnTo>
                <a:lnTo>
                  <a:pt x="440" y="984"/>
                </a:lnTo>
                <a:lnTo>
                  <a:pt x="448" y="980"/>
                </a:lnTo>
                <a:lnTo>
                  <a:pt x="448" y="980"/>
                </a:lnTo>
                <a:lnTo>
                  <a:pt x="456" y="980"/>
                </a:lnTo>
                <a:lnTo>
                  <a:pt x="462" y="980"/>
                </a:lnTo>
                <a:lnTo>
                  <a:pt x="478" y="982"/>
                </a:lnTo>
                <a:lnTo>
                  <a:pt x="478" y="982"/>
                </a:lnTo>
                <a:lnTo>
                  <a:pt x="480" y="984"/>
                </a:lnTo>
                <a:lnTo>
                  <a:pt x="482" y="986"/>
                </a:lnTo>
                <a:lnTo>
                  <a:pt x="480" y="990"/>
                </a:lnTo>
                <a:lnTo>
                  <a:pt x="480" y="990"/>
                </a:lnTo>
                <a:lnTo>
                  <a:pt x="474" y="992"/>
                </a:lnTo>
                <a:lnTo>
                  <a:pt x="474" y="992"/>
                </a:lnTo>
                <a:lnTo>
                  <a:pt x="482" y="998"/>
                </a:lnTo>
                <a:lnTo>
                  <a:pt x="482" y="998"/>
                </a:lnTo>
                <a:lnTo>
                  <a:pt x="494" y="990"/>
                </a:lnTo>
                <a:lnTo>
                  <a:pt x="502" y="988"/>
                </a:lnTo>
                <a:lnTo>
                  <a:pt x="512" y="986"/>
                </a:lnTo>
                <a:lnTo>
                  <a:pt x="524" y="984"/>
                </a:lnTo>
                <a:lnTo>
                  <a:pt x="524" y="984"/>
                </a:lnTo>
                <a:lnTo>
                  <a:pt x="524" y="990"/>
                </a:lnTo>
                <a:lnTo>
                  <a:pt x="518" y="992"/>
                </a:lnTo>
                <a:lnTo>
                  <a:pt x="518" y="992"/>
                </a:lnTo>
                <a:lnTo>
                  <a:pt x="502" y="994"/>
                </a:lnTo>
                <a:lnTo>
                  <a:pt x="502" y="994"/>
                </a:lnTo>
                <a:lnTo>
                  <a:pt x="514" y="1004"/>
                </a:lnTo>
                <a:lnTo>
                  <a:pt x="514" y="1004"/>
                </a:lnTo>
                <a:lnTo>
                  <a:pt x="506" y="1010"/>
                </a:lnTo>
                <a:lnTo>
                  <a:pt x="506" y="1010"/>
                </a:lnTo>
                <a:lnTo>
                  <a:pt x="516" y="1014"/>
                </a:lnTo>
                <a:lnTo>
                  <a:pt x="516" y="1014"/>
                </a:lnTo>
                <a:lnTo>
                  <a:pt x="522" y="1014"/>
                </a:lnTo>
                <a:lnTo>
                  <a:pt x="526" y="1016"/>
                </a:lnTo>
                <a:lnTo>
                  <a:pt x="528" y="1018"/>
                </a:lnTo>
                <a:lnTo>
                  <a:pt x="528" y="1018"/>
                </a:lnTo>
                <a:lnTo>
                  <a:pt x="518" y="1022"/>
                </a:lnTo>
                <a:lnTo>
                  <a:pt x="518" y="1022"/>
                </a:lnTo>
                <a:lnTo>
                  <a:pt x="512" y="1024"/>
                </a:lnTo>
                <a:lnTo>
                  <a:pt x="508" y="1024"/>
                </a:lnTo>
                <a:lnTo>
                  <a:pt x="504" y="1024"/>
                </a:lnTo>
                <a:lnTo>
                  <a:pt x="496" y="1022"/>
                </a:lnTo>
                <a:lnTo>
                  <a:pt x="496" y="1022"/>
                </a:lnTo>
                <a:lnTo>
                  <a:pt x="484" y="1026"/>
                </a:lnTo>
                <a:lnTo>
                  <a:pt x="484" y="1026"/>
                </a:lnTo>
                <a:lnTo>
                  <a:pt x="480" y="1024"/>
                </a:lnTo>
                <a:lnTo>
                  <a:pt x="476" y="1024"/>
                </a:lnTo>
                <a:lnTo>
                  <a:pt x="470" y="1024"/>
                </a:lnTo>
                <a:lnTo>
                  <a:pt x="466" y="1026"/>
                </a:lnTo>
                <a:lnTo>
                  <a:pt x="466" y="1026"/>
                </a:lnTo>
                <a:lnTo>
                  <a:pt x="456" y="1022"/>
                </a:lnTo>
                <a:lnTo>
                  <a:pt x="452" y="1024"/>
                </a:lnTo>
                <a:lnTo>
                  <a:pt x="450" y="1026"/>
                </a:lnTo>
                <a:lnTo>
                  <a:pt x="450" y="1026"/>
                </a:lnTo>
                <a:lnTo>
                  <a:pt x="454" y="1030"/>
                </a:lnTo>
                <a:lnTo>
                  <a:pt x="454" y="1030"/>
                </a:lnTo>
                <a:lnTo>
                  <a:pt x="452" y="1034"/>
                </a:lnTo>
                <a:lnTo>
                  <a:pt x="452" y="1034"/>
                </a:lnTo>
                <a:lnTo>
                  <a:pt x="464" y="1036"/>
                </a:lnTo>
                <a:lnTo>
                  <a:pt x="470" y="1038"/>
                </a:lnTo>
                <a:lnTo>
                  <a:pt x="470" y="1038"/>
                </a:lnTo>
                <a:lnTo>
                  <a:pt x="466" y="1040"/>
                </a:lnTo>
                <a:lnTo>
                  <a:pt x="460" y="1042"/>
                </a:lnTo>
                <a:lnTo>
                  <a:pt x="454" y="1044"/>
                </a:lnTo>
                <a:lnTo>
                  <a:pt x="450" y="1048"/>
                </a:lnTo>
                <a:lnTo>
                  <a:pt x="450" y="1048"/>
                </a:lnTo>
                <a:lnTo>
                  <a:pt x="458" y="1046"/>
                </a:lnTo>
                <a:lnTo>
                  <a:pt x="464" y="1044"/>
                </a:lnTo>
                <a:lnTo>
                  <a:pt x="464" y="1044"/>
                </a:lnTo>
                <a:lnTo>
                  <a:pt x="472" y="1046"/>
                </a:lnTo>
                <a:lnTo>
                  <a:pt x="480" y="1046"/>
                </a:lnTo>
                <a:lnTo>
                  <a:pt x="492" y="1040"/>
                </a:lnTo>
                <a:lnTo>
                  <a:pt x="492" y="1040"/>
                </a:lnTo>
                <a:lnTo>
                  <a:pt x="490" y="1036"/>
                </a:lnTo>
                <a:lnTo>
                  <a:pt x="492" y="1032"/>
                </a:lnTo>
                <a:lnTo>
                  <a:pt x="492" y="1032"/>
                </a:lnTo>
                <a:lnTo>
                  <a:pt x="496" y="1034"/>
                </a:lnTo>
                <a:lnTo>
                  <a:pt x="498" y="1036"/>
                </a:lnTo>
                <a:lnTo>
                  <a:pt x="498" y="1036"/>
                </a:lnTo>
                <a:lnTo>
                  <a:pt x="504" y="1038"/>
                </a:lnTo>
                <a:lnTo>
                  <a:pt x="510" y="1038"/>
                </a:lnTo>
                <a:lnTo>
                  <a:pt x="510" y="1038"/>
                </a:lnTo>
                <a:lnTo>
                  <a:pt x="510" y="1042"/>
                </a:lnTo>
                <a:lnTo>
                  <a:pt x="510" y="1042"/>
                </a:lnTo>
                <a:lnTo>
                  <a:pt x="516" y="1040"/>
                </a:lnTo>
                <a:lnTo>
                  <a:pt x="520" y="1038"/>
                </a:lnTo>
                <a:lnTo>
                  <a:pt x="520" y="1038"/>
                </a:lnTo>
                <a:lnTo>
                  <a:pt x="522" y="1034"/>
                </a:lnTo>
                <a:lnTo>
                  <a:pt x="526" y="1032"/>
                </a:lnTo>
                <a:lnTo>
                  <a:pt x="534" y="1032"/>
                </a:lnTo>
                <a:lnTo>
                  <a:pt x="534" y="1032"/>
                </a:lnTo>
                <a:lnTo>
                  <a:pt x="544" y="1032"/>
                </a:lnTo>
                <a:lnTo>
                  <a:pt x="544" y="1032"/>
                </a:lnTo>
                <a:lnTo>
                  <a:pt x="542" y="1028"/>
                </a:lnTo>
                <a:lnTo>
                  <a:pt x="540" y="1026"/>
                </a:lnTo>
                <a:lnTo>
                  <a:pt x="530" y="1024"/>
                </a:lnTo>
                <a:lnTo>
                  <a:pt x="530" y="1024"/>
                </a:lnTo>
                <a:lnTo>
                  <a:pt x="542" y="1016"/>
                </a:lnTo>
                <a:lnTo>
                  <a:pt x="542" y="1016"/>
                </a:lnTo>
                <a:lnTo>
                  <a:pt x="554" y="1026"/>
                </a:lnTo>
                <a:lnTo>
                  <a:pt x="554" y="1026"/>
                </a:lnTo>
                <a:lnTo>
                  <a:pt x="558" y="1016"/>
                </a:lnTo>
                <a:lnTo>
                  <a:pt x="558" y="1016"/>
                </a:lnTo>
                <a:lnTo>
                  <a:pt x="568" y="1020"/>
                </a:lnTo>
                <a:lnTo>
                  <a:pt x="568" y="1020"/>
                </a:lnTo>
                <a:lnTo>
                  <a:pt x="574" y="1024"/>
                </a:lnTo>
                <a:lnTo>
                  <a:pt x="580" y="1024"/>
                </a:lnTo>
                <a:lnTo>
                  <a:pt x="586" y="1022"/>
                </a:lnTo>
                <a:lnTo>
                  <a:pt x="594" y="1020"/>
                </a:lnTo>
                <a:lnTo>
                  <a:pt x="594" y="1020"/>
                </a:lnTo>
                <a:lnTo>
                  <a:pt x="592" y="1018"/>
                </a:lnTo>
                <a:lnTo>
                  <a:pt x="592" y="1018"/>
                </a:lnTo>
                <a:lnTo>
                  <a:pt x="588" y="1014"/>
                </a:lnTo>
                <a:lnTo>
                  <a:pt x="588" y="1014"/>
                </a:lnTo>
                <a:lnTo>
                  <a:pt x="600" y="1010"/>
                </a:lnTo>
                <a:lnTo>
                  <a:pt x="612" y="1010"/>
                </a:lnTo>
                <a:lnTo>
                  <a:pt x="624" y="1012"/>
                </a:lnTo>
                <a:lnTo>
                  <a:pt x="636" y="1010"/>
                </a:lnTo>
                <a:lnTo>
                  <a:pt x="636" y="1010"/>
                </a:lnTo>
                <a:lnTo>
                  <a:pt x="638" y="1008"/>
                </a:lnTo>
                <a:lnTo>
                  <a:pt x="644" y="1006"/>
                </a:lnTo>
                <a:lnTo>
                  <a:pt x="656" y="1004"/>
                </a:lnTo>
                <a:lnTo>
                  <a:pt x="656" y="1004"/>
                </a:lnTo>
                <a:lnTo>
                  <a:pt x="682" y="1006"/>
                </a:lnTo>
                <a:lnTo>
                  <a:pt x="682" y="1006"/>
                </a:lnTo>
                <a:lnTo>
                  <a:pt x="682" y="1010"/>
                </a:lnTo>
                <a:lnTo>
                  <a:pt x="684" y="1010"/>
                </a:lnTo>
                <a:lnTo>
                  <a:pt x="686" y="1012"/>
                </a:lnTo>
                <a:lnTo>
                  <a:pt x="690" y="1014"/>
                </a:lnTo>
                <a:lnTo>
                  <a:pt x="690" y="1014"/>
                </a:lnTo>
                <a:lnTo>
                  <a:pt x="682" y="1018"/>
                </a:lnTo>
                <a:lnTo>
                  <a:pt x="682" y="1018"/>
                </a:lnTo>
                <a:lnTo>
                  <a:pt x="676" y="1020"/>
                </a:lnTo>
                <a:lnTo>
                  <a:pt x="670" y="1020"/>
                </a:lnTo>
                <a:lnTo>
                  <a:pt x="670" y="1020"/>
                </a:lnTo>
                <a:lnTo>
                  <a:pt x="666" y="1018"/>
                </a:lnTo>
                <a:lnTo>
                  <a:pt x="660" y="1018"/>
                </a:lnTo>
                <a:lnTo>
                  <a:pt x="650" y="1018"/>
                </a:lnTo>
                <a:lnTo>
                  <a:pt x="650" y="1018"/>
                </a:lnTo>
                <a:lnTo>
                  <a:pt x="636" y="1022"/>
                </a:lnTo>
                <a:lnTo>
                  <a:pt x="636" y="1022"/>
                </a:lnTo>
                <a:lnTo>
                  <a:pt x="644" y="1024"/>
                </a:lnTo>
                <a:lnTo>
                  <a:pt x="650" y="1024"/>
                </a:lnTo>
                <a:lnTo>
                  <a:pt x="662" y="1022"/>
                </a:lnTo>
                <a:lnTo>
                  <a:pt x="662" y="1022"/>
                </a:lnTo>
                <a:lnTo>
                  <a:pt x="674" y="1022"/>
                </a:lnTo>
                <a:lnTo>
                  <a:pt x="674" y="1022"/>
                </a:lnTo>
                <a:lnTo>
                  <a:pt x="682" y="1026"/>
                </a:lnTo>
                <a:lnTo>
                  <a:pt x="690" y="1028"/>
                </a:lnTo>
                <a:lnTo>
                  <a:pt x="690" y="1028"/>
                </a:lnTo>
                <a:lnTo>
                  <a:pt x="696" y="1028"/>
                </a:lnTo>
                <a:lnTo>
                  <a:pt x="698" y="1030"/>
                </a:lnTo>
                <a:lnTo>
                  <a:pt x="704" y="1030"/>
                </a:lnTo>
                <a:lnTo>
                  <a:pt x="708" y="1030"/>
                </a:lnTo>
                <a:lnTo>
                  <a:pt x="708" y="1030"/>
                </a:lnTo>
                <a:lnTo>
                  <a:pt x="700" y="1036"/>
                </a:lnTo>
                <a:lnTo>
                  <a:pt x="690" y="1038"/>
                </a:lnTo>
                <a:lnTo>
                  <a:pt x="690" y="1038"/>
                </a:lnTo>
                <a:lnTo>
                  <a:pt x="686" y="1038"/>
                </a:lnTo>
                <a:lnTo>
                  <a:pt x="682" y="1040"/>
                </a:lnTo>
                <a:lnTo>
                  <a:pt x="680" y="1042"/>
                </a:lnTo>
                <a:lnTo>
                  <a:pt x="680" y="1046"/>
                </a:lnTo>
                <a:lnTo>
                  <a:pt x="680" y="1046"/>
                </a:lnTo>
                <a:lnTo>
                  <a:pt x="694" y="1046"/>
                </a:lnTo>
                <a:lnTo>
                  <a:pt x="694" y="1046"/>
                </a:lnTo>
                <a:lnTo>
                  <a:pt x="652" y="1070"/>
                </a:lnTo>
                <a:lnTo>
                  <a:pt x="652" y="1070"/>
                </a:lnTo>
                <a:lnTo>
                  <a:pt x="658" y="1070"/>
                </a:lnTo>
                <a:lnTo>
                  <a:pt x="668" y="1074"/>
                </a:lnTo>
                <a:lnTo>
                  <a:pt x="668" y="1074"/>
                </a:lnTo>
                <a:lnTo>
                  <a:pt x="712" y="1044"/>
                </a:lnTo>
                <a:lnTo>
                  <a:pt x="712" y="1044"/>
                </a:lnTo>
                <a:lnTo>
                  <a:pt x="708" y="1044"/>
                </a:lnTo>
                <a:lnTo>
                  <a:pt x="704" y="1042"/>
                </a:lnTo>
                <a:lnTo>
                  <a:pt x="704" y="1042"/>
                </a:lnTo>
                <a:lnTo>
                  <a:pt x="702" y="1042"/>
                </a:lnTo>
                <a:lnTo>
                  <a:pt x="702" y="1042"/>
                </a:lnTo>
                <a:lnTo>
                  <a:pt x="704" y="1038"/>
                </a:lnTo>
                <a:lnTo>
                  <a:pt x="708" y="1036"/>
                </a:lnTo>
                <a:lnTo>
                  <a:pt x="708" y="1036"/>
                </a:lnTo>
                <a:lnTo>
                  <a:pt x="714" y="1036"/>
                </a:lnTo>
                <a:lnTo>
                  <a:pt x="718" y="1040"/>
                </a:lnTo>
                <a:lnTo>
                  <a:pt x="718" y="1040"/>
                </a:lnTo>
                <a:lnTo>
                  <a:pt x="722" y="1042"/>
                </a:lnTo>
                <a:lnTo>
                  <a:pt x="726" y="1044"/>
                </a:lnTo>
                <a:lnTo>
                  <a:pt x="732" y="1046"/>
                </a:lnTo>
                <a:lnTo>
                  <a:pt x="738" y="1046"/>
                </a:lnTo>
                <a:lnTo>
                  <a:pt x="738" y="1046"/>
                </a:lnTo>
                <a:lnTo>
                  <a:pt x="740" y="1048"/>
                </a:lnTo>
                <a:lnTo>
                  <a:pt x="740" y="1048"/>
                </a:lnTo>
                <a:lnTo>
                  <a:pt x="740" y="1050"/>
                </a:lnTo>
                <a:lnTo>
                  <a:pt x="740" y="1050"/>
                </a:lnTo>
                <a:lnTo>
                  <a:pt x="750" y="1042"/>
                </a:lnTo>
                <a:lnTo>
                  <a:pt x="754" y="1042"/>
                </a:lnTo>
                <a:lnTo>
                  <a:pt x="756" y="1044"/>
                </a:lnTo>
                <a:lnTo>
                  <a:pt x="756" y="1044"/>
                </a:lnTo>
                <a:lnTo>
                  <a:pt x="768" y="1042"/>
                </a:lnTo>
                <a:lnTo>
                  <a:pt x="768" y="1042"/>
                </a:lnTo>
                <a:lnTo>
                  <a:pt x="766" y="1050"/>
                </a:lnTo>
                <a:lnTo>
                  <a:pt x="766" y="1050"/>
                </a:lnTo>
                <a:lnTo>
                  <a:pt x="780" y="1048"/>
                </a:lnTo>
                <a:lnTo>
                  <a:pt x="784" y="1048"/>
                </a:lnTo>
                <a:lnTo>
                  <a:pt x="786" y="1050"/>
                </a:lnTo>
                <a:lnTo>
                  <a:pt x="786" y="1050"/>
                </a:lnTo>
                <a:lnTo>
                  <a:pt x="782" y="1054"/>
                </a:lnTo>
                <a:lnTo>
                  <a:pt x="782" y="1054"/>
                </a:lnTo>
                <a:lnTo>
                  <a:pt x="782" y="1056"/>
                </a:lnTo>
                <a:lnTo>
                  <a:pt x="782" y="1056"/>
                </a:lnTo>
                <a:lnTo>
                  <a:pt x="778" y="1058"/>
                </a:lnTo>
                <a:lnTo>
                  <a:pt x="778" y="1058"/>
                </a:lnTo>
                <a:lnTo>
                  <a:pt x="786" y="1058"/>
                </a:lnTo>
                <a:lnTo>
                  <a:pt x="786" y="1058"/>
                </a:lnTo>
                <a:lnTo>
                  <a:pt x="790" y="1060"/>
                </a:lnTo>
                <a:lnTo>
                  <a:pt x="796" y="1062"/>
                </a:lnTo>
                <a:lnTo>
                  <a:pt x="796" y="1062"/>
                </a:lnTo>
                <a:lnTo>
                  <a:pt x="810" y="1064"/>
                </a:lnTo>
                <a:lnTo>
                  <a:pt x="810" y="1064"/>
                </a:lnTo>
                <a:lnTo>
                  <a:pt x="808" y="1074"/>
                </a:lnTo>
                <a:lnTo>
                  <a:pt x="808" y="1074"/>
                </a:lnTo>
                <a:lnTo>
                  <a:pt x="814" y="1072"/>
                </a:lnTo>
                <a:lnTo>
                  <a:pt x="814" y="1072"/>
                </a:lnTo>
                <a:lnTo>
                  <a:pt x="812" y="1064"/>
                </a:lnTo>
                <a:lnTo>
                  <a:pt x="812" y="1064"/>
                </a:lnTo>
                <a:lnTo>
                  <a:pt x="816" y="1062"/>
                </a:lnTo>
                <a:lnTo>
                  <a:pt x="820" y="1060"/>
                </a:lnTo>
                <a:lnTo>
                  <a:pt x="820" y="1060"/>
                </a:lnTo>
                <a:lnTo>
                  <a:pt x="822" y="1060"/>
                </a:lnTo>
                <a:lnTo>
                  <a:pt x="822" y="106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4" y="1080"/>
                </a:lnTo>
                <a:lnTo>
                  <a:pt x="812" y="1088"/>
                </a:lnTo>
                <a:lnTo>
                  <a:pt x="812" y="1088"/>
                </a:lnTo>
                <a:lnTo>
                  <a:pt x="808" y="1086"/>
                </a:lnTo>
                <a:lnTo>
                  <a:pt x="806" y="1084"/>
                </a:lnTo>
                <a:lnTo>
                  <a:pt x="802" y="1086"/>
                </a:lnTo>
                <a:lnTo>
                  <a:pt x="802" y="1086"/>
                </a:lnTo>
                <a:lnTo>
                  <a:pt x="796" y="1084"/>
                </a:lnTo>
                <a:lnTo>
                  <a:pt x="796" y="1084"/>
                </a:lnTo>
                <a:lnTo>
                  <a:pt x="788" y="1080"/>
                </a:lnTo>
                <a:lnTo>
                  <a:pt x="786" y="1078"/>
                </a:lnTo>
                <a:lnTo>
                  <a:pt x="784" y="1074"/>
                </a:lnTo>
                <a:lnTo>
                  <a:pt x="784" y="1074"/>
                </a:lnTo>
                <a:lnTo>
                  <a:pt x="802" y="1072"/>
                </a:lnTo>
                <a:lnTo>
                  <a:pt x="802" y="1072"/>
                </a:lnTo>
                <a:lnTo>
                  <a:pt x="800" y="1068"/>
                </a:lnTo>
                <a:lnTo>
                  <a:pt x="798" y="1068"/>
                </a:lnTo>
                <a:lnTo>
                  <a:pt x="794" y="1068"/>
                </a:lnTo>
                <a:lnTo>
                  <a:pt x="794" y="1068"/>
                </a:lnTo>
                <a:lnTo>
                  <a:pt x="784" y="1070"/>
                </a:lnTo>
                <a:lnTo>
                  <a:pt x="776" y="1074"/>
                </a:lnTo>
                <a:lnTo>
                  <a:pt x="776" y="1074"/>
                </a:lnTo>
                <a:lnTo>
                  <a:pt x="770" y="1076"/>
                </a:lnTo>
                <a:lnTo>
                  <a:pt x="766" y="1078"/>
                </a:lnTo>
                <a:lnTo>
                  <a:pt x="764" y="1078"/>
                </a:lnTo>
                <a:lnTo>
                  <a:pt x="758" y="1074"/>
                </a:lnTo>
                <a:lnTo>
                  <a:pt x="758" y="1074"/>
                </a:lnTo>
                <a:lnTo>
                  <a:pt x="750" y="1072"/>
                </a:lnTo>
                <a:lnTo>
                  <a:pt x="750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6" y="1072"/>
                </a:lnTo>
                <a:lnTo>
                  <a:pt x="742" y="1074"/>
                </a:lnTo>
                <a:lnTo>
                  <a:pt x="740" y="1080"/>
                </a:lnTo>
                <a:lnTo>
                  <a:pt x="740" y="1080"/>
                </a:lnTo>
                <a:lnTo>
                  <a:pt x="734" y="1072"/>
                </a:lnTo>
                <a:lnTo>
                  <a:pt x="734" y="1072"/>
                </a:lnTo>
                <a:lnTo>
                  <a:pt x="728" y="1076"/>
                </a:lnTo>
                <a:lnTo>
                  <a:pt x="728" y="1076"/>
                </a:lnTo>
                <a:lnTo>
                  <a:pt x="732" y="1080"/>
                </a:lnTo>
                <a:lnTo>
                  <a:pt x="732" y="1080"/>
                </a:lnTo>
                <a:lnTo>
                  <a:pt x="712" y="1080"/>
                </a:lnTo>
                <a:lnTo>
                  <a:pt x="712" y="1080"/>
                </a:lnTo>
                <a:lnTo>
                  <a:pt x="718" y="1088"/>
                </a:lnTo>
                <a:lnTo>
                  <a:pt x="718" y="1088"/>
                </a:lnTo>
                <a:lnTo>
                  <a:pt x="708" y="1090"/>
                </a:lnTo>
                <a:lnTo>
                  <a:pt x="708" y="1090"/>
                </a:lnTo>
                <a:lnTo>
                  <a:pt x="706" y="1090"/>
                </a:lnTo>
                <a:lnTo>
                  <a:pt x="706" y="1090"/>
                </a:lnTo>
                <a:lnTo>
                  <a:pt x="708" y="1090"/>
                </a:lnTo>
                <a:lnTo>
                  <a:pt x="708" y="1090"/>
                </a:lnTo>
                <a:lnTo>
                  <a:pt x="700" y="1088"/>
                </a:lnTo>
                <a:lnTo>
                  <a:pt x="700" y="1088"/>
                </a:lnTo>
                <a:lnTo>
                  <a:pt x="702" y="1086"/>
                </a:lnTo>
                <a:lnTo>
                  <a:pt x="704" y="1084"/>
                </a:lnTo>
                <a:lnTo>
                  <a:pt x="702" y="1082"/>
                </a:lnTo>
                <a:lnTo>
                  <a:pt x="700" y="1080"/>
                </a:lnTo>
                <a:lnTo>
                  <a:pt x="700" y="1080"/>
                </a:lnTo>
                <a:lnTo>
                  <a:pt x="684" y="1082"/>
                </a:lnTo>
                <a:lnTo>
                  <a:pt x="684" y="1082"/>
                </a:lnTo>
                <a:lnTo>
                  <a:pt x="678" y="1082"/>
                </a:lnTo>
                <a:lnTo>
                  <a:pt x="672" y="1082"/>
                </a:lnTo>
                <a:lnTo>
                  <a:pt x="672" y="1082"/>
                </a:lnTo>
                <a:lnTo>
                  <a:pt x="662" y="1086"/>
                </a:lnTo>
                <a:lnTo>
                  <a:pt x="654" y="1084"/>
                </a:lnTo>
                <a:lnTo>
                  <a:pt x="654" y="1084"/>
                </a:lnTo>
                <a:lnTo>
                  <a:pt x="648" y="1090"/>
                </a:lnTo>
                <a:lnTo>
                  <a:pt x="648" y="1090"/>
                </a:lnTo>
                <a:lnTo>
                  <a:pt x="656" y="1090"/>
                </a:lnTo>
                <a:lnTo>
                  <a:pt x="662" y="1092"/>
                </a:lnTo>
                <a:lnTo>
                  <a:pt x="662" y="1092"/>
                </a:lnTo>
                <a:lnTo>
                  <a:pt x="664" y="1094"/>
                </a:lnTo>
                <a:lnTo>
                  <a:pt x="668" y="1096"/>
                </a:lnTo>
                <a:lnTo>
                  <a:pt x="676" y="1094"/>
                </a:lnTo>
                <a:lnTo>
                  <a:pt x="676" y="1094"/>
                </a:lnTo>
                <a:lnTo>
                  <a:pt x="670" y="1100"/>
                </a:lnTo>
                <a:lnTo>
                  <a:pt x="670" y="1100"/>
                </a:lnTo>
                <a:lnTo>
                  <a:pt x="666" y="1102"/>
                </a:lnTo>
                <a:lnTo>
                  <a:pt x="662" y="1100"/>
                </a:lnTo>
                <a:lnTo>
                  <a:pt x="662" y="1100"/>
                </a:lnTo>
                <a:lnTo>
                  <a:pt x="654" y="1096"/>
                </a:lnTo>
                <a:lnTo>
                  <a:pt x="648" y="1094"/>
                </a:lnTo>
                <a:lnTo>
                  <a:pt x="648" y="1094"/>
                </a:lnTo>
                <a:lnTo>
                  <a:pt x="644" y="1096"/>
                </a:lnTo>
                <a:lnTo>
                  <a:pt x="640" y="1098"/>
                </a:lnTo>
                <a:lnTo>
                  <a:pt x="640" y="1098"/>
                </a:lnTo>
                <a:lnTo>
                  <a:pt x="634" y="1100"/>
                </a:lnTo>
                <a:lnTo>
                  <a:pt x="634" y="1100"/>
                </a:lnTo>
                <a:lnTo>
                  <a:pt x="630" y="1100"/>
                </a:lnTo>
                <a:lnTo>
                  <a:pt x="626" y="1102"/>
                </a:lnTo>
                <a:lnTo>
                  <a:pt x="626" y="1102"/>
                </a:lnTo>
                <a:lnTo>
                  <a:pt x="622" y="1104"/>
                </a:lnTo>
                <a:lnTo>
                  <a:pt x="618" y="1106"/>
                </a:lnTo>
                <a:lnTo>
                  <a:pt x="608" y="1108"/>
                </a:lnTo>
                <a:lnTo>
                  <a:pt x="608" y="1108"/>
                </a:lnTo>
                <a:lnTo>
                  <a:pt x="602" y="1102"/>
                </a:lnTo>
                <a:lnTo>
                  <a:pt x="602" y="1102"/>
                </a:lnTo>
                <a:lnTo>
                  <a:pt x="598" y="1104"/>
                </a:lnTo>
                <a:lnTo>
                  <a:pt x="598" y="1104"/>
                </a:lnTo>
                <a:lnTo>
                  <a:pt x="600" y="1098"/>
                </a:lnTo>
                <a:lnTo>
                  <a:pt x="600" y="1098"/>
                </a:lnTo>
                <a:lnTo>
                  <a:pt x="590" y="1094"/>
                </a:lnTo>
                <a:lnTo>
                  <a:pt x="590" y="1094"/>
                </a:lnTo>
                <a:lnTo>
                  <a:pt x="582" y="1090"/>
                </a:lnTo>
                <a:lnTo>
                  <a:pt x="572" y="1090"/>
                </a:lnTo>
                <a:lnTo>
                  <a:pt x="572" y="1090"/>
                </a:lnTo>
                <a:lnTo>
                  <a:pt x="558" y="1094"/>
                </a:lnTo>
                <a:lnTo>
                  <a:pt x="558" y="1094"/>
                </a:lnTo>
                <a:lnTo>
                  <a:pt x="562" y="1114"/>
                </a:lnTo>
                <a:lnTo>
                  <a:pt x="568" y="1136"/>
                </a:lnTo>
                <a:lnTo>
                  <a:pt x="568" y="1136"/>
                </a:lnTo>
                <a:lnTo>
                  <a:pt x="584" y="1134"/>
                </a:lnTo>
                <a:lnTo>
                  <a:pt x="584" y="1134"/>
                </a:lnTo>
                <a:lnTo>
                  <a:pt x="588" y="1134"/>
                </a:lnTo>
                <a:lnTo>
                  <a:pt x="588" y="1134"/>
                </a:lnTo>
                <a:lnTo>
                  <a:pt x="596" y="1110"/>
                </a:lnTo>
                <a:lnTo>
                  <a:pt x="596" y="1110"/>
                </a:lnTo>
                <a:lnTo>
                  <a:pt x="598" y="1112"/>
                </a:lnTo>
                <a:lnTo>
                  <a:pt x="598" y="1112"/>
                </a:lnTo>
                <a:lnTo>
                  <a:pt x="604" y="1110"/>
                </a:lnTo>
                <a:lnTo>
                  <a:pt x="604" y="1110"/>
                </a:lnTo>
                <a:lnTo>
                  <a:pt x="622" y="1114"/>
                </a:lnTo>
                <a:lnTo>
                  <a:pt x="622" y="1118"/>
                </a:lnTo>
                <a:lnTo>
                  <a:pt x="622" y="1118"/>
                </a:lnTo>
                <a:lnTo>
                  <a:pt x="628" y="1118"/>
                </a:lnTo>
                <a:lnTo>
                  <a:pt x="628" y="1118"/>
                </a:lnTo>
                <a:lnTo>
                  <a:pt x="628" y="1112"/>
                </a:lnTo>
                <a:lnTo>
                  <a:pt x="628" y="1110"/>
                </a:lnTo>
                <a:lnTo>
                  <a:pt x="628" y="1110"/>
                </a:lnTo>
                <a:lnTo>
                  <a:pt x="632" y="1110"/>
                </a:lnTo>
                <a:lnTo>
                  <a:pt x="636" y="1110"/>
                </a:lnTo>
                <a:lnTo>
                  <a:pt x="640" y="1112"/>
                </a:lnTo>
                <a:lnTo>
                  <a:pt x="640" y="1112"/>
                </a:lnTo>
                <a:lnTo>
                  <a:pt x="638" y="1118"/>
                </a:lnTo>
                <a:lnTo>
                  <a:pt x="636" y="1122"/>
                </a:lnTo>
                <a:lnTo>
                  <a:pt x="636" y="1122"/>
                </a:lnTo>
                <a:lnTo>
                  <a:pt x="640" y="1124"/>
                </a:lnTo>
                <a:lnTo>
                  <a:pt x="644" y="1126"/>
                </a:lnTo>
                <a:lnTo>
                  <a:pt x="652" y="1128"/>
                </a:lnTo>
                <a:lnTo>
                  <a:pt x="656" y="1126"/>
                </a:lnTo>
                <a:lnTo>
                  <a:pt x="656" y="1126"/>
                </a:lnTo>
                <a:lnTo>
                  <a:pt x="664" y="1120"/>
                </a:lnTo>
                <a:lnTo>
                  <a:pt x="664" y="1120"/>
                </a:lnTo>
                <a:lnTo>
                  <a:pt x="672" y="1118"/>
                </a:lnTo>
                <a:lnTo>
                  <a:pt x="672" y="1124"/>
                </a:lnTo>
                <a:lnTo>
                  <a:pt x="672" y="1124"/>
                </a:lnTo>
                <a:lnTo>
                  <a:pt x="680" y="1124"/>
                </a:lnTo>
                <a:lnTo>
                  <a:pt x="680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06"/>
                </a:lnTo>
                <a:lnTo>
                  <a:pt x="684" y="1106"/>
                </a:lnTo>
                <a:lnTo>
                  <a:pt x="682" y="1106"/>
                </a:lnTo>
                <a:lnTo>
                  <a:pt x="682" y="1106"/>
                </a:lnTo>
                <a:lnTo>
                  <a:pt x="678" y="1110"/>
                </a:lnTo>
                <a:lnTo>
                  <a:pt x="678" y="1110"/>
                </a:lnTo>
                <a:lnTo>
                  <a:pt x="678" y="1112"/>
                </a:lnTo>
                <a:lnTo>
                  <a:pt x="678" y="1112"/>
                </a:lnTo>
                <a:lnTo>
                  <a:pt x="678" y="1110"/>
                </a:lnTo>
                <a:lnTo>
                  <a:pt x="678" y="1110"/>
                </a:lnTo>
                <a:lnTo>
                  <a:pt x="682" y="1106"/>
                </a:lnTo>
                <a:lnTo>
                  <a:pt x="682" y="1106"/>
                </a:lnTo>
                <a:lnTo>
                  <a:pt x="684" y="1106"/>
                </a:lnTo>
                <a:lnTo>
                  <a:pt x="684" y="1106"/>
                </a:lnTo>
                <a:lnTo>
                  <a:pt x="684" y="1098"/>
                </a:lnTo>
                <a:lnTo>
                  <a:pt x="684" y="1098"/>
                </a:lnTo>
                <a:lnTo>
                  <a:pt x="702" y="1100"/>
                </a:lnTo>
                <a:lnTo>
                  <a:pt x="702" y="1100"/>
                </a:lnTo>
                <a:lnTo>
                  <a:pt x="704" y="1096"/>
                </a:lnTo>
                <a:lnTo>
                  <a:pt x="708" y="1094"/>
                </a:lnTo>
                <a:lnTo>
                  <a:pt x="708" y="1094"/>
                </a:lnTo>
                <a:lnTo>
                  <a:pt x="710" y="1094"/>
                </a:lnTo>
                <a:lnTo>
                  <a:pt x="710" y="1094"/>
                </a:lnTo>
                <a:lnTo>
                  <a:pt x="712" y="1100"/>
                </a:lnTo>
                <a:lnTo>
                  <a:pt x="712" y="1100"/>
                </a:lnTo>
                <a:lnTo>
                  <a:pt x="710" y="1094"/>
                </a:lnTo>
                <a:lnTo>
                  <a:pt x="710" y="1094"/>
                </a:lnTo>
                <a:lnTo>
                  <a:pt x="726" y="1094"/>
                </a:lnTo>
                <a:lnTo>
                  <a:pt x="726" y="1094"/>
                </a:lnTo>
                <a:lnTo>
                  <a:pt x="730" y="1096"/>
                </a:lnTo>
                <a:lnTo>
                  <a:pt x="730" y="1096"/>
                </a:lnTo>
                <a:lnTo>
                  <a:pt x="730" y="1098"/>
                </a:lnTo>
                <a:lnTo>
                  <a:pt x="730" y="1102"/>
                </a:lnTo>
                <a:lnTo>
                  <a:pt x="730" y="1102"/>
                </a:lnTo>
                <a:lnTo>
                  <a:pt x="722" y="1104"/>
                </a:lnTo>
                <a:lnTo>
                  <a:pt x="722" y="1104"/>
                </a:lnTo>
                <a:lnTo>
                  <a:pt x="732" y="1108"/>
                </a:lnTo>
                <a:lnTo>
                  <a:pt x="732" y="1108"/>
                </a:lnTo>
                <a:lnTo>
                  <a:pt x="722" y="1122"/>
                </a:lnTo>
                <a:lnTo>
                  <a:pt x="722" y="1122"/>
                </a:lnTo>
                <a:lnTo>
                  <a:pt x="724" y="1124"/>
                </a:lnTo>
                <a:lnTo>
                  <a:pt x="726" y="1124"/>
                </a:lnTo>
                <a:lnTo>
                  <a:pt x="730" y="1124"/>
                </a:lnTo>
                <a:lnTo>
                  <a:pt x="736" y="1122"/>
                </a:lnTo>
                <a:lnTo>
                  <a:pt x="738" y="1124"/>
                </a:lnTo>
                <a:lnTo>
                  <a:pt x="740" y="1126"/>
                </a:lnTo>
                <a:lnTo>
                  <a:pt x="740" y="1126"/>
                </a:lnTo>
                <a:lnTo>
                  <a:pt x="734" y="1126"/>
                </a:lnTo>
                <a:lnTo>
                  <a:pt x="734" y="1126"/>
                </a:lnTo>
                <a:lnTo>
                  <a:pt x="726" y="1130"/>
                </a:lnTo>
                <a:lnTo>
                  <a:pt x="726" y="1130"/>
                </a:lnTo>
                <a:lnTo>
                  <a:pt x="718" y="1114"/>
                </a:lnTo>
                <a:lnTo>
                  <a:pt x="718" y="1114"/>
                </a:lnTo>
                <a:lnTo>
                  <a:pt x="716" y="1116"/>
                </a:lnTo>
                <a:lnTo>
                  <a:pt x="716" y="1116"/>
                </a:lnTo>
                <a:lnTo>
                  <a:pt x="702" y="1124"/>
                </a:lnTo>
                <a:lnTo>
                  <a:pt x="702" y="1124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16"/>
                </a:lnTo>
                <a:lnTo>
                  <a:pt x="684" y="1142"/>
                </a:lnTo>
                <a:lnTo>
                  <a:pt x="684" y="1142"/>
                </a:lnTo>
                <a:lnTo>
                  <a:pt x="692" y="1144"/>
                </a:lnTo>
                <a:lnTo>
                  <a:pt x="692" y="1144"/>
                </a:lnTo>
                <a:lnTo>
                  <a:pt x="714" y="1138"/>
                </a:lnTo>
                <a:lnTo>
                  <a:pt x="714" y="1138"/>
                </a:lnTo>
                <a:lnTo>
                  <a:pt x="720" y="1136"/>
                </a:lnTo>
                <a:lnTo>
                  <a:pt x="724" y="1138"/>
                </a:lnTo>
                <a:lnTo>
                  <a:pt x="724" y="1138"/>
                </a:lnTo>
                <a:lnTo>
                  <a:pt x="724" y="1140"/>
                </a:lnTo>
                <a:lnTo>
                  <a:pt x="728" y="1142"/>
                </a:lnTo>
                <a:lnTo>
                  <a:pt x="734" y="1144"/>
                </a:lnTo>
                <a:lnTo>
                  <a:pt x="734" y="1144"/>
                </a:lnTo>
                <a:lnTo>
                  <a:pt x="734" y="1142"/>
                </a:lnTo>
                <a:lnTo>
                  <a:pt x="734" y="1142"/>
                </a:lnTo>
                <a:lnTo>
                  <a:pt x="744" y="1144"/>
                </a:lnTo>
                <a:lnTo>
                  <a:pt x="744" y="1144"/>
                </a:lnTo>
                <a:lnTo>
                  <a:pt x="762" y="1142"/>
                </a:lnTo>
                <a:lnTo>
                  <a:pt x="772" y="1138"/>
                </a:lnTo>
                <a:lnTo>
                  <a:pt x="772" y="1138"/>
                </a:lnTo>
                <a:lnTo>
                  <a:pt x="772" y="1146"/>
                </a:lnTo>
                <a:lnTo>
                  <a:pt x="772" y="1146"/>
                </a:lnTo>
                <a:lnTo>
                  <a:pt x="766" y="1150"/>
                </a:lnTo>
                <a:lnTo>
                  <a:pt x="766" y="1150"/>
                </a:lnTo>
                <a:lnTo>
                  <a:pt x="770" y="1150"/>
                </a:lnTo>
                <a:lnTo>
                  <a:pt x="770" y="1150"/>
                </a:lnTo>
                <a:lnTo>
                  <a:pt x="768" y="1154"/>
                </a:lnTo>
                <a:lnTo>
                  <a:pt x="768" y="1154"/>
                </a:lnTo>
                <a:lnTo>
                  <a:pt x="772" y="1160"/>
                </a:lnTo>
                <a:lnTo>
                  <a:pt x="772" y="1160"/>
                </a:lnTo>
                <a:lnTo>
                  <a:pt x="776" y="1160"/>
                </a:lnTo>
                <a:lnTo>
                  <a:pt x="776" y="1160"/>
                </a:lnTo>
                <a:lnTo>
                  <a:pt x="782" y="1156"/>
                </a:lnTo>
                <a:lnTo>
                  <a:pt x="782" y="1156"/>
                </a:lnTo>
                <a:lnTo>
                  <a:pt x="792" y="1152"/>
                </a:lnTo>
                <a:lnTo>
                  <a:pt x="792" y="1152"/>
                </a:lnTo>
                <a:lnTo>
                  <a:pt x="778" y="1148"/>
                </a:lnTo>
                <a:lnTo>
                  <a:pt x="778" y="1148"/>
                </a:lnTo>
                <a:lnTo>
                  <a:pt x="776" y="1146"/>
                </a:lnTo>
                <a:lnTo>
                  <a:pt x="776" y="1144"/>
                </a:lnTo>
                <a:lnTo>
                  <a:pt x="776" y="1144"/>
                </a:lnTo>
                <a:lnTo>
                  <a:pt x="782" y="1142"/>
                </a:lnTo>
                <a:lnTo>
                  <a:pt x="782" y="1142"/>
                </a:lnTo>
                <a:lnTo>
                  <a:pt x="784" y="1144"/>
                </a:lnTo>
                <a:lnTo>
                  <a:pt x="784" y="1144"/>
                </a:lnTo>
                <a:lnTo>
                  <a:pt x="786" y="1148"/>
                </a:lnTo>
                <a:lnTo>
                  <a:pt x="786" y="1148"/>
                </a:lnTo>
                <a:lnTo>
                  <a:pt x="794" y="1140"/>
                </a:lnTo>
                <a:lnTo>
                  <a:pt x="794" y="1140"/>
                </a:lnTo>
                <a:lnTo>
                  <a:pt x="802" y="1142"/>
                </a:lnTo>
                <a:lnTo>
                  <a:pt x="802" y="1142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4" y="1128"/>
                </a:lnTo>
                <a:lnTo>
                  <a:pt x="808" y="1124"/>
                </a:lnTo>
                <a:lnTo>
                  <a:pt x="808" y="1124"/>
                </a:lnTo>
                <a:lnTo>
                  <a:pt x="814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8"/>
                </a:lnTo>
                <a:lnTo>
                  <a:pt x="820" y="1128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0" y="1126"/>
                </a:lnTo>
                <a:lnTo>
                  <a:pt x="822" y="1128"/>
                </a:lnTo>
                <a:lnTo>
                  <a:pt x="822" y="1128"/>
                </a:lnTo>
                <a:lnTo>
                  <a:pt x="818" y="1134"/>
                </a:lnTo>
                <a:lnTo>
                  <a:pt x="818" y="1134"/>
                </a:lnTo>
                <a:lnTo>
                  <a:pt x="816" y="1134"/>
                </a:lnTo>
                <a:lnTo>
                  <a:pt x="816" y="1134"/>
                </a:lnTo>
                <a:lnTo>
                  <a:pt x="814" y="1138"/>
                </a:lnTo>
                <a:lnTo>
                  <a:pt x="814" y="1138"/>
                </a:lnTo>
                <a:lnTo>
                  <a:pt x="816" y="1138"/>
                </a:lnTo>
                <a:lnTo>
                  <a:pt x="816" y="1138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6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40"/>
                </a:lnTo>
                <a:lnTo>
                  <a:pt x="818" y="1140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8" y="1138"/>
                </a:lnTo>
                <a:lnTo>
                  <a:pt x="816" y="1142"/>
                </a:lnTo>
                <a:lnTo>
                  <a:pt x="816" y="1142"/>
                </a:lnTo>
                <a:lnTo>
                  <a:pt x="816" y="1146"/>
                </a:lnTo>
                <a:lnTo>
                  <a:pt x="816" y="1146"/>
                </a:lnTo>
                <a:lnTo>
                  <a:pt x="822" y="1146"/>
                </a:lnTo>
                <a:lnTo>
                  <a:pt x="826" y="1142"/>
                </a:lnTo>
                <a:lnTo>
                  <a:pt x="836" y="1130"/>
                </a:lnTo>
                <a:lnTo>
                  <a:pt x="846" y="1116"/>
                </a:lnTo>
                <a:lnTo>
                  <a:pt x="850" y="1110"/>
                </a:lnTo>
                <a:lnTo>
                  <a:pt x="854" y="1106"/>
                </a:lnTo>
                <a:lnTo>
                  <a:pt x="854" y="1106"/>
                </a:lnTo>
                <a:lnTo>
                  <a:pt x="844" y="1104"/>
                </a:lnTo>
                <a:lnTo>
                  <a:pt x="844" y="1104"/>
                </a:lnTo>
                <a:lnTo>
                  <a:pt x="846" y="1094"/>
                </a:lnTo>
                <a:lnTo>
                  <a:pt x="846" y="1094"/>
                </a:lnTo>
                <a:lnTo>
                  <a:pt x="852" y="1096"/>
                </a:lnTo>
                <a:lnTo>
                  <a:pt x="852" y="1096"/>
                </a:lnTo>
                <a:lnTo>
                  <a:pt x="852" y="1094"/>
                </a:lnTo>
                <a:lnTo>
                  <a:pt x="852" y="1094"/>
                </a:lnTo>
                <a:lnTo>
                  <a:pt x="864" y="1100"/>
                </a:lnTo>
                <a:lnTo>
                  <a:pt x="864" y="1100"/>
                </a:lnTo>
                <a:lnTo>
                  <a:pt x="864" y="1108"/>
                </a:lnTo>
                <a:lnTo>
                  <a:pt x="864" y="1108"/>
                </a:lnTo>
                <a:lnTo>
                  <a:pt x="860" y="1106"/>
                </a:lnTo>
                <a:lnTo>
                  <a:pt x="860" y="1106"/>
                </a:lnTo>
                <a:lnTo>
                  <a:pt x="864" y="1110"/>
                </a:lnTo>
                <a:lnTo>
                  <a:pt x="864" y="1110"/>
                </a:lnTo>
                <a:lnTo>
                  <a:pt x="872" y="1110"/>
                </a:lnTo>
                <a:lnTo>
                  <a:pt x="882" y="1112"/>
                </a:lnTo>
                <a:lnTo>
                  <a:pt x="890" y="1112"/>
                </a:lnTo>
                <a:lnTo>
                  <a:pt x="900" y="1112"/>
                </a:lnTo>
                <a:lnTo>
                  <a:pt x="900" y="1112"/>
                </a:lnTo>
                <a:lnTo>
                  <a:pt x="896" y="1106"/>
                </a:lnTo>
                <a:lnTo>
                  <a:pt x="896" y="1106"/>
                </a:lnTo>
                <a:lnTo>
                  <a:pt x="890" y="1106"/>
                </a:lnTo>
                <a:lnTo>
                  <a:pt x="886" y="1106"/>
                </a:lnTo>
                <a:lnTo>
                  <a:pt x="886" y="1106"/>
                </a:lnTo>
                <a:lnTo>
                  <a:pt x="898" y="1106"/>
                </a:lnTo>
                <a:lnTo>
                  <a:pt x="898" y="1106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12" y="1110"/>
                </a:lnTo>
                <a:lnTo>
                  <a:pt x="920" y="1108"/>
                </a:lnTo>
                <a:lnTo>
                  <a:pt x="920" y="1108"/>
                </a:lnTo>
                <a:lnTo>
                  <a:pt x="922" y="1110"/>
                </a:lnTo>
                <a:lnTo>
                  <a:pt x="924" y="1110"/>
                </a:lnTo>
                <a:lnTo>
                  <a:pt x="924" y="1110"/>
                </a:lnTo>
                <a:lnTo>
                  <a:pt x="932" y="1110"/>
                </a:lnTo>
                <a:lnTo>
                  <a:pt x="934" y="1108"/>
                </a:lnTo>
                <a:lnTo>
                  <a:pt x="936" y="1106"/>
                </a:lnTo>
                <a:lnTo>
                  <a:pt x="936" y="1106"/>
                </a:lnTo>
                <a:lnTo>
                  <a:pt x="938" y="1104"/>
                </a:lnTo>
                <a:lnTo>
                  <a:pt x="940" y="1104"/>
                </a:lnTo>
                <a:lnTo>
                  <a:pt x="940" y="1104"/>
                </a:lnTo>
                <a:lnTo>
                  <a:pt x="948" y="1104"/>
                </a:lnTo>
                <a:lnTo>
                  <a:pt x="956" y="1102"/>
                </a:lnTo>
                <a:lnTo>
                  <a:pt x="964" y="1100"/>
                </a:lnTo>
                <a:lnTo>
                  <a:pt x="974" y="1100"/>
                </a:lnTo>
                <a:lnTo>
                  <a:pt x="974" y="1100"/>
                </a:lnTo>
                <a:lnTo>
                  <a:pt x="980" y="1098"/>
                </a:lnTo>
                <a:lnTo>
                  <a:pt x="990" y="1094"/>
                </a:lnTo>
                <a:lnTo>
                  <a:pt x="990" y="1094"/>
                </a:lnTo>
                <a:lnTo>
                  <a:pt x="990" y="1092"/>
                </a:lnTo>
                <a:lnTo>
                  <a:pt x="990" y="1092"/>
                </a:lnTo>
                <a:lnTo>
                  <a:pt x="986" y="1092"/>
                </a:lnTo>
                <a:lnTo>
                  <a:pt x="984" y="1092"/>
                </a:lnTo>
                <a:lnTo>
                  <a:pt x="978" y="1092"/>
                </a:lnTo>
                <a:lnTo>
                  <a:pt x="978" y="1092"/>
                </a:lnTo>
                <a:lnTo>
                  <a:pt x="972" y="1092"/>
                </a:lnTo>
                <a:lnTo>
                  <a:pt x="970" y="1090"/>
                </a:lnTo>
                <a:lnTo>
                  <a:pt x="970" y="1088"/>
                </a:lnTo>
                <a:lnTo>
                  <a:pt x="970" y="1088"/>
                </a:lnTo>
                <a:lnTo>
                  <a:pt x="970" y="1088"/>
                </a:lnTo>
                <a:lnTo>
                  <a:pt x="972" y="1088"/>
                </a:lnTo>
                <a:lnTo>
                  <a:pt x="972" y="1088"/>
                </a:lnTo>
                <a:lnTo>
                  <a:pt x="976" y="1084"/>
                </a:lnTo>
                <a:lnTo>
                  <a:pt x="982" y="1082"/>
                </a:lnTo>
                <a:lnTo>
                  <a:pt x="994" y="1078"/>
                </a:lnTo>
                <a:lnTo>
                  <a:pt x="994" y="1078"/>
                </a:lnTo>
                <a:lnTo>
                  <a:pt x="988" y="1074"/>
                </a:lnTo>
                <a:lnTo>
                  <a:pt x="988" y="1074"/>
                </a:lnTo>
                <a:lnTo>
                  <a:pt x="992" y="1074"/>
                </a:lnTo>
                <a:lnTo>
                  <a:pt x="992" y="1074"/>
                </a:lnTo>
                <a:lnTo>
                  <a:pt x="1000" y="1076"/>
                </a:lnTo>
                <a:lnTo>
                  <a:pt x="1006" y="1076"/>
                </a:lnTo>
                <a:lnTo>
                  <a:pt x="1012" y="1074"/>
                </a:lnTo>
                <a:lnTo>
                  <a:pt x="1012" y="1074"/>
                </a:lnTo>
                <a:lnTo>
                  <a:pt x="1008" y="1082"/>
                </a:lnTo>
                <a:lnTo>
                  <a:pt x="1008" y="1082"/>
                </a:lnTo>
                <a:lnTo>
                  <a:pt x="1022" y="1082"/>
                </a:lnTo>
                <a:lnTo>
                  <a:pt x="1022" y="1082"/>
                </a:lnTo>
                <a:lnTo>
                  <a:pt x="1020" y="1094"/>
                </a:lnTo>
                <a:lnTo>
                  <a:pt x="1016" y="1114"/>
                </a:lnTo>
                <a:lnTo>
                  <a:pt x="1012" y="1132"/>
                </a:lnTo>
                <a:lnTo>
                  <a:pt x="1010" y="1144"/>
                </a:lnTo>
                <a:lnTo>
                  <a:pt x="1010" y="1144"/>
                </a:lnTo>
                <a:lnTo>
                  <a:pt x="1018" y="1142"/>
                </a:lnTo>
                <a:lnTo>
                  <a:pt x="1024" y="1144"/>
                </a:lnTo>
                <a:lnTo>
                  <a:pt x="1024" y="1144"/>
                </a:lnTo>
                <a:lnTo>
                  <a:pt x="1026" y="1144"/>
                </a:lnTo>
                <a:lnTo>
                  <a:pt x="1026" y="1140"/>
                </a:lnTo>
                <a:lnTo>
                  <a:pt x="1028" y="1126"/>
                </a:lnTo>
                <a:lnTo>
                  <a:pt x="1034" y="1090"/>
                </a:lnTo>
                <a:lnTo>
                  <a:pt x="1034" y="1090"/>
                </a:lnTo>
                <a:lnTo>
                  <a:pt x="1034" y="1092"/>
                </a:lnTo>
                <a:lnTo>
                  <a:pt x="1034" y="1092"/>
                </a:lnTo>
                <a:lnTo>
                  <a:pt x="1034" y="1102"/>
                </a:lnTo>
                <a:lnTo>
                  <a:pt x="1034" y="1102"/>
                </a:lnTo>
                <a:lnTo>
                  <a:pt x="1038" y="1102"/>
                </a:lnTo>
                <a:lnTo>
                  <a:pt x="1038" y="1102"/>
                </a:lnTo>
                <a:lnTo>
                  <a:pt x="1044" y="1116"/>
                </a:lnTo>
                <a:lnTo>
                  <a:pt x="1044" y="1116"/>
                </a:lnTo>
                <a:lnTo>
                  <a:pt x="1040" y="1116"/>
                </a:lnTo>
                <a:lnTo>
                  <a:pt x="1040" y="1116"/>
                </a:lnTo>
                <a:lnTo>
                  <a:pt x="1040" y="1118"/>
                </a:lnTo>
                <a:lnTo>
                  <a:pt x="1040" y="1118"/>
                </a:lnTo>
                <a:lnTo>
                  <a:pt x="1044" y="1118"/>
                </a:lnTo>
                <a:lnTo>
                  <a:pt x="1044" y="1118"/>
                </a:lnTo>
                <a:lnTo>
                  <a:pt x="1046" y="1120"/>
                </a:lnTo>
                <a:lnTo>
                  <a:pt x="1046" y="1120"/>
                </a:lnTo>
                <a:lnTo>
                  <a:pt x="1048" y="1132"/>
                </a:lnTo>
                <a:lnTo>
                  <a:pt x="1050" y="1136"/>
                </a:lnTo>
                <a:lnTo>
                  <a:pt x="1050" y="1136"/>
                </a:lnTo>
                <a:lnTo>
                  <a:pt x="1058" y="1138"/>
                </a:lnTo>
                <a:lnTo>
                  <a:pt x="1062" y="1138"/>
                </a:lnTo>
                <a:lnTo>
                  <a:pt x="1066" y="1136"/>
                </a:lnTo>
                <a:lnTo>
                  <a:pt x="1066" y="1136"/>
                </a:lnTo>
                <a:lnTo>
                  <a:pt x="1060" y="1114"/>
                </a:lnTo>
                <a:lnTo>
                  <a:pt x="1060" y="1114"/>
                </a:lnTo>
                <a:lnTo>
                  <a:pt x="1064" y="1114"/>
                </a:lnTo>
                <a:lnTo>
                  <a:pt x="1068" y="1114"/>
                </a:lnTo>
                <a:lnTo>
                  <a:pt x="1068" y="1114"/>
                </a:lnTo>
                <a:lnTo>
                  <a:pt x="1066" y="1116"/>
                </a:lnTo>
                <a:lnTo>
                  <a:pt x="1064" y="1118"/>
                </a:lnTo>
                <a:lnTo>
                  <a:pt x="1062" y="1118"/>
                </a:lnTo>
                <a:lnTo>
                  <a:pt x="1062" y="1122"/>
                </a:lnTo>
                <a:lnTo>
                  <a:pt x="1062" y="1122"/>
                </a:lnTo>
                <a:lnTo>
                  <a:pt x="1076" y="1120"/>
                </a:lnTo>
                <a:lnTo>
                  <a:pt x="1090" y="1122"/>
                </a:lnTo>
                <a:lnTo>
                  <a:pt x="1090" y="1122"/>
                </a:lnTo>
                <a:lnTo>
                  <a:pt x="1084" y="1126"/>
                </a:lnTo>
                <a:lnTo>
                  <a:pt x="1084" y="1126"/>
                </a:lnTo>
                <a:lnTo>
                  <a:pt x="1100" y="1130"/>
                </a:lnTo>
                <a:lnTo>
                  <a:pt x="1100" y="1130"/>
                </a:lnTo>
                <a:lnTo>
                  <a:pt x="1094" y="1134"/>
                </a:lnTo>
                <a:lnTo>
                  <a:pt x="1094" y="1134"/>
                </a:lnTo>
                <a:lnTo>
                  <a:pt x="1106" y="1138"/>
                </a:lnTo>
                <a:lnTo>
                  <a:pt x="1116" y="1140"/>
                </a:lnTo>
                <a:lnTo>
                  <a:pt x="1116" y="1140"/>
                </a:lnTo>
                <a:lnTo>
                  <a:pt x="1122" y="1138"/>
                </a:lnTo>
                <a:lnTo>
                  <a:pt x="1122" y="1138"/>
                </a:lnTo>
                <a:lnTo>
                  <a:pt x="1120" y="1138"/>
                </a:lnTo>
                <a:lnTo>
                  <a:pt x="1120" y="1138"/>
                </a:lnTo>
                <a:lnTo>
                  <a:pt x="1130" y="1138"/>
                </a:lnTo>
                <a:lnTo>
                  <a:pt x="1130" y="1138"/>
                </a:lnTo>
                <a:lnTo>
                  <a:pt x="1136" y="1140"/>
                </a:lnTo>
                <a:lnTo>
                  <a:pt x="1140" y="1140"/>
                </a:lnTo>
                <a:lnTo>
                  <a:pt x="1144" y="1140"/>
                </a:lnTo>
                <a:lnTo>
                  <a:pt x="1144" y="1140"/>
                </a:lnTo>
                <a:lnTo>
                  <a:pt x="1134" y="1134"/>
                </a:lnTo>
                <a:lnTo>
                  <a:pt x="1134" y="1134"/>
                </a:lnTo>
                <a:lnTo>
                  <a:pt x="1138" y="1130"/>
                </a:lnTo>
                <a:lnTo>
                  <a:pt x="1138" y="1130"/>
                </a:lnTo>
                <a:lnTo>
                  <a:pt x="1138" y="1126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4" y="1122"/>
                </a:lnTo>
                <a:lnTo>
                  <a:pt x="1130" y="1122"/>
                </a:lnTo>
                <a:lnTo>
                  <a:pt x="1130" y="1122"/>
                </a:lnTo>
                <a:lnTo>
                  <a:pt x="1128" y="1122"/>
                </a:lnTo>
                <a:lnTo>
                  <a:pt x="1128" y="1122"/>
                </a:lnTo>
                <a:lnTo>
                  <a:pt x="1122" y="1120"/>
                </a:lnTo>
                <a:lnTo>
                  <a:pt x="1122" y="1120"/>
                </a:lnTo>
                <a:lnTo>
                  <a:pt x="1122" y="1118"/>
                </a:lnTo>
                <a:lnTo>
                  <a:pt x="1122" y="1118"/>
                </a:lnTo>
                <a:lnTo>
                  <a:pt x="1120" y="1116"/>
                </a:lnTo>
                <a:lnTo>
                  <a:pt x="1120" y="1116"/>
                </a:lnTo>
                <a:lnTo>
                  <a:pt x="1118" y="1118"/>
                </a:lnTo>
                <a:lnTo>
                  <a:pt x="1118" y="1118"/>
                </a:lnTo>
                <a:lnTo>
                  <a:pt x="1088" y="1106"/>
                </a:lnTo>
                <a:lnTo>
                  <a:pt x="1088" y="1106"/>
                </a:lnTo>
                <a:lnTo>
                  <a:pt x="1080" y="1104"/>
                </a:lnTo>
                <a:lnTo>
                  <a:pt x="1080" y="1104"/>
                </a:lnTo>
                <a:lnTo>
                  <a:pt x="1064" y="1104"/>
                </a:lnTo>
                <a:lnTo>
                  <a:pt x="1064" y="1104"/>
                </a:lnTo>
                <a:lnTo>
                  <a:pt x="1058" y="1106"/>
                </a:lnTo>
                <a:lnTo>
                  <a:pt x="1058" y="1106"/>
                </a:lnTo>
                <a:lnTo>
                  <a:pt x="1054" y="1094"/>
                </a:lnTo>
                <a:lnTo>
                  <a:pt x="1054" y="1094"/>
                </a:lnTo>
                <a:lnTo>
                  <a:pt x="1058" y="1092"/>
                </a:lnTo>
                <a:lnTo>
                  <a:pt x="1060" y="1090"/>
                </a:lnTo>
                <a:lnTo>
                  <a:pt x="1062" y="1088"/>
                </a:lnTo>
                <a:lnTo>
                  <a:pt x="1062" y="1088"/>
                </a:lnTo>
                <a:lnTo>
                  <a:pt x="1052" y="1088"/>
                </a:lnTo>
                <a:lnTo>
                  <a:pt x="1052" y="1088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50" y="1086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46" y="1082"/>
                </a:lnTo>
                <a:lnTo>
                  <a:pt x="1054" y="1078"/>
                </a:lnTo>
                <a:lnTo>
                  <a:pt x="1054" y="1078"/>
                </a:lnTo>
                <a:lnTo>
                  <a:pt x="1062" y="1080"/>
                </a:lnTo>
                <a:lnTo>
                  <a:pt x="1066" y="1082"/>
                </a:lnTo>
                <a:lnTo>
                  <a:pt x="1066" y="1082"/>
                </a:lnTo>
                <a:lnTo>
                  <a:pt x="1072" y="1088"/>
                </a:lnTo>
                <a:lnTo>
                  <a:pt x="1080" y="1090"/>
                </a:lnTo>
                <a:lnTo>
                  <a:pt x="1080" y="1090"/>
                </a:lnTo>
                <a:lnTo>
                  <a:pt x="1094" y="1092"/>
                </a:lnTo>
                <a:lnTo>
                  <a:pt x="1108" y="1092"/>
                </a:lnTo>
                <a:lnTo>
                  <a:pt x="1108" y="1092"/>
                </a:lnTo>
                <a:lnTo>
                  <a:pt x="1118" y="1090"/>
                </a:lnTo>
                <a:lnTo>
                  <a:pt x="1118" y="1090"/>
                </a:lnTo>
                <a:lnTo>
                  <a:pt x="1108" y="1086"/>
                </a:lnTo>
                <a:lnTo>
                  <a:pt x="1108" y="1086"/>
                </a:lnTo>
                <a:lnTo>
                  <a:pt x="1084" y="1086"/>
                </a:lnTo>
                <a:lnTo>
                  <a:pt x="1084" y="1086"/>
                </a:lnTo>
                <a:lnTo>
                  <a:pt x="1074" y="1086"/>
                </a:lnTo>
                <a:lnTo>
                  <a:pt x="1074" y="1086"/>
                </a:lnTo>
                <a:lnTo>
                  <a:pt x="1082" y="1080"/>
                </a:lnTo>
                <a:lnTo>
                  <a:pt x="1082" y="1080"/>
                </a:lnTo>
                <a:lnTo>
                  <a:pt x="1070" y="1080"/>
                </a:lnTo>
                <a:lnTo>
                  <a:pt x="1070" y="1080"/>
                </a:lnTo>
                <a:lnTo>
                  <a:pt x="1068" y="1080"/>
                </a:lnTo>
                <a:lnTo>
                  <a:pt x="1068" y="1080"/>
                </a:lnTo>
                <a:lnTo>
                  <a:pt x="1062" y="1074"/>
                </a:lnTo>
                <a:lnTo>
                  <a:pt x="1058" y="1072"/>
                </a:lnTo>
                <a:lnTo>
                  <a:pt x="1052" y="1072"/>
                </a:lnTo>
                <a:lnTo>
                  <a:pt x="1046" y="1076"/>
                </a:lnTo>
                <a:lnTo>
                  <a:pt x="1046" y="1076"/>
                </a:lnTo>
                <a:lnTo>
                  <a:pt x="1044" y="1064"/>
                </a:lnTo>
                <a:lnTo>
                  <a:pt x="1044" y="1064"/>
                </a:lnTo>
                <a:lnTo>
                  <a:pt x="1048" y="1064"/>
                </a:lnTo>
                <a:lnTo>
                  <a:pt x="1048" y="1064"/>
                </a:lnTo>
                <a:lnTo>
                  <a:pt x="1058" y="1068"/>
                </a:lnTo>
                <a:lnTo>
                  <a:pt x="1068" y="1068"/>
                </a:lnTo>
                <a:lnTo>
                  <a:pt x="1068" y="1068"/>
                </a:lnTo>
                <a:lnTo>
                  <a:pt x="1072" y="1074"/>
                </a:lnTo>
                <a:lnTo>
                  <a:pt x="1080" y="1076"/>
                </a:lnTo>
                <a:lnTo>
                  <a:pt x="1080" y="1076"/>
                </a:lnTo>
                <a:lnTo>
                  <a:pt x="1076" y="1070"/>
                </a:lnTo>
                <a:lnTo>
                  <a:pt x="1076" y="1070"/>
                </a:lnTo>
                <a:lnTo>
                  <a:pt x="1086" y="1064"/>
                </a:lnTo>
                <a:lnTo>
                  <a:pt x="1088" y="1062"/>
                </a:lnTo>
                <a:lnTo>
                  <a:pt x="1086" y="1056"/>
                </a:lnTo>
                <a:lnTo>
                  <a:pt x="1086" y="1056"/>
                </a:lnTo>
                <a:lnTo>
                  <a:pt x="1080" y="1056"/>
                </a:lnTo>
                <a:lnTo>
                  <a:pt x="1080" y="1056"/>
                </a:lnTo>
                <a:lnTo>
                  <a:pt x="1072" y="1054"/>
                </a:lnTo>
                <a:lnTo>
                  <a:pt x="1064" y="1054"/>
                </a:lnTo>
                <a:lnTo>
                  <a:pt x="1058" y="1056"/>
                </a:lnTo>
                <a:lnTo>
                  <a:pt x="1052" y="1058"/>
                </a:lnTo>
                <a:lnTo>
                  <a:pt x="1052" y="1058"/>
                </a:lnTo>
                <a:lnTo>
                  <a:pt x="1048" y="1060"/>
                </a:lnTo>
                <a:lnTo>
                  <a:pt x="1044" y="1060"/>
                </a:lnTo>
                <a:lnTo>
                  <a:pt x="1044" y="1060"/>
                </a:lnTo>
                <a:lnTo>
                  <a:pt x="1042" y="1056"/>
                </a:lnTo>
                <a:lnTo>
                  <a:pt x="1042" y="1056"/>
                </a:lnTo>
                <a:lnTo>
                  <a:pt x="1044" y="1054"/>
                </a:lnTo>
                <a:lnTo>
                  <a:pt x="1044" y="1054"/>
                </a:lnTo>
                <a:lnTo>
                  <a:pt x="1038" y="1054"/>
                </a:lnTo>
                <a:lnTo>
                  <a:pt x="1038" y="1054"/>
                </a:lnTo>
                <a:lnTo>
                  <a:pt x="1036" y="1052"/>
                </a:lnTo>
                <a:lnTo>
                  <a:pt x="1036" y="1052"/>
                </a:lnTo>
                <a:lnTo>
                  <a:pt x="1036" y="1054"/>
                </a:lnTo>
                <a:lnTo>
                  <a:pt x="1036" y="1054"/>
                </a:lnTo>
                <a:lnTo>
                  <a:pt x="1030" y="1056"/>
                </a:lnTo>
                <a:lnTo>
                  <a:pt x="1030" y="1056"/>
                </a:lnTo>
                <a:lnTo>
                  <a:pt x="1024" y="1056"/>
                </a:lnTo>
                <a:lnTo>
                  <a:pt x="1020" y="1052"/>
                </a:lnTo>
                <a:lnTo>
                  <a:pt x="1020" y="1052"/>
                </a:lnTo>
                <a:lnTo>
                  <a:pt x="1016" y="1048"/>
                </a:lnTo>
                <a:lnTo>
                  <a:pt x="1016" y="1048"/>
                </a:lnTo>
                <a:lnTo>
                  <a:pt x="1012" y="1046"/>
                </a:lnTo>
                <a:lnTo>
                  <a:pt x="1012" y="1046"/>
                </a:lnTo>
                <a:lnTo>
                  <a:pt x="1008" y="1046"/>
                </a:lnTo>
                <a:lnTo>
                  <a:pt x="1004" y="1046"/>
                </a:lnTo>
                <a:lnTo>
                  <a:pt x="1000" y="1042"/>
                </a:lnTo>
                <a:lnTo>
                  <a:pt x="1000" y="1042"/>
                </a:lnTo>
                <a:lnTo>
                  <a:pt x="984" y="1044"/>
                </a:lnTo>
                <a:lnTo>
                  <a:pt x="984" y="1044"/>
                </a:lnTo>
                <a:lnTo>
                  <a:pt x="968" y="1046"/>
                </a:lnTo>
                <a:lnTo>
                  <a:pt x="968" y="1046"/>
                </a:lnTo>
                <a:lnTo>
                  <a:pt x="972" y="1040"/>
                </a:lnTo>
                <a:lnTo>
                  <a:pt x="972" y="1040"/>
                </a:lnTo>
                <a:lnTo>
                  <a:pt x="966" y="1038"/>
                </a:lnTo>
                <a:lnTo>
                  <a:pt x="964" y="1036"/>
                </a:lnTo>
                <a:lnTo>
                  <a:pt x="964" y="1032"/>
                </a:lnTo>
                <a:lnTo>
                  <a:pt x="964" y="1030"/>
                </a:lnTo>
                <a:lnTo>
                  <a:pt x="964" y="1030"/>
                </a:lnTo>
                <a:lnTo>
                  <a:pt x="960" y="1026"/>
                </a:lnTo>
                <a:lnTo>
                  <a:pt x="956" y="1026"/>
                </a:lnTo>
                <a:lnTo>
                  <a:pt x="952" y="1024"/>
                </a:lnTo>
                <a:lnTo>
                  <a:pt x="950" y="1022"/>
                </a:lnTo>
                <a:lnTo>
                  <a:pt x="950" y="1022"/>
                </a:lnTo>
                <a:lnTo>
                  <a:pt x="990" y="1020"/>
                </a:lnTo>
                <a:lnTo>
                  <a:pt x="990" y="1020"/>
                </a:lnTo>
                <a:lnTo>
                  <a:pt x="988" y="1012"/>
                </a:lnTo>
                <a:lnTo>
                  <a:pt x="988" y="1012"/>
                </a:lnTo>
                <a:lnTo>
                  <a:pt x="1002" y="1016"/>
                </a:lnTo>
                <a:lnTo>
                  <a:pt x="1002" y="1016"/>
                </a:lnTo>
                <a:lnTo>
                  <a:pt x="1018" y="1008"/>
                </a:lnTo>
                <a:lnTo>
                  <a:pt x="1018" y="1008"/>
                </a:lnTo>
                <a:lnTo>
                  <a:pt x="1014" y="1002"/>
                </a:lnTo>
                <a:lnTo>
                  <a:pt x="1008" y="1000"/>
                </a:lnTo>
                <a:lnTo>
                  <a:pt x="1000" y="996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62" y="984"/>
                </a:lnTo>
                <a:lnTo>
                  <a:pt x="962" y="984"/>
                </a:lnTo>
                <a:lnTo>
                  <a:pt x="964" y="990"/>
                </a:lnTo>
                <a:lnTo>
                  <a:pt x="936" y="990"/>
                </a:lnTo>
                <a:lnTo>
                  <a:pt x="936" y="990"/>
                </a:lnTo>
                <a:lnTo>
                  <a:pt x="952" y="978"/>
                </a:lnTo>
                <a:lnTo>
                  <a:pt x="952" y="978"/>
                </a:lnTo>
                <a:lnTo>
                  <a:pt x="970" y="976"/>
                </a:lnTo>
                <a:lnTo>
                  <a:pt x="970" y="976"/>
                </a:lnTo>
                <a:lnTo>
                  <a:pt x="982" y="976"/>
                </a:lnTo>
                <a:lnTo>
                  <a:pt x="982" y="976"/>
                </a:lnTo>
                <a:lnTo>
                  <a:pt x="980" y="972"/>
                </a:lnTo>
                <a:lnTo>
                  <a:pt x="980" y="968"/>
                </a:lnTo>
                <a:lnTo>
                  <a:pt x="978" y="966"/>
                </a:lnTo>
                <a:lnTo>
                  <a:pt x="972" y="964"/>
                </a:lnTo>
                <a:lnTo>
                  <a:pt x="972" y="964"/>
                </a:lnTo>
                <a:lnTo>
                  <a:pt x="988" y="960"/>
                </a:lnTo>
                <a:lnTo>
                  <a:pt x="988" y="960"/>
                </a:lnTo>
                <a:lnTo>
                  <a:pt x="992" y="964"/>
                </a:lnTo>
                <a:lnTo>
                  <a:pt x="992" y="968"/>
                </a:lnTo>
                <a:lnTo>
                  <a:pt x="990" y="970"/>
                </a:lnTo>
                <a:lnTo>
                  <a:pt x="990" y="974"/>
                </a:lnTo>
                <a:lnTo>
                  <a:pt x="990" y="974"/>
                </a:lnTo>
                <a:lnTo>
                  <a:pt x="1006" y="980"/>
                </a:lnTo>
                <a:lnTo>
                  <a:pt x="1006" y="980"/>
                </a:lnTo>
                <a:lnTo>
                  <a:pt x="1002" y="968"/>
                </a:lnTo>
                <a:lnTo>
                  <a:pt x="1002" y="968"/>
                </a:lnTo>
                <a:lnTo>
                  <a:pt x="1018" y="964"/>
                </a:lnTo>
                <a:lnTo>
                  <a:pt x="1018" y="964"/>
                </a:lnTo>
                <a:lnTo>
                  <a:pt x="1024" y="970"/>
                </a:lnTo>
                <a:lnTo>
                  <a:pt x="1024" y="970"/>
                </a:lnTo>
                <a:lnTo>
                  <a:pt x="1026" y="964"/>
                </a:lnTo>
                <a:lnTo>
                  <a:pt x="1026" y="964"/>
                </a:lnTo>
                <a:lnTo>
                  <a:pt x="1032" y="962"/>
                </a:lnTo>
                <a:lnTo>
                  <a:pt x="1040" y="962"/>
                </a:lnTo>
                <a:lnTo>
                  <a:pt x="1046" y="964"/>
                </a:lnTo>
                <a:lnTo>
                  <a:pt x="1054" y="964"/>
                </a:lnTo>
                <a:lnTo>
                  <a:pt x="1054" y="964"/>
                </a:lnTo>
                <a:lnTo>
                  <a:pt x="1042" y="954"/>
                </a:lnTo>
                <a:lnTo>
                  <a:pt x="1042" y="954"/>
                </a:lnTo>
                <a:lnTo>
                  <a:pt x="1054" y="954"/>
                </a:lnTo>
                <a:lnTo>
                  <a:pt x="1056" y="956"/>
                </a:lnTo>
                <a:lnTo>
                  <a:pt x="1058" y="958"/>
                </a:lnTo>
                <a:lnTo>
                  <a:pt x="1058" y="958"/>
                </a:lnTo>
                <a:lnTo>
                  <a:pt x="1076" y="958"/>
                </a:lnTo>
                <a:lnTo>
                  <a:pt x="1084" y="954"/>
                </a:lnTo>
                <a:lnTo>
                  <a:pt x="1088" y="950"/>
                </a:lnTo>
                <a:lnTo>
                  <a:pt x="1088" y="950"/>
                </a:lnTo>
                <a:lnTo>
                  <a:pt x="1106" y="954"/>
                </a:lnTo>
                <a:lnTo>
                  <a:pt x="1106" y="954"/>
                </a:lnTo>
                <a:lnTo>
                  <a:pt x="1106" y="956"/>
                </a:lnTo>
                <a:lnTo>
                  <a:pt x="1106" y="956"/>
                </a:lnTo>
                <a:lnTo>
                  <a:pt x="1100" y="956"/>
                </a:lnTo>
                <a:lnTo>
                  <a:pt x="1100" y="956"/>
                </a:lnTo>
                <a:lnTo>
                  <a:pt x="1090" y="958"/>
                </a:lnTo>
                <a:lnTo>
                  <a:pt x="1090" y="958"/>
                </a:lnTo>
                <a:lnTo>
                  <a:pt x="1096" y="962"/>
                </a:lnTo>
                <a:lnTo>
                  <a:pt x="1096" y="962"/>
                </a:lnTo>
                <a:lnTo>
                  <a:pt x="1098" y="964"/>
                </a:lnTo>
                <a:lnTo>
                  <a:pt x="1098" y="968"/>
                </a:lnTo>
                <a:lnTo>
                  <a:pt x="1098" y="968"/>
                </a:lnTo>
                <a:lnTo>
                  <a:pt x="1106" y="964"/>
                </a:lnTo>
                <a:lnTo>
                  <a:pt x="1106" y="964"/>
                </a:lnTo>
                <a:lnTo>
                  <a:pt x="1108" y="964"/>
                </a:lnTo>
                <a:lnTo>
                  <a:pt x="1108" y="964"/>
                </a:lnTo>
                <a:lnTo>
                  <a:pt x="1116" y="966"/>
                </a:lnTo>
                <a:lnTo>
                  <a:pt x="1124" y="966"/>
                </a:lnTo>
                <a:lnTo>
                  <a:pt x="1124" y="966"/>
                </a:lnTo>
                <a:lnTo>
                  <a:pt x="1130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8" y="976"/>
                </a:lnTo>
                <a:lnTo>
                  <a:pt x="1138" y="976"/>
                </a:lnTo>
                <a:lnTo>
                  <a:pt x="1150" y="978"/>
                </a:lnTo>
                <a:lnTo>
                  <a:pt x="1150" y="978"/>
                </a:lnTo>
                <a:lnTo>
                  <a:pt x="1140" y="980"/>
                </a:lnTo>
                <a:lnTo>
                  <a:pt x="1134" y="980"/>
                </a:lnTo>
                <a:lnTo>
                  <a:pt x="1130" y="978"/>
                </a:lnTo>
                <a:lnTo>
                  <a:pt x="1130" y="978"/>
                </a:lnTo>
                <a:lnTo>
                  <a:pt x="1130" y="984"/>
                </a:lnTo>
                <a:lnTo>
                  <a:pt x="1130" y="984"/>
                </a:lnTo>
                <a:lnTo>
                  <a:pt x="1126" y="990"/>
                </a:lnTo>
                <a:lnTo>
                  <a:pt x="1126" y="990"/>
                </a:lnTo>
                <a:lnTo>
                  <a:pt x="1136" y="988"/>
                </a:lnTo>
                <a:lnTo>
                  <a:pt x="1146" y="986"/>
                </a:lnTo>
                <a:lnTo>
                  <a:pt x="1154" y="986"/>
                </a:lnTo>
                <a:lnTo>
                  <a:pt x="1162" y="990"/>
                </a:lnTo>
                <a:lnTo>
                  <a:pt x="1162" y="990"/>
                </a:lnTo>
                <a:lnTo>
                  <a:pt x="1168" y="984"/>
                </a:lnTo>
                <a:lnTo>
                  <a:pt x="1168" y="984"/>
                </a:lnTo>
                <a:lnTo>
                  <a:pt x="1172" y="984"/>
                </a:lnTo>
                <a:lnTo>
                  <a:pt x="1176" y="984"/>
                </a:lnTo>
                <a:lnTo>
                  <a:pt x="1186" y="984"/>
                </a:lnTo>
                <a:lnTo>
                  <a:pt x="1186" y="984"/>
                </a:lnTo>
                <a:lnTo>
                  <a:pt x="1206" y="986"/>
                </a:lnTo>
                <a:lnTo>
                  <a:pt x="1206" y="986"/>
                </a:lnTo>
                <a:lnTo>
                  <a:pt x="1188" y="1000"/>
                </a:lnTo>
                <a:lnTo>
                  <a:pt x="1188" y="1000"/>
                </a:lnTo>
                <a:lnTo>
                  <a:pt x="1184" y="1002"/>
                </a:lnTo>
                <a:lnTo>
                  <a:pt x="1178" y="1002"/>
                </a:lnTo>
                <a:lnTo>
                  <a:pt x="1178" y="1002"/>
                </a:lnTo>
                <a:lnTo>
                  <a:pt x="1172" y="1000"/>
                </a:lnTo>
                <a:lnTo>
                  <a:pt x="1164" y="1002"/>
                </a:lnTo>
                <a:lnTo>
                  <a:pt x="1164" y="1002"/>
                </a:lnTo>
                <a:lnTo>
                  <a:pt x="1166" y="1008"/>
                </a:lnTo>
                <a:lnTo>
                  <a:pt x="1166" y="1008"/>
                </a:lnTo>
                <a:lnTo>
                  <a:pt x="1148" y="1012"/>
                </a:lnTo>
                <a:lnTo>
                  <a:pt x="1140" y="1014"/>
                </a:lnTo>
                <a:lnTo>
                  <a:pt x="1130" y="1014"/>
                </a:lnTo>
                <a:lnTo>
                  <a:pt x="1130" y="1014"/>
                </a:lnTo>
                <a:lnTo>
                  <a:pt x="1130" y="1012"/>
                </a:lnTo>
                <a:lnTo>
                  <a:pt x="1130" y="1012"/>
                </a:lnTo>
                <a:lnTo>
                  <a:pt x="1138" y="1010"/>
                </a:lnTo>
                <a:lnTo>
                  <a:pt x="1138" y="1010"/>
                </a:lnTo>
                <a:lnTo>
                  <a:pt x="1126" y="1004"/>
                </a:lnTo>
                <a:lnTo>
                  <a:pt x="1126" y="1004"/>
                </a:lnTo>
                <a:lnTo>
                  <a:pt x="1114" y="1004"/>
                </a:lnTo>
                <a:lnTo>
                  <a:pt x="1114" y="1004"/>
                </a:lnTo>
                <a:lnTo>
                  <a:pt x="1114" y="1008"/>
                </a:lnTo>
                <a:lnTo>
                  <a:pt x="1112" y="1010"/>
                </a:lnTo>
                <a:lnTo>
                  <a:pt x="1112" y="1010"/>
                </a:lnTo>
                <a:lnTo>
                  <a:pt x="1108" y="1012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104" y="1014"/>
                </a:lnTo>
                <a:lnTo>
                  <a:pt x="1096" y="1020"/>
                </a:lnTo>
                <a:lnTo>
                  <a:pt x="1096" y="1020"/>
                </a:lnTo>
                <a:lnTo>
                  <a:pt x="1088" y="1018"/>
                </a:lnTo>
                <a:lnTo>
                  <a:pt x="1080" y="1016"/>
                </a:lnTo>
                <a:lnTo>
                  <a:pt x="1072" y="1014"/>
                </a:lnTo>
                <a:lnTo>
                  <a:pt x="1064" y="1010"/>
                </a:lnTo>
                <a:lnTo>
                  <a:pt x="1064" y="1010"/>
                </a:lnTo>
                <a:lnTo>
                  <a:pt x="1056" y="1004"/>
                </a:lnTo>
                <a:lnTo>
                  <a:pt x="1056" y="1004"/>
                </a:lnTo>
                <a:lnTo>
                  <a:pt x="1050" y="1008"/>
                </a:lnTo>
                <a:lnTo>
                  <a:pt x="1050" y="1008"/>
                </a:lnTo>
                <a:lnTo>
                  <a:pt x="1032" y="1008"/>
                </a:lnTo>
                <a:lnTo>
                  <a:pt x="1032" y="1008"/>
                </a:lnTo>
                <a:lnTo>
                  <a:pt x="1028" y="1012"/>
                </a:lnTo>
                <a:lnTo>
                  <a:pt x="1026" y="1014"/>
                </a:lnTo>
                <a:lnTo>
                  <a:pt x="1026" y="1014"/>
                </a:lnTo>
                <a:lnTo>
                  <a:pt x="1056" y="1014"/>
                </a:lnTo>
                <a:lnTo>
                  <a:pt x="1056" y="1014"/>
                </a:lnTo>
                <a:lnTo>
                  <a:pt x="1064" y="1016"/>
                </a:lnTo>
                <a:lnTo>
                  <a:pt x="1064" y="1016"/>
                </a:lnTo>
                <a:lnTo>
                  <a:pt x="1086" y="1024"/>
                </a:lnTo>
                <a:lnTo>
                  <a:pt x="1086" y="1024"/>
                </a:lnTo>
                <a:lnTo>
                  <a:pt x="1080" y="1028"/>
                </a:lnTo>
                <a:lnTo>
                  <a:pt x="1080" y="1028"/>
                </a:lnTo>
                <a:lnTo>
                  <a:pt x="1072" y="1030"/>
                </a:lnTo>
                <a:lnTo>
                  <a:pt x="1072" y="1030"/>
                </a:lnTo>
                <a:lnTo>
                  <a:pt x="1064" y="1032"/>
                </a:lnTo>
                <a:lnTo>
                  <a:pt x="1062" y="1030"/>
                </a:lnTo>
                <a:lnTo>
                  <a:pt x="1058" y="1026"/>
                </a:lnTo>
                <a:lnTo>
                  <a:pt x="1058" y="1026"/>
                </a:lnTo>
                <a:lnTo>
                  <a:pt x="1050" y="1026"/>
                </a:lnTo>
                <a:lnTo>
                  <a:pt x="1050" y="1026"/>
                </a:lnTo>
                <a:lnTo>
                  <a:pt x="1052" y="1032"/>
                </a:lnTo>
                <a:lnTo>
                  <a:pt x="1052" y="1032"/>
                </a:lnTo>
                <a:lnTo>
                  <a:pt x="1046" y="1038"/>
                </a:lnTo>
                <a:lnTo>
                  <a:pt x="1046" y="1038"/>
                </a:lnTo>
                <a:lnTo>
                  <a:pt x="1050" y="1038"/>
                </a:lnTo>
                <a:lnTo>
                  <a:pt x="1054" y="1036"/>
                </a:lnTo>
                <a:lnTo>
                  <a:pt x="1054" y="1036"/>
                </a:lnTo>
                <a:lnTo>
                  <a:pt x="1060" y="1034"/>
                </a:lnTo>
                <a:lnTo>
                  <a:pt x="1066" y="1034"/>
                </a:lnTo>
                <a:lnTo>
                  <a:pt x="1076" y="1034"/>
                </a:lnTo>
                <a:lnTo>
                  <a:pt x="1076" y="1034"/>
                </a:lnTo>
                <a:lnTo>
                  <a:pt x="1082" y="1034"/>
                </a:lnTo>
                <a:lnTo>
                  <a:pt x="1088" y="1032"/>
                </a:lnTo>
                <a:lnTo>
                  <a:pt x="1088" y="1032"/>
                </a:lnTo>
                <a:lnTo>
                  <a:pt x="1100" y="1024"/>
                </a:lnTo>
                <a:lnTo>
                  <a:pt x="1100" y="1024"/>
                </a:lnTo>
                <a:lnTo>
                  <a:pt x="1114" y="1026"/>
                </a:lnTo>
                <a:lnTo>
                  <a:pt x="1120" y="1024"/>
                </a:lnTo>
                <a:lnTo>
                  <a:pt x="1126" y="1020"/>
                </a:lnTo>
                <a:lnTo>
                  <a:pt x="1126" y="1020"/>
                </a:lnTo>
                <a:lnTo>
                  <a:pt x="1144" y="1030"/>
                </a:lnTo>
                <a:lnTo>
                  <a:pt x="1144" y="1030"/>
                </a:lnTo>
                <a:lnTo>
                  <a:pt x="1150" y="1024"/>
                </a:lnTo>
                <a:lnTo>
                  <a:pt x="1150" y="1024"/>
                </a:lnTo>
                <a:lnTo>
                  <a:pt x="1158" y="1022"/>
                </a:lnTo>
                <a:lnTo>
                  <a:pt x="1158" y="1022"/>
                </a:lnTo>
                <a:lnTo>
                  <a:pt x="1162" y="1024"/>
                </a:lnTo>
                <a:lnTo>
                  <a:pt x="1162" y="1024"/>
                </a:lnTo>
                <a:lnTo>
                  <a:pt x="1156" y="1028"/>
                </a:lnTo>
                <a:lnTo>
                  <a:pt x="1156" y="1028"/>
                </a:lnTo>
                <a:lnTo>
                  <a:pt x="1154" y="1030"/>
                </a:lnTo>
                <a:lnTo>
                  <a:pt x="1154" y="1030"/>
                </a:lnTo>
                <a:lnTo>
                  <a:pt x="1156" y="1036"/>
                </a:lnTo>
                <a:lnTo>
                  <a:pt x="1156" y="1036"/>
                </a:lnTo>
                <a:lnTo>
                  <a:pt x="1132" y="1042"/>
                </a:lnTo>
                <a:lnTo>
                  <a:pt x="1132" y="1042"/>
                </a:lnTo>
                <a:lnTo>
                  <a:pt x="1118" y="1038"/>
                </a:lnTo>
                <a:lnTo>
                  <a:pt x="1104" y="1040"/>
                </a:lnTo>
                <a:lnTo>
                  <a:pt x="1104" y="1040"/>
                </a:lnTo>
                <a:lnTo>
                  <a:pt x="1112" y="1046"/>
                </a:lnTo>
                <a:lnTo>
                  <a:pt x="1112" y="1046"/>
                </a:lnTo>
                <a:lnTo>
                  <a:pt x="1118" y="1042"/>
                </a:lnTo>
                <a:lnTo>
                  <a:pt x="1122" y="1040"/>
                </a:lnTo>
                <a:lnTo>
                  <a:pt x="1126" y="1042"/>
                </a:lnTo>
                <a:lnTo>
                  <a:pt x="1126" y="1042"/>
                </a:lnTo>
                <a:lnTo>
                  <a:pt x="1134" y="1046"/>
                </a:lnTo>
                <a:lnTo>
                  <a:pt x="1142" y="1048"/>
                </a:lnTo>
                <a:lnTo>
                  <a:pt x="1142" y="1048"/>
                </a:lnTo>
                <a:lnTo>
                  <a:pt x="1146" y="1052"/>
                </a:lnTo>
                <a:lnTo>
                  <a:pt x="1146" y="1052"/>
                </a:lnTo>
                <a:lnTo>
                  <a:pt x="1140" y="1054"/>
                </a:lnTo>
                <a:lnTo>
                  <a:pt x="1136" y="1058"/>
                </a:lnTo>
                <a:lnTo>
                  <a:pt x="1136" y="1058"/>
                </a:lnTo>
                <a:lnTo>
                  <a:pt x="1132" y="1064"/>
                </a:lnTo>
                <a:lnTo>
                  <a:pt x="1124" y="1068"/>
                </a:lnTo>
                <a:lnTo>
                  <a:pt x="1124" y="1068"/>
                </a:lnTo>
                <a:lnTo>
                  <a:pt x="1122" y="1070"/>
                </a:lnTo>
                <a:lnTo>
                  <a:pt x="1124" y="1072"/>
                </a:lnTo>
                <a:lnTo>
                  <a:pt x="1124" y="1072"/>
                </a:lnTo>
                <a:lnTo>
                  <a:pt x="1148" y="1070"/>
                </a:lnTo>
                <a:lnTo>
                  <a:pt x="1148" y="1070"/>
                </a:lnTo>
                <a:lnTo>
                  <a:pt x="1166" y="1066"/>
                </a:lnTo>
                <a:lnTo>
                  <a:pt x="1184" y="1064"/>
                </a:lnTo>
                <a:lnTo>
                  <a:pt x="1184" y="1064"/>
                </a:lnTo>
                <a:lnTo>
                  <a:pt x="1194" y="1062"/>
                </a:lnTo>
                <a:lnTo>
                  <a:pt x="1204" y="1064"/>
                </a:lnTo>
                <a:lnTo>
                  <a:pt x="1204" y="1064"/>
                </a:lnTo>
                <a:lnTo>
                  <a:pt x="1204" y="1062"/>
                </a:lnTo>
                <a:lnTo>
                  <a:pt x="1206" y="1060"/>
                </a:lnTo>
                <a:lnTo>
                  <a:pt x="1210" y="1058"/>
                </a:lnTo>
                <a:lnTo>
                  <a:pt x="1216" y="1058"/>
                </a:lnTo>
                <a:lnTo>
                  <a:pt x="1220" y="1056"/>
                </a:lnTo>
                <a:lnTo>
                  <a:pt x="1220" y="1056"/>
                </a:lnTo>
                <a:lnTo>
                  <a:pt x="1214" y="1050"/>
                </a:lnTo>
                <a:lnTo>
                  <a:pt x="1202" y="1050"/>
                </a:lnTo>
                <a:lnTo>
                  <a:pt x="1202" y="1050"/>
                </a:lnTo>
                <a:lnTo>
                  <a:pt x="1210" y="1044"/>
                </a:lnTo>
                <a:lnTo>
                  <a:pt x="1210" y="1044"/>
                </a:lnTo>
                <a:lnTo>
                  <a:pt x="1196" y="1040"/>
                </a:lnTo>
                <a:lnTo>
                  <a:pt x="1196" y="1040"/>
                </a:lnTo>
                <a:lnTo>
                  <a:pt x="1192" y="1044"/>
                </a:lnTo>
                <a:lnTo>
                  <a:pt x="1190" y="1046"/>
                </a:lnTo>
                <a:lnTo>
                  <a:pt x="1186" y="1050"/>
                </a:lnTo>
                <a:lnTo>
                  <a:pt x="1180" y="1050"/>
                </a:lnTo>
                <a:lnTo>
                  <a:pt x="1180" y="1050"/>
                </a:lnTo>
                <a:lnTo>
                  <a:pt x="1176" y="1046"/>
                </a:lnTo>
                <a:lnTo>
                  <a:pt x="1170" y="1044"/>
                </a:lnTo>
                <a:lnTo>
                  <a:pt x="1170" y="1044"/>
                </a:lnTo>
                <a:lnTo>
                  <a:pt x="1156" y="1040"/>
                </a:lnTo>
                <a:lnTo>
                  <a:pt x="1156" y="1040"/>
                </a:lnTo>
                <a:lnTo>
                  <a:pt x="1162" y="1034"/>
                </a:lnTo>
                <a:lnTo>
                  <a:pt x="1168" y="1030"/>
                </a:lnTo>
                <a:lnTo>
                  <a:pt x="1178" y="1018"/>
                </a:lnTo>
                <a:lnTo>
                  <a:pt x="1178" y="1018"/>
                </a:lnTo>
                <a:lnTo>
                  <a:pt x="1186" y="1014"/>
                </a:lnTo>
                <a:lnTo>
                  <a:pt x="1196" y="1012"/>
                </a:lnTo>
                <a:lnTo>
                  <a:pt x="1196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204" y="1012"/>
                </a:lnTo>
                <a:lnTo>
                  <a:pt x="1192" y="1004"/>
                </a:lnTo>
                <a:lnTo>
                  <a:pt x="1192" y="1004"/>
                </a:lnTo>
                <a:lnTo>
                  <a:pt x="1198" y="1002"/>
                </a:lnTo>
                <a:lnTo>
                  <a:pt x="1198" y="1002"/>
                </a:lnTo>
                <a:lnTo>
                  <a:pt x="1214" y="998"/>
                </a:lnTo>
                <a:lnTo>
                  <a:pt x="1214" y="998"/>
                </a:lnTo>
                <a:lnTo>
                  <a:pt x="1214" y="994"/>
                </a:lnTo>
                <a:lnTo>
                  <a:pt x="1214" y="990"/>
                </a:lnTo>
                <a:lnTo>
                  <a:pt x="1214" y="990"/>
                </a:lnTo>
                <a:lnTo>
                  <a:pt x="1220" y="988"/>
                </a:lnTo>
                <a:lnTo>
                  <a:pt x="1226" y="986"/>
                </a:lnTo>
                <a:lnTo>
                  <a:pt x="1226" y="986"/>
                </a:lnTo>
                <a:lnTo>
                  <a:pt x="1226" y="978"/>
                </a:lnTo>
                <a:lnTo>
                  <a:pt x="1226" y="974"/>
                </a:lnTo>
                <a:lnTo>
                  <a:pt x="1220" y="970"/>
                </a:lnTo>
                <a:lnTo>
                  <a:pt x="1214" y="968"/>
                </a:lnTo>
                <a:lnTo>
                  <a:pt x="1214" y="968"/>
                </a:lnTo>
                <a:lnTo>
                  <a:pt x="1214" y="966"/>
                </a:lnTo>
                <a:lnTo>
                  <a:pt x="1218" y="966"/>
                </a:lnTo>
                <a:lnTo>
                  <a:pt x="1224" y="966"/>
                </a:lnTo>
                <a:lnTo>
                  <a:pt x="1224" y="966"/>
                </a:lnTo>
                <a:lnTo>
                  <a:pt x="1230" y="970"/>
                </a:lnTo>
                <a:lnTo>
                  <a:pt x="1230" y="970"/>
                </a:lnTo>
                <a:lnTo>
                  <a:pt x="1238" y="972"/>
                </a:lnTo>
                <a:lnTo>
                  <a:pt x="1244" y="970"/>
                </a:lnTo>
                <a:lnTo>
                  <a:pt x="1244" y="970"/>
                </a:lnTo>
                <a:lnTo>
                  <a:pt x="1258" y="968"/>
                </a:lnTo>
                <a:lnTo>
                  <a:pt x="1270" y="970"/>
                </a:lnTo>
                <a:lnTo>
                  <a:pt x="1270" y="970"/>
                </a:lnTo>
                <a:lnTo>
                  <a:pt x="1278" y="970"/>
                </a:lnTo>
                <a:lnTo>
                  <a:pt x="1278" y="970"/>
                </a:lnTo>
                <a:lnTo>
                  <a:pt x="1268" y="964"/>
                </a:lnTo>
                <a:lnTo>
                  <a:pt x="1264" y="962"/>
                </a:lnTo>
                <a:lnTo>
                  <a:pt x="1256" y="962"/>
                </a:lnTo>
                <a:lnTo>
                  <a:pt x="1256" y="962"/>
                </a:lnTo>
                <a:lnTo>
                  <a:pt x="1250" y="960"/>
                </a:lnTo>
                <a:lnTo>
                  <a:pt x="1250" y="960"/>
                </a:lnTo>
                <a:lnTo>
                  <a:pt x="1256" y="954"/>
                </a:lnTo>
                <a:lnTo>
                  <a:pt x="1256" y="954"/>
                </a:lnTo>
                <a:lnTo>
                  <a:pt x="1260" y="948"/>
                </a:lnTo>
                <a:lnTo>
                  <a:pt x="1260" y="948"/>
                </a:lnTo>
                <a:lnTo>
                  <a:pt x="1256" y="938"/>
                </a:lnTo>
                <a:lnTo>
                  <a:pt x="1256" y="938"/>
                </a:lnTo>
                <a:lnTo>
                  <a:pt x="1252" y="942"/>
                </a:lnTo>
                <a:lnTo>
                  <a:pt x="1248" y="944"/>
                </a:lnTo>
                <a:lnTo>
                  <a:pt x="1244" y="944"/>
                </a:lnTo>
                <a:lnTo>
                  <a:pt x="1238" y="944"/>
                </a:lnTo>
                <a:lnTo>
                  <a:pt x="1238" y="944"/>
                </a:lnTo>
                <a:lnTo>
                  <a:pt x="1234" y="942"/>
                </a:lnTo>
                <a:lnTo>
                  <a:pt x="1228" y="944"/>
                </a:lnTo>
                <a:lnTo>
                  <a:pt x="1222" y="942"/>
                </a:lnTo>
                <a:lnTo>
                  <a:pt x="1218" y="940"/>
                </a:lnTo>
                <a:lnTo>
                  <a:pt x="1218" y="940"/>
                </a:lnTo>
                <a:lnTo>
                  <a:pt x="1224" y="940"/>
                </a:lnTo>
                <a:lnTo>
                  <a:pt x="1224" y="940"/>
                </a:lnTo>
                <a:lnTo>
                  <a:pt x="1232" y="938"/>
                </a:lnTo>
                <a:lnTo>
                  <a:pt x="1236" y="936"/>
                </a:lnTo>
                <a:lnTo>
                  <a:pt x="1238" y="932"/>
                </a:lnTo>
                <a:lnTo>
                  <a:pt x="1238" y="932"/>
                </a:lnTo>
                <a:lnTo>
                  <a:pt x="1240" y="930"/>
                </a:lnTo>
                <a:lnTo>
                  <a:pt x="1242" y="928"/>
                </a:lnTo>
                <a:lnTo>
                  <a:pt x="1250" y="928"/>
                </a:lnTo>
                <a:lnTo>
                  <a:pt x="1250" y="928"/>
                </a:lnTo>
                <a:lnTo>
                  <a:pt x="1274" y="934"/>
                </a:lnTo>
                <a:lnTo>
                  <a:pt x="1274" y="934"/>
                </a:lnTo>
                <a:lnTo>
                  <a:pt x="1270" y="930"/>
                </a:lnTo>
                <a:lnTo>
                  <a:pt x="1270" y="930"/>
                </a:lnTo>
                <a:lnTo>
                  <a:pt x="1270" y="928"/>
                </a:lnTo>
                <a:lnTo>
                  <a:pt x="1270" y="928"/>
                </a:lnTo>
                <a:lnTo>
                  <a:pt x="1274" y="926"/>
                </a:lnTo>
                <a:lnTo>
                  <a:pt x="1274" y="926"/>
                </a:lnTo>
                <a:lnTo>
                  <a:pt x="1292" y="932"/>
                </a:lnTo>
                <a:lnTo>
                  <a:pt x="1292" y="932"/>
                </a:lnTo>
                <a:lnTo>
                  <a:pt x="1282" y="938"/>
                </a:lnTo>
                <a:lnTo>
                  <a:pt x="1282" y="938"/>
                </a:lnTo>
                <a:lnTo>
                  <a:pt x="1284" y="940"/>
                </a:lnTo>
                <a:lnTo>
                  <a:pt x="1284" y="942"/>
                </a:lnTo>
                <a:lnTo>
                  <a:pt x="1282" y="946"/>
                </a:lnTo>
                <a:lnTo>
                  <a:pt x="1276" y="950"/>
                </a:lnTo>
                <a:lnTo>
                  <a:pt x="1272" y="952"/>
                </a:lnTo>
                <a:lnTo>
                  <a:pt x="1272" y="952"/>
                </a:lnTo>
                <a:lnTo>
                  <a:pt x="1280" y="952"/>
                </a:lnTo>
                <a:lnTo>
                  <a:pt x="1280" y="952"/>
                </a:lnTo>
                <a:lnTo>
                  <a:pt x="1286" y="950"/>
                </a:lnTo>
                <a:lnTo>
                  <a:pt x="1290" y="950"/>
                </a:lnTo>
                <a:lnTo>
                  <a:pt x="1292" y="952"/>
                </a:lnTo>
                <a:lnTo>
                  <a:pt x="1294" y="954"/>
                </a:lnTo>
                <a:lnTo>
                  <a:pt x="1294" y="954"/>
                </a:lnTo>
                <a:lnTo>
                  <a:pt x="1292" y="960"/>
                </a:lnTo>
                <a:lnTo>
                  <a:pt x="1290" y="964"/>
                </a:lnTo>
                <a:lnTo>
                  <a:pt x="1290" y="964"/>
                </a:lnTo>
                <a:lnTo>
                  <a:pt x="1286" y="966"/>
                </a:lnTo>
                <a:lnTo>
                  <a:pt x="1286" y="968"/>
                </a:lnTo>
                <a:lnTo>
                  <a:pt x="1286" y="972"/>
                </a:lnTo>
                <a:lnTo>
                  <a:pt x="1286" y="972"/>
                </a:lnTo>
                <a:lnTo>
                  <a:pt x="1298" y="974"/>
                </a:lnTo>
                <a:lnTo>
                  <a:pt x="1298" y="974"/>
                </a:lnTo>
                <a:lnTo>
                  <a:pt x="1298" y="972"/>
                </a:lnTo>
                <a:lnTo>
                  <a:pt x="1300" y="968"/>
                </a:lnTo>
                <a:lnTo>
                  <a:pt x="1310" y="966"/>
                </a:lnTo>
                <a:lnTo>
                  <a:pt x="1310" y="966"/>
                </a:lnTo>
                <a:lnTo>
                  <a:pt x="1318" y="964"/>
                </a:lnTo>
                <a:lnTo>
                  <a:pt x="1324" y="964"/>
                </a:lnTo>
                <a:lnTo>
                  <a:pt x="1324" y="964"/>
                </a:lnTo>
                <a:lnTo>
                  <a:pt x="1328" y="962"/>
                </a:lnTo>
                <a:lnTo>
                  <a:pt x="1332" y="962"/>
                </a:lnTo>
                <a:lnTo>
                  <a:pt x="1342" y="962"/>
                </a:lnTo>
                <a:lnTo>
                  <a:pt x="1342" y="962"/>
                </a:lnTo>
                <a:lnTo>
                  <a:pt x="1364" y="952"/>
                </a:lnTo>
                <a:lnTo>
                  <a:pt x="1364" y="952"/>
                </a:lnTo>
                <a:lnTo>
                  <a:pt x="1350" y="946"/>
                </a:lnTo>
                <a:lnTo>
                  <a:pt x="1350" y="946"/>
                </a:lnTo>
                <a:lnTo>
                  <a:pt x="1356" y="944"/>
                </a:lnTo>
                <a:lnTo>
                  <a:pt x="1362" y="942"/>
                </a:lnTo>
                <a:lnTo>
                  <a:pt x="1362" y="942"/>
                </a:lnTo>
                <a:lnTo>
                  <a:pt x="1364" y="938"/>
                </a:lnTo>
                <a:lnTo>
                  <a:pt x="1368" y="938"/>
                </a:lnTo>
                <a:lnTo>
                  <a:pt x="1378" y="936"/>
                </a:lnTo>
                <a:lnTo>
                  <a:pt x="1378" y="936"/>
                </a:lnTo>
                <a:lnTo>
                  <a:pt x="1384" y="938"/>
                </a:lnTo>
                <a:lnTo>
                  <a:pt x="1386" y="942"/>
                </a:lnTo>
                <a:lnTo>
                  <a:pt x="1386" y="942"/>
                </a:lnTo>
                <a:lnTo>
                  <a:pt x="1384" y="950"/>
                </a:lnTo>
                <a:lnTo>
                  <a:pt x="1384" y="950"/>
                </a:lnTo>
                <a:lnTo>
                  <a:pt x="1394" y="948"/>
                </a:lnTo>
                <a:lnTo>
                  <a:pt x="1394" y="948"/>
                </a:lnTo>
                <a:lnTo>
                  <a:pt x="1388" y="944"/>
                </a:lnTo>
                <a:lnTo>
                  <a:pt x="1388" y="944"/>
                </a:lnTo>
                <a:lnTo>
                  <a:pt x="1392" y="942"/>
                </a:lnTo>
                <a:lnTo>
                  <a:pt x="1396" y="940"/>
                </a:lnTo>
                <a:lnTo>
                  <a:pt x="1406" y="940"/>
                </a:lnTo>
                <a:lnTo>
                  <a:pt x="1406" y="940"/>
                </a:lnTo>
                <a:lnTo>
                  <a:pt x="1406" y="946"/>
                </a:lnTo>
                <a:lnTo>
                  <a:pt x="1408" y="954"/>
                </a:lnTo>
                <a:lnTo>
                  <a:pt x="1414" y="960"/>
                </a:lnTo>
                <a:lnTo>
                  <a:pt x="1420" y="966"/>
                </a:lnTo>
                <a:lnTo>
                  <a:pt x="1420" y="966"/>
                </a:lnTo>
                <a:lnTo>
                  <a:pt x="1412" y="966"/>
                </a:lnTo>
                <a:lnTo>
                  <a:pt x="1412" y="966"/>
                </a:lnTo>
                <a:lnTo>
                  <a:pt x="1402" y="964"/>
                </a:lnTo>
                <a:lnTo>
                  <a:pt x="1396" y="960"/>
                </a:lnTo>
                <a:lnTo>
                  <a:pt x="1396" y="960"/>
                </a:lnTo>
                <a:lnTo>
                  <a:pt x="1392" y="956"/>
                </a:lnTo>
                <a:lnTo>
                  <a:pt x="1388" y="956"/>
                </a:lnTo>
                <a:lnTo>
                  <a:pt x="1384" y="956"/>
                </a:lnTo>
                <a:lnTo>
                  <a:pt x="1380" y="960"/>
                </a:lnTo>
                <a:lnTo>
                  <a:pt x="1380" y="960"/>
                </a:lnTo>
                <a:lnTo>
                  <a:pt x="1376" y="964"/>
                </a:lnTo>
                <a:lnTo>
                  <a:pt x="1376" y="964"/>
                </a:lnTo>
                <a:lnTo>
                  <a:pt x="1352" y="970"/>
                </a:lnTo>
                <a:lnTo>
                  <a:pt x="1352" y="970"/>
                </a:lnTo>
                <a:lnTo>
                  <a:pt x="1354" y="972"/>
                </a:lnTo>
                <a:lnTo>
                  <a:pt x="1352" y="974"/>
                </a:lnTo>
                <a:lnTo>
                  <a:pt x="1342" y="976"/>
                </a:lnTo>
                <a:lnTo>
                  <a:pt x="1342" y="976"/>
                </a:lnTo>
                <a:lnTo>
                  <a:pt x="1348" y="978"/>
                </a:lnTo>
                <a:lnTo>
                  <a:pt x="1352" y="978"/>
                </a:lnTo>
                <a:lnTo>
                  <a:pt x="1358" y="976"/>
                </a:lnTo>
                <a:lnTo>
                  <a:pt x="1358" y="976"/>
                </a:lnTo>
                <a:lnTo>
                  <a:pt x="1364" y="976"/>
                </a:lnTo>
                <a:lnTo>
                  <a:pt x="1366" y="978"/>
                </a:lnTo>
                <a:lnTo>
                  <a:pt x="1366" y="980"/>
                </a:lnTo>
                <a:lnTo>
                  <a:pt x="1366" y="980"/>
                </a:lnTo>
                <a:lnTo>
                  <a:pt x="1386" y="982"/>
                </a:lnTo>
                <a:lnTo>
                  <a:pt x="1386" y="982"/>
                </a:lnTo>
                <a:lnTo>
                  <a:pt x="1380" y="984"/>
                </a:lnTo>
                <a:lnTo>
                  <a:pt x="1380" y="984"/>
                </a:lnTo>
                <a:lnTo>
                  <a:pt x="1394" y="996"/>
                </a:lnTo>
                <a:lnTo>
                  <a:pt x="1394" y="996"/>
                </a:lnTo>
                <a:lnTo>
                  <a:pt x="1398" y="998"/>
                </a:lnTo>
                <a:lnTo>
                  <a:pt x="1402" y="998"/>
                </a:lnTo>
                <a:lnTo>
                  <a:pt x="1408" y="1000"/>
                </a:lnTo>
                <a:lnTo>
                  <a:pt x="1412" y="1004"/>
                </a:lnTo>
                <a:lnTo>
                  <a:pt x="1412" y="1004"/>
                </a:lnTo>
                <a:lnTo>
                  <a:pt x="1400" y="1004"/>
                </a:lnTo>
                <a:lnTo>
                  <a:pt x="1394" y="1004"/>
                </a:lnTo>
                <a:lnTo>
                  <a:pt x="1388" y="1002"/>
                </a:lnTo>
                <a:lnTo>
                  <a:pt x="1388" y="1002"/>
                </a:lnTo>
                <a:lnTo>
                  <a:pt x="1380" y="1002"/>
                </a:lnTo>
                <a:lnTo>
                  <a:pt x="1380" y="1002"/>
                </a:lnTo>
                <a:lnTo>
                  <a:pt x="1378" y="1004"/>
                </a:lnTo>
                <a:lnTo>
                  <a:pt x="1376" y="1006"/>
                </a:lnTo>
                <a:lnTo>
                  <a:pt x="1376" y="1006"/>
                </a:lnTo>
                <a:lnTo>
                  <a:pt x="1380" y="1006"/>
                </a:lnTo>
                <a:lnTo>
                  <a:pt x="1380" y="1006"/>
                </a:lnTo>
                <a:lnTo>
                  <a:pt x="1388" y="1008"/>
                </a:lnTo>
                <a:lnTo>
                  <a:pt x="1388" y="1008"/>
                </a:lnTo>
                <a:lnTo>
                  <a:pt x="1388" y="1010"/>
                </a:lnTo>
                <a:lnTo>
                  <a:pt x="1388" y="1010"/>
                </a:lnTo>
                <a:lnTo>
                  <a:pt x="1376" y="1010"/>
                </a:lnTo>
                <a:lnTo>
                  <a:pt x="1376" y="1010"/>
                </a:lnTo>
                <a:lnTo>
                  <a:pt x="1364" y="1016"/>
                </a:lnTo>
                <a:lnTo>
                  <a:pt x="1364" y="1016"/>
                </a:lnTo>
                <a:lnTo>
                  <a:pt x="1380" y="1022"/>
                </a:lnTo>
                <a:lnTo>
                  <a:pt x="1380" y="1022"/>
                </a:lnTo>
                <a:lnTo>
                  <a:pt x="1390" y="1020"/>
                </a:lnTo>
                <a:lnTo>
                  <a:pt x="1390" y="1020"/>
                </a:lnTo>
                <a:lnTo>
                  <a:pt x="1398" y="1020"/>
                </a:lnTo>
                <a:lnTo>
                  <a:pt x="1400" y="1020"/>
                </a:lnTo>
                <a:lnTo>
                  <a:pt x="1402" y="1024"/>
                </a:lnTo>
                <a:lnTo>
                  <a:pt x="1402" y="1024"/>
                </a:lnTo>
                <a:lnTo>
                  <a:pt x="1406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0" y="1028"/>
                </a:lnTo>
                <a:lnTo>
                  <a:pt x="1406" y="1030"/>
                </a:lnTo>
                <a:lnTo>
                  <a:pt x="1400" y="1032"/>
                </a:lnTo>
                <a:lnTo>
                  <a:pt x="1400" y="1032"/>
                </a:lnTo>
                <a:lnTo>
                  <a:pt x="1384" y="1036"/>
                </a:lnTo>
                <a:lnTo>
                  <a:pt x="1384" y="1036"/>
                </a:lnTo>
                <a:lnTo>
                  <a:pt x="1386" y="1038"/>
                </a:lnTo>
                <a:lnTo>
                  <a:pt x="1386" y="1040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68" y="1048"/>
                </a:lnTo>
                <a:lnTo>
                  <a:pt x="1368" y="1048"/>
                </a:lnTo>
                <a:lnTo>
                  <a:pt x="1374" y="1054"/>
                </a:lnTo>
                <a:lnTo>
                  <a:pt x="1374" y="1054"/>
                </a:lnTo>
                <a:lnTo>
                  <a:pt x="1364" y="1062"/>
                </a:lnTo>
                <a:lnTo>
                  <a:pt x="1364" y="1062"/>
                </a:lnTo>
                <a:lnTo>
                  <a:pt x="1366" y="1070"/>
                </a:lnTo>
                <a:lnTo>
                  <a:pt x="1366" y="1074"/>
                </a:lnTo>
                <a:lnTo>
                  <a:pt x="1364" y="1080"/>
                </a:lnTo>
                <a:lnTo>
                  <a:pt x="1358" y="1086"/>
                </a:lnTo>
                <a:lnTo>
                  <a:pt x="1358" y="1086"/>
                </a:lnTo>
                <a:lnTo>
                  <a:pt x="1350" y="1092"/>
                </a:lnTo>
                <a:lnTo>
                  <a:pt x="1350" y="1092"/>
                </a:lnTo>
                <a:lnTo>
                  <a:pt x="1350" y="1094"/>
                </a:lnTo>
                <a:lnTo>
                  <a:pt x="1350" y="1098"/>
                </a:lnTo>
                <a:lnTo>
                  <a:pt x="1350" y="1098"/>
                </a:lnTo>
                <a:lnTo>
                  <a:pt x="1354" y="1094"/>
                </a:lnTo>
                <a:lnTo>
                  <a:pt x="1354" y="1094"/>
                </a:lnTo>
                <a:lnTo>
                  <a:pt x="1360" y="1090"/>
                </a:lnTo>
                <a:lnTo>
                  <a:pt x="1366" y="1088"/>
                </a:lnTo>
                <a:lnTo>
                  <a:pt x="1374" y="1088"/>
                </a:lnTo>
                <a:lnTo>
                  <a:pt x="1382" y="1090"/>
                </a:lnTo>
                <a:lnTo>
                  <a:pt x="1382" y="1090"/>
                </a:lnTo>
                <a:lnTo>
                  <a:pt x="1392" y="1092"/>
                </a:lnTo>
                <a:lnTo>
                  <a:pt x="1400" y="1088"/>
                </a:lnTo>
                <a:lnTo>
                  <a:pt x="1400" y="1088"/>
                </a:lnTo>
                <a:lnTo>
                  <a:pt x="1408" y="1084"/>
                </a:lnTo>
                <a:lnTo>
                  <a:pt x="1408" y="1084"/>
                </a:lnTo>
                <a:lnTo>
                  <a:pt x="1408" y="1076"/>
                </a:lnTo>
                <a:lnTo>
                  <a:pt x="1408" y="1076"/>
                </a:lnTo>
                <a:lnTo>
                  <a:pt x="1394" y="1074"/>
                </a:lnTo>
                <a:lnTo>
                  <a:pt x="1394" y="1074"/>
                </a:lnTo>
                <a:lnTo>
                  <a:pt x="1402" y="1070"/>
                </a:lnTo>
                <a:lnTo>
                  <a:pt x="1402" y="1070"/>
                </a:lnTo>
                <a:lnTo>
                  <a:pt x="1394" y="1070"/>
                </a:lnTo>
                <a:lnTo>
                  <a:pt x="1386" y="1070"/>
                </a:lnTo>
                <a:lnTo>
                  <a:pt x="1380" y="1072"/>
                </a:lnTo>
                <a:lnTo>
                  <a:pt x="1372" y="1070"/>
                </a:lnTo>
                <a:lnTo>
                  <a:pt x="1372" y="1070"/>
                </a:lnTo>
                <a:lnTo>
                  <a:pt x="1374" y="1066"/>
                </a:lnTo>
                <a:lnTo>
                  <a:pt x="1374" y="1066"/>
                </a:lnTo>
                <a:lnTo>
                  <a:pt x="1374" y="1062"/>
                </a:lnTo>
                <a:lnTo>
                  <a:pt x="1376" y="1058"/>
                </a:lnTo>
                <a:lnTo>
                  <a:pt x="1382" y="1056"/>
                </a:lnTo>
                <a:lnTo>
                  <a:pt x="1388" y="1056"/>
                </a:lnTo>
                <a:lnTo>
                  <a:pt x="1388" y="1056"/>
                </a:lnTo>
                <a:lnTo>
                  <a:pt x="1394" y="1054"/>
                </a:lnTo>
                <a:lnTo>
                  <a:pt x="1400" y="1052"/>
                </a:lnTo>
                <a:lnTo>
                  <a:pt x="1400" y="1052"/>
                </a:lnTo>
                <a:lnTo>
                  <a:pt x="1404" y="1048"/>
                </a:lnTo>
                <a:lnTo>
                  <a:pt x="1410" y="1046"/>
                </a:lnTo>
                <a:lnTo>
                  <a:pt x="1422" y="1046"/>
                </a:lnTo>
                <a:lnTo>
                  <a:pt x="1422" y="1046"/>
                </a:lnTo>
                <a:lnTo>
                  <a:pt x="1432" y="1046"/>
                </a:lnTo>
                <a:lnTo>
                  <a:pt x="1440" y="1044"/>
                </a:lnTo>
                <a:lnTo>
                  <a:pt x="1440" y="1044"/>
                </a:lnTo>
                <a:lnTo>
                  <a:pt x="1446" y="1046"/>
                </a:lnTo>
                <a:lnTo>
                  <a:pt x="1446" y="1046"/>
                </a:lnTo>
                <a:lnTo>
                  <a:pt x="1448" y="1046"/>
                </a:lnTo>
                <a:lnTo>
                  <a:pt x="1448" y="1046"/>
                </a:lnTo>
                <a:lnTo>
                  <a:pt x="1442" y="1038"/>
                </a:lnTo>
                <a:lnTo>
                  <a:pt x="1442" y="1038"/>
                </a:lnTo>
                <a:lnTo>
                  <a:pt x="1450" y="1032"/>
                </a:lnTo>
                <a:lnTo>
                  <a:pt x="1450" y="1032"/>
                </a:lnTo>
                <a:lnTo>
                  <a:pt x="1454" y="1034"/>
                </a:lnTo>
                <a:lnTo>
                  <a:pt x="1454" y="1034"/>
                </a:lnTo>
                <a:lnTo>
                  <a:pt x="1464" y="1030"/>
                </a:lnTo>
                <a:lnTo>
                  <a:pt x="1464" y="1030"/>
                </a:lnTo>
                <a:lnTo>
                  <a:pt x="1468" y="1034"/>
                </a:lnTo>
                <a:lnTo>
                  <a:pt x="1472" y="1036"/>
                </a:lnTo>
                <a:lnTo>
                  <a:pt x="1480" y="1036"/>
                </a:lnTo>
                <a:lnTo>
                  <a:pt x="1488" y="1034"/>
                </a:lnTo>
                <a:lnTo>
                  <a:pt x="1496" y="1032"/>
                </a:lnTo>
                <a:lnTo>
                  <a:pt x="1496" y="1032"/>
                </a:lnTo>
                <a:lnTo>
                  <a:pt x="1496" y="1030"/>
                </a:lnTo>
                <a:lnTo>
                  <a:pt x="1496" y="1028"/>
                </a:lnTo>
                <a:lnTo>
                  <a:pt x="1502" y="1026"/>
                </a:lnTo>
                <a:lnTo>
                  <a:pt x="1502" y="1026"/>
                </a:lnTo>
                <a:lnTo>
                  <a:pt x="1506" y="1026"/>
                </a:lnTo>
                <a:lnTo>
                  <a:pt x="1510" y="1028"/>
                </a:lnTo>
                <a:lnTo>
                  <a:pt x="1510" y="1028"/>
                </a:lnTo>
                <a:lnTo>
                  <a:pt x="1512" y="1030"/>
                </a:lnTo>
                <a:lnTo>
                  <a:pt x="1512" y="1034"/>
                </a:lnTo>
                <a:lnTo>
                  <a:pt x="1506" y="1040"/>
                </a:lnTo>
                <a:lnTo>
                  <a:pt x="1506" y="1040"/>
                </a:lnTo>
                <a:lnTo>
                  <a:pt x="1512" y="1044"/>
                </a:lnTo>
                <a:lnTo>
                  <a:pt x="1518" y="1048"/>
                </a:lnTo>
                <a:lnTo>
                  <a:pt x="1518" y="1048"/>
                </a:lnTo>
                <a:lnTo>
                  <a:pt x="1528" y="1048"/>
                </a:lnTo>
                <a:lnTo>
                  <a:pt x="1538" y="1048"/>
                </a:lnTo>
                <a:lnTo>
                  <a:pt x="1546" y="1046"/>
                </a:lnTo>
                <a:lnTo>
                  <a:pt x="1554" y="1040"/>
                </a:lnTo>
                <a:lnTo>
                  <a:pt x="1554" y="1040"/>
                </a:lnTo>
                <a:lnTo>
                  <a:pt x="1560" y="1040"/>
                </a:lnTo>
                <a:lnTo>
                  <a:pt x="1560" y="1040"/>
                </a:lnTo>
                <a:lnTo>
                  <a:pt x="1570" y="1038"/>
                </a:lnTo>
                <a:lnTo>
                  <a:pt x="1578" y="1038"/>
                </a:lnTo>
                <a:lnTo>
                  <a:pt x="1578" y="1038"/>
                </a:lnTo>
                <a:lnTo>
                  <a:pt x="1592" y="1040"/>
                </a:lnTo>
                <a:lnTo>
                  <a:pt x="1600" y="1038"/>
                </a:lnTo>
                <a:lnTo>
                  <a:pt x="1606" y="1036"/>
                </a:lnTo>
                <a:lnTo>
                  <a:pt x="1606" y="1036"/>
                </a:lnTo>
                <a:lnTo>
                  <a:pt x="1614" y="1042"/>
                </a:lnTo>
                <a:lnTo>
                  <a:pt x="1614" y="1042"/>
                </a:lnTo>
                <a:lnTo>
                  <a:pt x="1620" y="1042"/>
                </a:lnTo>
                <a:lnTo>
                  <a:pt x="1626" y="1044"/>
                </a:lnTo>
                <a:lnTo>
                  <a:pt x="1638" y="1050"/>
                </a:lnTo>
                <a:lnTo>
                  <a:pt x="1628" y="1050"/>
                </a:lnTo>
                <a:lnTo>
                  <a:pt x="1628" y="1050"/>
                </a:lnTo>
                <a:lnTo>
                  <a:pt x="1632" y="1054"/>
                </a:lnTo>
                <a:lnTo>
                  <a:pt x="1636" y="1054"/>
                </a:lnTo>
                <a:lnTo>
                  <a:pt x="1642" y="1054"/>
                </a:lnTo>
                <a:lnTo>
                  <a:pt x="1646" y="1056"/>
                </a:lnTo>
                <a:lnTo>
                  <a:pt x="1646" y="1056"/>
                </a:lnTo>
                <a:lnTo>
                  <a:pt x="1632" y="1062"/>
                </a:lnTo>
                <a:lnTo>
                  <a:pt x="1632" y="1062"/>
                </a:lnTo>
                <a:lnTo>
                  <a:pt x="1646" y="1068"/>
                </a:lnTo>
                <a:lnTo>
                  <a:pt x="1646" y="1068"/>
                </a:lnTo>
                <a:lnTo>
                  <a:pt x="1648" y="1078"/>
                </a:lnTo>
                <a:lnTo>
                  <a:pt x="1648" y="1078"/>
                </a:lnTo>
                <a:lnTo>
                  <a:pt x="1656" y="1074"/>
                </a:lnTo>
                <a:lnTo>
                  <a:pt x="1656" y="1074"/>
                </a:lnTo>
                <a:lnTo>
                  <a:pt x="1662" y="1070"/>
                </a:lnTo>
                <a:lnTo>
                  <a:pt x="1662" y="1070"/>
                </a:lnTo>
                <a:lnTo>
                  <a:pt x="1666" y="1068"/>
                </a:lnTo>
                <a:lnTo>
                  <a:pt x="1672" y="1068"/>
                </a:lnTo>
                <a:lnTo>
                  <a:pt x="1682" y="1068"/>
                </a:lnTo>
                <a:lnTo>
                  <a:pt x="1682" y="1068"/>
                </a:lnTo>
                <a:lnTo>
                  <a:pt x="1696" y="1072"/>
                </a:lnTo>
                <a:lnTo>
                  <a:pt x="1700" y="1074"/>
                </a:lnTo>
                <a:lnTo>
                  <a:pt x="1704" y="1078"/>
                </a:lnTo>
                <a:lnTo>
                  <a:pt x="1704" y="1078"/>
                </a:lnTo>
                <a:lnTo>
                  <a:pt x="1710" y="1074"/>
                </a:lnTo>
                <a:lnTo>
                  <a:pt x="1716" y="1074"/>
                </a:lnTo>
                <a:lnTo>
                  <a:pt x="1728" y="1074"/>
                </a:lnTo>
                <a:lnTo>
                  <a:pt x="1728" y="1074"/>
                </a:lnTo>
                <a:lnTo>
                  <a:pt x="1724" y="1080"/>
                </a:lnTo>
                <a:lnTo>
                  <a:pt x="1724" y="1080"/>
                </a:lnTo>
                <a:lnTo>
                  <a:pt x="1758" y="1084"/>
                </a:lnTo>
                <a:lnTo>
                  <a:pt x="1758" y="1084"/>
                </a:lnTo>
                <a:lnTo>
                  <a:pt x="1742" y="1090"/>
                </a:lnTo>
                <a:lnTo>
                  <a:pt x="1742" y="1090"/>
                </a:lnTo>
                <a:lnTo>
                  <a:pt x="1746" y="1102"/>
                </a:lnTo>
                <a:lnTo>
                  <a:pt x="1746" y="1102"/>
                </a:lnTo>
                <a:lnTo>
                  <a:pt x="1758" y="1114"/>
                </a:lnTo>
                <a:lnTo>
                  <a:pt x="1758" y="1114"/>
                </a:lnTo>
                <a:lnTo>
                  <a:pt x="1748" y="1116"/>
                </a:lnTo>
                <a:lnTo>
                  <a:pt x="1748" y="1116"/>
                </a:lnTo>
                <a:lnTo>
                  <a:pt x="1752" y="1120"/>
                </a:lnTo>
                <a:lnTo>
                  <a:pt x="1752" y="1120"/>
                </a:lnTo>
                <a:lnTo>
                  <a:pt x="1738" y="1120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6" y="1124"/>
                </a:lnTo>
                <a:lnTo>
                  <a:pt x="1720" y="1124"/>
                </a:lnTo>
                <a:lnTo>
                  <a:pt x="1716" y="1124"/>
                </a:lnTo>
                <a:lnTo>
                  <a:pt x="1708" y="1128"/>
                </a:lnTo>
                <a:lnTo>
                  <a:pt x="1708" y="1128"/>
                </a:lnTo>
                <a:lnTo>
                  <a:pt x="1706" y="1126"/>
                </a:lnTo>
                <a:lnTo>
                  <a:pt x="1704" y="1124"/>
                </a:lnTo>
                <a:lnTo>
                  <a:pt x="1700" y="1124"/>
                </a:lnTo>
                <a:lnTo>
                  <a:pt x="1694" y="1124"/>
                </a:lnTo>
                <a:lnTo>
                  <a:pt x="1688" y="1124"/>
                </a:lnTo>
                <a:lnTo>
                  <a:pt x="1688" y="1124"/>
                </a:lnTo>
                <a:lnTo>
                  <a:pt x="1692" y="1126"/>
                </a:lnTo>
                <a:lnTo>
                  <a:pt x="1694" y="1130"/>
                </a:lnTo>
                <a:lnTo>
                  <a:pt x="1692" y="1132"/>
                </a:lnTo>
                <a:lnTo>
                  <a:pt x="1688" y="1134"/>
                </a:lnTo>
                <a:lnTo>
                  <a:pt x="1688" y="1134"/>
                </a:lnTo>
                <a:lnTo>
                  <a:pt x="1686" y="1138"/>
                </a:lnTo>
                <a:lnTo>
                  <a:pt x="1684" y="1140"/>
                </a:lnTo>
                <a:lnTo>
                  <a:pt x="1684" y="1140"/>
                </a:lnTo>
                <a:lnTo>
                  <a:pt x="1684" y="1144"/>
                </a:lnTo>
                <a:lnTo>
                  <a:pt x="1686" y="1148"/>
                </a:lnTo>
                <a:lnTo>
                  <a:pt x="1686" y="1148"/>
                </a:lnTo>
                <a:lnTo>
                  <a:pt x="1678" y="1150"/>
                </a:lnTo>
                <a:lnTo>
                  <a:pt x="1670" y="1152"/>
                </a:lnTo>
                <a:lnTo>
                  <a:pt x="1670" y="1152"/>
                </a:lnTo>
                <a:lnTo>
                  <a:pt x="1662" y="1152"/>
                </a:lnTo>
                <a:lnTo>
                  <a:pt x="1656" y="1152"/>
                </a:lnTo>
                <a:lnTo>
                  <a:pt x="1656" y="1152"/>
                </a:lnTo>
                <a:lnTo>
                  <a:pt x="1648" y="1150"/>
                </a:lnTo>
                <a:lnTo>
                  <a:pt x="1642" y="1154"/>
                </a:lnTo>
                <a:lnTo>
                  <a:pt x="1642" y="1154"/>
                </a:lnTo>
                <a:lnTo>
                  <a:pt x="1636" y="1156"/>
                </a:lnTo>
                <a:lnTo>
                  <a:pt x="1636" y="1156"/>
                </a:lnTo>
                <a:lnTo>
                  <a:pt x="1640" y="1160"/>
                </a:lnTo>
                <a:lnTo>
                  <a:pt x="1644" y="1160"/>
                </a:lnTo>
                <a:lnTo>
                  <a:pt x="1654" y="1158"/>
                </a:lnTo>
                <a:lnTo>
                  <a:pt x="1654" y="1158"/>
                </a:lnTo>
                <a:lnTo>
                  <a:pt x="1664" y="1158"/>
                </a:lnTo>
                <a:lnTo>
                  <a:pt x="1664" y="1158"/>
                </a:lnTo>
                <a:lnTo>
                  <a:pt x="1666" y="1160"/>
                </a:lnTo>
                <a:lnTo>
                  <a:pt x="1666" y="1160"/>
                </a:lnTo>
                <a:lnTo>
                  <a:pt x="1660" y="1162"/>
                </a:lnTo>
                <a:lnTo>
                  <a:pt x="1660" y="1162"/>
                </a:lnTo>
                <a:lnTo>
                  <a:pt x="1662" y="1164"/>
                </a:lnTo>
                <a:lnTo>
                  <a:pt x="1684" y="1164"/>
                </a:lnTo>
                <a:lnTo>
                  <a:pt x="1684" y="1164"/>
                </a:lnTo>
                <a:lnTo>
                  <a:pt x="1684" y="1168"/>
                </a:lnTo>
                <a:lnTo>
                  <a:pt x="1686" y="1170"/>
                </a:lnTo>
                <a:lnTo>
                  <a:pt x="1694" y="1172"/>
                </a:lnTo>
                <a:lnTo>
                  <a:pt x="1694" y="1172"/>
                </a:lnTo>
                <a:lnTo>
                  <a:pt x="1700" y="1174"/>
                </a:lnTo>
                <a:lnTo>
                  <a:pt x="1704" y="1176"/>
                </a:lnTo>
                <a:lnTo>
                  <a:pt x="1706" y="1178"/>
                </a:lnTo>
                <a:lnTo>
                  <a:pt x="1706" y="1178"/>
                </a:lnTo>
                <a:lnTo>
                  <a:pt x="1696" y="1182"/>
                </a:lnTo>
                <a:lnTo>
                  <a:pt x="1696" y="1182"/>
                </a:lnTo>
                <a:lnTo>
                  <a:pt x="1696" y="1184"/>
                </a:lnTo>
                <a:lnTo>
                  <a:pt x="1696" y="1186"/>
                </a:lnTo>
                <a:lnTo>
                  <a:pt x="1696" y="1186"/>
                </a:lnTo>
                <a:lnTo>
                  <a:pt x="1694" y="1188"/>
                </a:lnTo>
                <a:lnTo>
                  <a:pt x="1688" y="1190"/>
                </a:lnTo>
                <a:lnTo>
                  <a:pt x="1678" y="1190"/>
                </a:lnTo>
                <a:lnTo>
                  <a:pt x="1678" y="1190"/>
                </a:lnTo>
                <a:lnTo>
                  <a:pt x="1686" y="1194"/>
                </a:lnTo>
                <a:lnTo>
                  <a:pt x="1686" y="1194"/>
                </a:lnTo>
                <a:lnTo>
                  <a:pt x="1690" y="1198"/>
                </a:lnTo>
                <a:lnTo>
                  <a:pt x="1690" y="1198"/>
                </a:lnTo>
                <a:lnTo>
                  <a:pt x="1708" y="1202"/>
                </a:lnTo>
                <a:lnTo>
                  <a:pt x="1708" y="1202"/>
                </a:lnTo>
                <a:lnTo>
                  <a:pt x="1714" y="1196"/>
                </a:lnTo>
                <a:lnTo>
                  <a:pt x="1714" y="1196"/>
                </a:lnTo>
                <a:lnTo>
                  <a:pt x="1718" y="1196"/>
                </a:lnTo>
                <a:lnTo>
                  <a:pt x="1718" y="1196"/>
                </a:lnTo>
                <a:lnTo>
                  <a:pt x="1720" y="1196"/>
                </a:lnTo>
                <a:lnTo>
                  <a:pt x="1720" y="1196"/>
                </a:lnTo>
                <a:lnTo>
                  <a:pt x="1724" y="1196"/>
                </a:lnTo>
                <a:lnTo>
                  <a:pt x="1728" y="1200"/>
                </a:lnTo>
                <a:lnTo>
                  <a:pt x="1728" y="1200"/>
                </a:lnTo>
                <a:lnTo>
                  <a:pt x="1732" y="1202"/>
                </a:lnTo>
                <a:lnTo>
                  <a:pt x="1736" y="1204"/>
                </a:lnTo>
                <a:lnTo>
                  <a:pt x="1736" y="1204"/>
                </a:lnTo>
                <a:lnTo>
                  <a:pt x="1748" y="1206"/>
                </a:lnTo>
                <a:lnTo>
                  <a:pt x="1748" y="1206"/>
                </a:lnTo>
                <a:lnTo>
                  <a:pt x="1754" y="1206"/>
                </a:lnTo>
                <a:lnTo>
                  <a:pt x="1754" y="1206"/>
                </a:lnTo>
                <a:lnTo>
                  <a:pt x="1758" y="1202"/>
                </a:lnTo>
                <a:lnTo>
                  <a:pt x="1758" y="1202"/>
                </a:lnTo>
                <a:lnTo>
                  <a:pt x="1764" y="1204"/>
                </a:lnTo>
                <a:lnTo>
                  <a:pt x="1764" y="1204"/>
                </a:lnTo>
                <a:lnTo>
                  <a:pt x="1766" y="1204"/>
                </a:lnTo>
                <a:lnTo>
                  <a:pt x="1766" y="1204"/>
                </a:lnTo>
                <a:lnTo>
                  <a:pt x="1764" y="1206"/>
                </a:lnTo>
                <a:lnTo>
                  <a:pt x="1764" y="1206"/>
                </a:lnTo>
                <a:lnTo>
                  <a:pt x="1766" y="1208"/>
                </a:lnTo>
                <a:lnTo>
                  <a:pt x="1766" y="1208"/>
                </a:lnTo>
                <a:lnTo>
                  <a:pt x="1736" y="1206"/>
                </a:lnTo>
                <a:lnTo>
                  <a:pt x="1736" y="1206"/>
                </a:lnTo>
                <a:lnTo>
                  <a:pt x="1744" y="1210"/>
                </a:lnTo>
                <a:lnTo>
                  <a:pt x="1744" y="1210"/>
                </a:lnTo>
                <a:lnTo>
                  <a:pt x="1732" y="1216"/>
                </a:lnTo>
                <a:lnTo>
                  <a:pt x="1732" y="1216"/>
                </a:lnTo>
                <a:lnTo>
                  <a:pt x="1736" y="1218"/>
                </a:lnTo>
                <a:lnTo>
                  <a:pt x="1738" y="1220"/>
                </a:lnTo>
                <a:lnTo>
                  <a:pt x="1738" y="1220"/>
                </a:lnTo>
                <a:lnTo>
                  <a:pt x="1738" y="1224"/>
                </a:lnTo>
                <a:lnTo>
                  <a:pt x="1740" y="1226"/>
                </a:lnTo>
                <a:lnTo>
                  <a:pt x="1746" y="1226"/>
                </a:lnTo>
                <a:lnTo>
                  <a:pt x="1746" y="1226"/>
                </a:lnTo>
                <a:lnTo>
                  <a:pt x="1746" y="1232"/>
                </a:lnTo>
                <a:lnTo>
                  <a:pt x="1752" y="1232"/>
                </a:lnTo>
                <a:lnTo>
                  <a:pt x="1752" y="1232"/>
                </a:lnTo>
                <a:lnTo>
                  <a:pt x="1750" y="1230"/>
                </a:lnTo>
                <a:lnTo>
                  <a:pt x="1748" y="1228"/>
                </a:lnTo>
                <a:lnTo>
                  <a:pt x="1750" y="1226"/>
                </a:lnTo>
                <a:lnTo>
                  <a:pt x="1752" y="1224"/>
                </a:lnTo>
                <a:lnTo>
                  <a:pt x="1752" y="1224"/>
                </a:lnTo>
                <a:lnTo>
                  <a:pt x="1750" y="1222"/>
                </a:lnTo>
                <a:lnTo>
                  <a:pt x="1748" y="1220"/>
                </a:lnTo>
                <a:lnTo>
                  <a:pt x="1748" y="1220"/>
                </a:lnTo>
                <a:lnTo>
                  <a:pt x="1750" y="1218"/>
                </a:lnTo>
                <a:lnTo>
                  <a:pt x="1754" y="1216"/>
                </a:lnTo>
                <a:lnTo>
                  <a:pt x="1754" y="1216"/>
                </a:lnTo>
                <a:lnTo>
                  <a:pt x="1766" y="1216"/>
                </a:lnTo>
                <a:lnTo>
                  <a:pt x="1780" y="1218"/>
                </a:lnTo>
                <a:lnTo>
                  <a:pt x="1780" y="1218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80" y="1210"/>
                </a:lnTo>
                <a:lnTo>
                  <a:pt x="1772" y="1210"/>
                </a:lnTo>
                <a:lnTo>
                  <a:pt x="1768" y="1208"/>
                </a:lnTo>
                <a:lnTo>
                  <a:pt x="1768" y="1208"/>
                </a:lnTo>
                <a:lnTo>
                  <a:pt x="1766" y="1208"/>
                </a:lnTo>
                <a:lnTo>
                  <a:pt x="1766" y="1208"/>
                </a:lnTo>
                <a:lnTo>
                  <a:pt x="1770" y="1206"/>
                </a:lnTo>
                <a:lnTo>
                  <a:pt x="1770" y="1206"/>
                </a:lnTo>
                <a:lnTo>
                  <a:pt x="1780" y="1206"/>
                </a:lnTo>
                <a:lnTo>
                  <a:pt x="1780" y="1206"/>
                </a:lnTo>
                <a:lnTo>
                  <a:pt x="1782" y="1204"/>
                </a:lnTo>
                <a:lnTo>
                  <a:pt x="1782" y="1204"/>
                </a:lnTo>
                <a:lnTo>
                  <a:pt x="1778" y="1206"/>
                </a:lnTo>
                <a:lnTo>
                  <a:pt x="1778" y="1200"/>
                </a:lnTo>
                <a:lnTo>
                  <a:pt x="1778" y="1200"/>
                </a:lnTo>
                <a:lnTo>
                  <a:pt x="1782" y="1200"/>
                </a:lnTo>
                <a:lnTo>
                  <a:pt x="1782" y="1200"/>
                </a:lnTo>
                <a:lnTo>
                  <a:pt x="1784" y="1174"/>
                </a:lnTo>
                <a:lnTo>
                  <a:pt x="1784" y="1174"/>
                </a:lnTo>
                <a:lnTo>
                  <a:pt x="1788" y="1176"/>
                </a:lnTo>
                <a:lnTo>
                  <a:pt x="1792" y="1178"/>
                </a:lnTo>
                <a:lnTo>
                  <a:pt x="1792" y="1178"/>
                </a:lnTo>
                <a:lnTo>
                  <a:pt x="1792" y="1184"/>
                </a:lnTo>
                <a:lnTo>
                  <a:pt x="1792" y="1190"/>
                </a:lnTo>
                <a:lnTo>
                  <a:pt x="1792" y="1190"/>
                </a:lnTo>
                <a:lnTo>
                  <a:pt x="1790" y="1190"/>
                </a:lnTo>
                <a:lnTo>
                  <a:pt x="1786" y="1192"/>
                </a:lnTo>
                <a:lnTo>
                  <a:pt x="1786" y="1192"/>
                </a:lnTo>
                <a:lnTo>
                  <a:pt x="1796" y="1194"/>
                </a:lnTo>
                <a:lnTo>
                  <a:pt x="1796" y="1194"/>
                </a:lnTo>
                <a:lnTo>
                  <a:pt x="1802" y="1200"/>
                </a:lnTo>
                <a:lnTo>
                  <a:pt x="1802" y="1200"/>
                </a:lnTo>
                <a:lnTo>
                  <a:pt x="1794" y="1200"/>
                </a:lnTo>
                <a:lnTo>
                  <a:pt x="1794" y="1200"/>
                </a:lnTo>
                <a:lnTo>
                  <a:pt x="1782" y="1204"/>
                </a:lnTo>
                <a:lnTo>
                  <a:pt x="1782" y="1204"/>
                </a:lnTo>
                <a:lnTo>
                  <a:pt x="1782" y="1206"/>
                </a:lnTo>
                <a:lnTo>
                  <a:pt x="1782" y="1206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786" y="1208"/>
                </a:lnTo>
                <a:lnTo>
                  <a:pt x="1802" y="1212"/>
                </a:lnTo>
                <a:lnTo>
                  <a:pt x="1802" y="1212"/>
                </a:lnTo>
                <a:lnTo>
                  <a:pt x="1798" y="1214"/>
                </a:lnTo>
                <a:lnTo>
                  <a:pt x="1794" y="1214"/>
                </a:lnTo>
                <a:lnTo>
                  <a:pt x="1794" y="1214"/>
                </a:lnTo>
                <a:lnTo>
                  <a:pt x="1790" y="1212"/>
                </a:lnTo>
                <a:lnTo>
                  <a:pt x="1784" y="1210"/>
                </a:lnTo>
                <a:lnTo>
                  <a:pt x="1784" y="1210"/>
                </a:lnTo>
                <a:lnTo>
                  <a:pt x="1780" y="1218"/>
                </a:lnTo>
                <a:lnTo>
                  <a:pt x="1780" y="1218"/>
                </a:lnTo>
                <a:lnTo>
                  <a:pt x="1782" y="1218"/>
                </a:lnTo>
                <a:lnTo>
                  <a:pt x="1782" y="1218"/>
                </a:lnTo>
                <a:lnTo>
                  <a:pt x="1778" y="1224"/>
                </a:lnTo>
                <a:lnTo>
                  <a:pt x="1778" y="1224"/>
                </a:lnTo>
                <a:lnTo>
                  <a:pt x="1786" y="1230"/>
                </a:lnTo>
                <a:lnTo>
                  <a:pt x="1786" y="1230"/>
                </a:lnTo>
                <a:lnTo>
                  <a:pt x="1776" y="1234"/>
                </a:lnTo>
                <a:lnTo>
                  <a:pt x="1776" y="1234"/>
                </a:lnTo>
                <a:lnTo>
                  <a:pt x="1788" y="1240"/>
                </a:lnTo>
                <a:lnTo>
                  <a:pt x="1788" y="1240"/>
                </a:lnTo>
                <a:lnTo>
                  <a:pt x="1782" y="1246"/>
                </a:lnTo>
                <a:lnTo>
                  <a:pt x="1782" y="1246"/>
                </a:lnTo>
                <a:lnTo>
                  <a:pt x="1774" y="1246"/>
                </a:lnTo>
                <a:lnTo>
                  <a:pt x="1770" y="1248"/>
                </a:lnTo>
                <a:lnTo>
                  <a:pt x="1768" y="1250"/>
                </a:lnTo>
                <a:lnTo>
                  <a:pt x="1766" y="1254"/>
                </a:lnTo>
                <a:lnTo>
                  <a:pt x="1748" y="1254"/>
                </a:lnTo>
                <a:lnTo>
                  <a:pt x="1748" y="1254"/>
                </a:lnTo>
                <a:lnTo>
                  <a:pt x="1760" y="1258"/>
                </a:lnTo>
                <a:lnTo>
                  <a:pt x="1764" y="1262"/>
                </a:lnTo>
                <a:lnTo>
                  <a:pt x="1766" y="1264"/>
                </a:lnTo>
                <a:lnTo>
                  <a:pt x="1764" y="1268"/>
                </a:lnTo>
                <a:lnTo>
                  <a:pt x="1764" y="1268"/>
                </a:lnTo>
                <a:lnTo>
                  <a:pt x="1756" y="1262"/>
                </a:lnTo>
                <a:lnTo>
                  <a:pt x="1756" y="1262"/>
                </a:lnTo>
                <a:lnTo>
                  <a:pt x="1754" y="1266"/>
                </a:lnTo>
                <a:lnTo>
                  <a:pt x="1752" y="1268"/>
                </a:lnTo>
                <a:lnTo>
                  <a:pt x="1746" y="1268"/>
                </a:lnTo>
                <a:lnTo>
                  <a:pt x="1738" y="1270"/>
                </a:lnTo>
                <a:lnTo>
                  <a:pt x="1732" y="1270"/>
                </a:lnTo>
                <a:lnTo>
                  <a:pt x="1732" y="1270"/>
                </a:lnTo>
                <a:lnTo>
                  <a:pt x="1734" y="1274"/>
                </a:lnTo>
                <a:lnTo>
                  <a:pt x="1732" y="1276"/>
                </a:lnTo>
                <a:lnTo>
                  <a:pt x="1732" y="1276"/>
                </a:lnTo>
                <a:lnTo>
                  <a:pt x="1728" y="1280"/>
                </a:lnTo>
                <a:lnTo>
                  <a:pt x="1726" y="1282"/>
                </a:lnTo>
                <a:lnTo>
                  <a:pt x="1726" y="1288"/>
                </a:lnTo>
                <a:lnTo>
                  <a:pt x="1726" y="1288"/>
                </a:lnTo>
                <a:lnTo>
                  <a:pt x="1722" y="1292"/>
                </a:lnTo>
                <a:lnTo>
                  <a:pt x="1722" y="1292"/>
                </a:lnTo>
                <a:lnTo>
                  <a:pt x="1720" y="1296"/>
                </a:lnTo>
                <a:lnTo>
                  <a:pt x="1720" y="1296"/>
                </a:lnTo>
                <a:lnTo>
                  <a:pt x="1728" y="1298"/>
                </a:lnTo>
                <a:lnTo>
                  <a:pt x="1728" y="1298"/>
                </a:lnTo>
                <a:lnTo>
                  <a:pt x="1734" y="1296"/>
                </a:lnTo>
                <a:lnTo>
                  <a:pt x="1734" y="1296"/>
                </a:lnTo>
                <a:lnTo>
                  <a:pt x="1734" y="1294"/>
                </a:lnTo>
                <a:lnTo>
                  <a:pt x="1734" y="1292"/>
                </a:lnTo>
                <a:lnTo>
                  <a:pt x="1738" y="1286"/>
                </a:lnTo>
                <a:lnTo>
                  <a:pt x="1744" y="1284"/>
                </a:lnTo>
                <a:lnTo>
                  <a:pt x="1748" y="1280"/>
                </a:lnTo>
                <a:lnTo>
                  <a:pt x="1748" y="1280"/>
                </a:lnTo>
                <a:lnTo>
                  <a:pt x="1758" y="1278"/>
                </a:lnTo>
                <a:lnTo>
                  <a:pt x="1768" y="1280"/>
                </a:lnTo>
                <a:lnTo>
                  <a:pt x="1788" y="1286"/>
                </a:lnTo>
                <a:lnTo>
                  <a:pt x="1788" y="1286"/>
                </a:lnTo>
                <a:lnTo>
                  <a:pt x="1788" y="1278"/>
                </a:lnTo>
                <a:lnTo>
                  <a:pt x="1792" y="1276"/>
                </a:lnTo>
                <a:lnTo>
                  <a:pt x="1796" y="1274"/>
                </a:lnTo>
                <a:lnTo>
                  <a:pt x="1796" y="1274"/>
                </a:lnTo>
                <a:lnTo>
                  <a:pt x="1798" y="1272"/>
                </a:lnTo>
                <a:lnTo>
                  <a:pt x="1798" y="1272"/>
                </a:lnTo>
                <a:lnTo>
                  <a:pt x="1798" y="1268"/>
                </a:lnTo>
                <a:lnTo>
                  <a:pt x="1800" y="1266"/>
                </a:lnTo>
                <a:lnTo>
                  <a:pt x="1808" y="1262"/>
                </a:lnTo>
                <a:lnTo>
                  <a:pt x="1808" y="1262"/>
                </a:lnTo>
                <a:lnTo>
                  <a:pt x="1818" y="1266"/>
                </a:lnTo>
                <a:lnTo>
                  <a:pt x="1820" y="1266"/>
                </a:lnTo>
                <a:lnTo>
                  <a:pt x="1824" y="1264"/>
                </a:lnTo>
                <a:lnTo>
                  <a:pt x="1824" y="1264"/>
                </a:lnTo>
                <a:lnTo>
                  <a:pt x="1790" y="1248"/>
                </a:lnTo>
                <a:lnTo>
                  <a:pt x="1790" y="1248"/>
                </a:lnTo>
                <a:lnTo>
                  <a:pt x="1796" y="1242"/>
                </a:lnTo>
                <a:lnTo>
                  <a:pt x="1796" y="1242"/>
                </a:lnTo>
                <a:lnTo>
                  <a:pt x="1796" y="1240"/>
                </a:lnTo>
                <a:lnTo>
                  <a:pt x="1796" y="1240"/>
                </a:lnTo>
                <a:lnTo>
                  <a:pt x="1796" y="1240"/>
                </a:lnTo>
                <a:lnTo>
                  <a:pt x="1794" y="1236"/>
                </a:lnTo>
                <a:lnTo>
                  <a:pt x="1794" y="1232"/>
                </a:lnTo>
                <a:lnTo>
                  <a:pt x="1796" y="1224"/>
                </a:lnTo>
                <a:lnTo>
                  <a:pt x="1796" y="1224"/>
                </a:lnTo>
                <a:lnTo>
                  <a:pt x="1802" y="1222"/>
                </a:lnTo>
                <a:lnTo>
                  <a:pt x="1802" y="1222"/>
                </a:lnTo>
                <a:lnTo>
                  <a:pt x="1808" y="1218"/>
                </a:lnTo>
                <a:lnTo>
                  <a:pt x="1816" y="1220"/>
                </a:lnTo>
                <a:lnTo>
                  <a:pt x="1816" y="1220"/>
                </a:lnTo>
                <a:lnTo>
                  <a:pt x="1816" y="1222"/>
                </a:lnTo>
                <a:lnTo>
                  <a:pt x="1816" y="1222"/>
                </a:lnTo>
                <a:lnTo>
                  <a:pt x="1816" y="1224"/>
                </a:lnTo>
                <a:lnTo>
                  <a:pt x="1818" y="1226"/>
                </a:lnTo>
                <a:lnTo>
                  <a:pt x="1822" y="1230"/>
                </a:lnTo>
                <a:lnTo>
                  <a:pt x="1822" y="1230"/>
                </a:lnTo>
                <a:lnTo>
                  <a:pt x="1830" y="1228"/>
                </a:lnTo>
                <a:lnTo>
                  <a:pt x="1834" y="1226"/>
                </a:lnTo>
                <a:lnTo>
                  <a:pt x="1834" y="1226"/>
                </a:lnTo>
                <a:lnTo>
                  <a:pt x="1840" y="1220"/>
                </a:lnTo>
                <a:lnTo>
                  <a:pt x="1846" y="1218"/>
                </a:lnTo>
                <a:lnTo>
                  <a:pt x="1846" y="1218"/>
                </a:lnTo>
                <a:lnTo>
                  <a:pt x="1850" y="1220"/>
                </a:lnTo>
                <a:lnTo>
                  <a:pt x="1850" y="1220"/>
                </a:lnTo>
                <a:lnTo>
                  <a:pt x="1854" y="1216"/>
                </a:lnTo>
                <a:lnTo>
                  <a:pt x="1854" y="1216"/>
                </a:lnTo>
                <a:lnTo>
                  <a:pt x="1862" y="1218"/>
                </a:lnTo>
                <a:lnTo>
                  <a:pt x="1862" y="1218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6"/>
                </a:lnTo>
                <a:lnTo>
                  <a:pt x="1860" y="1214"/>
                </a:lnTo>
                <a:lnTo>
                  <a:pt x="1860" y="1214"/>
                </a:lnTo>
                <a:lnTo>
                  <a:pt x="1858" y="1214"/>
                </a:lnTo>
                <a:lnTo>
                  <a:pt x="1858" y="1214"/>
                </a:lnTo>
                <a:lnTo>
                  <a:pt x="1868" y="1210"/>
                </a:lnTo>
                <a:lnTo>
                  <a:pt x="1880" y="1210"/>
                </a:lnTo>
                <a:lnTo>
                  <a:pt x="1880" y="1210"/>
                </a:lnTo>
                <a:lnTo>
                  <a:pt x="1884" y="1208"/>
                </a:lnTo>
                <a:lnTo>
                  <a:pt x="1884" y="1208"/>
                </a:lnTo>
                <a:lnTo>
                  <a:pt x="1884" y="1216"/>
                </a:lnTo>
                <a:lnTo>
                  <a:pt x="1884" y="1216"/>
                </a:lnTo>
                <a:lnTo>
                  <a:pt x="1886" y="1214"/>
                </a:lnTo>
                <a:lnTo>
                  <a:pt x="1886" y="1206"/>
                </a:lnTo>
                <a:lnTo>
                  <a:pt x="1886" y="1206"/>
                </a:lnTo>
                <a:lnTo>
                  <a:pt x="1910" y="1192"/>
                </a:lnTo>
                <a:lnTo>
                  <a:pt x="1928" y="1178"/>
                </a:lnTo>
                <a:lnTo>
                  <a:pt x="1928" y="1178"/>
                </a:lnTo>
                <a:lnTo>
                  <a:pt x="1938" y="1180"/>
                </a:lnTo>
                <a:lnTo>
                  <a:pt x="1938" y="1180"/>
                </a:lnTo>
                <a:lnTo>
                  <a:pt x="1938" y="1178"/>
                </a:lnTo>
                <a:lnTo>
                  <a:pt x="1940" y="1176"/>
                </a:lnTo>
                <a:lnTo>
                  <a:pt x="1946" y="1174"/>
                </a:lnTo>
                <a:lnTo>
                  <a:pt x="1952" y="1174"/>
                </a:lnTo>
                <a:lnTo>
                  <a:pt x="1958" y="1172"/>
                </a:lnTo>
                <a:lnTo>
                  <a:pt x="1958" y="1172"/>
                </a:lnTo>
                <a:lnTo>
                  <a:pt x="1940" y="1166"/>
                </a:lnTo>
                <a:lnTo>
                  <a:pt x="1940" y="1166"/>
                </a:lnTo>
                <a:lnTo>
                  <a:pt x="1950" y="1156"/>
                </a:lnTo>
                <a:lnTo>
                  <a:pt x="1952" y="1148"/>
                </a:lnTo>
                <a:lnTo>
                  <a:pt x="1952" y="1142"/>
                </a:lnTo>
                <a:lnTo>
                  <a:pt x="1948" y="1136"/>
                </a:lnTo>
                <a:lnTo>
                  <a:pt x="1948" y="1136"/>
                </a:lnTo>
                <a:lnTo>
                  <a:pt x="1952" y="1138"/>
                </a:lnTo>
                <a:lnTo>
                  <a:pt x="1956" y="1140"/>
                </a:lnTo>
                <a:lnTo>
                  <a:pt x="1956" y="1140"/>
                </a:lnTo>
                <a:lnTo>
                  <a:pt x="1958" y="1142"/>
                </a:lnTo>
                <a:lnTo>
                  <a:pt x="1962" y="1140"/>
                </a:lnTo>
                <a:lnTo>
                  <a:pt x="1962" y="1140"/>
                </a:lnTo>
                <a:lnTo>
                  <a:pt x="1956" y="1132"/>
                </a:lnTo>
                <a:lnTo>
                  <a:pt x="1956" y="1132"/>
                </a:lnTo>
                <a:lnTo>
                  <a:pt x="1980" y="1132"/>
                </a:lnTo>
                <a:lnTo>
                  <a:pt x="1992" y="1134"/>
                </a:lnTo>
                <a:lnTo>
                  <a:pt x="2002" y="1138"/>
                </a:lnTo>
                <a:lnTo>
                  <a:pt x="2002" y="1138"/>
                </a:lnTo>
                <a:lnTo>
                  <a:pt x="2004" y="1138"/>
                </a:lnTo>
                <a:lnTo>
                  <a:pt x="2008" y="1140"/>
                </a:lnTo>
                <a:lnTo>
                  <a:pt x="2008" y="1140"/>
                </a:lnTo>
                <a:lnTo>
                  <a:pt x="2012" y="1140"/>
                </a:lnTo>
                <a:lnTo>
                  <a:pt x="2016" y="1140"/>
                </a:lnTo>
                <a:lnTo>
                  <a:pt x="2018" y="1144"/>
                </a:lnTo>
                <a:lnTo>
                  <a:pt x="2018" y="1144"/>
                </a:lnTo>
                <a:lnTo>
                  <a:pt x="2020" y="1148"/>
                </a:lnTo>
                <a:lnTo>
                  <a:pt x="2024" y="1152"/>
                </a:lnTo>
                <a:lnTo>
                  <a:pt x="2024" y="1152"/>
                </a:lnTo>
                <a:lnTo>
                  <a:pt x="2028" y="1152"/>
                </a:lnTo>
                <a:lnTo>
                  <a:pt x="2032" y="1156"/>
                </a:lnTo>
                <a:lnTo>
                  <a:pt x="2034" y="1160"/>
                </a:lnTo>
                <a:lnTo>
                  <a:pt x="2034" y="1160"/>
                </a:lnTo>
                <a:lnTo>
                  <a:pt x="2046" y="1162"/>
                </a:lnTo>
                <a:lnTo>
                  <a:pt x="2056" y="1162"/>
                </a:lnTo>
                <a:lnTo>
                  <a:pt x="2076" y="1156"/>
                </a:lnTo>
                <a:lnTo>
                  <a:pt x="2076" y="1156"/>
                </a:lnTo>
                <a:lnTo>
                  <a:pt x="2080" y="1150"/>
                </a:lnTo>
                <a:lnTo>
                  <a:pt x="2080" y="1150"/>
                </a:lnTo>
                <a:lnTo>
                  <a:pt x="2084" y="1150"/>
                </a:lnTo>
                <a:lnTo>
                  <a:pt x="2086" y="1150"/>
                </a:lnTo>
                <a:lnTo>
                  <a:pt x="2094" y="1148"/>
                </a:lnTo>
                <a:lnTo>
                  <a:pt x="2094" y="1148"/>
                </a:lnTo>
                <a:lnTo>
                  <a:pt x="2096" y="1140"/>
                </a:lnTo>
                <a:lnTo>
                  <a:pt x="2096" y="1140"/>
                </a:lnTo>
                <a:lnTo>
                  <a:pt x="2092" y="1136"/>
                </a:lnTo>
                <a:lnTo>
                  <a:pt x="2092" y="1136"/>
                </a:lnTo>
                <a:lnTo>
                  <a:pt x="2084" y="1138"/>
                </a:lnTo>
                <a:lnTo>
                  <a:pt x="2084" y="1138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2" y="1136"/>
                </a:lnTo>
                <a:lnTo>
                  <a:pt x="2096" y="1140"/>
                </a:lnTo>
                <a:lnTo>
                  <a:pt x="2096" y="1140"/>
                </a:lnTo>
                <a:lnTo>
                  <a:pt x="2104" y="1118"/>
                </a:lnTo>
                <a:lnTo>
                  <a:pt x="2108" y="1108"/>
                </a:lnTo>
                <a:lnTo>
                  <a:pt x="2110" y="1102"/>
                </a:lnTo>
                <a:lnTo>
                  <a:pt x="2110" y="1102"/>
                </a:lnTo>
                <a:lnTo>
                  <a:pt x="2106" y="1120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0" y="1142"/>
                </a:lnTo>
                <a:lnTo>
                  <a:pt x="2106" y="112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2" y="1102"/>
                </a:lnTo>
                <a:lnTo>
                  <a:pt x="2116" y="1104"/>
                </a:lnTo>
                <a:lnTo>
                  <a:pt x="2118" y="1106"/>
                </a:lnTo>
                <a:lnTo>
                  <a:pt x="2122" y="1106"/>
                </a:lnTo>
                <a:lnTo>
                  <a:pt x="2128" y="1104"/>
                </a:lnTo>
                <a:lnTo>
                  <a:pt x="2128" y="1104"/>
                </a:lnTo>
                <a:lnTo>
                  <a:pt x="2136" y="1100"/>
                </a:lnTo>
                <a:lnTo>
                  <a:pt x="2142" y="1100"/>
                </a:lnTo>
                <a:lnTo>
                  <a:pt x="2150" y="1100"/>
                </a:lnTo>
                <a:lnTo>
                  <a:pt x="2158" y="1102"/>
                </a:lnTo>
                <a:lnTo>
                  <a:pt x="2158" y="1102"/>
                </a:lnTo>
                <a:lnTo>
                  <a:pt x="2164" y="1104"/>
                </a:lnTo>
                <a:lnTo>
                  <a:pt x="2170" y="1102"/>
                </a:lnTo>
                <a:lnTo>
                  <a:pt x="2170" y="1102"/>
                </a:lnTo>
                <a:lnTo>
                  <a:pt x="2180" y="1098"/>
                </a:lnTo>
                <a:lnTo>
                  <a:pt x="2180" y="1098"/>
                </a:lnTo>
                <a:lnTo>
                  <a:pt x="2186" y="1102"/>
                </a:lnTo>
                <a:lnTo>
                  <a:pt x="2196" y="1104"/>
                </a:lnTo>
                <a:lnTo>
                  <a:pt x="2204" y="1104"/>
                </a:lnTo>
                <a:lnTo>
                  <a:pt x="2212" y="1108"/>
                </a:lnTo>
                <a:lnTo>
                  <a:pt x="2212" y="1108"/>
                </a:lnTo>
                <a:lnTo>
                  <a:pt x="2212" y="1112"/>
                </a:lnTo>
                <a:lnTo>
                  <a:pt x="2214" y="1114"/>
                </a:lnTo>
                <a:lnTo>
                  <a:pt x="2222" y="1118"/>
                </a:lnTo>
                <a:lnTo>
                  <a:pt x="2222" y="1118"/>
                </a:lnTo>
                <a:lnTo>
                  <a:pt x="2206" y="1130"/>
                </a:lnTo>
                <a:lnTo>
                  <a:pt x="2206" y="1130"/>
                </a:lnTo>
                <a:lnTo>
                  <a:pt x="2198" y="1122"/>
                </a:lnTo>
                <a:lnTo>
                  <a:pt x="2198" y="1122"/>
                </a:lnTo>
                <a:lnTo>
                  <a:pt x="2190" y="1126"/>
                </a:lnTo>
                <a:lnTo>
                  <a:pt x="2190" y="1126"/>
                </a:lnTo>
                <a:lnTo>
                  <a:pt x="2186" y="1124"/>
                </a:lnTo>
                <a:lnTo>
                  <a:pt x="2186" y="1124"/>
                </a:lnTo>
                <a:lnTo>
                  <a:pt x="2188" y="1120"/>
                </a:lnTo>
                <a:lnTo>
                  <a:pt x="2188" y="1120"/>
                </a:lnTo>
                <a:lnTo>
                  <a:pt x="2182" y="1118"/>
                </a:lnTo>
                <a:lnTo>
                  <a:pt x="2176" y="1116"/>
                </a:lnTo>
                <a:lnTo>
                  <a:pt x="2162" y="1118"/>
                </a:lnTo>
                <a:lnTo>
                  <a:pt x="2162" y="1118"/>
                </a:lnTo>
                <a:lnTo>
                  <a:pt x="2172" y="1122"/>
                </a:lnTo>
                <a:lnTo>
                  <a:pt x="2172" y="1122"/>
                </a:lnTo>
                <a:lnTo>
                  <a:pt x="2184" y="1132"/>
                </a:lnTo>
                <a:lnTo>
                  <a:pt x="219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02" y="1134"/>
                </a:lnTo>
                <a:lnTo>
                  <a:pt x="2216" y="1136"/>
                </a:lnTo>
                <a:lnTo>
                  <a:pt x="2226" y="1134"/>
                </a:lnTo>
                <a:lnTo>
                  <a:pt x="2226" y="1134"/>
                </a:lnTo>
                <a:lnTo>
                  <a:pt x="2244" y="1144"/>
                </a:lnTo>
                <a:lnTo>
                  <a:pt x="2244" y="1144"/>
                </a:lnTo>
                <a:lnTo>
                  <a:pt x="2228" y="1148"/>
                </a:lnTo>
                <a:lnTo>
                  <a:pt x="2228" y="1148"/>
                </a:lnTo>
                <a:lnTo>
                  <a:pt x="2228" y="1150"/>
                </a:lnTo>
                <a:lnTo>
                  <a:pt x="2228" y="1150"/>
                </a:lnTo>
                <a:lnTo>
                  <a:pt x="2240" y="1150"/>
                </a:lnTo>
                <a:lnTo>
                  <a:pt x="2240" y="1150"/>
                </a:lnTo>
                <a:lnTo>
                  <a:pt x="2240" y="1152"/>
                </a:lnTo>
                <a:lnTo>
                  <a:pt x="2240" y="1152"/>
                </a:lnTo>
                <a:lnTo>
                  <a:pt x="2230" y="1156"/>
                </a:lnTo>
                <a:lnTo>
                  <a:pt x="2230" y="1156"/>
                </a:lnTo>
                <a:lnTo>
                  <a:pt x="2240" y="1160"/>
                </a:lnTo>
                <a:lnTo>
                  <a:pt x="2240" y="1160"/>
                </a:lnTo>
                <a:lnTo>
                  <a:pt x="2250" y="1156"/>
                </a:lnTo>
                <a:lnTo>
                  <a:pt x="2250" y="1156"/>
                </a:lnTo>
                <a:lnTo>
                  <a:pt x="2256" y="1168"/>
                </a:lnTo>
                <a:lnTo>
                  <a:pt x="2256" y="1168"/>
                </a:lnTo>
                <a:lnTo>
                  <a:pt x="2258" y="1168"/>
                </a:lnTo>
                <a:lnTo>
                  <a:pt x="2258" y="1168"/>
                </a:lnTo>
                <a:lnTo>
                  <a:pt x="2262" y="1164"/>
                </a:lnTo>
                <a:lnTo>
                  <a:pt x="2262" y="1164"/>
                </a:lnTo>
                <a:lnTo>
                  <a:pt x="2270" y="1168"/>
                </a:lnTo>
                <a:lnTo>
                  <a:pt x="2270" y="1168"/>
                </a:lnTo>
                <a:lnTo>
                  <a:pt x="2252" y="1176"/>
                </a:lnTo>
                <a:lnTo>
                  <a:pt x="2252" y="1176"/>
                </a:lnTo>
                <a:lnTo>
                  <a:pt x="2258" y="1184"/>
                </a:lnTo>
                <a:lnTo>
                  <a:pt x="2258" y="1184"/>
                </a:lnTo>
                <a:lnTo>
                  <a:pt x="2268" y="1180"/>
                </a:lnTo>
                <a:lnTo>
                  <a:pt x="2268" y="1180"/>
                </a:lnTo>
                <a:lnTo>
                  <a:pt x="2276" y="1178"/>
                </a:lnTo>
                <a:lnTo>
                  <a:pt x="2286" y="1180"/>
                </a:lnTo>
                <a:lnTo>
                  <a:pt x="2286" y="1180"/>
                </a:lnTo>
                <a:lnTo>
                  <a:pt x="2278" y="1180"/>
                </a:lnTo>
                <a:lnTo>
                  <a:pt x="2274" y="1182"/>
                </a:lnTo>
                <a:lnTo>
                  <a:pt x="2272" y="1184"/>
                </a:lnTo>
                <a:lnTo>
                  <a:pt x="2272" y="1184"/>
                </a:lnTo>
                <a:lnTo>
                  <a:pt x="2276" y="1186"/>
                </a:lnTo>
                <a:lnTo>
                  <a:pt x="2278" y="1186"/>
                </a:lnTo>
                <a:lnTo>
                  <a:pt x="2286" y="1184"/>
                </a:lnTo>
                <a:lnTo>
                  <a:pt x="2286" y="1184"/>
                </a:lnTo>
                <a:lnTo>
                  <a:pt x="2292" y="1182"/>
                </a:lnTo>
                <a:lnTo>
                  <a:pt x="2298" y="1184"/>
                </a:lnTo>
                <a:lnTo>
                  <a:pt x="2298" y="1184"/>
                </a:lnTo>
                <a:lnTo>
                  <a:pt x="2302" y="1190"/>
                </a:lnTo>
                <a:lnTo>
                  <a:pt x="2302" y="1190"/>
                </a:lnTo>
                <a:lnTo>
                  <a:pt x="2306" y="1196"/>
                </a:lnTo>
                <a:lnTo>
                  <a:pt x="2306" y="1196"/>
                </a:lnTo>
                <a:lnTo>
                  <a:pt x="2308" y="1198"/>
                </a:lnTo>
                <a:lnTo>
                  <a:pt x="2310" y="1200"/>
                </a:lnTo>
                <a:lnTo>
                  <a:pt x="2318" y="1198"/>
                </a:lnTo>
                <a:lnTo>
                  <a:pt x="2318" y="1198"/>
                </a:lnTo>
                <a:lnTo>
                  <a:pt x="2306" y="1188"/>
                </a:lnTo>
                <a:lnTo>
                  <a:pt x="2306" y="1188"/>
                </a:lnTo>
                <a:lnTo>
                  <a:pt x="2322" y="1186"/>
                </a:lnTo>
                <a:lnTo>
                  <a:pt x="2322" y="1186"/>
                </a:lnTo>
                <a:lnTo>
                  <a:pt x="2340" y="1182"/>
                </a:lnTo>
                <a:lnTo>
                  <a:pt x="2340" y="1182"/>
                </a:lnTo>
                <a:lnTo>
                  <a:pt x="2344" y="1178"/>
                </a:lnTo>
                <a:lnTo>
                  <a:pt x="2348" y="1176"/>
                </a:lnTo>
                <a:lnTo>
                  <a:pt x="2348" y="1176"/>
                </a:lnTo>
                <a:lnTo>
                  <a:pt x="2358" y="1174"/>
                </a:lnTo>
                <a:lnTo>
                  <a:pt x="2364" y="1174"/>
                </a:lnTo>
                <a:lnTo>
                  <a:pt x="2370" y="1174"/>
                </a:lnTo>
                <a:lnTo>
                  <a:pt x="2370" y="1174"/>
                </a:lnTo>
                <a:lnTo>
                  <a:pt x="2374" y="1180"/>
                </a:lnTo>
                <a:lnTo>
                  <a:pt x="2382" y="1180"/>
                </a:lnTo>
                <a:lnTo>
                  <a:pt x="2382" y="1180"/>
                </a:lnTo>
                <a:lnTo>
                  <a:pt x="2384" y="1178"/>
                </a:lnTo>
                <a:lnTo>
                  <a:pt x="2386" y="1176"/>
                </a:lnTo>
                <a:lnTo>
                  <a:pt x="2386" y="1176"/>
                </a:lnTo>
                <a:lnTo>
                  <a:pt x="2374" y="1172"/>
                </a:lnTo>
                <a:lnTo>
                  <a:pt x="2374" y="1172"/>
                </a:lnTo>
                <a:lnTo>
                  <a:pt x="2374" y="1170"/>
                </a:lnTo>
                <a:lnTo>
                  <a:pt x="2374" y="1170"/>
                </a:lnTo>
                <a:lnTo>
                  <a:pt x="2394" y="1170"/>
                </a:lnTo>
                <a:lnTo>
                  <a:pt x="2394" y="1170"/>
                </a:lnTo>
                <a:lnTo>
                  <a:pt x="2396" y="1162"/>
                </a:lnTo>
                <a:lnTo>
                  <a:pt x="2396" y="1162"/>
                </a:lnTo>
                <a:lnTo>
                  <a:pt x="2402" y="1170"/>
                </a:lnTo>
                <a:lnTo>
                  <a:pt x="2402" y="1170"/>
                </a:lnTo>
                <a:lnTo>
                  <a:pt x="2404" y="1172"/>
                </a:lnTo>
                <a:lnTo>
                  <a:pt x="2402" y="1176"/>
                </a:lnTo>
                <a:lnTo>
                  <a:pt x="2402" y="1176"/>
                </a:lnTo>
                <a:lnTo>
                  <a:pt x="2400" y="1180"/>
                </a:lnTo>
                <a:lnTo>
                  <a:pt x="2398" y="1182"/>
                </a:lnTo>
                <a:lnTo>
                  <a:pt x="2402" y="1184"/>
                </a:lnTo>
                <a:lnTo>
                  <a:pt x="2406" y="1186"/>
                </a:lnTo>
                <a:lnTo>
                  <a:pt x="2406" y="1186"/>
                </a:lnTo>
                <a:lnTo>
                  <a:pt x="2426" y="1186"/>
                </a:lnTo>
                <a:lnTo>
                  <a:pt x="2426" y="1186"/>
                </a:lnTo>
                <a:lnTo>
                  <a:pt x="2444" y="1184"/>
                </a:lnTo>
                <a:lnTo>
                  <a:pt x="2444" y="1184"/>
                </a:lnTo>
                <a:lnTo>
                  <a:pt x="2446" y="1184"/>
                </a:lnTo>
                <a:lnTo>
                  <a:pt x="2446" y="1184"/>
                </a:lnTo>
                <a:lnTo>
                  <a:pt x="2440" y="1190"/>
                </a:lnTo>
                <a:lnTo>
                  <a:pt x="2440" y="1190"/>
                </a:lnTo>
                <a:lnTo>
                  <a:pt x="2454" y="1190"/>
                </a:lnTo>
                <a:lnTo>
                  <a:pt x="2454" y="1190"/>
                </a:lnTo>
                <a:lnTo>
                  <a:pt x="2472" y="1188"/>
                </a:lnTo>
                <a:lnTo>
                  <a:pt x="2472" y="1188"/>
                </a:lnTo>
                <a:lnTo>
                  <a:pt x="2476" y="1188"/>
                </a:lnTo>
                <a:lnTo>
                  <a:pt x="2478" y="1190"/>
                </a:lnTo>
                <a:lnTo>
                  <a:pt x="2476" y="1196"/>
                </a:lnTo>
                <a:lnTo>
                  <a:pt x="2476" y="1196"/>
                </a:lnTo>
                <a:lnTo>
                  <a:pt x="2470" y="1192"/>
                </a:lnTo>
                <a:lnTo>
                  <a:pt x="2470" y="1192"/>
                </a:lnTo>
                <a:lnTo>
                  <a:pt x="2458" y="1196"/>
                </a:lnTo>
                <a:lnTo>
                  <a:pt x="2458" y="1196"/>
                </a:lnTo>
                <a:lnTo>
                  <a:pt x="2462" y="1198"/>
                </a:lnTo>
                <a:lnTo>
                  <a:pt x="2464" y="1200"/>
                </a:lnTo>
                <a:lnTo>
                  <a:pt x="2468" y="1200"/>
                </a:lnTo>
                <a:lnTo>
                  <a:pt x="2472" y="1198"/>
                </a:lnTo>
                <a:lnTo>
                  <a:pt x="2472" y="1198"/>
                </a:lnTo>
                <a:lnTo>
                  <a:pt x="2478" y="1198"/>
                </a:lnTo>
                <a:lnTo>
                  <a:pt x="2484" y="1198"/>
                </a:lnTo>
                <a:lnTo>
                  <a:pt x="2484" y="1198"/>
                </a:lnTo>
                <a:lnTo>
                  <a:pt x="2480" y="1202"/>
                </a:lnTo>
                <a:lnTo>
                  <a:pt x="2474" y="1204"/>
                </a:lnTo>
                <a:lnTo>
                  <a:pt x="2468" y="1206"/>
                </a:lnTo>
                <a:lnTo>
                  <a:pt x="2462" y="1210"/>
                </a:lnTo>
                <a:lnTo>
                  <a:pt x="2462" y="1210"/>
                </a:lnTo>
                <a:lnTo>
                  <a:pt x="2474" y="1208"/>
                </a:lnTo>
                <a:lnTo>
                  <a:pt x="2484" y="1208"/>
                </a:lnTo>
                <a:lnTo>
                  <a:pt x="2502" y="1214"/>
                </a:lnTo>
                <a:lnTo>
                  <a:pt x="2502" y="1214"/>
                </a:lnTo>
                <a:lnTo>
                  <a:pt x="2494" y="1220"/>
                </a:lnTo>
                <a:lnTo>
                  <a:pt x="2494" y="1220"/>
                </a:lnTo>
                <a:lnTo>
                  <a:pt x="2496" y="1222"/>
                </a:lnTo>
                <a:lnTo>
                  <a:pt x="2500" y="1220"/>
                </a:lnTo>
                <a:lnTo>
                  <a:pt x="2504" y="1218"/>
                </a:lnTo>
                <a:lnTo>
                  <a:pt x="2504" y="1218"/>
                </a:lnTo>
                <a:lnTo>
                  <a:pt x="2516" y="1218"/>
                </a:lnTo>
                <a:lnTo>
                  <a:pt x="2516" y="1218"/>
                </a:lnTo>
                <a:lnTo>
                  <a:pt x="2510" y="1230"/>
                </a:lnTo>
                <a:lnTo>
                  <a:pt x="2510" y="1230"/>
                </a:lnTo>
                <a:lnTo>
                  <a:pt x="2524" y="1224"/>
                </a:lnTo>
                <a:lnTo>
                  <a:pt x="2524" y="1224"/>
                </a:lnTo>
                <a:lnTo>
                  <a:pt x="2520" y="1214"/>
                </a:lnTo>
                <a:lnTo>
                  <a:pt x="2520" y="1214"/>
                </a:lnTo>
                <a:lnTo>
                  <a:pt x="2506" y="1216"/>
                </a:lnTo>
                <a:lnTo>
                  <a:pt x="2506" y="1216"/>
                </a:lnTo>
                <a:lnTo>
                  <a:pt x="2506" y="1214"/>
                </a:lnTo>
                <a:lnTo>
                  <a:pt x="2506" y="1212"/>
                </a:lnTo>
                <a:lnTo>
                  <a:pt x="2512" y="1210"/>
                </a:lnTo>
                <a:lnTo>
                  <a:pt x="2512" y="1210"/>
                </a:lnTo>
                <a:lnTo>
                  <a:pt x="2524" y="1212"/>
                </a:lnTo>
                <a:lnTo>
                  <a:pt x="2534" y="1214"/>
                </a:lnTo>
                <a:lnTo>
                  <a:pt x="2534" y="1214"/>
                </a:lnTo>
                <a:lnTo>
                  <a:pt x="2536" y="1218"/>
                </a:lnTo>
                <a:lnTo>
                  <a:pt x="2538" y="1220"/>
                </a:lnTo>
                <a:lnTo>
                  <a:pt x="2538" y="1224"/>
                </a:lnTo>
                <a:lnTo>
                  <a:pt x="2542" y="1226"/>
                </a:lnTo>
                <a:lnTo>
                  <a:pt x="2528" y="1226"/>
                </a:lnTo>
                <a:lnTo>
                  <a:pt x="2528" y="1226"/>
                </a:lnTo>
                <a:lnTo>
                  <a:pt x="2532" y="1228"/>
                </a:lnTo>
                <a:lnTo>
                  <a:pt x="2538" y="1230"/>
                </a:lnTo>
                <a:lnTo>
                  <a:pt x="2548" y="1228"/>
                </a:lnTo>
                <a:lnTo>
                  <a:pt x="2548" y="1228"/>
                </a:lnTo>
                <a:lnTo>
                  <a:pt x="2554" y="1226"/>
                </a:lnTo>
                <a:lnTo>
                  <a:pt x="2560" y="1228"/>
                </a:lnTo>
                <a:lnTo>
                  <a:pt x="2566" y="1228"/>
                </a:lnTo>
                <a:lnTo>
                  <a:pt x="2570" y="1230"/>
                </a:lnTo>
                <a:lnTo>
                  <a:pt x="2570" y="1230"/>
                </a:lnTo>
                <a:lnTo>
                  <a:pt x="2578" y="1234"/>
                </a:lnTo>
                <a:lnTo>
                  <a:pt x="2584" y="1232"/>
                </a:lnTo>
                <a:lnTo>
                  <a:pt x="2590" y="1230"/>
                </a:lnTo>
                <a:lnTo>
                  <a:pt x="2596" y="1230"/>
                </a:lnTo>
                <a:lnTo>
                  <a:pt x="2596" y="1230"/>
                </a:lnTo>
                <a:lnTo>
                  <a:pt x="2596" y="1234"/>
                </a:lnTo>
                <a:lnTo>
                  <a:pt x="2596" y="1236"/>
                </a:lnTo>
                <a:lnTo>
                  <a:pt x="2604" y="1238"/>
                </a:lnTo>
                <a:lnTo>
                  <a:pt x="2604" y="1238"/>
                </a:lnTo>
                <a:lnTo>
                  <a:pt x="2610" y="1240"/>
                </a:lnTo>
                <a:lnTo>
                  <a:pt x="2612" y="1244"/>
                </a:lnTo>
                <a:lnTo>
                  <a:pt x="2612" y="1244"/>
                </a:lnTo>
                <a:lnTo>
                  <a:pt x="2600" y="1244"/>
                </a:lnTo>
                <a:lnTo>
                  <a:pt x="2594" y="1244"/>
                </a:lnTo>
                <a:lnTo>
                  <a:pt x="2590" y="1242"/>
                </a:lnTo>
                <a:lnTo>
                  <a:pt x="2590" y="1242"/>
                </a:lnTo>
                <a:lnTo>
                  <a:pt x="2586" y="1240"/>
                </a:lnTo>
                <a:lnTo>
                  <a:pt x="2586" y="1240"/>
                </a:lnTo>
                <a:lnTo>
                  <a:pt x="2578" y="1242"/>
                </a:lnTo>
                <a:lnTo>
                  <a:pt x="2570" y="1240"/>
                </a:lnTo>
                <a:lnTo>
                  <a:pt x="2556" y="1234"/>
                </a:lnTo>
                <a:lnTo>
                  <a:pt x="2556" y="1234"/>
                </a:lnTo>
                <a:lnTo>
                  <a:pt x="2552" y="1234"/>
                </a:lnTo>
                <a:lnTo>
                  <a:pt x="2548" y="1232"/>
                </a:lnTo>
                <a:lnTo>
                  <a:pt x="2540" y="1234"/>
                </a:lnTo>
                <a:lnTo>
                  <a:pt x="2540" y="1234"/>
                </a:lnTo>
                <a:lnTo>
                  <a:pt x="2538" y="1236"/>
                </a:lnTo>
                <a:lnTo>
                  <a:pt x="2538" y="1236"/>
                </a:lnTo>
                <a:lnTo>
                  <a:pt x="2534" y="1238"/>
                </a:lnTo>
                <a:lnTo>
                  <a:pt x="2534" y="1238"/>
                </a:lnTo>
                <a:lnTo>
                  <a:pt x="2548" y="1240"/>
                </a:lnTo>
                <a:lnTo>
                  <a:pt x="2548" y="1240"/>
                </a:lnTo>
                <a:lnTo>
                  <a:pt x="2534" y="1244"/>
                </a:lnTo>
                <a:lnTo>
                  <a:pt x="2534" y="1244"/>
                </a:lnTo>
                <a:lnTo>
                  <a:pt x="2538" y="1246"/>
                </a:lnTo>
                <a:lnTo>
                  <a:pt x="2540" y="1246"/>
                </a:lnTo>
                <a:lnTo>
                  <a:pt x="2546" y="1246"/>
                </a:lnTo>
                <a:lnTo>
                  <a:pt x="2546" y="1246"/>
                </a:lnTo>
                <a:lnTo>
                  <a:pt x="2554" y="1246"/>
                </a:lnTo>
                <a:lnTo>
                  <a:pt x="2556" y="1248"/>
                </a:lnTo>
                <a:lnTo>
                  <a:pt x="2558" y="1250"/>
                </a:lnTo>
                <a:lnTo>
                  <a:pt x="2558" y="1250"/>
                </a:lnTo>
                <a:lnTo>
                  <a:pt x="2560" y="1252"/>
                </a:lnTo>
                <a:lnTo>
                  <a:pt x="2560" y="1252"/>
                </a:lnTo>
                <a:lnTo>
                  <a:pt x="2576" y="1252"/>
                </a:lnTo>
                <a:lnTo>
                  <a:pt x="2576" y="1252"/>
                </a:lnTo>
                <a:lnTo>
                  <a:pt x="2572" y="1260"/>
                </a:lnTo>
                <a:lnTo>
                  <a:pt x="2572" y="1260"/>
                </a:lnTo>
                <a:lnTo>
                  <a:pt x="2562" y="1260"/>
                </a:lnTo>
                <a:lnTo>
                  <a:pt x="2552" y="1266"/>
                </a:lnTo>
                <a:lnTo>
                  <a:pt x="2552" y="1266"/>
                </a:lnTo>
                <a:lnTo>
                  <a:pt x="2544" y="1268"/>
                </a:lnTo>
                <a:lnTo>
                  <a:pt x="2536" y="1268"/>
                </a:lnTo>
                <a:lnTo>
                  <a:pt x="2536" y="1268"/>
                </a:lnTo>
                <a:lnTo>
                  <a:pt x="2538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16" y="1256"/>
                </a:lnTo>
                <a:lnTo>
                  <a:pt x="2514" y="1252"/>
                </a:lnTo>
                <a:lnTo>
                  <a:pt x="2512" y="1248"/>
                </a:lnTo>
                <a:lnTo>
                  <a:pt x="2508" y="1246"/>
                </a:lnTo>
                <a:lnTo>
                  <a:pt x="2508" y="1246"/>
                </a:lnTo>
                <a:lnTo>
                  <a:pt x="2490" y="1246"/>
                </a:lnTo>
                <a:lnTo>
                  <a:pt x="2490" y="1246"/>
                </a:lnTo>
                <a:lnTo>
                  <a:pt x="2492" y="1252"/>
                </a:lnTo>
                <a:lnTo>
                  <a:pt x="2496" y="1258"/>
                </a:lnTo>
                <a:lnTo>
                  <a:pt x="2502" y="1260"/>
                </a:lnTo>
                <a:lnTo>
                  <a:pt x="2514" y="1260"/>
                </a:lnTo>
                <a:lnTo>
                  <a:pt x="2514" y="1260"/>
                </a:lnTo>
                <a:lnTo>
                  <a:pt x="2502" y="1264"/>
                </a:lnTo>
                <a:lnTo>
                  <a:pt x="2502" y="1264"/>
                </a:lnTo>
                <a:lnTo>
                  <a:pt x="2512" y="1272"/>
                </a:lnTo>
                <a:lnTo>
                  <a:pt x="2512" y="1272"/>
                </a:lnTo>
                <a:lnTo>
                  <a:pt x="2506" y="1276"/>
                </a:lnTo>
                <a:lnTo>
                  <a:pt x="2502" y="1278"/>
                </a:lnTo>
                <a:lnTo>
                  <a:pt x="2502" y="1282"/>
                </a:lnTo>
                <a:lnTo>
                  <a:pt x="2502" y="1282"/>
                </a:lnTo>
                <a:lnTo>
                  <a:pt x="2496" y="1284"/>
                </a:lnTo>
                <a:lnTo>
                  <a:pt x="2496" y="1284"/>
                </a:lnTo>
                <a:lnTo>
                  <a:pt x="2488" y="1284"/>
                </a:lnTo>
                <a:lnTo>
                  <a:pt x="2488" y="1284"/>
                </a:lnTo>
                <a:lnTo>
                  <a:pt x="2486" y="1286"/>
                </a:lnTo>
                <a:lnTo>
                  <a:pt x="2486" y="1288"/>
                </a:lnTo>
                <a:lnTo>
                  <a:pt x="2486" y="1288"/>
                </a:lnTo>
                <a:lnTo>
                  <a:pt x="2488" y="1290"/>
                </a:lnTo>
                <a:lnTo>
                  <a:pt x="2490" y="1290"/>
                </a:lnTo>
                <a:lnTo>
                  <a:pt x="2490" y="1290"/>
                </a:lnTo>
                <a:lnTo>
                  <a:pt x="2498" y="1288"/>
                </a:lnTo>
                <a:lnTo>
                  <a:pt x="2498" y="1288"/>
                </a:lnTo>
                <a:lnTo>
                  <a:pt x="2508" y="1282"/>
                </a:lnTo>
                <a:lnTo>
                  <a:pt x="2508" y="1282"/>
                </a:lnTo>
                <a:lnTo>
                  <a:pt x="2510" y="1280"/>
                </a:lnTo>
                <a:lnTo>
                  <a:pt x="2514" y="1280"/>
                </a:lnTo>
                <a:lnTo>
                  <a:pt x="2516" y="1280"/>
                </a:lnTo>
                <a:lnTo>
                  <a:pt x="2516" y="1284"/>
                </a:lnTo>
                <a:lnTo>
                  <a:pt x="2516" y="1284"/>
                </a:lnTo>
                <a:lnTo>
                  <a:pt x="2528" y="1282"/>
                </a:lnTo>
                <a:lnTo>
                  <a:pt x="2528" y="1282"/>
                </a:lnTo>
                <a:lnTo>
                  <a:pt x="2536" y="1280"/>
                </a:lnTo>
                <a:lnTo>
                  <a:pt x="2544" y="1282"/>
                </a:lnTo>
                <a:lnTo>
                  <a:pt x="2556" y="1286"/>
                </a:lnTo>
                <a:lnTo>
                  <a:pt x="2556" y="1286"/>
                </a:lnTo>
                <a:lnTo>
                  <a:pt x="2560" y="1288"/>
                </a:lnTo>
                <a:lnTo>
                  <a:pt x="2562" y="1290"/>
                </a:lnTo>
                <a:lnTo>
                  <a:pt x="2562" y="1292"/>
                </a:lnTo>
                <a:lnTo>
                  <a:pt x="2560" y="1296"/>
                </a:lnTo>
                <a:lnTo>
                  <a:pt x="2560" y="1296"/>
                </a:lnTo>
                <a:lnTo>
                  <a:pt x="2568" y="1298"/>
                </a:lnTo>
                <a:lnTo>
                  <a:pt x="2568" y="1298"/>
                </a:lnTo>
                <a:lnTo>
                  <a:pt x="2572" y="1298"/>
                </a:lnTo>
                <a:lnTo>
                  <a:pt x="2576" y="1296"/>
                </a:lnTo>
                <a:lnTo>
                  <a:pt x="2576" y="1296"/>
                </a:lnTo>
                <a:lnTo>
                  <a:pt x="2578" y="1294"/>
                </a:lnTo>
                <a:lnTo>
                  <a:pt x="2576" y="1290"/>
                </a:lnTo>
                <a:lnTo>
                  <a:pt x="2576" y="1290"/>
                </a:lnTo>
                <a:lnTo>
                  <a:pt x="2570" y="1284"/>
                </a:lnTo>
                <a:lnTo>
                  <a:pt x="2564" y="1280"/>
                </a:lnTo>
                <a:lnTo>
                  <a:pt x="2564" y="1280"/>
                </a:lnTo>
                <a:lnTo>
                  <a:pt x="2560" y="1276"/>
                </a:lnTo>
                <a:lnTo>
                  <a:pt x="2558" y="1276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50" y="1278"/>
                </a:lnTo>
                <a:lnTo>
                  <a:pt x="2546" y="1274"/>
                </a:lnTo>
                <a:lnTo>
                  <a:pt x="2546" y="1272"/>
                </a:lnTo>
                <a:lnTo>
                  <a:pt x="2552" y="1270"/>
                </a:lnTo>
                <a:lnTo>
                  <a:pt x="2562" y="1270"/>
                </a:lnTo>
                <a:lnTo>
                  <a:pt x="2562" y="1270"/>
                </a:lnTo>
                <a:lnTo>
                  <a:pt x="2562" y="1264"/>
                </a:lnTo>
                <a:lnTo>
                  <a:pt x="2562" y="1264"/>
                </a:lnTo>
                <a:lnTo>
                  <a:pt x="2578" y="1262"/>
                </a:lnTo>
                <a:lnTo>
                  <a:pt x="2586" y="1262"/>
                </a:lnTo>
                <a:lnTo>
                  <a:pt x="2594" y="1264"/>
                </a:lnTo>
                <a:lnTo>
                  <a:pt x="2594" y="1264"/>
                </a:lnTo>
                <a:lnTo>
                  <a:pt x="2602" y="1262"/>
                </a:lnTo>
                <a:lnTo>
                  <a:pt x="2602" y="1262"/>
                </a:lnTo>
                <a:lnTo>
                  <a:pt x="2594" y="1258"/>
                </a:lnTo>
                <a:lnTo>
                  <a:pt x="2594" y="1258"/>
                </a:lnTo>
                <a:lnTo>
                  <a:pt x="2588" y="1256"/>
                </a:lnTo>
                <a:lnTo>
                  <a:pt x="2588" y="1256"/>
                </a:lnTo>
                <a:lnTo>
                  <a:pt x="2588" y="1254"/>
                </a:lnTo>
                <a:lnTo>
                  <a:pt x="2588" y="1254"/>
                </a:lnTo>
                <a:lnTo>
                  <a:pt x="2606" y="1256"/>
                </a:lnTo>
                <a:lnTo>
                  <a:pt x="2606" y="1256"/>
                </a:lnTo>
                <a:lnTo>
                  <a:pt x="2604" y="1262"/>
                </a:lnTo>
                <a:lnTo>
                  <a:pt x="2604" y="1262"/>
                </a:lnTo>
                <a:lnTo>
                  <a:pt x="2620" y="1264"/>
                </a:lnTo>
                <a:lnTo>
                  <a:pt x="2628" y="1266"/>
                </a:lnTo>
                <a:lnTo>
                  <a:pt x="2636" y="1264"/>
                </a:lnTo>
                <a:lnTo>
                  <a:pt x="2636" y="1264"/>
                </a:lnTo>
                <a:lnTo>
                  <a:pt x="2640" y="1264"/>
                </a:lnTo>
                <a:lnTo>
                  <a:pt x="2640" y="1264"/>
                </a:lnTo>
                <a:lnTo>
                  <a:pt x="2644" y="1266"/>
                </a:lnTo>
                <a:lnTo>
                  <a:pt x="2648" y="1264"/>
                </a:lnTo>
                <a:lnTo>
                  <a:pt x="2648" y="1264"/>
                </a:lnTo>
                <a:lnTo>
                  <a:pt x="2654" y="1262"/>
                </a:lnTo>
                <a:lnTo>
                  <a:pt x="2654" y="1262"/>
                </a:lnTo>
                <a:lnTo>
                  <a:pt x="2678" y="1262"/>
                </a:lnTo>
                <a:lnTo>
                  <a:pt x="2678" y="1262"/>
                </a:lnTo>
                <a:lnTo>
                  <a:pt x="2690" y="1262"/>
                </a:lnTo>
                <a:lnTo>
                  <a:pt x="2694" y="1262"/>
                </a:lnTo>
                <a:lnTo>
                  <a:pt x="2700" y="1264"/>
                </a:lnTo>
                <a:lnTo>
                  <a:pt x="2700" y="1264"/>
                </a:lnTo>
                <a:lnTo>
                  <a:pt x="2686" y="1274"/>
                </a:lnTo>
                <a:lnTo>
                  <a:pt x="2686" y="1274"/>
                </a:lnTo>
                <a:lnTo>
                  <a:pt x="2682" y="1270"/>
                </a:lnTo>
                <a:lnTo>
                  <a:pt x="2676" y="1270"/>
                </a:lnTo>
                <a:lnTo>
                  <a:pt x="2670" y="1268"/>
                </a:lnTo>
                <a:lnTo>
                  <a:pt x="2666" y="1266"/>
                </a:lnTo>
                <a:lnTo>
                  <a:pt x="2666" y="1266"/>
                </a:lnTo>
                <a:lnTo>
                  <a:pt x="2660" y="1266"/>
                </a:lnTo>
                <a:lnTo>
                  <a:pt x="2658" y="1268"/>
                </a:lnTo>
                <a:lnTo>
                  <a:pt x="2656" y="1270"/>
                </a:lnTo>
                <a:lnTo>
                  <a:pt x="2656" y="1270"/>
                </a:lnTo>
                <a:lnTo>
                  <a:pt x="2664" y="1272"/>
                </a:lnTo>
                <a:lnTo>
                  <a:pt x="2670" y="1274"/>
                </a:lnTo>
                <a:lnTo>
                  <a:pt x="2670" y="1274"/>
                </a:lnTo>
                <a:lnTo>
                  <a:pt x="2674" y="1280"/>
                </a:lnTo>
                <a:lnTo>
                  <a:pt x="2678" y="1282"/>
                </a:lnTo>
                <a:lnTo>
                  <a:pt x="2686" y="1282"/>
                </a:lnTo>
                <a:lnTo>
                  <a:pt x="2692" y="1282"/>
                </a:lnTo>
                <a:lnTo>
                  <a:pt x="2692" y="1282"/>
                </a:lnTo>
                <a:lnTo>
                  <a:pt x="2712" y="1280"/>
                </a:lnTo>
                <a:lnTo>
                  <a:pt x="2732" y="1280"/>
                </a:lnTo>
                <a:lnTo>
                  <a:pt x="2732" y="1280"/>
                </a:lnTo>
                <a:lnTo>
                  <a:pt x="2740" y="1280"/>
                </a:lnTo>
                <a:lnTo>
                  <a:pt x="2744" y="1278"/>
                </a:lnTo>
                <a:lnTo>
                  <a:pt x="2744" y="1278"/>
                </a:lnTo>
                <a:lnTo>
                  <a:pt x="2746" y="1274"/>
                </a:lnTo>
                <a:lnTo>
                  <a:pt x="2748" y="1272"/>
                </a:lnTo>
                <a:lnTo>
                  <a:pt x="2758" y="1272"/>
                </a:lnTo>
                <a:lnTo>
                  <a:pt x="2758" y="1272"/>
                </a:lnTo>
                <a:lnTo>
                  <a:pt x="2778" y="1272"/>
                </a:lnTo>
                <a:lnTo>
                  <a:pt x="2778" y="1272"/>
                </a:lnTo>
                <a:lnTo>
                  <a:pt x="2780" y="1272"/>
                </a:lnTo>
                <a:lnTo>
                  <a:pt x="2780" y="1272"/>
                </a:lnTo>
                <a:lnTo>
                  <a:pt x="2788" y="1274"/>
                </a:lnTo>
                <a:lnTo>
                  <a:pt x="2794" y="1274"/>
                </a:lnTo>
                <a:lnTo>
                  <a:pt x="2800" y="1272"/>
                </a:lnTo>
                <a:lnTo>
                  <a:pt x="2806" y="1272"/>
                </a:lnTo>
                <a:lnTo>
                  <a:pt x="2806" y="1272"/>
                </a:lnTo>
                <a:lnTo>
                  <a:pt x="2804" y="1268"/>
                </a:lnTo>
                <a:lnTo>
                  <a:pt x="2804" y="1268"/>
                </a:lnTo>
                <a:lnTo>
                  <a:pt x="2812" y="1266"/>
                </a:lnTo>
                <a:lnTo>
                  <a:pt x="2818" y="1264"/>
                </a:lnTo>
                <a:lnTo>
                  <a:pt x="2822" y="1260"/>
                </a:lnTo>
                <a:lnTo>
                  <a:pt x="2824" y="1256"/>
                </a:lnTo>
                <a:lnTo>
                  <a:pt x="2824" y="1256"/>
                </a:lnTo>
                <a:lnTo>
                  <a:pt x="2812" y="1252"/>
                </a:lnTo>
                <a:lnTo>
                  <a:pt x="2812" y="1252"/>
                </a:lnTo>
                <a:lnTo>
                  <a:pt x="2814" y="1242"/>
                </a:lnTo>
                <a:lnTo>
                  <a:pt x="2814" y="1242"/>
                </a:lnTo>
                <a:lnTo>
                  <a:pt x="2844" y="1232"/>
                </a:lnTo>
                <a:lnTo>
                  <a:pt x="2844" y="1232"/>
                </a:lnTo>
                <a:lnTo>
                  <a:pt x="2858" y="1230"/>
                </a:lnTo>
                <a:lnTo>
                  <a:pt x="2858" y="1230"/>
                </a:lnTo>
                <a:lnTo>
                  <a:pt x="2874" y="1230"/>
                </a:lnTo>
                <a:lnTo>
                  <a:pt x="2874" y="1230"/>
                </a:lnTo>
                <a:lnTo>
                  <a:pt x="2868" y="1218"/>
                </a:lnTo>
                <a:lnTo>
                  <a:pt x="2868" y="1218"/>
                </a:lnTo>
                <a:lnTo>
                  <a:pt x="2894" y="1216"/>
                </a:lnTo>
                <a:lnTo>
                  <a:pt x="2894" y="1216"/>
                </a:lnTo>
                <a:lnTo>
                  <a:pt x="2898" y="1210"/>
                </a:lnTo>
                <a:lnTo>
                  <a:pt x="2898" y="1210"/>
                </a:lnTo>
                <a:lnTo>
                  <a:pt x="2892" y="1208"/>
                </a:lnTo>
                <a:lnTo>
                  <a:pt x="2892" y="1208"/>
                </a:lnTo>
                <a:lnTo>
                  <a:pt x="2904" y="1208"/>
                </a:lnTo>
                <a:lnTo>
                  <a:pt x="2908" y="1210"/>
                </a:lnTo>
                <a:lnTo>
                  <a:pt x="2912" y="1212"/>
                </a:lnTo>
                <a:lnTo>
                  <a:pt x="2912" y="1212"/>
                </a:lnTo>
                <a:lnTo>
                  <a:pt x="2914" y="1214"/>
                </a:lnTo>
                <a:lnTo>
                  <a:pt x="2920" y="1216"/>
                </a:lnTo>
                <a:lnTo>
                  <a:pt x="2920" y="1216"/>
                </a:lnTo>
                <a:lnTo>
                  <a:pt x="2928" y="1216"/>
                </a:lnTo>
                <a:lnTo>
                  <a:pt x="2936" y="1216"/>
                </a:lnTo>
                <a:lnTo>
                  <a:pt x="2944" y="1216"/>
                </a:lnTo>
                <a:lnTo>
                  <a:pt x="2952" y="1216"/>
                </a:lnTo>
                <a:lnTo>
                  <a:pt x="2952" y="1216"/>
                </a:lnTo>
                <a:lnTo>
                  <a:pt x="2952" y="1210"/>
                </a:lnTo>
                <a:lnTo>
                  <a:pt x="2952" y="1206"/>
                </a:lnTo>
                <a:lnTo>
                  <a:pt x="2956" y="1204"/>
                </a:lnTo>
                <a:lnTo>
                  <a:pt x="2964" y="1202"/>
                </a:lnTo>
                <a:lnTo>
                  <a:pt x="2964" y="1202"/>
                </a:lnTo>
                <a:lnTo>
                  <a:pt x="2964" y="1196"/>
                </a:lnTo>
                <a:lnTo>
                  <a:pt x="2992" y="1196"/>
                </a:lnTo>
                <a:lnTo>
                  <a:pt x="2992" y="1196"/>
                </a:lnTo>
                <a:lnTo>
                  <a:pt x="2990" y="1192"/>
                </a:lnTo>
                <a:lnTo>
                  <a:pt x="2990" y="1192"/>
                </a:lnTo>
                <a:lnTo>
                  <a:pt x="2986" y="1188"/>
                </a:lnTo>
                <a:lnTo>
                  <a:pt x="2986" y="1188"/>
                </a:lnTo>
                <a:lnTo>
                  <a:pt x="2980" y="1188"/>
                </a:lnTo>
                <a:lnTo>
                  <a:pt x="2972" y="1188"/>
                </a:lnTo>
                <a:lnTo>
                  <a:pt x="2966" y="1188"/>
                </a:lnTo>
                <a:lnTo>
                  <a:pt x="2962" y="1190"/>
                </a:lnTo>
                <a:lnTo>
                  <a:pt x="2962" y="1190"/>
                </a:lnTo>
                <a:lnTo>
                  <a:pt x="2958" y="1194"/>
                </a:lnTo>
                <a:lnTo>
                  <a:pt x="2952" y="1196"/>
                </a:lnTo>
                <a:lnTo>
                  <a:pt x="2942" y="1198"/>
                </a:lnTo>
                <a:lnTo>
                  <a:pt x="2942" y="1198"/>
                </a:lnTo>
                <a:lnTo>
                  <a:pt x="2922" y="1200"/>
                </a:lnTo>
                <a:lnTo>
                  <a:pt x="2922" y="1200"/>
                </a:lnTo>
                <a:lnTo>
                  <a:pt x="2920" y="1198"/>
                </a:lnTo>
                <a:lnTo>
                  <a:pt x="2918" y="1196"/>
                </a:lnTo>
                <a:lnTo>
                  <a:pt x="2910" y="1194"/>
                </a:lnTo>
                <a:lnTo>
                  <a:pt x="2910" y="1194"/>
                </a:lnTo>
                <a:lnTo>
                  <a:pt x="2912" y="1190"/>
                </a:lnTo>
                <a:lnTo>
                  <a:pt x="2916" y="1188"/>
                </a:lnTo>
                <a:lnTo>
                  <a:pt x="2926" y="1182"/>
                </a:lnTo>
                <a:lnTo>
                  <a:pt x="2926" y="1182"/>
                </a:lnTo>
                <a:lnTo>
                  <a:pt x="2922" y="1178"/>
                </a:lnTo>
                <a:lnTo>
                  <a:pt x="2922" y="1178"/>
                </a:lnTo>
                <a:lnTo>
                  <a:pt x="2936" y="1174"/>
                </a:lnTo>
                <a:lnTo>
                  <a:pt x="2936" y="1174"/>
                </a:lnTo>
                <a:lnTo>
                  <a:pt x="2934" y="1172"/>
                </a:lnTo>
                <a:lnTo>
                  <a:pt x="2934" y="1172"/>
                </a:lnTo>
                <a:lnTo>
                  <a:pt x="2934" y="1168"/>
                </a:lnTo>
                <a:lnTo>
                  <a:pt x="2934" y="1166"/>
                </a:lnTo>
                <a:lnTo>
                  <a:pt x="2942" y="1166"/>
                </a:lnTo>
                <a:lnTo>
                  <a:pt x="2942" y="1166"/>
                </a:lnTo>
                <a:lnTo>
                  <a:pt x="2950" y="1166"/>
                </a:lnTo>
                <a:lnTo>
                  <a:pt x="2950" y="1166"/>
                </a:lnTo>
                <a:lnTo>
                  <a:pt x="2954" y="1162"/>
                </a:lnTo>
                <a:lnTo>
                  <a:pt x="2954" y="1162"/>
                </a:lnTo>
                <a:lnTo>
                  <a:pt x="2962" y="1164"/>
                </a:lnTo>
                <a:lnTo>
                  <a:pt x="2964" y="1166"/>
                </a:lnTo>
                <a:lnTo>
                  <a:pt x="2968" y="1164"/>
                </a:lnTo>
                <a:lnTo>
                  <a:pt x="2968" y="1164"/>
                </a:lnTo>
                <a:lnTo>
                  <a:pt x="2972" y="1164"/>
                </a:lnTo>
                <a:lnTo>
                  <a:pt x="2976" y="1164"/>
                </a:lnTo>
                <a:lnTo>
                  <a:pt x="2982" y="1168"/>
                </a:lnTo>
                <a:lnTo>
                  <a:pt x="2982" y="1168"/>
                </a:lnTo>
                <a:lnTo>
                  <a:pt x="2990" y="1158"/>
                </a:lnTo>
                <a:lnTo>
                  <a:pt x="2990" y="1158"/>
                </a:lnTo>
                <a:lnTo>
                  <a:pt x="2998" y="1158"/>
                </a:lnTo>
                <a:lnTo>
                  <a:pt x="3006" y="1158"/>
                </a:lnTo>
                <a:lnTo>
                  <a:pt x="3014" y="1160"/>
                </a:lnTo>
                <a:lnTo>
                  <a:pt x="3020" y="1164"/>
                </a:lnTo>
                <a:lnTo>
                  <a:pt x="3020" y="1164"/>
                </a:lnTo>
                <a:lnTo>
                  <a:pt x="3026" y="1166"/>
                </a:lnTo>
                <a:lnTo>
                  <a:pt x="3032" y="1166"/>
                </a:lnTo>
                <a:lnTo>
                  <a:pt x="3032" y="1166"/>
                </a:lnTo>
                <a:lnTo>
                  <a:pt x="3038" y="1166"/>
                </a:lnTo>
                <a:lnTo>
                  <a:pt x="3042" y="1166"/>
                </a:lnTo>
                <a:lnTo>
                  <a:pt x="3042" y="1166"/>
                </a:lnTo>
                <a:lnTo>
                  <a:pt x="3048" y="1168"/>
                </a:lnTo>
                <a:lnTo>
                  <a:pt x="3056" y="1170"/>
                </a:lnTo>
                <a:lnTo>
                  <a:pt x="3068" y="1166"/>
                </a:lnTo>
                <a:lnTo>
                  <a:pt x="3068" y="1166"/>
                </a:lnTo>
                <a:lnTo>
                  <a:pt x="3072" y="1164"/>
                </a:lnTo>
                <a:lnTo>
                  <a:pt x="3074" y="1158"/>
                </a:lnTo>
                <a:lnTo>
                  <a:pt x="3080" y="1140"/>
                </a:lnTo>
                <a:lnTo>
                  <a:pt x="3080" y="1140"/>
                </a:lnTo>
                <a:lnTo>
                  <a:pt x="3070" y="1142"/>
                </a:lnTo>
                <a:lnTo>
                  <a:pt x="3070" y="1142"/>
                </a:lnTo>
                <a:lnTo>
                  <a:pt x="3070" y="1140"/>
                </a:lnTo>
                <a:lnTo>
                  <a:pt x="3068" y="1138"/>
                </a:lnTo>
                <a:lnTo>
                  <a:pt x="3064" y="1138"/>
                </a:lnTo>
                <a:lnTo>
                  <a:pt x="3058" y="1136"/>
                </a:lnTo>
                <a:lnTo>
                  <a:pt x="3054" y="1134"/>
                </a:lnTo>
                <a:lnTo>
                  <a:pt x="3054" y="1134"/>
                </a:lnTo>
                <a:lnTo>
                  <a:pt x="3048" y="1126"/>
                </a:lnTo>
                <a:lnTo>
                  <a:pt x="3040" y="1120"/>
                </a:lnTo>
                <a:lnTo>
                  <a:pt x="3040" y="1120"/>
                </a:lnTo>
                <a:lnTo>
                  <a:pt x="3044" y="1118"/>
                </a:lnTo>
                <a:lnTo>
                  <a:pt x="3044" y="1114"/>
                </a:lnTo>
                <a:lnTo>
                  <a:pt x="3046" y="1110"/>
                </a:lnTo>
                <a:lnTo>
                  <a:pt x="3054" y="1108"/>
                </a:lnTo>
                <a:lnTo>
                  <a:pt x="3054" y="1108"/>
                </a:lnTo>
                <a:lnTo>
                  <a:pt x="3052" y="1122"/>
                </a:lnTo>
                <a:lnTo>
                  <a:pt x="3052" y="1122"/>
                </a:lnTo>
                <a:lnTo>
                  <a:pt x="3060" y="1122"/>
                </a:lnTo>
                <a:lnTo>
                  <a:pt x="3066" y="1120"/>
                </a:lnTo>
                <a:lnTo>
                  <a:pt x="3066" y="1120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6" y="1116"/>
                </a:lnTo>
                <a:lnTo>
                  <a:pt x="3078" y="1116"/>
                </a:lnTo>
                <a:lnTo>
                  <a:pt x="3078" y="1116"/>
                </a:lnTo>
                <a:lnTo>
                  <a:pt x="3078" y="1120"/>
                </a:lnTo>
                <a:lnTo>
                  <a:pt x="3078" y="1122"/>
                </a:lnTo>
                <a:lnTo>
                  <a:pt x="3084" y="1124"/>
                </a:lnTo>
                <a:lnTo>
                  <a:pt x="3084" y="1124"/>
                </a:lnTo>
                <a:lnTo>
                  <a:pt x="3086" y="1124"/>
                </a:lnTo>
                <a:lnTo>
                  <a:pt x="3086" y="1124"/>
                </a:lnTo>
                <a:lnTo>
                  <a:pt x="3088" y="1116"/>
                </a:lnTo>
                <a:lnTo>
                  <a:pt x="3088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4" y="1116"/>
                </a:lnTo>
                <a:lnTo>
                  <a:pt x="3088" y="1116"/>
                </a:lnTo>
                <a:lnTo>
                  <a:pt x="3088" y="1116"/>
                </a:lnTo>
                <a:lnTo>
                  <a:pt x="3088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74" y="1114"/>
                </a:lnTo>
                <a:lnTo>
                  <a:pt x="3088" y="1114"/>
                </a:lnTo>
                <a:lnTo>
                  <a:pt x="3088" y="1114"/>
                </a:lnTo>
                <a:lnTo>
                  <a:pt x="3090" y="1102"/>
                </a:lnTo>
                <a:lnTo>
                  <a:pt x="3090" y="1102"/>
                </a:lnTo>
                <a:lnTo>
                  <a:pt x="3088" y="1100"/>
                </a:lnTo>
                <a:lnTo>
                  <a:pt x="3088" y="1100"/>
                </a:lnTo>
                <a:lnTo>
                  <a:pt x="3092" y="1100"/>
                </a:lnTo>
                <a:lnTo>
                  <a:pt x="3092" y="1100"/>
                </a:lnTo>
                <a:lnTo>
                  <a:pt x="3094" y="1088"/>
                </a:lnTo>
                <a:lnTo>
                  <a:pt x="3094" y="1088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84" y="1090"/>
                </a:lnTo>
                <a:lnTo>
                  <a:pt x="3094" y="1088"/>
                </a:lnTo>
                <a:lnTo>
                  <a:pt x="3094" y="1088"/>
                </a:lnTo>
                <a:lnTo>
                  <a:pt x="3102" y="1066"/>
                </a:lnTo>
                <a:lnTo>
                  <a:pt x="3106" y="1060"/>
                </a:lnTo>
                <a:lnTo>
                  <a:pt x="3108" y="1058"/>
                </a:lnTo>
                <a:lnTo>
                  <a:pt x="3108" y="1058"/>
                </a:lnTo>
                <a:lnTo>
                  <a:pt x="3108" y="1058"/>
                </a:lnTo>
                <a:lnTo>
                  <a:pt x="3110" y="1056"/>
                </a:lnTo>
                <a:lnTo>
                  <a:pt x="3110" y="1056"/>
                </a:lnTo>
                <a:lnTo>
                  <a:pt x="3106" y="1058"/>
                </a:lnTo>
                <a:lnTo>
                  <a:pt x="3106" y="1058"/>
                </a:lnTo>
                <a:lnTo>
                  <a:pt x="3102" y="1058"/>
                </a:lnTo>
                <a:lnTo>
                  <a:pt x="3102" y="1058"/>
                </a:lnTo>
                <a:lnTo>
                  <a:pt x="3106" y="1054"/>
                </a:lnTo>
                <a:lnTo>
                  <a:pt x="3110" y="1052"/>
                </a:lnTo>
                <a:lnTo>
                  <a:pt x="3110" y="1052"/>
                </a:lnTo>
                <a:lnTo>
                  <a:pt x="3112" y="1054"/>
                </a:lnTo>
                <a:lnTo>
                  <a:pt x="3112" y="1054"/>
                </a:lnTo>
                <a:lnTo>
                  <a:pt x="3114" y="1052"/>
                </a:lnTo>
                <a:lnTo>
                  <a:pt x="3114" y="1052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14" y="1056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8" y="1090"/>
                </a:lnTo>
                <a:lnTo>
                  <a:pt x="3106" y="1104"/>
                </a:lnTo>
                <a:lnTo>
                  <a:pt x="3106" y="1104"/>
                </a:lnTo>
                <a:lnTo>
                  <a:pt x="3108" y="1104"/>
                </a:lnTo>
                <a:lnTo>
                  <a:pt x="3108" y="1104"/>
                </a:lnTo>
                <a:lnTo>
                  <a:pt x="3118" y="1104"/>
                </a:lnTo>
                <a:lnTo>
                  <a:pt x="3118" y="1104"/>
                </a:lnTo>
                <a:lnTo>
                  <a:pt x="3122" y="1142"/>
                </a:lnTo>
                <a:lnTo>
                  <a:pt x="3122" y="1142"/>
                </a:lnTo>
                <a:lnTo>
                  <a:pt x="3120" y="1142"/>
                </a:lnTo>
                <a:lnTo>
                  <a:pt x="3120" y="1142"/>
                </a:lnTo>
                <a:lnTo>
                  <a:pt x="3112" y="1142"/>
                </a:lnTo>
                <a:lnTo>
                  <a:pt x="3104" y="1140"/>
                </a:lnTo>
                <a:lnTo>
                  <a:pt x="3104" y="1140"/>
                </a:lnTo>
                <a:lnTo>
                  <a:pt x="3100" y="1138"/>
                </a:lnTo>
                <a:lnTo>
                  <a:pt x="3100" y="1138"/>
                </a:lnTo>
                <a:lnTo>
                  <a:pt x="3096" y="1148"/>
                </a:lnTo>
                <a:lnTo>
                  <a:pt x="3094" y="1152"/>
                </a:lnTo>
                <a:lnTo>
                  <a:pt x="3094" y="1152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2" y="1150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2" y="1144"/>
                </a:lnTo>
                <a:lnTo>
                  <a:pt x="3106" y="1146"/>
                </a:lnTo>
                <a:lnTo>
                  <a:pt x="3106" y="1146"/>
                </a:lnTo>
                <a:lnTo>
                  <a:pt x="3102" y="1150"/>
                </a:lnTo>
                <a:lnTo>
                  <a:pt x="3102" y="1150"/>
                </a:lnTo>
                <a:lnTo>
                  <a:pt x="3118" y="1146"/>
                </a:lnTo>
                <a:lnTo>
                  <a:pt x="3118" y="1146"/>
                </a:lnTo>
                <a:lnTo>
                  <a:pt x="3122" y="1146"/>
                </a:lnTo>
                <a:lnTo>
                  <a:pt x="3122" y="1146"/>
                </a:lnTo>
                <a:lnTo>
                  <a:pt x="3124" y="1166"/>
                </a:lnTo>
                <a:lnTo>
                  <a:pt x="3126" y="1172"/>
                </a:lnTo>
                <a:lnTo>
                  <a:pt x="3128" y="1174"/>
                </a:lnTo>
                <a:lnTo>
                  <a:pt x="3128" y="1174"/>
                </a:lnTo>
                <a:lnTo>
                  <a:pt x="3136" y="1172"/>
                </a:lnTo>
                <a:lnTo>
                  <a:pt x="3146" y="1172"/>
                </a:lnTo>
                <a:lnTo>
                  <a:pt x="3146" y="1172"/>
                </a:lnTo>
                <a:lnTo>
                  <a:pt x="3164" y="1172"/>
                </a:lnTo>
                <a:lnTo>
                  <a:pt x="3180" y="1168"/>
                </a:lnTo>
                <a:lnTo>
                  <a:pt x="3180" y="1168"/>
                </a:lnTo>
                <a:lnTo>
                  <a:pt x="3196" y="1166"/>
                </a:lnTo>
                <a:lnTo>
                  <a:pt x="3212" y="1170"/>
                </a:lnTo>
                <a:lnTo>
                  <a:pt x="3212" y="1170"/>
                </a:lnTo>
                <a:lnTo>
                  <a:pt x="3222" y="1174"/>
                </a:lnTo>
                <a:lnTo>
                  <a:pt x="3232" y="1178"/>
                </a:lnTo>
                <a:lnTo>
                  <a:pt x="3232" y="1178"/>
                </a:lnTo>
                <a:lnTo>
                  <a:pt x="3236" y="1180"/>
                </a:lnTo>
                <a:lnTo>
                  <a:pt x="3242" y="1180"/>
                </a:lnTo>
                <a:lnTo>
                  <a:pt x="3246" y="1182"/>
                </a:lnTo>
                <a:lnTo>
                  <a:pt x="3250" y="1184"/>
                </a:lnTo>
                <a:lnTo>
                  <a:pt x="3250" y="1184"/>
                </a:lnTo>
                <a:lnTo>
                  <a:pt x="3268" y="1176"/>
                </a:lnTo>
                <a:lnTo>
                  <a:pt x="3268" y="1176"/>
                </a:lnTo>
                <a:lnTo>
                  <a:pt x="3254" y="1170"/>
                </a:lnTo>
                <a:lnTo>
                  <a:pt x="3240" y="1168"/>
                </a:lnTo>
                <a:lnTo>
                  <a:pt x="3240" y="1168"/>
                </a:lnTo>
                <a:lnTo>
                  <a:pt x="3232" y="1170"/>
                </a:lnTo>
                <a:lnTo>
                  <a:pt x="3230" y="1168"/>
                </a:lnTo>
                <a:lnTo>
                  <a:pt x="3226" y="1166"/>
                </a:lnTo>
                <a:lnTo>
                  <a:pt x="3226" y="1166"/>
                </a:lnTo>
                <a:lnTo>
                  <a:pt x="3250" y="1160"/>
                </a:lnTo>
                <a:lnTo>
                  <a:pt x="3250" y="1160"/>
                </a:lnTo>
                <a:lnTo>
                  <a:pt x="3258" y="1156"/>
                </a:lnTo>
                <a:lnTo>
                  <a:pt x="3250" y="1156"/>
                </a:lnTo>
                <a:lnTo>
                  <a:pt x="3250" y="1156"/>
                </a:lnTo>
                <a:lnTo>
                  <a:pt x="3250" y="1152"/>
                </a:lnTo>
                <a:lnTo>
                  <a:pt x="3250" y="1150"/>
                </a:lnTo>
                <a:lnTo>
                  <a:pt x="3254" y="1148"/>
                </a:lnTo>
                <a:lnTo>
                  <a:pt x="3260" y="1146"/>
                </a:lnTo>
                <a:lnTo>
                  <a:pt x="3262" y="1144"/>
                </a:lnTo>
                <a:lnTo>
                  <a:pt x="3262" y="1144"/>
                </a:lnTo>
                <a:lnTo>
                  <a:pt x="3252" y="1136"/>
                </a:lnTo>
                <a:lnTo>
                  <a:pt x="3252" y="1136"/>
                </a:lnTo>
                <a:lnTo>
                  <a:pt x="3258" y="1136"/>
                </a:lnTo>
                <a:lnTo>
                  <a:pt x="3264" y="1130"/>
                </a:lnTo>
                <a:lnTo>
                  <a:pt x="3264" y="1130"/>
                </a:lnTo>
                <a:lnTo>
                  <a:pt x="3248" y="1130"/>
                </a:lnTo>
                <a:lnTo>
                  <a:pt x="3248" y="1130"/>
                </a:lnTo>
                <a:lnTo>
                  <a:pt x="3270" y="1128"/>
                </a:lnTo>
                <a:lnTo>
                  <a:pt x="3270" y="1128"/>
                </a:lnTo>
                <a:lnTo>
                  <a:pt x="3270" y="1134"/>
                </a:lnTo>
                <a:lnTo>
                  <a:pt x="3270" y="1134"/>
                </a:lnTo>
                <a:lnTo>
                  <a:pt x="3268" y="1134"/>
                </a:lnTo>
                <a:lnTo>
                  <a:pt x="3268" y="1134"/>
                </a:lnTo>
                <a:lnTo>
                  <a:pt x="3270" y="1136"/>
                </a:lnTo>
                <a:lnTo>
                  <a:pt x="3270" y="1136"/>
                </a:lnTo>
                <a:lnTo>
                  <a:pt x="3266" y="1138"/>
                </a:lnTo>
                <a:lnTo>
                  <a:pt x="3266" y="1138"/>
                </a:lnTo>
                <a:lnTo>
                  <a:pt x="3266" y="1140"/>
                </a:lnTo>
                <a:lnTo>
                  <a:pt x="3266" y="1142"/>
                </a:lnTo>
                <a:lnTo>
                  <a:pt x="3266" y="1142"/>
                </a:lnTo>
                <a:lnTo>
                  <a:pt x="3264" y="1150"/>
                </a:lnTo>
                <a:lnTo>
                  <a:pt x="3258" y="1156"/>
                </a:lnTo>
                <a:lnTo>
                  <a:pt x="3272" y="1156"/>
                </a:lnTo>
                <a:lnTo>
                  <a:pt x="3272" y="1156"/>
                </a:lnTo>
                <a:lnTo>
                  <a:pt x="3270" y="1136"/>
                </a:lnTo>
                <a:lnTo>
                  <a:pt x="3270" y="1136"/>
                </a:lnTo>
                <a:lnTo>
                  <a:pt x="3280" y="1138"/>
                </a:lnTo>
                <a:lnTo>
                  <a:pt x="3284" y="1138"/>
                </a:lnTo>
                <a:lnTo>
                  <a:pt x="3286" y="1136"/>
                </a:lnTo>
                <a:lnTo>
                  <a:pt x="3286" y="1136"/>
                </a:lnTo>
                <a:lnTo>
                  <a:pt x="3290" y="1134"/>
                </a:lnTo>
                <a:lnTo>
                  <a:pt x="3294" y="1134"/>
                </a:lnTo>
                <a:lnTo>
                  <a:pt x="3304" y="1136"/>
                </a:lnTo>
                <a:lnTo>
                  <a:pt x="3304" y="1136"/>
                </a:lnTo>
                <a:lnTo>
                  <a:pt x="3302" y="1132"/>
                </a:lnTo>
                <a:lnTo>
                  <a:pt x="3302" y="1132"/>
                </a:lnTo>
                <a:lnTo>
                  <a:pt x="3314" y="1134"/>
                </a:lnTo>
                <a:lnTo>
                  <a:pt x="3314" y="1134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10" y="1126"/>
                </a:lnTo>
                <a:lnTo>
                  <a:pt x="3322" y="1126"/>
                </a:lnTo>
                <a:lnTo>
                  <a:pt x="3322" y="1126"/>
                </a:lnTo>
                <a:lnTo>
                  <a:pt x="3332" y="1126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8" y="1130"/>
                </a:lnTo>
                <a:lnTo>
                  <a:pt x="3336" y="1132"/>
                </a:lnTo>
                <a:lnTo>
                  <a:pt x="3336" y="1132"/>
                </a:lnTo>
                <a:lnTo>
                  <a:pt x="3334" y="1136"/>
                </a:lnTo>
                <a:lnTo>
                  <a:pt x="3336" y="1140"/>
                </a:lnTo>
                <a:lnTo>
                  <a:pt x="3342" y="1142"/>
                </a:lnTo>
                <a:lnTo>
                  <a:pt x="3348" y="1144"/>
                </a:lnTo>
                <a:lnTo>
                  <a:pt x="3348" y="1144"/>
                </a:lnTo>
                <a:lnTo>
                  <a:pt x="3368" y="1148"/>
                </a:lnTo>
                <a:lnTo>
                  <a:pt x="3378" y="1148"/>
                </a:lnTo>
                <a:lnTo>
                  <a:pt x="3388" y="1148"/>
                </a:lnTo>
                <a:lnTo>
                  <a:pt x="3388" y="1148"/>
                </a:lnTo>
                <a:lnTo>
                  <a:pt x="3400" y="1144"/>
                </a:lnTo>
                <a:lnTo>
                  <a:pt x="3404" y="1140"/>
                </a:lnTo>
                <a:lnTo>
                  <a:pt x="3406" y="1136"/>
                </a:lnTo>
                <a:lnTo>
                  <a:pt x="3406" y="1136"/>
                </a:lnTo>
                <a:lnTo>
                  <a:pt x="3396" y="1132"/>
                </a:lnTo>
                <a:lnTo>
                  <a:pt x="3396" y="1132"/>
                </a:lnTo>
                <a:lnTo>
                  <a:pt x="3408" y="1126"/>
                </a:lnTo>
                <a:lnTo>
                  <a:pt x="3408" y="1126"/>
                </a:lnTo>
                <a:lnTo>
                  <a:pt x="3412" y="1130"/>
                </a:lnTo>
                <a:lnTo>
                  <a:pt x="3412" y="1130"/>
                </a:lnTo>
                <a:lnTo>
                  <a:pt x="3420" y="1130"/>
                </a:lnTo>
                <a:lnTo>
                  <a:pt x="3420" y="1130"/>
                </a:lnTo>
                <a:lnTo>
                  <a:pt x="3422" y="1130"/>
                </a:lnTo>
                <a:lnTo>
                  <a:pt x="3422" y="1130"/>
                </a:lnTo>
                <a:lnTo>
                  <a:pt x="3422" y="1132"/>
                </a:lnTo>
                <a:lnTo>
                  <a:pt x="3422" y="1132"/>
                </a:lnTo>
                <a:lnTo>
                  <a:pt x="3420" y="1136"/>
                </a:lnTo>
                <a:lnTo>
                  <a:pt x="3420" y="1136"/>
                </a:lnTo>
                <a:lnTo>
                  <a:pt x="3422" y="1136"/>
                </a:lnTo>
                <a:lnTo>
                  <a:pt x="3422" y="1136"/>
                </a:lnTo>
                <a:lnTo>
                  <a:pt x="3422" y="1156"/>
                </a:lnTo>
                <a:lnTo>
                  <a:pt x="3422" y="1156"/>
                </a:lnTo>
                <a:lnTo>
                  <a:pt x="3414" y="1158"/>
                </a:lnTo>
                <a:lnTo>
                  <a:pt x="3414" y="1158"/>
                </a:lnTo>
                <a:lnTo>
                  <a:pt x="3408" y="1160"/>
                </a:lnTo>
                <a:lnTo>
                  <a:pt x="3406" y="1164"/>
                </a:lnTo>
                <a:lnTo>
                  <a:pt x="3406" y="1164"/>
                </a:lnTo>
                <a:lnTo>
                  <a:pt x="3422" y="1168"/>
                </a:lnTo>
                <a:lnTo>
                  <a:pt x="3422" y="1168"/>
                </a:lnTo>
                <a:lnTo>
                  <a:pt x="3422" y="1168"/>
                </a:lnTo>
                <a:lnTo>
                  <a:pt x="3424" y="1166"/>
                </a:lnTo>
                <a:lnTo>
                  <a:pt x="3424" y="1166"/>
                </a:lnTo>
                <a:lnTo>
                  <a:pt x="3424" y="1178"/>
                </a:lnTo>
                <a:lnTo>
                  <a:pt x="3426" y="1184"/>
                </a:lnTo>
                <a:lnTo>
                  <a:pt x="3426" y="1184"/>
                </a:lnTo>
                <a:lnTo>
                  <a:pt x="3434" y="1178"/>
                </a:lnTo>
                <a:lnTo>
                  <a:pt x="3436" y="1176"/>
                </a:lnTo>
                <a:lnTo>
                  <a:pt x="3436" y="1172"/>
                </a:lnTo>
                <a:lnTo>
                  <a:pt x="3446" y="1172"/>
                </a:lnTo>
                <a:lnTo>
                  <a:pt x="3446" y="1172"/>
                </a:lnTo>
                <a:lnTo>
                  <a:pt x="3450" y="1176"/>
                </a:lnTo>
                <a:lnTo>
                  <a:pt x="3450" y="1176"/>
                </a:lnTo>
                <a:lnTo>
                  <a:pt x="3452" y="1132"/>
                </a:lnTo>
                <a:lnTo>
                  <a:pt x="3452" y="1132"/>
                </a:lnTo>
                <a:lnTo>
                  <a:pt x="3454" y="1130"/>
                </a:lnTo>
                <a:lnTo>
                  <a:pt x="3454" y="1130"/>
                </a:lnTo>
                <a:lnTo>
                  <a:pt x="3452" y="1130"/>
                </a:lnTo>
                <a:lnTo>
                  <a:pt x="3452" y="1130"/>
                </a:lnTo>
                <a:lnTo>
                  <a:pt x="3452" y="1120"/>
                </a:lnTo>
                <a:lnTo>
                  <a:pt x="3452" y="1120"/>
                </a:lnTo>
                <a:lnTo>
                  <a:pt x="3444" y="1124"/>
                </a:lnTo>
                <a:lnTo>
                  <a:pt x="3444" y="1124"/>
                </a:lnTo>
                <a:lnTo>
                  <a:pt x="3442" y="1124"/>
                </a:lnTo>
                <a:lnTo>
                  <a:pt x="3442" y="1124"/>
                </a:lnTo>
                <a:lnTo>
                  <a:pt x="3428" y="1118"/>
                </a:lnTo>
                <a:lnTo>
                  <a:pt x="3428" y="1118"/>
                </a:lnTo>
                <a:lnTo>
                  <a:pt x="3446" y="1114"/>
                </a:lnTo>
                <a:lnTo>
                  <a:pt x="3446" y="1114"/>
                </a:lnTo>
                <a:lnTo>
                  <a:pt x="3446" y="1114"/>
                </a:lnTo>
                <a:lnTo>
                  <a:pt x="3440" y="1110"/>
                </a:lnTo>
                <a:lnTo>
                  <a:pt x="3438" y="1108"/>
                </a:lnTo>
                <a:lnTo>
                  <a:pt x="3434" y="1108"/>
                </a:lnTo>
                <a:lnTo>
                  <a:pt x="3428" y="1112"/>
                </a:lnTo>
                <a:lnTo>
                  <a:pt x="3428" y="1112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16"/>
                </a:lnTo>
                <a:lnTo>
                  <a:pt x="3422" y="1100"/>
                </a:lnTo>
                <a:lnTo>
                  <a:pt x="3422" y="1100"/>
                </a:lnTo>
                <a:lnTo>
                  <a:pt x="3408" y="1102"/>
                </a:lnTo>
                <a:lnTo>
                  <a:pt x="3396" y="1102"/>
                </a:lnTo>
                <a:lnTo>
                  <a:pt x="3396" y="1102"/>
                </a:lnTo>
                <a:lnTo>
                  <a:pt x="3390" y="1102"/>
                </a:lnTo>
                <a:lnTo>
                  <a:pt x="3384" y="1102"/>
                </a:lnTo>
                <a:lnTo>
                  <a:pt x="3384" y="1102"/>
                </a:lnTo>
                <a:lnTo>
                  <a:pt x="3380" y="1102"/>
                </a:lnTo>
                <a:lnTo>
                  <a:pt x="3380" y="1102"/>
                </a:lnTo>
                <a:lnTo>
                  <a:pt x="3346" y="1104"/>
                </a:lnTo>
                <a:lnTo>
                  <a:pt x="3346" y="1104"/>
                </a:lnTo>
                <a:lnTo>
                  <a:pt x="3346" y="1102"/>
                </a:lnTo>
                <a:lnTo>
                  <a:pt x="3346" y="1102"/>
                </a:lnTo>
                <a:lnTo>
                  <a:pt x="3340" y="1102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6" y="1104"/>
                </a:lnTo>
                <a:lnTo>
                  <a:pt x="3334" y="1106"/>
                </a:lnTo>
                <a:lnTo>
                  <a:pt x="3334" y="1106"/>
                </a:lnTo>
                <a:lnTo>
                  <a:pt x="3338" y="1106"/>
                </a:lnTo>
                <a:lnTo>
                  <a:pt x="3338" y="1106"/>
                </a:lnTo>
                <a:lnTo>
                  <a:pt x="3336" y="1108"/>
                </a:lnTo>
                <a:lnTo>
                  <a:pt x="3334" y="1110"/>
                </a:lnTo>
                <a:lnTo>
                  <a:pt x="3328" y="1114"/>
                </a:lnTo>
                <a:lnTo>
                  <a:pt x="3340" y="1114"/>
                </a:lnTo>
                <a:lnTo>
                  <a:pt x="3340" y="1114"/>
                </a:lnTo>
                <a:lnTo>
                  <a:pt x="3344" y="1120"/>
                </a:lnTo>
                <a:lnTo>
                  <a:pt x="3346" y="1124"/>
                </a:lnTo>
                <a:lnTo>
                  <a:pt x="3344" y="1128"/>
                </a:lnTo>
                <a:lnTo>
                  <a:pt x="3344" y="1128"/>
                </a:lnTo>
                <a:lnTo>
                  <a:pt x="3336" y="1124"/>
                </a:lnTo>
                <a:lnTo>
                  <a:pt x="3330" y="1122"/>
                </a:lnTo>
                <a:lnTo>
                  <a:pt x="3330" y="1122"/>
                </a:lnTo>
                <a:lnTo>
                  <a:pt x="3320" y="1120"/>
                </a:lnTo>
                <a:lnTo>
                  <a:pt x="3320" y="1120"/>
                </a:lnTo>
                <a:lnTo>
                  <a:pt x="3312" y="1116"/>
                </a:lnTo>
                <a:lnTo>
                  <a:pt x="3312" y="1116"/>
                </a:lnTo>
                <a:lnTo>
                  <a:pt x="3302" y="1122"/>
                </a:lnTo>
                <a:lnTo>
                  <a:pt x="3302" y="1122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6" y="1124"/>
                </a:lnTo>
                <a:lnTo>
                  <a:pt x="3300" y="1124"/>
                </a:lnTo>
                <a:lnTo>
                  <a:pt x="3292" y="1124"/>
                </a:lnTo>
                <a:lnTo>
                  <a:pt x="3292" y="1124"/>
                </a:lnTo>
                <a:lnTo>
                  <a:pt x="3288" y="1124"/>
                </a:lnTo>
                <a:lnTo>
                  <a:pt x="3288" y="1124"/>
                </a:lnTo>
                <a:lnTo>
                  <a:pt x="3282" y="1120"/>
                </a:lnTo>
                <a:lnTo>
                  <a:pt x="3282" y="1120"/>
                </a:lnTo>
                <a:lnTo>
                  <a:pt x="3286" y="1120"/>
                </a:lnTo>
                <a:lnTo>
                  <a:pt x="3286" y="1120"/>
                </a:lnTo>
                <a:lnTo>
                  <a:pt x="3290" y="1118"/>
                </a:lnTo>
                <a:lnTo>
                  <a:pt x="3294" y="1114"/>
                </a:lnTo>
                <a:lnTo>
                  <a:pt x="3294" y="1114"/>
                </a:lnTo>
                <a:lnTo>
                  <a:pt x="3282" y="1114"/>
                </a:lnTo>
                <a:lnTo>
                  <a:pt x="3282" y="1114"/>
                </a:lnTo>
                <a:lnTo>
                  <a:pt x="3278" y="1116"/>
                </a:lnTo>
                <a:lnTo>
                  <a:pt x="3278" y="1118"/>
                </a:lnTo>
                <a:lnTo>
                  <a:pt x="3278" y="1120"/>
                </a:lnTo>
                <a:lnTo>
                  <a:pt x="3270" y="1120"/>
                </a:lnTo>
                <a:lnTo>
                  <a:pt x="3270" y="1120"/>
                </a:lnTo>
                <a:lnTo>
                  <a:pt x="3270" y="1126"/>
                </a:lnTo>
                <a:lnTo>
                  <a:pt x="3270" y="1126"/>
                </a:lnTo>
                <a:lnTo>
                  <a:pt x="3250" y="1124"/>
                </a:lnTo>
                <a:lnTo>
                  <a:pt x="3250" y="1124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2" y="1128"/>
                </a:lnTo>
                <a:lnTo>
                  <a:pt x="3246" y="1122"/>
                </a:lnTo>
                <a:lnTo>
                  <a:pt x="3246" y="1122"/>
                </a:lnTo>
                <a:lnTo>
                  <a:pt x="3242" y="1122"/>
                </a:lnTo>
                <a:lnTo>
                  <a:pt x="3242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6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4" y="1122"/>
                </a:lnTo>
                <a:lnTo>
                  <a:pt x="3242" y="1120"/>
                </a:lnTo>
                <a:lnTo>
                  <a:pt x="3242" y="1120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2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38" y="1122"/>
                </a:lnTo>
                <a:lnTo>
                  <a:pt x="3224" y="1122"/>
                </a:lnTo>
                <a:lnTo>
                  <a:pt x="3208" y="1124"/>
                </a:lnTo>
                <a:lnTo>
                  <a:pt x="3208" y="1124"/>
                </a:lnTo>
                <a:lnTo>
                  <a:pt x="3218" y="1128"/>
                </a:lnTo>
                <a:lnTo>
                  <a:pt x="3218" y="1128"/>
                </a:lnTo>
                <a:lnTo>
                  <a:pt x="3208" y="1128"/>
                </a:lnTo>
                <a:lnTo>
                  <a:pt x="3202" y="1130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2"/>
                </a:lnTo>
                <a:lnTo>
                  <a:pt x="3198" y="1130"/>
                </a:lnTo>
                <a:lnTo>
                  <a:pt x="3198" y="1130"/>
                </a:lnTo>
                <a:lnTo>
                  <a:pt x="3202" y="1126"/>
                </a:lnTo>
                <a:lnTo>
                  <a:pt x="3204" y="1124"/>
                </a:lnTo>
                <a:lnTo>
                  <a:pt x="3204" y="1124"/>
                </a:lnTo>
                <a:lnTo>
                  <a:pt x="3196" y="1122"/>
                </a:lnTo>
                <a:lnTo>
                  <a:pt x="3196" y="1122"/>
                </a:lnTo>
                <a:lnTo>
                  <a:pt x="3196" y="1116"/>
                </a:lnTo>
                <a:lnTo>
                  <a:pt x="3196" y="1116"/>
                </a:lnTo>
                <a:lnTo>
                  <a:pt x="3202" y="1116"/>
                </a:lnTo>
                <a:lnTo>
                  <a:pt x="3202" y="1116"/>
                </a:lnTo>
                <a:lnTo>
                  <a:pt x="3210" y="1116"/>
                </a:lnTo>
                <a:lnTo>
                  <a:pt x="3218" y="1118"/>
                </a:lnTo>
                <a:lnTo>
                  <a:pt x="3218" y="1118"/>
                </a:lnTo>
                <a:lnTo>
                  <a:pt x="3214" y="1116"/>
                </a:lnTo>
                <a:lnTo>
                  <a:pt x="3210" y="1114"/>
                </a:lnTo>
                <a:lnTo>
                  <a:pt x="3202" y="1112"/>
                </a:lnTo>
                <a:lnTo>
                  <a:pt x="3202" y="1112"/>
                </a:lnTo>
                <a:lnTo>
                  <a:pt x="3196" y="1112"/>
                </a:lnTo>
                <a:lnTo>
                  <a:pt x="3196" y="1112"/>
                </a:lnTo>
                <a:lnTo>
                  <a:pt x="3196" y="1104"/>
                </a:lnTo>
                <a:lnTo>
                  <a:pt x="3196" y="1104"/>
                </a:lnTo>
                <a:lnTo>
                  <a:pt x="3202" y="1104"/>
                </a:lnTo>
                <a:lnTo>
                  <a:pt x="3202" y="1104"/>
                </a:lnTo>
                <a:lnTo>
                  <a:pt x="3200" y="1104"/>
                </a:lnTo>
                <a:lnTo>
                  <a:pt x="3196" y="1102"/>
                </a:lnTo>
                <a:lnTo>
                  <a:pt x="3196" y="1102"/>
                </a:lnTo>
                <a:lnTo>
                  <a:pt x="3196" y="1096"/>
                </a:lnTo>
                <a:lnTo>
                  <a:pt x="3196" y="1096"/>
                </a:lnTo>
                <a:lnTo>
                  <a:pt x="3204" y="1096"/>
                </a:lnTo>
                <a:lnTo>
                  <a:pt x="3204" y="1096"/>
                </a:lnTo>
                <a:lnTo>
                  <a:pt x="3208" y="1096"/>
                </a:lnTo>
                <a:lnTo>
                  <a:pt x="3212" y="1092"/>
                </a:lnTo>
                <a:lnTo>
                  <a:pt x="3214" y="1090"/>
                </a:lnTo>
                <a:lnTo>
                  <a:pt x="3214" y="1086"/>
                </a:lnTo>
                <a:lnTo>
                  <a:pt x="3214" y="1086"/>
                </a:lnTo>
                <a:lnTo>
                  <a:pt x="3210" y="1080"/>
                </a:lnTo>
                <a:lnTo>
                  <a:pt x="3210" y="1080"/>
                </a:lnTo>
                <a:lnTo>
                  <a:pt x="3222" y="1080"/>
                </a:lnTo>
                <a:lnTo>
                  <a:pt x="3222" y="1080"/>
                </a:lnTo>
                <a:lnTo>
                  <a:pt x="3224" y="1076"/>
                </a:lnTo>
                <a:lnTo>
                  <a:pt x="3228" y="1074"/>
                </a:lnTo>
                <a:lnTo>
                  <a:pt x="3228" y="1074"/>
                </a:lnTo>
                <a:lnTo>
                  <a:pt x="3230" y="1074"/>
                </a:lnTo>
                <a:lnTo>
                  <a:pt x="3230" y="1074"/>
                </a:lnTo>
                <a:lnTo>
                  <a:pt x="3240" y="1072"/>
                </a:lnTo>
                <a:lnTo>
                  <a:pt x="3252" y="1074"/>
                </a:lnTo>
                <a:lnTo>
                  <a:pt x="3252" y="1074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68" y="1072"/>
                </a:lnTo>
                <a:lnTo>
                  <a:pt x="3270" y="1078"/>
                </a:lnTo>
                <a:lnTo>
                  <a:pt x="3270" y="1078"/>
                </a:lnTo>
                <a:lnTo>
                  <a:pt x="3278" y="1080"/>
                </a:lnTo>
                <a:lnTo>
                  <a:pt x="3278" y="1080"/>
                </a:lnTo>
                <a:lnTo>
                  <a:pt x="3288" y="1080"/>
                </a:lnTo>
                <a:lnTo>
                  <a:pt x="3290" y="1080"/>
                </a:lnTo>
                <a:lnTo>
                  <a:pt x="3292" y="1076"/>
                </a:lnTo>
                <a:lnTo>
                  <a:pt x="3292" y="1076"/>
                </a:lnTo>
                <a:lnTo>
                  <a:pt x="3294" y="1072"/>
                </a:lnTo>
                <a:lnTo>
                  <a:pt x="3294" y="1072"/>
                </a:lnTo>
                <a:lnTo>
                  <a:pt x="3298" y="1072"/>
                </a:lnTo>
                <a:lnTo>
                  <a:pt x="3298" y="1072"/>
                </a:lnTo>
                <a:lnTo>
                  <a:pt x="3302" y="1072"/>
                </a:lnTo>
                <a:lnTo>
                  <a:pt x="3304" y="1076"/>
                </a:lnTo>
                <a:lnTo>
                  <a:pt x="3304" y="1076"/>
                </a:lnTo>
                <a:lnTo>
                  <a:pt x="3306" y="1078"/>
                </a:lnTo>
                <a:lnTo>
                  <a:pt x="3306" y="1078"/>
                </a:lnTo>
                <a:lnTo>
                  <a:pt x="3312" y="1076"/>
                </a:lnTo>
                <a:lnTo>
                  <a:pt x="3318" y="1074"/>
                </a:lnTo>
                <a:lnTo>
                  <a:pt x="3318" y="1074"/>
                </a:lnTo>
                <a:lnTo>
                  <a:pt x="3326" y="1072"/>
                </a:lnTo>
                <a:lnTo>
                  <a:pt x="3330" y="1068"/>
                </a:lnTo>
                <a:lnTo>
                  <a:pt x="3330" y="1068"/>
                </a:lnTo>
                <a:lnTo>
                  <a:pt x="3334" y="1068"/>
                </a:lnTo>
                <a:lnTo>
                  <a:pt x="3334" y="1066"/>
                </a:lnTo>
                <a:lnTo>
                  <a:pt x="3336" y="1062"/>
                </a:lnTo>
                <a:lnTo>
                  <a:pt x="3336" y="1062"/>
                </a:lnTo>
                <a:lnTo>
                  <a:pt x="3326" y="1066"/>
                </a:lnTo>
                <a:lnTo>
                  <a:pt x="3326" y="1066"/>
                </a:lnTo>
                <a:lnTo>
                  <a:pt x="3324" y="1066"/>
                </a:lnTo>
                <a:lnTo>
                  <a:pt x="3324" y="1064"/>
                </a:lnTo>
                <a:lnTo>
                  <a:pt x="3326" y="1062"/>
                </a:lnTo>
                <a:lnTo>
                  <a:pt x="3326" y="1062"/>
                </a:lnTo>
                <a:lnTo>
                  <a:pt x="3342" y="1062"/>
                </a:lnTo>
                <a:lnTo>
                  <a:pt x="3342" y="1062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54" y="1064"/>
                </a:lnTo>
                <a:lnTo>
                  <a:pt x="3342" y="1056"/>
                </a:lnTo>
                <a:lnTo>
                  <a:pt x="3330" y="1046"/>
                </a:lnTo>
                <a:lnTo>
                  <a:pt x="3330" y="1046"/>
                </a:lnTo>
                <a:lnTo>
                  <a:pt x="3324" y="1042"/>
                </a:lnTo>
                <a:lnTo>
                  <a:pt x="3316" y="1040"/>
                </a:lnTo>
                <a:lnTo>
                  <a:pt x="3316" y="1040"/>
                </a:lnTo>
                <a:lnTo>
                  <a:pt x="3314" y="1036"/>
                </a:lnTo>
                <a:lnTo>
                  <a:pt x="3310" y="1036"/>
                </a:lnTo>
                <a:lnTo>
                  <a:pt x="3302" y="1036"/>
                </a:lnTo>
                <a:lnTo>
                  <a:pt x="3302" y="1036"/>
                </a:lnTo>
                <a:lnTo>
                  <a:pt x="3276" y="1030"/>
                </a:lnTo>
                <a:lnTo>
                  <a:pt x="3276" y="1030"/>
                </a:lnTo>
                <a:lnTo>
                  <a:pt x="3274" y="1028"/>
                </a:lnTo>
                <a:lnTo>
                  <a:pt x="3270" y="1026"/>
                </a:lnTo>
                <a:lnTo>
                  <a:pt x="3270" y="1026"/>
                </a:lnTo>
                <a:lnTo>
                  <a:pt x="3284" y="1024"/>
                </a:lnTo>
                <a:lnTo>
                  <a:pt x="3284" y="1024"/>
                </a:lnTo>
                <a:lnTo>
                  <a:pt x="3288" y="1024"/>
                </a:lnTo>
                <a:lnTo>
                  <a:pt x="3290" y="1022"/>
                </a:lnTo>
                <a:lnTo>
                  <a:pt x="3290" y="1022"/>
                </a:lnTo>
                <a:lnTo>
                  <a:pt x="3342" y="1046"/>
                </a:lnTo>
                <a:lnTo>
                  <a:pt x="3360" y="1054"/>
                </a:lnTo>
                <a:lnTo>
                  <a:pt x="3370" y="1056"/>
                </a:lnTo>
                <a:lnTo>
                  <a:pt x="3370" y="1056"/>
                </a:lnTo>
                <a:lnTo>
                  <a:pt x="3370" y="1054"/>
                </a:lnTo>
                <a:lnTo>
                  <a:pt x="3372" y="1052"/>
                </a:lnTo>
                <a:lnTo>
                  <a:pt x="3380" y="1052"/>
                </a:lnTo>
                <a:lnTo>
                  <a:pt x="3380" y="1052"/>
                </a:lnTo>
                <a:lnTo>
                  <a:pt x="3376" y="1050"/>
                </a:lnTo>
                <a:lnTo>
                  <a:pt x="3374" y="1048"/>
                </a:lnTo>
                <a:lnTo>
                  <a:pt x="3374" y="1048"/>
                </a:lnTo>
                <a:lnTo>
                  <a:pt x="3378" y="1044"/>
                </a:lnTo>
                <a:lnTo>
                  <a:pt x="3378" y="1044"/>
                </a:lnTo>
                <a:lnTo>
                  <a:pt x="3364" y="1042"/>
                </a:lnTo>
                <a:lnTo>
                  <a:pt x="3364" y="1042"/>
                </a:lnTo>
                <a:lnTo>
                  <a:pt x="3364" y="1036"/>
                </a:lnTo>
                <a:lnTo>
                  <a:pt x="3364" y="1036"/>
                </a:lnTo>
                <a:lnTo>
                  <a:pt x="3332" y="1028"/>
                </a:lnTo>
                <a:lnTo>
                  <a:pt x="3332" y="1028"/>
                </a:lnTo>
                <a:lnTo>
                  <a:pt x="3330" y="1034"/>
                </a:lnTo>
                <a:lnTo>
                  <a:pt x="3328" y="1036"/>
                </a:lnTo>
                <a:lnTo>
                  <a:pt x="3328" y="1036"/>
                </a:lnTo>
                <a:lnTo>
                  <a:pt x="3326" y="1028"/>
                </a:lnTo>
                <a:lnTo>
                  <a:pt x="3326" y="1028"/>
                </a:lnTo>
                <a:lnTo>
                  <a:pt x="3314" y="1022"/>
                </a:lnTo>
                <a:lnTo>
                  <a:pt x="3314" y="1022"/>
                </a:lnTo>
                <a:lnTo>
                  <a:pt x="3324" y="1020"/>
                </a:lnTo>
                <a:lnTo>
                  <a:pt x="3324" y="1020"/>
                </a:lnTo>
                <a:lnTo>
                  <a:pt x="3326" y="1026"/>
                </a:lnTo>
                <a:lnTo>
                  <a:pt x="3326" y="1026"/>
                </a:lnTo>
                <a:lnTo>
                  <a:pt x="3326" y="1020"/>
                </a:lnTo>
                <a:lnTo>
                  <a:pt x="3326" y="1020"/>
                </a:lnTo>
                <a:lnTo>
                  <a:pt x="3334" y="1018"/>
                </a:lnTo>
                <a:lnTo>
                  <a:pt x="3334" y="1018"/>
                </a:lnTo>
                <a:lnTo>
                  <a:pt x="3332" y="1028"/>
                </a:lnTo>
                <a:lnTo>
                  <a:pt x="3332" y="1028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6" y="1024"/>
                </a:lnTo>
                <a:lnTo>
                  <a:pt x="3358" y="1022"/>
                </a:lnTo>
                <a:lnTo>
                  <a:pt x="3358" y="1022"/>
                </a:lnTo>
                <a:lnTo>
                  <a:pt x="3366" y="1018"/>
                </a:lnTo>
                <a:lnTo>
                  <a:pt x="3366" y="1018"/>
                </a:lnTo>
                <a:lnTo>
                  <a:pt x="3382" y="1016"/>
                </a:lnTo>
                <a:lnTo>
                  <a:pt x="3398" y="1016"/>
                </a:lnTo>
                <a:lnTo>
                  <a:pt x="3398" y="1016"/>
                </a:lnTo>
                <a:lnTo>
                  <a:pt x="3404" y="1014"/>
                </a:lnTo>
                <a:lnTo>
                  <a:pt x="3404" y="1014"/>
                </a:lnTo>
                <a:lnTo>
                  <a:pt x="3394" y="1012"/>
                </a:lnTo>
                <a:lnTo>
                  <a:pt x="3386" y="1010"/>
                </a:lnTo>
                <a:lnTo>
                  <a:pt x="3386" y="1010"/>
                </a:lnTo>
                <a:lnTo>
                  <a:pt x="3380" y="1006"/>
                </a:lnTo>
                <a:lnTo>
                  <a:pt x="3374" y="1000"/>
                </a:lnTo>
                <a:lnTo>
                  <a:pt x="3374" y="1000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78" y="998"/>
                </a:lnTo>
                <a:lnTo>
                  <a:pt x="3386" y="996"/>
                </a:lnTo>
                <a:lnTo>
                  <a:pt x="3398" y="996"/>
                </a:lnTo>
                <a:lnTo>
                  <a:pt x="3398" y="996"/>
                </a:lnTo>
                <a:lnTo>
                  <a:pt x="3402" y="998"/>
                </a:lnTo>
                <a:lnTo>
                  <a:pt x="3402" y="998"/>
                </a:lnTo>
                <a:lnTo>
                  <a:pt x="3410" y="998"/>
                </a:lnTo>
                <a:lnTo>
                  <a:pt x="3412" y="1004"/>
                </a:lnTo>
                <a:lnTo>
                  <a:pt x="3412" y="1004"/>
                </a:lnTo>
                <a:lnTo>
                  <a:pt x="3422" y="1004"/>
                </a:lnTo>
                <a:lnTo>
                  <a:pt x="3422" y="1004"/>
                </a:lnTo>
                <a:lnTo>
                  <a:pt x="3424" y="1006"/>
                </a:lnTo>
                <a:lnTo>
                  <a:pt x="3424" y="1006"/>
                </a:lnTo>
                <a:lnTo>
                  <a:pt x="3406" y="1006"/>
                </a:lnTo>
                <a:lnTo>
                  <a:pt x="3406" y="1006"/>
                </a:lnTo>
                <a:lnTo>
                  <a:pt x="3420" y="1010"/>
                </a:lnTo>
                <a:lnTo>
                  <a:pt x="3420" y="1010"/>
                </a:lnTo>
                <a:lnTo>
                  <a:pt x="3416" y="1016"/>
                </a:lnTo>
                <a:lnTo>
                  <a:pt x="3416" y="1016"/>
                </a:lnTo>
                <a:lnTo>
                  <a:pt x="3422" y="1016"/>
                </a:lnTo>
                <a:lnTo>
                  <a:pt x="3422" y="1016"/>
                </a:lnTo>
                <a:lnTo>
                  <a:pt x="3420" y="1020"/>
                </a:lnTo>
                <a:lnTo>
                  <a:pt x="3420" y="1020"/>
                </a:lnTo>
                <a:lnTo>
                  <a:pt x="3400" y="1026"/>
                </a:lnTo>
                <a:lnTo>
                  <a:pt x="3396" y="1028"/>
                </a:lnTo>
                <a:lnTo>
                  <a:pt x="3394" y="1028"/>
                </a:lnTo>
                <a:lnTo>
                  <a:pt x="3394" y="1028"/>
                </a:lnTo>
                <a:lnTo>
                  <a:pt x="3404" y="1030"/>
                </a:lnTo>
                <a:lnTo>
                  <a:pt x="3408" y="1028"/>
                </a:lnTo>
                <a:lnTo>
                  <a:pt x="3412" y="1028"/>
                </a:lnTo>
                <a:lnTo>
                  <a:pt x="3412" y="1028"/>
                </a:lnTo>
                <a:lnTo>
                  <a:pt x="3418" y="1024"/>
                </a:lnTo>
                <a:lnTo>
                  <a:pt x="3418" y="1024"/>
                </a:lnTo>
                <a:lnTo>
                  <a:pt x="3416" y="1032"/>
                </a:lnTo>
                <a:lnTo>
                  <a:pt x="3416" y="1032"/>
                </a:lnTo>
                <a:lnTo>
                  <a:pt x="3424" y="1032"/>
                </a:lnTo>
                <a:lnTo>
                  <a:pt x="3426" y="1032"/>
                </a:lnTo>
                <a:lnTo>
                  <a:pt x="3428" y="1036"/>
                </a:lnTo>
                <a:lnTo>
                  <a:pt x="3428" y="1036"/>
                </a:lnTo>
                <a:lnTo>
                  <a:pt x="3410" y="1036"/>
                </a:lnTo>
                <a:lnTo>
                  <a:pt x="3410" y="1036"/>
                </a:lnTo>
                <a:lnTo>
                  <a:pt x="3412" y="1040"/>
                </a:lnTo>
                <a:lnTo>
                  <a:pt x="3416" y="1042"/>
                </a:lnTo>
                <a:lnTo>
                  <a:pt x="3424" y="1046"/>
                </a:lnTo>
                <a:lnTo>
                  <a:pt x="3424" y="1046"/>
                </a:lnTo>
                <a:lnTo>
                  <a:pt x="3442" y="1040"/>
                </a:lnTo>
                <a:lnTo>
                  <a:pt x="3442" y="1040"/>
                </a:lnTo>
                <a:lnTo>
                  <a:pt x="3440" y="1044"/>
                </a:lnTo>
                <a:lnTo>
                  <a:pt x="3440" y="1048"/>
                </a:lnTo>
                <a:lnTo>
                  <a:pt x="3440" y="1048"/>
                </a:lnTo>
                <a:lnTo>
                  <a:pt x="3436" y="1050"/>
                </a:lnTo>
                <a:lnTo>
                  <a:pt x="3436" y="1050"/>
                </a:lnTo>
                <a:lnTo>
                  <a:pt x="3434" y="1048"/>
                </a:lnTo>
                <a:lnTo>
                  <a:pt x="3434" y="1048"/>
                </a:lnTo>
                <a:lnTo>
                  <a:pt x="3430" y="1050"/>
                </a:lnTo>
                <a:lnTo>
                  <a:pt x="3430" y="1050"/>
                </a:lnTo>
                <a:lnTo>
                  <a:pt x="3426" y="1050"/>
                </a:lnTo>
                <a:lnTo>
                  <a:pt x="3426" y="1050"/>
                </a:lnTo>
                <a:lnTo>
                  <a:pt x="3424" y="1050"/>
                </a:lnTo>
                <a:lnTo>
                  <a:pt x="3424" y="1050"/>
                </a:lnTo>
                <a:lnTo>
                  <a:pt x="3418" y="1050"/>
                </a:lnTo>
                <a:lnTo>
                  <a:pt x="3418" y="1050"/>
                </a:lnTo>
                <a:lnTo>
                  <a:pt x="3410" y="1052"/>
                </a:lnTo>
                <a:lnTo>
                  <a:pt x="3410" y="1052"/>
                </a:lnTo>
                <a:lnTo>
                  <a:pt x="3386" y="1052"/>
                </a:lnTo>
                <a:lnTo>
                  <a:pt x="3386" y="1052"/>
                </a:lnTo>
                <a:lnTo>
                  <a:pt x="3386" y="1054"/>
                </a:lnTo>
                <a:lnTo>
                  <a:pt x="3386" y="1054"/>
                </a:lnTo>
                <a:lnTo>
                  <a:pt x="3408" y="1052"/>
                </a:lnTo>
                <a:lnTo>
                  <a:pt x="3408" y="1052"/>
                </a:lnTo>
                <a:lnTo>
                  <a:pt x="3404" y="1054"/>
                </a:lnTo>
                <a:lnTo>
                  <a:pt x="3404" y="1054"/>
                </a:lnTo>
                <a:lnTo>
                  <a:pt x="3404" y="1056"/>
                </a:lnTo>
                <a:lnTo>
                  <a:pt x="3406" y="1058"/>
                </a:lnTo>
                <a:lnTo>
                  <a:pt x="3408" y="1062"/>
                </a:lnTo>
                <a:lnTo>
                  <a:pt x="3408" y="1062"/>
                </a:lnTo>
                <a:lnTo>
                  <a:pt x="3414" y="1068"/>
                </a:lnTo>
                <a:lnTo>
                  <a:pt x="3424" y="1072"/>
                </a:lnTo>
                <a:lnTo>
                  <a:pt x="3424" y="1072"/>
                </a:lnTo>
                <a:lnTo>
                  <a:pt x="3420" y="1076"/>
                </a:lnTo>
                <a:lnTo>
                  <a:pt x="3414" y="1080"/>
                </a:lnTo>
                <a:lnTo>
                  <a:pt x="3408" y="1082"/>
                </a:lnTo>
                <a:lnTo>
                  <a:pt x="3402" y="1082"/>
                </a:lnTo>
                <a:lnTo>
                  <a:pt x="3402" y="1082"/>
                </a:lnTo>
                <a:lnTo>
                  <a:pt x="3390" y="1082"/>
                </a:lnTo>
                <a:lnTo>
                  <a:pt x="3378" y="1086"/>
                </a:lnTo>
                <a:lnTo>
                  <a:pt x="3378" y="1086"/>
                </a:lnTo>
                <a:lnTo>
                  <a:pt x="3370" y="1080"/>
                </a:lnTo>
                <a:lnTo>
                  <a:pt x="3370" y="1080"/>
                </a:lnTo>
                <a:lnTo>
                  <a:pt x="3374" y="1076"/>
                </a:lnTo>
                <a:lnTo>
                  <a:pt x="3376" y="1076"/>
                </a:lnTo>
                <a:lnTo>
                  <a:pt x="3384" y="1074"/>
                </a:lnTo>
                <a:lnTo>
                  <a:pt x="3392" y="1074"/>
                </a:lnTo>
                <a:lnTo>
                  <a:pt x="3398" y="1074"/>
                </a:lnTo>
                <a:lnTo>
                  <a:pt x="3398" y="1074"/>
                </a:lnTo>
                <a:lnTo>
                  <a:pt x="3394" y="1070"/>
                </a:lnTo>
                <a:lnTo>
                  <a:pt x="3388" y="1068"/>
                </a:lnTo>
                <a:lnTo>
                  <a:pt x="3376" y="1066"/>
                </a:lnTo>
                <a:lnTo>
                  <a:pt x="3376" y="1066"/>
                </a:lnTo>
                <a:lnTo>
                  <a:pt x="3372" y="1066"/>
                </a:lnTo>
                <a:lnTo>
                  <a:pt x="3368" y="1068"/>
                </a:lnTo>
                <a:lnTo>
                  <a:pt x="3368" y="1068"/>
                </a:lnTo>
                <a:lnTo>
                  <a:pt x="3372" y="1068"/>
                </a:lnTo>
                <a:lnTo>
                  <a:pt x="3372" y="1070"/>
                </a:lnTo>
                <a:lnTo>
                  <a:pt x="3372" y="1070"/>
                </a:lnTo>
                <a:lnTo>
                  <a:pt x="3364" y="1076"/>
                </a:lnTo>
                <a:lnTo>
                  <a:pt x="3354" y="1078"/>
                </a:lnTo>
                <a:lnTo>
                  <a:pt x="3344" y="1082"/>
                </a:lnTo>
                <a:lnTo>
                  <a:pt x="3336" y="1086"/>
                </a:lnTo>
                <a:lnTo>
                  <a:pt x="3336" y="1086"/>
                </a:lnTo>
                <a:lnTo>
                  <a:pt x="3334" y="1086"/>
                </a:lnTo>
                <a:lnTo>
                  <a:pt x="3334" y="1086"/>
                </a:lnTo>
                <a:lnTo>
                  <a:pt x="3326" y="1086"/>
                </a:lnTo>
                <a:lnTo>
                  <a:pt x="3320" y="1088"/>
                </a:lnTo>
                <a:lnTo>
                  <a:pt x="3320" y="1088"/>
                </a:lnTo>
                <a:lnTo>
                  <a:pt x="3306" y="1086"/>
                </a:lnTo>
                <a:lnTo>
                  <a:pt x="3292" y="1084"/>
                </a:lnTo>
                <a:lnTo>
                  <a:pt x="3292" y="1084"/>
                </a:lnTo>
                <a:lnTo>
                  <a:pt x="3280" y="1086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90"/>
                </a:lnTo>
                <a:lnTo>
                  <a:pt x="3270" y="1090"/>
                </a:lnTo>
                <a:lnTo>
                  <a:pt x="3264" y="1088"/>
                </a:lnTo>
                <a:lnTo>
                  <a:pt x="3264" y="1088"/>
                </a:lnTo>
                <a:lnTo>
                  <a:pt x="3270" y="1088"/>
                </a:lnTo>
                <a:lnTo>
                  <a:pt x="3270" y="1088"/>
                </a:lnTo>
                <a:lnTo>
                  <a:pt x="3270" y="1078"/>
                </a:lnTo>
                <a:lnTo>
                  <a:pt x="3270" y="1078"/>
                </a:lnTo>
                <a:lnTo>
                  <a:pt x="3264" y="1078"/>
                </a:lnTo>
                <a:lnTo>
                  <a:pt x="3264" y="1078"/>
                </a:lnTo>
                <a:lnTo>
                  <a:pt x="3260" y="1076"/>
                </a:lnTo>
                <a:lnTo>
                  <a:pt x="3252" y="1074"/>
                </a:lnTo>
                <a:lnTo>
                  <a:pt x="3252" y="1074"/>
                </a:lnTo>
                <a:lnTo>
                  <a:pt x="3236" y="1076"/>
                </a:lnTo>
                <a:lnTo>
                  <a:pt x="3236" y="1076"/>
                </a:lnTo>
                <a:lnTo>
                  <a:pt x="3230" y="1076"/>
                </a:lnTo>
                <a:lnTo>
                  <a:pt x="3226" y="1078"/>
                </a:lnTo>
                <a:lnTo>
                  <a:pt x="3222" y="1082"/>
                </a:lnTo>
                <a:lnTo>
                  <a:pt x="3222" y="1086"/>
                </a:lnTo>
                <a:lnTo>
                  <a:pt x="3222" y="1086"/>
                </a:lnTo>
                <a:lnTo>
                  <a:pt x="3236" y="1086"/>
                </a:lnTo>
                <a:lnTo>
                  <a:pt x="3236" y="1086"/>
                </a:lnTo>
                <a:lnTo>
                  <a:pt x="3238" y="1086"/>
                </a:lnTo>
                <a:lnTo>
                  <a:pt x="3238" y="1086"/>
                </a:lnTo>
                <a:lnTo>
                  <a:pt x="3226" y="1090"/>
                </a:lnTo>
                <a:lnTo>
                  <a:pt x="3226" y="1090"/>
                </a:lnTo>
                <a:lnTo>
                  <a:pt x="3222" y="1092"/>
                </a:lnTo>
                <a:lnTo>
                  <a:pt x="3222" y="1094"/>
                </a:lnTo>
                <a:lnTo>
                  <a:pt x="3222" y="1098"/>
                </a:lnTo>
                <a:lnTo>
                  <a:pt x="3224" y="1100"/>
                </a:lnTo>
                <a:lnTo>
                  <a:pt x="3224" y="1100"/>
                </a:lnTo>
                <a:lnTo>
                  <a:pt x="3228" y="1096"/>
                </a:lnTo>
                <a:lnTo>
                  <a:pt x="3232" y="1094"/>
                </a:lnTo>
                <a:lnTo>
                  <a:pt x="3232" y="1094"/>
                </a:lnTo>
                <a:lnTo>
                  <a:pt x="3236" y="1094"/>
                </a:lnTo>
                <a:lnTo>
                  <a:pt x="3240" y="1092"/>
                </a:lnTo>
                <a:lnTo>
                  <a:pt x="3242" y="1086"/>
                </a:lnTo>
                <a:lnTo>
                  <a:pt x="3242" y="1086"/>
                </a:lnTo>
                <a:lnTo>
                  <a:pt x="3244" y="1086"/>
                </a:lnTo>
                <a:lnTo>
                  <a:pt x="3244" y="1086"/>
                </a:lnTo>
                <a:lnTo>
                  <a:pt x="3254" y="1086"/>
                </a:lnTo>
                <a:lnTo>
                  <a:pt x="3262" y="1088"/>
                </a:lnTo>
                <a:lnTo>
                  <a:pt x="3262" y="1088"/>
                </a:lnTo>
                <a:lnTo>
                  <a:pt x="3258" y="1088"/>
                </a:lnTo>
                <a:lnTo>
                  <a:pt x="3258" y="1088"/>
                </a:lnTo>
                <a:lnTo>
                  <a:pt x="3264" y="1096"/>
                </a:lnTo>
                <a:lnTo>
                  <a:pt x="3264" y="1096"/>
                </a:lnTo>
                <a:lnTo>
                  <a:pt x="3270" y="1096"/>
                </a:lnTo>
                <a:lnTo>
                  <a:pt x="3270" y="1096"/>
                </a:lnTo>
                <a:lnTo>
                  <a:pt x="3270" y="1118"/>
                </a:lnTo>
                <a:lnTo>
                  <a:pt x="3270" y="1118"/>
                </a:lnTo>
                <a:lnTo>
                  <a:pt x="3276" y="1110"/>
                </a:lnTo>
                <a:lnTo>
                  <a:pt x="3276" y="1110"/>
                </a:lnTo>
                <a:lnTo>
                  <a:pt x="3278" y="1108"/>
                </a:lnTo>
                <a:lnTo>
                  <a:pt x="3282" y="1106"/>
                </a:lnTo>
                <a:lnTo>
                  <a:pt x="3282" y="1106"/>
                </a:lnTo>
                <a:lnTo>
                  <a:pt x="3298" y="1102"/>
                </a:lnTo>
                <a:lnTo>
                  <a:pt x="3314" y="1102"/>
                </a:lnTo>
                <a:lnTo>
                  <a:pt x="3314" y="1102"/>
                </a:lnTo>
                <a:lnTo>
                  <a:pt x="3320" y="1100"/>
                </a:lnTo>
                <a:lnTo>
                  <a:pt x="3324" y="1098"/>
                </a:lnTo>
                <a:lnTo>
                  <a:pt x="3324" y="1098"/>
                </a:lnTo>
                <a:lnTo>
                  <a:pt x="3332" y="1094"/>
                </a:lnTo>
                <a:lnTo>
                  <a:pt x="3340" y="1094"/>
                </a:lnTo>
                <a:lnTo>
                  <a:pt x="3348" y="1094"/>
                </a:lnTo>
                <a:lnTo>
                  <a:pt x="3356" y="1094"/>
                </a:lnTo>
                <a:lnTo>
                  <a:pt x="3356" y="1094"/>
                </a:lnTo>
                <a:lnTo>
                  <a:pt x="3368" y="1098"/>
                </a:lnTo>
                <a:lnTo>
                  <a:pt x="3368" y="1098"/>
                </a:lnTo>
                <a:lnTo>
                  <a:pt x="3374" y="1102"/>
                </a:lnTo>
                <a:lnTo>
                  <a:pt x="3378" y="1102"/>
                </a:lnTo>
                <a:lnTo>
                  <a:pt x="3382" y="1100"/>
                </a:lnTo>
                <a:lnTo>
                  <a:pt x="3388" y="1096"/>
                </a:lnTo>
                <a:lnTo>
                  <a:pt x="3388" y="1096"/>
                </a:lnTo>
                <a:lnTo>
                  <a:pt x="3390" y="1094"/>
                </a:lnTo>
                <a:lnTo>
                  <a:pt x="3390" y="1094"/>
                </a:lnTo>
                <a:lnTo>
                  <a:pt x="3378" y="1090"/>
                </a:lnTo>
                <a:lnTo>
                  <a:pt x="3378" y="1090"/>
                </a:lnTo>
                <a:lnTo>
                  <a:pt x="3390" y="1086"/>
                </a:lnTo>
                <a:lnTo>
                  <a:pt x="3390" y="1086"/>
                </a:lnTo>
                <a:lnTo>
                  <a:pt x="3398" y="1088"/>
                </a:lnTo>
                <a:lnTo>
                  <a:pt x="3398" y="1088"/>
                </a:lnTo>
                <a:lnTo>
                  <a:pt x="3404" y="1086"/>
                </a:lnTo>
                <a:lnTo>
                  <a:pt x="3406" y="1086"/>
                </a:lnTo>
                <a:lnTo>
                  <a:pt x="3408" y="1088"/>
                </a:lnTo>
                <a:lnTo>
                  <a:pt x="3408" y="1088"/>
                </a:lnTo>
                <a:lnTo>
                  <a:pt x="3408" y="1090"/>
                </a:lnTo>
                <a:lnTo>
                  <a:pt x="3408" y="1092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04" y="1096"/>
                </a:lnTo>
                <a:lnTo>
                  <a:pt x="3424" y="1096"/>
                </a:lnTo>
                <a:lnTo>
                  <a:pt x="3424" y="1096"/>
                </a:lnTo>
                <a:lnTo>
                  <a:pt x="3434" y="1098"/>
                </a:lnTo>
                <a:lnTo>
                  <a:pt x="3446" y="1096"/>
                </a:lnTo>
                <a:lnTo>
                  <a:pt x="3446" y="1096"/>
                </a:lnTo>
                <a:lnTo>
                  <a:pt x="3424" y="1090"/>
                </a:lnTo>
                <a:lnTo>
                  <a:pt x="3424" y="1090"/>
                </a:lnTo>
                <a:lnTo>
                  <a:pt x="3434" y="1086"/>
                </a:lnTo>
                <a:lnTo>
                  <a:pt x="3434" y="1086"/>
                </a:lnTo>
                <a:lnTo>
                  <a:pt x="3426" y="1080"/>
                </a:lnTo>
                <a:lnTo>
                  <a:pt x="3426" y="1080"/>
                </a:lnTo>
                <a:lnTo>
                  <a:pt x="3430" y="1074"/>
                </a:lnTo>
                <a:lnTo>
                  <a:pt x="3432" y="1070"/>
                </a:lnTo>
                <a:lnTo>
                  <a:pt x="3432" y="1070"/>
                </a:lnTo>
                <a:lnTo>
                  <a:pt x="3434" y="1068"/>
                </a:lnTo>
                <a:lnTo>
                  <a:pt x="3436" y="1066"/>
                </a:lnTo>
                <a:lnTo>
                  <a:pt x="3440" y="1066"/>
                </a:lnTo>
                <a:lnTo>
                  <a:pt x="3440" y="1064"/>
                </a:lnTo>
                <a:lnTo>
                  <a:pt x="3440" y="1064"/>
                </a:lnTo>
                <a:lnTo>
                  <a:pt x="3438" y="1062"/>
                </a:lnTo>
                <a:lnTo>
                  <a:pt x="3434" y="1060"/>
                </a:lnTo>
                <a:lnTo>
                  <a:pt x="3426" y="1060"/>
                </a:lnTo>
                <a:lnTo>
                  <a:pt x="3426" y="1060"/>
                </a:lnTo>
                <a:lnTo>
                  <a:pt x="3436" y="1054"/>
                </a:lnTo>
                <a:lnTo>
                  <a:pt x="3436" y="1054"/>
                </a:lnTo>
                <a:lnTo>
                  <a:pt x="3438" y="1052"/>
                </a:lnTo>
                <a:lnTo>
                  <a:pt x="3438" y="1052"/>
                </a:lnTo>
                <a:lnTo>
                  <a:pt x="3454" y="1050"/>
                </a:lnTo>
                <a:lnTo>
                  <a:pt x="3454" y="1050"/>
                </a:lnTo>
                <a:lnTo>
                  <a:pt x="3454" y="1048"/>
                </a:lnTo>
                <a:lnTo>
                  <a:pt x="3450" y="1044"/>
                </a:lnTo>
                <a:lnTo>
                  <a:pt x="3450" y="1044"/>
                </a:lnTo>
                <a:lnTo>
                  <a:pt x="3444" y="1040"/>
                </a:lnTo>
                <a:lnTo>
                  <a:pt x="3444" y="1040"/>
                </a:lnTo>
                <a:lnTo>
                  <a:pt x="3452" y="1038"/>
                </a:lnTo>
                <a:lnTo>
                  <a:pt x="3456" y="1038"/>
                </a:lnTo>
                <a:lnTo>
                  <a:pt x="3456" y="1038"/>
                </a:lnTo>
                <a:lnTo>
                  <a:pt x="3458" y="1034"/>
                </a:lnTo>
                <a:lnTo>
                  <a:pt x="3460" y="1030"/>
                </a:lnTo>
                <a:lnTo>
                  <a:pt x="3462" y="1026"/>
                </a:lnTo>
                <a:lnTo>
                  <a:pt x="3472" y="1026"/>
                </a:lnTo>
                <a:lnTo>
                  <a:pt x="3472" y="1026"/>
                </a:lnTo>
                <a:lnTo>
                  <a:pt x="3464" y="1022"/>
                </a:lnTo>
                <a:lnTo>
                  <a:pt x="3464" y="1022"/>
                </a:lnTo>
                <a:lnTo>
                  <a:pt x="3464" y="1020"/>
                </a:lnTo>
                <a:lnTo>
                  <a:pt x="3464" y="1018"/>
                </a:lnTo>
                <a:lnTo>
                  <a:pt x="3464" y="1018"/>
                </a:lnTo>
                <a:lnTo>
                  <a:pt x="3470" y="1016"/>
                </a:lnTo>
                <a:lnTo>
                  <a:pt x="3470" y="1016"/>
                </a:lnTo>
                <a:lnTo>
                  <a:pt x="3472" y="1016"/>
                </a:lnTo>
                <a:lnTo>
                  <a:pt x="3472" y="1016"/>
                </a:lnTo>
                <a:lnTo>
                  <a:pt x="3474" y="1018"/>
                </a:lnTo>
                <a:lnTo>
                  <a:pt x="3474" y="1018"/>
                </a:lnTo>
                <a:lnTo>
                  <a:pt x="3478" y="1018"/>
                </a:lnTo>
                <a:lnTo>
                  <a:pt x="3478" y="1018"/>
                </a:lnTo>
                <a:lnTo>
                  <a:pt x="3480" y="1018"/>
                </a:lnTo>
                <a:lnTo>
                  <a:pt x="3480" y="1018"/>
                </a:lnTo>
                <a:lnTo>
                  <a:pt x="3482" y="1022"/>
                </a:lnTo>
                <a:lnTo>
                  <a:pt x="3482" y="1022"/>
                </a:lnTo>
                <a:lnTo>
                  <a:pt x="3476" y="1024"/>
                </a:lnTo>
                <a:lnTo>
                  <a:pt x="3476" y="1024"/>
                </a:lnTo>
                <a:lnTo>
                  <a:pt x="3482" y="1024"/>
                </a:lnTo>
                <a:lnTo>
                  <a:pt x="3482" y="1024"/>
                </a:lnTo>
                <a:lnTo>
                  <a:pt x="3484" y="1022"/>
                </a:lnTo>
                <a:lnTo>
                  <a:pt x="3484" y="1020"/>
                </a:lnTo>
                <a:lnTo>
                  <a:pt x="3484" y="1020"/>
                </a:lnTo>
                <a:lnTo>
                  <a:pt x="3486" y="1022"/>
                </a:lnTo>
                <a:lnTo>
                  <a:pt x="3486" y="1022"/>
                </a:lnTo>
                <a:lnTo>
                  <a:pt x="3488" y="1034"/>
                </a:lnTo>
                <a:lnTo>
                  <a:pt x="3490" y="1038"/>
                </a:lnTo>
                <a:lnTo>
                  <a:pt x="3490" y="1038"/>
                </a:lnTo>
                <a:lnTo>
                  <a:pt x="3488" y="1032"/>
                </a:lnTo>
                <a:lnTo>
                  <a:pt x="3488" y="1032"/>
                </a:lnTo>
                <a:lnTo>
                  <a:pt x="3506" y="1032"/>
                </a:lnTo>
                <a:lnTo>
                  <a:pt x="3506" y="1032"/>
                </a:lnTo>
                <a:lnTo>
                  <a:pt x="3506" y="1012"/>
                </a:lnTo>
                <a:lnTo>
                  <a:pt x="3506" y="1012"/>
                </a:lnTo>
                <a:lnTo>
                  <a:pt x="3510" y="1014"/>
                </a:lnTo>
                <a:lnTo>
                  <a:pt x="3510" y="1014"/>
                </a:lnTo>
                <a:lnTo>
                  <a:pt x="3512" y="1018"/>
                </a:lnTo>
                <a:lnTo>
                  <a:pt x="3510" y="1022"/>
                </a:lnTo>
                <a:lnTo>
                  <a:pt x="3510" y="1022"/>
                </a:lnTo>
                <a:lnTo>
                  <a:pt x="3508" y="1024"/>
                </a:lnTo>
                <a:lnTo>
                  <a:pt x="3508" y="1026"/>
                </a:lnTo>
                <a:lnTo>
                  <a:pt x="3512" y="1030"/>
                </a:lnTo>
                <a:lnTo>
                  <a:pt x="3512" y="1030"/>
                </a:lnTo>
                <a:lnTo>
                  <a:pt x="3526" y="1038"/>
                </a:lnTo>
                <a:lnTo>
                  <a:pt x="3526" y="1038"/>
                </a:lnTo>
                <a:lnTo>
                  <a:pt x="3520" y="1040"/>
                </a:lnTo>
                <a:lnTo>
                  <a:pt x="3516" y="1044"/>
                </a:lnTo>
                <a:lnTo>
                  <a:pt x="3514" y="1048"/>
                </a:lnTo>
                <a:lnTo>
                  <a:pt x="3512" y="1052"/>
                </a:lnTo>
                <a:lnTo>
                  <a:pt x="3512" y="1052"/>
                </a:lnTo>
                <a:lnTo>
                  <a:pt x="3520" y="1054"/>
                </a:lnTo>
                <a:lnTo>
                  <a:pt x="3524" y="1054"/>
                </a:lnTo>
                <a:lnTo>
                  <a:pt x="3526" y="1058"/>
                </a:lnTo>
                <a:lnTo>
                  <a:pt x="3526" y="1058"/>
                </a:lnTo>
                <a:lnTo>
                  <a:pt x="3514" y="1062"/>
                </a:lnTo>
                <a:lnTo>
                  <a:pt x="3514" y="1062"/>
                </a:lnTo>
                <a:lnTo>
                  <a:pt x="3520" y="1064"/>
                </a:lnTo>
                <a:lnTo>
                  <a:pt x="3526" y="1064"/>
                </a:lnTo>
                <a:lnTo>
                  <a:pt x="3526" y="1064"/>
                </a:lnTo>
                <a:lnTo>
                  <a:pt x="3540" y="1056"/>
                </a:lnTo>
                <a:lnTo>
                  <a:pt x="3552" y="1050"/>
                </a:lnTo>
                <a:lnTo>
                  <a:pt x="3552" y="1050"/>
                </a:lnTo>
                <a:lnTo>
                  <a:pt x="3556" y="1046"/>
                </a:lnTo>
                <a:lnTo>
                  <a:pt x="3560" y="1044"/>
                </a:lnTo>
                <a:lnTo>
                  <a:pt x="3566" y="1044"/>
                </a:lnTo>
                <a:lnTo>
                  <a:pt x="3572" y="1044"/>
                </a:lnTo>
                <a:lnTo>
                  <a:pt x="3572" y="1044"/>
                </a:lnTo>
                <a:lnTo>
                  <a:pt x="3582" y="1046"/>
                </a:lnTo>
                <a:lnTo>
                  <a:pt x="3592" y="1044"/>
                </a:lnTo>
                <a:lnTo>
                  <a:pt x="3592" y="1044"/>
                </a:lnTo>
                <a:lnTo>
                  <a:pt x="3602" y="1038"/>
                </a:lnTo>
                <a:lnTo>
                  <a:pt x="3602" y="1038"/>
                </a:lnTo>
                <a:lnTo>
                  <a:pt x="3608" y="1036"/>
                </a:lnTo>
                <a:lnTo>
                  <a:pt x="3614" y="1038"/>
                </a:lnTo>
                <a:lnTo>
                  <a:pt x="3614" y="1038"/>
                </a:lnTo>
                <a:lnTo>
                  <a:pt x="3614" y="1040"/>
                </a:lnTo>
                <a:lnTo>
                  <a:pt x="3612" y="1042"/>
                </a:lnTo>
                <a:lnTo>
                  <a:pt x="3612" y="1042"/>
                </a:lnTo>
                <a:lnTo>
                  <a:pt x="3616" y="1044"/>
                </a:lnTo>
                <a:lnTo>
                  <a:pt x="3616" y="1044"/>
                </a:lnTo>
                <a:lnTo>
                  <a:pt x="3618" y="1046"/>
                </a:lnTo>
                <a:lnTo>
                  <a:pt x="3618" y="1048"/>
                </a:lnTo>
                <a:lnTo>
                  <a:pt x="3614" y="1052"/>
                </a:lnTo>
                <a:lnTo>
                  <a:pt x="3614" y="1052"/>
                </a:lnTo>
                <a:lnTo>
                  <a:pt x="3608" y="1054"/>
                </a:lnTo>
                <a:lnTo>
                  <a:pt x="3608" y="1054"/>
                </a:lnTo>
                <a:lnTo>
                  <a:pt x="3602" y="1068"/>
                </a:lnTo>
                <a:lnTo>
                  <a:pt x="3602" y="1068"/>
                </a:lnTo>
                <a:lnTo>
                  <a:pt x="3590" y="1074"/>
                </a:lnTo>
                <a:lnTo>
                  <a:pt x="3590" y="1074"/>
                </a:lnTo>
                <a:lnTo>
                  <a:pt x="3584" y="1076"/>
                </a:lnTo>
                <a:lnTo>
                  <a:pt x="3582" y="1074"/>
                </a:lnTo>
                <a:lnTo>
                  <a:pt x="3582" y="1074"/>
                </a:lnTo>
                <a:lnTo>
                  <a:pt x="3578" y="1070"/>
                </a:lnTo>
                <a:lnTo>
                  <a:pt x="3576" y="1068"/>
                </a:lnTo>
                <a:lnTo>
                  <a:pt x="3572" y="1068"/>
                </a:lnTo>
                <a:lnTo>
                  <a:pt x="3566" y="1068"/>
                </a:lnTo>
                <a:lnTo>
                  <a:pt x="3566" y="1068"/>
                </a:lnTo>
                <a:lnTo>
                  <a:pt x="3554" y="1072"/>
                </a:lnTo>
                <a:lnTo>
                  <a:pt x="3554" y="1072"/>
                </a:lnTo>
                <a:lnTo>
                  <a:pt x="3574" y="1082"/>
                </a:lnTo>
                <a:lnTo>
                  <a:pt x="3574" y="1082"/>
                </a:lnTo>
                <a:lnTo>
                  <a:pt x="3572" y="1086"/>
                </a:lnTo>
                <a:lnTo>
                  <a:pt x="3572" y="1088"/>
                </a:lnTo>
                <a:lnTo>
                  <a:pt x="3576" y="1092"/>
                </a:lnTo>
                <a:lnTo>
                  <a:pt x="3576" y="1092"/>
                </a:lnTo>
                <a:lnTo>
                  <a:pt x="3576" y="1096"/>
                </a:lnTo>
                <a:lnTo>
                  <a:pt x="3576" y="1096"/>
                </a:lnTo>
                <a:lnTo>
                  <a:pt x="3566" y="1092"/>
                </a:lnTo>
                <a:lnTo>
                  <a:pt x="3566" y="1092"/>
                </a:lnTo>
                <a:lnTo>
                  <a:pt x="3560" y="1098"/>
                </a:lnTo>
                <a:lnTo>
                  <a:pt x="3560" y="1098"/>
                </a:lnTo>
                <a:lnTo>
                  <a:pt x="3566" y="1100"/>
                </a:lnTo>
                <a:lnTo>
                  <a:pt x="3566" y="1104"/>
                </a:lnTo>
                <a:lnTo>
                  <a:pt x="3568" y="1110"/>
                </a:lnTo>
                <a:lnTo>
                  <a:pt x="3570" y="1114"/>
                </a:lnTo>
                <a:lnTo>
                  <a:pt x="3570" y="1114"/>
                </a:lnTo>
                <a:lnTo>
                  <a:pt x="3556" y="1114"/>
                </a:lnTo>
                <a:lnTo>
                  <a:pt x="3556" y="1114"/>
                </a:lnTo>
                <a:lnTo>
                  <a:pt x="3548" y="1114"/>
                </a:lnTo>
                <a:lnTo>
                  <a:pt x="3538" y="1114"/>
                </a:lnTo>
                <a:lnTo>
                  <a:pt x="3530" y="1116"/>
                </a:lnTo>
                <a:lnTo>
                  <a:pt x="3524" y="1122"/>
                </a:lnTo>
                <a:lnTo>
                  <a:pt x="3524" y="1122"/>
                </a:lnTo>
                <a:lnTo>
                  <a:pt x="3518" y="1124"/>
                </a:lnTo>
                <a:lnTo>
                  <a:pt x="3518" y="1124"/>
                </a:lnTo>
                <a:lnTo>
                  <a:pt x="3522" y="1124"/>
                </a:lnTo>
                <a:lnTo>
                  <a:pt x="3526" y="1124"/>
                </a:lnTo>
                <a:lnTo>
                  <a:pt x="3532" y="1122"/>
                </a:lnTo>
                <a:lnTo>
                  <a:pt x="3532" y="1122"/>
                </a:lnTo>
                <a:lnTo>
                  <a:pt x="3536" y="1120"/>
                </a:lnTo>
                <a:lnTo>
                  <a:pt x="3544" y="1118"/>
                </a:lnTo>
                <a:lnTo>
                  <a:pt x="3550" y="1118"/>
                </a:lnTo>
                <a:lnTo>
                  <a:pt x="3556" y="1120"/>
                </a:lnTo>
                <a:lnTo>
                  <a:pt x="3556" y="1120"/>
                </a:lnTo>
                <a:lnTo>
                  <a:pt x="3560" y="1122"/>
                </a:lnTo>
                <a:lnTo>
                  <a:pt x="3564" y="1124"/>
                </a:lnTo>
                <a:lnTo>
                  <a:pt x="3576" y="1124"/>
                </a:lnTo>
                <a:lnTo>
                  <a:pt x="3576" y="1124"/>
                </a:lnTo>
                <a:lnTo>
                  <a:pt x="3580" y="1126"/>
                </a:lnTo>
                <a:lnTo>
                  <a:pt x="3580" y="1126"/>
                </a:lnTo>
                <a:lnTo>
                  <a:pt x="3586" y="1124"/>
                </a:lnTo>
                <a:lnTo>
                  <a:pt x="3590" y="1122"/>
                </a:lnTo>
                <a:lnTo>
                  <a:pt x="3592" y="1120"/>
                </a:lnTo>
                <a:lnTo>
                  <a:pt x="3592" y="1114"/>
                </a:lnTo>
                <a:lnTo>
                  <a:pt x="3592" y="1114"/>
                </a:lnTo>
                <a:lnTo>
                  <a:pt x="3578" y="1118"/>
                </a:lnTo>
                <a:lnTo>
                  <a:pt x="3578" y="1108"/>
                </a:lnTo>
                <a:lnTo>
                  <a:pt x="3578" y="1108"/>
                </a:lnTo>
                <a:lnTo>
                  <a:pt x="3586" y="1108"/>
                </a:lnTo>
                <a:lnTo>
                  <a:pt x="3586" y="1108"/>
                </a:lnTo>
                <a:lnTo>
                  <a:pt x="3582" y="1102"/>
                </a:lnTo>
                <a:lnTo>
                  <a:pt x="3582" y="1100"/>
                </a:lnTo>
                <a:lnTo>
                  <a:pt x="3584" y="1098"/>
                </a:lnTo>
                <a:lnTo>
                  <a:pt x="3584" y="1098"/>
                </a:lnTo>
                <a:lnTo>
                  <a:pt x="3596" y="1098"/>
                </a:lnTo>
                <a:lnTo>
                  <a:pt x="3596" y="1098"/>
                </a:lnTo>
                <a:lnTo>
                  <a:pt x="3604" y="1100"/>
                </a:lnTo>
                <a:lnTo>
                  <a:pt x="3608" y="1100"/>
                </a:lnTo>
                <a:lnTo>
                  <a:pt x="3612" y="1096"/>
                </a:lnTo>
                <a:lnTo>
                  <a:pt x="3612" y="1096"/>
                </a:lnTo>
                <a:lnTo>
                  <a:pt x="3616" y="1096"/>
                </a:lnTo>
                <a:lnTo>
                  <a:pt x="3620" y="1094"/>
                </a:lnTo>
                <a:lnTo>
                  <a:pt x="3620" y="1094"/>
                </a:lnTo>
                <a:lnTo>
                  <a:pt x="3624" y="1094"/>
                </a:lnTo>
                <a:lnTo>
                  <a:pt x="3628" y="1092"/>
                </a:lnTo>
                <a:lnTo>
                  <a:pt x="3628" y="1092"/>
                </a:lnTo>
                <a:lnTo>
                  <a:pt x="3632" y="1090"/>
                </a:lnTo>
                <a:lnTo>
                  <a:pt x="3634" y="1090"/>
                </a:lnTo>
                <a:lnTo>
                  <a:pt x="3642" y="1090"/>
                </a:lnTo>
                <a:lnTo>
                  <a:pt x="3642" y="1090"/>
                </a:lnTo>
                <a:lnTo>
                  <a:pt x="3648" y="1092"/>
                </a:lnTo>
                <a:lnTo>
                  <a:pt x="3656" y="1092"/>
                </a:lnTo>
                <a:lnTo>
                  <a:pt x="3656" y="1092"/>
                </a:lnTo>
                <a:lnTo>
                  <a:pt x="3662" y="1092"/>
                </a:lnTo>
                <a:lnTo>
                  <a:pt x="3662" y="1092"/>
                </a:lnTo>
                <a:lnTo>
                  <a:pt x="3666" y="1098"/>
                </a:lnTo>
                <a:lnTo>
                  <a:pt x="3666" y="1098"/>
                </a:lnTo>
                <a:lnTo>
                  <a:pt x="3670" y="1102"/>
                </a:lnTo>
                <a:lnTo>
                  <a:pt x="3670" y="1102"/>
                </a:lnTo>
                <a:lnTo>
                  <a:pt x="3668" y="1104"/>
                </a:lnTo>
                <a:lnTo>
                  <a:pt x="3668" y="1104"/>
                </a:lnTo>
                <a:lnTo>
                  <a:pt x="3664" y="1110"/>
                </a:lnTo>
                <a:lnTo>
                  <a:pt x="3662" y="1114"/>
                </a:lnTo>
                <a:lnTo>
                  <a:pt x="3664" y="1118"/>
                </a:lnTo>
                <a:lnTo>
                  <a:pt x="3670" y="1124"/>
                </a:lnTo>
                <a:lnTo>
                  <a:pt x="3670" y="1124"/>
                </a:lnTo>
                <a:lnTo>
                  <a:pt x="3672" y="1128"/>
                </a:lnTo>
                <a:lnTo>
                  <a:pt x="3674" y="1132"/>
                </a:lnTo>
                <a:lnTo>
                  <a:pt x="3674" y="1132"/>
                </a:lnTo>
                <a:lnTo>
                  <a:pt x="3684" y="1132"/>
                </a:lnTo>
                <a:lnTo>
                  <a:pt x="3694" y="1132"/>
                </a:lnTo>
                <a:lnTo>
                  <a:pt x="3704" y="1130"/>
                </a:lnTo>
                <a:lnTo>
                  <a:pt x="3714" y="1128"/>
                </a:lnTo>
                <a:lnTo>
                  <a:pt x="3714" y="1128"/>
                </a:lnTo>
                <a:lnTo>
                  <a:pt x="3706" y="1122"/>
                </a:lnTo>
                <a:lnTo>
                  <a:pt x="3706" y="1122"/>
                </a:lnTo>
                <a:lnTo>
                  <a:pt x="3716" y="1118"/>
                </a:lnTo>
                <a:lnTo>
                  <a:pt x="3716" y="1118"/>
                </a:lnTo>
                <a:lnTo>
                  <a:pt x="3724" y="1122"/>
                </a:lnTo>
                <a:lnTo>
                  <a:pt x="3730" y="1122"/>
                </a:lnTo>
                <a:lnTo>
                  <a:pt x="3734" y="1122"/>
                </a:lnTo>
                <a:lnTo>
                  <a:pt x="3734" y="1122"/>
                </a:lnTo>
                <a:lnTo>
                  <a:pt x="3726" y="1116"/>
                </a:lnTo>
                <a:lnTo>
                  <a:pt x="3716" y="1114"/>
                </a:lnTo>
                <a:lnTo>
                  <a:pt x="3716" y="1114"/>
                </a:lnTo>
                <a:lnTo>
                  <a:pt x="3706" y="1112"/>
                </a:lnTo>
                <a:lnTo>
                  <a:pt x="3706" y="1112"/>
                </a:lnTo>
                <a:lnTo>
                  <a:pt x="3706" y="1108"/>
                </a:lnTo>
                <a:lnTo>
                  <a:pt x="3708" y="1104"/>
                </a:lnTo>
                <a:lnTo>
                  <a:pt x="3716" y="1096"/>
                </a:lnTo>
                <a:lnTo>
                  <a:pt x="3716" y="1096"/>
                </a:lnTo>
                <a:lnTo>
                  <a:pt x="3718" y="1100"/>
                </a:lnTo>
                <a:lnTo>
                  <a:pt x="3718" y="1100"/>
                </a:lnTo>
                <a:lnTo>
                  <a:pt x="3720" y="1100"/>
                </a:lnTo>
                <a:lnTo>
                  <a:pt x="3720" y="1100"/>
                </a:lnTo>
                <a:lnTo>
                  <a:pt x="3720" y="1094"/>
                </a:lnTo>
                <a:lnTo>
                  <a:pt x="3720" y="1094"/>
                </a:lnTo>
                <a:lnTo>
                  <a:pt x="3726" y="1094"/>
                </a:lnTo>
                <a:lnTo>
                  <a:pt x="3730" y="1094"/>
                </a:lnTo>
                <a:lnTo>
                  <a:pt x="3732" y="1090"/>
                </a:lnTo>
                <a:lnTo>
                  <a:pt x="3732" y="1090"/>
                </a:lnTo>
                <a:lnTo>
                  <a:pt x="3720" y="1086"/>
                </a:lnTo>
                <a:lnTo>
                  <a:pt x="3720" y="1086"/>
                </a:lnTo>
                <a:lnTo>
                  <a:pt x="3718" y="1084"/>
                </a:lnTo>
                <a:lnTo>
                  <a:pt x="3716" y="1082"/>
                </a:lnTo>
                <a:lnTo>
                  <a:pt x="3716" y="1082"/>
                </a:lnTo>
                <a:lnTo>
                  <a:pt x="3718" y="1080"/>
                </a:lnTo>
                <a:lnTo>
                  <a:pt x="3720" y="1080"/>
                </a:lnTo>
                <a:lnTo>
                  <a:pt x="3724" y="1080"/>
                </a:lnTo>
                <a:lnTo>
                  <a:pt x="3724" y="1080"/>
                </a:lnTo>
                <a:lnTo>
                  <a:pt x="3736" y="1082"/>
                </a:lnTo>
                <a:lnTo>
                  <a:pt x="3748" y="1082"/>
                </a:lnTo>
                <a:lnTo>
                  <a:pt x="3748" y="1082"/>
                </a:lnTo>
                <a:lnTo>
                  <a:pt x="3756" y="1082"/>
                </a:lnTo>
                <a:lnTo>
                  <a:pt x="3764" y="1086"/>
                </a:lnTo>
                <a:lnTo>
                  <a:pt x="3764" y="1086"/>
                </a:lnTo>
                <a:lnTo>
                  <a:pt x="3762" y="1092"/>
                </a:lnTo>
                <a:lnTo>
                  <a:pt x="3762" y="1092"/>
                </a:lnTo>
                <a:lnTo>
                  <a:pt x="3772" y="1092"/>
                </a:lnTo>
                <a:lnTo>
                  <a:pt x="3772" y="1092"/>
                </a:lnTo>
                <a:lnTo>
                  <a:pt x="3770" y="1086"/>
                </a:lnTo>
                <a:lnTo>
                  <a:pt x="3770" y="1086"/>
                </a:lnTo>
                <a:lnTo>
                  <a:pt x="3784" y="1090"/>
                </a:lnTo>
                <a:lnTo>
                  <a:pt x="3784" y="1090"/>
                </a:lnTo>
                <a:lnTo>
                  <a:pt x="3804" y="1078"/>
                </a:lnTo>
                <a:lnTo>
                  <a:pt x="3804" y="1078"/>
                </a:lnTo>
                <a:lnTo>
                  <a:pt x="3788" y="1080"/>
                </a:lnTo>
                <a:lnTo>
                  <a:pt x="3780" y="1078"/>
                </a:lnTo>
                <a:lnTo>
                  <a:pt x="3772" y="1078"/>
                </a:lnTo>
                <a:lnTo>
                  <a:pt x="3772" y="1078"/>
                </a:lnTo>
                <a:lnTo>
                  <a:pt x="3752" y="1074"/>
                </a:lnTo>
                <a:lnTo>
                  <a:pt x="3732" y="1070"/>
                </a:lnTo>
                <a:lnTo>
                  <a:pt x="3732" y="1070"/>
                </a:lnTo>
                <a:lnTo>
                  <a:pt x="3722" y="1070"/>
                </a:lnTo>
                <a:lnTo>
                  <a:pt x="3716" y="1070"/>
                </a:lnTo>
                <a:lnTo>
                  <a:pt x="3712" y="1072"/>
                </a:lnTo>
                <a:lnTo>
                  <a:pt x="3712" y="1072"/>
                </a:lnTo>
                <a:lnTo>
                  <a:pt x="3706" y="1074"/>
                </a:lnTo>
                <a:lnTo>
                  <a:pt x="3702" y="1072"/>
                </a:lnTo>
                <a:lnTo>
                  <a:pt x="3700" y="1070"/>
                </a:lnTo>
                <a:lnTo>
                  <a:pt x="3700" y="1070"/>
                </a:lnTo>
                <a:lnTo>
                  <a:pt x="3706" y="1068"/>
                </a:lnTo>
                <a:lnTo>
                  <a:pt x="3706" y="1068"/>
                </a:lnTo>
                <a:lnTo>
                  <a:pt x="3710" y="1066"/>
                </a:lnTo>
                <a:lnTo>
                  <a:pt x="3712" y="1066"/>
                </a:lnTo>
                <a:lnTo>
                  <a:pt x="3710" y="1064"/>
                </a:lnTo>
                <a:lnTo>
                  <a:pt x="3708" y="1062"/>
                </a:lnTo>
                <a:lnTo>
                  <a:pt x="3708" y="1062"/>
                </a:lnTo>
                <a:lnTo>
                  <a:pt x="3704" y="1060"/>
                </a:lnTo>
                <a:lnTo>
                  <a:pt x="3698" y="1060"/>
                </a:lnTo>
                <a:lnTo>
                  <a:pt x="3698" y="1060"/>
                </a:lnTo>
                <a:lnTo>
                  <a:pt x="3694" y="1060"/>
                </a:lnTo>
                <a:lnTo>
                  <a:pt x="3690" y="1060"/>
                </a:lnTo>
                <a:lnTo>
                  <a:pt x="3690" y="1060"/>
                </a:lnTo>
                <a:lnTo>
                  <a:pt x="3690" y="1058"/>
                </a:lnTo>
                <a:lnTo>
                  <a:pt x="3690" y="1058"/>
                </a:lnTo>
                <a:lnTo>
                  <a:pt x="3696" y="1056"/>
                </a:lnTo>
                <a:lnTo>
                  <a:pt x="3702" y="1056"/>
                </a:lnTo>
                <a:lnTo>
                  <a:pt x="3702" y="1056"/>
                </a:lnTo>
                <a:lnTo>
                  <a:pt x="3708" y="1056"/>
                </a:lnTo>
                <a:lnTo>
                  <a:pt x="3712" y="1054"/>
                </a:lnTo>
                <a:lnTo>
                  <a:pt x="3720" y="1048"/>
                </a:lnTo>
                <a:lnTo>
                  <a:pt x="3720" y="1048"/>
                </a:lnTo>
                <a:lnTo>
                  <a:pt x="3724" y="1042"/>
                </a:lnTo>
                <a:lnTo>
                  <a:pt x="3732" y="1038"/>
                </a:lnTo>
                <a:lnTo>
                  <a:pt x="3732" y="1038"/>
                </a:lnTo>
                <a:lnTo>
                  <a:pt x="3714" y="1034"/>
                </a:lnTo>
                <a:lnTo>
                  <a:pt x="3714" y="1034"/>
                </a:lnTo>
                <a:lnTo>
                  <a:pt x="3714" y="1034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12" y="1030"/>
                </a:lnTo>
                <a:lnTo>
                  <a:pt x="3706" y="1034"/>
                </a:lnTo>
                <a:lnTo>
                  <a:pt x="3704" y="1036"/>
                </a:lnTo>
                <a:lnTo>
                  <a:pt x="3704" y="1040"/>
                </a:lnTo>
                <a:lnTo>
                  <a:pt x="3704" y="1040"/>
                </a:lnTo>
                <a:lnTo>
                  <a:pt x="3702" y="1042"/>
                </a:lnTo>
                <a:lnTo>
                  <a:pt x="3698" y="1042"/>
                </a:lnTo>
                <a:lnTo>
                  <a:pt x="3698" y="1042"/>
                </a:lnTo>
                <a:lnTo>
                  <a:pt x="3690" y="1046"/>
                </a:lnTo>
                <a:lnTo>
                  <a:pt x="3690" y="1048"/>
                </a:lnTo>
                <a:lnTo>
                  <a:pt x="3692" y="1052"/>
                </a:lnTo>
                <a:lnTo>
                  <a:pt x="3692" y="1052"/>
                </a:lnTo>
                <a:lnTo>
                  <a:pt x="3674" y="1056"/>
                </a:lnTo>
                <a:lnTo>
                  <a:pt x="3674" y="1056"/>
                </a:lnTo>
                <a:lnTo>
                  <a:pt x="3656" y="1066"/>
                </a:lnTo>
                <a:lnTo>
                  <a:pt x="3656" y="1066"/>
                </a:lnTo>
                <a:lnTo>
                  <a:pt x="3652" y="1068"/>
                </a:lnTo>
                <a:lnTo>
                  <a:pt x="3652" y="1068"/>
                </a:lnTo>
                <a:lnTo>
                  <a:pt x="3646" y="1070"/>
                </a:lnTo>
                <a:lnTo>
                  <a:pt x="3644" y="1074"/>
                </a:lnTo>
                <a:lnTo>
                  <a:pt x="3642" y="1078"/>
                </a:lnTo>
                <a:lnTo>
                  <a:pt x="3644" y="1082"/>
                </a:lnTo>
                <a:lnTo>
                  <a:pt x="3644" y="1082"/>
                </a:lnTo>
                <a:lnTo>
                  <a:pt x="3640" y="1082"/>
                </a:lnTo>
                <a:lnTo>
                  <a:pt x="3636" y="1082"/>
                </a:lnTo>
                <a:lnTo>
                  <a:pt x="3634" y="1078"/>
                </a:lnTo>
                <a:lnTo>
                  <a:pt x="3632" y="1072"/>
                </a:lnTo>
                <a:lnTo>
                  <a:pt x="3632" y="1072"/>
                </a:lnTo>
                <a:lnTo>
                  <a:pt x="3646" y="1064"/>
                </a:lnTo>
                <a:lnTo>
                  <a:pt x="3646" y="1064"/>
                </a:lnTo>
                <a:lnTo>
                  <a:pt x="3634" y="1062"/>
                </a:lnTo>
                <a:lnTo>
                  <a:pt x="3634" y="1062"/>
                </a:lnTo>
                <a:lnTo>
                  <a:pt x="3634" y="1058"/>
                </a:lnTo>
                <a:lnTo>
                  <a:pt x="3638" y="1056"/>
                </a:lnTo>
                <a:lnTo>
                  <a:pt x="3646" y="1054"/>
                </a:lnTo>
                <a:lnTo>
                  <a:pt x="3646" y="1054"/>
                </a:lnTo>
                <a:lnTo>
                  <a:pt x="3642" y="1048"/>
                </a:lnTo>
                <a:lnTo>
                  <a:pt x="3640" y="1046"/>
                </a:lnTo>
                <a:lnTo>
                  <a:pt x="3640" y="1042"/>
                </a:lnTo>
                <a:lnTo>
                  <a:pt x="3640" y="1042"/>
                </a:lnTo>
                <a:lnTo>
                  <a:pt x="3646" y="1040"/>
                </a:lnTo>
                <a:lnTo>
                  <a:pt x="3652" y="1038"/>
                </a:lnTo>
                <a:lnTo>
                  <a:pt x="3666" y="1034"/>
                </a:lnTo>
                <a:lnTo>
                  <a:pt x="3666" y="1034"/>
                </a:lnTo>
                <a:lnTo>
                  <a:pt x="3678" y="1034"/>
                </a:lnTo>
                <a:lnTo>
                  <a:pt x="3684" y="1034"/>
                </a:lnTo>
                <a:lnTo>
                  <a:pt x="3688" y="1036"/>
                </a:lnTo>
                <a:lnTo>
                  <a:pt x="3688" y="1036"/>
                </a:lnTo>
                <a:lnTo>
                  <a:pt x="3696" y="1036"/>
                </a:lnTo>
                <a:lnTo>
                  <a:pt x="3696" y="1036"/>
                </a:lnTo>
                <a:lnTo>
                  <a:pt x="3684" y="1026"/>
                </a:lnTo>
                <a:lnTo>
                  <a:pt x="3684" y="1026"/>
                </a:lnTo>
                <a:lnTo>
                  <a:pt x="3696" y="1018"/>
                </a:lnTo>
                <a:lnTo>
                  <a:pt x="3696" y="1018"/>
                </a:lnTo>
                <a:lnTo>
                  <a:pt x="3690" y="1014"/>
                </a:lnTo>
                <a:lnTo>
                  <a:pt x="3690" y="1014"/>
                </a:lnTo>
                <a:lnTo>
                  <a:pt x="3692" y="1008"/>
                </a:lnTo>
                <a:lnTo>
                  <a:pt x="3694" y="1004"/>
                </a:lnTo>
                <a:lnTo>
                  <a:pt x="3698" y="1002"/>
                </a:lnTo>
                <a:lnTo>
                  <a:pt x="3698" y="1002"/>
                </a:lnTo>
                <a:lnTo>
                  <a:pt x="3696" y="998"/>
                </a:lnTo>
                <a:lnTo>
                  <a:pt x="3696" y="998"/>
                </a:lnTo>
                <a:lnTo>
                  <a:pt x="3700" y="1000"/>
                </a:lnTo>
                <a:lnTo>
                  <a:pt x="3700" y="1000"/>
                </a:lnTo>
                <a:lnTo>
                  <a:pt x="3702" y="994"/>
                </a:lnTo>
                <a:lnTo>
                  <a:pt x="3702" y="994"/>
                </a:lnTo>
                <a:lnTo>
                  <a:pt x="3704" y="994"/>
                </a:lnTo>
                <a:lnTo>
                  <a:pt x="3704" y="994"/>
                </a:lnTo>
                <a:lnTo>
                  <a:pt x="3704" y="1002"/>
                </a:lnTo>
                <a:lnTo>
                  <a:pt x="3704" y="1002"/>
                </a:lnTo>
                <a:lnTo>
                  <a:pt x="3706" y="1006"/>
                </a:lnTo>
                <a:lnTo>
                  <a:pt x="3710" y="1008"/>
                </a:lnTo>
                <a:lnTo>
                  <a:pt x="3710" y="1008"/>
                </a:lnTo>
                <a:lnTo>
                  <a:pt x="3708" y="994"/>
                </a:lnTo>
                <a:lnTo>
                  <a:pt x="3708" y="994"/>
                </a:lnTo>
                <a:lnTo>
                  <a:pt x="3718" y="994"/>
                </a:lnTo>
                <a:lnTo>
                  <a:pt x="3722" y="996"/>
                </a:lnTo>
                <a:lnTo>
                  <a:pt x="3724" y="998"/>
                </a:lnTo>
                <a:lnTo>
                  <a:pt x="3724" y="998"/>
                </a:lnTo>
                <a:lnTo>
                  <a:pt x="3724" y="1000"/>
                </a:lnTo>
                <a:lnTo>
                  <a:pt x="3722" y="1002"/>
                </a:lnTo>
                <a:lnTo>
                  <a:pt x="3716" y="1004"/>
                </a:lnTo>
                <a:lnTo>
                  <a:pt x="3716" y="1004"/>
                </a:lnTo>
                <a:lnTo>
                  <a:pt x="3718" y="1008"/>
                </a:lnTo>
                <a:lnTo>
                  <a:pt x="3718" y="1008"/>
                </a:lnTo>
                <a:lnTo>
                  <a:pt x="3722" y="1006"/>
                </a:lnTo>
                <a:lnTo>
                  <a:pt x="3722" y="1006"/>
                </a:lnTo>
                <a:lnTo>
                  <a:pt x="3738" y="1004"/>
                </a:lnTo>
                <a:lnTo>
                  <a:pt x="3738" y="1004"/>
                </a:lnTo>
                <a:lnTo>
                  <a:pt x="3732" y="1000"/>
                </a:lnTo>
                <a:lnTo>
                  <a:pt x="3732" y="1000"/>
                </a:lnTo>
                <a:lnTo>
                  <a:pt x="3730" y="1000"/>
                </a:lnTo>
                <a:lnTo>
                  <a:pt x="3730" y="1000"/>
                </a:lnTo>
                <a:lnTo>
                  <a:pt x="3732" y="1000"/>
                </a:lnTo>
                <a:lnTo>
                  <a:pt x="3732" y="1000"/>
                </a:lnTo>
                <a:lnTo>
                  <a:pt x="3724" y="998"/>
                </a:lnTo>
                <a:lnTo>
                  <a:pt x="3724" y="998"/>
                </a:lnTo>
                <a:lnTo>
                  <a:pt x="3724" y="994"/>
                </a:lnTo>
                <a:lnTo>
                  <a:pt x="3720" y="992"/>
                </a:lnTo>
                <a:lnTo>
                  <a:pt x="3720" y="992"/>
                </a:lnTo>
                <a:lnTo>
                  <a:pt x="3716" y="990"/>
                </a:lnTo>
                <a:lnTo>
                  <a:pt x="3714" y="988"/>
                </a:lnTo>
                <a:lnTo>
                  <a:pt x="3714" y="982"/>
                </a:lnTo>
                <a:lnTo>
                  <a:pt x="3714" y="982"/>
                </a:lnTo>
                <a:lnTo>
                  <a:pt x="3716" y="980"/>
                </a:lnTo>
                <a:lnTo>
                  <a:pt x="3718" y="978"/>
                </a:lnTo>
                <a:lnTo>
                  <a:pt x="3726" y="978"/>
                </a:lnTo>
                <a:lnTo>
                  <a:pt x="3726" y="978"/>
                </a:lnTo>
                <a:lnTo>
                  <a:pt x="3734" y="980"/>
                </a:lnTo>
                <a:lnTo>
                  <a:pt x="3734" y="980"/>
                </a:lnTo>
                <a:lnTo>
                  <a:pt x="3738" y="980"/>
                </a:lnTo>
                <a:lnTo>
                  <a:pt x="3738" y="980"/>
                </a:lnTo>
                <a:lnTo>
                  <a:pt x="3744" y="982"/>
                </a:lnTo>
                <a:lnTo>
                  <a:pt x="3744" y="982"/>
                </a:lnTo>
                <a:lnTo>
                  <a:pt x="3744" y="988"/>
                </a:lnTo>
                <a:lnTo>
                  <a:pt x="3744" y="988"/>
                </a:lnTo>
                <a:lnTo>
                  <a:pt x="3748" y="992"/>
                </a:lnTo>
                <a:lnTo>
                  <a:pt x="3748" y="992"/>
                </a:lnTo>
                <a:lnTo>
                  <a:pt x="3744" y="988"/>
                </a:lnTo>
                <a:lnTo>
                  <a:pt x="3744" y="988"/>
                </a:lnTo>
                <a:lnTo>
                  <a:pt x="3746" y="1004"/>
                </a:lnTo>
                <a:lnTo>
                  <a:pt x="3746" y="1004"/>
                </a:lnTo>
                <a:lnTo>
                  <a:pt x="3756" y="1004"/>
                </a:lnTo>
                <a:lnTo>
                  <a:pt x="3756" y="1004"/>
                </a:lnTo>
                <a:lnTo>
                  <a:pt x="3758" y="994"/>
                </a:lnTo>
                <a:lnTo>
                  <a:pt x="3758" y="994"/>
                </a:lnTo>
                <a:lnTo>
                  <a:pt x="3756" y="994"/>
                </a:lnTo>
                <a:lnTo>
                  <a:pt x="3756" y="994"/>
                </a:lnTo>
                <a:lnTo>
                  <a:pt x="3758" y="994"/>
                </a:lnTo>
                <a:lnTo>
                  <a:pt x="3758" y="994"/>
                </a:lnTo>
                <a:lnTo>
                  <a:pt x="3762" y="982"/>
                </a:lnTo>
                <a:lnTo>
                  <a:pt x="3762" y="982"/>
                </a:lnTo>
                <a:lnTo>
                  <a:pt x="3764" y="980"/>
                </a:lnTo>
                <a:lnTo>
                  <a:pt x="3764" y="980"/>
                </a:lnTo>
                <a:lnTo>
                  <a:pt x="3768" y="980"/>
                </a:lnTo>
                <a:lnTo>
                  <a:pt x="3770" y="982"/>
                </a:lnTo>
                <a:lnTo>
                  <a:pt x="3772" y="986"/>
                </a:lnTo>
                <a:lnTo>
                  <a:pt x="3772" y="986"/>
                </a:lnTo>
                <a:lnTo>
                  <a:pt x="3780" y="990"/>
                </a:lnTo>
                <a:lnTo>
                  <a:pt x="3780" y="990"/>
                </a:lnTo>
                <a:lnTo>
                  <a:pt x="3780" y="988"/>
                </a:lnTo>
                <a:lnTo>
                  <a:pt x="3780" y="988"/>
                </a:lnTo>
                <a:lnTo>
                  <a:pt x="3780" y="990"/>
                </a:lnTo>
                <a:lnTo>
                  <a:pt x="3780" y="990"/>
                </a:lnTo>
                <a:lnTo>
                  <a:pt x="3784" y="990"/>
                </a:lnTo>
                <a:lnTo>
                  <a:pt x="3784" y="990"/>
                </a:lnTo>
                <a:lnTo>
                  <a:pt x="3790" y="992"/>
                </a:lnTo>
                <a:lnTo>
                  <a:pt x="3790" y="992"/>
                </a:lnTo>
                <a:lnTo>
                  <a:pt x="3792" y="982"/>
                </a:lnTo>
                <a:lnTo>
                  <a:pt x="3792" y="982"/>
                </a:lnTo>
                <a:lnTo>
                  <a:pt x="3796" y="978"/>
                </a:lnTo>
                <a:lnTo>
                  <a:pt x="3796" y="978"/>
                </a:lnTo>
                <a:lnTo>
                  <a:pt x="3792" y="974"/>
                </a:lnTo>
                <a:lnTo>
                  <a:pt x="3792" y="974"/>
                </a:lnTo>
                <a:lnTo>
                  <a:pt x="3794" y="968"/>
                </a:lnTo>
                <a:lnTo>
                  <a:pt x="3796" y="968"/>
                </a:lnTo>
                <a:lnTo>
                  <a:pt x="3796" y="968"/>
                </a:lnTo>
                <a:lnTo>
                  <a:pt x="3800" y="972"/>
                </a:lnTo>
                <a:lnTo>
                  <a:pt x="3800" y="972"/>
                </a:lnTo>
                <a:lnTo>
                  <a:pt x="3802" y="986"/>
                </a:lnTo>
                <a:lnTo>
                  <a:pt x="3802" y="986"/>
                </a:lnTo>
                <a:lnTo>
                  <a:pt x="3806" y="986"/>
                </a:lnTo>
                <a:lnTo>
                  <a:pt x="3808" y="986"/>
                </a:lnTo>
                <a:lnTo>
                  <a:pt x="3808" y="986"/>
                </a:lnTo>
                <a:lnTo>
                  <a:pt x="3814" y="986"/>
                </a:lnTo>
                <a:lnTo>
                  <a:pt x="3814" y="986"/>
                </a:lnTo>
                <a:lnTo>
                  <a:pt x="3812" y="982"/>
                </a:lnTo>
                <a:lnTo>
                  <a:pt x="3812" y="982"/>
                </a:lnTo>
                <a:lnTo>
                  <a:pt x="3810" y="982"/>
                </a:lnTo>
                <a:lnTo>
                  <a:pt x="3810" y="982"/>
                </a:lnTo>
                <a:lnTo>
                  <a:pt x="3812" y="982"/>
                </a:lnTo>
                <a:lnTo>
                  <a:pt x="3812" y="982"/>
                </a:lnTo>
                <a:lnTo>
                  <a:pt x="3812" y="980"/>
                </a:lnTo>
                <a:lnTo>
                  <a:pt x="3812" y="980"/>
                </a:lnTo>
                <a:lnTo>
                  <a:pt x="3816" y="978"/>
                </a:lnTo>
                <a:lnTo>
                  <a:pt x="3816" y="978"/>
                </a:lnTo>
                <a:lnTo>
                  <a:pt x="3822" y="978"/>
                </a:lnTo>
                <a:lnTo>
                  <a:pt x="3826" y="978"/>
                </a:lnTo>
                <a:lnTo>
                  <a:pt x="3828" y="980"/>
                </a:lnTo>
                <a:lnTo>
                  <a:pt x="3828" y="980"/>
                </a:lnTo>
                <a:lnTo>
                  <a:pt x="3822" y="982"/>
                </a:lnTo>
                <a:lnTo>
                  <a:pt x="3822" y="982"/>
                </a:lnTo>
                <a:lnTo>
                  <a:pt x="3820" y="982"/>
                </a:lnTo>
                <a:lnTo>
                  <a:pt x="3818" y="982"/>
                </a:lnTo>
                <a:lnTo>
                  <a:pt x="3818" y="982"/>
                </a:lnTo>
                <a:lnTo>
                  <a:pt x="3820" y="986"/>
                </a:lnTo>
                <a:lnTo>
                  <a:pt x="3820" y="986"/>
                </a:lnTo>
                <a:lnTo>
                  <a:pt x="3824" y="984"/>
                </a:lnTo>
                <a:lnTo>
                  <a:pt x="3828" y="980"/>
                </a:lnTo>
                <a:lnTo>
                  <a:pt x="3828" y="980"/>
                </a:lnTo>
                <a:lnTo>
                  <a:pt x="3832" y="980"/>
                </a:lnTo>
                <a:lnTo>
                  <a:pt x="3832" y="980"/>
                </a:lnTo>
                <a:lnTo>
                  <a:pt x="3836" y="980"/>
                </a:lnTo>
                <a:lnTo>
                  <a:pt x="3836" y="980"/>
                </a:lnTo>
                <a:lnTo>
                  <a:pt x="3840" y="978"/>
                </a:lnTo>
                <a:lnTo>
                  <a:pt x="3840" y="978"/>
                </a:lnTo>
                <a:lnTo>
                  <a:pt x="3842" y="976"/>
                </a:lnTo>
                <a:lnTo>
                  <a:pt x="3840" y="972"/>
                </a:lnTo>
                <a:lnTo>
                  <a:pt x="3838" y="970"/>
                </a:lnTo>
                <a:lnTo>
                  <a:pt x="3836" y="968"/>
                </a:lnTo>
                <a:lnTo>
                  <a:pt x="3836" y="968"/>
                </a:lnTo>
                <a:lnTo>
                  <a:pt x="3854" y="968"/>
                </a:lnTo>
                <a:lnTo>
                  <a:pt x="3854" y="968"/>
                </a:lnTo>
                <a:lnTo>
                  <a:pt x="3862" y="968"/>
                </a:lnTo>
                <a:lnTo>
                  <a:pt x="3864" y="970"/>
                </a:lnTo>
                <a:lnTo>
                  <a:pt x="3868" y="974"/>
                </a:lnTo>
                <a:lnTo>
                  <a:pt x="3868" y="974"/>
                </a:lnTo>
                <a:lnTo>
                  <a:pt x="3860" y="980"/>
                </a:lnTo>
                <a:lnTo>
                  <a:pt x="3860" y="980"/>
                </a:lnTo>
                <a:lnTo>
                  <a:pt x="3872" y="986"/>
                </a:lnTo>
                <a:lnTo>
                  <a:pt x="3880" y="994"/>
                </a:lnTo>
                <a:lnTo>
                  <a:pt x="3880" y="994"/>
                </a:lnTo>
                <a:lnTo>
                  <a:pt x="3884" y="994"/>
                </a:lnTo>
                <a:lnTo>
                  <a:pt x="3884" y="994"/>
                </a:lnTo>
                <a:lnTo>
                  <a:pt x="3884" y="996"/>
                </a:lnTo>
                <a:lnTo>
                  <a:pt x="3884" y="996"/>
                </a:lnTo>
                <a:lnTo>
                  <a:pt x="3884" y="996"/>
                </a:lnTo>
                <a:lnTo>
                  <a:pt x="3882" y="996"/>
                </a:lnTo>
                <a:lnTo>
                  <a:pt x="3882" y="996"/>
                </a:lnTo>
                <a:lnTo>
                  <a:pt x="3884" y="1004"/>
                </a:lnTo>
                <a:lnTo>
                  <a:pt x="3884" y="1004"/>
                </a:lnTo>
                <a:lnTo>
                  <a:pt x="3890" y="1004"/>
                </a:lnTo>
                <a:lnTo>
                  <a:pt x="3892" y="1002"/>
                </a:lnTo>
                <a:lnTo>
                  <a:pt x="3896" y="998"/>
                </a:lnTo>
                <a:lnTo>
                  <a:pt x="3896" y="998"/>
                </a:lnTo>
                <a:lnTo>
                  <a:pt x="3896" y="1024"/>
                </a:lnTo>
                <a:lnTo>
                  <a:pt x="3896" y="1024"/>
                </a:lnTo>
                <a:lnTo>
                  <a:pt x="3888" y="1022"/>
                </a:lnTo>
                <a:lnTo>
                  <a:pt x="3878" y="1022"/>
                </a:lnTo>
                <a:lnTo>
                  <a:pt x="3878" y="1022"/>
                </a:lnTo>
                <a:lnTo>
                  <a:pt x="3862" y="1024"/>
                </a:lnTo>
                <a:lnTo>
                  <a:pt x="3856" y="1024"/>
                </a:lnTo>
                <a:lnTo>
                  <a:pt x="3848" y="1022"/>
                </a:lnTo>
                <a:lnTo>
                  <a:pt x="3848" y="1022"/>
                </a:lnTo>
                <a:lnTo>
                  <a:pt x="3840" y="1020"/>
                </a:lnTo>
                <a:lnTo>
                  <a:pt x="3832" y="1020"/>
                </a:lnTo>
                <a:lnTo>
                  <a:pt x="3818" y="1024"/>
                </a:lnTo>
                <a:lnTo>
                  <a:pt x="3818" y="1024"/>
                </a:lnTo>
                <a:lnTo>
                  <a:pt x="3816" y="1024"/>
                </a:lnTo>
                <a:lnTo>
                  <a:pt x="3816" y="1024"/>
                </a:lnTo>
                <a:lnTo>
                  <a:pt x="3816" y="1016"/>
                </a:lnTo>
                <a:lnTo>
                  <a:pt x="3816" y="1016"/>
                </a:lnTo>
                <a:lnTo>
                  <a:pt x="3810" y="1018"/>
                </a:lnTo>
                <a:lnTo>
                  <a:pt x="3810" y="1018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4" y="1012"/>
                </a:lnTo>
                <a:lnTo>
                  <a:pt x="3816" y="1010"/>
                </a:lnTo>
                <a:lnTo>
                  <a:pt x="3816" y="1010"/>
                </a:lnTo>
                <a:lnTo>
                  <a:pt x="3814" y="990"/>
                </a:lnTo>
                <a:lnTo>
                  <a:pt x="3814" y="990"/>
                </a:lnTo>
                <a:lnTo>
                  <a:pt x="3810" y="992"/>
                </a:lnTo>
                <a:lnTo>
                  <a:pt x="3804" y="994"/>
                </a:lnTo>
                <a:lnTo>
                  <a:pt x="3804" y="994"/>
                </a:lnTo>
                <a:lnTo>
                  <a:pt x="3802" y="994"/>
                </a:lnTo>
                <a:lnTo>
                  <a:pt x="3802" y="994"/>
                </a:lnTo>
                <a:lnTo>
                  <a:pt x="3804" y="1004"/>
                </a:lnTo>
                <a:lnTo>
                  <a:pt x="3804" y="1004"/>
                </a:lnTo>
                <a:lnTo>
                  <a:pt x="3814" y="1012"/>
                </a:lnTo>
                <a:lnTo>
                  <a:pt x="3814" y="1012"/>
                </a:lnTo>
                <a:lnTo>
                  <a:pt x="3804" y="1012"/>
                </a:lnTo>
                <a:lnTo>
                  <a:pt x="3804" y="1012"/>
                </a:lnTo>
                <a:lnTo>
                  <a:pt x="3808" y="1030"/>
                </a:lnTo>
                <a:lnTo>
                  <a:pt x="3812" y="1034"/>
                </a:lnTo>
                <a:lnTo>
                  <a:pt x="3814" y="1038"/>
                </a:lnTo>
                <a:lnTo>
                  <a:pt x="3814" y="1038"/>
                </a:lnTo>
                <a:lnTo>
                  <a:pt x="3816" y="1030"/>
                </a:lnTo>
                <a:lnTo>
                  <a:pt x="3816" y="1030"/>
                </a:lnTo>
                <a:lnTo>
                  <a:pt x="3822" y="1030"/>
                </a:lnTo>
                <a:lnTo>
                  <a:pt x="3822" y="1030"/>
                </a:lnTo>
                <a:lnTo>
                  <a:pt x="3828" y="1030"/>
                </a:lnTo>
                <a:lnTo>
                  <a:pt x="3832" y="1030"/>
                </a:lnTo>
                <a:lnTo>
                  <a:pt x="3832" y="1030"/>
                </a:lnTo>
                <a:lnTo>
                  <a:pt x="3838" y="1036"/>
                </a:lnTo>
                <a:lnTo>
                  <a:pt x="3848" y="1038"/>
                </a:lnTo>
                <a:lnTo>
                  <a:pt x="3864" y="1036"/>
                </a:lnTo>
                <a:lnTo>
                  <a:pt x="3864" y="1036"/>
                </a:lnTo>
                <a:lnTo>
                  <a:pt x="3874" y="1036"/>
                </a:lnTo>
                <a:lnTo>
                  <a:pt x="3884" y="1038"/>
                </a:lnTo>
                <a:lnTo>
                  <a:pt x="3884" y="1038"/>
                </a:lnTo>
                <a:lnTo>
                  <a:pt x="3886" y="1044"/>
                </a:lnTo>
                <a:lnTo>
                  <a:pt x="3888" y="1048"/>
                </a:lnTo>
                <a:lnTo>
                  <a:pt x="3894" y="1052"/>
                </a:lnTo>
                <a:lnTo>
                  <a:pt x="3902" y="1054"/>
                </a:lnTo>
                <a:lnTo>
                  <a:pt x="3902" y="1054"/>
                </a:lnTo>
                <a:lnTo>
                  <a:pt x="3896" y="1042"/>
                </a:lnTo>
                <a:lnTo>
                  <a:pt x="3896" y="1042"/>
                </a:lnTo>
                <a:lnTo>
                  <a:pt x="3932" y="1040"/>
                </a:lnTo>
                <a:lnTo>
                  <a:pt x="3932" y="1040"/>
                </a:lnTo>
                <a:lnTo>
                  <a:pt x="3940" y="1040"/>
                </a:lnTo>
                <a:lnTo>
                  <a:pt x="3948" y="1034"/>
                </a:lnTo>
                <a:lnTo>
                  <a:pt x="3948" y="1034"/>
                </a:lnTo>
                <a:lnTo>
                  <a:pt x="3948" y="1034"/>
                </a:lnTo>
                <a:lnTo>
                  <a:pt x="3936" y="1028"/>
                </a:lnTo>
                <a:lnTo>
                  <a:pt x="3928" y="1028"/>
                </a:lnTo>
                <a:lnTo>
                  <a:pt x="3920" y="1028"/>
                </a:lnTo>
                <a:lnTo>
                  <a:pt x="3920" y="1028"/>
                </a:lnTo>
                <a:lnTo>
                  <a:pt x="3912" y="1028"/>
                </a:lnTo>
                <a:lnTo>
                  <a:pt x="3904" y="1026"/>
                </a:lnTo>
                <a:lnTo>
                  <a:pt x="3904" y="1026"/>
                </a:lnTo>
                <a:lnTo>
                  <a:pt x="3898" y="1024"/>
                </a:lnTo>
                <a:lnTo>
                  <a:pt x="3898" y="1024"/>
                </a:lnTo>
                <a:lnTo>
                  <a:pt x="3902" y="1020"/>
                </a:lnTo>
                <a:lnTo>
                  <a:pt x="3902" y="1020"/>
                </a:lnTo>
                <a:lnTo>
                  <a:pt x="3914" y="1018"/>
                </a:lnTo>
                <a:lnTo>
                  <a:pt x="3914" y="1018"/>
                </a:lnTo>
                <a:lnTo>
                  <a:pt x="3926" y="1012"/>
                </a:lnTo>
                <a:lnTo>
                  <a:pt x="3926" y="1012"/>
                </a:lnTo>
                <a:lnTo>
                  <a:pt x="3924" y="1002"/>
                </a:lnTo>
                <a:lnTo>
                  <a:pt x="3924" y="1002"/>
                </a:lnTo>
                <a:lnTo>
                  <a:pt x="3922" y="1002"/>
                </a:lnTo>
                <a:lnTo>
                  <a:pt x="3916" y="1000"/>
                </a:lnTo>
                <a:lnTo>
                  <a:pt x="3914" y="998"/>
                </a:lnTo>
                <a:lnTo>
                  <a:pt x="3914" y="994"/>
                </a:lnTo>
                <a:lnTo>
                  <a:pt x="3914" y="994"/>
                </a:lnTo>
                <a:lnTo>
                  <a:pt x="3922" y="992"/>
                </a:lnTo>
                <a:lnTo>
                  <a:pt x="3924" y="990"/>
                </a:lnTo>
                <a:lnTo>
                  <a:pt x="3924" y="986"/>
                </a:lnTo>
                <a:lnTo>
                  <a:pt x="3924" y="986"/>
                </a:lnTo>
                <a:lnTo>
                  <a:pt x="3914" y="982"/>
                </a:lnTo>
                <a:lnTo>
                  <a:pt x="3914" y="982"/>
                </a:lnTo>
                <a:lnTo>
                  <a:pt x="3924" y="976"/>
                </a:lnTo>
                <a:lnTo>
                  <a:pt x="3934" y="976"/>
                </a:lnTo>
                <a:lnTo>
                  <a:pt x="3934" y="976"/>
                </a:lnTo>
                <a:lnTo>
                  <a:pt x="3942" y="964"/>
                </a:lnTo>
                <a:lnTo>
                  <a:pt x="3942" y="964"/>
                </a:lnTo>
                <a:lnTo>
                  <a:pt x="3926" y="958"/>
                </a:lnTo>
                <a:lnTo>
                  <a:pt x="3926" y="958"/>
                </a:lnTo>
                <a:lnTo>
                  <a:pt x="3924" y="956"/>
                </a:lnTo>
                <a:lnTo>
                  <a:pt x="3924" y="954"/>
                </a:lnTo>
                <a:lnTo>
                  <a:pt x="3924" y="954"/>
                </a:lnTo>
                <a:lnTo>
                  <a:pt x="3930" y="952"/>
                </a:lnTo>
                <a:lnTo>
                  <a:pt x="3930" y="952"/>
                </a:lnTo>
                <a:lnTo>
                  <a:pt x="3970" y="950"/>
                </a:lnTo>
                <a:lnTo>
                  <a:pt x="3970" y="950"/>
                </a:lnTo>
                <a:lnTo>
                  <a:pt x="3966" y="946"/>
                </a:lnTo>
                <a:lnTo>
                  <a:pt x="3966" y="942"/>
                </a:lnTo>
                <a:lnTo>
                  <a:pt x="3966" y="936"/>
                </a:lnTo>
                <a:lnTo>
                  <a:pt x="3964" y="932"/>
                </a:lnTo>
                <a:lnTo>
                  <a:pt x="3964" y="932"/>
                </a:lnTo>
                <a:lnTo>
                  <a:pt x="3970" y="930"/>
                </a:lnTo>
                <a:lnTo>
                  <a:pt x="3976" y="928"/>
                </a:lnTo>
                <a:lnTo>
                  <a:pt x="3988" y="930"/>
                </a:lnTo>
                <a:lnTo>
                  <a:pt x="3988" y="930"/>
                </a:lnTo>
                <a:lnTo>
                  <a:pt x="4006" y="934"/>
                </a:lnTo>
                <a:lnTo>
                  <a:pt x="4006" y="934"/>
                </a:lnTo>
                <a:lnTo>
                  <a:pt x="4014" y="936"/>
                </a:lnTo>
                <a:lnTo>
                  <a:pt x="4024" y="934"/>
                </a:lnTo>
                <a:lnTo>
                  <a:pt x="4024" y="934"/>
                </a:lnTo>
                <a:lnTo>
                  <a:pt x="4018" y="922"/>
                </a:lnTo>
                <a:lnTo>
                  <a:pt x="4018" y="922"/>
                </a:lnTo>
                <a:lnTo>
                  <a:pt x="4022" y="922"/>
                </a:lnTo>
                <a:lnTo>
                  <a:pt x="4022" y="922"/>
                </a:lnTo>
                <a:lnTo>
                  <a:pt x="4034" y="920"/>
                </a:lnTo>
                <a:lnTo>
                  <a:pt x="4044" y="918"/>
                </a:lnTo>
                <a:lnTo>
                  <a:pt x="4044" y="918"/>
                </a:lnTo>
                <a:lnTo>
                  <a:pt x="4056" y="914"/>
                </a:lnTo>
                <a:lnTo>
                  <a:pt x="4066" y="914"/>
                </a:lnTo>
                <a:lnTo>
                  <a:pt x="4066" y="914"/>
                </a:lnTo>
                <a:lnTo>
                  <a:pt x="4076" y="914"/>
                </a:lnTo>
                <a:lnTo>
                  <a:pt x="4084" y="914"/>
                </a:lnTo>
                <a:lnTo>
                  <a:pt x="4094" y="914"/>
                </a:lnTo>
                <a:lnTo>
                  <a:pt x="4102" y="918"/>
                </a:lnTo>
                <a:lnTo>
                  <a:pt x="4102" y="918"/>
                </a:lnTo>
                <a:lnTo>
                  <a:pt x="4106" y="918"/>
                </a:lnTo>
                <a:lnTo>
                  <a:pt x="4106" y="918"/>
                </a:lnTo>
                <a:lnTo>
                  <a:pt x="4112" y="916"/>
                </a:lnTo>
                <a:lnTo>
                  <a:pt x="4118" y="918"/>
                </a:lnTo>
                <a:lnTo>
                  <a:pt x="4126" y="922"/>
                </a:lnTo>
                <a:lnTo>
                  <a:pt x="4126" y="922"/>
                </a:lnTo>
                <a:lnTo>
                  <a:pt x="4126" y="924"/>
                </a:lnTo>
                <a:lnTo>
                  <a:pt x="4126" y="924"/>
                </a:lnTo>
                <a:lnTo>
                  <a:pt x="4126" y="928"/>
                </a:lnTo>
                <a:lnTo>
                  <a:pt x="4126" y="928"/>
                </a:lnTo>
                <a:lnTo>
                  <a:pt x="4134" y="930"/>
                </a:lnTo>
                <a:lnTo>
                  <a:pt x="4134" y="930"/>
                </a:lnTo>
                <a:lnTo>
                  <a:pt x="4146" y="926"/>
                </a:lnTo>
                <a:lnTo>
                  <a:pt x="4146" y="926"/>
                </a:lnTo>
                <a:lnTo>
                  <a:pt x="4158" y="926"/>
                </a:lnTo>
                <a:lnTo>
                  <a:pt x="4164" y="926"/>
                </a:lnTo>
                <a:lnTo>
                  <a:pt x="4170" y="928"/>
                </a:lnTo>
                <a:lnTo>
                  <a:pt x="4170" y="928"/>
                </a:lnTo>
                <a:lnTo>
                  <a:pt x="4180" y="932"/>
                </a:lnTo>
                <a:lnTo>
                  <a:pt x="4190" y="934"/>
                </a:lnTo>
                <a:lnTo>
                  <a:pt x="4190" y="934"/>
                </a:lnTo>
                <a:lnTo>
                  <a:pt x="4214" y="934"/>
                </a:lnTo>
                <a:lnTo>
                  <a:pt x="4214" y="934"/>
                </a:lnTo>
                <a:lnTo>
                  <a:pt x="4226" y="936"/>
                </a:lnTo>
                <a:lnTo>
                  <a:pt x="4230" y="938"/>
                </a:lnTo>
                <a:lnTo>
                  <a:pt x="4234" y="942"/>
                </a:lnTo>
                <a:lnTo>
                  <a:pt x="4234" y="942"/>
                </a:lnTo>
                <a:lnTo>
                  <a:pt x="4242" y="950"/>
                </a:lnTo>
                <a:lnTo>
                  <a:pt x="4242" y="950"/>
                </a:lnTo>
                <a:lnTo>
                  <a:pt x="4258" y="942"/>
                </a:lnTo>
                <a:lnTo>
                  <a:pt x="4258" y="942"/>
                </a:lnTo>
                <a:lnTo>
                  <a:pt x="4258" y="946"/>
                </a:lnTo>
                <a:lnTo>
                  <a:pt x="4258" y="946"/>
                </a:lnTo>
                <a:lnTo>
                  <a:pt x="4262" y="948"/>
                </a:lnTo>
                <a:lnTo>
                  <a:pt x="4266" y="950"/>
                </a:lnTo>
                <a:lnTo>
                  <a:pt x="4270" y="956"/>
                </a:lnTo>
                <a:lnTo>
                  <a:pt x="4270" y="956"/>
                </a:lnTo>
                <a:lnTo>
                  <a:pt x="4278" y="956"/>
                </a:lnTo>
                <a:lnTo>
                  <a:pt x="4282" y="954"/>
                </a:lnTo>
                <a:lnTo>
                  <a:pt x="4286" y="952"/>
                </a:lnTo>
                <a:lnTo>
                  <a:pt x="4286" y="952"/>
                </a:lnTo>
                <a:lnTo>
                  <a:pt x="4292" y="950"/>
                </a:lnTo>
                <a:lnTo>
                  <a:pt x="4292" y="950"/>
                </a:lnTo>
                <a:lnTo>
                  <a:pt x="4296" y="956"/>
                </a:lnTo>
                <a:lnTo>
                  <a:pt x="4300" y="960"/>
                </a:lnTo>
                <a:lnTo>
                  <a:pt x="4306" y="966"/>
                </a:lnTo>
                <a:lnTo>
                  <a:pt x="4314" y="968"/>
                </a:lnTo>
                <a:lnTo>
                  <a:pt x="4314" y="968"/>
                </a:lnTo>
                <a:lnTo>
                  <a:pt x="4306" y="978"/>
                </a:lnTo>
                <a:lnTo>
                  <a:pt x="4306" y="978"/>
                </a:lnTo>
                <a:lnTo>
                  <a:pt x="4320" y="980"/>
                </a:lnTo>
                <a:lnTo>
                  <a:pt x="4320" y="980"/>
                </a:lnTo>
                <a:lnTo>
                  <a:pt x="4328" y="982"/>
                </a:lnTo>
                <a:lnTo>
                  <a:pt x="4330" y="984"/>
                </a:lnTo>
                <a:lnTo>
                  <a:pt x="4332" y="986"/>
                </a:lnTo>
                <a:lnTo>
                  <a:pt x="4332" y="986"/>
                </a:lnTo>
                <a:lnTo>
                  <a:pt x="4336" y="998"/>
                </a:lnTo>
                <a:lnTo>
                  <a:pt x="4336" y="998"/>
                </a:lnTo>
                <a:lnTo>
                  <a:pt x="4328" y="1004"/>
                </a:lnTo>
                <a:lnTo>
                  <a:pt x="4328" y="1004"/>
                </a:lnTo>
                <a:lnTo>
                  <a:pt x="4334" y="1006"/>
                </a:lnTo>
                <a:lnTo>
                  <a:pt x="4334" y="1006"/>
                </a:lnTo>
                <a:lnTo>
                  <a:pt x="4334" y="1012"/>
                </a:lnTo>
                <a:lnTo>
                  <a:pt x="4338" y="1014"/>
                </a:lnTo>
                <a:lnTo>
                  <a:pt x="4348" y="1018"/>
                </a:lnTo>
                <a:lnTo>
                  <a:pt x="4348" y="1018"/>
                </a:lnTo>
                <a:lnTo>
                  <a:pt x="4354" y="1020"/>
                </a:lnTo>
                <a:lnTo>
                  <a:pt x="4356" y="1024"/>
                </a:lnTo>
                <a:lnTo>
                  <a:pt x="4358" y="1028"/>
                </a:lnTo>
                <a:lnTo>
                  <a:pt x="4358" y="1032"/>
                </a:lnTo>
                <a:lnTo>
                  <a:pt x="4358" y="1032"/>
                </a:lnTo>
                <a:lnTo>
                  <a:pt x="4360" y="1034"/>
                </a:lnTo>
                <a:lnTo>
                  <a:pt x="4362" y="1036"/>
                </a:lnTo>
                <a:lnTo>
                  <a:pt x="4362" y="1036"/>
                </a:lnTo>
                <a:lnTo>
                  <a:pt x="4364" y="1028"/>
                </a:lnTo>
                <a:lnTo>
                  <a:pt x="4368" y="1022"/>
                </a:lnTo>
                <a:lnTo>
                  <a:pt x="4368" y="1022"/>
                </a:lnTo>
                <a:lnTo>
                  <a:pt x="4374" y="1016"/>
                </a:lnTo>
                <a:lnTo>
                  <a:pt x="4382" y="1010"/>
                </a:lnTo>
                <a:lnTo>
                  <a:pt x="4382" y="1010"/>
                </a:lnTo>
                <a:lnTo>
                  <a:pt x="4374" y="1004"/>
                </a:lnTo>
                <a:lnTo>
                  <a:pt x="4372" y="1000"/>
                </a:lnTo>
                <a:lnTo>
                  <a:pt x="4372" y="996"/>
                </a:lnTo>
                <a:lnTo>
                  <a:pt x="4372" y="996"/>
                </a:lnTo>
                <a:lnTo>
                  <a:pt x="4370" y="994"/>
                </a:lnTo>
                <a:lnTo>
                  <a:pt x="4368" y="992"/>
                </a:lnTo>
                <a:lnTo>
                  <a:pt x="4372" y="988"/>
                </a:lnTo>
                <a:lnTo>
                  <a:pt x="4372" y="988"/>
                </a:lnTo>
                <a:lnTo>
                  <a:pt x="4370" y="986"/>
                </a:lnTo>
                <a:lnTo>
                  <a:pt x="4370" y="982"/>
                </a:lnTo>
                <a:lnTo>
                  <a:pt x="4370" y="978"/>
                </a:lnTo>
                <a:lnTo>
                  <a:pt x="4368" y="976"/>
                </a:lnTo>
                <a:lnTo>
                  <a:pt x="4368" y="976"/>
                </a:lnTo>
                <a:lnTo>
                  <a:pt x="4382" y="974"/>
                </a:lnTo>
                <a:lnTo>
                  <a:pt x="4382" y="974"/>
                </a:lnTo>
                <a:lnTo>
                  <a:pt x="4380" y="970"/>
                </a:lnTo>
                <a:lnTo>
                  <a:pt x="4380" y="968"/>
                </a:lnTo>
                <a:lnTo>
                  <a:pt x="4382" y="966"/>
                </a:lnTo>
                <a:lnTo>
                  <a:pt x="4386" y="964"/>
                </a:lnTo>
                <a:lnTo>
                  <a:pt x="4386" y="964"/>
                </a:lnTo>
                <a:lnTo>
                  <a:pt x="4388" y="962"/>
                </a:lnTo>
                <a:lnTo>
                  <a:pt x="4386" y="960"/>
                </a:lnTo>
                <a:lnTo>
                  <a:pt x="4382" y="958"/>
                </a:lnTo>
                <a:lnTo>
                  <a:pt x="4382" y="958"/>
                </a:lnTo>
                <a:lnTo>
                  <a:pt x="4378" y="956"/>
                </a:lnTo>
                <a:lnTo>
                  <a:pt x="4376" y="952"/>
                </a:lnTo>
                <a:lnTo>
                  <a:pt x="4378" y="950"/>
                </a:lnTo>
                <a:lnTo>
                  <a:pt x="4382" y="946"/>
                </a:lnTo>
                <a:lnTo>
                  <a:pt x="4382" y="946"/>
                </a:lnTo>
                <a:lnTo>
                  <a:pt x="4384" y="942"/>
                </a:lnTo>
                <a:lnTo>
                  <a:pt x="4384" y="942"/>
                </a:lnTo>
                <a:lnTo>
                  <a:pt x="4372" y="940"/>
                </a:lnTo>
                <a:lnTo>
                  <a:pt x="4372" y="940"/>
                </a:lnTo>
                <a:lnTo>
                  <a:pt x="4366" y="940"/>
                </a:lnTo>
                <a:lnTo>
                  <a:pt x="4364" y="938"/>
                </a:lnTo>
                <a:lnTo>
                  <a:pt x="4364" y="938"/>
                </a:lnTo>
                <a:lnTo>
                  <a:pt x="4362" y="934"/>
                </a:lnTo>
                <a:lnTo>
                  <a:pt x="4360" y="932"/>
                </a:lnTo>
                <a:lnTo>
                  <a:pt x="4352" y="926"/>
                </a:lnTo>
                <a:lnTo>
                  <a:pt x="4352" y="926"/>
                </a:lnTo>
                <a:lnTo>
                  <a:pt x="4348" y="920"/>
                </a:lnTo>
                <a:lnTo>
                  <a:pt x="4348" y="920"/>
                </a:lnTo>
                <a:lnTo>
                  <a:pt x="4354" y="922"/>
                </a:lnTo>
                <a:lnTo>
                  <a:pt x="4354" y="922"/>
                </a:lnTo>
                <a:lnTo>
                  <a:pt x="4360" y="924"/>
                </a:lnTo>
                <a:lnTo>
                  <a:pt x="4364" y="924"/>
                </a:lnTo>
                <a:lnTo>
                  <a:pt x="4374" y="922"/>
                </a:lnTo>
                <a:lnTo>
                  <a:pt x="4374" y="922"/>
                </a:lnTo>
                <a:lnTo>
                  <a:pt x="4380" y="916"/>
                </a:lnTo>
                <a:lnTo>
                  <a:pt x="4380" y="916"/>
                </a:lnTo>
                <a:lnTo>
                  <a:pt x="4386" y="914"/>
                </a:lnTo>
                <a:lnTo>
                  <a:pt x="4388" y="910"/>
                </a:lnTo>
                <a:lnTo>
                  <a:pt x="4388" y="908"/>
                </a:lnTo>
                <a:lnTo>
                  <a:pt x="4386" y="904"/>
                </a:lnTo>
                <a:lnTo>
                  <a:pt x="4386" y="904"/>
                </a:lnTo>
                <a:lnTo>
                  <a:pt x="4388" y="900"/>
                </a:lnTo>
                <a:lnTo>
                  <a:pt x="4388" y="896"/>
                </a:lnTo>
                <a:lnTo>
                  <a:pt x="4386" y="894"/>
                </a:lnTo>
                <a:lnTo>
                  <a:pt x="4380" y="892"/>
                </a:lnTo>
                <a:lnTo>
                  <a:pt x="4380" y="892"/>
                </a:lnTo>
                <a:lnTo>
                  <a:pt x="4368" y="888"/>
                </a:lnTo>
                <a:lnTo>
                  <a:pt x="4368" y="888"/>
                </a:lnTo>
                <a:lnTo>
                  <a:pt x="4362" y="886"/>
                </a:lnTo>
                <a:lnTo>
                  <a:pt x="4364" y="884"/>
                </a:lnTo>
                <a:lnTo>
                  <a:pt x="4366" y="880"/>
                </a:lnTo>
                <a:lnTo>
                  <a:pt x="4366" y="880"/>
                </a:lnTo>
                <a:lnTo>
                  <a:pt x="4370" y="876"/>
                </a:lnTo>
                <a:lnTo>
                  <a:pt x="4378" y="872"/>
                </a:lnTo>
                <a:lnTo>
                  <a:pt x="4378" y="872"/>
                </a:lnTo>
                <a:lnTo>
                  <a:pt x="4382" y="870"/>
                </a:lnTo>
                <a:lnTo>
                  <a:pt x="4386" y="868"/>
                </a:lnTo>
                <a:lnTo>
                  <a:pt x="4386" y="868"/>
                </a:lnTo>
                <a:lnTo>
                  <a:pt x="4380" y="862"/>
                </a:lnTo>
                <a:lnTo>
                  <a:pt x="4380" y="862"/>
                </a:lnTo>
                <a:lnTo>
                  <a:pt x="4386" y="862"/>
                </a:lnTo>
                <a:lnTo>
                  <a:pt x="4392" y="864"/>
                </a:lnTo>
                <a:lnTo>
                  <a:pt x="4396" y="868"/>
                </a:lnTo>
                <a:lnTo>
                  <a:pt x="4402" y="870"/>
                </a:lnTo>
                <a:lnTo>
                  <a:pt x="4402" y="870"/>
                </a:lnTo>
                <a:lnTo>
                  <a:pt x="4418" y="882"/>
                </a:lnTo>
                <a:lnTo>
                  <a:pt x="4418" y="882"/>
                </a:lnTo>
                <a:lnTo>
                  <a:pt x="4444" y="880"/>
                </a:lnTo>
                <a:lnTo>
                  <a:pt x="4444" y="880"/>
                </a:lnTo>
                <a:lnTo>
                  <a:pt x="4450" y="884"/>
                </a:lnTo>
                <a:lnTo>
                  <a:pt x="4456" y="884"/>
                </a:lnTo>
                <a:lnTo>
                  <a:pt x="4458" y="884"/>
                </a:lnTo>
                <a:lnTo>
                  <a:pt x="4460" y="880"/>
                </a:lnTo>
                <a:lnTo>
                  <a:pt x="4460" y="880"/>
                </a:lnTo>
                <a:lnTo>
                  <a:pt x="4436" y="872"/>
                </a:lnTo>
                <a:lnTo>
                  <a:pt x="4436" y="872"/>
                </a:lnTo>
                <a:lnTo>
                  <a:pt x="4434" y="870"/>
                </a:lnTo>
                <a:lnTo>
                  <a:pt x="4436" y="868"/>
                </a:lnTo>
                <a:lnTo>
                  <a:pt x="4438" y="864"/>
                </a:lnTo>
                <a:lnTo>
                  <a:pt x="4444" y="862"/>
                </a:lnTo>
                <a:lnTo>
                  <a:pt x="4446" y="860"/>
                </a:lnTo>
                <a:lnTo>
                  <a:pt x="4446" y="860"/>
                </a:lnTo>
                <a:lnTo>
                  <a:pt x="4452" y="862"/>
                </a:lnTo>
                <a:lnTo>
                  <a:pt x="4452" y="862"/>
                </a:lnTo>
                <a:lnTo>
                  <a:pt x="4452" y="864"/>
                </a:lnTo>
                <a:lnTo>
                  <a:pt x="4450" y="868"/>
                </a:lnTo>
                <a:lnTo>
                  <a:pt x="4450" y="868"/>
                </a:lnTo>
                <a:lnTo>
                  <a:pt x="4464" y="870"/>
                </a:lnTo>
                <a:lnTo>
                  <a:pt x="4464" y="870"/>
                </a:lnTo>
                <a:lnTo>
                  <a:pt x="4464" y="872"/>
                </a:lnTo>
                <a:lnTo>
                  <a:pt x="4466" y="874"/>
                </a:lnTo>
                <a:lnTo>
                  <a:pt x="4466" y="874"/>
                </a:lnTo>
                <a:lnTo>
                  <a:pt x="4472" y="870"/>
                </a:lnTo>
                <a:lnTo>
                  <a:pt x="4486" y="860"/>
                </a:lnTo>
                <a:lnTo>
                  <a:pt x="4508" y="844"/>
                </a:lnTo>
                <a:lnTo>
                  <a:pt x="4508" y="844"/>
                </a:lnTo>
                <a:lnTo>
                  <a:pt x="4524" y="838"/>
                </a:lnTo>
                <a:lnTo>
                  <a:pt x="4524" y="838"/>
                </a:lnTo>
                <a:lnTo>
                  <a:pt x="4554" y="828"/>
                </a:lnTo>
                <a:lnTo>
                  <a:pt x="4554" y="828"/>
                </a:lnTo>
                <a:lnTo>
                  <a:pt x="4550" y="822"/>
                </a:lnTo>
                <a:lnTo>
                  <a:pt x="4550" y="822"/>
                </a:lnTo>
                <a:lnTo>
                  <a:pt x="4554" y="808"/>
                </a:lnTo>
                <a:lnTo>
                  <a:pt x="4562" y="784"/>
                </a:lnTo>
                <a:lnTo>
                  <a:pt x="4566" y="760"/>
                </a:lnTo>
                <a:lnTo>
                  <a:pt x="4566" y="752"/>
                </a:lnTo>
                <a:lnTo>
                  <a:pt x="4564" y="746"/>
                </a:lnTo>
                <a:lnTo>
                  <a:pt x="4564" y="746"/>
                </a:lnTo>
                <a:close/>
                <a:moveTo>
                  <a:pt x="3632" y="204"/>
                </a:moveTo>
                <a:lnTo>
                  <a:pt x="3632" y="204"/>
                </a:lnTo>
                <a:lnTo>
                  <a:pt x="3624" y="202"/>
                </a:lnTo>
                <a:lnTo>
                  <a:pt x="3624" y="202"/>
                </a:lnTo>
                <a:lnTo>
                  <a:pt x="3626" y="200"/>
                </a:lnTo>
                <a:lnTo>
                  <a:pt x="3632" y="198"/>
                </a:lnTo>
                <a:lnTo>
                  <a:pt x="3642" y="198"/>
                </a:lnTo>
                <a:lnTo>
                  <a:pt x="3642" y="198"/>
                </a:lnTo>
                <a:lnTo>
                  <a:pt x="3638" y="202"/>
                </a:lnTo>
                <a:lnTo>
                  <a:pt x="3632" y="204"/>
                </a:lnTo>
                <a:lnTo>
                  <a:pt x="3632" y="204"/>
                </a:lnTo>
                <a:close/>
                <a:moveTo>
                  <a:pt x="2520" y="96"/>
                </a:moveTo>
                <a:lnTo>
                  <a:pt x="2520" y="96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4" y="88"/>
                </a:lnTo>
                <a:lnTo>
                  <a:pt x="2522" y="96"/>
                </a:lnTo>
                <a:lnTo>
                  <a:pt x="2522" y="96"/>
                </a:lnTo>
                <a:lnTo>
                  <a:pt x="2518" y="96"/>
                </a:lnTo>
                <a:lnTo>
                  <a:pt x="2518" y="96"/>
                </a:lnTo>
                <a:lnTo>
                  <a:pt x="2520" y="96"/>
                </a:lnTo>
                <a:lnTo>
                  <a:pt x="2520" y="96"/>
                </a:lnTo>
                <a:close/>
                <a:moveTo>
                  <a:pt x="318" y="324"/>
                </a:moveTo>
                <a:lnTo>
                  <a:pt x="318" y="324"/>
                </a:lnTo>
                <a:lnTo>
                  <a:pt x="316" y="324"/>
                </a:lnTo>
                <a:lnTo>
                  <a:pt x="312" y="324"/>
                </a:lnTo>
                <a:lnTo>
                  <a:pt x="312" y="324"/>
                </a:lnTo>
                <a:lnTo>
                  <a:pt x="316" y="324"/>
                </a:lnTo>
                <a:lnTo>
                  <a:pt x="318" y="324"/>
                </a:lnTo>
                <a:lnTo>
                  <a:pt x="318" y="324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2"/>
                </a:lnTo>
                <a:lnTo>
                  <a:pt x="318" y="324"/>
                </a:lnTo>
                <a:lnTo>
                  <a:pt x="318" y="324"/>
                </a:lnTo>
                <a:close/>
                <a:moveTo>
                  <a:pt x="104" y="888"/>
                </a:moveTo>
                <a:lnTo>
                  <a:pt x="104" y="888"/>
                </a:lnTo>
                <a:lnTo>
                  <a:pt x="108" y="888"/>
                </a:lnTo>
                <a:lnTo>
                  <a:pt x="110" y="886"/>
                </a:lnTo>
                <a:lnTo>
                  <a:pt x="110" y="886"/>
                </a:lnTo>
                <a:lnTo>
                  <a:pt x="106" y="884"/>
                </a:lnTo>
                <a:lnTo>
                  <a:pt x="106" y="884"/>
                </a:lnTo>
                <a:lnTo>
                  <a:pt x="110" y="886"/>
                </a:lnTo>
                <a:lnTo>
                  <a:pt x="110" y="886"/>
                </a:lnTo>
                <a:lnTo>
                  <a:pt x="108" y="888"/>
                </a:lnTo>
                <a:lnTo>
                  <a:pt x="104" y="888"/>
                </a:lnTo>
                <a:lnTo>
                  <a:pt x="104" y="888"/>
                </a:lnTo>
                <a:close/>
                <a:moveTo>
                  <a:pt x="124" y="884"/>
                </a:moveTo>
                <a:lnTo>
                  <a:pt x="124" y="884"/>
                </a:lnTo>
                <a:lnTo>
                  <a:pt x="124" y="884"/>
                </a:lnTo>
                <a:lnTo>
                  <a:pt x="124" y="884"/>
                </a:lnTo>
                <a:lnTo>
                  <a:pt x="130" y="882"/>
                </a:lnTo>
                <a:lnTo>
                  <a:pt x="130" y="882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0"/>
                </a:lnTo>
                <a:lnTo>
                  <a:pt x="130" y="882"/>
                </a:lnTo>
                <a:lnTo>
                  <a:pt x="130" y="882"/>
                </a:lnTo>
                <a:lnTo>
                  <a:pt x="124" y="884"/>
                </a:lnTo>
                <a:lnTo>
                  <a:pt x="124" y="884"/>
                </a:lnTo>
                <a:close/>
                <a:moveTo>
                  <a:pt x="562" y="334"/>
                </a:moveTo>
                <a:lnTo>
                  <a:pt x="562" y="334"/>
                </a:lnTo>
                <a:lnTo>
                  <a:pt x="562" y="334"/>
                </a:lnTo>
                <a:lnTo>
                  <a:pt x="562" y="334"/>
                </a:lnTo>
                <a:lnTo>
                  <a:pt x="566" y="336"/>
                </a:lnTo>
                <a:lnTo>
                  <a:pt x="566" y="336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2" y="338"/>
                </a:lnTo>
                <a:lnTo>
                  <a:pt x="566" y="336"/>
                </a:lnTo>
                <a:lnTo>
                  <a:pt x="566" y="336"/>
                </a:lnTo>
                <a:lnTo>
                  <a:pt x="562" y="334"/>
                </a:lnTo>
                <a:lnTo>
                  <a:pt x="562" y="334"/>
                </a:lnTo>
                <a:close/>
                <a:moveTo>
                  <a:pt x="560" y="948"/>
                </a:moveTo>
                <a:lnTo>
                  <a:pt x="560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62" y="948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56" y="950"/>
                </a:lnTo>
                <a:lnTo>
                  <a:pt x="562" y="948"/>
                </a:lnTo>
                <a:lnTo>
                  <a:pt x="562" y="948"/>
                </a:lnTo>
                <a:lnTo>
                  <a:pt x="560" y="948"/>
                </a:lnTo>
                <a:lnTo>
                  <a:pt x="560" y="948"/>
                </a:lnTo>
                <a:close/>
                <a:moveTo>
                  <a:pt x="554" y="932"/>
                </a:moveTo>
                <a:lnTo>
                  <a:pt x="554" y="932"/>
                </a:lnTo>
                <a:lnTo>
                  <a:pt x="554" y="932"/>
                </a:lnTo>
                <a:lnTo>
                  <a:pt x="554" y="932"/>
                </a:lnTo>
                <a:lnTo>
                  <a:pt x="556" y="936"/>
                </a:lnTo>
                <a:lnTo>
                  <a:pt x="556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0" y="936"/>
                </a:lnTo>
                <a:lnTo>
                  <a:pt x="554" y="936"/>
                </a:lnTo>
                <a:lnTo>
                  <a:pt x="554" y="936"/>
                </a:lnTo>
                <a:lnTo>
                  <a:pt x="554" y="932"/>
                </a:lnTo>
                <a:lnTo>
                  <a:pt x="554" y="932"/>
                </a:lnTo>
                <a:close/>
                <a:moveTo>
                  <a:pt x="492" y="912"/>
                </a:moveTo>
                <a:lnTo>
                  <a:pt x="492" y="912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0"/>
                </a:lnTo>
                <a:lnTo>
                  <a:pt x="492" y="912"/>
                </a:lnTo>
                <a:lnTo>
                  <a:pt x="492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0" y="912"/>
                </a:lnTo>
                <a:lnTo>
                  <a:pt x="492" y="912"/>
                </a:lnTo>
                <a:lnTo>
                  <a:pt x="492" y="912"/>
                </a:lnTo>
                <a:close/>
                <a:moveTo>
                  <a:pt x="484" y="920"/>
                </a:moveTo>
                <a:lnTo>
                  <a:pt x="484" y="920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500" y="926"/>
                </a:lnTo>
                <a:lnTo>
                  <a:pt x="484" y="920"/>
                </a:lnTo>
                <a:lnTo>
                  <a:pt x="484" y="920"/>
                </a:lnTo>
                <a:lnTo>
                  <a:pt x="476" y="922"/>
                </a:lnTo>
                <a:lnTo>
                  <a:pt x="472" y="924"/>
                </a:lnTo>
                <a:lnTo>
                  <a:pt x="468" y="928"/>
                </a:lnTo>
                <a:lnTo>
                  <a:pt x="468" y="928"/>
                </a:lnTo>
                <a:lnTo>
                  <a:pt x="468" y="928"/>
                </a:lnTo>
                <a:lnTo>
                  <a:pt x="472" y="924"/>
                </a:lnTo>
                <a:lnTo>
                  <a:pt x="476" y="922"/>
                </a:lnTo>
                <a:lnTo>
                  <a:pt x="484" y="920"/>
                </a:lnTo>
                <a:lnTo>
                  <a:pt x="484" y="920"/>
                </a:lnTo>
                <a:close/>
                <a:moveTo>
                  <a:pt x="466" y="814"/>
                </a:move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6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0" y="814"/>
                </a:lnTo>
                <a:lnTo>
                  <a:pt x="466" y="814"/>
                </a:lnTo>
                <a:lnTo>
                  <a:pt x="466" y="814"/>
                </a:lnTo>
                <a:close/>
                <a:moveTo>
                  <a:pt x="454" y="864"/>
                </a:moveTo>
                <a:lnTo>
                  <a:pt x="454" y="864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66" y="858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lnTo>
                  <a:pt x="454" y="864"/>
                </a:lnTo>
                <a:close/>
                <a:moveTo>
                  <a:pt x="464" y="922"/>
                </a:moveTo>
                <a:lnTo>
                  <a:pt x="464" y="922"/>
                </a:lnTo>
                <a:lnTo>
                  <a:pt x="458" y="924"/>
                </a:lnTo>
                <a:lnTo>
                  <a:pt x="456" y="924"/>
                </a:lnTo>
                <a:lnTo>
                  <a:pt x="456" y="924"/>
                </a:lnTo>
                <a:lnTo>
                  <a:pt x="458" y="924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lnTo>
                  <a:pt x="464" y="922"/>
                </a:lnTo>
                <a:close/>
                <a:moveTo>
                  <a:pt x="448" y="912"/>
                </a:moveTo>
                <a:lnTo>
                  <a:pt x="448" y="912"/>
                </a:lnTo>
                <a:lnTo>
                  <a:pt x="450" y="912"/>
                </a:lnTo>
                <a:lnTo>
                  <a:pt x="450" y="912"/>
                </a:lnTo>
                <a:lnTo>
                  <a:pt x="454" y="910"/>
                </a:lnTo>
                <a:lnTo>
                  <a:pt x="454" y="910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06"/>
                </a:lnTo>
                <a:lnTo>
                  <a:pt x="454" y="910"/>
                </a:lnTo>
                <a:lnTo>
                  <a:pt x="454" y="912"/>
                </a:lnTo>
                <a:lnTo>
                  <a:pt x="450" y="912"/>
                </a:lnTo>
                <a:lnTo>
                  <a:pt x="450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lnTo>
                  <a:pt x="448" y="912"/>
                </a:lnTo>
                <a:close/>
                <a:moveTo>
                  <a:pt x="440" y="870"/>
                </a:moveTo>
                <a:lnTo>
                  <a:pt x="440" y="870"/>
                </a:lnTo>
                <a:lnTo>
                  <a:pt x="442" y="870"/>
                </a:lnTo>
                <a:lnTo>
                  <a:pt x="442" y="870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6" y="874"/>
                </a:lnTo>
                <a:lnTo>
                  <a:pt x="442" y="870"/>
                </a:lnTo>
                <a:lnTo>
                  <a:pt x="442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lnTo>
                  <a:pt x="440" y="870"/>
                </a:lnTo>
                <a:close/>
                <a:moveTo>
                  <a:pt x="438" y="928"/>
                </a:moveTo>
                <a:lnTo>
                  <a:pt x="438" y="928"/>
                </a:lnTo>
                <a:lnTo>
                  <a:pt x="438" y="928"/>
                </a:lnTo>
                <a:lnTo>
                  <a:pt x="438" y="928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28"/>
                </a:lnTo>
                <a:lnTo>
                  <a:pt x="438" y="928"/>
                </a:lnTo>
                <a:close/>
                <a:moveTo>
                  <a:pt x="438" y="884"/>
                </a:moveTo>
                <a:lnTo>
                  <a:pt x="438" y="884"/>
                </a:lnTo>
                <a:lnTo>
                  <a:pt x="438" y="882"/>
                </a:lnTo>
                <a:lnTo>
                  <a:pt x="438" y="882"/>
                </a:lnTo>
                <a:lnTo>
                  <a:pt x="438" y="884"/>
                </a:lnTo>
                <a:lnTo>
                  <a:pt x="438" y="884"/>
                </a:lnTo>
                <a:close/>
                <a:moveTo>
                  <a:pt x="442" y="914"/>
                </a:moveTo>
                <a:lnTo>
                  <a:pt x="442" y="914"/>
                </a:lnTo>
                <a:lnTo>
                  <a:pt x="444" y="916"/>
                </a:lnTo>
                <a:lnTo>
                  <a:pt x="444" y="916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0" y="918"/>
                </a:lnTo>
                <a:lnTo>
                  <a:pt x="444" y="916"/>
                </a:lnTo>
                <a:lnTo>
                  <a:pt x="444" y="916"/>
                </a:lnTo>
                <a:lnTo>
                  <a:pt x="442" y="914"/>
                </a:lnTo>
                <a:lnTo>
                  <a:pt x="442" y="914"/>
                </a:lnTo>
                <a:close/>
                <a:moveTo>
                  <a:pt x="440" y="880"/>
                </a:moveTo>
                <a:lnTo>
                  <a:pt x="440" y="880"/>
                </a:lnTo>
                <a:lnTo>
                  <a:pt x="442" y="878"/>
                </a:lnTo>
                <a:lnTo>
                  <a:pt x="442" y="878"/>
                </a:lnTo>
                <a:lnTo>
                  <a:pt x="440" y="880"/>
                </a:lnTo>
                <a:lnTo>
                  <a:pt x="440" y="880"/>
                </a:lnTo>
                <a:close/>
                <a:moveTo>
                  <a:pt x="442" y="878"/>
                </a:moveTo>
                <a:lnTo>
                  <a:pt x="442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4" y="878"/>
                </a:lnTo>
                <a:lnTo>
                  <a:pt x="442" y="878"/>
                </a:lnTo>
                <a:lnTo>
                  <a:pt x="442" y="878"/>
                </a:lnTo>
                <a:close/>
                <a:moveTo>
                  <a:pt x="438" y="858"/>
                </a:moveTo>
                <a:lnTo>
                  <a:pt x="438" y="858"/>
                </a:lnTo>
                <a:lnTo>
                  <a:pt x="438" y="858"/>
                </a:lnTo>
                <a:lnTo>
                  <a:pt x="438" y="858"/>
                </a:lnTo>
                <a:lnTo>
                  <a:pt x="438" y="854"/>
                </a:lnTo>
                <a:lnTo>
                  <a:pt x="436" y="854"/>
                </a:lnTo>
                <a:lnTo>
                  <a:pt x="436" y="854"/>
                </a:lnTo>
                <a:lnTo>
                  <a:pt x="438" y="854"/>
                </a:lnTo>
                <a:lnTo>
                  <a:pt x="438" y="858"/>
                </a:lnTo>
                <a:lnTo>
                  <a:pt x="438" y="858"/>
                </a:lnTo>
                <a:close/>
                <a:moveTo>
                  <a:pt x="422" y="940"/>
                </a:moveTo>
                <a:lnTo>
                  <a:pt x="422" y="940"/>
                </a:lnTo>
                <a:lnTo>
                  <a:pt x="424" y="940"/>
                </a:lnTo>
                <a:lnTo>
                  <a:pt x="424" y="940"/>
                </a:lnTo>
                <a:lnTo>
                  <a:pt x="430" y="910"/>
                </a:lnTo>
                <a:lnTo>
                  <a:pt x="438" y="884"/>
                </a:lnTo>
                <a:lnTo>
                  <a:pt x="438" y="884"/>
                </a:lnTo>
                <a:lnTo>
                  <a:pt x="430" y="910"/>
                </a:lnTo>
                <a:lnTo>
                  <a:pt x="424" y="940"/>
                </a:lnTo>
                <a:lnTo>
                  <a:pt x="424" y="940"/>
                </a:lnTo>
                <a:lnTo>
                  <a:pt x="426" y="940"/>
                </a:lnTo>
                <a:lnTo>
                  <a:pt x="426" y="940"/>
                </a:lnTo>
                <a:lnTo>
                  <a:pt x="428" y="944"/>
                </a:lnTo>
                <a:lnTo>
                  <a:pt x="428" y="944"/>
                </a:lnTo>
                <a:lnTo>
                  <a:pt x="426" y="944"/>
                </a:lnTo>
                <a:lnTo>
                  <a:pt x="426" y="944"/>
                </a:lnTo>
                <a:lnTo>
                  <a:pt x="426" y="940"/>
                </a:lnTo>
                <a:lnTo>
                  <a:pt x="426" y="940"/>
                </a:lnTo>
                <a:lnTo>
                  <a:pt x="424" y="940"/>
                </a:lnTo>
                <a:lnTo>
                  <a:pt x="424" y="940"/>
                </a:lnTo>
                <a:lnTo>
                  <a:pt x="420" y="950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18" y="954"/>
                </a:lnTo>
                <a:lnTo>
                  <a:pt x="420" y="950"/>
                </a:lnTo>
                <a:lnTo>
                  <a:pt x="424" y="940"/>
                </a:lnTo>
                <a:lnTo>
                  <a:pt x="424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lnTo>
                  <a:pt x="422" y="940"/>
                </a:lnTo>
                <a:close/>
                <a:moveTo>
                  <a:pt x="420" y="918"/>
                </a:moveTo>
                <a:lnTo>
                  <a:pt x="420" y="918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18" y="916"/>
                </a:lnTo>
                <a:lnTo>
                  <a:pt x="420" y="918"/>
                </a:lnTo>
                <a:lnTo>
                  <a:pt x="420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14" y="918"/>
                </a:lnTo>
                <a:lnTo>
                  <a:pt x="420" y="918"/>
                </a:lnTo>
                <a:lnTo>
                  <a:pt x="420" y="918"/>
                </a:lnTo>
                <a:close/>
                <a:moveTo>
                  <a:pt x="414" y="984"/>
                </a:moveTo>
                <a:lnTo>
                  <a:pt x="414" y="984"/>
                </a:lnTo>
                <a:lnTo>
                  <a:pt x="418" y="986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20" y="992"/>
                </a:lnTo>
                <a:lnTo>
                  <a:pt x="418" y="986"/>
                </a:lnTo>
                <a:lnTo>
                  <a:pt x="414" y="984"/>
                </a:lnTo>
                <a:lnTo>
                  <a:pt x="414" y="984"/>
                </a:lnTo>
                <a:lnTo>
                  <a:pt x="404" y="982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398" y="978"/>
                </a:lnTo>
                <a:lnTo>
                  <a:pt x="404" y="982"/>
                </a:lnTo>
                <a:lnTo>
                  <a:pt x="414" y="984"/>
                </a:lnTo>
                <a:lnTo>
                  <a:pt x="414" y="984"/>
                </a:lnTo>
                <a:close/>
                <a:moveTo>
                  <a:pt x="406" y="992"/>
                </a:moveTo>
                <a:lnTo>
                  <a:pt x="406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2" y="992"/>
                </a:lnTo>
                <a:lnTo>
                  <a:pt x="406" y="992"/>
                </a:lnTo>
                <a:lnTo>
                  <a:pt x="406" y="992"/>
                </a:lnTo>
                <a:close/>
                <a:moveTo>
                  <a:pt x="404" y="918"/>
                </a:moveTo>
                <a:lnTo>
                  <a:pt x="404" y="918"/>
                </a:lnTo>
                <a:lnTo>
                  <a:pt x="400" y="914"/>
                </a:lnTo>
                <a:lnTo>
                  <a:pt x="400" y="914"/>
                </a:lnTo>
                <a:lnTo>
                  <a:pt x="404" y="918"/>
                </a:lnTo>
                <a:lnTo>
                  <a:pt x="404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398" y="918"/>
                </a:lnTo>
                <a:lnTo>
                  <a:pt x="404" y="918"/>
                </a:lnTo>
                <a:lnTo>
                  <a:pt x="404" y="918"/>
                </a:lnTo>
                <a:close/>
                <a:moveTo>
                  <a:pt x="386" y="844"/>
                </a:moveTo>
                <a:lnTo>
                  <a:pt x="386" y="844"/>
                </a:lnTo>
                <a:lnTo>
                  <a:pt x="396" y="846"/>
                </a:lnTo>
                <a:lnTo>
                  <a:pt x="396" y="846"/>
                </a:lnTo>
                <a:lnTo>
                  <a:pt x="396" y="844"/>
                </a:lnTo>
                <a:lnTo>
                  <a:pt x="396" y="844"/>
                </a:lnTo>
                <a:lnTo>
                  <a:pt x="394" y="842"/>
                </a:lnTo>
                <a:lnTo>
                  <a:pt x="394" y="842"/>
                </a:lnTo>
                <a:lnTo>
                  <a:pt x="396" y="844"/>
                </a:lnTo>
                <a:lnTo>
                  <a:pt x="396" y="844"/>
                </a:lnTo>
                <a:lnTo>
                  <a:pt x="396" y="846"/>
                </a:lnTo>
                <a:lnTo>
                  <a:pt x="396" y="846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lnTo>
                  <a:pt x="386" y="844"/>
                </a:lnTo>
                <a:close/>
                <a:moveTo>
                  <a:pt x="390" y="918"/>
                </a:moveTo>
                <a:lnTo>
                  <a:pt x="390" y="918"/>
                </a:lnTo>
                <a:lnTo>
                  <a:pt x="390" y="918"/>
                </a:lnTo>
                <a:lnTo>
                  <a:pt x="390" y="918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72" y="920"/>
                </a:lnTo>
                <a:lnTo>
                  <a:pt x="390" y="918"/>
                </a:lnTo>
                <a:lnTo>
                  <a:pt x="390" y="918"/>
                </a:lnTo>
                <a:close/>
                <a:moveTo>
                  <a:pt x="376" y="842"/>
                </a:move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76" y="842"/>
                </a:lnTo>
                <a:lnTo>
                  <a:pt x="380" y="840"/>
                </a:lnTo>
                <a:lnTo>
                  <a:pt x="380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76" y="840"/>
                </a:lnTo>
                <a:lnTo>
                  <a:pt x="380" y="840"/>
                </a:lnTo>
                <a:lnTo>
                  <a:pt x="380" y="840"/>
                </a:lnTo>
                <a:lnTo>
                  <a:pt x="376" y="842"/>
                </a:lnTo>
                <a:lnTo>
                  <a:pt x="376" y="842"/>
                </a:lnTo>
                <a:close/>
                <a:moveTo>
                  <a:pt x="362" y="310"/>
                </a:moveTo>
                <a:lnTo>
                  <a:pt x="362" y="310"/>
                </a:lnTo>
                <a:lnTo>
                  <a:pt x="374" y="312"/>
                </a:lnTo>
                <a:lnTo>
                  <a:pt x="374" y="312"/>
                </a:lnTo>
                <a:lnTo>
                  <a:pt x="378" y="316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6" y="318"/>
                </a:lnTo>
                <a:lnTo>
                  <a:pt x="378" y="316"/>
                </a:lnTo>
                <a:lnTo>
                  <a:pt x="374" y="312"/>
                </a:lnTo>
                <a:lnTo>
                  <a:pt x="374" y="312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lnTo>
                  <a:pt x="362" y="310"/>
                </a:lnTo>
                <a:close/>
                <a:moveTo>
                  <a:pt x="364" y="840"/>
                </a:moveTo>
                <a:lnTo>
                  <a:pt x="364" y="840"/>
                </a:lnTo>
                <a:lnTo>
                  <a:pt x="362" y="840"/>
                </a:lnTo>
                <a:lnTo>
                  <a:pt x="362" y="840"/>
                </a:lnTo>
                <a:lnTo>
                  <a:pt x="364" y="840"/>
                </a:lnTo>
                <a:lnTo>
                  <a:pt x="364" y="840"/>
                </a:lnTo>
                <a:lnTo>
                  <a:pt x="366" y="842"/>
                </a:lnTo>
                <a:lnTo>
                  <a:pt x="366" y="844"/>
                </a:lnTo>
                <a:lnTo>
                  <a:pt x="366" y="844"/>
                </a:lnTo>
                <a:lnTo>
                  <a:pt x="362" y="844"/>
                </a:lnTo>
                <a:lnTo>
                  <a:pt x="360" y="846"/>
                </a:lnTo>
                <a:lnTo>
                  <a:pt x="360" y="846"/>
                </a:lnTo>
                <a:lnTo>
                  <a:pt x="364" y="844"/>
                </a:lnTo>
                <a:lnTo>
                  <a:pt x="364" y="844"/>
                </a:lnTo>
                <a:lnTo>
                  <a:pt x="366" y="842"/>
                </a:lnTo>
                <a:lnTo>
                  <a:pt x="364" y="840"/>
                </a:lnTo>
                <a:lnTo>
                  <a:pt x="364" y="840"/>
                </a:lnTo>
                <a:close/>
                <a:moveTo>
                  <a:pt x="358" y="864"/>
                </a:moveTo>
                <a:lnTo>
                  <a:pt x="358" y="864"/>
                </a:lnTo>
                <a:lnTo>
                  <a:pt x="358" y="864"/>
                </a:lnTo>
                <a:lnTo>
                  <a:pt x="354" y="866"/>
                </a:lnTo>
                <a:lnTo>
                  <a:pt x="350" y="868"/>
                </a:lnTo>
                <a:lnTo>
                  <a:pt x="342" y="864"/>
                </a:lnTo>
                <a:lnTo>
                  <a:pt x="342" y="864"/>
                </a:lnTo>
                <a:lnTo>
                  <a:pt x="342" y="864"/>
                </a:lnTo>
                <a:lnTo>
                  <a:pt x="350" y="868"/>
                </a:lnTo>
                <a:lnTo>
                  <a:pt x="354" y="866"/>
                </a:lnTo>
                <a:lnTo>
                  <a:pt x="358" y="864"/>
                </a:lnTo>
                <a:lnTo>
                  <a:pt x="358" y="864"/>
                </a:lnTo>
                <a:close/>
                <a:moveTo>
                  <a:pt x="338" y="850"/>
                </a:moveTo>
                <a:lnTo>
                  <a:pt x="338" y="850"/>
                </a:lnTo>
                <a:lnTo>
                  <a:pt x="344" y="850"/>
                </a:lnTo>
                <a:lnTo>
                  <a:pt x="346" y="848"/>
                </a:lnTo>
                <a:lnTo>
                  <a:pt x="346" y="848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6"/>
                </a:lnTo>
                <a:lnTo>
                  <a:pt x="346" y="848"/>
                </a:lnTo>
                <a:lnTo>
                  <a:pt x="346" y="848"/>
                </a:lnTo>
                <a:lnTo>
                  <a:pt x="344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lnTo>
                  <a:pt x="338" y="850"/>
                </a:lnTo>
                <a:close/>
                <a:moveTo>
                  <a:pt x="336" y="864"/>
                </a:moveTo>
                <a:lnTo>
                  <a:pt x="336" y="864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2"/>
                </a:lnTo>
                <a:lnTo>
                  <a:pt x="336" y="864"/>
                </a:lnTo>
                <a:lnTo>
                  <a:pt x="336" y="864"/>
                </a:lnTo>
                <a:lnTo>
                  <a:pt x="330" y="868"/>
                </a:lnTo>
                <a:lnTo>
                  <a:pt x="330" y="868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22" y="866"/>
                </a:lnTo>
                <a:lnTo>
                  <a:pt x="330" y="868"/>
                </a:lnTo>
                <a:lnTo>
                  <a:pt x="330" y="868"/>
                </a:lnTo>
                <a:lnTo>
                  <a:pt x="336" y="864"/>
                </a:lnTo>
                <a:lnTo>
                  <a:pt x="336" y="864"/>
                </a:lnTo>
                <a:close/>
                <a:moveTo>
                  <a:pt x="302" y="846"/>
                </a:moveTo>
                <a:lnTo>
                  <a:pt x="302" y="846"/>
                </a:lnTo>
                <a:lnTo>
                  <a:pt x="316" y="844"/>
                </a:lnTo>
                <a:lnTo>
                  <a:pt x="316" y="844"/>
                </a:lnTo>
                <a:lnTo>
                  <a:pt x="320" y="846"/>
                </a:lnTo>
                <a:lnTo>
                  <a:pt x="324" y="848"/>
                </a:lnTo>
                <a:lnTo>
                  <a:pt x="324" y="848"/>
                </a:lnTo>
                <a:lnTo>
                  <a:pt x="316" y="850"/>
                </a:lnTo>
                <a:lnTo>
                  <a:pt x="308" y="850"/>
                </a:lnTo>
                <a:lnTo>
                  <a:pt x="292" y="850"/>
                </a:lnTo>
                <a:lnTo>
                  <a:pt x="292" y="850"/>
                </a:lnTo>
                <a:lnTo>
                  <a:pt x="290" y="848"/>
                </a:lnTo>
                <a:lnTo>
                  <a:pt x="288" y="846"/>
                </a:lnTo>
                <a:lnTo>
                  <a:pt x="288" y="846"/>
                </a:lnTo>
                <a:lnTo>
                  <a:pt x="302" y="846"/>
                </a:lnTo>
                <a:lnTo>
                  <a:pt x="302" y="846"/>
                </a:lnTo>
                <a:close/>
                <a:moveTo>
                  <a:pt x="320" y="860"/>
                </a:moveTo>
                <a:lnTo>
                  <a:pt x="320" y="860"/>
                </a:lnTo>
                <a:lnTo>
                  <a:pt x="320" y="860"/>
                </a:lnTo>
                <a:lnTo>
                  <a:pt x="320" y="860"/>
                </a:lnTo>
                <a:lnTo>
                  <a:pt x="320" y="864"/>
                </a:lnTo>
                <a:lnTo>
                  <a:pt x="318" y="864"/>
                </a:lnTo>
                <a:lnTo>
                  <a:pt x="316" y="866"/>
                </a:lnTo>
                <a:lnTo>
                  <a:pt x="316" y="866"/>
                </a:lnTo>
                <a:lnTo>
                  <a:pt x="314" y="864"/>
                </a:lnTo>
                <a:lnTo>
                  <a:pt x="314" y="864"/>
                </a:lnTo>
                <a:lnTo>
                  <a:pt x="316" y="866"/>
                </a:lnTo>
                <a:lnTo>
                  <a:pt x="316" y="866"/>
                </a:lnTo>
                <a:lnTo>
                  <a:pt x="318" y="864"/>
                </a:lnTo>
                <a:lnTo>
                  <a:pt x="320" y="864"/>
                </a:lnTo>
                <a:lnTo>
                  <a:pt x="320" y="860"/>
                </a:lnTo>
                <a:lnTo>
                  <a:pt x="320" y="860"/>
                </a:lnTo>
                <a:close/>
                <a:moveTo>
                  <a:pt x="280" y="624"/>
                </a:moveTo>
                <a:lnTo>
                  <a:pt x="280" y="624"/>
                </a:lnTo>
                <a:lnTo>
                  <a:pt x="290" y="626"/>
                </a:lnTo>
                <a:lnTo>
                  <a:pt x="290" y="626"/>
                </a:lnTo>
                <a:lnTo>
                  <a:pt x="284" y="628"/>
                </a:lnTo>
                <a:lnTo>
                  <a:pt x="280" y="628"/>
                </a:lnTo>
                <a:lnTo>
                  <a:pt x="280" y="628"/>
                </a:lnTo>
                <a:lnTo>
                  <a:pt x="290" y="626"/>
                </a:lnTo>
                <a:lnTo>
                  <a:pt x="290" y="626"/>
                </a:lnTo>
                <a:lnTo>
                  <a:pt x="280" y="624"/>
                </a:lnTo>
                <a:lnTo>
                  <a:pt x="280" y="624"/>
                </a:lnTo>
                <a:close/>
                <a:moveTo>
                  <a:pt x="268" y="630"/>
                </a:moveTo>
                <a:lnTo>
                  <a:pt x="268" y="630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802"/>
                </a:lnTo>
                <a:lnTo>
                  <a:pt x="268" y="630"/>
                </a:lnTo>
                <a:lnTo>
                  <a:pt x="268" y="630"/>
                </a:lnTo>
                <a:close/>
                <a:moveTo>
                  <a:pt x="262" y="630"/>
                </a:moveTo>
                <a:lnTo>
                  <a:pt x="262" y="630"/>
                </a:lnTo>
                <a:lnTo>
                  <a:pt x="262" y="636"/>
                </a:lnTo>
                <a:lnTo>
                  <a:pt x="262" y="636"/>
                </a:lnTo>
                <a:lnTo>
                  <a:pt x="262" y="630"/>
                </a:lnTo>
                <a:lnTo>
                  <a:pt x="262" y="630"/>
                </a:lnTo>
                <a:close/>
                <a:moveTo>
                  <a:pt x="244" y="804"/>
                </a:moveTo>
                <a:lnTo>
                  <a:pt x="244" y="804"/>
                </a:lnTo>
                <a:lnTo>
                  <a:pt x="254" y="806"/>
                </a:lnTo>
                <a:lnTo>
                  <a:pt x="254" y="806"/>
                </a:lnTo>
                <a:lnTo>
                  <a:pt x="248" y="808"/>
                </a:lnTo>
                <a:lnTo>
                  <a:pt x="242" y="808"/>
                </a:lnTo>
                <a:lnTo>
                  <a:pt x="242" y="808"/>
                </a:lnTo>
                <a:lnTo>
                  <a:pt x="248" y="808"/>
                </a:lnTo>
                <a:lnTo>
                  <a:pt x="254" y="806"/>
                </a:lnTo>
                <a:lnTo>
                  <a:pt x="254" y="806"/>
                </a:lnTo>
                <a:lnTo>
                  <a:pt x="244" y="804"/>
                </a:lnTo>
                <a:lnTo>
                  <a:pt x="244" y="804"/>
                </a:lnTo>
                <a:close/>
                <a:moveTo>
                  <a:pt x="244" y="816"/>
                </a:moveTo>
                <a:lnTo>
                  <a:pt x="244" y="816"/>
                </a:lnTo>
                <a:lnTo>
                  <a:pt x="244" y="816"/>
                </a:lnTo>
                <a:lnTo>
                  <a:pt x="244" y="816"/>
                </a:lnTo>
                <a:lnTo>
                  <a:pt x="248" y="822"/>
                </a:lnTo>
                <a:lnTo>
                  <a:pt x="248" y="822"/>
                </a:lnTo>
                <a:lnTo>
                  <a:pt x="244" y="824"/>
                </a:lnTo>
                <a:lnTo>
                  <a:pt x="244" y="824"/>
                </a:lnTo>
                <a:lnTo>
                  <a:pt x="242" y="822"/>
                </a:lnTo>
                <a:lnTo>
                  <a:pt x="242" y="822"/>
                </a:lnTo>
                <a:lnTo>
                  <a:pt x="244" y="824"/>
                </a:lnTo>
                <a:lnTo>
                  <a:pt x="244" y="824"/>
                </a:lnTo>
                <a:lnTo>
                  <a:pt x="248" y="822"/>
                </a:lnTo>
                <a:lnTo>
                  <a:pt x="248" y="822"/>
                </a:lnTo>
                <a:lnTo>
                  <a:pt x="244" y="816"/>
                </a:lnTo>
                <a:lnTo>
                  <a:pt x="244" y="816"/>
                </a:lnTo>
                <a:close/>
                <a:moveTo>
                  <a:pt x="244" y="880"/>
                </a:moveTo>
                <a:lnTo>
                  <a:pt x="244" y="880"/>
                </a:lnTo>
                <a:lnTo>
                  <a:pt x="250" y="882"/>
                </a:lnTo>
                <a:lnTo>
                  <a:pt x="250" y="882"/>
                </a:lnTo>
                <a:lnTo>
                  <a:pt x="250" y="880"/>
                </a:lnTo>
                <a:lnTo>
                  <a:pt x="250" y="880"/>
                </a:lnTo>
                <a:lnTo>
                  <a:pt x="250" y="880"/>
                </a:lnTo>
                <a:lnTo>
                  <a:pt x="250" y="882"/>
                </a:lnTo>
                <a:lnTo>
                  <a:pt x="250" y="882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lnTo>
                  <a:pt x="244" y="880"/>
                </a:lnTo>
                <a:close/>
                <a:moveTo>
                  <a:pt x="190" y="918"/>
                </a:moveTo>
                <a:lnTo>
                  <a:pt x="190" y="918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6"/>
                </a:lnTo>
                <a:lnTo>
                  <a:pt x="190" y="918"/>
                </a:lnTo>
                <a:lnTo>
                  <a:pt x="190" y="918"/>
                </a:lnTo>
                <a:lnTo>
                  <a:pt x="186" y="920"/>
                </a:lnTo>
                <a:lnTo>
                  <a:pt x="184" y="918"/>
                </a:lnTo>
                <a:lnTo>
                  <a:pt x="184" y="918"/>
                </a:lnTo>
                <a:lnTo>
                  <a:pt x="190" y="918"/>
                </a:lnTo>
                <a:lnTo>
                  <a:pt x="190" y="918"/>
                </a:lnTo>
                <a:close/>
                <a:moveTo>
                  <a:pt x="182" y="876"/>
                </a:move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82" y="876"/>
                </a:lnTo>
                <a:lnTo>
                  <a:pt x="172" y="876"/>
                </a:lnTo>
                <a:lnTo>
                  <a:pt x="172" y="876"/>
                </a:lnTo>
                <a:lnTo>
                  <a:pt x="172" y="876"/>
                </a:lnTo>
                <a:lnTo>
                  <a:pt x="182" y="876"/>
                </a:lnTo>
                <a:close/>
                <a:moveTo>
                  <a:pt x="168" y="860"/>
                </a:moveTo>
                <a:lnTo>
                  <a:pt x="168" y="860"/>
                </a:lnTo>
                <a:lnTo>
                  <a:pt x="172" y="858"/>
                </a:lnTo>
                <a:lnTo>
                  <a:pt x="172" y="856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0" y="852"/>
                </a:lnTo>
                <a:lnTo>
                  <a:pt x="172" y="856"/>
                </a:lnTo>
                <a:lnTo>
                  <a:pt x="172" y="858"/>
                </a:lnTo>
                <a:lnTo>
                  <a:pt x="168" y="860"/>
                </a:lnTo>
                <a:lnTo>
                  <a:pt x="168" y="860"/>
                </a:lnTo>
                <a:lnTo>
                  <a:pt x="166" y="860"/>
                </a:lnTo>
                <a:lnTo>
                  <a:pt x="166" y="860"/>
                </a:lnTo>
                <a:lnTo>
                  <a:pt x="168" y="860"/>
                </a:lnTo>
                <a:lnTo>
                  <a:pt x="168" y="860"/>
                </a:lnTo>
                <a:close/>
                <a:moveTo>
                  <a:pt x="154" y="882"/>
                </a:moveTo>
                <a:lnTo>
                  <a:pt x="154" y="882"/>
                </a:lnTo>
                <a:lnTo>
                  <a:pt x="162" y="876"/>
                </a:lnTo>
                <a:lnTo>
                  <a:pt x="162" y="876"/>
                </a:lnTo>
                <a:lnTo>
                  <a:pt x="184" y="884"/>
                </a:lnTo>
                <a:lnTo>
                  <a:pt x="184" y="884"/>
                </a:lnTo>
                <a:lnTo>
                  <a:pt x="180" y="884"/>
                </a:lnTo>
                <a:lnTo>
                  <a:pt x="176" y="884"/>
                </a:lnTo>
                <a:lnTo>
                  <a:pt x="168" y="884"/>
                </a:lnTo>
                <a:lnTo>
                  <a:pt x="168" y="884"/>
                </a:lnTo>
                <a:lnTo>
                  <a:pt x="162" y="884"/>
                </a:lnTo>
                <a:lnTo>
                  <a:pt x="158" y="884"/>
                </a:lnTo>
                <a:lnTo>
                  <a:pt x="154" y="882"/>
                </a:lnTo>
                <a:lnTo>
                  <a:pt x="154" y="882"/>
                </a:lnTo>
                <a:close/>
                <a:moveTo>
                  <a:pt x="164" y="966"/>
                </a:moveTo>
                <a:lnTo>
                  <a:pt x="16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74" y="966"/>
                </a:lnTo>
                <a:lnTo>
                  <a:pt x="164" y="966"/>
                </a:lnTo>
                <a:lnTo>
                  <a:pt x="164" y="966"/>
                </a:lnTo>
                <a:close/>
                <a:moveTo>
                  <a:pt x="176" y="930"/>
                </a:moveTo>
                <a:lnTo>
                  <a:pt x="176" y="930"/>
                </a:lnTo>
                <a:lnTo>
                  <a:pt x="178" y="928"/>
                </a:lnTo>
                <a:lnTo>
                  <a:pt x="178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6" y="928"/>
                </a:lnTo>
                <a:lnTo>
                  <a:pt x="178" y="928"/>
                </a:lnTo>
                <a:lnTo>
                  <a:pt x="178" y="928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lnTo>
                  <a:pt x="176" y="930"/>
                </a:lnTo>
                <a:close/>
                <a:moveTo>
                  <a:pt x="182" y="954"/>
                </a:moveTo>
                <a:lnTo>
                  <a:pt x="182" y="954"/>
                </a:lnTo>
                <a:lnTo>
                  <a:pt x="190" y="952"/>
                </a:lnTo>
                <a:lnTo>
                  <a:pt x="190" y="952"/>
                </a:lnTo>
                <a:lnTo>
                  <a:pt x="178" y="950"/>
                </a:lnTo>
                <a:lnTo>
                  <a:pt x="178" y="950"/>
                </a:lnTo>
                <a:lnTo>
                  <a:pt x="190" y="952"/>
                </a:lnTo>
                <a:lnTo>
                  <a:pt x="190" y="952"/>
                </a:lnTo>
                <a:lnTo>
                  <a:pt x="182" y="954"/>
                </a:lnTo>
                <a:lnTo>
                  <a:pt x="182" y="954"/>
                </a:lnTo>
                <a:close/>
                <a:moveTo>
                  <a:pt x="192" y="872"/>
                </a:moveTo>
                <a:lnTo>
                  <a:pt x="192" y="872"/>
                </a:lnTo>
                <a:lnTo>
                  <a:pt x="200" y="872"/>
                </a:lnTo>
                <a:lnTo>
                  <a:pt x="200" y="872"/>
                </a:lnTo>
                <a:lnTo>
                  <a:pt x="200" y="870"/>
                </a:lnTo>
                <a:lnTo>
                  <a:pt x="200" y="870"/>
                </a:lnTo>
                <a:lnTo>
                  <a:pt x="200" y="870"/>
                </a:lnTo>
                <a:lnTo>
                  <a:pt x="200" y="872"/>
                </a:lnTo>
                <a:lnTo>
                  <a:pt x="200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lnTo>
                  <a:pt x="192" y="872"/>
                </a:lnTo>
                <a:close/>
                <a:moveTo>
                  <a:pt x="194" y="958"/>
                </a:moveTo>
                <a:lnTo>
                  <a:pt x="194" y="958"/>
                </a:lnTo>
                <a:lnTo>
                  <a:pt x="198" y="958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202" y="954"/>
                </a:lnTo>
                <a:lnTo>
                  <a:pt x="198" y="958"/>
                </a:lnTo>
                <a:lnTo>
                  <a:pt x="194" y="958"/>
                </a:lnTo>
                <a:lnTo>
                  <a:pt x="194" y="958"/>
                </a:lnTo>
                <a:close/>
                <a:moveTo>
                  <a:pt x="202" y="908"/>
                </a:moveTo>
                <a:lnTo>
                  <a:pt x="202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10" y="908"/>
                </a:lnTo>
                <a:lnTo>
                  <a:pt x="202" y="908"/>
                </a:lnTo>
                <a:lnTo>
                  <a:pt x="202" y="908"/>
                </a:lnTo>
                <a:close/>
                <a:moveTo>
                  <a:pt x="208" y="892"/>
                </a:moveTo>
                <a:lnTo>
                  <a:pt x="208" y="892"/>
                </a:lnTo>
                <a:lnTo>
                  <a:pt x="208" y="892"/>
                </a:lnTo>
                <a:lnTo>
                  <a:pt x="208" y="892"/>
                </a:lnTo>
                <a:lnTo>
                  <a:pt x="214" y="890"/>
                </a:lnTo>
                <a:lnTo>
                  <a:pt x="214" y="890"/>
                </a:lnTo>
                <a:lnTo>
                  <a:pt x="214" y="888"/>
                </a:lnTo>
                <a:lnTo>
                  <a:pt x="214" y="888"/>
                </a:lnTo>
                <a:lnTo>
                  <a:pt x="212" y="888"/>
                </a:lnTo>
                <a:lnTo>
                  <a:pt x="212" y="888"/>
                </a:lnTo>
                <a:lnTo>
                  <a:pt x="214" y="888"/>
                </a:lnTo>
                <a:lnTo>
                  <a:pt x="214" y="888"/>
                </a:lnTo>
                <a:lnTo>
                  <a:pt x="214" y="890"/>
                </a:lnTo>
                <a:lnTo>
                  <a:pt x="214" y="890"/>
                </a:lnTo>
                <a:lnTo>
                  <a:pt x="208" y="892"/>
                </a:lnTo>
                <a:lnTo>
                  <a:pt x="208" y="892"/>
                </a:lnTo>
                <a:close/>
                <a:moveTo>
                  <a:pt x="220" y="888"/>
                </a:moveTo>
                <a:lnTo>
                  <a:pt x="220" y="888"/>
                </a:lnTo>
                <a:lnTo>
                  <a:pt x="220" y="882"/>
                </a:lnTo>
                <a:lnTo>
                  <a:pt x="220" y="882"/>
                </a:lnTo>
                <a:lnTo>
                  <a:pt x="232" y="880"/>
                </a:lnTo>
                <a:lnTo>
                  <a:pt x="238" y="882"/>
                </a:lnTo>
                <a:lnTo>
                  <a:pt x="244" y="886"/>
                </a:lnTo>
                <a:lnTo>
                  <a:pt x="244" y="886"/>
                </a:lnTo>
                <a:lnTo>
                  <a:pt x="230" y="892"/>
                </a:lnTo>
                <a:lnTo>
                  <a:pt x="230" y="892"/>
                </a:lnTo>
                <a:lnTo>
                  <a:pt x="224" y="892"/>
                </a:lnTo>
                <a:lnTo>
                  <a:pt x="220" y="888"/>
                </a:lnTo>
                <a:lnTo>
                  <a:pt x="220" y="888"/>
                </a:lnTo>
                <a:close/>
                <a:moveTo>
                  <a:pt x="226" y="908"/>
                </a:moveTo>
                <a:lnTo>
                  <a:pt x="226" y="908"/>
                </a:lnTo>
                <a:lnTo>
                  <a:pt x="232" y="908"/>
                </a:lnTo>
                <a:lnTo>
                  <a:pt x="232" y="908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0" y="910"/>
                </a:lnTo>
                <a:lnTo>
                  <a:pt x="232" y="908"/>
                </a:lnTo>
                <a:lnTo>
                  <a:pt x="232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lnTo>
                  <a:pt x="226" y="908"/>
                </a:lnTo>
                <a:close/>
                <a:moveTo>
                  <a:pt x="240" y="942"/>
                </a:moveTo>
                <a:lnTo>
                  <a:pt x="240" y="942"/>
                </a:lnTo>
                <a:lnTo>
                  <a:pt x="248" y="940"/>
                </a:lnTo>
                <a:lnTo>
                  <a:pt x="248" y="940"/>
                </a:lnTo>
                <a:lnTo>
                  <a:pt x="242" y="936"/>
                </a:lnTo>
                <a:lnTo>
                  <a:pt x="242" y="936"/>
                </a:lnTo>
                <a:lnTo>
                  <a:pt x="248" y="940"/>
                </a:lnTo>
                <a:lnTo>
                  <a:pt x="248" y="940"/>
                </a:lnTo>
                <a:lnTo>
                  <a:pt x="244" y="942"/>
                </a:lnTo>
                <a:lnTo>
                  <a:pt x="240" y="942"/>
                </a:lnTo>
                <a:lnTo>
                  <a:pt x="240" y="942"/>
                </a:lnTo>
                <a:close/>
                <a:moveTo>
                  <a:pt x="248" y="936"/>
                </a:moveTo>
                <a:lnTo>
                  <a:pt x="248" y="936"/>
                </a:lnTo>
                <a:lnTo>
                  <a:pt x="238" y="930"/>
                </a:lnTo>
                <a:lnTo>
                  <a:pt x="238" y="930"/>
                </a:lnTo>
                <a:lnTo>
                  <a:pt x="230" y="926"/>
                </a:lnTo>
                <a:lnTo>
                  <a:pt x="230" y="926"/>
                </a:lnTo>
                <a:lnTo>
                  <a:pt x="234" y="922"/>
                </a:lnTo>
                <a:lnTo>
                  <a:pt x="240" y="920"/>
                </a:lnTo>
                <a:lnTo>
                  <a:pt x="252" y="922"/>
                </a:lnTo>
                <a:lnTo>
                  <a:pt x="252" y="922"/>
                </a:lnTo>
                <a:lnTo>
                  <a:pt x="256" y="916"/>
                </a:lnTo>
                <a:lnTo>
                  <a:pt x="256" y="916"/>
                </a:lnTo>
                <a:lnTo>
                  <a:pt x="264" y="916"/>
                </a:lnTo>
                <a:lnTo>
                  <a:pt x="264" y="916"/>
                </a:lnTo>
                <a:lnTo>
                  <a:pt x="274" y="916"/>
                </a:lnTo>
                <a:lnTo>
                  <a:pt x="274" y="916"/>
                </a:lnTo>
                <a:lnTo>
                  <a:pt x="248" y="936"/>
                </a:lnTo>
                <a:lnTo>
                  <a:pt x="248" y="936"/>
                </a:lnTo>
                <a:close/>
                <a:moveTo>
                  <a:pt x="268" y="940"/>
                </a:moveTo>
                <a:lnTo>
                  <a:pt x="268" y="940"/>
                </a:lnTo>
                <a:lnTo>
                  <a:pt x="268" y="940"/>
                </a:lnTo>
                <a:lnTo>
                  <a:pt x="268" y="940"/>
                </a:lnTo>
                <a:lnTo>
                  <a:pt x="278" y="940"/>
                </a:lnTo>
                <a:lnTo>
                  <a:pt x="286" y="936"/>
                </a:lnTo>
                <a:lnTo>
                  <a:pt x="286" y="936"/>
                </a:lnTo>
                <a:lnTo>
                  <a:pt x="278" y="934"/>
                </a:lnTo>
                <a:lnTo>
                  <a:pt x="278" y="934"/>
                </a:lnTo>
                <a:lnTo>
                  <a:pt x="286" y="936"/>
                </a:lnTo>
                <a:lnTo>
                  <a:pt x="286" y="936"/>
                </a:lnTo>
                <a:lnTo>
                  <a:pt x="278" y="940"/>
                </a:lnTo>
                <a:lnTo>
                  <a:pt x="268" y="940"/>
                </a:lnTo>
                <a:lnTo>
                  <a:pt x="268" y="940"/>
                </a:lnTo>
                <a:close/>
                <a:moveTo>
                  <a:pt x="278" y="900"/>
                </a:moveTo>
                <a:lnTo>
                  <a:pt x="278" y="900"/>
                </a:lnTo>
                <a:lnTo>
                  <a:pt x="274" y="904"/>
                </a:lnTo>
                <a:lnTo>
                  <a:pt x="268" y="902"/>
                </a:lnTo>
                <a:lnTo>
                  <a:pt x="262" y="902"/>
                </a:lnTo>
                <a:lnTo>
                  <a:pt x="256" y="902"/>
                </a:lnTo>
                <a:lnTo>
                  <a:pt x="256" y="902"/>
                </a:lnTo>
                <a:lnTo>
                  <a:pt x="260" y="898"/>
                </a:lnTo>
                <a:lnTo>
                  <a:pt x="264" y="896"/>
                </a:lnTo>
                <a:lnTo>
                  <a:pt x="268" y="894"/>
                </a:lnTo>
                <a:lnTo>
                  <a:pt x="274" y="894"/>
                </a:lnTo>
                <a:lnTo>
                  <a:pt x="274" y="894"/>
                </a:lnTo>
                <a:lnTo>
                  <a:pt x="286" y="894"/>
                </a:lnTo>
                <a:lnTo>
                  <a:pt x="292" y="896"/>
                </a:lnTo>
                <a:lnTo>
                  <a:pt x="296" y="900"/>
                </a:lnTo>
                <a:lnTo>
                  <a:pt x="296" y="900"/>
                </a:lnTo>
                <a:lnTo>
                  <a:pt x="292" y="904"/>
                </a:lnTo>
                <a:lnTo>
                  <a:pt x="288" y="904"/>
                </a:lnTo>
                <a:lnTo>
                  <a:pt x="284" y="904"/>
                </a:lnTo>
                <a:lnTo>
                  <a:pt x="278" y="900"/>
                </a:lnTo>
                <a:lnTo>
                  <a:pt x="278" y="900"/>
                </a:lnTo>
                <a:close/>
                <a:moveTo>
                  <a:pt x="338" y="970"/>
                </a:moveTo>
                <a:lnTo>
                  <a:pt x="338" y="970"/>
                </a:lnTo>
                <a:lnTo>
                  <a:pt x="338" y="970"/>
                </a:lnTo>
                <a:lnTo>
                  <a:pt x="338" y="970"/>
                </a:lnTo>
                <a:lnTo>
                  <a:pt x="340" y="968"/>
                </a:lnTo>
                <a:lnTo>
                  <a:pt x="340" y="968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38" y="966"/>
                </a:lnTo>
                <a:lnTo>
                  <a:pt x="340" y="968"/>
                </a:lnTo>
                <a:lnTo>
                  <a:pt x="340" y="968"/>
                </a:lnTo>
                <a:lnTo>
                  <a:pt x="338" y="970"/>
                </a:lnTo>
                <a:lnTo>
                  <a:pt x="338" y="970"/>
                </a:lnTo>
                <a:close/>
                <a:moveTo>
                  <a:pt x="376" y="972"/>
                </a:moveTo>
                <a:lnTo>
                  <a:pt x="376" y="972"/>
                </a:lnTo>
                <a:lnTo>
                  <a:pt x="360" y="954"/>
                </a:lnTo>
                <a:lnTo>
                  <a:pt x="360" y="954"/>
                </a:lnTo>
                <a:lnTo>
                  <a:pt x="368" y="956"/>
                </a:lnTo>
                <a:lnTo>
                  <a:pt x="372" y="956"/>
                </a:lnTo>
                <a:lnTo>
                  <a:pt x="376" y="954"/>
                </a:lnTo>
                <a:lnTo>
                  <a:pt x="376" y="954"/>
                </a:lnTo>
                <a:lnTo>
                  <a:pt x="372" y="952"/>
                </a:lnTo>
                <a:lnTo>
                  <a:pt x="368" y="952"/>
                </a:lnTo>
                <a:lnTo>
                  <a:pt x="360" y="952"/>
                </a:lnTo>
                <a:lnTo>
                  <a:pt x="360" y="952"/>
                </a:lnTo>
                <a:lnTo>
                  <a:pt x="358" y="954"/>
                </a:lnTo>
                <a:lnTo>
                  <a:pt x="356" y="958"/>
                </a:lnTo>
                <a:lnTo>
                  <a:pt x="356" y="958"/>
                </a:lnTo>
                <a:lnTo>
                  <a:pt x="354" y="960"/>
                </a:lnTo>
                <a:lnTo>
                  <a:pt x="352" y="962"/>
                </a:lnTo>
                <a:lnTo>
                  <a:pt x="352" y="962"/>
                </a:lnTo>
                <a:lnTo>
                  <a:pt x="346" y="962"/>
                </a:lnTo>
                <a:lnTo>
                  <a:pt x="342" y="960"/>
                </a:lnTo>
                <a:lnTo>
                  <a:pt x="342" y="960"/>
                </a:lnTo>
                <a:lnTo>
                  <a:pt x="338" y="958"/>
                </a:lnTo>
                <a:lnTo>
                  <a:pt x="334" y="956"/>
                </a:lnTo>
                <a:lnTo>
                  <a:pt x="326" y="952"/>
                </a:lnTo>
                <a:lnTo>
                  <a:pt x="326" y="952"/>
                </a:lnTo>
                <a:lnTo>
                  <a:pt x="322" y="956"/>
                </a:lnTo>
                <a:lnTo>
                  <a:pt x="320" y="960"/>
                </a:lnTo>
                <a:lnTo>
                  <a:pt x="316" y="962"/>
                </a:lnTo>
                <a:lnTo>
                  <a:pt x="310" y="964"/>
                </a:lnTo>
                <a:lnTo>
                  <a:pt x="310" y="964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8" y="956"/>
                </a:lnTo>
                <a:lnTo>
                  <a:pt x="302" y="950"/>
                </a:lnTo>
                <a:lnTo>
                  <a:pt x="302" y="950"/>
                </a:lnTo>
                <a:lnTo>
                  <a:pt x="312" y="942"/>
                </a:lnTo>
                <a:lnTo>
                  <a:pt x="312" y="942"/>
                </a:lnTo>
                <a:lnTo>
                  <a:pt x="304" y="938"/>
                </a:lnTo>
                <a:lnTo>
                  <a:pt x="304" y="938"/>
                </a:lnTo>
                <a:lnTo>
                  <a:pt x="316" y="936"/>
                </a:lnTo>
                <a:lnTo>
                  <a:pt x="316" y="936"/>
                </a:lnTo>
                <a:lnTo>
                  <a:pt x="324" y="930"/>
                </a:lnTo>
                <a:lnTo>
                  <a:pt x="330" y="926"/>
                </a:lnTo>
                <a:lnTo>
                  <a:pt x="336" y="924"/>
                </a:lnTo>
                <a:lnTo>
                  <a:pt x="336" y="924"/>
                </a:lnTo>
                <a:lnTo>
                  <a:pt x="334" y="916"/>
                </a:lnTo>
                <a:lnTo>
                  <a:pt x="334" y="916"/>
                </a:lnTo>
                <a:lnTo>
                  <a:pt x="318" y="914"/>
                </a:lnTo>
                <a:lnTo>
                  <a:pt x="318" y="914"/>
                </a:lnTo>
                <a:lnTo>
                  <a:pt x="328" y="908"/>
                </a:lnTo>
                <a:lnTo>
                  <a:pt x="328" y="908"/>
                </a:lnTo>
                <a:lnTo>
                  <a:pt x="332" y="910"/>
                </a:lnTo>
                <a:lnTo>
                  <a:pt x="334" y="912"/>
                </a:lnTo>
                <a:lnTo>
                  <a:pt x="334" y="912"/>
                </a:lnTo>
                <a:lnTo>
                  <a:pt x="344" y="910"/>
                </a:lnTo>
                <a:lnTo>
                  <a:pt x="344" y="910"/>
                </a:lnTo>
                <a:lnTo>
                  <a:pt x="346" y="910"/>
                </a:lnTo>
                <a:lnTo>
                  <a:pt x="346" y="910"/>
                </a:lnTo>
                <a:lnTo>
                  <a:pt x="358" y="908"/>
                </a:lnTo>
                <a:lnTo>
                  <a:pt x="362" y="910"/>
                </a:lnTo>
                <a:lnTo>
                  <a:pt x="366" y="910"/>
                </a:lnTo>
                <a:lnTo>
                  <a:pt x="366" y="910"/>
                </a:lnTo>
                <a:lnTo>
                  <a:pt x="368" y="914"/>
                </a:lnTo>
                <a:lnTo>
                  <a:pt x="368" y="916"/>
                </a:lnTo>
                <a:lnTo>
                  <a:pt x="366" y="920"/>
                </a:lnTo>
                <a:lnTo>
                  <a:pt x="362" y="924"/>
                </a:lnTo>
                <a:lnTo>
                  <a:pt x="362" y="924"/>
                </a:lnTo>
                <a:lnTo>
                  <a:pt x="358" y="922"/>
                </a:lnTo>
                <a:lnTo>
                  <a:pt x="354" y="920"/>
                </a:lnTo>
                <a:lnTo>
                  <a:pt x="350" y="920"/>
                </a:lnTo>
                <a:lnTo>
                  <a:pt x="344" y="922"/>
                </a:lnTo>
                <a:lnTo>
                  <a:pt x="344" y="922"/>
                </a:lnTo>
                <a:lnTo>
                  <a:pt x="358" y="924"/>
                </a:lnTo>
                <a:lnTo>
                  <a:pt x="358" y="924"/>
                </a:lnTo>
                <a:lnTo>
                  <a:pt x="374" y="930"/>
                </a:lnTo>
                <a:lnTo>
                  <a:pt x="374" y="930"/>
                </a:lnTo>
                <a:lnTo>
                  <a:pt x="362" y="936"/>
                </a:lnTo>
                <a:lnTo>
                  <a:pt x="356" y="938"/>
                </a:lnTo>
                <a:lnTo>
                  <a:pt x="348" y="938"/>
                </a:lnTo>
                <a:lnTo>
                  <a:pt x="348" y="938"/>
                </a:lnTo>
                <a:lnTo>
                  <a:pt x="354" y="942"/>
                </a:lnTo>
                <a:lnTo>
                  <a:pt x="354" y="942"/>
                </a:lnTo>
                <a:lnTo>
                  <a:pt x="356" y="944"/>
                </a:lnTo>
                <a:lnTo>
                  <a:pt x="356" y="948"/>
                </a:lnTo>
                <a:lnTo>
                  <a:pt x="356" y="948"/>
                </a:lnTo>
                <a:lnTo>
                  <a:pt x="364" y="944"/>
                </a:lnTo>
                <a:lnTo>
                  <a:pt x="364" y="944"/>
                </a:lnTo>
                <a:lnTo>
                  <a:pt x="376" y="942"/>
                </a:lnTo>
                <a:lnTo>
                  <a:pt x="376" y="942"/>
                </a:lnTo>
                <a:lnTo>
                  <a:pt x="372" y="938"/>
                </a:lnTo>
                <a:lnTo>
                  <a:pt x="372" y="938"/>
                </a:lnTo>
                <a:lnTo>
                  <a:pt x="378" y="936"/>
                </a:lnTo>
                <a:lnTo>
                  <a:pt x="378" y="936"/>
                </a:lnTo>
                <a:lnTo>
                  <a:pt x="380" y="946"/>
                </a:lnTo>
                <a:lnTo>
                  <a:pt x="380" y="946"/>
                </a:lnTo>
                <a:lnTo>
                  <a:pt x="388" y="950"/>
                </a:lnTo>
                <a:lnTo>
                  <a:pt x="388" y="950"/>
                </a:lnTo>
                <a:lnTo>
                  <a:pt x="384" y="954"/>
                </a:lnTo>
                <a:lnTo>
                  <a:pt x="384" y="954"/>
                </a:lnTo>
                <a:lnTo>
                  <a:pt x="384" y="956"/>
                </a:lnTo>
                <a:lnTo>
                  <a:pt x="386" y="958"/>
                </a:lnTo>
                <a:lnTo>
                  <a:pt x="392" y="960"/>
                </a:lnTo>
                <a:lnTo>
                  <a:pt x="398" y="962"/>
                </a:lnTo>
                <a:lnTo>
                  <a:pt x="400" y="964"/>
                </a:lnTo>
                <a:lnTo>
                  <a:pt x="400" y="968"/>
                </a:lnTo>
                <a:lnTo>
                  <a:pt x="400" y="968"/>
                </a:lnTo>
                <a:lnTo>
                  <a:pt x="394" y="970"/>
                </a:lnTo>
                <a:lnTo>
                  <a:pt x="388" y="970"/>
                </a:lnTo>
                <a:lnTo>
                  <a:pt x="380" y="970"/>
                </a:lnTo>
                <a:lnTo>
                  <a:pt x="376" y="972"/>
                </a:lnTo>
                <a:lnTo>
                  <a:pt x="376" y="972"/>
                </a:lnTo>
                <a:close/>
                <a:moveTo>
                  <a:pt x="412" y="1018"/>
                </a:moveTo>
                <a:lnTo>
                  <a:pt x="412" y="1018"/>
                </a:lnTo>
                <a:lnTo>
                  <a:pt x="406" y="1016"/>
                </a:lnTo>
                <a:lnTo>
                  <a:pt x="402" y="1014"/>
                </a:lnTo>
                <a:lnTo>
                  <a:pt x="400" y="1010"/>
                </a:lnTo>
                <a:lnTo>
                  <a:pt x="400" y="1006"/>
                </a:lnTo>
                <a:lnTo>
                  <a:pt x="400" y="1006"/>
                </a:lnTo>
                <a:lnTo>
                  <a:pt x="394" y="1006"/>
                </a:lnTo>
                <a:lnTo>
                  <a:pt x="392" y="1006"/>
                </a:lnTo>
                <a:lnTo>
                  <a:pt x="392" y="1006"/>
                </a:lnTo>
                <a:lnTo>
                  <a:pt x="394" y="1006"/>
                </a:lnTo>
                <a:lnTo>
                  <a:pt x="400" y="1006"/>
                </a:lnTo>
                <a:lnTo>
                  <a:pt x="400" y="1006"/>
                </a:lnTo>
                <a:lnTo>
                  <a:pt x="400" y="1010"/>
                </a:lnTo>
                <a:lnTo>
                  <a:pt x="402" y="1014"/>
                </a:lnTo>
                <a:lnTo>
                  <a:pt x="406" y="1016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lnTo>
                  <a:pt x="412" y="1018"/>
                </a:lnTo>
                <a:close/>
                <a:moveTo>
                  <a:pt x="568" y="964"/>
                </a:moveTo>
                <a:lnTo>
                  <a:pt x="568" y="964"/>
                </a:lnTo>
                <a:lnTo>
                  <a:pt x="558" y="968"/>
                </a:lnTo>
                <a:lnTo>
                  <a:pt x="546" y="968"/>
                </a:lnTo>
                <a:lnTo>
                  <a:pt x="546" y="968"/>
                </a:lnTo>
                <a:lnTo>
                  <a:pt x="540" y="968"/>
                </a:lnTo>
                <a:lnTo>
                  <a:pt x="536" y="970"/>
                </a:lnTo>
                <a:lnTo>
                  <a:pt x="532" y="972"/>
                </a:lnTo>
                <a:lnTo>
                  <a:pt x="528" y="974"/>
                </a:lnTo>
                <a:lnTo>
                  <a:pt x="528" y="974"/>
                </a:lnTo>
                <a:lnTo>
                  <a:pt x="524" y="976"/>
                </a:lnTo>
                <a:lnTo>
                  <a:pt x="524" y="976"/>
                </a:lnTo>
                <a:lnTo>
                  <a:pt x="508" y="974"/>
                </a:lnTo>
                <a:lnTo>
                  <a:pt x="508" y="974"/>
                </a:lnTo>
                <a:lnTo>
                  <a:pt x="508" y="972"/>
                </a:lnTo>
                <a:lnTo>
                  <a:pt x="508" y="972"/>
                </a:lnTo>
                <a:lnTo>
                  <a:pt x="524" y="968"/>
                </a:lnTo>
                <a:lnTo>
                  <a:pt x="524" y="968"/>
                </a:lnTo>
                <a:lnTo>
                  <a:pt x="490" y="970"/>
                </a:lnTo>
                <a:lnTo>
                  <a:pt x="474" y="972"/>
                </a:lnTo>
                <a:lnTo>
                  <a:pt x="460" y="976"/>
                </a:lnTo>
                <a:lnTo>
                  <a:pt x="460" y="976"/>
                </a:lnTo>
                <a:lnTo>
                  <a:pt x="452" y="970"/>
                </a:lnTo>
                <a:lnTo>
                  <a:pt x="448" y="970"/>
                </a:lnTo>
                <a:lnTo>
                  <a:pt x="444" y="972"/>
                </a:lnTo>
                <a:lnTo>
                  <a:pt x="444" y="972"/>
                </a:lnTo>
                <a:lnTo>
                  <a:pt x="444" y="968"/>
                </a:lnTo>
                <a:lnTo>
                  <a:pt x="444" y="968"/>
                </a:lnTo>
                <a:lnTo>
                  <a:pt x="442" y="972"/>
                </a:lnTo>
                <a:lnTo>
                  <a:pt x="442" y="972"/>
                </a:lnTo>
                <a:lnTo>
                  <a:pt x="438" y="974"/>
                </a:lnTo>
                <a:lnTo>
                  <a:pt x="438" y="974"/>
                </a:lnTo>
                <a:lnTo>
                  <a:pt x="436" y="976"/>
                </a:lnTo>
                <a:lnTo>
                  <a:pt x="434" y="978"/>
                </a:lnTo>
                <a:lnTo>
                  <a:pt x="436" y="980"/>
                </a:lnTo>
                <a:lnTo>
                  <a:pt x="438" y="984"/>
                </a:lnTo>
                <a:lnTo>
                  <a:pt x="438" y="984"/>
                </a:lnTo>
                <a:lnTo>
                  <a:pt x="428" y="1004"/>
                </a:lnTo>
                <a:lnTo>
                  <a:pt x="422" y="1012"/>
                </a:lnTo>
                <a:lnTo>
                  <a:pt x="420" y="1012"/>
                </a:lnTo>
                <a:lnTo>
                  <a:pt x="416" y="1012"/>
                </a:lnTo>
                <a:lnTo>
                  <a:pt x="416" y="1012"/>
                </a:lnTo>
                <a:lnTo>
                  <a:pt x="420" y="1008"/>
                </a:lnTo>
                <a:lnTo>
                  <a:pt x="422" y="1000"/>
                </a:lnTo>
                <a:lnTo>
                  <a:pt x="422" y="1000"/>
                </a:lnTo>
                <a:lnTo>
                  <a:pt x="418" y="998"/>
                </a:lnTo>
                <a:lnTo>
                  <a:pt x="414" y="996"/>
                </a:lnTo>
                <a:lnTo>
                  <a:pt x="414" y="996"/>
                </a:lnTo>
                <a:lnTo>
                  <a:pt x="410" y="994"/>
                </a:lnTo>
                <a:lnTo>
                  <a:pt x="408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0" y="992"/>
                </a:lnTo>
                <a:lnTo>
                  <a:pt x="408" y="992"/>
                </a:lnTo>
                <a:lnTo>
                  <a:pt x="410" y="994"/>
                </a:lnTo>
                <a:lnTo>
                  <a:pt x="414" y="996"/>
                </a:lnTo>
                <a:lnTo>
                  <a:pt x="414" y="996"/>
                </a:lnTo>
                <a:lnTo>
                  <a:pt x="418" y="998"/>
                </a:lnTo>
                <a:lnTo>
                  <a:pt x="422" y="1000"/>
                </a:lnTo>
                <a:lnTo>
                  <a:pt x="422" y="1000"/>
                </a:lnTo>
                <a:lnTo>
                  <a:pt x="430" y="968"/>
                </a:lnTo>
                <a:lnTo>
                  <a:pt x="432" y="952"/>
                </a:lnTo>
                <a:lnTo>
                  <a:pt x="436" y="942"/>
                </a:lnTo>
                <a:lnTo>
                  <a:pt x="436" y="942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8" y="930"/>
                </a:lnTo>
                <a:lnTo>
                  <a:pt x="436" y="942"/>
                </a:lnTo>
                <a:lnTo>
                  <a:pt x="436" y="942"/>
                </a:lnTo>
                <a:lnTo>
                  <a:pt x="436" y="940"/>
                </a:lnTo>
                <a:lnTo>
                  <a:pt x="436" y="940"/>
                </a:lnTo>
                <a:lnTo>
                  <a:pt x="434" y="976"/>
                </a:lnTo>
                <a:lnTo>
                  <a:pt x="432" y="990"/>
                </a:lnTo>
                <a:lnTo>
                  <a:pt x="430" y="998"/>
                </a:lnTo>
                <a:lnTo>
                  <a:pt x="430" y="998"/>
                </a:lnTo>
                <a:lnTo>
                  <a:pt x="432" y="990"/>
                </a:lnTo>
                <a:lnTo>
                  <a:pt x="434" y="976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38" y="940"/>
                </a:lnTo>
                <a:lnTo>
                  <a:pt x="444" y="940"/>
                </a:lnTo>
                <a:lnTo>
                  <a:pt x="444" y="940"/>
                </a:lnTo>
                <a:lnTo>
                  <a:pt x="458" y="936"/>
                </a:lnTo>
                <a:lnTo>
                  <a:pt x="458" y="936"/>
                </a:lnTo>
                <a:lnTo>
                  <a:pt x="452" y="930"/>
                </a:lnTo>
                <a:lnTo>
                  <a:pt x="452" y="930"/>
                </a:lnTo>
                <a:lnTo>
                  <a:pt x="480" y="932"/>
                </a:lnTo>
                <a:lnTo>
                  <a:pt x="480" y="932"/>
                </a:lnTo>
                <a:lnTo>
                  <a:pt x="480" y="934"/>
                </a:lnTo>
                <a:lnTo>
                  <a:pt x="480" y="934"/>
                </a:lnTo>
                <a:lnTo>
                  <a:pt x="482" y="936"/>
                </a:lnTo>
                <a:lnTo>
                  <a:pt x="482" y="936"/>
                </a:lnTo>
                <a:lnTo>
                  <a:pt x="486" y="936"/>
                </a:lnTo>
                <a:lnTo>
                  <a:pt x="486" y="938"/>
                </a:lnTo>
                <a:lnTo>
                  <a:pt x="486" y="938"/>
                </a:lnTo>
                <a:lnTo>
                  <a:pt x="488" y="944"/>
                </a:lnTo>
                <a:lnTo>
                  <a:pt x="490" y="946"/>
                </a:lnTo>
                <a:lnTo>
                  <a:pt x="500" y="952"/>
                </a:lnTo>
                <a:lnTo>
                  <a:pt x="500" y="952"/>
                </a:lnTo>
                <a:lnTo>
                  <a:pt x="498" y="954"/>
                </a:lnTo>
                <a:lnTo>
                  <a:pt x="494" y="954"/>
                </a:lnTo>
                <a:lnTo>
                  <a:pt x="490" y="954"/>
                </a:lnTo>
                <a:lnTo>
                  <a:pt x="486" y="954"/>
                </a:lnTo>
                <a:lnTo>
                  <a:pt x="486" y="954"/>
                </a:lnTo>
                <a:lnTo>
                  <a:pt x="494" y="958"/>
                </a:lnTo>
                <a:lnTo>
                  <a:pt x="498" y="960"/>
                </a:lnTo>
                <a:lnTo>
                  <a:pt x="502" y="958"/>
                </a:lnTo>
                <a:lnTo>
                  <a:pt x="502" y="958"/>
                </a:lnTo>
                <a:lnTo>
                  <a:pt x="506" y="958"/>
                </a:lnTo>
                <a:lnTo>
                  <a:pt x="506" y="958"/>
                </a:lnTo>
                <a:lnTo>
                  <a:pt x="512" y="960"/>
                </a:lnTo>
                <a:lnTo>
                  <a:pt x="518" y="960"/>
                </a:lnTo>
                <a:lnTo>
                  <a:pt x="530" y="956"/>
                </a:lnTo>
                <a:lnTo>
                  <a:pt x="530" y="956"/>
                </a:lnTo>
                <a:lnTo>
                  <a:pt x="540" y="954"/>
                </a:lnTo>
                <a:lnTo>
                  <a:pt x="540" y="954"/>
                </a:lnTo>
                <a:lnTo>
                  <a:pt x="552" y="954"/>
                </a:lnTo>
                <a:lnTo>
                  <a:pt x="558" y="958"/>
                </a:lnTo>
                <a:lnTo>
                  <a:pt x="564" y="960"/>
                </a:lnTo>
                <a:lnTo>
                  <a:pt x="564" y="960"/>
                </a:lnTo>
                <a:lnTo>
                  <a:pt x="564" y="956"/>
                </a:lnTo>
                <a:lnTo>
                  <a:pt x="566" y="954"/>
                </a:lnTo>
                <a:lnTo>
                  <a:pt x="570" y="954"/>
                </a:lnTo>
                <a:lnTo>
                  <a:pt x="570" y="954"/>
                </a:lnTo>
                <a:lnTo>
                  <a:pt x="570" y="960"/>
                </a:lnTo>
                <a:lnTo>
                  <a:pt x="570" y="962"/>
                </a:lnTo>
                <a:lnTo>
                  <a:pt x="568" y="964"/>
                </a:lnTo>
                <a:lnTo>
                  <a:pt x="568" y="964"/>
                </a:lnTo>
                <a:close/>
                <a:moveTo>
                  <a:pt x="700" y="978"/>
                </a:moveTo>
                <a:lnTo>
                  <a:pt x="700" y="978"/>
                </a:lnTo>
                <a:lnTo>
                  <a:pt x="704" y="978"/>
                </a:lnTo>
                <a:lnTo>
                  <a:pt x="704" y="978"/>
                </a:lnTo>
                <a:lnTo>
                  <a:pt x="704" y="976"/>
                </a:lnTo>
                <a:lnTo>
                  <a:pt x="704" y="976"/>
                </a:lnTo>
                <a:lnTo>
                  <a:pt x="704" y="976"/>
                </a:lnTo>
                <a:lnTo>
                  <a:pt x="706" y="978"/>
                </a:lnTo>
                <a:lnTo>
                  <a:pt x="706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lnTo>
                  <a:pt x="700" y="978"/>
                </a:lnTo>
                <a:close/>
                <a:moveTo>
                  <a:pt x="704" y="1006"/>
                </a:moveTo>
                <a:lnTo>
                  <a:pt x="704" y="1006"/>
                </a:lnTo>
                <a:lnTo>
                  <a:pt x="704" y="1006"/>
                </a:lnTo>
                <a:lnTo>
                  <a:pt x="704" y="1006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4" y="1004"/>
                </a:lnTo>
                <a:lnTo>
                  <a:pt x="706" y="1004"/>
                </a:lnTo>
                <a:lnTo>
                  <a:pt x="706" y="1004"/>
                </a:lnTo>
                <a:lnTo>
                  <a:pt x="704" y="1006"/>
                </a:lnTo>
                <a:lnTo>
                  <a:pt x="704" y="1006"/>
                </a:lnTo>
                <a:close/>
                <a:moveTo>
                  <a:pt x="648" y="1110"/>
                </a:moveTo>
                <a:lnTo>
                  <a:pt x="648" y="1110"/>
                </a:lnTo>
                <a:lnTo>
                  <a:pt x="658" y="1112"/>
                </a:lnTo>
                <a:lnTo>
                  <a:pt x="658" y="1112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4"/>
                </a:lnTo>
                <a:lnTo>
                  <a:pt x="658" y="1112"/>
                </a:lnTo>
                <a:lnTo>
                  <a:pt x="656" y="1112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lnTo>
                  <a:pt x="648" y="1110"/>
                </a:lnTo>
                <a:close/>
                <a:moveTo>
                  <a:pt x="658" y="1116"/>
                </a:move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lnTo>
                  <a:pt x="658" y="1116"/>
                </a:lnTo>
                <a:close/>
                <a:moveTo>
                  <a:pt x="756" y="1122"/>
                </a:move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lnTo>
                  <a:pt x="756" y="1122"/>
                </a:lnTo>
                <a:close/>
                <a:moveTo>
                  <a:pt x="784" y="1108"/>
                </a:moveTo>
                <a:lnTo>
                  <a:pt x="784" y="1108"/>
                </a:lnTo>
                <a:lnTo>
                  <a:pt x="784" y="1108"/>
                </a:lnTo>
                <a:lnTo>
                  <a:pt x="784" y="1108"/>
                </a:lnTo>
                <a:lnTo>
                  <a:pt x="782" y="1106"/>
                </a:lnTo>
                <a:lnTo>
                  <a:pt x="782" y="1106"/>
                </a:lnTo>
                <a:lnTo>
                  <a:pt x="784" y="1108"/>
                </a:lnTo>
                <a:lnTo>
                  <a:pt x="784" y="1108"/>
                </a:lnTo>
                <a:close/>
                <a:moveTo>
                  <a:pt x="784" y="1124"/>
                </a:moveTo>
                <a:lnTo>
                  <a:pt x="784" y="1124"/>
                </a:lnTo>
                <a:lnTo>
                  <a:pt x="784" y="1124"/>
                </a:lnTo>
                <a:lnTo>
                  <a:pt x="784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2" y="1124"/>
                </a:lnTo>
                <a:lnTo>
                  <a:pt x="784" y="1124"/>
                </a:lnTo>
                <a:lnTo>
                  <a:pt x="784" y="1124"/>
                </a:lnTo>
                <a:close/>
                <a:moveTo>
                  <a:pt x="1110" y="1130"/>
                </a:moveTo>
                <a:lnTo>
                  <a:pt x="1110" y="1130"/>
                </a:lnTo>
                <a:lnTo>
                  <a:pt x="1118" y="1130"/>
                </a:lnTo>
                <a:lnTo>
                  <a:pt x="1124" y="1134"/>
                </a:lnTo>
                <a:lnTo>
                  <a:pt x="1124" y="1134"/>
                </a:lnTo>
                <a:lnTo>
                  <a:pt x="1126" y="1136"/>
                </a:lnTo>
                <a:lnTo>
                  <a:pt x="1126" y="1136"/>
                </a:lnTo>
                <a:lnTo>
                  <a:pt x="1120" y="1138"/>
                </a:lnTo>
                <a:lnTo>
                  <a:pt x="1120" y="1138"/>
                </a:lnTo>
                <a:lnTo>
                  <a:pt x="1112" y="1136"/>
                </a:lnTo>
                <a:lnTo>
                  <a:pt x="1110" y="1134"/>
                </a:lnTo>
                <a:lnTo>
                  <a:pt x="1110" y="1130"/>
                </a:lnTo>
                <a:lnTo>
                  <a:pt x="1110" y="1130"/>
                </a:lnTo>
                <a:close/>
                <a:moveTo>
                  <a:pt x="1072" y="1058"/>
                </a:moveTo>
                <a:lnTo>
                  <a:pt x="1072" y="1058"/>
                </a:lnTo>
                <a:lnTo>
                  <a:pt x="1082" y="1062"/>
                </a:lnTo>
                <a:lnTo>
                  <a:pt x="1082" y="1062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74" y="1068"/>
                </a:lnTo>
                <a:lnTo>
                  <a:pt x="1082" y="1062"/>
                </a:lnTo>
                <a:lnTo>
                  <a:pt x="1082" y="1062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lnTo>
                  <a:pt x="1072" y="1058"/>
                </a:lnTo>
                <a:close/>
                <a:moveTo>
                  <a:pt x="992" y="934"/>
                </a:moveTo>
                <a:lnTo>
                  <a:pt x="992" y="934"/>
                </a:lnTo>
                <a:lnTo>
                  <a:pt x="1000" y="934"/>
                </a:lnTo>
                <a:lnTo>
                  <a:pt x="1002" y="934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4" y="932"/>
                </a:lnTo>
                <a:lnTo>
                  <a:pt x="1002" y="934"/>
                </a:lnTo>
                <a:lnTo>
                  <a:pt x="1000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lnTo>
                  <a:pt x="992" y="934"/>
                </a:lnTo>
                <a:close/>
                <a:moveTo>
                  <a:pt x="980" y="912"/>
                </a:moveTo>
                <a:lnTo>
                  <a:pt x="980" y="912"/>
                </a:lnTo>
                <a:lnTo>
                  <a:pt x="980" y="912"/>
                </a:lnTo>
                <a:lnTo>
                  <a:pt x="952" y="912"/>
                </a:lnTo>
                <a:lnTo>
                  <a:pt x="952" y="912"/>
                </a:lnTo>
                <a:lnTo>
                  <a:pt x="952" y="912"/>
                </a:lnTo>
                <a:lnTo>
                  <a:pt x="980" y="912"/>
                </a:lnTo>
                <a:close/>
                <a:moveTo>
                  <a:pt x="924" y="978"/>
                </a:moveTo>
                <a:lnTo>
                  <a:pt x="924" y="978"/>
                </a:lnTo>
                <a:lnTo>
                  <a:pt x="920" y="982"/>
                </a:lnTo>
                <a:lnTo>
                  <a:pt x="914" y="982"/>
                </a:lnTo>
                <a:lnTo>
                  <a:pt x="906" y="984"/>
                </a:lnTo>
                <a:lnTo>
                  <a:pt x="906" y="984"/>
                </a:lnTo>
                <a:lnTo>
                  <a:pt x="888" y="990"/>
                </a:lnTo>
                <a:lnTo>
                  <a:pt x="888" y="990"/>
                </a:lnTo>
                <a:lnTo>
                  <a:pt x="892" y="982"/>
                </a:lnTo>
                <a:lnTo>
                  <a:pt x="892" y="982"/>
                </a:lnTo>
                <a:lnTo>
                  <a:pt x="886" y="978"/>
                </a:lnTo>
                <a:lnTo>
                  <a:pt x="886" y="978"/>
                </a:lnTo>
                <a:lnTo>
                  <a:pt x="896" y="976"/>
                </a:lnTo>
                <a:lnTo>
                  <a:pt x="906" y="976"/>
                </a:lnTo>
                <a:lnTo>
                  <a:pt x="924" y="978"/>
                </a:lnTo>
                <a:lnTo>
                  <a:pt x="924" y="978"/>
                </a:lnTo>
                <a:close/>
                <a:moveTo>
                  <a:pt x="904" y="994"/>
                </a:moveTo>
                <a:lnTo>
                  <a:pt x="904" y="994"/>
                </a:lnTo>
                <a:lnTo>
                  <a:pt x="904" y="994"/>
                </a:lnTo>
                <a:lnTo>
                  <a:pt x="904" y="994"/>
                </a:lnTo>
                <a:lnTo>
                  <a:pt x="920" y="998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1000"/>
                </a:lnTo>
                <a:lnTo>
                  <a:pt x="920" y="998"/>
                </a:lnTo>
                <a:lnTo>
                  <a:pt x="920" y="998"/>
                </a:lnTo>
                <a:lnTo>
                  <a:pt x="904" y="994"/>
                </a:lnTo>
                <a:lnTo>
                  <a:pt x="904" y="994"/>
                </a:lnTo>
                <a:close/>
                <a:moveTo>
                  <a:pt x="938" y="1038"/>
                </a:moveTo>
                <a:lnTo>
                  <a:pt x="938" y="1038"/>
                </a:lnTo>
                <a:lnTo>
                  <a:pt x="942" y="1042"/>
                </a:lnTo>
                <a:lnTo>
                  <a:pt x="942" y="1042"/>
                </a:lnTo>
                <a:lnTo>
                  <a:pt x="936" y="1042"/>
                </a:lnTo>
                <a:lnTo>
                  <a:pt x="936" y="1042"/>
                </a:lnTo>
                <a:lnTo>
                  <a:pt x="940" y="1042"/>
                </a:lnTo>
                <a:lnTo>
                  <a:pt x="940" y="1042"/>
                </a:lnTo>
                <a:lnTo>
                  <a:pt x="938" y="1038"/>
                </a:lnTo>
                <a:lnTo>
                  <a:pt x="938" y="1038"/>
                </a:lnTo>
                <a:close/>
                <a:moveTo>
                  <a:pt x="940" y="1046"/>
                </a:moveTo>
                <a:lnTo>
                  <a:pt x="940" y="1046"/>
                </a:lnTo>
                <a:lnTo>
                  <a:pt x="940" y="1046"/>
                </a:lnTo>
                <a:lnTo>
                  <a:pt x="940" y="1046"/>
                </a:lnTo>
                <a:lnTo>
                  <a:pt x="946" y="1048"/>
                </a:lnTo>
                <a:lnTo>
                  <a:pt x="946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4" y="1048"/>
                </a:lnTo>
                <a:lnTo>
                  <a:pt x="946" y="1048"/>
                </a:lnTo>
                <a:lnTo>
                  <a:pt x="946" y="1048"/>
                </a:lnTo>
                <a:lnTo>
                  <a:pt x="940" y="1046"/>
                </a:lnTo>
                <a:lnTo>
                  <a:pt x="940" y="1046"/>
                </a:lnTo>
                <a:close/>
                <a:moveTo>
                  <a:pt x="936" y="1052"/>
                </a:moveTo>
                <a:lnTo>
                  <a:pt x="936" y="1052"/>
                </a:lnTo>
                <a:lnTo>
                  <a:pt x="936" y="1052"/>
                </a:lnTo>
                <a:lnTo>
                  <a:pt x="936" y="1052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36" y="1056"/>
                </a:lnTo>
                <a:lnTo>
                  <a:pt x="940" y="1054"/>
                </a:lnTo>
                <a:lnTo>
                  <a:pt x="940" y="1054"/>
                </a:lnTo>
                <a:lnTo>
                  <a:pt x="936" y="1052"/>
                </a:lnTo>
                <a:lnTo>
                  <a:pt x="936" y="1052"/>
                </a:lnTo>
                <a:close/>
                <a:moveTo>
                  <a:pt x="848" y="1038"/>
                </a:moveTo>
                <a:lnTo>
                  <a:pt x="848" y="1038"/>
                </a:lnTo>
                <a:lnTo>
                  <a:pt x="848" y="1038"/>
                </a:lnTo>
                <a:lnTo>
                  <a:pt x="848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40"/>
                </a:lnTo>
                <a:lnTo>
                  <a:pt x="848" y="1040"/>
                </a:lnTo>
                <a:lnTo>
                  <a:pt x="856" y="1048"/>
                </a:lnTo>
                <a:lnTo>
                  <a:pt x="856" y="1048"/>
                </a:lnTo>
                <a:lnTo>
                  <a:pt x="850" y="1050"/>
                </a:lnTo>
                <a:lnTo>
                  <a:pt x="850" y="1050"/>
                </a:lnTo>
                <a:lnTo>
                  <a:pt x="856" y="1048"/>
                </a:lnTo>
                <a:lnTo>
                  <a:pt x="856" y="1048"/>
                </a:lnTo>
                <a:lnTo>
                  <a:pt x="848" y="1040"/>
                </a:lnTo>
                <a:lnTo>
                  <a:pt x="848" y="1040"/>
                </a:lnTo>
                <a:lnTo>
                  <a:pt x="842" y="1052"/>
                </a:lnTo>
                <a:lnTo>
                  <a:pt x="842" y="1052"/>
                </a:lnTo>
                <a:lnTo>
                  <a:pt x="840" y="1052"/>
                </a:lnTo>
                <a:lnTo>
                  <a:pt x="840" y="1052"/>
                </a:lnTo>
                <a:lnTo>
                  <a:pt x="838" y="1050"/>
                </a:lnTo>
                <a:lnTo>
                  <a:pt x="838" y="1050"/>
                </a:lnTo>
                <a:lnTo>
                  <a:pt x="848" y="1040"/>
                </a:lnTo>
                <a:lnTo>
                  <a:pt x="848" y="1040"/>
                </a:lnTo>
                <a:lnTo>
                  <a:pt x="848" y="1038"/>
                </a:lnTo>
                <a:lnTo>
                  <a:pt x="848" y="1038"/>
                </a:lnTo>
                <a:close/>
                <a:moveTo>
                  <a:pt x="856" y="1052"/>
                </a:moveTo>
                <a:lnTo>
                  <a:pt x="856" y="1052"/>
                </a:lnTo>
                <a:lnTo>
                  <a:pt x="856" y="1050"/>
                </a:lnTo>
                <a:lnTo>
                  <a:pt x="856" y="1050"/>
                </a:lnTo>
                <a:lnTo>
                  <a:pt x="858" y="1050"/>
                </a:lnTo>
                <a:lnTo>
                  <a:pt x="858" y="1050"/>
                </a:lnTo>
                <a:lnTo>
                  <a:pt x="856" y="1052"/>
                </a:lnTo>
                <a:lnTo>
                  <a:pt x="856" y="1052"/>
                </a:lnTo>
                <a:close/>
                <a:moveTo>
                  <a:pt x="834" y="1056"/>
                </a:moveTo>
                <a:lnTo>
                  <a:pt x="834" y="1056"/>
                </a:lnTo>
                <a:lnTo>
                  <a:pt x="832" y="1056"/>
                </a:lnTo>
                <a:lnTo>
                  <a:pt x="832" y="1056"/>
                </a:lnTo>
                <a:lnTo>
                  <a:pt x="834" y="1054"/>
                </a:lnTo>
                <a:lnTo>
                  <a:pt x="834" y="1054"/>
                </a:lnTo>
                <a:lnTo>
                  <a:pt x="834" y="1056"/>
                </a:lnTo>
                <a:lnTo>
                  <a:pt x="834" y="1056"/>
                </a:lnTo>
                <a:close/>
                <a:moveTo>
                  <a:pt x="826" y="1072"/>
                </a:moveTo>
                <a:lnTo>
                  <a:pt x="826" y="1072"/>
                </a:lnTo>
                <a:lnTo>
                  <a:pt x="826" y="1076"/>
                </a:lnTo>
                <a:lnTo>
                  <a:pt x="826" y="1076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lnTo>
                  <a:pt x="826" y="1072"/>
                </a:lnTo>
                <a:close/>
                <a:moveTo>
                  <a:pt x="928" y="1050"/>
                </a:moveTo>
                <a:lnTo>
                  <a:pt x="928" y="1050"/>
                </a:lnTo>
                <a:lnTo>
                  <a:pt x="928" y="1050"/>
                </a:lnTo>
                <a:lnTo>
                  <a:pt x="928" y="1050"/>
                </a:lnTo>
                <a:lnTo>
                  <a:pt x="930" y="1048"/>
                </a:lnTo>
                <a:lnTo>
                  <a:pt x="930" y="1044"/>
                </a:lnTo>
                <a:lnTo>
                  <a:pt x="930" y="1044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14" y="1042"/>
                </a:lnTo>
                <a:lnTo>
                  <a:pt x="930" y="1044"/>
                </a:lnTo>
                <a:lnTo>
                  <a:pt x="930" y="1044"/>
                </a:lnTo>
                <a:lnTo>
                  <a:pt x="930" y="1048"/>
                </a:lnTo>
                <a:lnTo>
                  <a:pt x="928" y="1050"/>
                </a:lnTo>
                <a:lnTo>
                  <a:pt x="928" y="1050"/>
                </a:lnTo>
                <a:close/>
                <a:moveTo>
                  <a:pt x="916" y="1050"/>
                </a:moveTo>
                <a:lnTo>
                  <a:pt x="916" y="1050"/>
                </a:lnTo>
                <a:lnTo>
                  <a:pt x="916" y="1050"/>
                </a:lnTo>
                <a:lnTo>
                  <a:pt x="916" y="1050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4"/>
                </a:lnTo>
                <a:lnTo>
                  <a:pt x="916" y="1050"/>
                </a:lnTo>
                <a:lnTo>
                  <a:pt x="916" y="1050"/>
                </a:lnTo>
                <a:close/>
                <a:moveTo>
                  <a:pt x="866" y="994"/>
                </a:moveTo>
                <a:lnTo>
                  <a:pt x="866" y="994"/>
                </a:lnTo>
                <a:lnTo>
                  <a:pt x="866" y="994"/>
                </a:lnTo>
                <a:lnTo>
                  <a:pt x="866" y="994"/>
                </a:lnTo>
                <a:lnTo>
                  <a:pt x="874" y="990"/>
                </a:lnTo>
                <a:lnTo>
                  <a:pt x="878" y="990"/>
                </a:lnTo>
                <a:lnTo>
                  <a:pt x="882" y="990"/>
                </a:lnTo>
                <a:lnTo>
                  <a:pt x="882" y="990"/>
                </a:lnTo>
                <a:lnTo>
                  <a:pt x="880" y="994"/>
                </a:lnTo>
                <a:lnTo>
                  <a:pt x="878" y="996"/>
                </a:lnTo>
                <a:lnTo>
                  <a:pt x="878" y="996"/>
                </a:lnTo>
                <a:lnTo>
                  <a:pt x="882" y="990"/>
                </a:lnTo>
                <a:lnTo>
                  <a:pt x="882" y="990"/>
                </a:lnTo>
                <a:lnTo>
                  <a:pt x="878" y="990"/>
                </a:lnTo>
                <a:lnTo>
                  <a:pt x="874" y="990"/>
                </a:lnTo>
                <a:lnTo>
                  <a:pt x="866" y="994"/>
                </a:lnTo>
                <a:lnTo>
                  <a:pt x="866" y="994"/>
                </a:lnTo>
                <a:close/>
                <a:moveTo>
                  <a:pt x="896" y="1012"/>
                </a:moveTo>
                <a:lnTo>
                  <a:pt x="896" y="1012"/>
                </a:lnTo>
                <a:lnTo>
                  <a:pt x="890" y="1010"/>
                </a:lnTo>
                <a:lnTo>
                  <a:pt x="890" y="1010"/>
                </a:lnTo>
                <a:lnTo>
                  <a:pt x="896" y="1012"/>
                </a:lnTo>
                <a:lnTo>
                  <a:pt x="896" y="1012"/>
                </a:lnTo>
                <a:lnTo>
                  <a:pt x="894" y="1016"/>
                </a:lnTo>
                <a:lnTo>
                  <a:pt x="890" y="1018"/>
                </a:lnTo>
                <a:lnTo>
                  <a:pt x="886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86" y="1020"/>
                </a:lnTo>
                <a:lnTo>
                  <a:pt x="890" y="1018"/>
                </a:lnTo>
                <a:lnTo>
                  <a:pt x="894" y="1016"/>
                </a:lnTo>
                <a:lnTo>
                  <a:pt x="896" y="1012"/>
                </a:lnTo>
                <a:lnTo>
                  <a:pt x="896" y="1012"/>
                </a:lnTo>
                <a:close/>
                <a:moveTo>
                  <a:pt x="888" y="998"/>
                </a:moveTo>
                <a:lnTo>
                  <a:pt x="888" y="998"/>
                </a:lnTo>
                <a:lnTo>
                  <a:pt x="888" y="998"/>
                </a:lnTo>
                <a:lnTo>
                  <a:pt x="888" y="998"/>
                </a:lnTo>
                <a:lnTo>
                  <a:pt x="890" y="1000"/>
                </a:lnTo>
                <a:lnTo>
                  <a:pt x="890" y="1000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2" y="1002"/>
                </a:lnTo>
                <a:lnTo>
                  <a:pt x="888" y="1000"/>
                </a:lnTo>
                <a:lnTo>
                  <a:pt x="888" y="1000"/>
                </a:lnTo>
                <a:lnTo>
                  <a:pt x="888" y="998"/>
                </a:lnTo>
                <a:lnTo>
                  <a:pt x="888" y="998"/>
                </a:lnTo>
                <a:close/>
                <a:moveTo>
                  <a:pt x="898" y="1022"/>
                </a:moveTo>
                <a:lnTo>
                  <a:pt x="898" y="1022"/>
                </a:lnTo>
                <a:lnTo>
                  <a:pt x="898" y="1022"/>
                </a:lnTo>
                <a:lnTo>
                  <a:pt x="898" y="1022"/>
                </a:lnTo>
                <a:lnTo>
                  <a:pt x="894" y="1026"/>
                </a:lnTo>
                <a:lnTo>
                  <a:pt x="890" y="1026"/>
                </a:lnTo>
                <a:lnTo>
                  <a:pt x="890" y="1026"/>
                </a:lnTo>
                <a:lnTo>
                  <a:pt x="894" y="1026"/>
                </a:lnTo>
                <a:lnTo>
                  <a:pt x="898" y="1022"/>
                </a:lnTo>
                <a:lnTo>
                  <a:pt x="898" y="1022"/>
                </a:lnTo>
                <a:close/>
                <a:moveTo>
                  <a:pt x="896" y="968"/>
                </a:moveTo>
                <a:lnTo>
                  <a:pt x="896" y="968"/>
                </a:lnTo>
                <a:lnTo>
                  <a:pt x="896" y="968"/>
                </a:lnTo>
                <a:lnTo>
                  <a:pt x="896" y="968"/>
                </a:lnTo>
                <a:lnTo>
                  <a:pt x="898" y="970"/>
                </a:lnTo>
                <a:lnTo>
                  <a:pt x="898" y="970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6" y="972"/>
                </a:lnTo>
                <a:lnTo>
                  <a:pt x="898" y="970"/>
                </a:lnTo>
                <a:lnTo>
                  <a:pt x="898" y="970"/>
                </a:lnTo>
                <a:lnTo>
                  <a:pt x="896" y="968"/>
                </a:lnTo>
                <a:lnTo>
                  <a:pt x="896" y="968"/>
                </a:lnTo>
                <a:close/>
                <a:moveTo>
                  <a:pt x="904" y="294"/>
                </a:moveTo>
                <a:lnTo>
                  <a:pt x="904" y="294"/>
                </a:lnTo>
                <a:lnTo>
                  <a:pt x="902" y="298"/>
                </a:lnTo>
                <a:lnTo>
                  <a:pt x="902" y="298"/>
                </a:lnTo>
                <a:lnTo>
                  <a:pt x="898" y="300"/>
                </a:lnTo>
                <a:lnTo>
                  <a:pt x="898" y="300"/>
                </a:lnTo>
                <a:lnTo>
                  <a:pt x="896" y="300"/>
                </a:lnTo>
                <a:lnTo>
                  <a:pt x="896" y="300"/>
                </a:lnTo>
                <a:lnTo>
                  <a:pt x="892" y="302"/>
                </a:lnTo>
                <a:lnTo>
                  <a:pt x="892" y="302"/>
                </a:lnTo>
                <a:lnTo>
                  <a:pt x="894" y="296"/>
                </a:lnTo>
                <a:lnTo>
                  <a:pt x="894" y="296"/>
                </a:lnTo>
                <a:lnTo>
                  <a:pt x="896" y="294"/>
                </a:lnTo>
                <a:lnTo>
                  <a:pt x="896" y="294"/>
                </a:lnTo>
                <a:lnTo>
                  <a:pt x="904" y="294"/>
                </a:lnTo>
                <a:lnTo>
                  <a:pt x="904" y="294"/>
                </a:lnTo>
                <a:close/>
                <a:moveTo>
                  <a:pt x="888" y="310"/>
                </a:moveTo>
                <a:lnTo>
                  <a:pt x="888" y="310"/>
                </a:lnTo>
                <a:lnTo>
                  <a:pt x="892" y="312"/>
                </a:lnTo>
                <a:lnTo>
                  <a:pt x="894" y="316"/>
                </a:lnTo>
                <a:lnTo>
                  <a:pt x="896" y="324"/>
                </a:lnTo>
                <a:lnTo>
                  <a:pt x="896" y="324"/>
                </a:lnTo>
                <a:lnTo>
                  <a:pt x="880" y="330"/>
                </a:lnTo>
                <a:lnTo>
                  <a:pt x="880" y="330"/>
                </a:lnTo>
                <a:lnTo>
                  <a:pt x="888" y="310"/>
                </a:lnTo>
                <a:lnTo>
                  <a:pt x="888" y="310"/>
                </a:lnTo>
                <a:close/>
                <a:moveTo>
                  <a:pt x="882" y="334"/>
                </a:moveTo>
                <a:lnTo>
                  <a:pt x="882" y="334"/>
                </a:lnTo>
                <a:lnTo>
                  <a:pt x="878" y="336"/>
                </a:lnTo>
                <a:lnTo>
                  <a:pt x="878" y="336"/>
                </a:lnTo>
                <a:lnTo>
                  <a:pt x="880" y="332"/>
                </a:lnTo>
                <a:lnTo>
                  <a:pt x="880" y="332"/>
                </a:lnTo>
                <a:lnTo>
                  <a:pt x="882" y="334"/>
                </a:lnTo>
                <a:lnTo>
                  <a:pt x="882" y="334"/>
                </a:lnTo>
                <a:close/>
                <a:moveTo>
                  <a:pt x="876" y="344"/>
                </a:moveTo>
                <a:lnTo>
                  <a:pt x="876" y="344"/>
                </a:lnTo>
                <a:lnTo>
                  <a:pt x="882" y="346"/>
                </a:lnTo>
                <a:lnTo>
                  <a:pt x="884" y="348"/>
                </a:lnTo>
                <a:lnTo>
                  <a:pt x="886" y="352"/>
                </a:lnTo>
                <a:lnTo>
                  <a:pt x="886" y="352"/>
                </a:lnTo>
                <a:lnTo>
                  <a:pt x="886" y="358"/>
                </a:lnTo>
                <a:lnTo>
                  <a:pt x="890" y="364"/>
                </a:lnTo>
                <a:lnTo>
                  <a:pt x="890" y="364"/>
                </a:lnTo>
                <a:lnTo>
                  <a:pt x="878" y="366"/>
                </a:lnTo>
                <a:lnTo>
                  <a:pt x="874" y="368"/>
                </a:lnTo>
                <a:lnTo>
                  <a:pt x="872" y="372"/>
                </a:lnTo>
                <a:lnTo>
                  <a:pt x="872" y="372"/>
                </a:lnTo>
                <a:lnTo>
                  <a:pt x="886" y="370"/>
                </a:lnTo>
                <a:lnTo>
                  <a:pt x="886" y="370"/>
                </a:lnTo>
                <a:lnTo>
                  <a:pt x="882" y="374"/>
                </a:lnTo>
                <a:lnTo>
                  <a:pt x="876" y="376"/>
                </a:lnTo>
                <a:lnTo>
                  <a:pt x="862" y="378"/>
                </a:lnTo>
                <a:lnTo>
                  <a:pt x="862" y="378"/>
                </a:lnTo>
                <a:lnTo>
                  <a:pt x="866" y="368"/>
                </a:lnTo>
                <a:lnTo>
                  <a:pt x="876" y="344"/>
                </a:lnTo>
                <a:lnTo>
                  <a:pt x="876" y="344"/>
                </a:lnTo>
                <a:close/>
                <a:moveTo>
                  <a:pt x="870" y="962"/>
                </a:moveTo>
                <a:lnTo>
                  <a:pt x="870" y="962"/>
                </a:lnTo>
                <a:lnTo>
                  <a:pt x="870" y="962"/>
                </a:lnTo>
                <a:lnTo>
                  <a:pt x="870" y="962"/>
                </a:lnTo>
                <a:lnTo>
                  <a:pt x="872" y="964"/>
                </a:lnTo>
                <a:lnTo>
                  <a:pt x="872" y="964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0" y="966"/>
                </a:lnTo>
                <a:lnTo>
                  <a:pt x="872" y="964"/>
                </a:lnTo>
                <a:lnTo>
                  <a:pt x="872" y="964"/>
                </a:lnTo>
                <a:lnTo>
                  <a:pt x="870" y="962"/>
                </a:lnTo>
                <a:lnTo>
                  <a:pt x="870" y="962"/>
                </a:lnTo>
                <a:close/>
                <a:moveTo>
                  <a:pt x="844" y="974"/>
                </a:moveTo>
                <a:lnTo>
                  <a:pt x="844" y="974"/>
                </a:lnTo>
                <a:lnTo>
                  <a:pt x="852" y="974"/>
                </a:lnTo>
                <a:lnTo>
                  <a:pt x="858" y="972"/>
                </a:lnTo>
                <a:lnTo>
                  <a:pt x="858" y="972"/>
                </a:lnTo>
                <a:lnTo>
                  <a:pt x="868" y="970"/>
                </a:lnTo>
                <a:lnTo>
                  <a:pt x="876" y="972"/>
                </a:lnTo>
                <a:lnTo>
                  <a:pt x="876" y="972"/>
                </a:lnTo>
                <a:lnTo>
                  <a:pt x="880" y="974"/>
                </a:lnTo>
                <a:lnTo>
                  <a:pt x="882" y="976"/>
                </a:lnTo>
                <a:lnTo>
                  <a:pt x="882" y="976"/>
                </a:lnTo>
                <a:lnTo>
                  <a:pt x="882" y="976"/>
                </a:lnTo>
                <a:lnTo>
                  <a:pt x="858" y="978"/>
                </a:lnTo>
                <a:lnTo>
                  <a:pt x="848" y="978"/>
                </a:lnTo>
                <a:lnTo>
                  <a:pt x="836" y="976"/>
                </a:lnTo>
                <a:lnTo>
                  <a:pt x="836" y="976"/>
                </a:lnTo>
                <a:lnTo>
                  <a:pt x="840" y="972"/>
                </a:lnTo>
                <a:lnTo>
                  <a:pt x="844" y="974"/>
                </a:lnTo>
                <a:lnTo>
                  <a:pt x="844" y="974"/>
                </a:lnTo>
                <a:close/>
                <a:moveTo>
                  <a:pt x="822" y="1006"/>
                </a:moveTo>
                <a:lnTo>
                  <a:pt x="822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4" y="1006"/>
                </a:lnTo>
                <a:lnTo>
                  <a:pt x="822" y="1006"/>
                </a:lnTo>
                <a:lnTo>
                  <a:pt x="822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18" y="1006"/>
                </a:lnTo>
                <a:lnTo>
                  <a:pt x="822" y="1006"/>
                </a:lnTo>
                <a:lnTo>
                  <a:pt x="822" y="1006"/>
                </a:lnTo>
                <a:close/>
                <a:moveTo>
                  <a:pt x="768" y="1046"/>
                </a:moveTo>
                <a:lnTo>
                  <a:pt x="768" y="1046"/>
                </a:lnTo>
                <a:lnTo>
                  <a:pt x="780" y="1044"/>
                </a:lnTo>
                <a:lnTo>
                  <a:pt x="780" y="1044"/>
                </a:lnTo>
                <a:lnTo>
                  <a:pt x="776" y="1042"/>
                </a:lnTo>
                <a:lnTo>
                  <a:pt x="774" y="1040"/>
                </a:lnTo>
                <a:lnTo>
                  <a:pt x="774" y="1040"/>
                </a:lnTo>
                <a:lnTo>
                  <a:pt x="776" y="1042"/>
                </a:lnTo>
                <a:lnTo>
                  <a:pt x="780" y="1044"/>
                </a:lnTo>
                <a:lnTo>
                  <a:pt x="780" y="1044"/>
                </a:lnTo>
                <a:lnTo>
                  <a:pt x="768" y="1046"/>
                </a:lnTo>
                <a:lnTo>
                  <a:pt x="768" y="1046"/>
                </a:lnTo>
                <a:close/>
                <a:moveTo>
                  <a:pt x="790" y="1034"/>
                </a:moveTo>
                <a:lnTo>
                  <a:pt x="790" y="1034"/>
                </a:lnTo>
                <a:lnTo>
                  <a:pt x="774" y="1034"/>
                </a:lnTo>
                <a:lnTo>
                  <a:pt x="774" y="1034"/>
                </a:lnTo>
                <a:lnTo>
                  <a:pt x="770" y="1026"/>
                </a:lnTo>
                <a:lnTo>
                  <a:pt x="770" y="1026"/>
                </a:lnTo>
                <a:lnTo>
                  <a:pt x="792" y="1026"/>
                </a:lnTo>
                <a:lnTo>
                  <a:pt x="792" y="1026"/>
                </a:lnTo>
                <a:lnTo>
                  <a:pt x="796" y="1022"/>
                </a:lnTo>
                <a:lnTo>
                  <a:pt x="800" y="1020"/>
                </a:lnTo>
                <a:lnTo>
                  <a:pt x="804" y="1020"/>
                </a:lnTo>
                <a:lnTo>
                  <a:pt x="810" y="1020"/>
                </a:lnTo>
                <a:lnTo>
                  <a:pt x="810" y="1020"/>
                </a:lnTo>
                <a:lnTo>
                  <a:pt x="820" y="1020"/>
                </a:lnTo>
                <a:lnTo>
                  <a:pt x="820" y="1020"/>
                </a:lnTo>
                <a:lnTo>
                  <a:pt x="816" y="1030"/>
                </a:lnTo>
                <a:lnTo>
                  <a:pt x="812" y="1034"/>
                </a:lnTo>
                <a:lnTo>
                  <a:pt x="812" y="1034"/>
                </a:lnTo>
                <a:lnTo>
                  <a:pt x="818" y="1034"/>
                </a:lnTo>
                <a:lnTo>
                  <a:pt x="822" y="1032"/>
                </a:lnTo>
                <a:lnTo>
                  <a:pt x="826" y="1026"/>
                </a:lnTo>
                <a:lnTo>
                  <a:pt x="830" y="1020"/>
                </a:lnTo>
                <a:lnTo>
                  <a:pt x="830" y="1020"/>
                </a:lnTo>
                <a:lnTo>
                  <a:pt x="826" y="1034"/>
                </a:lnTo>
                <a:lnTo>
                  <a:pt x="824" y="1040"/>
                </a:lnTo>
                <a:lnTo>
                  <a:pt x="824" y="1040"/>
                </a:lnTo>
                <a:lnTo>
                  <a:pt x="824" y="1040"/>
                </a:lnTo>
                <a:lnTo>
                  <a:pt x="826" y="1042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24" y="1046"/>
                </a:lnTo>
                <a:lnTo>
                  <a:pt x="814" y="1044"/>
                </a:lnTo>
                <a:lnTo>
                  <a:pt x="814" y="1044"/>
                </a:lnTo>
                <a:lnTo>
                  <a:pt x="820" y="1038"/>
                </a:lnTo>
                <a:lnTo>
                  <a:pt x="820" y="1038"/>
                </a:lnTo>
                <a:lnTo>
                  <a:pt x="814" y="1040"/>
                </a:lnTo>
                <a:lnTo>
                  <a:pt x="804" y="1044"/>
                </a:lnTo>
                <a:lnTo>
                  <a:pt x="804" y="1044"/>
                </a:lnTo>
                <a:lnTo>
                  <a:pt x="796" y="1040"/>
                </a:lnTo>
                <a:lnTo>
                  <a:pt x="790" y="1034"/>
                </a:lnTo>
                <a:lnTo>
                  <a:pt x="790" y="1034"/>
                </a:lnTo>
                <a:close/>
                <a:moveTo>
                  <a:pt x="822" y="1058"/>
                </a:moveTo>
                <a:lnTo>
                  <a:pt x="822" y="1058"/>
                </a:lnTo>
                <a:lnTo>
                  <a:pt x="824" y="1056"/>
                </a:lnTo>
                <a:lnTo>
                  <a:pt x="824" y="1056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lnTo>
                  <a:pt x="822" y="1058"/>
                </a:lnTo>
                <a:close/>
                <a:moveTo>
                  <a:pt x="832" y="1050"/>
                </a:moveTo>
                <a:lnTo>
                  <a:pt x="832" y="1050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8"/>
                </a:lnTo>
                <a:lnTo>
                  <a:pt x="830" y="1044"/>
                </a:lnTo>
                <a:lnTo>
                  <a:pt x="830" y="1044"/>
                </a:lnTo>
                <a:lnTo>
                  <a:pt x="834" y="1038"/>
                </a:lnTo>
                <a:lnTo>
                  <a:pt x="836" y="1036"/>
                </a:lnTo>
                <a:lnTo>
                  <a:pt x="836" y="1038"/>
                </a:lnTo>
                <a:lnTo>
                  <a:pt x="836" y="1038"/>
                </a:lnTo>
                <a:lnTo>
                  <a:pt x="842" y="1024"/>
                </a:lnTo>
                <a:lnTo>
                  <a:pt x="842" y="1024"/>
                </a:lnTo>
                <a:lnTo>
                  <a:pt x="840" y="1022"/>
                </a:lnTo>
                <a:lnTo>
                  <a:pt x="840" y="1022"/>
                </a:lnTo>
                <a:lnTo>
                  <a:pt x="834" y="1034"/>
                </a:lnTo>
                <a:lnTo>
                  <a:pt x="830" y="1040"/>
                </a:lnTo>
                <a:lnTo>
                  <a:pt x="830" y="1040"/>
                </a:lnTo>
                <a:lnTo>
                  <a:pt x="834" y="1010"/>
                </a:lnTo>
                <a:lnTo>
                  <a:pt x="834" y="1010"/>
                </a:lnTo>
                <a:lnTo>
                  <a:pt x="840" y="996"/>
                </a:lnTo>
                <a:lnTo>
                  <a:pt x="840" y="996"/>
                </a:lnTo>
                <a:lnTo>
                  <a:pt x="830" y="992"/>
                </a:lnTo>
                <a:lnTo>
                  <a:pt x="830" y="992"/>
                </a:lnTo>
                <a:lnTo>
                  <a:pt x="832" y="984"/>
                </a:lnTo>
                <a:lnTo>
                  <a:pt x="832" y="984"/>
                </a:lnTo>
                <a:lnTo>
                  <a:pt x="834" y="986"/>
                </a:lnTo>
                <a:lnTo>
                  <a:pt x="836" y="988"/>
                </a:lnTo>
                <a:lnTo>
                  <a:pt x="844" y="988"/>
                </a:lnTo>
                <a:lnTo>
                  <a:pt x="844" y="988"/>
                </a:lnTo>
                <a:lnTo>
                  <a:pt x="844" y="994"/>
                </a:lnTo>
                <a:lnTo>
                  <a:pt x="844" y="994"/>
                </a:lnTo>
                <a:lnTo>
                  <a:pt x="852" y="990"/>
                </a:lnTo>
                <a:lnTo>
                  <a:pt x="852" y="990"/>
                </a:lnTo>
                <a:lnTo>
                  <a:pt x="854" y="994"/>
                </a:lnTo>
                <a:lnTo>
                  <a:pt x="854" y="994"/>
                </a:lnTo>
                <a:lnTo>
                  <a:pt x="854" y="996"/>
                </a:lnTo>
                <a:lnTo>
                  <a:pt x="854" y="998"/>
                </a:lnTo>
                <a:lnTo>
                  <a:pt x="860" y="1000"/>
                </a:lnTo>
                <a:lnTo>
                  <a:pt x="860" y="1000"/>
                </a:lnTo>
                <a:lnTo>
                  <a:pt x="864" y="1000"/>
                </a:lnTo>
                <a:lnTo>
                  <a:pt x="868" y="1002"/>
                </a:lnTo>
                <a:lnTo>
                  <a:pt x="874" y="1008"/>
                </a:lnTo>
                <a:lnTo>
                  <a:pt x="874" y="1008"/>
                </a:lnTo>
                <a:lnTo>
                  <a:pt x="868" y="1014"/>
                </a:lnTo>
                <a:lnTo>
                  <a:pt x="860" y="1016"/>
                </a:lnTo>
                <a:lnTo>
                  <a:pt x="860" y="1016"/>
                </a:lnTo>
                <a:lnTo>
                  <a:pt x="862" y="1026"/>
                </a:lnTo>
                <a:lnTo>
                  <a:pt x="862" y="1026"/>
                </a:lnTo>
                <a:lnTo>
                  <a:pt x="866" y="1022"/>
                </a:lnTo>
                <a:lnTo>
                  <a:pt x="870" y="1020"/>
                </a:lnTo>
                <a:lnTo>
                  <a:pt x="880" y="1020"/>
                </a:lnTo>
                <a:lnTo>
                  <a:pt x="880" y="1020"/>
                </a:lnTo>
                <a:lnTo>
                  <a:pt x="872" y="1026"/>
                </a:lnTo>
                <a:lnTo>
                  <a:pt x="872" y="1026"/>
                </a:lnTo>
                <a:lnTo>
                  <a:pt x="878" y="1032"/>
                </a:lnTo>
                <a:lnTo>
                  <a:pt x="878" y="1032"/>
                </a:lnTo>
                <a:lnTo>
                  <a:pt x="872" y="1034"/>
                </a:lnTo>
                <a:lnTo>
                  <a:pt x="872" y="1034"/>
                </a:lnTo>
                <a:lnTo>
                  <a:pt x="876" y="1036"/>
                </a:lnTo>
                <a:lnTo>
                  <a:pt x="882" y="1034"/>
                </a:lnTo>
                <a:lnTo>
                  <a:pt x="888" y="1034"/>
                </a:lnTo>
                <a:lnTo>
                  <a:pt x="894" y="1034"/>
                </a:lnTo>
                <a:lnTo>
                  <a:pt x="894" y="1034"/>
                </a:lnTo>
                <a:lnTo>
                  <a:pt x="880" y="1040"/>
                </a:lnTo>
                <a:lnTo>
                  <a:pt x="880" y="1040"/>
                </a:lnTo>
                <a:lnTo>
                  <a:pt x="892" y="1042"/>
                </a:lnTo>
                <a:lnTo>
                  <a:pt x="892" y="1042"/>
                </a:lnTo>
                <a:lnTo>
                  <a:pt x="884" y="1044"/>
                </a:lnTo>
                <a:lnTo>
                  <a:pt x="876" y="1042"/>
                </a:lnTo>
                <a:lnTo>
                  <a:pt x="876" y="1042"/>
                </a:lnTo>
                <a:lnTo>
                  <a:pt x="870" y="1042"/>
                </a:lnTo>
                <a:lnTo>
                  <a:pt x="870" y="1042"/>
                </a:lnTo>
                <a:lnTo>
                  <a:pt x="864" y="1042"/>
                </a:lnTo>
                <a:lnTo>
                  <a:pt x="858" y="1042"/>
                </a:lnTo>
                <a:lnTo>
                  <a:pt x="850" y="1038"/>
                </a:lnTo>
                <a:lnTo>
                  <a:pt x="850" y="1038"/>
                </a:lnTo>
                <a:lnTo>
                  <a:pt x="858" y="1028"/>
                </a:lnTo>
                <a:lnTo>
                  <a:pt x="860" y="1024"/>
                </a:lnTo>
                <a:lnTo>
                  <a:pt x="858" y="1024"/>
                </a:lnTo>
                <a:lnTo>
                  <a:pt x="858" y="1024"/>
                </a:lnTo>
                <a:lnTo>
                  <a:pt x="850" y="1038"/>
                </a:lnTo>
                <a:lnTo>
                  <a:pt x="850" y="1038"/>
                </a:lnTo>
                <a:lnTo>
                  <a:pt x="848" y="1036"/>
                </a:lnTo>
                <a:lnTo>
                  <a:pt x="848" y="1036"/>
                </a:lnTo>
                <a:lnTo>
                  <a:pt x="842" y="1034"/>
                </a:lnTo>
                <a:lnTo>
                  <a:pt x="842" y="1034"/>
                </a:lnTo>
                <a:lnTo>
                  <a:pt x="838" y="1040"/>
                </a:lnTo>
                <a:lnTo>
                  <a:pt x="838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0"/>
                </a:lnTo>
                <a:lnTo>
                  <a:pt x="840" y="1042"/>
                </a:lnTo>
                <a:lnTo>
                  <a:pt x="836" y="1050"/>
                </a:lnTo>
                <a:lnTo>
                  <a:pt x="836" y="1050"/>
                </a:lnTo>
                <a:lnTo>
                  <a:pt x="834" y="1050"/>
                </a:lnTo>
                <a:lnTo>
                  <a:pt x="834" y="1050"/>
                </a:lnTo>
                <a:lnTo>
                  <a:pt x="832" y="1058"/>
                </a:lnTo>
                <a:lnTo>
                  <a:pt x="832" y="1058"/>
                </a:lnTo>
                <a:lnTo>
                  <a:pt x="826" y="1062"/>
                </a:lnTo>
                <a:lnTo>
                  <a:pt x="826" y="1066"/>
                </a:lnTo>
                <a:lnTo>
                  <a:pt x="826" y="1070"/>
                </a:lnTo>
                <a:lnTo>
                  <a:pt x="826" y="1070"/>
                </a:lnTo>
                <a:lnTo>
                  <a:pt x="820" y="1078"/>
                </a:lnTo>
                <a:lnTo>
                  <a:pt x="820" y="1078"/>
                </a:lnTo>
                <a:lnTo>
                  <a:pt x="832" y="1050"/>
                </a:lnTo>
                <a:lnTo>
                  <a:pt x="832" y="1050"/>
                </a:lnTo>
                <a:close/>
                <a:moveTo>
                  <a:pt x="820" y="1082"/>
                </a:moveTo>
                <a:lnTo>
                  <a:pt x="820" y="1082"/>
                </a:lnTo>
                <a:lnTo>
                  <a:pt x="822" y="1082"/>
                </a:lnTo>
                <a:lnTo>
                  <a:pt x="822" y="1082"/>
                </a:lnTo>
                <a:lnTo>
                  <a:pt x="820" y="1088"/>
                </a:lnTo>
                <a:lnTo>
                  <a:pt x="820" y="1088"/>
                </a:lnTo>
                <a:lnTo>
                  <a:pt x="818" y="1086"/>
                </a:lnTo>
                <a:lnTo>
                  <a:pt x="818" y="1082"/>
                </a:lnTo>
                <a:lnTo>
                  <a:pt x="818" y="1082"/>
                </a:lnTo>
                <a:lnTo>
                  <a:pt x="820" y="1082"/>
                </a:lnTo>
                <a:lnTo>
                  <a:pt x="820" y="1082"/>
                </a:lnTo>
                <a:close/>
                <a:moveTo>
                  <a:pt x="824" y="1116"/>
                </a:moveTo>
                <a:lnTo>
                  <a:pt x="824" y="1116"/>
                </a:lnTo>
                <a:lnTo>
                  <a:pt x="824" y="1114"/>
                </a:lnTo>
                <a:lnTo>
                  <a:pt x="824" y="1114"/>
                </a:lnTo>
                <a:lnTo>
                  <a:pt x="820" y="1118"/>
                </a:lnTo>
                <a:lnTo>
                  <a:pt x="814" y="1118"/>
                </a:lnTo>
                <a:lnTo>
                  <a:pt x="814" y="1118"/>
                </a:lnTo>
                <a:lnTo>
                  <a:pt x="818" y="1116"/>
                </a:lnTo>
                <a:lnTo>
                  <a:pt x="816" y="1116"/>
                </a:lnTo>
                <a:lnTo>
                  <a:pt x="816" y="1116"/>
                </a:lnTo>
                <a:lnTo>
                  <a:pt x="820" y="1114"/>
                </a:lnTo>
                <a:lnTo>
                  <a:pt x="820" y="1114"/>
                </a:lnTo>
                <a:lnTo>
                  <a:pt x="820" y="1112"/>
                </a:lnTo>
                <a:lnTo>
                  <a:pt x="820" y="1112"/>
                </a:lnTo>
                <a:lnTo>
                  <a:pt x="814" y="1114"/>
                </a:lnTo>
                <a:lnTo>
                  <a:pt x="814" y="1114"/>
                </a:lnTo>
                <a:lnTo>
                  <a:pt x="816" y="1114"/>
                </a:lnTo>
                <a:lnTo>
                  <a:pt x="816" y="1114"/>
                </a:lnTo>
                <a:lnTo>
                  <a:pt x="812" y="1112"/>
                </a:lnTo>
                <a:lnTo>
                  <a:pt x="812" y="1110"/>
                </a:lnTo>
                <a:lnTo>
                  <a:pt x="814" y="1108"/>
                </a:lnTo>
                <a:lnTo>
                  <a:pt x="814" y="1108"/>
                </a:lnTo>
                <a:lnTo>
                  <a:pt x="816" y="1110"/>
                </a:lnTo>
                <a:lnTo>
                  <a:pt x="818" y="1108"/>
                </a:lnTo>
                <a:lnTo>
                  <a:pt x="818" y="1108"/>
                </a:lnTo>
                <a:lnTo>
                  <a:pt x="820" y="1112"/>
                </a:lnTo>
                <a:lnTo>
                  <a:pt x="820" y="1112"/>
                </a:lnTo>
                <a:lnTo>
                  <a:pt x="826" y="1106"/>
                </a:lnTo>
                <a:lnTo>
                  <a:pt x="826" y="1106"/>
                </a:lnTo>
                <a:lnTo>
                  <a:pt x="824" y="1106"/>
                </a:lnTo>
                <a:lnTo>
                  <a:pt x="824" y="1106"/>
                </a:lnTo>
                <a:lnTo>
                  <a:pt x="826" y="1104"/>
                </a:lnTo>
                <a:lnTo>
                  <a:pt x="826" y="1104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4" y="1102"/>
                </a:lnTo>
                <a:lnTo>
                  <a:pt x="826" y="1104"/>
                </a:lnTo>
                <a:lnTo>
                  <a:pt x="826" y="1104"/>
                </a:lnTo>
                <a:lnTo>
                  <a:pt x="828" y="1096"/>
                </a:lnTo>
                <a:lnTo>
                  <a:pt x="828" y="1096"/>
                </a:lnTo>
                <a:lnTo>
                  <a:pt x="828" y="1098"/>
                </a:lnTo>
                <a:lnTo>
                  <a:pt x="828" y="1098"/>
                </a:lnTo>
                <a:lnTo>
                  <a:pt x="830" y="1092"/>
                </a:lnTo>
                <a:lnTo>
                  <a:pt x="830" y="1092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86"/>
                </a:lnTo>
                <a:lnTo>
                  <a:pt x="832" y="1086"/>
                </a:lnTo>
                <a:lnTo>
                  <a:pt x="830" y="1086"/>
                </a:lnTo>
                <a:lnTo>
                  <a:pt x="830" y="1086"/>
                </a:lnTo>
                <a:lnTo>
                  <a:pt x="832" y="1078"/>
                </a:lnTo>
                <a:lnTo>
                  <a:pt x="832" y="1078"/>
                </a:lnTo>
                <a:lnTo>
                  <a:pt x="834" y="1080"/>
                </a:lnTo>
                <a:lnTo>
                  <a:pt x="834" y="1080"/>
                </a:lnTo>
                <a:lnTo>
                  <a:pt x="832" y="1086"/>
                </a:lnTo>
                <a:lnTo>
                  <a:pt x="832" y="1086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2"/>
                </a:lnTo>
                <a:lnTo>
                  <a:pt x="838" y="1082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8" y="1084"/>
                </a:lnTo>
                <a:lnTo>
                  <a:pt x="834" y="1094"/>
                </a:lnTo>
                <a:lnTo>
                  <a:pt x="834" y="1094"/>
                </a:lnTo>
                <a:lnTo>
                  <a:pt x="840" y="1084"/>
                </a:lnTo>
                <a:lnTo>
                  <a:pt x="840" y="1084"/>
                </a:lnTo>
                <a:lnTo>
                  <a:pt x="844" y="1088"/>
                </a:lnTo>
                <a:lnTo>
                  <a:pt x="844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88"/>
                </a:lnTo>
                <a:lnTo>
                  <a:pt x="842" y="1090"/>
                </a:lnTo>
                <a:lnTo>
                  <a:pt x="842" y="1090"/>
                </a:lnTo>
                <a:lnTo>
                  <a:pt x="838" y="1096"/>
                </a:lnTo>
                <a:lnTo>
                  <a:pt x="838" y="1096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8" y="1098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4" y="1104"/>
                </a:lnTo>
                <a:lnTo>
                  <a:pt x="830" y="1110"/>
                </a:lnTo>
                <a:lnTo>
                  <a:pt x="830" y="1110"/>
                </a:lnTo>
                <a:lnTo>
                  <a:pt x="832" y="1106"/>
                </a:lnTo>
                <a:lnTo>
                  <a:pt x="832" y="1106"/>
                </a:lnTo>
                <a:lnTo>
                  <a:pt x="830" y="1106"/>
                </a:lnTo>
                <a:lnTo>
                  <a:pt x="830" y="1106"/>
                </a:lnTo>
                <a:lnTo>
                  <a:pt x="830" y="1110"/>
                </a:lnTo>
                <a:lnTo>
                  <a:pt x="830" y="1110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30" y="1108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4"/>
                </a:lnTo>
                <a:lnTo>
                  <a:pt x="826" y="1116"/>
                </a:lnTo>
                <a:lnTo>
                  <a:pt x="826" y="1116"/>
                </a:lnTo>
                <a:lnTo>
                  <a:pt x="826" y="1120"/>
                </a:lnTo>
                <a:lnTo>
                  <a:pt x="826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2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0"/>
                </a:lnTo>
                <a:lnTo>
                  <a:pt x="824" y="1122"/>
                </a:lnTo>
                <a:lnTo>
                  <a:pt x="824" y="1122"/>
                </a:lnTo>
                <a:lnTo>
                  <a:pt x="822" y="1118"/>
                </a:lnTo>
                <a:lnTo>
                  <a:pt x="824" y="1116"/>
                </a:lnTo>
                <a:lnTo>
                  <a:pt x="824" y="1116"/>
                </a:lnTo>
                <a:close/>
                <a:moveTo>
                  <a:pt x="820" y="1136"/>
                </a:moveTo>
                <a:lnTo>
                  <a:pt x="820" y="1136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2" y="1128"/>
                </a:lnTo>
                <a:lnTo>
                  <a:pt x="820" y="1132"/>
                </a:lnTo>
                <a:lnTo>
                  <a:pt x="820" y="1132"/>
                </a:lnTo>
                <a:lnTo>
                  <a:pt x="822" y="1130"/>
                </a:lnTo>
                <a:lnTo>
                  <a:pt x="822" y="1130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4"/>
                </a:lnTo>
                <a:lnTo>
                  <a:pt x="820" y="1136"/>
                </a:lnTo>
                <a:lnTo>
                  <a:pt x="820" y="1136"/>
                </a:lnTo>
                <a:close/>
                <a:moveTo>
                  <a:pt x="846" y="1090"/>
                </a:moveTo>
                <a:lnTo>
                  <a:pt x="846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8" y="1090"/>
                </a:lnTo>
                <a:lnTo>
                  <a:pt x="846" y="1090"/>
                </a:lnTo>
                <a:lnTo>
                  <a:pt x="846" y="1090"/>
                </a:lnTo>
                <a:close/>
                <a:moveTo>
                  <a:pt x="972" y="1058"/>
                </a:moveTo>
                <a:lnTo>
                  <a:pt x="972" y="1058"/>
                </a:lnTo>
                <a:lnTo>
                  <a:pt x="968" y="1054"/>
                </a:lnTo>
                <a:lnTo>
                  <a:pt x="968" y="1054"/>
                </a:lnTo>
                <a:lnTo>
                  <a:pt x="970" y="1052"/>
                </a:lnTo>
                <a:lnTo>
                  <a:pt x="972" y="1050"/>
                </a:lnTo>
                <a:lnTo>
                  <a:pt x="978" y="1050"/>
                </a:lnTo>
                <a:lnTo>
                  <a:pt x="978" y="1050"/>
                </a:lnTo>
                <a:lnTo>
                  <a:pt x="986" y="1052"/>
                </a:lnTo>
                <a:lnTo>
                  <a:pt x="992" y="1052"/>
                </a:lnTo>
                <a:lnTo>
                  <a:pt x="992" y="1052"/>
                </a:lnTo>
                <a:lnTo>
                  <a:pt x="998" y="1050"/>
                </a:lnTo>
                <a:lnTo>
                  <a:pt x="1002" y="1052"/>
                </a:lnTo>
                <a:lnTo>
                  <a:pt x="1006" y="1054"/>
                </a:lnTo>
                <a:lnTo>
                  <a:pt x="1006" y="1054"/>
                </a:lnTo>
                <a:lnTo>
                  <a:pt x="1012" y="1058"/>
                </a:lnTo>
                <a:lnTo>
                  <a:pt x="1018" y="1058"/>
                </a:lnTo>
                <a:lnTo>
                  <a:pt x="1018" y="1058"/>
                </a:lnTo>
                <a:lnTo>
                  <a:pt x="1022" y="1060"/>
                </a:lnTo>
                <a:lnTo>
                  <a:pt x="1024" y="1066"/>
                </a:lnTo>
                <a:lnTo>
                  <a:pt x="1024" y="1066"/>
                </a:lnTo>
                <a:lnTo>
                  <a:pt x="1030" y="1064"/>
                </a:lnTo>
                <a:lnTo>
                  <a:pt x="1034" y="1062"/>
                </a:lnTo>
                <a:lnTo>
                  <a:pt x="1034" y="1062"/>
                </a:lnTo>
                <a:lnTo>
                  <a:pt x="1034" y="1080"/>
                </a:lnTo>
                <a:lnTo>
                  <a:pt x="1034" y="1080"/>
                </a:lnTo>
                <a:lnTo>
                  <a:pt x="1030" y="1080"/>
                </a:lnTo>
                <a:lnTo>
                  <a:pt x="1030" y="1080"/>
                </a:lnTo>
                <a:lnTo>
                  <a:pt x="1024" y="1066"/>
                </a:lnTo>
                <a:lnTo>
                  <a:pt x="1024" y="1066"/>
                </a:lnTo>
                <a:lnTo>
                  <a:pt x="1022" y="1068"/>
                </a:lnTo>
                <a:lnTo>
                  <a:pt x="1022" y="1068"/>
                </a:lnTo>
                <a:lnTo>
                  <a:pt x="1018" y="1060"/>
                </a:lnTo>
                <a:lnTo>
                  <a:pt x="1018" y="1060"/>
                </a:lnTo>
                <a:lnTo>
                  <a:pt x="998" y="1058"/>
                </a:lnTo>
                <a:lnTo>
                  <a:pt x="998" y="1058"/>
                </a:lnTo>
                <a:lnTo>
                  <a:pt x="972" y="1058"/>
                </a:lnTo>
                <a:lnTo>
                  <a:pt x="972" y="1058"/>
                </a:lnTo>
                <a:lnTo>
                  <a:pt x="974" y="1058"/>
                </a:lnTo>
                <a:lnTo>
                  <a:pt x="974" y="1058"/>
                </a:lnTo>
                <a:lnTo>
                  <a:pt x="976" y="1062"/>
                </a:lnTo>
                <a:lnTo>
                  <a:pt x="976" y="1062"/>
                </a:lnTo>
                <a:lnTo>
                  <a:pt x="984" y="1066"/>
                </a:lnTo>
                <a:lnTo>
                  <a:pt x="984" y="1066"/>
                </a:lnTo>
                <a:lnTo>
                  <a:pt x="976" y="1070"/>
                </a:lnTo>
                <a:lnTo>
                  <a:pt x="976" y="1070"/>
                </a:lnTo>
                <a:lnTo>
                  <a:pt x="974" y="1074"/>
                </a:lnTo>
                <a:lnTo>
                  <a:pt x="974" y="1074"/>
                </a:lnTo>
                <a:lnTo>
                  <a:pt x="972" y="1072"/>
                </a:lnTo>
                <a:lnTo>
                  <a:pt x="972" y="1072"/>
                </a:lnTo>
                <a:lnTo>
                  <a:pt x="968" y="1074"/>
                </a:lnTo>
                <a:lnTo>
                  <a:pt x="968" y="1074"/>
                </a:lnTo>
                <a:lnTo>
                  <a:pt x="962" y="1068"/>
                </a:lnTo>
                <a:lnTo>
                  <a:pt x="952" y="1062"/>
                </a:lnTo>
                <a:lnTo>
                  <a:pt x="952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4" y="1062"/>
                </a:lnTo>
                <a:lnTo>
                  <a:pt x="950" y="1062"/>
                </a:lnTo>
                <a:lnTo>
                  <a:pt x="948" y="1060"/>
                </a:lnTo>
                <a:lnTo>
                  <a:pt x="946" y="1054"/>
                </a:lnTo>
                <a:lnTo>
                  <a:pt x="946" y="1054"/>
                </a:lnTo>
                <a:lnTo>
                  <a:pt x="960" y="1056"/>
                </a:lnTo>
                <a:lnTo>
                  <a:pt x="972" y="1058"/>
                </a:lnTo>
                <a:lnTo>
                  <a:pt x="972" y="1058"/>
                </a:lnTo>
                <a:close/>
                <a:moveTo>
                  <a:pt x="990" y="994"/>
                </a:move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4"/>
                </a:lnTo>
                <a:lnTo>
                  <a:pt x="990" y="998"/>
                </a:lnTo>
                <a:lnTo>
                  <a:pt x="990" y="998"/>
                </a:lnTo>
                <a:lnTo>
                  <a:pt x="988" y="1002"/>
                </a:lnTo>
                <a:lnTo>
                  <a:pt x="984" y="1002"/>
                </a:lnTo>
                <a:lnTo>
                  <a:pt x="984" y="1002"/>
                </a:lnTo>
                <a:lnTo>
                  <a:pt x="988" y="1000"/>
                </a:lnTo>
                <a:lnTo>
                  <a:pt x="990" y="998"/>
                </a:lnTo>
                <a:lnTo>
                  <a:pt x="990" y="998"/>
                </a:lnTo>
                <a:lnTo>
                  <a:pt x="990" y="994"/>
                </a:lnTo>
                <a:lnTo>
                  <a:pt x="990" y="994"/>
                </a:lnTo>
                <a:lnTo>
                  <a:pt x="980" y="996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68" y="992"/>
                </a:lnTo>
                <a:lnTo>
                  <a:pt x="980" y="996"/>
                </a:lnTo>
                <a:lnTo>
                  <a:pt x="990" y="994"/>
                </a:lnTo>
                <a:lnTo>
                  <a:pt x="990" y="994"/>
                </a:lnTo>
                <a:close/>
                <a:moveTo>
                  <a:pt x="960" y="994"/>
                </a:moveTo>
                <a:lnTo>
                  <a:pt x="960" y="994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8" y="998"/>
                </a:lnTo>
                <a:lnTo>
                  <a:pt x="966" y="1000"/>
                </a:lnTo>
                <a:lnTo>
                  <a:pt x="964" y="1002"/>
                </a:lnTo>
                <a:lnTo>
                  <a:pt x="964" y="1002"/>
                </a:lnTo>
                <a:lnTo>
                  <a:pt x="956" y="1004"/>
                </a:lnTo>
                <a:lnTo>
                  <a:pt x="956" y="1004"/>
                </a:lnTo>
                <a:lnTo>
                  <a:pt x="964" y="1002"/>
                </a:lnTo>
                <a:lnTo>
                  <a:pt x="964" y="1002"/>
                </a:lnTo>
                <a:lnTo>
                  <a:pt x="966" y="1000"/>
                </a:lnTo>
                <a:lnTo>
                  <a:pt x="968" y="998"/>
                </a:lnTo>
                <a:lnTo>
                  <a:pt x="968" y="998"/>
                </a:lnTo>
                <a:lnTo>
                  <a:pt x="960" y="994"/>
                </a:lnTo>
                <a:lnTo>
                  <a:pt x="960" y="994"/>
                </a:lnTo>
                <a:lnTo>
                  <a:pt x="954" y="994"/>
                </a:lnTo>
                <a:lnTo>
                  <a:pt x="954" y="994"/>
                </a:lnTo>
                <a:lnTo>
                  <a:pt x="960" y="994"/>
                </a:lnTo>
                <a:lnTo>
                  <a:pt x="960" y="994"/>
                </a:lnTo>
                <a:close/>
                <a:moveTo>
                  <a:pt x="950" y="1004"/>
                </a:moveTo>
                <a:lnTo>
                  <a:pt x="950" y="1004"/>
                </a:lnTo>
                <a:lnTo>
                  <a:pt x="956" y="1004"/>
                </a:lnTo>
                <a:lnTo>
                  <a:pt x="956" y="1004"/>
                </a:lnTo>
                <a:lnTo>
                  <a:pt x="950" y="1004"/>
                </a:lnTo>
                <a:lnTo>
                  <a:pt x="950" y="1004"/>
                </a:lnTo>
                <a:close/>
                <a:moveTo>
                  <a:pt x="932" y="1014"/>
                </a:moveTo>
                <a:lnTo>
                  <a:pt x="932" y="1014"/>
                </a:lnTo>
                <a:lnTo>
                  <a:pt x="928" y="1014"/>
                </a:lnTo>
                <a:lnTo>
                  <a:pt x="928" y="1014"/>
                </a:lnTo>
                <a:lnTo>
                  <a:pt x="922" y="1016"/>
                </a:lnTo>
                <a:lnTo>
                  <a:pt x="916" y="1016"/>
                </a:lnTo>
                <a:lnTo>
                  <a:pt x="908" y="1016"/>
                </a:lnTo>
                <a:lnTo>
                  <a:pt x="902" y="1016"/>
                </a:lnTo>
                <a:lnTo>
                  <a:pt x="902" y="1016"/>
                </a:lnTo>
                <a:lnTo>
                  <a:pt x="898" y="1014"/>
                </a:lnTo>
                <a:lnTo>
                  <a:pt x="898" y="1014"/>
                </a:lnTo>
                <a:lnTo>
                  <a:pt x="908" y="1008"/>
                </a:lnTo>
                <a:lnTo>
                  <a:pt x="918" y="1006"/>
                </a:lnTo>
                <a:lnTo>
                  <a:pt x="918" y="1006"/>
                </a:lnTo>
                <a:lnTo>
                  <a:pt x="936" y="1006"/>
                </a:lnTo>
                <a:lnTo>
                  <a:pt x="936" y="1006"/>
                </a:lnTo>
                <a:lnTo>
                  <a:pt x="948" y="1004"/>
                </a:lnTo>
                <a:lnTo>
                  <a:pt x="948" y="1004"/>
                </a:lnTo>
                <a:lnTo>
                  <a:pt x="942" y="1010"/>
                </a:lnTo>
                <a:lnTo>
                  <a:pt x="938" y="1012"/>
                </a:lnTo>
                <a:lnTo>
                  <a:pt x="932" y="1014"/>
                </a:lnTo>
                <a:lnTo>
                  <a:pt x="932" y="1014"/>
                </a:lnTo>
                <a:close/>
                <a:moveTo>
                  <a:pt x="940" y="996"/>
                </a:moveTo>
                <a:lnTo>
                  <a:pt x="940" y="996"/>
                </a:lnTo>
                <a:lnTo>
                  <a:pt x="940" y="996"/>
                </a:lnTo>
                <a:lnTo>
                  <a:pt x="940" y="996"/>
                </a:lnTo>
                <a:lnTo>
                  <a:pt x="940" y="998"/>
                </a:lnTo>
                <a:lnTo>
                  <a:pt x="940" y="998"/>
                </a:lnTo>
                <a:lnTo>
                  <a:pt x="934" y="1000"/>
                </a:lnTo>
                <a:lnTo>
                  <a:pt x="934" y="1000"/>
                </a:lnTo>
                <a:lnTo>
                  <a:pt x="934" y="998"/>
                </a:lnTo>
                <a:lnTo>
                  <a:pt x="934" y="998"/>
                </a:lnTo>
                <a:lnTo>
                  <a:pt x="940" y="998"/>
                </a:lnTo>
                <a:lnTo>
                  <a:pt x="940" y="998"/>
                </a:lnTo>
                <a:lnTo>
                  <a:pt x="940" y="996"/>
                </a:lnTo>
                <a:lnTo>
                  <a:pt x="940" y="996"/>
                </a:lnTo>
                <a:close/>
                <a:moveTo>
                  <a:pt x="924" y="940"/>
                </a:moveTo>
                <a:lnTo>
                  <a:pt x="924" y="940"/>
                </a:lnTo>
                <a:lnTo>
                  <a:pt x="924" y="940"/>
                </a:lnTo>
                <a:lnTo>
                  <a:pt x="924" y="940"/>
                </a:lnTo>
                <a:lnTo>
                  <a:pt x="938" y="932"/>
                </a:lnTo>
                <a:lnTo>
                  <a:pt x="938" y="932"/>
                </a:lnTo>
                <a:lnTo>
                  <a:pt x="928" y="932"/>
                </a:lnTo>
                <a:lnTo>
                  <a:pt x="920" y="932"/>
                </a:lnTo>
                <a:lnTo>
                  <a:pt x="920" y="932"/>
                </a:lnTo>
                <a:lnTo>
                  <a:pt x="928" y="932"/>
                </a:lnTo>
                <a:lnTo>
                  <a:pt x="938" y="932"/>
                </a:lnTo>
                <a:lnTo>
                  <a:pt x="938" y="932"/>
                </a:lnTo>
                <a:lnTo>
                  <a:pt x="924" y="940"/>
                </a:lnTo>
                <a:lnTo>
                  <a:pt x="924" y="940"/>
                </a:lnTo>
                <a:close/>
                <a:moveTo>
                  <a:pt x="944" y="982"/>
                </a:moveTo>
                <a:lnTo>
                  <a:pt x="944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38" y="982"/>
                </a:lnTo>
                <a:lnTo>
                  <a:pt x="944" y="982"/>
                </a:lnTo>
                <a:lnTo>
                  <a:pt x="944" y="982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0"/>
                </a:lnTo>
                <a:lnTo>
                  <a:pt x="944" y="982"/>
                </a:lnTo>
                <a:lnTo>
                  <a:pt x="944" y="982"/>
                </a:lnTo>
                <a:close/>
                <a:moveTo>
                  <a:pt x="938" y="956"/>
                </a:moveTo>
                <a:lnTo>
                  <a:pt x="938" y="956"/>
                </a:lnTo>
                <a:lnTo>
                  <a:pt x="938" y="956"/>
                </a:lnTo>
                <a:lnTo>
                  <a:pt x="938" y="956"/>
                </a:lnTo>
                <a:lnTo>
                  <a:pt x="948" y="954"/>
                </a:lnTo>
                <a:lnTo>
                  <a:pt x="948" y="954"/>
                </a:lnTo>
                <a:lnTo>
                  <a:pt x="944" y="952"/>
                </a:lnTo>
                <a:lnTo>
                  <a:pt x="944" y="952"/>
                </a:lnTo>
                <a:lnTo>
                  <a:pt x="948" y="954"/>
                </a:lnTo>
                <a:lnTo>
                  <a:pt x="948" y="954"/>
                </a:lnTo>
                <a:lnTo>
                  <a:pt x="938" y="956"/>
                </a:lnTo>
                <a:lnTo>
                  <a:pt x="938" y="956"/>
                </a:lnTo>
                <a:close/>
                <a:moveTo>
                  <a:pt x="958" y="944"/>
                </a:moveTo>
                <a:lnTo>
                  <a:pt x="958" y="944"/>
                </a:lnTo>
                <a:lnTo>
                  <a:pt x="958" y="944"/>
                </a:lnTo>
                <a:lnTo>
                  <a:pt x="958" y="944"/>
                </a:lnTo>
                <a:lnTo>
                  <a:pt x="958" y="946"/>
                </a:lnTo>
                <a:lnTo>
                  <a:pt x="958" y="946"/>
                </a:lnTo>
                <a:lnTo>
                  <a:pt x="956" y="948"/>
                </a:lnTo>
                <a:lnTo>
                  <a:pt x="952" y="948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44" y="946"/>
                </a:lnTo>
                <a:lnTo>
                  <a:pt x="952" y="948"/>
                </a:lnTo>
                <a:lnTo>
                  <a:pt x="956" y="948"/>
                </a:lnTo>
                <a:lnTo>
                  <a:pt x="958" y="946"/>
                </a:lnTo>
                <a:lnTo>
                  <a:pt x="958" y="946"/>
                </a:lnTo>
                <a:lnTo>
                  <a:pt x="958" y="944"/>
                </a:lnTo>
                <a:lnTo>
                  <a:pt x="958" y="944"/>
                </a:lnTo>
                <a:close/>
                <a:moveTo>
                  <a:pt x="952" y="978"/>
                </a:moveTo>
                <a:lnTo>
                  <a:pt x="952" y="978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lnTo>
                  <a:pt x="952" y="978"/>
                </a:lnTo>
                <a:close/>
                <a:moveTo>
                  <a:pt x="972" y="968"/>
                </a:moveTo>
                <a:lnTo>
                  <a:pt x="972" y="968"/>
                </a:lnTo>
                <a:lnTo>
                  <a:pt x="966" y="972"/>
                </a:lnTo>
                <a:lnTo>
                  <a:pt x="962" y="974"/>
                </a:lnTo>
                <a:lnTo>
                  <a:pt x="958" y="972"/>
                </a:lnTo>
                <a:lnTo>
                  <a:pt x="958" y="972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0" y="974"/>
                </a:lnTo>
                <a:lnTo>
                  <a:pt x="958" y="972"/>
                </a:lnTo>
                <a:lnTo>
                  <a:pt x="958" y="972"/>
                </a:lnTo>
                <a:lnTo>
                  <a:pt x="962" y="974"/>
                </a:lnTo>
                <a:lnTo>
                  <a:pt x="966" y="972"/>
                </a:lnTo>
                <a:lnTo>
                  <a:pt x="972" y="968"/>
                </a:lnTo>
                <a:lnTo>
                  <a:pt x="972" y="968"/>
                </a:lnTo>
                <a:lnTo>
                  <a:pt x="970" y="966"/>
                </a:lnTo>
                <a:lnTo>
                  <a:pt x="970" y="966"/>
                </a:lnTo>
                <a:lnTo>
                  <a:pt x="972" y="968"/>
                </a:lnTo>
                <a:lnTo>
                  <a:pt x="972" y="968"/>
                </a:lnTo>
                <a:close/>
                <a:moveTo>
                  <a:pt x="976" y="950"/>
                </a:moveTo>
                <a:lnTo>
                  <a:pt x="976" y="950"/>
                </a:lnTo>
                <a:lnTo>
                  <a:pt x="976" y="950"/>
                </a:lnTo>
                <a:lnTo>
                  <a:pt x="976" y="950"/>
                </a:lnTo>
                <a:lnTo>
                  <a:pt x="978" y="946"/>
                </a:lnTo>
                <a:lnTo>
                  <a:pt x="974" y="944"/>
                </a:lnTo>
                <a:lnTo>
                  <a:pt x="974" y="944"/>
                </a:lnTo>
                <a:lnTo>
                  <a:pt x="970" y="944"/>
                </a:lnTo>
                <a:lnTo>
                  <a:pt x="966" y="944"/>
                </a:lnTo>
                <a:lnTo>
                  <a:pt x="962" y="950"/>
                </a:lnTo>
                <a:lnTo>
                  <a:pt x="962" y="950"/>
                </a:lnTo>
                <a:lnTo>
                  <a:pt x="962" y="950"/>
                </a:lnTo>
                <a:lnTo>
                  <a:pt x="966" y="944"/>
                </a:lnTo>
                <a:lnTo>
                  <a:pt x="970" y="944"/>
                </a:lnTo>
                <a:lnTo>
                  <a:pt x="974" y="944"/>
                </a:lnTo>
                <a:lnTo>
                  <a:pt x="974" y="944"/>
                </a:lnTo>
                <a:lnTo>
                  <a:pt x="978" y="946"/>
                </a:lnTo>
                <a:lnTo>
                  <a:pt x="976" y="950"/>
                </a:lnTo>
                <a:lnTo>
                  <a:pt x="976" y="950"/>
                </a:lnTo>
                <a:close/>
                <a:moveTo>
                  <a:pt x="954" y="928"/>
                </a:moveTo>
                <a:lnTo>
                  <a:pt x="954" y="928"/>
                </a:lnTo>
                <a:lnTo>
                  <a:pt x="946" y="928"/>
                </a:lnTo>
                <a:lnTo>
                  <a:pt x="946" y="928"/>
                </a:lnTo>
                <a:lnTo>
                  <a:pt x="920" y="922"/>
                </a:lnTo>
                <a:lnTo>
                  <a:pt x="920" y="922"/>
                </a:lnTo>
                <a:lnTo>
                  <a:pt x="924" y="918"/>
                </a:lnTo>
                <a:lnTo>
                  <a:pt x="926" y="918"/>
                </a:lnTo>
                <a:lnTo>
                  <a:pt x="932" y="918"/>
                </a:lnTo>
                <a:lnTo>
                  <a:pt x="938" y="920"/>
                </a:lnTo>
                <a:lnTo>
                  <a:pt x="938" y="920"/>
                </a:lnTo>
                <a:lnTo>
                  <a:pt x="944" y="916"/>
                </a:lnTo>
                <a:lnTo>
                  <a:pt x="950" y="916"/>
                </a:lnTo>
                <a:lnTo>
                  <a:pt x="962" y="920"/>
                </a:lnTo>
                <a:lnTo>
                  <a:pt x="962" y="920"/>
                </a:lnTo>
                <a:lnTo>
                  <a:pt x="972" y="922"/>
                </a:lnTo>
                <a:lnTo>
                  <a:pt x="972" y="922"/>
                </a:lnTo>
                <a:lnTo>
                  <a:pt x="990" y="920"/>
                </a:lnTo>
                <a:lnTo>
                  <a:pt x="990" y="920"/>
                </a:lnTo>
                <a:lnTo>
                  <a:pt x="988" y="924"/>
                </a:lnTo>
                <a:lnTo>
                  <a:pt x="986" y="924"/>
                </a:lnTo>
                <a:lnTo>
                  <a:pt x="980" y="926"/>
                </a:lnTo>
                <a:lnTo>
                  <a:pt x="980" y="926"/>
                </a:lnTo>
                <a:lnTo>
                  <a:pt x="966" y="926"/>
                </a:lnTo>
                <a:lnTo>
                  <a:pt x="954" y="928"/>
                </a:lnTo>
                <a:lnTo>
                  <a:pt x="954" y="928"/>
                </a:lnTo>
                <a:close/>
                <a:moveTo>
                  <a:pt x="986" y="942"/>
                </a:moveTo>
                <a:lnTo>
                  <a:pt x="986" y="942"/>
                </a:lnTo>
                <a:lnTo>
                  <a:pt x="986" y="942"/>
                </a:lnTo>
                <a:lnTo>
                  <a:pt x="986" y="942"/>
                </a:lnTo>
                <a:lnTo>
                  <a:pt x="990" y="940"/>
                </a:lnTo>
                <a:lnTo>
                  <a:pt x="990" y="940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0" y="938"/>
                </a:lnTo>
                <a:lnTo>
                  <a:pt x="992" y="940"/>
                </a:lnTo>
                <a:lnTo>
                  <a:pt x="992" y="940"/>
                </a:lnTo>
                <a:lnTo>
                  <a:pt x="986" y="942"/>
                </a:lnTo>
                <a:lnTo>
                  <a:pt x="986" y="942"/>
                </a:lnTo>
                <a:close/>
                <a:moveTo>
                  <a:pt x="1010" y="956"/>
                </a:move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0" y="956"/>
                </a:lnTo>
                <a:lnTo>
                  <a:pt x="1012" y="952"/>
                </a:lnTo>
                <a:lnTo>
                  <a:pt x="1008" y="950"/>
                </a:lnTo>
                <a:lnTo>
                  <a:pt x="1008" y="950"/>
                </a:lnTo>
                <a:lnTo>
                  <a:pt x="996" y="950"/>
                </a:lnTo>
                <a:lnTo>
                  <a:pt x="996" y="950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88" y="952"/>
                </a:lnTo>
                <a:lnTo>
                  <a:pt x="996" y="950"/>
                </a:lnTo>
                <a:lnTo>
                  <a:pt x="996" y="950"/>
                </a:lnTo>
                <a:lnTo>
                  <a:pt x="1008" y="950"/>
                </a:lnTo>
                <a:lnTo>
                  <a:pt x="1008" y="950"/>
                </a:lnTo>
                <a:lnTo>
                  <a:pt x="1012" y="952"/>
                </a:lnTo>
                <a:lnTo>
                  <a:pt x="1010" y="956"/>
                </a:lnTo>
                <a:lnTo>
                  <a:pt x="1010" y="956"/>
                </a:lnTo>
                <a:close/>
                <a:moveTo>
                  <a:pt x="1014" y="962"/>
                </a:moveTo>
                <a:lnTo>
                  <a:pt x="1014" y="962"/>
                </a:lnTo>
                <a:lnTo>
                  <a:pt x="1014" y="962"/>
                </a:lnTo>
                <a:lnTo>
                  <a:pt x="1014" y="962"/>
                </a:lnTo>
                <a:lnTo>
                  <a:pt x="1020" y="962"/>
                </a:lnTo>
                <a:lnTo>
                  <a:pt x="1022" y="960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58"/>
                </a:lnTo>
                <a:lnTo>
                  <a:pt x="1022" y="960"/>
                </a:lnTo>
                <a:lnTo>
                  <a:pt x="1020" y="962"/>
                </a:lnTo>
                <a:lnTo>
                  <a:pt x="1014" y="962"/>
                </a:lnTo>
                <a:lnTo>
                  <a:pt x="1014" y="962"/>
                </a:lnTo>
                <a:close/>
                <a:moveTo>
                  <a:pt x="1020" y="956"/>
                </a:moveTo>
                <a:lnTo>
                  <a:pt x="1020" y="956"/>
                </a:lnTo>
                <a:lnTo>
                  <a:pt x="1020" y="956"/>
                </a:lnTo>
                <a:lnTo>
                  <a:pt x="1020" y="956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4" y="952"/>
                </a:lnTo>
                <a:lnTo>
                  <a:pt x="1020" y="956"/>
                </a:lnTo>
                <a:lnTo>
                  <a:pt x="1020" y="956"/>
                </a:lnTo>
                <a:close/>
                <a:moveTo>
                  <a:pt x="1102" y="1018"/>
                </a:moveTo>
                <a:lnTo>
                  <a:pt x="1102" y="1018"/>
                </a:lnTo>
                <a:lnTo>
                  <a:pt x="1102" y="1018"/>
                </a:lnTo>
                <a:lnTo>
                  <a:pt x="1102" y="1018"/>
                </a:lnTo>
                <a:lnTo>
                  <a:pt x="1114" y="1018"/>
                </a:lnTo>
                <a:lnTo>
                  <a:pt x="1114" y="1018"/>
                </a:lnTo>
                <a:lnTo>
                  <a:pt x="1112" y="1016"/>
                </a:lnTo>
                <a:lnTo>
                  <a:pt x="1108" y="1014"/>
                </a:lnTo>
                <a:lnTo>
                  <a:pt x="1108" y="1014"/>
                </a:lnTo>
                <a:lnTo>
                  <a:pt x="1112" y="1016"/>
                </a:lnTo>
                <a:lnTo>
                  <a:pt x="1114" y="1018"/>
                </a:lnTo>
                <a:lnTo>
                  <a:pt x="1114" y="1018"/>
                </a:lnTo>
                <a:lnTo>
                  <a:pt x="1102" y="1018"/>
                </a:lnTo>
                <a:lnTo>
                  <a:pt x="1102" y="1018"/>
                </a:lnTo>
                <a:close/>
                <a:moveTo>
                  <a:pt x="1192" y="1052"/>
                </a:moveTo>
                <a:lnTo>
                  <a:pt x="1192" y="1052"/>
                </a:lnTo>
                <a:lnTo>
                  <a:pt x="1192" y="1052"/>
                </a:lnTo>
                <a:lnTo>
                  <a:pt x="1192" y="1052"/>
                </a:lnTo>
                <a:lnTo>
                  <a:pt x="1196" y="1054"/>
                </a:lnTo>
                <a:lnTo>
                  <a:pt x="1196" y="1054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2" y="1060"/>
                </a:lnTo>
                <a:lnTo>
                  <a:pt x="1194" y="1054"/>
                </a:lnTo>
                <a:lnTo>
                  <a:pt x="1194" y="1054"/>
                </a:lnTo>
                <a:lnTo>
                  <a:pt x="1192" y="1052"/>
                </a:lnTo>
                <a:lnTo>
                  <a:pt x="1192" y="1052"/>
                </a:lnTo>
                <a:close/>
                <a:moveTo>
                  <a:pt x="1162" y="1056"/>
                </a:moveTo>
                <a:lnTo>
                  <a:pt x="1162" y="1056"/>
                </a:lnTo>
                <a:lnTo>
                  <a:pt x="1174" y="1056"/>
                </a:lnTo>
                <a:lnTo>
                  <a:pt x="1174" y="1056"/>
                </a:lnTo>
                <a:lnTo>
                  <a:pt x="1168" y="1052"/>
                </a:lnTo>
                <a:lnTo>
                  <a:pt x="1168" y="1052"/>
                </a:lnTo>
                <a:lnTo>
                  <a:pt x="1174" y="1056"/>
                </a:lnTo>
                <a:lnTo>
                  <a:pt x="1174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lnTo>
                  <a:pt x="1162" y="1056"/>
                </a:lnTo>
                <a:close/>
                <a:moveTo>
                  <a:pt x="1200" y="936"/>
                </a:moveTo>
                <a:lnTo>
                  <a:pt x="1200" y="936"/>
                </a:lnTo>
                <a:lnTo>
                  <a:pt x="1200" y="936"/>
                </a:lnTo>
                <a:lnTo>
                  <a:pt x="1200" y="936"/>
                </a:lnTo>
                <a:lnTo>
                  <a:pt x="1198" y="938"/>
                </a:lnTo>
                <a:lnTo>
                  <a:pt x="1194" y="938"/>
                </a:lnTo>
                <a:lnTo>
                  <a:pt x="1194" y="938"/>
                </a:lnTo>
                <a:lnTo>
                  <a:pt x="1198" y="938"/>
                </a:lnTo>
                <a:lnTo>
                  <a:pt x="1200" y="936"/>
                </a:lnTo>
                <a:lnTo>
                  <a:pt x="1200" y="936"/>
                </a:lnTo>
                <a:close/>
                <a:moveTo>
                  <a:pt x="1182" y="942"/>
                </a:moveTo>
                <a:lnTo>
                  <a:pt x="1182" y="942"/>
                </a:lnTo>
                <a:lnTo>
                  <a:pt x="1186" y="940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4" y="936"/>
                </a:lnTo>
                <a:lnTo>
                  <a:pt x="1186" y="940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lnTo>
                  <a:pt x="1182" y="942"/>
                </a:lnTo>
                <a:close/>
                <a:moveTo>
                  <a:pt x="1158" y="908"/>
                </a:moveTo>
                <a:lnTo>
                  <a:pt x="1158" y="908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66" y="914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lnTo>
                  <a:pt x="1158" y="908"/>
                </a:lnTo>
                <a:close/>
                <a:moveTo>
                  <a:pt x="1158" y="912"/>
                </a:moveTo>
                <a:lnTo>
                  <a:pt x="1158" y="912"/>
                </a:lnTo>
                <a:lnTo>
                  <a:pt x="1152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44" y="912"/>
                </a:lnTo>
                <a:lnTo>
                  <a:pt x="1152" y="912"/>
                </a:lnTo>
                <a:lnTo>
                  <a:pt x="1158" y="912"/>
                </a:lnTo>
                <a:lnTo>
                  <a:pt x="1158" y="912"/>
                </a:lnTo>
                <a:close/>
                <a:moveTo>
                  <a:pt x="1160" y="926"/>
                </a:moveTo>
                <a:lnTo>
                  <a:pt x="1160" y="926"/>
                </a:lnTo>
                <a:lnTo>
                  <a:pt x="1152" y="930"/>
                </a:lnTo>
                <a:lnTo>
                  <a:pt x="1150" y="934"/>
                </a:lnTo>
                <a:lnTo>
                  <a:pt x="1152" y="938"/>
                </a:lnTo>
                <a:lnTo>
                  <a:pt x="1152" y="938"/>
                </a:lnTo>
                <a:lnTo>
                  <a:pt x="1148" y="938"/>
                </a:lnTo>
                <a:lnTo>
                  <a:pt x="1148" y="938"/>
                </a:lnTo>
                <a:lnTo>
                  <a:pt x="1136" y="932"/>
                </a:lnTo>
                <a:lnTo>
                  <a:pt x="1136" y="932"/>
                </a:lnTo>
                <a:lnTo>
                  <a:pt x="1148" y="926"/>
                </a:lnTo>
                <a:lnTo>
                  <a:pt x="1160" y="926"/>
                </a:lnTo>
                <a:lnTo>
                  <a:pt x="1160" y="926"/>
                </a:lnTo>
                <a:close/>
                <a:moveTo>
                  <a:pt x="1098" y="844"/>
                </a:moveTo>
                <a:lnTo>
                  <a:pt x="1098" y="844"/>
                </a:lnTo>
                <a:lnTo>
                  <a:pt x="1098" y="844"/>
                </a:lnTo>
                <a:lnTo>
                  <a:pt x="1098" y="844"/>
                </a:lnTo>
                <a:lnTo>
                  <a:pt x="1092" y="848"/>
                </a:lnTo>
                <a:lnTo>
                  <a:pt x="1088" y="850"/>
                </a:lnTo>
                <a:lnTo>
                  <a:pt x="1088" y="850"/>
                </a:lnTo>
                <a:lnTo>
                  <a:pt x="1092" y="848"/>
                </a:lnTo>
                <a:lnTo>
                  <a:pt x="1098" y="844"/>
                </a:lnTo>
                <a:lnTo>
                  <a:pt x="1098" y="844"/>
                </a:lnTo>
                <a:close/>
                <a:moveTo>
                  <a:pt x="1060" y="896"/>
                </a:moveTo>
                <a:lnTo>
                  <a:pt x="1060" y="896"/>
                </a:lnTo>
                <a:lnTo>
                  <a:pt x="1054" y="898"/>
                </a:lnTo>
                <a:lnTo>
                  <a:pt x="1054" y="898"/>
                </a:lnTo>
                <a:lnTo>
                  <a:pt x="1060" y="896"/>
                </a:lnTo>
                <a:lnTo>
                  <a:pt x="1060" y="896"/>
                </a:lnTo>
                <a:lnTo>
                  <a:pt x="1052" y="892"/>
                </a:lnTo>
                <a:lnTo>
                  <a:pt x="1052" y="892"/>
                </a:lnTo>
                <a:lnTo>
                  <a:pt x="1060" y="896"/>
                </a:lnTo>
                <a:lnTo>
                  <a:pt x="1060" y="896"/>
                </a:lnTo>
                <a:close/>
                <a:moveTo>
                  <a:pt x="1064" y="946"/>
                </a:moveTo>
                <a:lnTo>
                  <a:pt x="1064" y="946"/>
                </a:lnTo>
                <a:lnTo>
                  <a:pt x="1058" y="944"/>
                </a:lnTo>
                <a:lnTo>
                  <a:pt x="1058" y="944"/>
                </a:lnTo>
                <a:lnTo>
                  <a:pt x="1058" y="942"/>
                </a:lnTo>
                <a:lnTo>
                  <a:pt x="1058" y="942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lnTo>
                  <a:pt x="1064" y="946"/>
                </a:lnTo>
                <a:close/>
                <a:moveTo>
                  <a:pt x="1082" y="942"/>
                </a:moveTo>
                <a:lnTo>
                  <a:pt x="1082" y="942"/>
                </a:lnTo>
                <a:lnTo>
                  <a:pt x="1078" y="940"/>
                </a:lnTo>
                <a:lnTo>
                  <a:pt x="1074" y="938"/>
                </a:lnTo>
                <a:lnTo>
                  <a:pt x="1074" y="938"/>
                </a:lnTo>
                <a:lnTo>
                  <a:pt x="1058" y="938"/>
                </a:lnTo>
                <a:lnTo>
                  <a:pt x="1058" y="938"/>
                </a:lnTo>
                <a:lnTo>
                  <a:pt x="1054" y="940"/>
                </a:lnTo>
                <a:lnTo>
                  <a:pt x="1054" y="940"/>
                </a:lnTo>
                <a:lnTo>
                  <a:pt x="1058" y="938"/>
                </a:lnTo>
                <a:lnTo>
                  <a:pt x="1058" y="938"/>
                </a:lnTo>
                <a:lnTo>
                  <a:pt x="1074" y="938"/>
                </a:lnTo>
                <a:lnTo>
                  <a:pt x="1074" y="938"/>
                </a:lnTo>
                <a:lnTo>
                  <a:pt x="1078" y="940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lnTo>
                  <a:pt x="1082" y="942"/>
                </a:lnTo>
                <a:close/>
                <a:moveTo>
                  <a:pt x="1088" y="936"/>
                </a:moveTo>
                <a:lnTo>
                  <a:pt x="1088" y="936"/>
                </a:lnTo>
                <a:lnTo>
                  <a:pt x="1074" y="932"/>
                </a:lnTo>
                <a:lnTo>
                  <a:pt x="1074" y="932"/>
                </a:lnTo>
                <a:lnTo>
                  <a:pt x="1070" y="934"/>
                </a:lnTo>
                <a:lnTo>
                  <a:pt x="1066" y="934"/>
                </a:lnTo>
                <a:lnTo>
                  <a:pt x="1056" y="934"/>
                </a:lnTo>
                <a:lnTo>
                  <a:pt x="1056" y="934"/>
                </a:lnTo>
                <a:lnTo>
                  <a:pt x="1042" y="932"/>
                </a:lnTo>
                <a:lnTo>
                  <a:pt x="1036" y="932"/>
                </a:lnTo>
                <a:lnTo>
                  <a:pt x="1030" y="932"/>
                </a:lnTo>
                <a:lnTo>
                  <a:pt x="1030" y="932"/>
                </a:lnTo>
                <a:lnTo>
                  <a:pt x="1026" y="932"/>
                </a:lnTo>
                <a:lnTo>
                  <a:pt x="1026" y="928"/>
                </a:lnTo>
                <a:lnTo>
                  <a:pt x="1026" y="928"/>
                </a:lnTo>
                <a:lnTo>
                  <a:pt x="1026" y="928"/>
                </a:lnTo>
                <a:lnTo>
                  <a:pt x="1042" y="926"/>
                </a:lnTo>
                <a:lnTo>
                  <a:pt x="1042" y="926"/>
                </a:lnTo>
                <a:lnTo>
                  <a:pt x="1046" y="926"/>
                </a:lnTo>
                <a:lnTo>
                  <a:pt x="1046" y="926"/>
                </a:lnTo>
                <a:lnTo>
                  <a:pt x="1052" y="930"/>
                </a:lnTo>
                <a:lnTo>
                  <a:pt x="1056" y="930"/>
                </a:lnTo>
                <a:lnTo>
                  <a:pt x="1060" y="928"/>
                </a:lnTo>
                <a:lnTo>
                  <a:pt x="1066" y="924"/>
                </a:lnTo>
                <a:lnTo>
                  <a:pt x="1066" y="924"/>
                </a:lnTo>
                <a:lnTo>
                  <a:pt x="1068" y="924"/>
                </a:lnTo>
                <a:lnTo>
                  <a:pt x="1068" y="924"/>
                </a:lnTo>
                <a:lnTo>
                  <a:pt x="1070" y="928"/>
                </a:lnTo>
                <a:lnTo>
                  <a:pt x="1070" y="928"/>
                </a:lnTo>
                <a:lnTo>
                  <a:pt x="1102" y="926"/>
                </a:lnTo>
                <a:lnTo>
                  <a:pt x="1102" y="926"/>
                </a:lnTo>
                <a:lnTo>
                  <a:pt x="1112" y="924"/>
                </a:lnTo>
                <a:lnTo>
                  <a:pt x="1112" y="924"/>
                </a:lnTo>
                <a:lnTo>
                  <a:pt x="1110" y="926"/>
                </a:lnTo>
                <a:lnTo>
                  <a:pt x="1108" y="928"/>
                </a:lnTo>
                <a:lnTo>
                  <a:pt x="1092" y="930"/>
                </a:lnTo>
                <a:lnTo>
                  <a:pt x="1092" y="930"/>
                </a:lnTo>
                <a:lnTo>
                  <a:pt x="1088" y="936"/>
                </a:lnTo>
                <a:lnTo>
                  <a:pt x="1088" y="936"/>
                </a:lnTo>
                <a:close/>
                <a:moveTo>
                  <a:pt x="1096" y="946"/>
                </a:moveTo>
                <a:lnTo>
                  <a:pt x="1096" y="946"/>
                </a:lnTo>
                <a:lnTo>
                  <a:pt x="1096" y="946"/>
                </a:lnTo>
                <a:lnTo>
                  <a:pt x="1096" y="946"/>
                </a:lnTo>
                <a:lnTo>
                  <a:pt x="1108" y="946"/>
                </a:lnTo>
                <a:lnTo>
                  <a:pt x="1110" y="944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2" y="942"/>
                </a:lnTo>
                <a:lnTo>
                  <a:pt x="1110" y="944"/>
                </a:lnTo>
                <a:lnTo>
                  <a:pt x="1108" y="946"/>
                </a:lnTo>
                <a:lnTo>
                  <a:pt x="1096" y="946"/>
                </a:lnTo>
                <a:lnTo>
                  <a:pt x="1096" y="946"/>
                </a:lnTo>
                <a:close/>
                <a:moveTo>
                  <a:pt x="1158" y="952"/>
                </a:moveTo>
                <a:lnTo>
                  <a:pt x="1158" y="952"/>
                </a:lnTo>
                <a:lnTo>
                  <a:pt x="1176" y="960"/>
                </a:lnTo>
                <a:lnTo>
                  <a:pt x="1176" y="960"/>
                </a:lnTo>
                <a:lnTo>
                  <a:pt x="1154" y="968"/>
                </a:lnTo>
                <a:lnTo>
                  <a:pt x="1154" y="968"/>
                </a:lnTo>
                <a:lnTo>
                  <a:pt x="1142" y="964"/>
                </a:lnTo>
                <a:lnTo>
                  <a:pt x="1142" y="964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36" y="966"/>
                </a:lnTo>
                <a:lnTo>
                  <a:pt x="1120" y="960"/>
                </a:lnTo>
                <a:lnTo>
                  <a:pt x="1120" y="960"/>
                </a:lnTo>
                <a:lnTo>
                  <a:pt x="1122" y="954"/>
                </a:lnTo>
                <a:lnTo>
                  <a:pt x="1124" y="952"/>
                </a:lnTo>
                <a:lnTo>
                  <a:pt x="1130" y="952"/>
                </a:lnTo>
                <a:lnTo>
                  <a:pt x="1138" y="952"/>
                </a:lnTo>
                <a:lnTo>
                  <a:pt x="1138" y="952"/>
                </a:lnTo>
                <a:lnTo>
                  <a:pt x="1132" y="942"/>
                </a:lnTo>
                <a:lnTo>
                  <a:pt x="1132" y="942"/>
                </a:lnTo>
                <a:lnTo>
                  <a:pt x="1142" y="942"/>
                </a:lnTo>
                <a:lnTo>
                  <a:pt x="1142" y="942"/>
                </a:lnTo>
                <a:lnTo>
                  <a:pt x="1148" y="940"/>
                </a:lnTo>
                <a:lnTo>
                  <a:pt x="1148" y="940"/>
                </a:lnTo>
                <a:lnTo>
                  <a:pt x="1154" y="944"/>
                </a:lnTo>
                <a:lnTo>
                  <a:pt x="1160" y="944"/>
                </a:lnTo>
                <a:lnTo>
                  <a:pt x="1174" y="944"/>
                </a:lnTo>
                <a:lnTo>
                  <a:pt x="1174" y="944"/>
                </a:lnTo>
                <a:lnTo>
                  <a:pt x="1182" y="946"/>
                </a:lnTo>
                <a:lnTo>
                  <a:pt x="1190" y="944"/>
                </a:lnTo>
                <a:lnTo>
                  <a:pt x="1190" y="944"/>
                </a:lnTo>
                <a:lnTo>
                  <a:pt x="1194" y="946"/>
                </a:lnTo>
                <a:lnTo>
                  <a:pt x="1196" y="950"/>
                </a:lnTo>
                <a:lnTo>
                  <a:pt x="1196" y="956"/>
                </a:lnTo>
                <a:lnTo>
                  <a:pt x="1196" y="956"/>
                </a:lnTo>
                <a:lnTo>
                  <a:pt x="1186" y="956"/>
                </a:lnTo>
                <a:lnTo>
                  <a:pt x="1176" y="956"/>
                </a:lnTo>
                <a:lnTo>
                  <a:pt x="1158" y="952"/>
                </a:lnTo>
                <a:lnTo>
                  <a:pt x="1158" y="952"/>
                </a:lnTo>
                <a:close/>
                <a:moveTo>
                  <a:pt x="1194" y="980"/>
                </a:moveTo>
                <a:lnTo>
                  <a:pt x="1194" y="980"/>
                </a:lnTo>
                <a:lnTo>
                  <a:pt x="1194" y="980"/>
                </a:lnTo>
                <a:lnTo>
                  <a:pt x="1194" y="980"/>
                </a:lnTo>
                <a:lnTo>
                  <a:pt x="1202" y="974"/>
                </a:lnTo>
                <a:lnTo>
                  <a:pt x="1206" y="970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12" y="968"/>
                </a:lnTo>
                <a:lnTo>
                  <a:pt x="1206" y="970"/>
                </a:lnTo>
                <a:lnTo>
                  <a:pt x="1202" y="974"/>
                </a:lnTo>
                <a:lnTo>
                  <a:pt x="1194" y="980"/>
                </a:lnTo>
                <a:lnTo>
                  <a:pt x="1194" y="980"/>
                </a:lnTo>
                <a:close/>
                <a:moveTo>
                  <a:pt x="1216" y="930"/>
                </a:moveTo>
                <a:lnTo>
                  <a:pt x="1216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14" y="930"/>
                </a:lnTo>
                <a:lnTo>
                  <a:pt x="1220" y="930"/>
                </a:lnTo>
                <a:lnTo>
                  <a:pt x="1220" y="928"/>
                </a:lnTo>
                <a:lnTo>
                  <a:pt x="1220" y="926"/>
                </a:lnTo>
                <a:lnTo>
                  <a:pt x="1220" y="926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06" y="924"/>
                </a:lnTo>
                <a:lnTo>
                  <a:pt x="1220" y="926"/>
                </a:lnTo>
                <a:lnTo>
                  <a:pt x="1220" y="926"/>
                </a:lnTo>
                <a:lnTo>
                  <a:pt x="1220" y="928"/>
                </a:lnTo>
                <a:lnTo>
                  <a:pt x="1220" y="930"/>
                </a:lnTo>
                <a:lnTo>
                  <a:pt x="1216" y="930"/>
                </a:lnTo>
                <a:lnTo>
                  <a:pt x="1216" y="930"/>
                </a:lnTo>
                <a:close/>
                <a:moveTo>
                  <a:pt x="1264" y="922"/>
                </a:moveTo>
                <a:lnTo>
                  <a:pt x="1264" y="922"/>
                </a:lnTo>
                <a:lnTo>
                  <a:pt x="1260" y="920"/>
                </a:lnTo>
                <a:lnTo>
                  <a:pt x="1260" y="920"/>
                </a:lnTo>
                <a:lnTo>
                  <a:pt x="1264" y="922"/>
                </a:lnTo>
                <a:lnTo>
                  <a:pt x="1264" y="922"/>
                </a:lnTo>
                <a:lnTo>
                  <a:pt x="1270" y="918"/>
                </a:lnTo>
                <a:lnTo>
                  <a:pt x="1270" y="918"/>
                </a:lnTo>
                <a:lnTo>
                  <a:pt x="1268" y="916"/>
                </a:lnTo>
                <a:lnTo>
                  <a:pt x="1268" y="916"/>
                </a:lnTo>
                <a:lnTo>
                  <a:pt x="1270" y="918"/>
                </a:lnTo>
                <a:lnTo>
                  <a:pt x="1270" y="918"/>
                </a:lnTo>
                <a:lnTo>
                  <a:pt x="1264" y="922"/>
                </a:lnTo>
                <a:lnTo>
                  <a:pt x="1264" y="922"/>
                </a:lnTo>
                <a:close/>
                <a:moveTo>
                  <a:pt x="1404" y="918"/>
                </a:moveTo>
                <a:lnTo>
                  <a:pt x="1404" y="918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20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close/>
                <a:moveTo>
                  <a:pt x="1356" y="904"/>
                </a:moveTo>
                <a:lnTo>
                  <a:pt x="1356" y="904"/>
                </a:lnTo>
                <a:lnTo>
                  <a:pt x="1350" y="904"/>
                </a:lnTo>
                <a:lnTo>
                  <a:pt x="1344" y="902"/>
                </a:lnTo>
                <a:lnTo>
                  <a:pt x="1344" y="902"/>
                </a:lnTo>
                <a:lnTo>
                  <a:pt x="1348" y="900"/>
                </a:lnTo>
                <a:lnTo>
                  <a:pt x="1350" y="900"/>
                </a:lnTo>
                <a:lnTo>
                  <a:pt x="1356" y="904"/>
                </a:lnTo>
                <a:lnTo>
                  <a:pt x="1356" y="904"/>
                </a:lnTo>
                <a:close/>
                <a:moveTo>
                  <a:pt x="1326" y="920"/>
                </a:moveTo>
                <a:lnTo>
                  <a:pt x="1326" y="920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2"/>
                </a:lnTo>
                <a:lnTo>
                  <a:pt x="1326" y="920"/>
                </a:lnTo>
                <a:lnTo>
                  <a:pt x="1326" y="920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16" y="918"/>
                </a:lnTo>
                <a:lnTo>
                  <a:pt x="1326" y="920"/>
                </a:lnTo>
                <a:lnTo>
                  <a:pt x="1326" y="920"/>
                </a:lnTo>
                <a:close/>
                <a:moveTo>
                  <a:pt x="1308" y="920"/>
                </a:moveTo>
                <a:lnTo>
                  <a:pt x="1308" y="920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2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6"/>
                </a:lnTo>
                <a:lnTo>
                  <a:pt x="1318" y="922"/>
                </a:lnTo>
                <a:lnTo>
                  <a:pt x="1318" y="922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lnTo>
                  <a:pt x="1308" y="920"/>
                </a:lnTo>
                <a:close/>
                <a:moveTo>
                  <a:pt x="1288" y="920"/>
                </a:moveTo>
                <a:lnTo>
                  <a:pt x="1288" y="920"/>
                </a:lnTo>
                <a:lnTo>
                  <a:pt x="1288" y="920"/>
                </a:lnTo>
                <a:lnTo>
                  <a:pt x="1288" y="920"/>
                </a:lnTo>
                <a:lnTo>
                  <a:pt x="1294" y="920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8" y="916"/>
                </a:lnTo>
                <a:lnTo>
                  <a:pt x="1294" y="920"/>
                </a:lnTo>
                <a:lnTo>
                  <a:pt x="1288" y="920"/>
                </a:lnTo>
                <a:lnTo>
                  <a:pt x="1288" y="920"/>
                </a:lnTo>
                <a:close/>
                <a:moveTo>
                  <a:pt x="1332" y="950"/>
                </a:moveTo>
                <a:lnTo>
                  <a:pt x="1332" y="950"/>
                </a:lnTo>
                <a:lnTo>
                  <a:pt x="1322" y="946"/>
                </a:lnTo>
                <a:lnTo>
                  <a:pt x="1322" y="946"/>
                </a:lnTo>
                <a:lnTo>
                  <a:pt x="1312" y="944"/>
                </a:lnTo>
                <a:lnTo>
                  <a:pt x="1312" y="944"/>
                </a:lnTo>
                <a:lnTo>
                  <a:pt x="1300" y="942"/>
                </a:lnTo>
                <a:lnTo>
                  <a:pt x="1300" y="942"/>
                </a:lnTo>
                <a:lnTo>
                  <a:pt x="1304" y="946"/>
                </a:lnTo>
                <a:lnTo>
                  <a:pt x="1308" y="948"/>
                </a:lnTo>
                <a:lnTo>
                  <a:pt x="1318" y="950"/>
                </a:lnTo>
                <a:lnTo>
                  <a:pt x="1318" y="950"/>
                </a:lnTo>
                <a:lnTo>
                  <a:pt x="1322" y="950"/>
                </a:lnTo>
                <a:lnTo>
                  <a:pt x="1324" y="952"/>
                </a:lnTo>
                <a:lnTo>
                  <a:pt x="1324" y="954"/>
                </a:lnTo>
                <a:lnTo>
                  <a:pt x="1324" y="954"/>
                </a:lnTo>
                <a:lnTo>
                  <a:pt x="1324" y="956"/>
                </a:lnTo>
                <a:lnTo>
                  <a:pt x="1322" y="956"/>
                </a:lnTo>
                <a:lnTo>
                  <a:pt x="1316" y="956"/>
                </a:lnTo>
                <a:lnTo>
                  <a:pt x="1316" y="956"/>
                </a:lnTo>
                <a:lnTo>
                  <a:pt x="1302" y="954"/>
                </a:lnTo>
                <a:lnTo>
                  <a:pt x="1302" y="954"/>
                </a:lnTo>
                <a:lnTo>
                  <a:pt x="1288" y="940"/>
                </a:lnTo>
                <a:lnTo>
                  <a:pt x="1288" y="940"/>
                </a:lnTo>
                <a:lnTo>
                  <a:pt x="1302" y="938"/>
                </a:lnTo>
                <a:lnTo>
                  <a:pt x="1310" y="938"/>
                </a:lnTo>
                <a:lnTo>
                  <a:pt x="1316" y="940"/>
                </a:lnTo>
                <a:lnTo>
                  <a:pt x="1316" y="940"/>
                </a:lnTo>
                <a:lnTo>
                  <a:pt x="1322" y="942"/>
                </a:lnTo>
                <a:lnTo>
                  <a:pt x="1326" y="942"/>
                </a:lnTo>
                <a:lnTo>
                  <a:pt x="1326" y="942"/>
                </a:lnTo>
                <a:lnTo>
                  <a:pt x="1336" y="944"/>
                </a:lnTo>
                <a:lnTo>
                  <a:pt x="1342" y="948"/>
                </a:lnTo>
                <a:lnTo>
                  <a:pt x="1342" y="948"/>
                </a:lnTo>
                <a:lnTo>
                  <a:pt x="1332" y="950"/>
                </a:lnTo>
                <a:lnTo>
                  <a:pt x="1332" y="950"/>
                </a:lnTo>
                <a:close/>
                <a:moveTo>
                  <a:pt x="1338" y="958"/>
                </a:move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38" y="958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42" y="956"/>
                </a:lnTo>
                <a:lnTo>
                  <a:pt x="1338" y="958"/>
                </a:lnTo>
                <a:lnTo>
                  <a:pt x="1338" y="958"/>
                </a:lnTo>
                <a:close/>
                <a:moveTo>
                  <a:pt x="1356" y="938"/>
                </a:moveTo>
                <a:lnTo>
                  <a:pt x="1356" y="938"/>
                </a:lnTo>
                <a:lnTo>
                  <a:pt x="1342" y="932"/>
                </a:lnTo>
                <a:lnTo>
                  <a:pt x="1342" y="932"/>
                </a:lnTo>
                <a:lnTo>
                  <a:pt x="1348" y="928"/>
                </a:lnTo>
                <a:lnTo>
                  <a:pt x="1354" y="928"/>
                </a:lnTo>
                <a:lnTo>
                  <a:pt x="1360" y="930"/>
                </a:lnTo>
                <a:lnTo>
                  <a:pt x="1368" y="932"/>
                </a:lnTo>
                <a:lnTo>
                  <a:pt x="1368" y="932"/>
                </a:lnTo>
                <a:lnTo>
                  <a:pt x="1356" y="938"/>
                </a:lnTo>
                <a:lnTo>
                  <a:pt x="1356" y="938"/>
                </a:lnTo>
                <a:close/>
                <a:moveTo>
                  <a:pt x="1366" y="916"/>
                </a:moveTo>
                <a:lnTo>
                  <a:pt x="1366" y="916"/>
                </a:lnTo>
                <a:lnTo>
                  <a:pt x="1354" y="914"/>
                </a:lnTo>
                <a:lnTo>
                  <a:pt x="1354" y="914"/>
                </a:lnTo>
                <a:lnTo>
                  <a:pt x="1352" y="914"/>
                </a:lnTo>
                <a:lnTo>
                  <a:pt x="1350" y="910"/>
                </a:lnTo>
                <a:lnTo>
                  <a:pt x="1350" y="910"/>
                </a:lnTo>
                <a:lnTo>
                  <a:pt x="1368" y="912"/>
                </a:lnTo>
                <a:lnTo>
                  <a:pt x="1368" y="912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70" y="914"/>
                </a:lnTo>
                <a:lnTo>
                  <a:pt x="1366" y="916"/>
                </a:lnTo>
                <a:lnTo>
                  <a:pt x="1366" y="916"/>
                </a:lnTo>
                <a:close/>
                <a:moveTo>
                  <a:pt x="1370" y="914"/>
                </a:moveTo>
                <a:lnTo>
                  <a:pt x="1370" y="914"/>
                </a:lnTo>
                <a:lnTo>
                  <a:pt x="1386" y="912"/>
                </a:lnTo>
                <a:lnTo>
                  <a:pt x="1396" y="914"/>
                </a:lnTo>
                <a:lnTo>
                  <a:pt x="1396" y="914"/>
                </a:lnTo>
                <a:lnTo>
                  <a:pt x="1382" y="916"/>
                </a:lnTo>
                <a:lnTo>
                  <a:pt x="1370" y="914"/>
                </a:lnTo>
                <a:lnTo>
                  <a:pt x="1370" y="914"/>
                </a:lnTo>
                <a:close/>
                <a:moveTo>
                  <a:pt x="1394" y="930"/>
                </a:moveTo>
                <a:lnTo>
                  <a:pt x="1394" y="930"/>
                </a:lnTo>
                <a:lnTo>
                  <a:pt x="1394" y="930"/>
                </a:lnTo>
                <a:lnTo>
                  <a:pt x="1394" y="930"/>
                </a:lnTo>
                <a:lnTo>
                  <a:pt x="1398" y="932"/>
                </a:lnTo>
                <a:lnTo>
                  <a:pt x="1402" y="932"/>
                </a:lnTo>
                <a:lnTo>
                  <a:pt x="1404" y="930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6" y="928"/>
                </a:lnTo>
                <a:lnTo>
                  <a:pt x="1404" y="930"/>
                </a:lnTo>
                <a:lnTo>
                  <a:pt x="1402" y="932"/>
                </a:lnTo>
                <a:lnTo>
                  <a:pt x="1398" y="932"/>
                </a:lnTo>
                <a:lnTo>
                  <a:pt x="1394" y="930"/>
                </a:lnTo>
                <a:lnTo>
                  <a:pt x="1394" y="930"/>
                </a:lnTo>
                <a:close/>
                <a:moveTo>
                  <a:pt x="1380" y="974"/>
                </a:moveTo>
                <a:lnTo>
                  <a:pt x="1380" y="974"/>
                </a:lnTo>
                <a:lnTo>
                  <a:pt x="1380" y="974"/>
                </a:lnTo>
                <a:lnTo>
                  <a:pt x="1388" y="974"/>
                </a:lnTo>
                <a:lnTo>
                  <a:pt x="1388" y="974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2"/>
                </a:lnTo>
                <a:lnTo>
                  <a:pt x="1388" y="974"/>
                </a:lnTo>
                <a:lnTo>
                  <a:pt x="1380" y="974"/>
                </a:lnTo>
                <a:close/>
                <a:moveTo>
                  <a:pt x="1396" y="992"/>
                </a:moveTo>
                <a:lnTo>
                  <a:pt x="1396" y="992"/>
                </a:lnTo>
                <a:lnTo>
                  <a:pt x="1392" y="990"/>
                </a:lnTo>
                <a:lnTo>
                  <a:pt x="1392" y="990"/>
                </a:lnTo>
                <a:lnTo>
                  <a:pt x="1396" y="990"/>
                </a:lnTo>
                <a:lnTo>
                  <a:pt x="1396" y="990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86"/>
                </a:lnTo>
                <a:lnTo>
                  <a:pt x="1396" y="986"/>
                </a:lnTo>
                <a:lnTo>
                  <a:pt x="1398" y="988"/>
                </a:lnTo>
                <a:lnTo>
                  <a:pt x="1398" y="988"/>
                </a:lnTo>
                <a:lnTo>
                  <a:pt x="1396" y="992"/>
                </a:lnTo>
                <a:lnTo>
                  <a:pt x="1396" y="992"/>
                </a:lnTo>
                <a:close/>
                <a:moveTo>
                  <a:pt x="1398" y="1050"/>
                </a:moveTo>
                <a:lnTo>
                  <a:pt x="1398" y="1050"/>
                </a:lnTo>
                <a:lnTo>
                  <a:pt x="1392" y="1046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80" y="1044"/>
                </a:lnTo>
                <a:lnTo>
                  <a:pt x="1392" y="1046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lnTo>
                  <a:pt x="1398" y="1050"/>
                </a:lnTo>
                <a:close/>
                <a:moveTo>
                  <a:pt x="1488" y="948"/>
                </a:moveTo>
                <a:lnTo>
                  <a:pt x="1488" y="948"/>
                </a:lnTo>
                <a:lnTo>
                  <a:pt x="1486" y="948"/>
                </a:lnTo>
                <a:lnTo>
                  <a:pt x="1486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8" y="948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6" y="950"/>
                </a:lnTo>
                <a:lnTo>
                  <a:pt x="1488" y="948"/>
                </a:lnTo>
                <a:lnTo>
                  <a:pt x="1488" y="948"/>
                </a:lnTo>
                <a:close/>
                <a:moveTo>
                  <a:pt x="1448" y="992"/>
                </a:moveTo>
                <a:lnTo>
                  <a:pt x="1448" y="992"/>
                </a:lnTo>
                <a:lnTo>
                  <a:pt x="1448" y="992"/>
                </a:lnTo>
                <a:lnTo>
                  <a:pt x="1442" y="996"/>
                </a:lnTo>
                <a:lnTo>
                  <a:pt x="1442" y="996"/>
                </a:lnTo>
                <a:lnTo>
                  <a:pt x="1440" y="994"/>
                </a:lnTo>
                <a:lnTo>
                  <a:pt x="1440" y="994"/>
                </a:lnTo>
                <a:lnTo>
                  <a:pt x="1442" y="996"/>
                </a:lnTo>
                <a:lnTo>
                  <a:pt x="1442" y="996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lnTo>
                  <a:pt x="1448" y="992"/>
                </a:lnTo>
                <a:close/>
                <a:moveTo>
                  <a:pt x="1442" y="958"/>
                </a:moveTo>
                <a:lnTo>
                  <a:pt x="1442" y="958"/>
                </a:lnTo>
                <a:lnTo>
                  <a:pt x="1438" y="960"/>
                </a:lnTo>
                <a:lnTo>
                  <a:pt x="1436" y="962"/>
                </a:lnTo>
                <a:lnTo>
                  <a:pt x="1436" y="962"/>
                </a:lnTo>
                <a:lnTo>
                  <a:pt x="1438" y="966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40" y="968"/>
                </a:lnTo>
                <a:lnTo>
                  <a:pt x="1438" y="966"/>
                </a:lnTo>
                <a:lnTo>
                  <a:pt x="1436" y="964"/>
                </a:lnTo>
                <a:lnTo>
                  <a:pt x="1436" y="964"/>
                </a:lnTo>
                <a:lnTo>
                  <a:pt x="1438" y="960"/>
                </a:lnTo>
                <a:lnTo>
                  <a:pt x="1442" y="958"/>
                </a:lnTo>
                <a:lnTo>
                  <a:pt x="1442" y="958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24" y="960"/>
                </a:lnTo>
                <a:lnTo>
                  <a:pt x="1442" y="958"/>
                </a:lnTo>
                <a:lnTo>
                  <a:pt x="1442" y="958"/>
                </a:lnTo>
                <a:close/>
                <a:moveTo>
                  <a:pt x="1434" y="170"/>
                </a:moveTo>
                <a:lnTo>
                  <a:pt x="1434" y="170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68"/>
                </a:lnTo>
                <a:lnTo>
                  <a:pt x="1434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26" y="170"/>
                </a:lnTo>
                <a:lnTo>
                  <a:pt x="1434" y="170"/>
                </a:lnTo>
                <a:close/>
                <a:moveTo>
                  <a:pt x="1412" y="944"/>
                </a:moveTo>
                <a:lnTo>
                  <a:pt x="1412" y="944"/>
                </a:lnTo>
                <a:lnTo>
                  <a:pt x="1412" y="944"/>
                </a:lnTo>
                <a:lnTo>
                  <a:pt x="1412" y="944"/>
                </a:lnTo>
                <a:lnTo>
                  <a:pt x="1418" y="938"/>
                </a:lnTo>
                <a:lnTo>
                  <a:pt x="1422" y="936"/>
                </a:lnTo>
                <a:lnTo>
                  <a:pt x="1428" y="938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34" y="940"/>
                </a:lnTo>
                <a:lnTo>
                  <a:pt x="1428" y="938"/>
                </a:lnTo>
                <a:lnTo>
                  <a:pt x="1422" y="936"/>
                </a:lnTo>
                <a:lnTo>
                  <a:pt x="1418" y="938"/>
                </a:lnTo>
                <a:lnTo>
                  <a:pt x="1412" y="944"/>
                </a:lnTo>
                <a:lnTo>
                  <a:pt x="1412" y="944"/>
                </a:lnTo>
                <a:close/>
                <a:moveTo>
                  <a:pt x="1410" y="1026"/>
                </a:moveTo>
                <a:lnTo>
                  <a:pt x="1410" y="1026"/>
                </a:lnTo>
                <a:lnTo>
                  <a:pt x="1410" y="1026"/>
                </a:lnTo>
                <a:lnTo>
                  <a:pt x="1410" y="1026"/>
                </a:lnTo>
                <a:lnTo>
                  <a:pt x="1418" y="1028"/>
                </a:lnTo>
                <a:lnTo>
                  <a:pt x="1422" y="1030"/>
                </a:lnTo>
                <a:lnTo>
                  <a:pt x="1426" y="1028"/>
                </a:lnTo>
                <a:lnTo>
                  <a:pt x="1426" y="1028"/>
                </a:lnTo>
                <a:lnTo>
                  <a:pt x="1420" y="1022"/>
                </a:lnTo>
                <a:lnTo>
                  <a:pt x="1420" y="1022"/>
                </a:lnTo>
                <a:lnTo>
                  <a:pt x="1426" y="1028"/>
                </a:lnTo>
                <a:lnTo>
                  <a:pt x="1426" y="1028"/>
                </a:lnTo>
                <a:lnTo>
                  <a:pt x="1422" y="1030"/>
                </a:lnTo>
                <a:lnTo>
                  <a:pt x="1418" y="1028"/>
                </a:lnTo>
                <a:lnTo>
                  <a:pt x="1410" y="1026"/>
                </a:lnTo>
                <a:lnTo>
                  <a:pt x="1410" y="1026"/>
                </a:lnTo>
                <a:close/>
                <a:moveTo>
                  <a:pt x="1426" y="974"/>
                </a:moveTo>
                <a:lnTo>
                  <a:pt x="1426" y="974"/>
                </a:lnTo>
                <a:lnTo>
                  <a:pt x="1426" y="974"/>
                </a:lnTo>
                <a:lnTo>
                  <a:pt x="1426" y="974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26" y="972"/>
                </a:lnTo>
                <a:lnTo>
                  <a:pt x="1430" y="974"/>
                </a:lnTo>
                <a:lnTo>
                  <a:pt x="1430" y="974"/>
                </a:lnTo>
                <a:lnTo>
                  <a:pt x="1426" y="974"/>
                </a:lnTo>
                <a:lnTo>
                  <a:pt x="1426" y="974"/>
                </a:lnTo>
                <a:close/>
                <a:moveTo>
                  <a:pt x="1448" y="1026"/>
                </a:moveTo>
                <a:lnTo>
                  <a:pt x="1448" y="1026"/>
                </a:lnTo>
                <a:lnTo>
                  <a:pt x="1448" y="1026"/>
                </a:lnTo>
                <a:lnTo>
                  <a:pt x="1448" y="1026"/>
                </a:lnTo>
                <a:lnTo>
                  <a:pt x="1452" y="1018"/>
                </a:lnTo>
                <a:lnTo>
                  <a:pt x="1452" y="1018"/>
                </a:lnTo>
                <a:lnTo>
                  <a:pt x="1440" y="1014"/>
                </a:lnTo>
                <a:lnTo>
                  <a:pt x="1430" y="1014"/>
                </a:lnTo>
                <a:lnTo>
                  <a:pt x="1430" y="1014"/>
                </a:lnTo>
                <a:lnTo>
                  <a:pt x="1440" y="1014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52" y="1018"/>
                </a:lnTo>
                <a:lnTo>
                  <a:pt x="1448" y="1026"/>
                </a:lnTo>
                <a:lnTo>
                  <a:pt x="1448" y="1026"/>
                </a:lnTo>
                <a:close/>
                <a:moveTo>
                  <a:pt x="1454" y="1016"/>
                </a:moveTo>
                <a:lnTo>
                  <a:pt x="1454" y="1016"/>
                </a:lnTo>
                <a:lnTo>
                  <a:pt x="1454" y="1016"/>
                </a:lnTo>
                <a:lnTo>
                  <a:pt x="1454" y="1016"/>
                </a:lnTo>
                <a:lnTo>
                  <a:pt x="1460" y="1012"/>
                </a:lnTo>
                <a:lnTo>
                  <a:pt x="1460" y="1012"/>
                </a:lnTo>
                <a:lnTo>
                  <a:pt x="1456" y="1010"/>
                </a:lnTo>
                <a:lnTo>
                  <a:pt x="1456" y="1010"/>
                </a:lnTo>
                <a:lnTo>
                  <a:pt x="1460" y="1012"/>
                </a:lnTo>
                <a:lnTo>
                  <a:pt x="1460" y="1012"/>
                </a:lnTo>
                <a:lnTo>
                  <a:pt x="1454" y="1016"/>
                </a:lnTo>
                <a:lnTo>
                  <a:pt x="1454" y="1016"/>
                </a:lnTo>
                <a:close/>
                <a:moveTo>
                  <a:pt x="1452" y="994"/>
                </a:moveTo>
                <a:lnTo>
                  <a:pt x="1452" y="994"/>
                </a:lnTo>
                <a:lnTo>
                  <a:pt x="1452" y="994"/>
                </a:lnTo>
                <a:lnTo>
                  <a:pt x="1452" y="994"/>
                </a:lnTo>
                <a:lnTo>
                  <a:pt x="1456" y="996"/>
                </a:lnTo>
                <a:lnTo>
                  <a:pt x="1458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64" y="996"/>
                </a:lnTo>
                <a:lnTo>
                  <a:pt x="1458" y="996"/>
                </a:lnTo>
                <a:lnTo>
                  <a:pt x="1456" y="996"/>
                </a:lnTo>
                <a:lnTo>
                  <a:pt x="1452" y="994"/>
                </a:lnTo>
                <a:lnTo>
                  <a:pt x="1452" y="994"/>
                </a:lnTo>
                <a:close/>
                <a:moveTo>
                  <a:pt x="1466" y="966"/>
                </a:moveTo>
                <a:lnTo>
                  <a:pt x="1466" y="966"/>
                </a:lnTo>
                <a:lnTo>
                  <a:pt x="1470" y="966"/>
                </a:lnTo>
                <a:lnTo>
                  <a:pt x="1478" y="970"/>
                </a:lnTo>
                <a:lnTo>
                  <a:pt x="1478" y="970"/>
                </a:lnTo>
                <a:lnTo>
                  <a:pt x="1490" y="968"/>
                </a:lnTo>
                <a:lnTo>
                  <a:pt x="1490" y="968"/>
                </a:lnTo>
                <a:lnTo>
                  <a:pt x="1490" y="970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88" y="972"/>
                </a:lnTo>
                <a:lnTo>
                  <a:pt x="1490" y="968"/>
                </a:lnTo>
                <a:lnTo>
                  <a:pt x="1490" y="968"/>
                </a:lnTo>
                <a:lnTo>
                  <a:pt x="1478" y="970"/>
                </a:lnTo>
                <a:lnTo>
                  <a:pt x="1478" y="970"/>
                </a:lnTo>
                <a:lnTo>
                  <a:pt x="1470" y="966"/>
                </a:lnTo>
                <a:lnTo>
                  <a:pt x="1466" y="966"/>
                </a:lnTo>
                <a:lnTo>
                  <a:pt x="1466" y="966"/>
                </a:lnTo>
                <a:close/>
                <a:moveTo>
                  <a:pt x="1488" y="1028"/>
                </a:moveTo>
                <a:lnTo>
                  <a:pt x="1488" y="1028"/>
                </a:lnTo>
                <a:lnTo>
                  <a:pt x="1488" y="1028"/>
                </a:lnTo>
                <a:lnTo>
                  <a:pt x="1488" y="1028"/>
                </a:lnTo>
                <a:lnTo>
                  <a:pt x="1490" y="1026"/>
                </a:lnTo>
                <a:lnTo>
                  <a:pt x="1490" y="1026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86" y="1024"/>
                </a:lnTo>
                <a:lnTo>
                  <a:pt x="1490" y="1026"/>
                </a:lnTo>
                <a:lnTo>
                  <a:pt x="1490" y="1026"/>
                </a:lnTo>
                <a:lnTo>
                  <a:pt x="1488" y="1028"/>
                </a:lnTo>
                <a:lnTo>
                  <a:pt x="1488" y="1028"/>
                </a:lnTo>
                <a:close/>
                <a:moveTo>
                  <a:pt x="1688" y="1020"/>
                </a:moveTo>
                <a:lnTo>
                  <a:pt x="1688" y="1020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90" y="1018"/>
                </a:lnTo>
                <a:lnTo>
                  <a:pt x="1688" y="1020"/>
                </a:lnTo>
                <a:lnTo>
                  <a:pt x="1688" y="1020"/>
                </a:lnTo>
                <a:lnTo>
                  <a:pt x="1684" y="1022"/>
                </a:lnTo>
                <a:lnTo>
                  <a:pt x="1682" y="1020"/>
                </a:lnTo>
                <a:lnTo>
                  <a:pt x="1682" y="1020"/>
                </a:lnTo>
                <a:lnTo>
                  <a:pt x="1684" y="1022"/>
                </a:lnTo>
                <a:lnTo>
                  <a:pt x="1688" y="1020"/>
                </a:lnTo>
                <a:lnTo>
                  <a:pt x="1688" y="1020"/>
                </a:lnTo>
                <a:close/>
                <a:moveTo>
                  <a:pt x="1676" y="980"/>
                </a:moveTo>
                <a:lnTo>
                  <a:pt x="1676" y="980"/>
                </a:lnTo>
                <a:lnTo>
                  <a:pt x="1678" y="982"/>
                </a:lnTo>
                <a:lnTo>
                  <a:pt x="1678" y="984"/>
                </a:lnTo>
                <a:lnTo>
                  <a:pt x="1676" y="988"/>
                </a:lnTo>
                <a:lnTo>
                  <a:pt x="1676" y="988"/>
                </a:lnTo>
                <a:lnTo>
                  <a:pt x="1676" y="988"/>
                </a:lnTo>
                <a:lnTo>
                  <a:pt x="1678" y="984"/>
                </a:lnTo>
                <a:lnTo>
                  <a:pt x="1678" y="982"/>
                </a:lnTo>
                <a:lnTo>
                  <a:pt x="1674" y="980"/>
                </a:lnTo>
                <a:lnTo>
                  <a:pt x="1674" y="980"/>
                </a:lnTo>
                <a:lnTo>
                  <a:pt x="1676" y="980"/>
                </a:lnTo>
                <a:lnTo>
                  <a:pt x="1676" y="980"/>
                </a:lnTo>
                <a:close/>
                <a:moveTo>
                  <a:pt x="1678" y="1030"/>
                </a:moveTo>
                <a:lnTo>
                  <a:pt x="1678" y="1030"/>
                </a:lnTo>
                <a:lnTo>
                  <a:pt x="1678" y="1030"/>
                </a:lnTo>
                <a:lnTo>
                  <a:pt x="1678" y="1030"/>
                </a:lnTo>
                <a:lnTo>
                  <a:pt x="1672" y="1024"/>
                </a:lnTo>
                <a:lnTo>
                  <a:pt x="1666" y="1026"/>
                </a:lnTo>
                <a:lnTo>
                  <a:pt x="1666" y="1026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58" y="1028"/>
                </a:lnTo>
                <a:lnTo>
                  <a:pt x="1666" y="1026"/>
                </a:lnTo>
                <a:lnTo>
                  <a:pt x="1666" y="1026"/>
                </a:lnTo>
                <a:lnTo>
                  <a:pt x="1672" y="1024"/>
                </a:lnTo>
                <a:lnTo>
                  <a:pt x="1678" y="1030"/>
                </a:lnTo>
                <a:lnTo>
                  <a:pt x="1678" y="1030"/>
                </a:lnTo>
                <a:close/>
                <a:moveTo>
                  <a:pt x="1664" y="1038"/>
                </a:moveTo>
                <a:lnTo>
                  <a:pt x="1664" y="1038"/>
                </a:lnTo>
                <a:lnTo>
                  <a:pt x="1662" y="1036"/>
                </a:lnTo>
                <a:lnTo>
                  <a:pt x="1662" y="1036"/>
                </a:lnTo>
                <a:lnTo>
                  <a:pt x="1664" y="1038"/>
                </a:lnTo>
                <a:lnTo>
                  <a:pt x="1664" y="1038"/>
                </a:lnTo>
                <a:lnTo>
                  <a:pt x="1660" y="1042"/>
                </a:lnTo>
                <a:lnTo>
                  <a:pt x="1654" y="1042"/>
                </a:lnTo>
                <a:lnTo>
                  <a:pt x="1654" y="1042"/>
                </a:lnTo>
                <a:lnTo>
                  <a:pt x="1660" y="1042"/>
                </a:lnTo>
                <a:lnTo>
                  <a:pt x="1664" y="1038"/>
                </a:lnTo>
                <a:lnTo>
                  <a:pt x="1664" y="1038"/>
                </a:lnTo>
                <a:close/>
                <a:moveTo>
                  <a:pt x="1650" y="1028"/>
                </a:moveTo>
                <a:lnTo>
                  <a:pt x="1650" y="1028"/>
                </a:lnTo>
                <a:lnTo>
                  <a:pt x="1650" y="1028"/>
                </a:lnTo>
                <a:lnTo>
                  <a:pt x="1654" y="1026"/>
                </a:lnTo>
                <a:lnTo>
                  <a:pt x="1656" y="1028"/>
                </a:lnTo>
                <a:lnTo>
                  <a:pt x="1656" y="1028"/>
                </a:lnTo>
                <a:lnTo>
                  <a:pt x="1656" y="1028"/>
                </a:lnTo>
                <a:lnTo>
                  <a:pt x="1654" y="1026"/>
                </a:lnTo>
                <a:lnTo>
                  <a:pt x="1650" y="1028"/>
                </a:lnTo>
                <a:lnTo>
                  <a:pt x="1650" y="1028"/>
                </a:lnTo>
                <a:close/>
                <a:moveTo>
                  <a:pt x="1612" y="1004"/>
                </a:moveTo>
                <a:lnTo>
                  <a:pt x="1612" y="1004"/>
                </a:lnTo>
                <a:lnTo>
                  <a:pt x="1616" y="1002"/>
                </a:lnTo>
                <a:lnTo>
                  <a:pt x="1616" y="1002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6" y="1000"/>
                </a:lnTo>
                <a:lnTo>
                  <a:pt x="1618" y="1000"/>
                </a:lnTo>
                <a:lnTo>
                  <a:pt x="1618" y="1000"/>
                </a:lnTo>
                <a:lnTo>
                  <a:pt x="1616" y="1002"/>
                </a:lnTo>
                <a:lnTo>
                  <a:pt x="1616" y="1002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lnTo>
                  <a:pt x="1612" y="1004"/>
                </a:lnTo>
                <a:close/>
                <a:moveTo>
                  <a:pt x="1578" y="996"/>
                </a:moveTo>
                <a:lnTo>
                  <a:pt x="1578" y="996"/>
                </a:lnTo>
                <a:lnTo>
                  <a:pt x="1578" y="996"/>
                </a:lnTo>
                <a:lnTo>
                  <a:pt x="1578" y="996"/>
                </a:lnTo>
                <a:lnTo>
                  <a:pt x="1570" y="994"/>
                </a:lnTo>
                <a:lnTo>
                  <a:pt x="1564" y="994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46" y="998"/>
                </a:lnTo>
                <a:lnTo>
                  <a:pt x="1564" y="994"/>
                </a:lnTo>
                <a:lnTo>
                  <a:pt x="1570" y="994"/>
                </a:lnTo>
                <a:lnTo>
                  <a:pt x="1578" y="996"/>
                </a:lnTo>
                <a:lnTo>
                  <a:pt x="1578" y="996"/>
                </a:lnTo>
                <a:close/>
                <a:moveTo>
                  <a:pt x="1572" y="1006"/>
                </a:moveTo>
                <a:lnTo>
                  <a:pt x="1572" y="1006"/>
                </a:lnTo>
                <a:lnTo>
                  <a:pt x="1572" y="1006"/>
                </a:lnTo>
                <a:lnTo>
                  <a:pt x="1572" y="1006"/>
                </a:lnTo>
                <a:lnTo>
                  <a:pt x="1570" y="1002"/>
                </a:lnTo>
                <a:lnTo>
                  <a:pt x="1570" y="1000"/>
                </a:lnTo>
                <a:lnTo>
                  <a:pt x="1570" y="1000"/>
                </a:lnTo>
                <a:lnTo>
                  <a:pt x="1570" y="1002"/>
                </a:lnTo>
                <a:lnTo>
                  <a:pt x="1572" y="1006"/>
                </a:lnTo>
                <a:lnTo>
                  <a:pt x="1572" y="1006"/>
                </a:lnTo>
                <a:close/>
                <a:moveTo>
                  <a:pt x="1544" y="964"/>
                </a:moveTo>
                <a:lnTo>
                  <a:pt x="1544" y="964"/>
                </a:lnTo>
                <a:lnTo>
                  <a:pt x="1546" y="966"/>
                </a:lnTo>
                <a:lnTo>
                  <a:pt x="1546" y="966"/>
                </a:lnTo>
                <a:lnTo>
                  <a:pt x="1538" y="978"/>
                </a:lnTo>
                <a:lnTo>
                  <a:pt x="1538" y="978"/>
                </a:lnTo>
                <a:lnTo>
                  <a:pt x="1550" y="976"/>
                </a:lnTo>
                <a:lnTo>
                  <a:pt x="1562" y="978"/>
                </a:lnTo>
                <a:lnTo>
                  <a:pt x="1562" y="978"/>
                </a:lnTo>
                <a:lnTo>
                  <a:pt x="1556" y="982"/>
                </a:lnTo>
                <a:lnTo>
                  <a:pt x="1550" y="984"/>
                </a:lnTo>
                <a:lnTo>
                  <a:pt x="1538" y="986"/>
                </a:lnTo>
                <a:lnTo>
                  <a:pt x="1538" y="986"/>
                </a:lnTo>
                <a:lnTo>
                  <a:pt x="1522" y="970"/>
                </a:lnTo>
                <a:lnTo>
                  <a:pt x="1522" y="970"/>
                </a:lnTo>
                <a:lnTo>
                  <a:pt x="1544" y="964"/>
                </a:lnTo>
                <a:lnTo>
                  <a:pt x="1544" y="964"/>
                </a:lnTo>
                <a:close/>
                <a:moveTo>
                  <a:pt x="1544" y="1010"/>
                </a:moveTo>
                <a:lnTo>
                  <a:pt x="1544" y="1010"/>
                </a:lnTo>
                <a:lnTo>
                  <a:pt x="1544" y="1010"/>
                </a:lnTo>
                <a:lnTo>
                  <a:pt x="1544" y="1010"/>
                </a:lnTo>
                <a:lnTo>
                  <a:pt x="1546" y="1014"/>
                </a:lnTo>
                <a:lnTo>
                  <a:pt x="1546" y="1014"/>
                </a:lnTo>
                <a:lnTo>
                  <a:pt x="1542" y="1016"/>
                </a:lnTo>
                <a:lnTo>
                  <a:pt x="1542" y="1016"/>
                </a:lnTo>
                <a:lnTo>
                  <a:pt x="1542" y="1016"/>
                </a:lnTo>
                <a:lnTo>
                  <a:pt x="1546" y="1014"/>
                </a:lnTo>
                <a:lnTo>
                  <a:pt x="1546" y="1014"/>
                </a:lnTo>
                <a:lnTo>
                  <a:pt x="1544" y="1010"/>
                </a:lnTo>
                <a:lnTo>
                  <a:pt x="1544" y="1010"/>
                </a:lnTo>
                <a:close/>
                <a:moveTo>
                  <a:pt x="1520" y="948"/>
                </a:moveTo>
                <a:lnTo>
                  <a:pt x="1520" y="948"/>
                </a:lnTo>
                <a:lnTo>
                  <a:pt x="1522" y="948"/>
                </a:lnTo>
                <a:lnTo>
                  <a:pt x="1522" y="948"/>
                </a:lnTo>
                <a:lnTo>
                  <a:pt x="1524" y="950"/>
                </a:lnTo>
                <a:lnTo>
                  <a:pt x="1524" y="950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0" y="952"/>
                </a:lnTo>
                <a:lnTo>
                  <a:pt x="1522" y="950"/>
                </a:lnTo>
                <a:lnTo>
                  <a:pt x="1522" y="950"/>
                </a:lnTo>
                <a:lnTo>
                  <a:pt x="1520" y="948"/>
                </a:lnTo>
                <a:lnTo>
                  <a:pt x="1520" y="948"/>
                </a:lnTo>
                <a:close/>
                <a:moveTo>
                  <a:pt x="1528" y="1016"/>
                </a:moveTo>
                <a:lnTo>
                  <a:pt x="1528" y="1016"/>
                </a:lnTo>
                <a:lnTo>
                  <a:pt x="1528" y="1014"/>
                </a:lnTo>
                <a:lnTo>
                  <a:pt x="1528" y="1014"/>
                </a:lnTo>
                <a:lnTo>
                  <a:pt x="1526" y="1020"/>
                </a:lnTo>
                <a:lnTo>
                  <a:pt x="1520" y="1022"/>
                </a:lnTo>
                <a:lnTo>
                  <a:pt x="1520" y="1022"/>
                </a:lnTo>
                <a:lnTo>
                  <a:pt x="1526" y="1020"/>
                </a:lnTo>
                <a:lnTo>
                  <a:pt x="1528" y="1016"/>
                </a:lnTo>
                <a:lnTo>
                  <a:pt x="1528" y="1016"/>
                </a:lnTo>
                <a:close/>
                <a:moveTo>
                  <a:pt x="1612" y="1022"/>
                </a:moveTo>
                <a:lnTo>
                  <a:pt x="1612" y="1022"/>
                </a:lnTo>
                <a:lnTo>
                  <a:pt x="1608" y="1022"/>
                </a:lnTo>
                <a:lnTo>
                  <a:pt x="1608" y="1022"/>
                </a:lnTo>
                <a:lnTo>
                  <a:pt x="1600" y="1024"/>
                </a:lnTo>
                <a:lnTo>
                  <a:pt x="1592" y="1024"/>
                </a:lnTo>
                <a:lnTo>
                  <a:pt x="1574" y="1022"/>
                </a:lnTo>
                <a:lnTo>
                  <a:pt x="1574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2" y="1022"/>
                </a:lnTo>
                <a:lnTo>
                  <a:pt x="1570" y="1028"/>
                </a:lnTo>
                <a:lnTo>
                  <a:pt x="1570" y="1028"/>
                </a:lnTo>
                <a:lnTo>
                  <a:pt x="1564" y="1034"/>
                </a:lnTo>
                <a:lnTo>
                  <a:pt x="1564" y="1034"/>
                </a:lnTo>
                <a:lnTo>
                  <a:pt x="1548" y="1030"/>
                </a:lnTo>
                <a:lnTo>
                  <a:pt x="1548" y="1030"/>
                </a:lnTo>
                <a:lnTo>
                  <a:pt x="1542" y="1030"/>
                </a:lnTo>
                <a:lnTo>
                  <a:pt x="1536" y="1032"/>
                </a:lnTo>
                <a:lnTo>
                  <a:pt x="1530" y="1034"/>
                </a:lnTo>
                <a:lnTo>
                  <a:pt x="1524" y="1032"/>
                </a:lnTo>
                <a:lnTo>
                  <a:pt x="1524" y="1032"/>
                </a:lnTo>
                <a:lnTo>
                  <a:pt x="1526" y="1028"/>
                </a:lnTo>
                <a:lnTo>
                  <a:pt x="1530" y="1026"/>
                </a:lnTo>
                <a:lnTo>
                  <a:pt x="1538" y="1026"/>
                </a:lnTo>
                <a:lnTo>
                  <a:pt x="1538" y="1026"/>
                </a:lnTo>
                <a:lnTo>
                  <a:pt x="1544" y="1020"/>
                </a:lnTo>
                <a:lnTo>
                  <a:pt x="1544" y="1020"/>
                </a:lnTo>
                <a:lnTo>
                  <a:pt x="1548" y="1018"/>
                </a:lnTo>
                <a:lnTo>
                  <a:pt x="1550" y="1016"/>
                </a:lnTo>
                <a:lnTo>
                  <a:pt x="1554" y="1018"/>
                </a:lnTo>
                <a:lnTo>
                  <a:pt x="1556" y="1020"/>
                </a:lnTo>
                <a:lnTo>
                  <a:pt x="1556" y="1020"/>
                </a:lnTo>
                <a:lnTo>
                  <a:pt x="1562" y="1024"/>
                </a:lnTo>
                <a:lnTo>
                  <a:pt x="1564" y="1024"/>
                </a:lnTo>
                <a:lnTo>
                  <a:pt x="1568" y="1022"/>
                </a:lnTo>
                <a:lnTo>
                  <a:pt x="1568" y="1022"/>
                </a:lnTo>
                <a:lnTo>
                  <a:pt x="1566" y="1018"/>
                </a:lnTo>
                <a:lnTo>
                  <a:pt x="1564" y="1016"/>
                </a:lnTo>
                <a:lnTo>
                  <a:pt x="1554" y="1014"/>
                </a:lnTo>
                <a:lnTo>
                  <a:pt x="1554" y="1014"/>
                </a:lnTo>
                <a:lnTo>
                  <a:pt x="1556" y="1012"/>
                </a:lnTo>
                <a:lnTo>
                  <a:pt x="1556" y="1012"/>
                </a:lnTo>
                <a:lnTo>
                  <a:pt x="1566" y="1012"/>
                </a:lnTo>
                <a:lnTo>
                  <a:pt x="1574" y="1010"/>
                </a:lnTo>
                <a:lnTo>
                  <a:pt x="1588" y="1002"/>
                </a:lnTo>
                <a:lnTo>
                  <a:pt x="1588" y="1002"/>
                </a:lnTo>
                <a:lnTo>
                  <a:pt x="1596" y="1000"/>
                </a:lnTo>
                <a:lnTo>
                  <a:pt x="1608" y="1000"/>
                </a:lnTo>
                <a:lnTo>
                  <a:pt x="1608" y="1000"/>
                </a:lnTo>
                <a:lnTo>
                  <a:pt x="1600" y="1006"/>
                </a:lnTo>
                <a:lnTo>
                  <a:pt x="1592" y="1008"/>
                </a:lnTo>
                <a:lnTo>
                  <a:pt x="1592" y="1008"/>
                </a:lnTo>
                <a:lnTo>
                  <a:pt x="1600" y="1010"/>
                </a:lnTo>
                <a:lnTo>
                  <a:pt x="1602" y="1012"/>
                </a:lnTo>
                <a:lnTo>
                  <a:pt x="1604" y="1014"/>
                </a:lnTo>
                <a:lnTo>
                  <a:pt x="1604" y="1014"/>
                </a:lnTo>
                <a:lnTo>
                  <a:pt x="1606" y="1016"/>
                </a:lnTo>
                <a:lnTo>
                  <a:pt x="1606" y="1016"/>
                </a:lnTo>
                <a:lnTo>
                  <a:pt x="1620" y="1016"/>
                </a:lnTo>
                <a:lnTo>
                  <a:pt x="1620" y="1016"/>
                </a:lnTo>
                <a:lnTo>
                  <a:pt x="1626" y="1016"/>
                </a:lnTo>
                <a:lnTo>
                  <a:pt x="1632" y="1012"/>
                </a:lnTo>
                <a:lnTo>
                  <a:pt x="1632" y="1012"/>
                </a:lnTo>
                <a:lnTo>
                  <a:pt x="1638" y="1008"/>
                </a:lnTo>
                <a:lnTo>
                  <a:pt x="1646" y="1006"/>
                </a:lnTo>
                <a:lnTo>
                  <a:pt x="1646" y="1006"/>
                </a:lnTo>
                <a:lnTo>
                  <a:pt x="1664" y="1010"/>
                </a:lnTo>
                <a:lnTo>
                  <a:pt x="1664" y="1010"/>
                </a:lnTo>
                <a:lnTo>
                  <a:pt x="1664" y="1012"/>
                </a:lnTo>
                <a:lnTo>
                  <a:pt x="1662" y="1014"/>
                </a:lnTo>
                <a:lnTo>
                  <a:pt x="1658" y="1014"/>
                </a:lnTo>
                <a:lnTo>
                  <a:pt x="1658" y="1014"/>
                </a:lnTo>
                <a:lnTo>
                  <a:pt x="1646" y="1016"/>
                </a:lnTo>
                <a:lnTo>
                  <a:pt x="1634" y="1018"/>
                </a:lnTo>
                <a:lnTo>
                  <a:pt x="1624" y="1020"/>
                </a:lnTo>
                <a:lnTo>
                  <a:pt x="1612" y="1022"/>
                </a:lnTo>
                <a:lnTo>
                  <a:pt x="1612" y="1022"/>
                </a:lnTo>
                <a:close/>
                <a:moveTo>
                  <a:pt x="1646" y="1036"/>
                </a:moveTo>
                <a:lnTo>
                  <a:pt x="1646" y="1036"/>
                </a:lnTo>
                <a:lnTo>
                  <a:pt x="1646" y="1036"/>
                </a:lnTo>
                <a:lnTo>
                  <a:pt x="1646" y="1036"/>
                </a:lnTo>
                <a:lnTo>
                  <a:pt x="1654" y="1034"/>
                </a:lnTo>
                <a:lnTo>
                  <a:pt x="1654" y="1034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2" y="1032"/>
                </a:lnTo>
                <a:lnTo>
                  <a:pt x="1654" y="1034"/>
                </a:lnTo>
                <a:lnTo>
                  <a:pt x="1654" y="1034"/>
                </a:lnTo>
                <a:lnTo>
                  <a:pt x="1646" y="1036"/>
                </a:lnTo>
                <a:lnTo>
                  <a:pt x="1646" y="1036"/>
                </a:lnTo>
                <a:close/>
                <a:moveTo>
                  <a:pt x="1652" y="1062"/>
                </a:moveTo>
                <a:lnTo>
                  <a:pt x="1652" y="1062"/>
                </a:lnTo>
                <a:lnTo>
                  <a:pt x="1652" y="1062"/>
                </a:lnTo>
                <a:lnTo>
                  <a:pt x="1652" y="1062"/>
                </a:lnTo>
                <a:lnTo>
                  <a:pt x="1658" y="1060"/>
                </a:lnTo>
                <a:lnTo>
                  <a:pt x="1658" y="1058"/>
                </a:lnTo>
                <a:lnTo>
                  <a:pt x="1658" y="1058"/>
                </a:lnTo>
                <a:lnTo>
                  <a:pt x="1658" y="1060"/>
                </a:lnTo>
                <a:lnTo>
                  <a:pt x="1652" y="1062"/>
                </a:lnTo>
                <a:lnTo>
                  <a:pt x="1652" y="1062"/>
                </a:lnTo>
                <a:close/>
                <a:moveTo>
                  <a:pt x="1664" y="1050"/>
                </a:moveTo>
                <a:lnTo>
                  <a:pt x="1664" y="1050"/>
                </a:lnTo>
                <a:lnTo>
                  <a:pt x="1662" y="1050"/>
                </a:lnTo>
                <a:lnTo>
                  <a:pt x="1662" y="1050"/>
                </a:lnTo>
                <a:lnTo>
                  <a:pt x="1664" y="1050"/>
                </a:lnTo>
                <a:lnTo>
                  <a:pt x="1664" y="1050"/>
                </a:lnTo>
                <a:lnTo>
                  <a:pt x="1668" y="1048"/>
                </a:lnTo>
                <a:lnTo>
                  <a:pt x="1668" y="1048"/>
                </a:lnTo>
                <a:lnTo>
                  <a:pt x="1668" y="1046"/>
                </a:lnTo>
                <a:lnTo>
                  <a:pt x="1666" y="1046"/>
                </a:lnTo>
                <a:lnTo>
                  <a:pt x="1666" y="1046"/>
                </a:lnTo>
                <a:lnTo>
                  <a:pt x="1668" y="1046"/>
                </a:lnTo>
                <a:lnTo>
                  <a:pt x="1668" y="1048"/>
                </a:lnTo>
                <a:lnTo>
                  <a:pt x="1668" y="1048"/>
                </a:lnTo>
                <a:lnTo>
                  <a:pt x="1664" y="1050"/>
                </a:lnTo>
                <a:lnTo>
                  <a:pt x="1664" y="1050"/>
                </a:lnTo>
                <a:close/>
                <a:moveTo>
                  <a:pt x="1670" y="1040"/>
                </a:moveTo>
                <a:lnTo>
                  <a:pt x="1670" y="1040"/>
                </a:lnTo>
                <a:lnTo>
                  <a:pt x="1670" y="1040"/>
                </a:lnTo>
                <a:lnTo>
                  <a:pt x="1670" y="1040"/>
                </a:lnTo>
                <a:lnTo>
                  <a:pt x="1678" y="1038"/>
                </a:lnTo>
                <a:lnTo>
                  <a:pt x="1678" y="1038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6"/>
                </a:lnTo>
                <a:lnTo>
                  <a:pt x="1678" y="1038"/>
                </a:lnTo>
                <a:lnTo>
                  <a:pt x="1678" y="1038"/>
                </a:lnTo>
                <a:lnTo>
                  <a:pt x="1670" y="1040"/>
                </a:lnTo>
                <a:lnTo>
                  <a:pt x="1670" y="1040"/>
                </a:lnTo>
                <a:close/>
                <a:moveTo>
                  <a:pt x="1708" y="1062"/>
                </a:moveTo>
                <a:lnTo>
                  <a:pt x="1708" y="1062"/>
                </a:lnTo>
                <a:lnTo>
                  <a:pt x="1708" y="1062"/>
                </a:lnTo>
                <a:lnTo>
                  <a:pt x="1708" y="1062"/>
                </a:lnTo>
                <a:lnTo>
                  <a:pt x="1712" y="1056"/>
                </a:lnTo>
                <a:lnTo>
                  <a:pt x="1712" y="1056"/>
                </a:lnTo>
                <a:lnTo>
                  <a:pt x="1712" y="1056"/>
                </a:lnTo>
                <a:lnTo>
                  <a:pt x="1690" y="1058"/>
                </a:lnTo>
                <a:lnTo>
                  <a:pt x="1690" y="1058"/>
                </a:lnTo>
                <a:lnTo>
                  <a:pt x="1684" y="1058"/>
                </a:lnTo>
                <a:lnTo>
                  <a:pt x="1684" y="1058"/>
                </a:lnTo>
                <a:lnTo>
                  <a:pt x="1678" y="1056"/>
                </a:lnTo>
                <a:lnTo>
                  <a:pt x="1674" y="1058"/>
                </a:lnTo>
                <a:lnTo>
                  <a:pt x="1674" y="1058"/>
                </a:lnTo>
                <a:lnTo>
                  <a:pt x="1678" y="1056"/>
                </a:lnTo>
                <a:lnTo>
                  <a:pt x="1684" y="1058"/>
                </a:lnTo>
                <a:lnTo>
                  <a:pt x="1684" y="1058"/>
                </a:lnTo>
                <a:lnTo>
                  <a:pt x="1690" y="1058"/>
                </a:lnTo>
                <a:lnTo>
                  <a:pt x="1690" y="1058"/>
                </a:lnTo>
                <a:lnTo>
                  <a:pt x="1712" y="1056"/>
                </a:lnTo>
                <a:lnTo>
                  <a:pt x="1712" y="1056"/>
                </a:lnTo>
                <a:lnTo>
                  <a:pt x="1708" y="1062"/>
                </a:lnTo>
                <a:lnTo>
                  <a:pt x="1708" y="1062"/>
                </a:lnTo>
                <a:close/>
                <a:moveTo>
                  <a:pt x="1704" y="1038"/>
                </a:moveTo>
                <a:lnTo>
                  <a:pt x="1704" y="1038"/>
                </a:lnTo>
                <a:lnTo>
                  <a:pt x="1708" y="1038"/>
                </a:lnTo>
                <a:lnTo>
                  <a:pt x="1708" y="1038"/>
                </a:lnTo>
                <a:lnTo>
                  <a:pt x="1702" y="1040"/>
                </a:lnTo>
                <a:lnTo>
                  <a:pt x="1696" y="1040"/>
                </a:lnTo>
                <a:lnTo>
                  <a:pt x="1696" y="1040"/>
                </a:lnTo>
                <a:lnTo>
                  <a:pt x="1702" y="1040"/>
                </a:lnTo>
                <a:lnTo>
                  <a:pt x="1708" y="1038"/>
                </a:lnTo>
                <a:lnTo>
                  <a:pt x="1708" y="1038"/>
                </a:lnTo>
                <a:lnTo>
                  <a:pt x="1704" y="1038"/>
                </a:lnTo>
                <a:lnTo>
                  <a:pt x="1704" y="1038"/>
                </a:lnTo>
                <a:close/>
                <a:moveTo>
                  <a:pt x="1704" y="1046"/>
                </a:moveTo>
                <a:lnTo>
                  <a:pt x="1704" y="1046"/>
                </a:lnTo>
                <a:lnTo>
                  <a:pt x="1704" y="1046"/>
                </a:lnTo>
                <a:lnTo>
                  <a:pt x="1704" y="1046"/>
                </a:lnTo>
                <a:lnTo>
                  <a:pt x="1708" y="1048"/>
                </a:lnTo>
                <a:lnTo>
                  <a:pt x="1708" y="1048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6" y="1050"/>
                </a:lnTo>
                <a:lnTo>
                  <a:pt x="1708" y="1048"/>
                </a:lnTo>
                <a:lnTo>
                  <a:pt x="1708" y="1048"/>
                </a:lnTo>
                <a:lnTo>
                  <a:pt x="1704" y="1046"/>
                </a:lnTo>
                <a:lnTo>
                  <a:pt x="1704" y="1046"/>
                </a:lnTo>
                <a:close/>
                <a:moveTo>
                  <a:pt x="1716" y="1020"/>
                </a:moveTo>
                <a:lnTo>
                  <a:pt x="1716" y="1020"/>
                </a:lnTo>
                <a:lnTo>
                  <a:pt x="1712" y="1018"/>
                </a:lnTo>
                <a:lnTo>
                  <a:pt x="1710" y="1016"/>
                </a:lnTo>
                <a:lnTo>
                  <a:pt x="1706" y="1016"/>
                </a:lnTo>
                <a:lnTo>
                  <a:pt x="1702" y="1020"/>
                </a:lnTo>
                <a:lnTo>
                  <a:pt x="1702" y="1020"/>
                </a:lnTo>
                <a:lnTo>
                  <a:pt x="1694" y="1022"/>
                </a:lnTo>
                <a:lnTo>
                  <a:pt x="1694" y="1022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88" y="1026"/>
                </a:lnTo>
                <a:lnTo>
                  <a:pt x="1694" y="1022"/>
                </a:lnTo>
                <a:lnTo>
                  <a:pt x="1694" y="1022"/>
                </a:lnTo>
                <a:lnTo>
                  <a:pt x="1702" y="1020"/>
                </a:lnTo>
                <a:lnTo>
                  <a:pt x="1702" y="1020"/>
                </a:lnTo>
                <a:lnTo>
                  <a:pt x="1706" y="1016"/>
                </a:lnTo>
                <a:lnTo>
                  <a:pt x="1710" y="1016"/>
                </a:lnTo>
                <a:lnTo>
                  <a:pt x="1712" y="1018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lnTo>
                  <a:pt x="1716" y="1020"/>
                </a:lnTo>
                <a:close/>
                <a:moveTo>
                  <a:pt x="1738" y="1020"/>
                </a:moveTo>
                <a:lnTo>
                  <a:pt x="1738" y="1020"/>
                </a:lnTo>
                <a:lnTo>
                  <a:pt x="1736" y="1020"/>
                </a:lnTo>
                <a:lnTo>
                  <a:pt x="1736" y="1020"/>
                </a:lnTo>
                <a:lnTo>
                  <a:pt x="1740" y="1018"/>
                </a:lnTo>
                <a:lnTo>
                  <a:pt x="1740" y="1018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36" y="1016"/>
                </a:lnTo>
                <a:lnTo>
                  <a:pt x="1740" y="1018"/>
                </a:lnTo>
                <a:lnTo>
                  <a:pt x="1740" y="1018"/>
                </a:lnTo>
                <a:lnTo>
                  <a:pt x="1738" y="1020"/>
                </a:lnTo>
                <a:lnTo>
                  <a:pt x="1738" y="1020"/>
                </a:lnTo>
                <a:close/>
                <a:moveTo>
                  <a:pt x="1798" y="1260"/>
                </a:moveTo>
                <a:lnTo>
                  <a:pt x="1798" y="1260"/>
                </a:lnTo>
                <a:lnTo>
                  <a:pt x="1798" y="1260"/>
                </a:lnTo>
                <a:lnTo>
                  <a:pt x="1798" y="1260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798" y="1264"/>
                </a:lnTo>
                <a:lnTo>
                  <a:pt x="1800" y="1262"/>
                </a:lnTo>
                <a:lnTo>
                  <a:pt x="1800" y="1262"/>
                </a:lnTo>
                <a:lnTo>
                  <a:pt x="1798" y="1260"/>
                </a:lnTo>
                <a:lnTo>
                  <a:pt x="1798" y="1260"/>
                </a:lnTo>
                <a:close/>
                <a:moveTo>
                  <a:pt x="1796" y="1224"/>
                </a:move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4" y="1220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0" y="1222"/>
                </a:lnTo>
                <a:lnTo>
                  <a:pt x="1794" y="1220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lnTo>
                  <a:pt x="1796" y="1224"/>
                </a:lnTo>
                <a:close/>
                <a:moveTo>
                  <a:pt x="1976" y="1060"/>
                </a:moveTo>
                <a:lnTo>
                  <a:pt x="1976" y="1060"/>
                </a:lnTo>
                <a:lnTo>
                  <a:pt x="1962" y="1062"/>
                </a:lnTo>
                <a:lnTo>
                  <a:pt x="1962" y="1062"/>
                </a:lnTo>
                <a:lnTo>
                  <a:pt x="1944" y="1056"/>
                </a:lnTo>
                <a:lnTo>
                  <a:pt x="1944" y="1056"/>
                </a:lnTo>
                <a:lnTo>
                  <a:pt x="1964" y="1048"/>
                </a:lnTo>
                <a:lnTo>
                  <a:pt x="1964" y="1048"/>
                </a:lnTo>
                <a:lnTo>
                  <a:pt x="1976" y="1060"/>
                </a:lnTo>
                <a:lnTo>
                  <a:pt x="1976" y="1060"/>
                </a:lnTo>
                <a:close/>
                <a:moveTo>
                  <a:pt x="1956" y="1064"/>
                </a:move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4" y="1068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lnTo>
                  <a:pt x="1956" y="1064"/>
                </a:lnTo>
                <a:close/>
                <a:moveTo>
                  <a:pt x="1944" y="1036"/>
                </a:moveTo>
                <a:lnTo>
                  <a:pt x="1944" y="1036"/>
                </a:lnTo>
                <a:lnTo>
                  <a:pt x="1944" y="1036"/>
                </a:lnTo>
                <a:lnTo>
                  <a:pt x="1944" y="1036"/>
                </a:lnTo>
                <a:lnTo>
                  <a:pt x="1942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38" y="1042"/>
                </a:lnTo>
                <a:lnTo>
                  <a:pt x="1942" y="1042"/>
                </a:lnTo>
                <a:lnTo>
                  <a:pt x="1944" y="1036"/>
                </a:lnTo>
                <a:lnTo>
                  <a:pt x="1944" y="1036"/>
                </a:lnTo>
                <a:close/>
                <a:moveTo>
                  <a:pt x="1938" y="1052"/>
                </a:moveTo>
                <a:lnTo>
                  <a:pt x="1938" y="1052"/>
                </a:lnTo>
                <a:lnTo>
                  <a:pt x="1930" y="1058"/>
                </a:lnTo>
                <a:lnTo>
                  <a:pt x="1930" y="1058"/>
                </a:lnTo>
                <a:lnTo>
                  <a:pt x="1912" y="1052"/>
                </a:lnTo>
                <a:lnTo>
                  <a:pt x="1912" y="1052"/>
                </a:lnTo>
                <a:lnTo>
                  <a:pt x="1922" y="1050"/>
                </a:lnTo>
                <a:lnTo>
                  <a:pt x="1922" y="1050"/>
                </a:lnTo>
                <a:lnTo>
                  <a:pt x="1922" y="1044"/>
                </a:lnTo>
                <a:lnTo>
                  <a:pt x="1922" y="1044"/>
                </a:lnTo>
                <a:lnTo>
                  <a:pt x="1926" y="1046"/>
                </a:lnTo>
                <a:lnTo>
                  <a:pt x="1930" y="1048"/>
                </a:lnTo>
                <a:lnTo>
                  <a:pt x="1938" y="1052"/>
                </a:lnTo>
                <a:lnTo>
                  <a:pt x="1938" y="1052"/>
                </a:lnTo>
                <a:close/>
                <a:moveTo>
                  <a:pt x="1908" y="1044"/>
                </a:moveTo>
                <a:lnTo>
                  <a:pt x="1908" y="1044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08" y="1048"/>
                </a:lnTo>
                <a:lnTo>
                  <a:pt x="1912" y="1046"/>
                </a:lnTo>
                <a:lnTo>
                  <a:pt x="1912" y="1046"/>
                </a:lnTo>
                <a:lnTo>
                  <a:pt x="1908" y="1044"/>
                </a:lnTo>
                <a:lnTo>
                  <a:pt x="1908" y="1044"/>
                </a:lnTo>
                <a:close/>
                <a:moveTo>
                  <a:pt x="1914" y="1040"/>
                </a:moveTo>
                <a:lnTo>
                  <a:pt x="1914" y="1040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6" y="1036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lnTo>
                  <a:pt x="1914" y="1040"/>
                </a:lnTo>
                <a:close/>
                <a:moveTo>
                  <a:pt x="1914" y="1030"/>
                </a:moveTo>
                <a:lnTo>
                  <a:pt x="1914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30" y="1030"/>
                </a:lnTo>
                <a:lnTo>
                  <a:pt x="1930" y="1030"/>
                </a:lnTo>
                <a:lnTo>
                  <a:pt x="1930" y="1032"/>
                </a:lnTo>
                <a:lnTo>
                  <a:pt x="1928" y="1034"/>
                </a:lnTo>
                <a:lnTo>
                  <a:pt x="1928" y="1034"/>
                </a:lnTo>
                <a:lnTo>
                  <a:pt x="1930" y="1032"/>
                </a:lnTo>
                <a:lnTo>
                  <a:pt x="1930" y="1030"/>
                </a:lnTo>
                <a:lnTo>
                  <a:pt x="1930" y="1030"/>
                </a:lnTo>
                <a:lnTo>
                  <a:pt x="1926" y="1028"/>
                </a:lnTo>
                <a:lnTo>
                  <a:pt x="1926" y="1028"/>
                </a:lnTo>
                <a:lnTo>
                  <a:pt x="1914" y="1032"/>
                </a:lnTo>
                <a:lnTo>
                  <a:pt x="1914" y="1032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06" y="1034"/>
                </a:lnTo>
                <a:lnTo>
                  <a:pt x="1914" y="1030"/>
                </a:lnTo>
                <a:lnTo>
                  <a:pt x="1914" y="1030"/>
                </a:lnTo>
                <a:close/>
                <a:moveTo>
                  <a:pt x="1892" y="1054"/>
                </a:moveTo>
                <a:lnTo>
                  <a:pt x="1892" y="1054"/>
                </a:lnTo>
                <a:lnTo>
                  <a:pt x="1894" y="1056"/>
                </a:lnTo>
                <a:lnTo>
                  <a:pt x="1894" y="1056"/>
                </a:lnTo>
                <a:lnTo>
                  <a:pt x="1890" y="1058"/>
                </a:lnTo>
                <a:lnTo>
                  <a:pt x="1886" y="1056"/>
                </a:lnTo>
                <a:lnTo>
                  <a:pt x="1886" y="1056"/>
                </a:lnTo>
                <a:lnTo>
                  <a:pt x="1890" y="1058"/>
                </a:lnTo>
                <a:lnTo>
                  <a:pt x="1894" y="1056"/>
                </a:lnTo>
                <a:lnTo>
                  <a:pt x="1894" y="1056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lnTo>
                  <a:pt x="1892" y="1054"/>
                </a:lnTo>
                <a:close/>
                <a:moveTo>
                  <a:pt x="1890" y="1024"/>
                </a:moveTo>
                <a:lnTo>
                  <a:pt x="1890" y="1024"/>
                </a:lnTo>
                <a:lnTo>
                  <a:pt x="1890" y="1024"/>
                </a:lnTo>
                <a:lnTo>
                  <a:pt x="1890" y="102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86" y="1034"/>
                </a:lnTo>
                <a:lnTo>
                  <a:pt x="1890" y="1024"/>
                </a:lnTo>
                <a:lnTo>
                  <a:pt x="1890" y="1024"/>
                </a:lnTo>
                <a:close/>
                <a:moveTo>
                  <a:pt x="1872" y="1052"/>
                </a:moveTo>
                <a:lnTo>
                  <a:pt x="1872" y="1052"/>
                </a:lnTo>
                <a:lnTo>
                  <a:pt x="1880" y="1048"/>
                </a:lnTo>
                <a:lnTo>
                  <a:pt x="1884" y="1046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4"/>
                </a:lnTo>
                <a:lnTo>
                  <a:pt x="1884" y="1046"/>
                </a:lnTo>
                <a:lnTo>
                  <a:pt x="1880" y="1048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lnTo>
                  <a:pt x="1872" y="1052"/>
                </a:lnTo>
                <a:close/>
                <a:moveTo>
                  <a:pt x="1876" y="1060"/>
                </a:moveTo>
                <a:lnTo>
                  <a:pt x="1876" y="1060"/>
                </a:lnTo>
                <a:lnTo>
                  <a:pt x="1890" y="1060"/>
                </a:lnTo>
                <a:lnTo>
                  <a:pt x="1896" y="1060"/>
                </a:lnTo>
                <a:lnTo>
                  <a:pt x="1902" y="1062"/>
                </a:lnTo>
                <a:lnTo>
                  <a:pt x="1902" y="1062"/>
                </a:lnTo>
                <a:lnTo>
                  <a:pt x="1906" y="1062"/>
                </a:lnTo>
                <a:lnTo>
                  <a:pt x="1910" y="1060"/>
                </a:lnTo>
                <a:lnTo>
                  <a:pt x="1910" y="1060"/>
                </a:lnTo>
                <a:lnTo>
                  <a:pt x="1916" y="1058"/>
                </a:lnTo>
                <a:lnTo>
                  <a:pt x="1916" y="1058"/>
                </a:lnTo>
                <a:lnTo>
                  <a:pt x="1926" y="1062"/>
                </a:lnTo>
                <a:lnTo>
                  <a:pt x="1934" y="1060"/>
                </a:lnTo>
                <a:lnTo>
                  <a:pt x="1934" y="1060"/>
                </a:lnTo>
                <a:lnTo>
                  <a:pt x="1944" y="1058"/>
                </a:lnTo>
                <a:lnTo>
                  <a:pt x="1944" y="1058"/>
                </a:lnTo>
                <a:lnTo>
                  <a:pt x="1934" y="1068"/>
                </a:lnTo>
                <a:lnTo>
                  <a:pt x="1934" y="1068"/>
                </a:lnTo>
                <a:lnTo>
                  <a:pt x="1940" y="1070"/>
                </a:lnTo>
                <a:lnTo>
                  <a:pt x="1948" y="1072"/>
                </a:lnTo>
                <a:lnTo>
                  <a:pt x="1954" y="1072"/>
                </a:lnTo>
                <a:lnTo>
                  <a:pt x="1958" y="1074"/>
                </a:lnTo>
                <a:lnTo>
                  <a:pt x="1960" y="1078"/>
                </a:lnTo>
                <a:lnTo>
                  <a:pt x="1960" y="1078"/>
                </a:lnTo>
                <a:lnTo>
                  <a:pt x="1936" y="1078"/>
                </a:lnTo>
                <a:lnTo>
                  <a:pt x="1936" y="1078"/>
                </a:lnTo>
                <a:lnTo>
                  <a:pt x="1934" y="1078"/>
                </a:lnTo>
                <a:lnTo>
                  <a:pt x="1934" y="1078"/>
                </a:lnTo>
                <a:lnTo>
                  <a:pt x="1928" y="1076"/>
                </a:lnTo>
                <a:lnTo>
                  <a:pt x="1922" y="1074"/>
                </a:lnTo>
                <a:lnTo>
                  <a:pt x="1908" y="1072"/>
                </a:lnTo>
                <a:lnTo>
                  <a:pt x="1908" y="1072"/>
                </a:lnTo>
                <a:lnTo>
                  <a:pt x="1900" y="1070"/>
                </a:lnTo>
                <a:lnTo>
                  <a:pt x="1900" y="1070"/>
                </a:lnTo>
                <a:lnTo>
                  <a:pt x="1886" y="1066"/>
                </a:lnTo>
                <a:lnTo>
                  <a:pt x="1880" y="1066"/>
                </a:lnTo>
                <a:lnTo>
                  <a:pt x="1872" y="1066"/>
                </a:lnTo>
                <a:lnTo>
                  <a:pt x="1872" y="1066"/>
                </a:lnTo>
                <a:lnTo>
                  <a:pt x="1872" y="1062"/>
                </a:lnTo>
                <a:lnTo>
                  <a:pt x="1874" y="1060"/>
                </a:lnTo>
                <a:lnTo>
                  <a:pt x="1876" y="1060"/>
                </a:lnTo>
                <a:lnTo>
                  <a:pt x="1876" y="1060"/>
                </a:lnTo>
                <a:close/>
                <a:moveTo>
                  <a:pt x="1798" y="1080"/>
                </a:moveTo>
                <a:lnTo>
                  <a:pt x="1798" y="1080"/>
                </a:lnTo>
                <a:lnTo>
                  <a:pt x="1798" y="1080"/>
                </a:lnTo>
                <a:lnTo>
                  <a:pt x="1798" y="1080"/>
                </a:lnTo>
                <a:lnTo>
                  <a:pt x="1818" y="1080"/>
                </a:lnTo>
                <a:lnTo>
                  <a:pt x="1818" y="1088"/>
                </a:lnTo>
                <a:lnTo>
                  <a:pt x="1818" y="1088"/>
                </a:lnTo>
                <a:lnTo>
                  <a:pt x="1816" y="1088"/>
                </a:lnTo>
                <a:lnTo>
                  <a:pt x="1816" y="1080"/>
                </a:lnTo>
                <a:lnTo>
                  <a:pt x="1798" y="1080"/>
                </a:lnTo>
                <a:close/>
                <a:moveTo>
                  <a:pt x="1804" y="1108"/>
                </a:moveTo>
                <a:lnTo>
                  <a:pt x="1804" y="1108"/>
                </a:lnTo>
                <a:lnTo>
                  <a:pt x="1810" y="1112"/>
                </a:lnTo>
                <a:lnTo>
                  <a:pt x="1810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8" y="1112"/>
                </a:lnTo>
                <a:lnTo>
                  <a:pt x="1818" y="1112"/>
                </a:lnTo>
                <a:lnTo>
                  <a:pt x="1816" y="1114"/>
                </a:lnTo>
                <a:lnTo>
                  <a:pt x="1816" y="1114"/>
                </a:lnTo>
                <a:lnTo>
                  <a:pt x="1810" y="1112"/>
                </a:lnTo>
                <a:lnTo>
                  <a:pt x="1810" y="1112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lnTo>
                  <a:pt x="1804" y="1108"/>
                </a:lnTo>
                <a:close/>
                <a:moveTo>
                  <a:pt x="1808" y="1116"/>
                </a:moveTo>
                <a:lnTo>
                  <a:pt x="1808" y="1116"/>
                </a:lnTo>
                <a:lnTo>
                  <a:pt x="1808" y="1116"/>
                </a:lnTo>
                <a:lnTo>
                  <a:pt x="1808" y="1116"/>
                </a:lnTo>
                <a:lnTo>
                  <a:pt x="1810" y="1118"/>
                </a:lnTo>
                <a:lnTo>
                  <a:pt x="1810" y="1118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04" y="1120"/>
                </a:lnTo>
                <a:lnTo>
                  <a:pt x="1810" y="1118"/>
                </a:lnTo>
                <a:lnTo>
                  <a:pt x="1810" y="1118"/>
                </a:lnTo>
                <a:lnTo>
                  <a:pt x="1808" y="1116"/>
                </a:lnTo>
                <a:lnTo>
                  <a:pt x="1808" y="1116"/>
                </a:lnTo>
                <a:close/>
                <a:moveTo>
                  <a:pt x="1818" y="1112"/>
                </a:move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lnTo>
                  <a:pt x="1818" y="1112"/>
                </a:lnTo>
                <a:close/>
                <a:moveTo>
                  <a:pt x="1840" y="1148"/>
                </a:moveTo>
                <a:lnTo>
                  <a:pt x="1840" y="1148"/>
                </a:lnTo>
                <a:lnTo>
                  <a:pt x="1842" y="1144"/>
                </a:lnTo>
                <a:lnTo>
                  <a:pt x="1842" y="1144"/>
                </a:lnTo>
                <a:lnTo>
                  <a:pt x="1836" y="1150"/>
                </a:lnTo>
                <a:lnTo>
                  <a:pt x="1836" y="1150"/>
                </a:lnTo>
                <a:lnTo>
                  <a:pt x="1830" y="1150"/>
                </a:lnTo>
                <a:lnTo>
                  <a:pt x="1830" y="1150"/>
                </a:lnTo>
                <a:lnTo>
                  <a:pt x="1818" y="1150"/>
                </a:lnTo>
                <a:lnTo>
                  <a:pt x="1818" y="1150"/>
                </a:lnTo>
                <a:lnTo>
                  <a:pt x="1818" y="1148"/>
                </a:lnTo>
                <a:lnTo>
                  <a:pt x="1818" y="1146"/>
                </a:lnTo>
                <a:lnTo>
                  <a:pt x="1822" y="1144"/>
                </a:lnTo>
                <a:lnTo>
                  <a:pt x="1822" y="1144"/>
                </a:lnTo>
                <a:lnTo>
                  <a:pt x="1840" y="1142"/>
                </a:lnTo>
                <a:lnTo>
                  <a:pt x="1840" y="1142"/>
                </a:lnTo>
                <a:lnTo>
                  <a:pt x="1844" y="1142"/>
                </a:lnTo>
                <a:lnTo>
                  <a:pt x="1848" y="1138"/>
                </a:lnTo>
                <a:lnTo>
                  <a:pt x="1848" y="1138"/>
                </a:lnTo>
                <a:lnTo>
                  <a:pt x="1850" y="1136"/>
                </a:lnTo>
                <a:lnTo>
                  <a:pt x="1854" y="1136"/>
                </a:lnTo>
                <a:lnTo>
                  <a:pt x="1860" y="1136"/>
                </a:lnTo>
                <a:lnTo>
                  <a:pt x="1860" y="1136"/>
                </a:lnTo>
                <a:lnTo>
                  <a:pt x="1858" y="1140"/>
                </a:lnTo>
                <a:lnTo>
                  <a:pt x="1858" y="1140"/>
                </a:lnTo>
                <a:lnTo>
                  <a:pt x="1860" y="1140"/>
                </a:lnTo>
                <a:lnTo>
                  <a:pt x="1860" y="1140"/>
                </a:lnTo>
                <a:lnTo>
                  <a:pt x="1840" y="1148"/>
                </a:lnTo>
                <a:lnTo>
                  <a:pt x="1840" y="1148"/>
                </a:lnTo>
                <a:close/>
                <a:moveTo>
                  <a:pt x="1834" y="1122"/>
                </a:moveTo>
                <a:lnTo>
                  <a:pt x="1834" y="1122"/>
                </a:lnTo>
                <a:lnTo>
                  <a:pt x="1834" y="1122"/>
                </a:lnTo>
                <a:lnTo>
                  <a:pt x="1834" y="1122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52" y="1118"/>
                </a:lnTo>
                <a:lnTo>
                  <a:pt x="1834" y="1122"/>
                </a:lnTo>
                <a:lnTo>
                  <a:pt x="1834" y="1122"/>
                </a:lnTo>
                <a:close/>
                <a:moveTo>
                  <a:pt x="1856" y="1122"/>
                </a:moveTo>
                <a:lnTo>
                  <a:pt x="1856" y="1122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62" y="1128"/>
                </a:lnTo>
                <a:lnTo>
                  <a:pt x="1856" y="1122"/>
                </a:lnTo>
                <a:lnTo>
                  <a:pt x="1856" y="1122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40" y="1126"/>
                </a:lnTo>
                <a:lnTo>
                  <a:pt x="1856" y="1122"/>
                </a:lnTo>
                <a:lnTo>
                  <a:pt x="1856" y="1122"/>
                </a:lnTo>
                <a:close/>
                <a:moveTo>
                  <a:pt x="1888" y="1122"/>
                </a:moveTo>
                <a:lnTo>
                  <a:pt x="1888" y="1122"/>
                </a:lnTo>
                <a:lnTo>
                  <a:pt x="1884" y="1118"/>
                </a:lnTo>
                <a:lnTo>
                  <a:pt x="1884" y="1118"/>
                </a:lnTo>
                <a:lnTo>
                  <a:pt x="1888" y="1122"/>
                </a:lnTo>
                <a:lnTo>
                  <a:pt x="1888" y="1122"/>
                </a:lnTo>
                <a:lnTo>
                  <a:pt x="1880" y="1122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74" y="1120"/>
                </a:lnTo>
                <a:lnTo>
                  <a:pt x="1880" y="1122"/>
                </a:lnTo>
                <a:lnTo>
                  <a:pt x="1888" y="1122"/>
                </a:lnTo>
                <a:lnTo>
                  <a:pt x="1888" y="1122"/>
                </a:lnTo>
                <a:close/>
                <a:moveTo>
                  <a:pt x="1882" y="1106"/>
                </a:moveTo>
                <a:lnTo>
                  <a:pt x="1882" y="1106"/>
                </a:lnTo>
                <a:lnTo>
                  <a:pt x="1882" y="1106"/>
                </a:lnTo>
                <a:lnTo>
                  <a:pt x="1882" y="1106"/>
                </a:lnTo>
                <a:lnTo>
                  <a:pt x="1886" y="1108"/>
                </a:lnTo>
                <a:lnTo>
                  <a:pt x="1886" y="1108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92" y="1104"/>
                </a:lnTo>
                <a:lnTo>
                  <a:pt x="1886" y="1108"/>
                </a:lnTo>
                <a:lnTo>
                  <a:pt x="1886" y="1108"/>
                </a:lnTo>
                <a:lnTo>
                  <a:pt x="1882" y="1106"/>
                </a:lnTo>
                <a:lnTo>
                  <a:pt x="1882" y="1106"/>
                </a:lnTo>
                <a:close/>
                <a:moveTo>
                  <a:pt x="1904" y="1132"/>
                </a:moveTo>
                <a:lnTo>
                  <a:pt x="1904" y="1132"/>
                </a:lnTo>
                <a:lnTo>
                  <a:pt x="1898" y="1132"/>
                </a:lnTo>
                <a:lnTo>
                  <a:pt x="1898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lnTo>
                  <a:pt x="1904" y="1132"/>
                </a:lnTo>
                <a:close/>
                <a:moveTo>
                  <a:pt x="1898" y="1122"/>
                </a:moveTo>
                <a:lnTo>
                  <a:pt x="1898" y="1122"/>
                </a:lnTo>
                <a:lnTo>
                  <a:pt x="1902" y="1122"/>
                </a:lnTo>
                <a:lnTo>
                  <a:pt x="1904" y="1120"/>
                </a:lnTo>
                <a:lnTo>
                  <a:pt x="1904" y="1120"/>
                </a:lnTo>
                <a:lnTo>
                  <a:pt x="1906" y="1120"/>
                </a:lnTo>
                <a:lnTo>
                  <a:pt x="1906" y="1120"/>
                </a:lnTo>
                <a:lnTo>
                  <a:pt x="1902" y="1122"/>
                </a:lnTo>
                <a:lnTo>
                  <a:pt x="1898" y="1122"/>
                </a:lnTo>
                <a:lnTo>
                  <a:pt x="1898" y="1122"/>
                </a:lnTo>
                <a:close/>
                <a:moveTo>
                  <a:pt x="1910" y="1126"/>
                </a:moveTo>
                <a:lnTo>
                  <a:pt x="1910" y="1126"/>
                </a:lnTo>
                <a:lnTo>
                  <a:pt x="1910" y="1126"/>
                </a:lnTo>
                <a:lnTo>
                  <a:pt x="1910" y="1126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0" y="1114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6" y="1118"/>
                </a:lnTo>
                <a:lnTo>
                  <a:pt x="1910" y="1126"/>
                </a:lnTo>
                <a:lnTo>
                  <a:pt x="1910" y="1126"/>
                </a:lnTo>
                <a:close/>
                <a:moveTo>
                  <a:pt x="1912" y="1104"/>
                </a:moveTo>
                <a:lnTo>
                  <a:pt x="1912" y="1104"/>
                </a:lnTo>
                <a:lnTo>
                  <a:pt x="1922" y="1100"/>
                </a:lnTo>
                <a:lnTo>
                  <a:pt x="1922" y="1100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894" y="1098"/>
                </a:lnTo>
                <a:lnTo>
                  <a:pt x="1922" y="1100"/>
                </a:lnTo>
                <a:lnTo>
                  <a:pt x="1922" y="1100"/>
                </a:lnTo>
                <a:lnTo>
                  <a:pt x="1912" y="1104"/>
                </a:lnTo>
                <a:lnTo>
                  <a:pt x="1912" y="1104"/>
                </a:lnTo>
                <a:close/>
                <a:moveTo>
                  <a:pt x="1870" y="1114"/>
                </a:moveTo>
                <a:lnTo>
                  <a:pt x="1870" y="1114"/>
                </a:lnTo>
                <a:lnTo>
                  <a:pt x="1874" y="1114"/>
                </a:lnTo>
                <a:lnTo>
                  <a:pt x="1874" y="1114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6" y="1110"/>
                </a:lnTo>
                <a:lnTo>
                  <a:pt x="1874" y="1114"/>
                </a:lnTo>
                <a:lnTo>
                  <a:pt x="1874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lnTo>
                  <a:pt x="1870" y="1114"/>
                </a:lnTo>
                <a:close/>
                <a:moveTo>
                  <a:pt x="1832" y="1022"/>
                </a:moveTo>
                <a:lnTo>
                  <a:pt x="1832" y="1022"/>
                </a:lnTo>
                <a:lnTo>
                  <a:pt x="1840" y="1020"/>
                </a:lnTo>
                <a:lnTo>
                  <a:pt x="1850" y="1020"/>
                </a:lnTo>
                <a:lnTo>
                  <a:pt x="1850" y="1020"/>
                </a:lnTo>
                <a:lnTo>
                  <a:pt x="1862" y="1026"/>
                </a:lnTo>
                <a:lnTo>
                  <a:pt x="1862" y="1026"/>
                </a:lnTo>
                <a:lnTo>
                  <a:pt x="1856" y="1028"/>
                </a:lnTo>
                <a:lnTo>
                  <a:pt x="1856" y="1028"/>
                </a:lnTo>
                <a:lnTo>
                  <a:pt x="1846" y="1026"/>
                </a:lnTo>
                <a:lnTo>
                  <a:pt x="1836" y="1028"/>
                </a:lnTo>
                <a:lnTo>
                  <a:pt x="1836" y="1028"/>
                </a:lnTo>
                <a:lnTo>
                  <a:pt x="1832" y="1030"/>
                </a:lnTo>
                <a:lnTo>
                  <a:pt x="1828" y="1026"/>
                </a:lnTo>
                <a:lnTo>
                  <a:pt x="1828" y="1026"/>
                </a:lnTo>
                <a:lnTo>
                  <a:pt x="1828" y="1024"/>
                </a:lnTo>
                <a:lnTo>
                  <a:pt x="1832" y="1022"/>
                </a:lnTo>
                <a:lnTo>
                  <a:pt x="1832" y="1022"/>
                </a:lnTo>
                <a:close/>
                <a:moveTo>
                  <a:pt x="1826" y="1036"/>
                </a:moveTo>
                <a:lnTo>
                  <a:pt x="1826" y="1036"/>
                </a:lnTo>
                <a:lnTo>
                  <a:pt x="1826" y="1036"/>
                </a:lnTo>
                <a:lnTo>
                  <a:pt x="1826" y="1036"/>
                </a:lnTo>
                <a:lnTo>
                  <a:pt x="1820" y="1034"/>
                </a:lnTo>
                <a:lnTo>
                  <a:pt x="1816" y="1032"/>
                </a:lnTo>
                <a:lnTo>
                  <a:pt x="1816" y="1032"/>
                </a:lnTo>
                <a:lnTo>
                  <a:pt x="1820" y="1034"/>
                </a:lnTo>
                <a:lnTo>
                  <a:pt x="1826" y="1036"/>
                </a:lnTo>
                <a:lnTo>
                  <a:pt x="1826" y="1036"/>
                </a:lnTo>
                <a:close/>
                <a:moveTo>
                  <a:pt x="1814" y="990"/>
                </a:moveTo>
                <a:lnTo>
                  <a:pt x="1814" y="990"/>
                </a:lnTo>
                <a:lnTo>
                  <a:pt x="1818" y="990"/>
                </a:lnTo>
                <a:lnTo>
                  <a:pt x="1818" y="990"/>
                </a:lnTo>
                <a:lnTo>
                  <a:pt x="1816" y="990"/>
                </a:lnTo>
                <a:lnTo>
                  <a:pt x="1816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lnTo>
                  <a:pt x="1814" y="990"/>
                </a:lnTo>
                <a:close/>
                <a:moveTo>
                  <a:pt x="1816" y="1044"/>
                </a:moveTo>
                <a:lnTo>
                  <a:pt x="1816" y="1044"/>
                </a:lnTo>
                <a:lnTo>
                  <a:pt x="1812" y="1050"/>
                </a:lnTo>
                <a:lnTo>
                  <a:pt x="1812" y="1050"/>
                </a:lnTo>
                <a:lnTo>
                  <a:pt x="1828" y="1054"/>
                </a:lnTo>
                <a:lnTo>
                  <a:pt x="1828" y="1070"/>
                </a:lnTo>
                <a:lnTo>
                  <a:pt x="1828" y="1070"/>
                </a:lnTo>
                <a:lnTo>
                  <a:pt x="1814" y="1064"/>
                </a:lnTo>
                <a:lnTo>
                  <a:pt x="1800" y="1058"/>
                </a:lnTo>
                <a:lnTo>
                  <a:pt x="1800" y="1058"/>
                </a:lnTo>
                <a:lnTo>
                  <a:pt x="1802" y="1056"/>
                </a:lnTo>
                <a:lnTo>
                  <a:pt x="1802" y="1056"/>
                </a:lnTo>
                <a:lnTo>
                  <a:pt x="1816" y="1058"/>
                </a:lnTo>
                <a:lnTo>
                  <a:pt x="1816" y="1058"/>
                </a:lnTo>
                <a:lnTo>
                  <a:pt x="1818" y="1058"/>
                </a:lnTo>
                <a:lnTo>
                  <a:pt x="1818" y="1058"/>
                </a:lnTo>
                <a:lnTo>
                  <a:pt x="1812" y="1056"/>
                </a:lnTo>
                <a:lnTo>
                  <a:pt x="1806" y="1054"/>
                </a:lnTo>
                <a:lnTo>
                  <a:pt x="1800" y="1052"/>
                </a:lnTo>
                <a:lnTo>
                  <a:pt x="1796" y="1050"/>
                </a:lnTo>
                <a:lnTo>
                  <a:pt x="1796" y="1050"/>
                </a:lnTo>
                <a:lnTo>
                  <a:pt x="1814" y="1042"/>
                </a:lnTo>
                <a:lnTo>
                  <a:pt x="1814" y="1042"/>
                </a:lnTo>
                <a:lnTo>
                  <a:pt x="1816" y="1044"/>
                </a:lnTo>
                <a:lnTo>
                  <a:pt x="1816" y="1044"/>
                </a:lnTo>
                <a:close/>
                <a:moveTo>
                  <a:pt x="1806" y="1014"/>
                </a:moveTo>
                <a:lnTo>
                  <a:pt x="1806" y="1014"/>
                </a:lnTo>
                <a:lnTo>
                  <a:pt x="1806" y="1014"/>
                </a:lnTo>
                <a:lnTo>
                  <a:pt x="1806" y="1014"/>
                </a:lnTo>
                <a:lnTo>
                  <a:pt x="1808" y="1014"/>
                </a:lnTo>
                <a:lnTo>
                  <a:pt x="1808" y="1014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4" y="1018"/>
                </a:lnTo>
                <a:lnTo>
                  <a:pt x="1808" y="1014"/>
                </a:lnTo>
                <a:lnTo>
                  <a:pt x="1808" y="1014"/>
                </a:lnTo>
                <a:lnTo>
                  <a:pt x="1806" y="1014"/>
                </a:lnTo>
                <a:lnTo>
                  <a:pt x="1806" y="1014"/>
                </a:lnTo>
                <a:close/>
                <a:moveTo>
                  <a:pt x="1804" y="1044"/>
                </a:moveTo>
                <a:lnTo>
                  <a:pt x="1804" y="1044"/>
                </a:lnTo>
                <a:lnTo>
                  <a:pt x="1802" y="1044"/>
                </a:lnTo>
                <a:lnTo>
                  <a:pt x="1802" y="1044"/>
                </a:lnTo>
                <a:lnTo>
                  <a:pt x="1804" y="1044"/>
                </a:lnTo>
                <a:lnTo>
                  <a:pt x="1804" y="1044"/>
                </a:lnTo>
                <a:lnTo>
                  <a:pt x="1800" y="1046"/>
                </a:lnTo>
                <a:lnTo>
                  <a:pt x="1794" y="1044"/>
                </a:lnTo>
                <a:lnTo>
                  <a:pt x="1794" y="1044"/>
                </a:lnTo>
                <a:lnTo>
                  <a:pt x="1800" y="1046"/>
                </a:lnTo>
                <a:lnTo>
                  <a:pt x="1804" y="1044"/>
                </a:lnTo>
                <a:lnTo>
                  <a:pt x="1804" y="1044"/>
                </a:lnTo>
                <a:close/>
                <a:moveTo>
                  <a:pt x="1796" y="1080"/>
                </a:moveTo>
                <a:lnTo>
                  <a:pt x="1796" y="1080"/>
                </a:lnTo>
                <a:lnTo>
                  <a:pt x="1796" y="1080"/>
                </a:lnTo>
                <a:lnTo>
                  <a:pt x="1796" y="1080"/>
                </a:lnTo>
                <a:lnTo>
                  <a:pt x="1792" y="1078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88" y="1080"/>
                </a:lnTo>
                <a:lnTo>
                  <a:pt x="1792" y="1078"/>
                </a:lnTo>
                <a:lnTo>
                  <a:pt x="1796" y="1080"/>
                </a:lnTo>
                <a:lnTo>
                  <a:pt x="1796" y="1080"/>
                </a:lnTo>
                <a:close/>
                <a:moveTo>
                  <a:pt x="1784" y="1168"/>
                </a:moveTo>
                <a:lnTo>
                  <a:pt x="1784" y="1168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6"/>
                </a:lnTo>
                <a:lnTo>
                  <a:pt x="1784" y="1168"/>
                </a:lnTo>
                <a:lnTo>
                  <a:pt x="1784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72" y="1168"/>
                </a:lnTo>
                <a:lnTo>
                  <a:pt x="1784" y="1168"/>
                </a:lnTo>
                <a:lnTo>
                  <a:pt x="1784" y="1168"/>
                </a:lnTo>
                <a:close/>
                <a:moveTo>
                  <a:pt x="1782" y="1086"/>
                </a:moveTo>
                <a:lnTo>
                  <a:pt x="1782" y="1086"/>
                </a:lnTo>
                <a:lnTo>
                  <a:pt x="1784" y="1086"/>
                </a:lnTo>
                <a:lnTo>
                  <a:pt x="1784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2" y="1088"/>
                </a:lnTo>
                <a:lnTo>
                  <a:pt x="1786" y="1086"/>
                </a:lnTo>
                <a:lnTo>
                  <a:pt x="1786" y="1086"/>
                </a:lnTo>
                <a:lnTo>
                  <a:pt x="1786" y="1086"/>
                </a:lnTo>
                <a:lnTo>
                  <a:pt x="1782" y="1086"/>
                </a:lnTo>
                <a:lnTo>
                  <a:pt x="1782" y="1086"/>
                </a:lnTo>
                <a:close/>
                <a:moveTo>
                  <a:pt x="1758" y="1040"/>
                </a:moveTo>
                <a:lnTo>
                  <a:pt x="1758" y="1040"/>
                </a:lnTo>
                <a:lnTo>
                  <a:pt x="1758" y="1040"/>
                </a:lnTo>
                <a:lnTo>
                  <a:pt x="1758" y="1040"/>
                </a:lnTo>
                <a:lnTo>
                  <a:pt x="1760" y="1038"/>
                </a:lnTo>
                <a:lnTo>
                  <a:pt x="1760" y="1038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58" y="1036"/>
                </a:lnTo>
                <a:lnTo>
                  <a:pt x="1762" y="1038"/>
                </a:lnTo>
                <a:lnTo>
                  <a:pt x="1762" y="1038"/>
                </a:lnTo>
                <a:lnTo>
                  <a:pt x="1758" y="1040"/>
                </a:lnTo>
                <a:lnTo>
                  <a:pt x="1758" y="1040"/>
                </a:lnTo>
                <a:close/>
                <a:moveTo>
                  <a:pt x="1714" y="1190"/>
                </a:moveTo>
                <a:lnTo>
                  <a:pt x="1714" y="1190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2" y="1188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lnTo>
                  <a:pt x="1714" y="1190"/>
                </a:lnTo>
                <a:close/>
                <a:moveTo>
                  <a:pt x="1728" y="1154"/>
                </a:moveTo>
                <a:lnTo>
                  <a:pt x="1728" y="1154"/>
                </a:lnTo>
                <a:lnTo>
                  <a:pt x="1728" y="1154"/>
                </a:lnTo>
                <a:lnTo>
                  <a:pt x="1728" y="1154"/>
                </a:lnTo>
                <a:lnTo>
                  <a:pt x="1722" y="1154"/>
                </a:lnTo>
                <a:lnTo>
                  <a:pt x="1722" y="1154"/>
                </a:lnTo>
                <a:lnTo>
                  <a:pt x="1728" y="1154"/>
                </a:lnTo>
                <a:lnTo>
                  <a:pt x="1728" y="1154"/>
                </a:lnTo>
                <a:close/>
                <a:moveTo>
                  <a:pt x="1714" y="1146"/>
                </a:move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2" y="1146"/>
                </a:lnTo>
                <a:lnTo>
                  <a:pt x="1712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lnTo>
                  <a:pt x="1714" y="1146"/>
                </a:lnTo>
                <a:close/>
                <a:moveTo>
                  <a:pt x="1698" y="1152"/>
                </a:moveTo>
                <a:lnTo>
                  <a:pt x="1698" y="1152"/>
                </a:lnTo>
                <a:lnTo>
                  <a:pt x="1698" y="1152"/>
                </a:lnTo>
                <a:lnTo>
                  <a:pt x="1698" y="1152"/>
                </a:lnTo>
                <a:lnTo>
                  <a:pt x="1708" y="1152"/>
                </a:lnTo>
                <a:lnTo>
                  <a:pt x="1710" y="1150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2" y="1148"/>
                </a:lnTo>
                <a:lnTo>
                  <a:pt x="1710" y="1150"/>
                </a:lnTo>
                <a:lnTo>
                  <a:pt x="1708" y="1152"/>
                </a:lnTo>
                <a:lnTo>
                  <a:pt x="1698" y="1152"/>
                </a:lnTo>
                <a:lnTo>
                  <a:pt x="1698" y="1152"/>
                </a:lnTo>
                <a:close/>
                <a:moveTo>
                  <a:pt x="1702" y="1162"/>
                </a:moveTo>
                <a:lnTo>
                  <a:pt x="1702" y="1162"/>
                </a:lnTo>
                <a:lnTo>
                  <a:pt x="1702" y="1162"/>
                </a:lnTo>
                <a:lnTo>
                  <a:pt x="170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12" y="1162"/>
                </a:lnTo>
                <a:lnTo>
                  <a:pt x="1702" y="1162"/>
                </a:lnTo>
                <a:lnTo>
                  <a:pt x="1702" y="1162"/>
                </a:lnTo>
                <a:close/>
                <a:moveTo>
                  <a:pt x="1692" y="1194"/>
                </a:moveTo>
                <a:lnTo>
                  <a:pt x="1692" y="1194"/>
                </a:lnTo>
                <a:lnTo>
                  <a:pt x="1698" y="1190"/>
                </a:lnTo>
                <a:lnTo>
                  <a:pt x="1698" y="1190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708" y="1196"/>
                </a:lnTo>
                <a:lnTo>
                  <a:pt x="1692" y="1194"/>
                </a:lnTo>
                <a:lnTo>
                  <a:pt x="1692" y="1194"/>
                </a:lnTo>
                <a:close/>
                <a:moveTo>
                  <a:pt x="1746" y="1182"/>
                </a:moveTo>
                <a:lnTo>
                  <a:pt x="1746" y="1182"/>
                </a:lnTo>
                <a:lnTo>
                  <a:pt x="1750" y="1178"/>
                </a:lnTo>
                <a:lnTo>
                  <a:pt x="1756" y="1178"/>
                </a:lnTo>
                <a:lnTo>
                  <a:pt x="1756" y="1178"/>
                </a:lnTo>
                <a:lnTo>
                  <a:pt x="1762" y="1176"/>
                </a:lnTo>
                <a:lnTo>
                  <a:pt x="1762" y="1170"/>
                </a:lnTo>
                <a:lnTo>
                  <a:pt x="1762" y="1170"/>
                </a:lnTo>
                <a:lnTo>
                  <a:pt x="1764" y="1168"/>
                </a:lnTo>
                <a:lnTo>
                  <a:pt x="1766" y="1166"/>
                </a:lnTo>
                <a:lnTo>
                  <a:pt x="1766" y="1166"/>
                </a:lnTo>
                <a:lnTo>
                  <a:pt x="1776" y="1178"/>
                </a:lnTo>
                <a:lnTo>
                  <a:pt x="1776" y="1178"/>
                </a:lnTo>
                <a:lnTo>
                  <a:pt x="1764" y="1188"/>
                </a:lnTo>
                <a:lnTo>
                  <a:pt x="1764" y="1188"/>
                </a:lnTo>
                <a:lnTo>
                  <a:pt x="1746" y="1182"/>
                </a:lnTo>
                <a:lnTo>
                  <a:pt x="1746" y="1182"/>
                </a:lnTo>
                <a:close/>
                <a:moveTo>
                  <a:pt x="1758" y="1196"/>
                </a:move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lnTo>
                  <a:pt x="1758" y="1196"/>
                </a:lnTo>
                <a:close/>
                <a:moveTo>
                  <a:pt x="1768" y="1202"/>
                </a:moveTo>
                <a:lnTo>
                  <a:pt x="1768" y="1202"/>
                </a:lnTo>
                <a:lnTo>
                  <a:pt x="1764" y="1200"/>
                </a:lnTo>
                <a:lnTo>
                  <a:pt x="1764" y="1200"/>
                </a:lnTo>
                <a:lnTo>
                  <a:pt x="1772" y="1196"/>
                </a:lnTo>
                <a:lnTo>
                  <a:pt x="1772" y="1196"/>
                </a:lnTo>
                <a:lnTo>
                  <a:pt x="1778" y="1198"/>
                </a:lnTo>
                <a:lnTo>
                  <a:pt x="1778" y="1198"/>
                </a:lnTo>
                <a:lnTo>
                  <a:pt x="1768" y="1202"/>
                </a:lnTo>
                <a:lnTo>
                  <a:pt x="1768" y="1202"/>
                </a:lnTo>
                <a:close/>
                <a:moveTo>
                  <a:pt x="1784" y="1172"/>
                </a:moveTo>
                <a:lnTo>
                  <a:pt x="1784" y="1172"/>
                </a:lnTo>
                <a:lnTo>
                  <a:pt x="1784" y="1158"/>
                </a:lnTo>
                <a:lnTo>
                  <a:pt x="1784" y="1158"/>
                </a:lnTo>
                <a:lnTo>
                  <a:pt x="1788" y="1160"/>
                </a:lnTo>
                <a:lnTo>
                  <a:pt x="1788" y="1160"/>
                </a:lnTo>
                <a:lnTo>
                  <a:pt x="1808" y="1162"/>
                </a:lnTo>
                <a:lnTo>
                  <a:pt x="1808" y="1162"/>
                </a:lnTo>
                <a:lnTo>
                  <a:pt x="1802" y="1168"/>
                </a:lnTo>
                <a:lnTo>
                  <a:pt x="1802" y="1168"/>
                </a:lnTo>
                <a:lnTo>
                  <a:pt x="1800" y="1168"/>
                </a:lnTo>
                <a:lnTo>
                  <a:pt x="1800" y="1168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96" y="1174"/>
                </a:lnTo>
                <a:lnTo>
                  <a:pt x="1788" y="1172"/>
                </a:lnTo>
                <a:lnTo>
                  <a:pt x="1784" y="1172"/>
                </a:lnTo>
                <a:lnTo>
                  <a:pt x="1784" y="1172"/>
                </a:lnTo>
                <a:close/>
                <a:moveTo>
                  <a:pt x="1828" y="1218"/>
                </a:moveTo>
                <a:lnTo>
                  <a:pt x="1828" y="1218"/>
                </a:lnTo>
                <a:lnTo>
                  <a:pt x="1828" y="1216"/>
                </a:lnTo>
                <a:lnTo>
                  <a:pt x="1828" y="1216"/>
                </a:lnTo>
                <a:lnTo>
                  <a:pt x="1828" y="1218"/>
                </a:lnTo>
                <a:lnTo>
                  <a:pt x="1828" y="1218"/>
                </a:lnTo>
                <a:close/>
                <a:moveTo>
                  <a:pt x="1976" y="1124"/>
                </a:moveTo>
                <a:lnTo>
                  <a:pt x="1976" y="1124"/>
                </a:lnTo>
                <a:lnTo>
                  <a:pt x="1968" y="1120"/>
                </a:lnTo>
                <a:lnTo>
                  <a:pt x="1968" y="1120"/>
                </a:lnTo>
                <a:lnTo>
                  <a:pt x="1958" y="1124"/>
                </a:lnTo>
                <a:lnTo>
                  <a:pt x="1950" y="1126"/>
                </a:lnTo>
                <a:lnTo>
                  <a:pt x="1950" y="1126"/>
                </a:lnTo>
                <a:lnTo>
                  <a:pt x="1944" y="1128"/>
                </a:lnTo>
                <a:lnTo>
                  <a:pt x="1940" y="1128"/>
                </a:lnTo>
                <a:lnTo>
                  <a:pt x="1930" y="1128"/>
                </a:lnTo>
                <a:lnTo>
                  <a:pt x="1930" y="1128"/>
                </a:lnTo>
                <a:lnTo>
                  <a:pt x="1920" y="1124"/>
                </a:lnTo>
                <a:lnTo>
                  <a:pt x="1918" y="1120"/>
                </a:lnTo>
                <a:lnTo>
                  <a:pt x="1916" y="1118"/>
                </a:lnTo>
                <a:lnTo>
                  <a:pt x="1916" y="1118"/>
                </a:lnTo>
                <a:lnTo>
                  <a:pt x="1934" y="1122"/>
                </a:lnTo>
                <a:lnTo>
                  <a:pt x="1934" y="1122"/>
                </a:lnTo>
                <a:lnTo>
                  <a:pt x="1936" y="1124"/>
                </a:lnTo>
                <a:lnTo>
                  <a:pt x="1940" y="1128"/>
                </a:lnTo>
                <a:lnTo>
                  <a:pt x="1940" y="1128"/>
                </a:lnTo>
                <a:lnTo>
                  <a:pt x="1942" y="1120"/>
                </a:lnTo>
                <a:lnTo>
                  <a:pt x="1942" y="1120"/>
                </a:lnTo>
                <a:lnTo>
                  <a:pt x="1956" y="1122"/>
                </a:lnTo>
                <a:lnTo>
                  <a:pt x="1956" y="1122"/>
                </a:lnTo>
                <a:lnTo>
                  <a:pt x="1958" y="1120"/>
                </a:lnTo>
                <a:lnTo>
                  <a:pt x="1958" y="1120"/>
                </a:lnTo>
                <a:lnTo>
                  <a:pt x="1952" y="1114"/>
                </a:lnTo>
                <a:lnTo>
                  <a:pt x="1952" y="1114"/>
                </a:lnTo>
                <a:lnTo>
                  <a:pt x="1960" y="1110"/>
                </a:lnTo>
                <a:lnTo>
                  <a:pt x="1960" y="1110"/>
                </a:lnTo>
                <a:lnTo>
                  <a:pt x="1962" y="1112"/>
                </a:lnTo>
                <a:lnTo>
                  <a:pt x="1962" y="1112"/>
                </a:lnTo>
                <a:lnTo>
                  <a:pt x="1966" y="1116"/>
                </a:lnTo>
                <a:lnTo>
                  <a:pt x="1968" y="1118"/>
                </a:lnTo>
                <a:lnTo>
                  <a:pt x="1974" y="1118"/>
                </a:lnTo>
                <a:lnTo>
                  <a:pt x="1974" y="1118"/>
                </a:lnTo>
                <a:lnTo>
                  <a:pt x="1976" y="1120"/>
                </a:lnTo>
                <a:lnTo>
                  <a:pt x="1978" y="1122"/>
                </a:lnTo>
                <a:lnTo>
                  <a:pt x="1978" y="1122"/>
                </a:lnTo>
                <a:lnTo>
                  <a:pt x="1976" y="1124"/>
                </a:lnTo>
                <a:lnTo>
                  <a:pt x="1976" y="1124"/>
                </a:lnTo>
                <a:close/>
                <a:moveTo>
                  <a:pt x="1976" y="1070"/>
                </a:moveTo>
                <a:lnTo>
                  <a:pt x="1976" y="1070"/>
                </a:lnTo>
                <a:lnTo>
                  <a:pt x="1976" y="1070"/>
                </a:lnTo>
                <a:lnTo>
                  <a:pt x="1976" y="1070"/>
                </a:lnTo>
                <a:lnTo>
                  <a:pt x="1984" y="1072"/>
                </a:lnTo>
                <a:lnTo>
                  <a:pt x="1990" y="1070"/>
                </a:lnTo>
                <a:lnTo>
                  <a:pt x="1990" y="1070"/>
                </a:lnTo>
                <a:lnTo>
                  <a:pt x="1990" y="1072"/>
                </a:lnTo>
                <a:lnTo>
                  <a:pt x="1990" y="1072"/>
                </a:lnTo>
                <a:lnTo>
                  <a:pt x="1984" y="1072"/>
                </a:lnTo>
                <a:lnTo>
                  <a:pt x="1976" y="1070"/>
                </a:lnTo>
                <a:lnTo>
                  <a:pt x="1976" y="1070"/>
                </a:lnTo>
                <a:close/>
                <a:moveTo>
                  <a:pt x="2010" y="1076"/>
                </a:moveTo>
                <a:lnTo>
                  <a:pt x="2010" y="1076"/>
                </a:lnTo>
                <a:lnTo>
                  <a:pt x="2010" y="1076"/>
                </a:lnTo>
                <a:lnTo>
                  <a:pt x="2010" y="1076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0" y="1078"/>
                </a:lnTo>
                <a:lnTo>
                  <a:pt x="2014" y="1076"/>
                </a:lnTo>
                <a:lnTo>
                  <a:pt x="2014" y="1076"/>
                </a:lnTo>
                <a:lnTo>
                  <a:pt x="2010" y="1076"/>
                </a:lnTo>
                <a:lnTo>
                  <a:pt x="2010" y="1076"/>
                </a:lnTo>
                <a:close/>
                <a:moveTo>
                  <a:pt x="2006" y="1126"/>
                </a:moveTo>
                <a:lnTo>
                  <a:pt x="2006" y="1126"/>
                </a:lnTo>
                <a:lnTo>
                  <a:pt x="2006" y="1126"/>
                </a:lnTo>
                <a:lnTo>
                  <a:pt x="2006" y="1126"/>
                </a:lnTo>
                <a:lnTo>
                  <a:pt x="2024" y="1122"/>
                </a:lnTo>
                <a:lnTo>
                  <a:pt x="2024" y="1122"/>
                </a:lnTo>
                <a:lnTo>
                  <a:pt x="2018" y="1120"/>
                </a:lnTo>
                <a:lnTo>
                  <a:pt x="2012" y="1120"/>
                </a:lnTo>
                <a:lnTo>
                  <a:pt x="2012" y="1120"/>
                </a:lnTo>
                <a:lnTo>
                  <a:pt x="2018" y="1120"/>
                </a:lnTo>
                <a:lnTo>
                  <a:pt x="2024" y="1122"/>
                </a:lnTo>
                <a:lnTo>
                  <a:pt x="2024" y="1122"/>
                </a:lnTo>
                <a:lnTo>
                  <a:pt x="2006" y="1126"/>
                </a:lnTo>
                <a:lnTo>
                  <a:pt x="2006" y="1126"/>
                </a:lnTo>
                <a:close/>
                <a:moveTo>
                  <a:pt x="2030" y="1080"/>
                </a:moveTo>
                <a:lnTo>
                  <a:pt x="2030" y="1080"/>
                </a:lnTo>
                <a:lnTo>
                  <a:pt x="2030" y="1080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76"/>
                </a:lnTo>
                <a:lnTo>
                  <a:pt x="2030" y="1076"/>
                </a:lnTo>
                <a:lnTo>
                  <a:pt x="2028" y="1076"/>
                </a:lnTo>
                <a:lnTo>
                  <a:pt x="2028" y="1076"/>
                </a:lnTo>
                <a:lnTo>
                  <a:pt x="2030" y="1076"/>
                </a:lnTo>
                <a:lnTo>
                  <a:pt x="2030" y="1076"/>
                </a:lnTo>
                <a:lnTo>
                  <a:pt x="2032" y="1078"/>
                </a:lnTo>
                <a:lnTo>
                  <a:pt x="2032" y="1078"/>
                </a:lnTo>
                <a:lnTo>
                  <a:pt x="2030" y="1080"/>
                </a:lnTo>
                <a:lnTo>
                  <a:pt x="2030" y="1080"/>
                </a:lnTo>
                <a:close/>
                <a:moveTo>
                  <a:pt x="2050" y="1150"/>
                </a:moveTo>
                <a:lnTo>
                  <a:pt x="2050" y="1150"/>
                </a:lnTo>
                <a:lnTo>
                  <a:pt x="2050" y="1150"/>
                </a:lnTo>
                <a:lnTo>
                  <a:pt x="2050" y="1150"/>
                </a:lnTo>
                <a:lnTo>
                  <a:pt x="2058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64" y="1152"/>
                </a:lnTo>
                <a:lnTo>
                  <a:pt x="2058" y="1154"/>
                </a:lnTo>
                <a:lnTo>
                  <a:pt x="2050" y="1150"/>
                </a:lnTo>
                <a:lnTo>
                  <a:pt x="2050" y="1150"/>
                </a:lnTo>
                <a:close/>
                <a:moveTo>
                  <a:pt x="2098" y="1134"/>
                </a:moveTo>
                <a:lnTo>
                  <a:pt x="2098" y="1134"/>
                </a:lnTo>
                <a:lnTo>
                  <a:pt x="2098" y="1132"/>
                </a:lnTo>
                <a:lnTo>
                  <a:pt x="2098" y="1132"/>
                </a:lnTo>
                <a:lnTo>
                  <a:pt x="2094" y="1132"/>
                </a:lnTo>
                <a:lnTo>
                  <a:pt x="2094" y="1132"/>
                </a:lnTo>
                <a:lnTo>
                  <a:pt x="2098" y="1132"/>
                </a:lnTo>
                <a:lnTo>
                  <a:pt x="2098" y="1132"/>
                </a:lnTo>
                <a:lnTo>
                  <a:pt x="2098" y="1134"/>
                </a:lnTo>
                <a:lnTo>
                  <a:pt x="2098" y="1134"/>
                </a:lnTo>
                <a:close/>
                <a:moveTo>
                  <a:pt x="2112" y="1100"/>
                </a:moveTo>
                <a:lnTo>
                  <a:pt x="2112" y="1100"/>
                </a:lnTo>
                <a:lnTo>
                  <a:pt x="2114" y="1098"/>
                </a:lnTo>
                <a:lnTo>
                  <a:pt x="2114" y="1098"/>
                </a:lnTo>
                <a:lnTo>
                  <a:pt x="2114" y="1098"/>
                </a:lnTo>
                <a:lnTo>
                  <a:pt x="2112" y="1100"/>
                </a:lnTo>
                <a:lnTo>
                  <a:pt x="2112" y="1100"/>
                </a:lnTo>
                <a:close/>
                <a:moveTo>
                  <a:pt x="2160" y="1090"/>
                </a:moveTo>
                <a:lnTo>
                  <a:pt x="2160" y="1090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88"/>
                </a:lnTo>
                <a:lnTo>
                  <a:pt x="2160" y="1088"/>
                </a:lnTo>
                <a:lnTo>
                  <a:pt x="2168" y="1088"/>
                </a:lnTo>
                <a:lnTo>
                  <a:pt x="2168" y="1088"/>
                </a:lnTo>
                <a:lnTo>
                  <a:pt x="2160" y="1090"/>
                </a:lnTo>
                <a:lnTo>
                  <a:pt x="2160" y="1090"/>
                </a:lnTo>
                <a:close/>
                <a:moveTo>
                  <a:pt x="2188" y="1098"/>
                </a:moveTo>
                <a:lnTo>
                  <a:pt x="2188" y="1098"/>
                </a:lnTo>
                <a:lnTo>
                  <a:pt x="2192" y="1098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4" y="1094"/>
                </a:lnTo>
                <a:lnTo>
                  <a:pt x="2192" y="1098"/>
                </a:lnTo>
                <a:lnTo>
                  <a:pt x="2188" y="1098"/>
                </a:lnTo>
                <a:lnTo>
                  <a:pt x="2188" y="1098"/>
                </a:lnTo>
                <a:close/>
                <a:moveTo>
                  <a:pt x="2322" y="1144"/>
                </a:moveTo>
                <a:lnTo>
                  <a:pt x="2322" y="1144"/>
                </a:lnTo>
                <a:lnTo>
                  <a:pt x="2322" y="1144"/>
                </a:lnTo>
                <a:lnTo>
                  <a:pt x="2322" y="1148"/>
                </a:lnTo>
                <a:lnTo>
                  <a:pt x="232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12" y="1148"/>
                </a:lnTo>
                <a:lnTo>
                  <a:pt x="2322" y="1148"/>
                </a:lnTo>
                <a:lnTo>
                  <a:pt x="2322" y="1148"/>
                </a:lnTo>
                <a:lnTo>
                  <a:pt x="2322" y="1144"/>
                </a:lnTo>
                <a:lnTo>
                  <a:pt x="2322" y="1144"/>
                </a:lnTo>
                <a:close/>
                <a:moveTo>
                  <a:pt x="2312" y="1088"/>
                </a:moveTo>
                <a:lnTo>
                  <a:pt x="2312" y="1088"/>
                </a:lnTo>
                <a:lnTo>
                  <a:pt x="2318" y="1090"/>
                </a:lnTo>
                <a:lnTo>
                  <a:pt x="2322" y="1088"/>
                </a:lnTo>
                <a:lnTo>
                  <a:pt x="2322" y="1088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0" y="1086"/>
                </a:lnTo>
                <a:lnTo>
                  <a:pt x="2322" y="1088"/>
                </a:lnTo>
                <a:lnTo>
                  <a:pt x="2322" y="1088"/>
                </a:lnTo>
                <a:lnTo>
                  <a:pt x="2318" y="1090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lnTo>
                  <a:pt x="2312" y="1088"/>
                </a:lnTo>
                <a:close/>
                <a:moveTo>
                  <a:pt x="2310" y="1128"/>
                </a:moveTo>
                <a:lnTo>
                  <a:pt x="2310" y="1128"/>
                </a:lnTo>
                <a:lnTo>
                  <a:pt x="2316" y="1130"/>
                </a:lnTo>
                <a:lnTo>
                  <a:pt x="2316" y="1130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2"/>
                </a:lnTo>
                <a:lnTo>
                  <a:pt x="2314" y="1130"/>
                </a:lnTo>
                <a:lnTo>
                  <a:pt x="2314" y="1130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lnTo>
                  <a:pt x="2310" y="1128"/>
                </a:lnTo>
                <a:close/>
                <a:moveTo>
                  <a:pt x="2300" y="1116"/>
                </a:moveTo>
                <a:lnTo>
                  <a:pt x="2300" y="1116"/>
                </a:lnTo>
                <a:lnTo>
                  <a:pt x="2308" y="1120"/>
                </a:lnTo>
                <a:lnTo>
                  <a:pt x="2308" y="1120"/>
                </a:lnTo>
                <a:lnTo>
                  <a:pt x="2308" y="1120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4" y="1122"/>
                </a:lnTo>
                <a:lnTo>
                  <a:pt x="2308" y="1120"/>
                </a:lnTo>
                <a:lnTo>
                  <a:pt x="2308" y="1120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lnTo>
                  <a:pt x="2300" y="1116"/>
                </a:lnTo>
                <a:close/>
                <a:moveTo>
                  <a:pt x="2292" y="1122"/>
                </a:moveTo>
                <a:lnTo>
                  <a:pt x="2292" y="1122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2" y="1126"/>
                </a:lnTo>
                <a:lnTo>
                  <a:pt x="2294" y="1124"/>
                </a:lnTo>
                <a:lnTo>
                  <a:pt x="2294" y="1124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lnTo>
                  <a:pt x="2292" y="1122"/>
                </a:lnTo>
                <a:close/>
                <a:moveTo>
                  <a:pt x="2284" y="1150"/>
                </a:moveTo>
                <a:lnTo>
                  <a:pt x="2284" y="1150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4"/>
                </a:lnTo>
                <a:lnTo>
                  <a:pt x="2278" y="1156"/>
                </a:lnTo>
                <a:lnTo>
                  <a:pt x="2278" y="1156"/>
                </a:lnTo>
                <a:lnTo>
                  <a:pt x="2284" y="1154"/>
                </a:lnTo>
                <a:lnTo>
                  <a:pt x="2290" y="1152"/>
                </a:lnTo>
                <a:lnTo>
                  <a:pt x="2290" y="1152"/>
                </a:lnTo>
                <a:lnTo>
                  <a:pt x="2284" y="1150"/>
                </a:lnTo>
                <a:lnTo>
                  <a:pt x="2284" y="1150"/>
                </a:lnTo>
                <a:close/>
                <a:moveTo>
                  <a:pt x="2280" y="1064"/>
                </a:moveTo>
                <a:lnTo>
                  <a:pt x="2280" y="1064"/>
                </a:lnTo>
                <a:lnTo>
                  <a:pt x="2284" y="1066"/>
                </a:lnTo>
                <a:lnTo>
                  <a:pt x="2284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2" y="1066"/>
                </a:lnTo>
                <a:lnTo>
                  <a:pt x="2284" y="1066"/>
                </a:lnTo>
                <a:lnTo>
                  <a:pt x="2284" y="1066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lnTo>
                  <a:pt x="2280" y="1064"/>
                </a:lnTo>
                <a:close/>
                <a:moveTo>
                  <a:pt x="2270" y="1100"/>
                </a:moveTo>
                <a:lnTo>
                  <a:pt x="2270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86" y="1100"/>
                </a:lnTo>
                <a:lnTo>
                  <a:pt x="2286" y="1100"/>
                </a:lnTo>
                <a:lnTo>
                  <a:pt x="2286" y="1100"/>
                </a:lnTo>
                <a:lnTo>
                  <a:pt x="2280" y="1104"/>
                </a:lnTo>
                <a:lnTo>
                  <a:pt x="2280" y="1104"/>
                </a:lnTo>
                <a:lnTo>
                  <a:pt x="2270" y="1100"/>
                </a:lnTo>
                <a:lnTo>
                  <a:pt x="2270" y="1100"/>
                </a:lnTo>
                <a:close/>
                <a:moveTo>
                  <a:pt x="2278" y="1126"/>
                </a:moveTo>
                <a:lnTo>
                  <a:pt x="2278" y="1126"/>
                </a:lnTo>
                <a:lnTo>
                  <a:pt x="2278" y="1126"/>
                </a:lnTo>
                <a:lnTo>
                  <a:pt x="2278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0" y="1126"/>
                </a:lnTo>
                <a:lnTo>
                  <a:pt x="2282" y="1126"/>
                </a:lnTo>
                <a:lnTo>
                  <a:pt x="2282" y="1126"/>
                </a:lnTo>
                <a:lnTo>
                  <a:pt x="2278" y="1126"/>
                </a:lnTo>
                <a:lnTo>
                  <a:pt x="2278" y="1126"/>
                </a:lnTo>
                <a:close/>
                <a:moveTo>
                  <a:pt x="2278" y="1132"/>
                </a:moveTo>
                <a:lnTo>
                  <a:pt x="2278" y="1132"/>
                </a:lnTo>
                <a:lnTo>
                  <a:pt x="2278" y="1132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66" y="1128"/>
                </a:lnTo>
                <a:lnTo>
                  <a:pt x="2278" y="1132"/>
                </a:lnTo>
                <a:lnTo>
                  <a:pt x="2278" y="1132"/>
                </a:lnTo>
                <a:close/>
                <a:moveTo>
                  <a:pt x="2262" y="1060"/>
                </a:moveTo>
                <a:lnTo>
                  <a:pt x="2262" y="1060"/>
                </a:lnTo>
                <a:lnTo>
                  <a:pt x="2270" y="1064"/>
                </a:lnTo>
                <a:lnTo>
                  <a:pt x="2270" y="1064"/>
                </a:lnTo>
                <a:lnTo>
                  <a:pt x="2266" y="1066"/>
                </a:lnTo>
                <a:lnTo>
                  <a:pt x="2266" y="1066"/>
                </a:lnTo>
                <a:lnTo>
                  <a:pt x="2264" y="1066"/>
                </a:lnTo>
                <a:lnTo>
                  <a:pt x="2264" y="1066"/>
                </a:lnTo>
                <a:lnTo>
                  <a:pt x="2266" y="1066"/>
                </a:lnTo>
                <a:lnTo>
                  <a:pt x="2266" y="1066"/>
                </a:lnTo>
                <a:lnTo>
                  <a:pt x="2270" y="1064"/>
                </a:lnTo>
                <a:lnTo>
                  <a:pt x="2270" y="1064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lnTo>
                  <a:pt x="2262" y="1060"/>
                </a:lnTo>
                <a:close/>
                <a:moveTo>
                  <a:pt x="2276" y="1120"/>
                </a:moveTo>
                <a:lnTo>
                  <a:pt x="2276" y="1120"/>
                </a:lnTo>
                <a:lnTo>
                  <a:pt x="2276" y="1120"/>
                </a:lnTo>
                <a:lnTo>
                  <a:pt x="2276" y="1120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76" y="1120"/>
                </a:lnTo>
                <a:lnTo>
                  <a:pt x="2276" y="1120"/>
                </a:lnTo>
                <a:close/>
                <a:moveTo>
                  <a:pt x="2254" y="1110"/>
                </a:moveTo>
                <a:lnTo>
                  <a:pt x="2254" y="1110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06"/>
                </a:lnTo>
                <a:lnTo>
                  <a:pt x="2254" y="1110"/>
                </a:lnTo>
                <a:lnTo>
                  <a:pt x="2254" y="1110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0" y="1108"/>
                </a:lnTo>
                <a:lnTo>
                  <a:pt x="2254" y="1110"/>
                </a:lnTo>
                <a:lnTo>
                  <a:pt x="2254" y="1110"/>
                </a:lnTo>
                <a:close/>
                <a:moveTo>
                  <a:pt x="2242" y="1118"/>
                </a:moveTo>
                <a:lnTo>
                  <a:pt x="2242" y="1118"/>
                </a:lnTo>
                <a:lnTo>
                  <a:pt x="2234" y="1120"/>
                </a:lnTo>
                <a:lnTo>
                  <a:pt x="2234" y="1120"/>
                </a:lnTo>
                <a:lnTo>
                  <a:pt x="2218" y="1110"/>
                </a:lnTo>
                <a:lnTo>
                  <a:pt x="2218" y="1110"/>
                </a:lnTo>
                <a:lnTo>
                  <a:pt x="2222" y="1108"/>
                </a:lnTo>
                <a:lnTo>
                  <a:pt x="2224" y="1106"/>
                </a:lnTo>
                <a:lnTo>
                  <a:pt x="2224" y="1106"/>
                </a:lnTo>
                <a:lnTo>
                  <a:pt x="2228" y="1108"/>
                </a:lnTo>
                <a:lnTo>
                  <a:pt x="2234" y="1110"/>
                </a:lnTo>
                <a:lnTo>
                  <a:pt x="2234" y="1110"/>
                </a:lnTo>
                <a:lnTo>
                  <a:pt x="2240" y="1110"/>
                </a:lnTo>
                <a:lnTo>
                  <a:pt x="2240" y="1110"/>
                </a:lnTo>
                <a:lnTo>
                  <a:pt x="2246" y="1112"/>
                </a:lnTo>
                <a:lnTo>
                  <a:pt x="2246" y="1112"/>
                </a:lnTo>
                <a:lnTo>
                  <a:pt x="2242" y="1118"/>
                </a:lnTo>
                <a:lnTo>
                  <a:pt x="2242" y="1118"/>
                </a:lnTo>
                <a:close/>
                <a:moveTo>
                  <a:pt x="2248" y="1118"/>
                </a:moveTo>
                <a:lnTo>
                  <a:pt x="2248" y="1118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60" y="1124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lnTo>
                  <a:pt x="2248" y="1118"/>
                </a:lnTo>
                <a:close/>
                <a:moveTo>
                  <a:pt x="2274" y="1154"/>
                </a:moveTo>
                <a:lnTo>
                  <a:pt x="2274" y="1154"/>
                </a:lnTo>
                <a:lnTo>
                  <a:pt x="2274" y="1154"/>
                </a:lnTo>
                <a:lnTo>
                  <a:pt x="2274" y="1154"/>
                </a:lnTo>
                <a:lnTo>
                  <a:pt x="2276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0" y="1150"/>
                </a:lnTo>
                <a:lnTo>
                  <a:pt x="2276" y="1150"/>
                </a:lnTo>
                <a:lnTo>
                  <a:pt x="2274" y="1154"/>
                </a:lnTo>
                <a:lnTo>
                  <a:pt x="2274" y="1154"/>
                </a:lnTo>
                <a:close/>
                <a:moveTo>
                  <a:pt x="2256" y="1142"/>
                </a:moveTo>
                <a:lnTo>
                  <a:pt x="2256" y="1142"/>
                </a:lnTo>
                <a:lnTo>
                  <a:pt x="2248" y="1136"/>
                </a:lnTo>
                <a:lnTo>
                  <a:pt x="2248" y="1136"/>
                </a:lnTo>
                <a:lnTo>
                  <a:pt x="2258" y="1134"/>
                </a:lnTo>
                <a:lnTo>
                  <a:pt x="2266" y="1136"/>
                </a:lnTo>
                <a:lnTo>
                  <a:pt x="2274" y="1136"/>
                </a:lnTo>
                <a:lnTo>
                  <a:pt x="2282" y="1136"/>
                </a:lnTo>
                <a:lnTo>
                  <a:pt x="2282" y="1136"/>
                </a:lnTo>
                <a:lnTo>
                  <a:pt x="2280" y="1142"/>
                </a:lnTo>
                <a:lnTo>
                  <a:pt x="2280" y="1142"/>
                </a:lnTo>
                <a:lnTo>
                  <a:pt x="2256" y="1142"/>
                </a:lnTo>
                <a:lnTo>
                  <a:pt x="2256" y="1142"/>
                </a:lnTo>
                <a:close/>
                <a:moveTo>
                  <a:pt x="2330" y="1178"/>
                </a:moveTo>
                <a:lnTo>
                  <a:pt x="2330" y="1178"/>
                </a:lnTo>
                <a:lnTo>
                  <a:pt x="2320" y="1178"/>
                </a:lnTo>
                <a:lnTo>
                  <a:pt x="2316" y="1178"/>
                </a:lnTo>
                <a:lnTo>
                  <a:pt x="2312" y="1180"/>
                </a:lnTo>
                <a:lnTo>
                  <a:pt x="2312" y="1180"/>
                </a:lnTo>
                <a:lnTo>
                  <a:pt x="2300" y="1176"/>
                </a:lnTo>
                <a:lnTo>
                  <a:pt x="2296" y="1172"/>
                </a:lnTo>
                <a:lnTo>
                  <a:pt x="2294" y="1170"/>
                </a:lnTo>
                <a:lnTo>
                  <a:pt x="2294" y="1166"/>
                </a:lnTo>
                <a:lnTo>
                  <a:pt x="2294" y="1166"/>
                </a:lnTo>
                <a:lnTo>
                  <a:pt x="2278" y="1166"/>
                </a:lnTo>
                <a:lnTo>
                  <a:pt x="2278" y="1166"/>
                </a:lnTo>
                <a:lnTo>
                  <a:pt x="2282" y="1160"/>
                </a:lnTo>
                <a:lnTo>
                  <a:pt x="2284" y="1158"/>
                </a:lnTo>
                <a:lnTo>
                  <a:pt x="2288" y="1158"/>
                </a:lnTo>
                <a:lnTo>
                  <a:pt x="2288" y="1158"/>
                </a:lnTo>
                <a:lnTo>
                  <a:pt x="2298" y="1158"/>
                </a:lnTo>
                <a:lnTo>
                  <a:pt x="2306" y="1162"/>
                </a:lnTo>
                <a:lnTo>
                  <a:pt x="2306" y="1162"/>
                </a:lnTo>
                <a:lnTo>
                  <a:pt x="2324" y="1172"/>
                </a:lnTo>
                <a:lnTo>
                  <a:pt x="2324" y="1172"/>
                </a:lnTo>
                <a:lnTo>
                  <a:pt x="2332" y="1176"/>
                </a:lnTo>
                <a:lnTo>
                  <a:pt x="2332" y="1176"/>
                </a:lnTo>
                <a:lnTo>
                  <a:pt x="2330" y="1178"/>
                </a:lnTo>
                <a:lnTo>
                  <a:pt x="2330" y="1178"/>
                </a:lnTo>
                <a:close/>
                <a:moveTo>
                  <a:pt x="2380" y="54"/>
                </a:moveTo>
                <a:lnTo>
                  <a:pt x="2380" y="54"/>
                </a:lnTo>
                <a:lnTo>
                  <a:pt x="2384" y="52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0"/>
                </a:lnTo>
                <a:lnTo>
                  <a:pt x="2384" y="52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lnTo>
                  <a:pt x="2380" y="54"/>
                </a:lnTo>
                <a:close/>
                <a:moveTo>
                  <a:pt x="2382" y="1130"/>
                </a:moveTo>
                <a:lnTo>
                  <a:pt x="2382" y="1130"/>
                </a:lnTo>
                <a:lnTo>
                  <a:pt x="2382" y="1130"/>
                </a:lnTo>
                <a:lnTo>
                  <a:pt x="2382" y="1130"/>
                </a:lnTo>
                <a:lnTo>
                  <a:pt x="2378" y="1132"/>
                </a:lnTo>
                <a:lnTo>
                  <a:pt x="2374" y="1130"/>
                </a:lnTo>
                <a:lnTo>
                  <a:pt x="2374" y="1130"/>
                </a:lnTo>
                <a:lnTo>
                  <a:pt x="2378" y="1132"/>
                </a:lnTo>
                <a:lnTo>
                  <a:pt x="2382" y="1130"/>
                </a:lnTo>
                <a:lnTo>
                  <a:pt x="2382" y="1130"/>
                </a:lnTo>
                <a:close/>
                <a:moveTo>
                  <a:pt x="2358" y="1148"/>
                </a:moveTo>
                <a:lnTo>
                  <a:pt x="2358" y="1148"/>
                </a:lnTo>
                <a:lnTo>
                  <a:pt x="2360" y="1150"/>
                </a:lnTo>
                <a:lnTo>
                  <a:pt x="2360" y="1150"/>
                </a:lnTo>
                <a:lnTo>
                  <a:pt x="2354" y="1150"/>
                </a:lnTo>
                <a:lnTo>
                  <a:pt x="2348" y="1150"/>
                </a:lnTo>
                <a:lnTo>
                  <a:pt x="2348" y="1150"/>
                </a:lnTo>
                <a:lnTo>
                  <a:pt x="2354" y="1150"/>
                </a:lnTo>
                <a:lnTo>
                  <a:pt x="2360" y="1150"/>
                </a:lnTo>
                <a:lnTo>
                  <a:pt x="2360" y="1150"/>
                </a:lnTo>
                <a:lnTo>
                  <a:pt x="2358" y="1148"/>
                </a:lnTo>
                <a:lnTo>
                  <a:pt x="2358" y="1148"/>
                </a:lnTo>
                <a:close/>
                <a:moveTo>
                  <a:pt x="2340" y="354"/>
                </a:moveTo>
                <a:lnTo>
                  <a:pt x="2340" y="354"/>
                </a:lnTo>
                <a:lnTo>
                  <a:pt x="2340" y="354"/>
                </a:lnTo>
                <a:lnTo>
                  <a:pt x="2340" y="354"/>
                </a:lnTo>
                <a:lnTo>
                  <a:pt x="2346" y="356"/>
                </a:lnTo>
                <a:lnTo>
                  <a:pt x="2348" y="354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50" y="352"/>
                </a:lnTo>
                <a:lnTo>
                  <a:pt x="2348" y="354"/>
                </a:lnTo>
                <a:lnTo>
                  <a:pt x="2346" y="356"/>
                </a:lnTo>
                <a:lnTo>
                  <a:pt x="2340" y="354"/>
                </a:lnTo>
                <a:lnTo>
                  <a:pt x="2340" y="354"/>
                </a:lnTo>
                <a:close/>
                <a:moveTo>
                  <a:pt x="2350" y="1170"/>
                </a:moveTo>
                <a:lnTo>
                  <a:pt x="2350" y="1170"/>
                </a:lnTo>
                <a:lnTo>
                  <a:pt x="2342" y="1158"/>
                </a:lnTo>
                <a:lnTo>
                  <a:pt x="2342" y="1158"/>
                </a:lnTo>
                <a:lnTo>
                  <a:pt x="2354" y="1158"/>
                </a:lnTo>
                <a:lnTo>
                  <a:pt x="2366" y="1158"/>
                </a:lnTo>
                <a:lnTo>
                  <a:pt x="2390" y="1160"/>
                </a:lnTo>
                <a:lnTo>
                  <a:pt x="2390" y="1160"/>
                </a:lnTo>
                <a:lnTo>
                  <a:pt x="2382" y="1164"/>
                </a:lnTo>
                <a:lnTo>
                  <a:pt x="2372" y="1166"/>
                </a:lnTo>
                <a:lnTo>
                  <a:pt x="2362" y="1168"/>
                </a:lnTo>
                <a:lnTo>
                  <a:pt x="2350" y="1170"/>
                </a:lnTo>
                <a:lnTo>
                  <a:pt x="2350" y="1170"/>
                </a:lnTo>
                <a:close/>
                <a:moveTo>
                  <a:pt x="2394" y="1104"/>
                </a:move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4" y="1104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4" y="1102"/>
                </a:lnTo>
                <a:lnTo>
                  <a:pt x="2396" y="1104"/>
                </a:lnTo>
                <a:lnTo>
                  <a:pt x="2396" y="1104"/>
                </a:lnTo>
                <a:lnTo>
                  <a:pt x="2394" y="1104"/>
                </a:lnTo>
                <a:lnTo>
                  <a:pt x="2394" y="1104"/>
                </a:lnTo>
                <a:close/>
                <a:moveTo>
                  <a:pt x="2406" y="356"/>
                </a:moveTo>
                <a:lnTo>
                  <a:pt x="2406" y="356"/>
                </a:lnTo>
                <a:lnTo>
                  <a:pt x="2406" y="356"/>
                </a:lnTo>
                <a:lnTo>
                  <a:pt x="2406" y="356"/>
                </a:lnTo>
                <a:lnTo>
                  <a:pt x="2416" y="356"/>
                </a:lnTo>
                <a:lnTo>
                  <a:pt x="2416" y="356"/>
                </a:lnTo>
                <a:lnTo>
                  <a:pt x="2412" y="354"/>
                </a:lnTo>
                <a:lnTo>
                  <a:pt x="2412" y="354"/>
                </a:lnTo>
                <a:lnTo>
                  <a:pt x="2416" y="356"/>
                </a:lnTo>
                <a:lnTo>
                  <a:pt x="2416" y="356"/>
                </a:lnTo>
                <a:lnTo>
                  <a:pt x="2406" y="356"/>
                </a:lnTo>
                <a:lnTo>
                  <a:pt x="2406" y="356"/>
                </a:lnTo>
                <a:close/>
                <a:moveTo>
                  <a:pt x="2410" y="1154"/>
                </a:moveTo>
                <a:lnTo>
                  <a:pt x="2410" y="1154"/>
                </a:lnTo>
                <a:lnTo>
                  <a:pt x="2436" y="1160"/>
                </a:lnTo>
                <a:lnTo>
                  <a:pt x="2436" y="1160"/>
                </a:lnTo>
                <a:lnTo>
                  <a:pt x="2440" y="1162"/>
                </a:lnTo>
                <a:lnTo>
                  <a:pt x="2440" y="1164"/>
                </a:lnTo>
                <a:lnTo>
                  <a:pt x="2440" y="1168"/>
                </a:lnTo>
                <a:lnTo>
                  <a:pt x="2438" y="1170"/>
                </a:lnTo>
                <a:lnTo>
                  <a:pt x="2438" y="1170"/>
                </a:lnTo>
                <a:lnTo>
                  <a:pt x="2438" y="1170"/>
                </a:lnTo>
                <a:lnTo>
                  <a:pt x="2434" y="1164"/>
                </a:lnTo>
                <a:lnTo>
                  <a:pt x="2432" y="1162"/>
                </a:lnTo>
                <a:lnTo>
                  <a:pt x="2426" y="1162"/>
                </a:lnTo>
                <a:lnTo>
                  <a:pt x="2418" y="1162"/>
                </a:lnTo>
                <a:lnTo>
                  <a:pt x="2418" y="1162"/>
                </a:lnTo>
                <a:lnTo>
                  <a:pt x="2408" y="1164"/>
                </a:lnTo>
                <a:lnTo>
                  <a:pt x="2408" y="1164"/>
                </a:lnTo>
                <a:lnTo>
                  <a:pt x="2410" y="1154"/>
                </a:lnTo>
                <a:lnTo>
                  <a:pt x="2410" y="1154"/>
                </a:lnTo>
                <a:close/>
                <a:moveTo>
                  <a:pt x="2446" y="1178"/>
                </a:moveTo>
                <a:lnTo>
                  <a:pt x="2446" y="1178"/>
                </a:lnTo>
                <a:lnTo>
                  <a:pt x="2420" y="1172"/>
                </a:lnTo>
                <a:lnTo>
                  <a:pt x="2416" y="1174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0" y="1176"/>
                </a:lnTo>
                <a:lnTo>
                  <a:pt x="2416" y="1172"/>
                </a:lnTo>
                <a:lnTo>
                  <a:pt x="2420" y="1172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lnTo>
                  <a:pt x="2446" y="1178"/>
                </a:lnTo>
                <a:close/>
                <a:moveTo>
                  <a:pt x="2436" y="1156"/>
                </a:moveTo>
                <a:lnTo>
                  <a:pt x="2436" y="1156"/>
                </a:lnTo>
                <a:lnTo>
                  <a:pt x="2436" y="1156"/>
                </a:lnTo>
                <a:lnTo>
                  <a:pt x="2436" y="1156"/>
                </a:lnTo>
                <a:lnTo>
                  <a:pt x="2444" y="1156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50" y="1152"/>
                </a:lnTo>
                <a:lnTo>
                  <a:pt x="2444" y="1156"/>
                </a:lnTo>
                <a:lnTo>
                  <a:pt x="2436" y="1156"/>
                </a:lnTo>
                <a:lnTo>
                  <a:pt x="2436" y="1156"/>
                </a:lnTo>
                <a:close/>
                <a:moveTo>
                  <a:pt x="2448" y="1172"/>
                </a:moveTo>
                <a:lnTo>
                  <a:pt x="2448" y="1172"/>
                </a:lnTo>
                <a:lnTo>
                  <a:pt x="2448" y="1172"/>
                </a:lnTo>
                <a:lnTo>
                  <a:pt x="2448" y="1172"/>
                </a:lnTo>
                <a:lnTo>
                  <a:pt x="2460" y="1174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8" y="1170"/>
                </a:lnTo>
                <a:lnTo>
                  <a:pt x="2460" y="1174"/>
                </a:lnTo>
                <a:lnTo>
                  <a:pt x="2448" y="1172"/>
                </a:lnTo>
                <a:lnTo>
                  <a:pt x="2448" y="1172"/>
                </a:lnTo>
                <a:close/>
                <a:moveTo>
                  <a:pt x="2464" y="1140"/>
                </a:moveTo>
                <a:lnTo>
                  <a:pt x="2464" y="1140"/>
                </a:lnTo>
                <a:lnTo>
                  <a:pt x="2468" y="1138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70" y="1132"/>
                </a:lnTo>
                <a:lnTo>
                  <a:pt x="2468" y="1138"/>
                </a:lnTo>
                <a:lnTo>
                  <a:pt x="2464" y="1140"/>
                </a:lnTo>
                <a:lnTo>
                  <a:pt x="2464" y="1140"/>
                </a:lnTo>
                <a:close/>
                <a:moveTo>
                  <a:pt x="2478" y="390"/>
                </a:moveTo>
                <a:lnTo>
                  <a:pt x="2478" y="390"/>
                </a:lnTo>
                <a:lnTo>
                  <a:pt x="2478" y="390"/>
                </a:lnTo>
                <a:lnTo>
                  <a:pt x="2478" y="390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78" y="396"/>
                </a:lnTo>
                <a:lnTo>
                  <a:pt x="2482" y="392"/>
                </a:lnTo>
                <a:lnTo>
                  <a:pt x="2482" y="392"/>
                </a:lnTo>
                <a:lnTo>
                  <a:pt x="2478" y="390"/>
                </a:lnTo>
                <a:lnTo>
                  <a:pt x="2478" y="390"/>
                </a:lnTo>
                <a:close/>
                <a:moveTo>
                  <a:pt x="2474" y="1148"/>
                </a:moveTo>
                <a:lnTo>
                  <a:pt x="2474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88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lnTo>
                  <a:pt x="2474" y="1148"/>
                </a:lnTo>
                <a:close/>
                <a:moveTo>
                  <a:pt x="2490" y="1186"/>
                </a:moveTo>
                <a:lnTo>
                  <a:pt x="2490" y="1186"/>
                </a:lnTo>
                <a:lnTo>
                  <a:pt x="2492" y="1184"/>
                </a:lnTo>
                <a:lnTo>
                  <a:pt x="2490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76" y="1180"/>
                </a:lnTo>
                <a:lnTo>
                  <a:pt x="2490" y="1180"/>
                </a:lnTo>
                <a:lnTo>
                  <a:pt x="2490" y="1180"/>
                </a:lnTo>
                <a:lnTo>
                  <a:pt x="2492" y="1184"/>
                </a:lnTo>
                <a:lnTo>
                  <a:pt x="2490" y="1186"/>
                </a:lnTo>
                <a:lnTo>
                  <a:pt x="2490" y="1186"/>
                </a:lnTo>
                <a:close/>
                <a:moveTo>
                  <a:pt x="2504" y="1254"/>
                </a:moveTo>
                <a:lnTo>
                  <a:pt x="2504" y="1254"/>
                </a:lnTo>
                <a:lnTo>
                  <a:pt x="2502" y="1254"/>
                </a:lnTo>
                <a:lnTo>
                  <a:pt x="2502" y="1254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4" y="1250"/>
                </a:lnTo>
                <a:lnTo>
                  <a:pt x="2506" y="1250"/>
                </a:lnTo>
                <a:lnTo>
                  <a:pt x="2506" y="1250"/>
                </a:lnTo>
                <a:lnTo>
                  <a:pt x="2504" y="1254"/>
                </a:lnTo>
                <a:lnTo>
                  <a:pt x="2504" y="1254"/>
                </a:lnTo>
                <a:close/>
                <a:moveTo>
                  <a:pt x="2558" y="1280"/>
                </a:moveTo>
                <a:lnTo>
                  <a:pt x="2558" y="1280"/>
                </a:lnTo>
                <a:lnTo>
                  <a:pt x="2558" y="1280"/>
                </a:lnTo>
                <a:lnTo>
                  <a:pt x="2558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0" y="1280"/>
                </a:lnTo>
                <a:lnTo>
                  <a:pt x="2558" y="1280"/>
                </a:lnTo>
                <a:lnTo>
                  <a:pt x="2558" y="1280"/>
                </a:lnTo>
                <a:close/>
                <a:moveTo>
                  <a:pt x="2576" y="1250"/>
                </a:moveTo>
                <a:lnTo>
                  <a:pt x="2576" y="1250"/>
                </a:lnTo>
                <a:lnTo>
                  <a:pt x="2576" y="1250"/>
                </a:lnTo>
                <a:lnTo>
                  <a:pt x="2576" y="1250"/>
                </a:lnTo>
                <a:lnTo>
                  <a:pt x="2580" y="1244"/>
                </a:lnTo>
                <a:lnTo>
                  <a:pt x="2580" y="1244"/>
                </a:lnTo>
                <a:lnTo>
                  <a:pt x="2574" y="1246"/>
                </a:lnTo>
                <a:lnTo>
                  <a:pt x="2574" y="1246"/>
                </a:lnTo>
                <a:lnTo>
                  <a:pt x="2580" y="1244"/>
                </a:lnTo>
                <a:lnTo>
                  <a:pt x="2580" y="1244"/>
                </a:lnTo>
                <a:lnTo>
                  <a:pt x="2576" y="1250"/>
                </a:lnTo>
                <a:lnTo>
                  <a:pt x="2576" y="1250"/>
                </a:lnTo>
                <a:close/>
                <a:moveTo>
                  <a:pt x="2678" y="188"/>
                </a:moveTo>
                <a:lnTo>
                  <a:pt x="2678" y="188"/>
                </a:lnTo>
                <a:lnTo>
                  <a:pt x="2678" y="188"/>
                </a:lnTo>
                <a:lnTo>
                  <a:pt x="2678" y="188"/>
                </a:lnTo>
                <a:lnTo>
                  <a:pt x="2680" y="190"/>
                </a:lnTo>
                <a:lnTo>
                  <a:pt x="2680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4" y="190"/>
                </a:lnTo>
                <a:lnTo>
                  <a:pt x="2678" y="190"/>
                </a:lnTo>
                <a:lnTo>
                  <a:pt x="2678" y="190"/>
                </a:lnTo>
                <a:lnTo>
                  <a:pt x="2678" y="188"/>
                </a:lnTo>
                <a:lnTo>
                  <a:pt x="2678" y="188"/>
                </a:lnTo>
                <a:close/>
                <a:moveTo>
                  <a:pt x="2676" y="1216"/>
                </a:move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6" y="1216"/>
                </a:lnTo>
                <a:lnTo>
                  <a:pt x="2670" y="1224"/>
                </a:lnTo>
                <a:lnTo>
                  <a:pt x="2670" y="1224"/>
                </a:lnTo>
                <a:lnTo>
                  <a:pt x="2670" y="1222"/>
                </a:lnTo>
                <a:lnTo>
                  <a:pt x="2670" y="1222"/>
                </a:lnTo>
                <a:lnTo>
                  <a:pt x="2676" y="1216"/>
                </a:lnTo>
                <a:lnTo>
                  <a:pt x="2676" y="1216"/>
                </a:lnTo>
                <a:close/>
                <a:moveTo>
                  <a:pt x="2654" y="120"/>
                </a:moveTo>
                <a:lnTo>
                  <a:pt x="2654" y="120"/>
                </a:lnTo>
                <a:lnTo>
                  <a:pt x="2656" y="120"/>
                </a:lnTo>
                <a:lnTo>
                  <a:pt x="2656" y="120"/>
                </a:lnTo>
                <a:lnTo>
                  <a:pt x="2656" y="122"/>
                </a:lnTo>
                <a:lnTo>
                  <a:pt x="2656" y="122"/>
                </a:lnTo>
                <a:lnTo>
                  <a:pt x="2652" y="122"/>
                </a:lnTo>
                <a:lnTo>
                  <a:pt x="2652" y="122"/>
                </a:lnTo>
                <a:lnTo>
                  <a:pt x="2650" y="122"/>
                </a:lnTo>
                <a:lnTo>
                  <a:pt x="2650" y="122"/>
                </a:lnTo>
                <a:lnTo>
                  <a:pt x="2656" y="122"/>
                </a:lnTo>
                <a:lnTo>
                  <a:pt x="2656" y="122"/>
                </a:lnTo>
                <a:lnTo>
                  <a:pt x="2654" y="120"/>
                </a:lnTo>
                <a:lnTo>
                  <a:pt x="2654" y="120"/>
                </a:lnTo>
                <a:close/>
                <a:moveTo>
                  <a:pt x="2634" y="1222"/>
                </a:moveTo>
                <a:lnTo>
                  <a:pt x="2634" y="1222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28" y="1228"/>
                </a:lnTo>
                <a:lnTo>
                  <a:pt x="2632" y="1224"/>
                </a:lnTo>
                <a:lnTo>
                  <a:pt x="2632" y="1224"/>
                </a:lnTo>
                <a:lnTo>
                  <a:pt x="2634" y="1222"/>
                </a:lnTo>
                <a:lnTo>
                  <a:pt x="2634" y="1222"/>
                </a:lnTo>
                <a:close/>
                <a:moveTo>
                  <a:pt x="2596" y="1174"/>
                </a:moveTo>
                <a:lnTo>
                  <a:pt x="2596" y="1174"/>
                </a:lnTo>
                <a:lnTo>
                  <a:pt x="2596" y="1172"/>
                </a:lnTo>
                <a:lnTo>
                  <a:pt x="2596" y="1172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96" y="1174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86" y="1176"/>
                </a:lnTo>
                <a:lnTo>
                  <a:pt x="2596" y="1174"/>
                </a:lnTo>
                <a:lnTo>
                  <a:pt x="2596" y="1174"/>
                </a:lnTo>
                <a:close/>
                <a:moveTo>
                  <a:pt x="2582" y="1166"/>
                </a:moveTo>
                <a:lnTo>
                  <a:pt x="2582" y="1166"/>
                </a:lnTo>
                <a:lnTo>
                  <a:pt x="2580" y="1168"/>
                </a:lnTo>
                <a:lnTo>
                  <a:pt x="2574" y="1170"/>
                </a:lnTo>
                <a:lnTo>
                  <a:pt x="2574" y="1170"/>
                </a:lnTo>
                <a:lnTo>
                  <a:pt x="2580" y="1168"/>
                </a:lnTo>
                <a:lnTo>
                  <a:pt x="2582" y="1166"/>
                </a:lnTo>
                <a:lnTo>
                  <a:pt x="2582" y="1166"/>
                </a:lnTo>
                <a:lnTo>
                  <a:pt x="2572" y="1164"/>
                </a:lnTo>
                <a:lnTo>
                  <a:pt x="2572" y="1164"/>
                </a:lnTo>
                <a:lnTo>
                  <a:pt x="2582" y="1166"/>
                </a:lnTo>
                <a:lnTo>
                  <a:pt x="2582" y="1166"/>
                </a:lnTo>
                <a:close/>
                <a:moveTo>
                  <a:pt x="2572" y="1180"/>
                </a:moveTo>
                <a:lnTo>
                  <a:pt x="2572" y="1180"/>
                </a:lnTo>
                <a:lnTo>
                  <a:pt x="2572" y="1180"/>
                </a:lnTo>
                <a:lnTo>
                  <a:pt x="2572" y="1180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2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6" y="1182"/>
                </a:lnTo>
                <a:lnTo>
                  <a:pt x="2572" y="1180"/>
                </a:lnTo>
                <a:lnTo>
                  <a:pt x="2572" y="1180"/>
                </a:lnTo>
                <a:close/>
                <a:moveTo>
                  <a:pt x="2564" y="1172"/>
                </a:moveTo>
                <a:lnTo>
                  <a:pt x="2564" y="1172"/>
                </a:lnTo>
                <a:lnTo>
                  <a:pt x="2570" y="1170"/>
                </a:lnTo>
                <a:lnTo>
                  <a:pt x="2570" y="1170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lnTo>
                  <a:pt x="2564" y="1172"/>
                </a:lnTo>
                <a:close/>
                <a:moveTo>
                  <a:pt x="2558" y="1170"/>
                </a:moveTo>
                <a:lnTo>
                  <a:pt x="2558" y="1170"/>
                </a:lnTo>
                <a:lnTo>
                  <a:pt x="2558" y="1170"/>
                </a:lnTo>
                <a:lnTo>
                  <a:pt x="2556" y="1166"/>
                </a:lnTo>
                <a:lnTo>
                  <a:pt x="2552" y="1166"/>
                </a:lnTo>
                <a:lnTo>
                  <a:pt x="2552" y="1166"/>
                </a:lnTo>
                <a:lnTo>
                  <a:pt x="2556" y="1166"/>
                </a:lnTo>
                <a:lnTo>
                  <a:pt x="2558" y="1170"/>
                </a:lnTo>
                <a:lnTo>
                  <a:pt x="2558" y="1170"/>
                </a:lnTo>
                <a:close/>
                <a:moveTo>
                  <a:pt x="2542" y="1104"/>
                </a:moveTo>
                <a:lnTo>
                  <a:pt x="2542" y="1104"/>
                </a:lnTo>
                <a:lnTo>
                  <a:pt x="2546" y="1104"/>
                </a:lnTo>
                <a:lnTo>
                  <a:pt x="2546" y="1104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6"/>
                </a:lnTo>
                <a:lnTo>
                  <a:pt x="2546" y="1104"/>
                </a:lnTo>
                <a:lnTo>
                  <a:pt x="2546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lnTo>
                  <a:pt x="2542" y="1104"/>
                </a:lnTo>
                <a:close/>
                <a:moveTo>
                  <a:pt x="2516" y="1148"/>
                </a:moveTo>
                <a:lnTo>
                  <a:pt x="2516" y="1148"/>
                </a:lnTo>
                <a:lnTo>
                  <a:pt x="2522" y="1148"/>
                </a:lnTo>
                <a:lnTo>
                  <a:pt x="2522" y="1148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16" y="1150"/>
                </a:lnTo>
                <a:lnTo>
                  <a:pt x="2520" y="1148"/>
                </a:lnTo>
                <a:lnTo>
                  <a:pt x="2520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lnTo>
                  <a:pt x="2516" y="1148"/>
                </a:lnTo>
                <a:close/>
                <a:moveTo>
                  <a:pt x="2548" y="1206"/>
                </a:moveTo>
                <a:lnTo>
                  <a:pt x="2548" y="1206"/>
                </a:lnTo>
                <a:lnTo>
                  <a:pt x="2538" y="1198"/>
                </a:lnTo>
                <a:lnTo>
                  <a:pt x="2538" y="1198"/>
                </a:lnTo>
                <a:lnTo>
                  <a:pt x="2536" y="1196"/>
                </a:lnTo>
                <a:lnTo>
                  <a:pt x="2534" y="1196"/>
                </a:lnTo>
                <a:lnTo>
                  <a:pt x="2532" y="1196"/>
                </a:lnTo>
                <a:lnTo>
                  <a:pt x="2530" y="1194"/>
                </a:lnTo>
                <a:lnTo>
                  <a:pt x="2530" y="1194"/>
                </a:lnTo>
                <a:lnTo>
                  <a:pt x="2526" y="1190"/>
                </a:lnTo>
                <a:lnTo>
                  <a:pt x="2528" y="1188"/>
                </a:lnTo>
                <a:lnTo>
                  <a:pt x="2530" y="1186"/>
                </a:lnTo>
                <a:lnTo>
                  <a:pt x="2530" y="1186"/>
                </a:lnTo>
                <a:lnTo>
                  <a:pt x="2524" y="1186"/>
                </a:lnTo>
                <a:lnTo>
                  <a:pt x="2522" y="1190"/>
                </a:lnTo>
                <a:lnTo>
                  <a:pt x="2520" y="1192"/>
                </a:lnTo>
                <a:lnTo>
                  <a:pt x="2518" y="1194"/>
                </a:lnTo>
                <a:lnTo>
                  <a:pt x="2518" y="1194"/>
                </a:lnTo>
                <a:lnTo>
                  <a:pt x="2516" y="1194"/>
                </a:lnTo>
                <a:lnTo>
                  <a:pt x="2514" y="1192"/>
                </a:lnTo>
                <a:lnTo>
                  <a:pt x="2512" y="1188"/>
                </a:lnTo>
                <a:lnTo>
                  <a:pt x="2512" y="1188"/>
                </a:lnTo>
                <a:lnTo>
                  <a:pt x="2512" y="1182"/>
                </a:lnTo>
                <a:lnTo>
                  <a:pt x="2516" y="1178"/>
                </a:lnTo>
                <a:lnTo>
                  <a:pt x="2522" y="1176"/>
                </a:lnTo>
                <a:lnTo>
                  <a:pt x="2530" y="1176"/>
                </a:lnTo>
                <a:lnTo>
                  <a:pt x="2530" y="1176"/>
                </a:lnTo>
                <a:lnTo>
                  <a:pt x="2556" y="1180"/>
                </a:lnTo>
                <a:lnTo>
                  <a:pt x="2556" y="1180"/>
                </a:lnTo>
                <a:lnTo>
                  <a:pt x="2556" y="1184"/>
                </a:lnTo>
                <a:lnTo>
                  <a:pt x="2552" y="1186"/>
                </a:lnTo>
                <a:lnTo>
                  <a:pt x="2542" y="1188"/>
                </a:lnTo>
                <a:lnTo>
                  <a:pt x="2542" y="1188"/>
                </a:lnTo>
                <a:lnTo>
                  <a:pt x="2548" y="1190"/>
                </a:lnTo>
                <a:lnTo>
                  <a:pt x="2554" y="1190"/>
                </a:lnTo>
                <a:lnTo>
                  <a:pt x="2554" y="1190"/>
                </a:lnTo>
                <a:lnTo>
                  <a:pt x="2574" y="1186"/>
                </a:lnTo>
                <a:lnTo>
                  <a:pt x="2574" y="1186"/>
                </a:lnTo>
                <a:lnTo>
                  <a:pt x="2590" y="1184"/>
                </a:lnTo>
                <a:lnTo>
                  <a:pt x="2590" y="1184"/>
                </a:lnTo>
                <a:lnTo>
                  <a:pt x="2594" y="1186"/>
                </a:lnTo>
                <a:lnTo>
                  <a:pt x="2596" y="1188"/>
                </a:lnTo>
                <a:lnTo>
                  <a:pt x="2596" y="1188"/>
                </a:lnTo>
                <a:lnTo>
                  <a:pt x="2586" y="1190"/>
                </a:lnTo>
                <a:lnTo>
                  <a:pt x="2586" y="1190"/>
                </a:lnTo>
                <a:lnTo>
                  <a:pt x="2588" y="1192"/>
                </a:lnTo>
                <a:lnTo>
                  <a:pt x="2588" y="1194"/>
                </a:lnTo>
                <a:lnTo>
                  <a:pt x="2594" y="1196"/>
                </a:lnTo>
                <a:lnTo>
                  <a:pt x="2598" y="1196"/>
                </a:lnTo>
                <a:lnTo>
                  <a:pt x="2602" y="1198"/>
                </a:lnTo>
                <a:lnTo>
                  <a:pt x="2602" y="1198"/>
                </a:lnTo>
                <a:lnTo>
                  <a:pt x="2586" y="1202"/>
                </a:lnTo>
                <a:lnTo>
                  <a:pt x="2578" y="1206"/>
                </a:lnTo>
                <a:lnTo>
                  <a:pt x="2572" y="1210"/>
                </a:lnTo>
                <a:lnTo>
                  <a:pt x="2572" y="1210"/>
                </a:lnTo>
                <a:lnTo>
                  <a:pt x="2548" y="1204"/>
                </a:lnTo>
                <a:lnTo>
                  <a:pt x="2548" y="1206"/>
                </a:lnTo>
                <a:close/>
                <a:moveTo>
                  <a:pt x="2602" y="1222"/>
                </a:moveTo>
                <a:lnTo>
                  <a:pt x="2602" y="1222"/>
                </a:lnTo>
                <a:lnTo>
                  <a:pt x="2600" y="1228"/>
                </a:lnTo>
                <a:lnTo>
                  <a:pt x="2600" y="1228"/>
                </a:lnTo>
                <a:lnTo>
                  <a:pt x="2588" y="1226"/>
                </a:lnTo>
                <a:lnTo>
                  <a:pt x="2588" y="1226"/>
                </a:lnTo>
                <a:lnTo>
                  <a:pt x="2580" y="1226"/>
                </a:lnTo>
                <a:lnTo>
                  <a:pt x="2580" y="1226"/>
                </a:lnTo>
                <a:lnTo>
                  <a:pt x="2572" y="1226"/>
                </a:lnTo>
                <a:lnTo>
                  <a:pt x="2564" y="1226"/>
                </a:lnTo>
                <a:lnTo>
                  <a:pt x="2556" y="1224"/>
                </a:lnTo>
                <a:lnTo>
                  <a:pt x="2548" y="1220"/>
                </a:lnTo>
                <a:lnTo>
                  <a:pt x="2548" y="1220"/>
                </a:lnTo>
                <a:lnTo>
                  <a:pt x="2552" y="1216"/>
                </a:lnTo>
                <a:lnTo>
                  <a:pt x="2558" y="1214"/>
                </a:lnTo>
                <a:lnTo>
                  <a:pt x="2568" y="1216"/>
                </a:lnTo>
                <a:lnTo>
                  <a:pt x="2568" y="1216"/>
                </a:lnTo>
                <a:lnTo>
                  <a:pt x="2568" y="1220"/>
                </a:lnTo>
                <a:lnTo>
                  <a:pt x="2568" y="1220"/>
                </a:lnTo>
                <a:lnTo>
                  <a:pt x="2578" y="1224"/>
                </a:lnTo>
                <a:lnTo>
                  <a:pt x="2578" y="1224"/>
                </a:lnTo>
                <a:lnTo>
                  <a:pt x="2578" y="1220"/>
                </a:lnTo>
                <a:lnTo>
                  <a:pt x="2578" y="1220"/>
                </a:lnTo>
                <a:lnTo>
                  <a:pt x="2574" y="1218"/>
                </a:lnTo>
                <a:lnTo>
                  <a:pt x="2574" y="1218"/>
                </a:lnTo>
                <a:lnTo>
                  <a:pt x="2586" y="1214"/>
                </a:lnTo>
                <a:lnTo>
                  <a:pt x="2586" y="1214"/>
                </a:lnTo>
                <a:lnTo>
                  <a:pt x="2586" y="1212"/>
                </a:lnTo>
                <a:lnTo>
                  <a:pt x="2586" y="1212"/>
                </a:lnTo>
                <a:lnTo>
                  <a:pt x="2590" y="1208"/>
                </a:lnTo>
                <a:lnTo>
                  <a:pt x="2596" y="1206"/>
                </a:lnTo>
                <a:lnTo>
                  <a:pt x="2610" y="1208"/>
                </a:lnTo>
                <a:lnTo>
                  <a:pt x="2610" y="1208"/>
                </a:lnTo>
                <a:lnTo>
                  <a:pt x="2624" y="1208"/>
                </a:lnTo>
                <a:lnTo>
                  <a:pt x="2624" y="1208"/>
                </a:lnTo>
                <a:lnTo>
                  <a:pt x="2630" y="1210"/>
                </a:lnTo>
                <a:lnTo>
                  <a:pt x="2630" y="1210"/>
                </a:lnTo>
                <a:lnTo>
                  <a:pt x="2628" y="1214"/>
                </a:lnTo>
                <a:lnTo>
                  <a:pt x="2624" y="1214"/>
                </a:lnTo>
                <a:lnTo>
                  <a:pt x="2614" y="1214"/>
                </a:lnTo>
                <a:lnTo>
                  <a:pt x="2614" y="1214"/>
                </a:lnTo>
                <a:lnTo>
                  <a:pt x="2622" y="1218"/>
                </a:lnTo>
                <a:lnTo>
                  <a:pt x="2622" y="1218"/>
                </a:lnTo>
                <a:lnTo>
                  <a:pt x="2618" y="1220"/>
                </a:lnTo>
                <a:lnTo>
                  <a:pt x="2612" y="1222"/>
                </a:lnTo>
                <a:lnTo>
                  <a:pt x="2602" y="1222"/>
                </a:lnTo>
                <a:lnTo>
                  <a:pt x="2602" y="1222"/>
                </a:lnTo>
                <a:close/>
                <a:moveTo>
                  <a:pt x="2640" y="1260"/>
                </a:moveTo>
                <a:lnTo>
                  <a:pt x="2640" y="1260"/>
                </a:lnTo>
                <a:lnTo>
                  <a:pt x="2640" y="1260"/>
                </a:lnTo>
                <a:lnTo>
                  <a:pt x="2640" y="1260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56"/>
                </a:lnTo>
                <a:lnTo>
                  <a:pt x="2640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36" y="1256"/>
                </a:lnTo>
                <a:lnTo>
                  <a:pt x="2640" y="1256"/>
                </a:lnTo>
                <a:lnTo>
                  <a:pt x="2640" y="1256"/>
                </a:lnTo>
                <a:lnTo>
                  <a:pt x="2642" y="1260"/>
                </a:lnTo>
                <a:lnTo>
                  <a:pt x="2642" y="1260"/>
                </a:lnTo>
                <a:lnTo>
                  <a:pt x="2640" y="1260"/>
                </a:lnTo>
                <a:lnTo>
                  <a:pt x="2640" y="1260"/>
                </a:lnTo>
                <a:close/>
                <a:moveTo>
                  <a:pt x="2678" y="1252"/>
                </a:moveTo>
                <a:lnTo>
                  <a:pt x="2678" y="1252"/>
                </a:lnTo>
                <a:lnTo>
                  <a:pt x="2656" y="1252"/>
                </a:lnTo>
                <a:lnTo>
                  <a:pt x="2644" y="1250"/>
                </a:lnTo>
                <a:lnTo>
                  <a:pt x="2634" y="1248"/>
                </a:lnTo>
                <a:lnTo>
                  <a:pt x="2634" y="1248"/>
                </a:lnTo>
                <a:lnTo>
                  <a:pt x="2626" y="1244"/>
                </a:lnTo>
                <a:lnTo>
                  <a:pt x="2626" y="1244"/>
                </a:lnTo>
                <a:lnTo>
                  <a:pt x="2622" y="1242"/>
                </a:lnTo>
                <a:lnTo>
                  <a:pt x="2620" y="1240"/>
                </a:lnTo>
                <a:lnTo>
                  <a:pt x="2620" y="1240"/>
                </a:lnTo>
                <a:lnTo>
                  <a:pt x="2622" y="1238"/>
                </a:lnTo>
                <a:lnTo>
                  <a:pt x="2624" y="1236"/>
                </a:lnTo>
                <a:lnTo>
                  <a:pt x="2624" y="1236"/>
                </a:lnTo>
                <a:lnTo>
                  <a:pt x="2628" y="1234"/>
                </a:lnTo>
                <a:lnTo>
                  <a:pt x="2632" y="1236"/>
                </a:lnTo>
                <a:lnTo>
                  <a:pt x="2632" y="1236"/>
                </a:lnTo>
                <a:lnTo>
                  <a:pt x="2662" y="1248"/>
                </a:lnTo>
                <a:lnTo>
                  <a:pt x="2662" y="1248"/>
                </a:lnTo>
                <a:lnTo>
                  <a:pt x="2670" y="1250"/>
                </a:lnTo>
                <a:lnTo>
                  <a:pt x="2674" y="1250"/>
                </a:lnTo>
                <a:lnTo>
                  <a:pt x="2678" y="1248"/>
                </a:lnTo>
                <a:lnTo>
                  <a:pt x="2678" y="1248"/>
                </a:lnTo>
                <a:lnTo>
                  <a:pt x="2682" y="1248"/>
                </a:lnTo>
                <a:lnTo>
                  <a:pt x="2682" y="1248"/>
                </a:lnTo>
                <a:lnTo>
                  <a:pt x="2682" y="1250"/>
                </a:lnTo>
                <a:lnTo>
                  <a:pt x="2682" y="1250"/>
                </a:lnTo>
                <a:lnTo>
                  <a:pt x="2678" y="1252"/>
                </a:lnTo>
                <a:lnTo>
                  <a:pt x="2678" y="1252"/>
                </a:lnTo>
                <a:close/>
                <a:moveTo>
                  <a:pt x="2682" y="176"/>
                </a:moveTo>
                <a:lnTo>
                  <a:pt x="2682" y="176"/>
                </a:lnTo>
                <a:lnTo>
                  <a:pt x="2688" y="174"/>
                </a:lnTo>
                <a:lnTo>
                  <a:pt x="2688" y="174"/>
                </a:lnTo>
                <a:lnTo>
                  <a:pt x="2688" y="172"/>
                </a:lnTo>
                <a:lnTo>
                  <a:pt x="2688" y="172"/>
                </a:lnTo>
                <a:lnTo>
                  <a:pt x="2690" y="172"/>
                </a:lnTo>
                <a:lnTo>
                  <a:pt x="2690" y="172"/>
                </a:lnTo>
                <a:lnTo>
                  <a:pt x="2688" y="174"/>
                </a:lnTo>
                <a:lnTo>
                  <a:pt x="2688" y="174"/>
                </a:lnTo>
                <a:lnTo>
                  <a:pt x="2682" y="176"/>
                </a:lnTo>
                <a:lnTo>
                  <a:pt x="2682" y="176"/>
                </a:lnTo>
                <a:close/>
                <a:moveTo>
                  <a:pt x="2736" y="1238"/>
                </a:moveTo>
                <a:lnTo>
                  <a:pt x="2736" y="1238"/>
                </a:lnTo>
                <a:lnTo>
                  <a:pt x="2736" y="1238"/>
                </a:lnTo>
                <a:lnTo>
                  <a:pt x="2736" y="1238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40" y="1236"/>
                </a:lnTo>
                <a:lnTo>
                  <a:pt x="2736" y="1238"/>
                </a:lnTo>
                <a:lnTo>
                  <a:pt x="2736" y="1238"/>
                </a:lnTo>
                <a:close/>
                <a:moveTo>
                  <a:pt x="2756" y="1236"/>
                </a:moveTo>
                <a:lnTo>
                  <a:pt x="2756" y="1236"/>
                </a:lnTo>
                <a:lnTo>
                  <a:pt x="2748" y="1232"/>
                </a:lnTo>
                <a:lnTo>
                  <a:pt x="2740" y="1230"/>
                </a:lnTo>
                <a:lnTo>
                  <a:pt x="2740" y="1230"/>
                </a:lnTo>
                <a:lnTo>
                  <a:pt x="2738" y="1230"/>
                </a:lnTo>
                <a:lnTo>
                  <a:pt x="2738" y="1230"/>
                </a:lnTo>
                <a:lnTo>
                  <a:pt x="2748" y="1232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lnTo>
                  <a:pt x="2756" y="1236"/>
                </a:lnTo>
                <a:close/>
                <a:moveTo>
                  <a:pt x="2766" y="226"/>
                </a:moveTo>
                <a:lnTo>
                  <a:pt x="2766" y="226"/>
                </a:lnTo>
                <a:lnTo>
                  <a:pt x="2762" y="224"/>
                </a:lnTo>
                <a:lnTo>
                  <a:pt x="2762" y="224"/>
                </a:lnTo>
                <a:lnTo>
                  <a:pt x="2764" y="224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lnTo>
                  <a:pt x="2766" y="226"/>
                </a:lnTo>
                <a:close/>
                <a:moveTo>
                  <a:pt x="2778" y="1180"/>
                </a:moveTo>
                <a:lnTo>
                  <a:pt x="2778" y="1180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84" y="1182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lnTo>
                  <a:pt x="2778" y="1180"/>
                </a:lnTo>
                <a:close/>
                <a:moveTo>
                  <a:pt x="2776" y="1208"/>
                </a:moveTo>
                <a:lnTo>
                  <a:pt x="2776" y="1208"/>
                </a:lnTo>
                <a:lnTo>
                  <a:pt x="2776" y="1208"/>
                </a:lnTo>
                <a:lnTo>
                  <a:pt x="2776" y="1208"/>
                </a:lnTo>
                <a:lnTo>
                  <a:pt x="2784" y="1198"/>
                </a:lnTo>
                <a:lnTo>
                  <a:pt x="2786" y="1196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4" y="1194"/>
                </a:lnTo>
                <a:lnTo>
                  <a:pt x="2786" y="1196"/>
                </a:lnTo>
                <a:lnTo>
                  <a:pt x="2784" y="1198"/>
                </a:lnTo>
                <a:lnTo>
                  <a:pt x="2776" y="1208"/>
                </a:lnTo>
                <a:lnTo>
                  <a:pt x="2776" y="1208"/>
                </a:lnTo>
                <a:close/>
                <a:moveTo>
                  <a:pt x="2802" y="1182"/>
                </a:moveTo>
                <a:lnTo>
                  <a:pt x="2802" y="1182"/>
                </a:lnTo>
                <a:lnTo>
                  <a:pt x="2802" y="1182"/>
                </a:lnTo>
                <a:lnTo>
                  <a:pt x="2802" y="1182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2" y="1178"/>
                </a:lnTo>
                <a:lnTo>
                  <a:pt x="2806" y="1180"/>
                </a:lnTo>
                <a:lnTo>
                  <a:pt x="2806" y="1180"/>
                </a:lnTo>
                <a:lnTo>
                  <a:pt x="2802" y="1182"/>
                </a:lnTo>
                <a:lnTo>
                  <a:pt x="2802" y="1182"/>
                </a:lnTo>
                <a:close/>
                <a:moveTo>
                  <a:pt x="2816" y="714"/>
                </a:moveTo>
                <a:lnTo>
                  <a:pt x="2816" y="714"/>
                </a:lnTo>
                <a:lnTo>
                  <a:pt x="2816" y="714"/>
                </a:lnTo>
                <a:lnTo>
                  <a:pt x="2816" y="714"/>
                </a:lnTo>
                <a:lnTo>
                  <a:pt x="2816" y="712"/>
                </a:lnTo>
                <a:lnTo>
                  <a:pt x="2816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2" y="712"/>
                </a:lnTo>
                <a:lnTo>
                  <a:pt x="2816" y="712"/>
                </a:lnTo>
                <a:lnTo>
                  <a:pt x="2816" y="712"/>
                </a:lnTo>
                <a:lnTo>
                  <a:pt x="2816" y="714"/>
                </a:lnTo>
                <a:lnTo>
                  <a:pt x="2816" y="714"/>
                </a:lnTo>
                <a:close/>
                <a:moveTo>
                  <a:pt x="2878" y="190"/>
                </a:moveTo>
                <a:lnTo>
                  <a:pt x="2878" y="190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88" y="186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lnTo>
                  <a:pt x="2878" y="190"/>
                </a:lnTo>
                <a:close/>
                <a:moveTo>
                  <a:pt x="2876" y="182"/>
                </a:moveTo>
                <a:lnTo>
                  <a:pt x="2876" y="182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6" y="178"/>
                </a:lnTo>
                <a:lnTo>
                  <a:pt x="2878" y="180"/>
                </a:lnTo>
                <a:lnTo>
                  <a:pt x="2878" y="180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lnTo>
                  <a:pt x="2876" y="182"/>
                </a:lnTo>
                <a:close/>
                <a:moveTo>
                  <a:pt x="2876" y="204"/>
                </a:moveTo>
                <a:lnTo>
                  <a:pt x="2876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92" y="204"/>
                </a:lnTo>
                <a:lnTo>
                  <a:pt x="2900" y="204"/>
                </a:lnTo>
                <a:lnTo>
                  <a:pt x="2900" y="204"/>
                </a:lnTo>
                <a:lnTo>
                  <a:pt x="2892" y="204"/>
                </a:lnTo>
                <a:lnTo>
                  <a:pt x="2884" y="204"/>
                </a:lnTo>
                <a:lnTo>
                  <a:pt x="2884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lnTo>
                  <a:pt x="2876" y="204"/>
                </a:lnTo>
                <a:close/>
                <a:moveTo>
                  <a:pt x="2884" y="1176"/>
                </a:moveTo>
                <a:lnTo>
                  <a:pt x="2884" y="1176"/>
                </a:lnTo>
                <a:lnTo>
                  <a:pt x="2884" y="1176"/>
                </a:lnTo>
                <a:lnTo>
                  <a:pt x="2884" y="1176"/>
                </a:lnTo>
                <a:lnTo>
                  <a:pt x="2890" y="1176"/>
                </a:lnTo>
                <a:lnTo>
                  <a:pt x="2892" y="1176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8" y="1172"/>
                </a:lnTo>
                <a:lnTo>
                  <a:pt x="2892" y="1176"/>
                </a:lnTo>
                <a:lnTo>
                  <a:pt x="2890" y="1176"/>
                </a:lnTo>
                <a:lnTo>
                  <a:pt x="2884" y="1176"/>
                </a:lnTo>
                <a:lnTo>
                  <a:pt x="2884" y="1176"/>
                </a:lnTo>
                <a:close/>
                <a:moveTo>
                  <a:pt x="2892" y="1164"/>
                </a:moveTo>
                <a:lnTo>
                  <a:pt x="2892" y="1164"/>
                </a:lnTo>
                <a:lnTo>
                  <a:pt x="2892" y="1164"/>
                </a:lnTo>
                <a:lnTo>
                  <a:pt x="2892" y="1164"/>
                </a:lnTo>
                <a:lnTo>
                  <a:pt x="2896" y="1164"/>
                </a:lnTo>
                <a:lnTo>
                  <a:pt x="2896" y="1164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2"/>
                </a:lnTo>
                <a:lnTo>
                  <a:pt x="2898" y="1164"/>
                </a:lnTo>
                <a:lnTo>
                  <a:pt x="2898" y="1164"/>
                </a:lnTo>
                <a:lnTo>
                  <a:pt x="2892" y="1164"/>
                </a:lnTo>
                <a:lnTo>
                  <a:pt x="2892" y="1164"/>
                </a:lnTo>
                <a:close/>
                <a:moveTo>
                  <a:pt x="2894" y="1152"/>
                </a:move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4" y="1152"/>
                </a:lnTo>
                <a:lnTo>
                  <a:pt x="2898" y="1150"/>
                </a:lnTo>
                <a:lnTo>
                  <a:pt x="2898" y="1150"/>
                </a:lnTo>
                <a:lnTo>
                  <a:pt x="2896" y="1148"/>
                </a:lnTo>
                <a:lnTo>
                  <a:pt x="2896" y="1148"/>
                </a:lnTo>
                <a:lnTo>
                  <a:pt x="2898" y="1150"/>
                </a:lnTo>
                <a:lnTo>
                  <a:pt x="2898" y="1150"/>
                </a:lnTo>
                <a:lnTo>
                  <a:pt x="2894" y="1152"/>
                </a:lnTo>
                <a:lnTo>
                  <a:pt x="2894" y="1152"/>
                </a:lnTo>
                <a:close/>
                <a:moveTo>
                  <a:pt x="2878" y="794"/>
                </a:moveTo>
                <a:lnTo>
                  <a:pt x="2878" y="794"/>
                </a:lnTo>
                <a:lnTo>
                  <a:pt x="2876" y="792"/>
                </a:lnTo>
                <a:lnTo>
                  <a:pt x="2878" y="788"/>
                </a:lnTo>
                <a:lnTo>
                  <a:pt x="2878" y="786"/>
                </a:lnTo>
                <a:lnTo>
                  <a:pt x="2876" y="784"/>
                </a:lnTo>
                <a:lnTo>
                  <a:pt x="2876" y="784"/>
                </a:lnTo>
                <a:lnTo>
                  <a:pt x="2880" y="782"/>
                </a:lnTo>
                <a:lnTo>
                  <a:pt x="2886" y="782"/>
                </a:lnTo>
                <a:lnTo>
                  <a:pt x="2886" y="782"/>
                </a:lnTo>
                <a:lnTo>
                  <a:pt x="2902" y="790"/>
                </a:lnTo>
                <a:lnTo>
                  <a:pt x="2902" y="790"/>
                </a:lnTo>
                <a:lnTo>
                  <a:pt x="2896" y="792"/>
                </a:lnTo>
                <a:lnTo>
                  <a:pt x="2888" y="792"/>
                </a:lnTo>
                <a:lnTo>
                  <a:pt x="2882" y="792"/>
                </a:lnTo>
                <a:lnTo>
                  <a:pt x="2880" y="792"/>
                </a:lnTo>
                <a:lnTo>
                  <a:pt x="2878" y="794"/>
                </a:lnTo>
                <a:lnTo>
                  <a:pt x="2878" y="794"/>
                </a:lnTo>
                <a:close/>
                <a:moveTo>
                  <a:pt x="2920" y="208"/>
                </a:moveTo>
                <a:lnTo>
                  <a:pt x="2920" y="208"/>
                </a:lnTo>
                <a:lnTo>
                  <a:pt x="2920" y="208"/>
                </a:lnTo>
                <a:lnTo>
                  <a:pt x="2920" y="200"/>
                </a:lnTo>
                <a:lnTo>
                  <a:pt x="2920" y="200"/>
                </a:lnTo>
                <a:lnTo>
                  <a:pt x="2912" y="200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06" y="202"/>
                </a:lnTo>
                <a:lnTo>
                  <a:pt x="2912" y="200"/>
                </a:lnTo>
                <a:lnTo>
                  <a:pt x="2920" y="200"/>
                </a:lnTo>
                <a:lnTo>
                  <a:pt x="2920" y="208"/>
                </a:lnTo>
                <a:close/>
                <a:moveTo>
                  <a:pt x="2966" y="286"/>
                </a:moveTo>
                <a:lnTo>
                  <a:pt x="2966" y="286"/>
                </a:lnTo>
                <a:lnTo>
                  <a:pt x="2970" y="286"/>
                </a:lnTo>
                <a:lnTo>
                  <a:pt x="2976" y="282"/>
                </a:lnTo>
                <a:lnTo>
                  <a:pt x="2976" y="282"/>
                </a:lnTo>
                <a:lnTo>
                  <a:pt x="2966" y="282"/>
                </a:lnTo>
                <a:lnTo>
                  <a:pt x="2966" y="282"/>
                </a:lnTo>
                <a:lnTo>
                  <a:pt x="2976" y="282"/>
                </a:lnTo>
                <a:lnTo>
                  <a:pt x="2976" y="282"/>
                </a:lnTo>
                <a:lnTo>
                  <a:pt x="2970" y="286"/>
                </a:lnTo>
                <a:lnTo>
                  <a:pt x="2966" y="286"/>
                </a:lnTo>
                <a:lnTo>
                  <a:pt x="2966" y="286"/>
                </a:lnTo>
                <a:close/>
                <a:moveTo>
                  <a:pt x="3052" y="1166"/>
                </a:moveTo>
                <a:lnTo>
                  <a:pt x="3052" y="1166"/>
                </a:lnTo>
                <a:lnTo>
                  <a:pt x="3058" y="1166"/>
                </a:lnTo>
                <a:lnTo>
                  <a:pt x="3058" y="1164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2"/>
                </a:lnTo>
                <a:lnTo>
                  <a:pt x="3058" y="1166"/>
                </a:lnTo>
                <a:lnTo>
                  <a:pt x="3058" y="1166"/>
                </a:lnTo>
                <a:lnTo>
                  <a:pt x="3050" y="1166"/>
                </a:lnTo>
                <a:lnTo>
                  <a:pt x="3050" y="1166"/>
                </a:lnTo>
                <a:lnTo>
                  <a:pt x="3052" y="1166"/>
                </a:lnTo>
                <a:lnTo>
                  <a:pt x="3052" y="1166"/>
                </a:lnTo>
                <a:close/>
                <a:moveTo>
                  <a:pt x="3064" y="1096"/>
                </a:moveTo>
                <a:lnTo>
                  <a:pt x="3064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8" y="1096"/>
                </a:lnTo>
                <a:lnTo>
                  <a:pt x="3064" y="1096"/>
                </a:lnTo>
                <a:lnTo>
                  <a:pt x="3064" y="1096"/>
                </a:lnTo>
                <a:lnTo>
                  <a:pt x="3062" y="1096"/>
                </a:lnTo>
                <a:lnTo>
                  <a:pt x="3062" y="1096"/>
                </a:lnTo>
                <a:lnTo>
                  <a:pt x="3064" y="1096"/>
                </a:lnTo>
                <a:lnTo>
                  <a:pt x="3064" y="1096"/>
                </a:lnTo>
                <a:close/>
                <a:moveTo>
                  <a:pt x="3024" y="170"/>
                </a:moveTo>
                <a:lnTo>
                  <a:pt x="3024" y="170"/>
                </a:lnTo>
                <a:lnTo>
                  <a:pt x="3016" y="172"/>
                </a:lnTo>
                <a:lnTo>
                  <a:pt x="3010" y="172"/>
                </a:lnTo>
                <a:lnTo>
                  <a:pt x="3010" y="172"/>
                </a:lnTo>
                <a:lnTo>
                  <a:pt x="3016" y="172"/>
                </a:lnTo>
                <a:lnTo>
                  <a:pt x="3024" y="170"/>
                </a:lnTo>
                <a:lnTo>
                  <a:pt x="3024" y="170"/>
                </a:lnTo>
                <a:lnTo>
                  <a:pt x="3002" y="168"/>
                </a:lnTo>
                <a:lnTo>
                  <a:pt x="3002" y="168"/>
                </a:lnTo>
                <a:lnTo>
                  <a:pt x="3024" y="170"/>
                </a:lnTo>
                <a:lnTo>
                  <a:pt x="3024" y="170"/>
                </a:lnTo>
                <a:close/>
                <a:moveTo>
                  <a:pt x="3042" y="1126"/>
                </a:moveTo>
                <a:lnTo>
                  <a:pt x="3042" y="1126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0" y="1130"/>
                </a:lnTo>
                <a:lnTo>
                  <a:pt x="3042" y="1126"/>
                </a:lnTo>
                <a:lnTo>
                  <a:pt x="3042" y="1126"/>
                </a:lnTo>
                <a:lnTo>
                  <a:pt x="3034" y="1126"/>
                </a:lnTo>
                <a:lnTo>
                  <a:pt x="3034" y="1126"/>
                </a:lnTo>
                <a:lnTo>
                  <a:pt x="3028" y="1128"/>
                </a:lnTo>
                <a:lnTo>
                  <a:pt x="3024" y="1130"/>
                </a:lnTo>
                <a:lnTo>
                  <a:pt x="3018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14" y="1132"/>
                </a:lnTo>
                <a:lnTo>
                  <a:pt x="3020" y="1132"/>
                </a:lnTo>
                <a:lnTo>
                  <a:pt x="3024" y="1130"/>
                </a:lnTo>
                <a:lnTo>
                  <a:pt x="3028" y="1128"/>
                </a:lnTo>
                <a:lnTo>
                  <a:pt x="3034" y="1126"/>
                </a:lnTo>
                <a:lnTo>
                  <a:pt x="3034" y="1126"/>
                </a:lnTo>
                <a:lnTo>
                  <a:pt x="3042" y="1126"/>
                </a:lnTo>
                <a:lnTo>
                  <a:pt x="3042" y="1126"/>
                </a:lnTo>
                <a:close/>
                <a:moveTo>
                  <a:pt x="3016" y="966"/>
                </a:move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20" y="964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lnTo>
                  <a:pt x="3016" y="966"/>
                </a:lnTo>
                <a:close/>
                <a:moveTo>
                  <a:pt x="3036" y="1102"/>
                </a:moveTo>
                <a:lnTo>
                  <a:pt x="3036" y="1102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2" y="1100"/>
                </a:lnTo>
                <a:lnTo>
                  <a:pt x="3036" y="1102"/>
                </a:lnTo>
                <a:lnTo>
                  <a:pt x="3036" y="1102"/>
                </a:lnTo>
                <a:lnTo>
                  <a:pt x="3036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2" y="1102"/>
                </a:lnTo>
                <a:lnTo>
                  <a:pt x="3036" y="1102"/>
                </a:lnTo>
                <a:lnTo>
                  <a:pt x="3036" y="1102"/>
                </a:lnTo>
                <a:close/>
                <a:moveTo>
                  <a:pt x="3054" y="202"/>
                </a:moveTo>
                <a:lnTo>
                  <a:pt x="3054" y="202"/>
                </a:lnTo>
                <a:lnTo>
                  <a:pt x="3052" y="204"/>
                </a:lnTo>
                <a:lnTo>
                  <a:pt x="3048" y="206"/>
                </a:lnTo>
                <a:lnTo>
                  <a:pt x="3048" y="206"/>
                </a:lnTo>
                <a:lnTo>
                  <a:pt x="3044" y="206"/>
                </a:lnTo>
                <a:lnTo>
                  <a:pt x="3042" y="204"/>
                </a:lnTo>
                <a:lnTo>
                  <a:pt x="3042" y="204"/>
                </a:lnTo>
                <a:lnTo>
                  <a:pt x="3036" y="200"/>
                </a:lnTo>
                <a:lnTo>
                  <a:pt x="3028" y="196"/>
                </a:lnTo>
                <a:lnTo>
                  <a:pt x="3020" y="194"/>
                </a:lnTo>
                <a:lnTo>
                  <a:pt x="3012" y="194"/>
                </a:lnTo>
                <a:lnTo>
                  <a:pt x="3012" y="194"/>
                </a:lnTo>
                <a:lnTo>
                  <a:pt x="3006" y="194"/>
                </a:lnTo>
                <a:lnTo>
                  <a:pt x="3006" y="194"/>
                </a:lnTo>
                <a:lnTo>
                  <a:pt x="3006" y="190"/>
                </a:lnTo>
                <a:lnTo>
                  <a:pt x="3006" y="190"/>
                </a:lnTo>
                <a:lnTo>
                  <a:pt x="3004" y="190"/>
                </a:lnTo>
                <a:lnTo>
                  <a:pt x="3002" y="188"/>
                </a:lnTo>
                <a:lnTo>
                  <a:pt x="2998" y="180"/>
                </a:lnTo>
                <a:lnTo>
                  <a:pt x="2998" y="180"/>
                </a:lnTo>
                <a:lnTo>
                  <a:pt x="3008" y="180"/>
                </a:lnTo>
                <a:lnTo>
                  <a:pt x="3012" y="180"/>
                </a:lnTo>
                <a:lnTo>
                  <a:pt x="3014" y="184"/>
                </a:lnTo>
                <a:lnTo>
                  <a:pt x="3014" y="184"/>
                </a:lnTo>
                <a:lnTo>
                  <a:pt x="3016" y="186"/>
                </a:lnTo>
                <a:lnTo>
                  <a:pt x="3018" y="188"/>
                </a:lnTo>
                <a:lnTo>
                  <a:pt x="3026" y="188"/>
                </a:lnTo>
                <a:lnTo>
                  <a:pt x="3026" y="188"/>
                </a:lnTo>
                <a:lnTo>
                  <a:pt x="3038" y="188"/>
                </a:lnTo>
                <a:lnTo>
                  <a:pt x="3038" y="188"/>
                </a:lnTo>
                <a:lnTo>
                  <a:pt x="3048" y="188"/>
                </a:lnTo>
                <a:lnTo>
                  <a:pt x="3054" y="192"/>
                </a:lnTo>
                <a:lnTo>
                  <a:pt x="3054" y="192"/>
                </a:lnTo>
                <a:lnTo>
                  <a:pt x="3054" y="202"/>
                </a:lnTo>
                <a:lnTo>
                  <a:pt x="3054" y="202"/>
                </a:lnTo>
                <a:close/>
                <a:moveTo>
                  <a:pt x="3062" y="1106"/>
                </a:moveTo>
                <a:lnTo>
                  <a:pt x="3062" y="1106"/>
                </a:lnTo>
                <a:lnTo>
                  <a:pt x="3062" y="1106"/>
                </a:lnTo>
                <a:lnTo>
                  <a:pt x="3068" y="1108"/>
                </a:lnTo>
                <a:lnTo>
                  <a:pt x="3078" y="1106"/>
                </a:lnTo>
                <a:lnTo>
                  <a:pt x="3080" y="1106"/>
                </a:lnTo>
                <a:lnTo>
                  <a:pt x="3080" y="1106"/>
                </a:lnTo>
                <a:lnTo>
                  <a:pt x="3068" y="1108"/>
                </a:lnTo>
                <a:lnTo>
                  <a:pt x="3062" y="1106"/>
                </a:lnTo>
                <a:lnTo>
                  <a:pt x="3062" y="1106"/>
                </a:lnTo>
                <a:close/>
                <a:moveTo>
                  <a:pt x="3092" y="1034"/>
                </a:moveTo>
                <a:lnTo>
                  <a:pt x="3092" y="1034"/>
                </a:lnTo>
                <a:lnTo>
                  <a:pt x="3092" y="1034"/>
                </a:lnTo>
                <a:lnTo>
                  <a:pt x="3092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0" y="1034"/>
                </a:lnTo>
                <a:lnTo>
                  <a:pt x="3092" y="1034"/>
                </a:lnTo>
                <a:lnTo>
                  <a:pt x="3092" y="1034"/>
                </a:lnTo>
                <a:close/>
                <a:moveTo>
                  <a:pt x="3086" y="1060"/>
                </a:moveTo>
                <a:lnTo>
                  <a:pt x="3086" y="1060"/>
                </a:lnTo>
                <a:lnTo>
                  <a:pt x="3086" y="1060"/>
                </a:lnTo>
                <a:lnTo>
                  <a:pt x="3086" y="1060"/>
                </a:lnTo>
                <a:lnTo>
                  <a:pt x="3088" y="1060"/>
                </a:lnTo>
                <a:lnTo>
                  <a:pt x="3088" y="1060"/>
                </a:lnTo>
                <a:lnTo>
                  <a:pt x="3090" y="1060"/>
                </a:lnTo>
                <a:lnTo>
                  <a:pt x="3090" y="1060"/>
                </a:lnTo>
                <a:lnTo>
                  <a:pt x="3086" y="1060"/>
                </a:lnTo>
                <a:lnTo>
                  <a:pt x="3086" y="1060"/>
                </a:lnTo>
                <a:close/>
                <a:moveTo>
                  <a:pt x="3090" y="1060"/>
                </a:moveTo>
                <a:lnTo>
                  <a:pt x="3090" y="1060"/>
                </a:lnTo>
                <a:lnTo>
                  <a:pt x="3090" y="1058"/>
                </a:lnTo>
                <a:lnTo>
                  <a:pt x="3090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2" y="1058"/>
                </a:lnTo>
                <a:lnTo>
                  <a:pt x="3090" y="1060"/>
                </a:lnTo>
                <a:lnTo>
                  <a:pt x="3090" y="1060"/>
                </a:lnTo>
                <a:close/>
                <a:moveTo>
                  <a:pt x="3400" y="1120"/>
                </a:moveTo>
                <a:lnTo>
                  <a:pt x="3400" y="1120"/>
                </a:lnTo>
                <a:lnTo>
                  <a:pt x="3400" y="1120"/>
                </a:lnTo>
                <a:lnTo>
                  <a:pt x="3400" y="1120"/>
                </a:lnTo>
                <a:lnTo>
                  <a:pt x="3400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4" y="1116"/>
                </a:lnTo>
                <a:lnTo>
                  <a:pt x="3400" y="1116"/>
                </a:lnTo>
                <a:lnTo>
                  <a:pt x="3400" y="1120"/>
                </a:lnTo>
                <a:lnTo>
                  <a:pt x="3400" y="1120"/>
                </a:lnTo>
                <a:close/>
                <a:moveTo>
                  <a:pt x="3422" y="1124"/>
                </a:moveTo>
                <a:lnTo>
                  <a:pt x="3422" y="1124"/>
                </a:lnTo>
                <a:lnTo>
                  <a:pt x="3424" y="1124"/>
                </a:lnTo>
                <a:lnTo>
                  <a:pt x="3424" y="1124"/>
                </a:lnTo>
                <a:lnTo>
                  <a:pt x="3422" y="1126"/>
                </a:lnTo>
                <a:lnTo>
                  <a:pt x="3422" y="1126"/>
                </a:lnTo>
                <a:lnTo>
                  <a:pt x="3422" y="1124"/>
                </a:lnTo>
                <a:lnTo>
                  <a:pt x="3422" y="1124"/>
                </a:lnTo>
                <a:close/>
                <a:moveTo>
                  <a:pt x="3360" y="1122"/>
                </a:moveTo>
                <a:lnTo>
                  <a:pt x="3360" y="1122"/>
                </a:lnTo>
                <a:lnTo>
                  <a:pt x="3366" y="1122"/>
                </a:lnTo>
                <a:lnTo>
                  <a:pt x="3370" y="1122"/>
                </a:lnTo>
                <a:lnTo>
                  <a:pt x="3372" y="1124"/>
                </a:lnTo>
                <a:lnTo>
                  <a:pt x="3372" y="1124"/>
                </a:lnTo>
                <a:lnTo>
                  <a:pt x="3368" y="1126"/>
                </a:lnTo>
                <a:lnTo>
                  <a:pt x="3368" y="1126"/>
                </a:lnTo>
                <a:lnTo>
                  <a:pt x="3352" y="1128"/>
                </a:lnTo>
                <a:lnTo>
                  <a:pt x="3352" y="1128"/>
                </a:lnTo>
                <a:lnTo>
                  <a:pt x="3350" y="1124"/>
                </a:lnTo>
                <a:lnTo>
                  <a:pt x="3350" y="1124"/>
                </a:lnTo>
                <a:lnTo>
                  <a:pt x="3360" y="1122"/>
                </a:lnTo>
                <a:lnTo>
                  <a:pt x="3360" y="1122"/>
                </a:lnTo>
                <a:close/>
                <a:moveTo>
                  <a:pt x="3280" y="1126"/>
                </a:moveTo>
                <a:lnTo>
                  <a:pt x="3280" y="1126"/>
                </a:lnTo>
                <a:lnTo>
                  <a:pt x="3280" y="1130"/>
                </a:lnTo>
                <a:lnTo>
                  <a:pt x="3280" y="1130"/>
                </a:lnTo>
                <a:lnTo>
                  <a:pt x="3272" y="1132"/>
                </a:lnTo>
                <a:lnTo>
                  <a:pt x="3272" y="1132"/>
                </a:lnTo>
                <a:lnTo>
                  <a:pt x="3272" y="1128"/>
                </a:lnTo>
                <a:lnTo>
                  <a:pt x="3272" y="1128"/>
                </a:lnTo>
                <a:lnTo>
                  <a:pt x="3272" y="1126"/>
                </a:lnTo>
                <a:lnTo>
                  <a:pt x="3272" y="1126"/>
                </a:lnTo>
                <a:lnTo>
                  <a:pt x="3280" y="1126"/>
                </a:lnTo>
                <a:lnTo>
                  <a:pt x="3280" y="1126"/>
                </a:lnTo>
                <a:close/>
                <a:moveTo>
                  <a:pt x="3282" y="970"/>
                </a:moveTo>
                <a:lnTo>
                  <a:pt x="3282" y="970"/>
                </a:lnTo>
                <a:lnTo>
                  <a:pt x="3284" y="970"/>
                </a:lnTo>
                <a:lnTo>
                  <a:pt x="3284" y="970"/>
                </a:lnTo>
                <a:lnTo>
                  <a:pt x="3282" y="970"/>
                </a:lnTo>
                <a:lnTo>
                  <a:pt x="3282" y="970"/>
                </a:lnTo>
                <a:close/>
                <a:moveTo>
                  <a:pt x="3288" y="988"/>
                </a:moveTo>
                <a:lnTo>
                  <a:pt x="3288" y="988"/>
                </a:lnTo>
                <a:lnTo>
                  <a:pt x="3288" y="988"/>
                </a:lnTo>
                <a:lnTo>
                  <a:pt x="3288" y="988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6" y="990"/>
                </a:lnTo>
                <a:lnTo>
                  <a:pt x="3288" y="988"/>
                </a:lnTo>
                <a:lnTo>
                  <a:pt x="3288" y="988"/>
                </a:lnTo>
                <a:close/>
                <a:moveTo>
                  <a:pt x="3282" y="838"/>
                </a:moveTo>
                <a:lnTo>
                  <a:pt x="3282" y="838"/>
                </a:lnTo>
                <a:lnTo>
                  <a:pt x="3282" y="838"/>
                </a:lnTo>
                <a:lnTo>
                  <a:pt x="3282" y="838"/>
                </a:lnTo>
                <a:lnTo>
                  <a:pt x="3278" y="842"/>
                </a:lnTo>
                <a:lnTo>
                  <a:pt x="3274" y="842"/>
                </a:lnTo>
                <a:lnTo>
                  <a:pt x="3270" y="840"/>
                </a:lnTo>
                <a:lnTo>
                  <a:pt x="3266" y="838"/>
                </a:lnTo>
                <a:lnTo>
                  <a:pt x="3266" y="838"/>
                </a:lnTo>
                <a:lnTo>
                  <a:pt x="3270" y="840"/>
                </a:lnTo>
                <a:lnTo>
                  <a:pt x="3274" y="842"/>
                </a:lnTo>
                <a:lnTo>
                  <a:pt x="3278" y="842"/>
                </a:lnTo>
                <a:lnTo>
                  <a:pt x="3282" y="838"/>
                </a:lnTo>
                <a:lnTo>
                  <a:pt x="3282" y="838"/>
                </a:lnTo>
                <a:close/>
                <a:moveTo>
                  <a:pt x="3172" y="1134"/>
                </a:moveTo>
                <a:lnTo>
                  <a:pt x="3172" y="1134"/>
                </a:lnTo>
                <a:lnTo>
                  <a:pt x="3172" y="1134"/>
                </a:lnTo>
                <a:lnTo>
                  <a:pt x="3172" y="1134"/>
                </a:lnTo>
                <a:lnTo>
                  <a:pt x="3174" y="1134"/>
                </a:lnTo>
                <a:lnTo>
                  <a:pt x="3174" y="1134"/>
                </a:lnTo>
                <a:lnTo>
                  <a:pt x="3172" y="1134"/>
                </a:lnTo>
                <a:lnTo>
                  <a:pt x="3172" y="1134"/>
                </a:lnTo>
                <a:close/>
                <a:moveTo>
                  <a:pt x="3128" y="1126"/>
                </a:moveTo>
                <a:lnTo>
                  <a:pt x="3128" y="1126"/>
                </a:lnTo>
                <a:lnTo>
                  <a:pt x="3128" y="1120"/>
                </a:lnTo>
                <a:lnTo>
                  <a:pt x="3128" y="1120"/>
                </a:lnTo>
                <a:lnTo>
                  <a:pt x="3128" y="1126"/>
                </a:lnTo>
                <a:lnTo>
                  <a:pt x="3128" y="1126"/>
                </a:lnTo>
                <a:close/>
                <a:moveTo>
                  <a:pt x="3180" y="1106"/>
                </a:moveTo>
                <a:lnTo>
                  <a:pt x="3180" y="1106"/>
                </a:lnTo>
                <a:lnTo>
                  <a:pt x="3178" y="1106"/>
                </a:lnTo>
                <a:lnTo>
                  <a:pt x="3178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lnTo>
                  <a:pt x="3180" y="1106"/>
                </a:lnTo>
                <a:close/>
                <a:moveTo>
                  <a:pt x="3180" y="1108"/>
                </a:moveTo>
                <a:lnTo>
                  <a:pt x="3180" y="1108"/>
                </a:lnTo>
                <a:lnTo>
                  <a:pt x="3180" y="1114"/>
                </a:lnTo>
                <a:lnTo>
                  <a:pt x="3180" y="1114"/>
                </a:lnTo>
                <a:lnTo>
                  <a:pt x="3178" y="1114"/>
                </a:lnTo>
                <a:lnTo>
                  <a:pt x="3178" y="1114"/>
                </a:lnTo>
                <a:lnTo>
                  <a:pt x="3180" y="1116"/>
                </a:lnTo>
                <a:lnTo>
                  <a:pt x="3180" y="1116"/>
                </a:lnTo>
                <a:lnTo>
                  <a:pt x="3180" y="1120"/>
                </a:lnTo>
                <a:lnTo>
                  <a:pt x="3180" y="1120"/>
                </a:lnTo>
                <a:lnTo>
                  <a:pt x="3174" y="1124"/>
                </a:lnTo>
                <a:lnTo>
                  <a:pt x="3174" y="1124"/>
                </a:lnTo>
                <a:lnTo>
                  <a:pt x="3172" y="1126"/>
                </a:lnTo>
                <a:lnTo>
                  <a:pt x="3172" y="1126"/>
                </a:lnTo>
                <a:lnTo>
                  <a:pt x="3172" y="1108"/>
                </a:lnTo>
                <a:lnTo>
                  <a:pt x="3172" y="1108"/>
                </a:lnTo>
                <a:lnTo>
                  <a:pt x="3178" y="1106"/>
                </a:lnTo>
                <a:lnTo>
                  <a:pt x="3178" y="1106"/>
                </a:lnTo>
                <a:lnTo>
                  <a:pt x="3178" y="1108"/>
                </a:lnTo>
                <a:lnTo>
                  <a:pt x="3178" y="1108"/>
                </a:lnTo>
                <a:lnTo>
                  <a:pt x="3180" y="1108"/>
                </a:lnTo>
                <a:lnTo>
                  <a:pt x="3180" y="1108"/>
                </a:lnTo>
                <a:close/>
                <a:moveTo>
                  <a:pt x="3146" y="1106"/>
                </a:moveTo>
                <a:lnTo>
                  <a:pt x="3146" y="1106"/>
                </a:lnTo>
                <a:lnTo>
                  <a:pt x="3146" y="1106"/>
                </a:lnTo>
                <a:lnTo>
                  <a:pt x="3146" y="1106"/>
                </a:lnTo>
                <a:lnTo>
                  <a:pt x="3146" y="1124"/>
                </a:lnTo>
                <a:lnTo>
                  <a:pt x="3146" y="1124"/>
                </a:lnTo>
                <a:lnTo>
                  <a:pt x="3142" y="1106"/>
                </a:lnTo>
                <a:lnTo>
                  <a:pt x="3142" y="1106"/>
                </a:lnTo>
                <a:lnTo>
                  <a:pt x="3146" y="1106"/>
                </a:lnTo>
                <a:lnTo>
                  <a:pt x="3146" y="1106"/>
                </a:lnTo>
                <a:close/>
                <a:moveTo>
                  <a:pt x="3142" y="1104"/>
                </a:moveTo>
                <a:lnTo>
                  <a:pt x="3142" y="1104"/>
                </a:lnTo>
                <a:lnTo>
                  <a:pt x="3142" y="1100"/>
                </a:lnTo>
                <a:lnTo>
                  <a:pt x="3142" y="1100"/>
                </a:lnTo>
                <a:lnTo>
                  <a:pt x="3144" y="1100"/>
                </a:lnTo>
                <a:lnTo>
                  <a:pt x="3144" y="1100"/>
                </a:lnTo>
                <a:lnTo>
                  <a:pt x="3142" y="1104"/>
                </a:lnTo>
                <a:lnTo>
                  <a:pt x="3142" y="1104"/>
                </a:lnTo>
                <a:close/>
                <a:moveTo>
                  <a:pt x="3110" y="1040"/>
                </a:move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lnTo>
                  <a:pt x="3110" y="1040"/>
                </a:lnTo>
                <a:close/>
                <a:moveTo>
                  <a:pt x="3112" y="1038"/>
                </a:moveTo>
                <a:lnTo>
                  <a:pt x="3112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08" y="1038"/>
                </a:lnTo>
                <a:lnTo>
                  <a:pt x="3110" y="1038"/>
                </a:lnTo>
                <a:lnTo>
                  <a:pt x="3110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lnTo>
                  <a:pt x="3112" y="1038"/>
                </a:lnTo>
                <a:close/>
                <a:moveTo>
                  <a:pt x="3110" y="936"/>
                </a:moveTo>
                <a:lnTo>
                  <a:pt x="3110" y="936"/>
                </a:lnTo>
                <a:lnTo>
                  <a:pt x="3114" y="934"/>
                </a:lnTo>
                <a:lnTo>
                  <a:pt x="3118" y="936"/>
                </a:lnTo>
                <a:lnTo>
                  <a:pt x="3122" y="938"/>
                </a:lnTo>
                <a:lnTo>
                  <a:pt x="3122" y="938"/>
                </a:lnTo>
                <a:lnTo>
                  <a:pt x="3122" y="932"/>
                </a:lnTo>
                <a:lnTo>
                  <a:pt x="3122" y="932"/>
                </a:lnTo>
                <a:lnTo>
                  <a:pt x="3124" y="946"/>
                </a:lnTo>
                <a:lnTo>
                  <a:pt x="3126" y="980"/>
                </a:lnTo>
                <a:lnTo>
                  <a:pt x="3126" y="980"/>
                </a:lnTo>
                <a:lnTo>
                  <a:pt x="3122" y="958"/>
                </a:lnTo>
                <a:lnTo>
                  <a:pt x="3120" y="952"/>
                </a:lnTo>
                <a:lnTo>
                  <a:pt x="3118" y="950"/>
                </a:lnTo>
                <a:lnTo>
                  <a:pt x="3118" y="950"/>
                </a:lnTo>
                <a:lnTo>
                  <a:pt x="3114" y="950"/>
                </a:lnTo>
                <a:lnTo>
                  <a:pt x="3114" y="950"/>
                </a:lnTo>
                <a:lnTo>
                  <a:pt x="3120" y="942"/>
                </a:lnTo>
                <a:lnTo>
                  <a:pt x="3120" y="942"/>
                </a:lnTo>
                <a:lnTo>
                  <a:pt x="3110" y="936"/>
                </a:lnTo>
                <a:lnTo>
                  <a:pt x="3110" y="936"/>
                </a:lnTo>
                <a:close/>
                <a:moveTo>
                  <a:pt x="3118" y="1030"/>
                </a:moveTo>
                <a:lnTo>
                  <a:pt x="3118" y="1030"/>
                </a:lnTo>
                <a:lnTo>
                  <a:pt x="3118" y="1026"/>
                </a:lnTo>
                <a:lnTo>
                  <a:pt x="3116" y="1020"/>
                </a:lnTo>
                <a:lnTo>
                  <a:pt x="3116" y="1020"/>
                </a:lnTo>
                <a:lnTo>
                  <a:pt x="3118" y="1030"/>
                </a:lnTo>
                <a:lnTo>
                  <a:pt x="3118" y="1030"/>
                </a:lnTo>
                <a:close/>
                <a:moveTo>
                  <a:pt x="3200" y="1150"/>
                </a:move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lnTo>
                  <a:pt x="3200" y="1150"/>
                </a:lnTo>
                <a:close/>
                <a:moveTo>
                  <a:pt x="3236" y="1154"/>
                </a:moveTo>
                <a:lnTo>
                  <a:pt x="3236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20" y="1154"/>
                </a:lnTo>
                <a:lnTo>
                  <a:pt x="3240" y="1148"/>
                </a:lnTo>
                <a:lnTo>
                  <a:pt x="3240" y="1148"/>
                </a:lnTo>
                <a:lnTo>
                  <a:pt x="3236" y="1154"/>
                </a:lnTo>
                <a:lnTo>
                  <a:pt x="3236" y="1154"/>
                </a:lnTo>
                <a:close/>
                <a:moveTo>
                  <a:pt x="3246" y="1144"/>
                </a:moveTo>
                <a:lnTo>
                  <a:pt x="3246" y="1144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0" y="1142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lnTo>
                  <a:pt x="3246" y="1144"/>
                </a:lnTo>
                <a:close/>
                <a:moveTo>
                  <a:pt x="3208" y="1134"/>
                </a:moveTo>
                <a:lnTo>
                  <a:pt x="3208" y="1134"/>
                </a:lnTo>
                <a:lnTo>
                  <a:pt x="3216" y="1134"/>
                </a:lnTo>
                <a:lnTo>
                  <a:pt x="3216" y="1134"/>
                </a:lnTo>
                <a:lnTo>
                  <a:pt x="3226" y="1134"/>
                </a:lnTo>
                <a:lnTo>
                  <a:pt x="3226" y="1134"/>
                </a:lnTo>
                <a:lnTo>
                  <a:pt x="3228" y="1134"/>
                </a:lnTo>
                <a:lnTo>
                  <a:pt x="3228" y="1134"/>
                </a:lnTo>
                <a:lnTo>
                  <a:pt x="3214" y="1136"/>
                </a:lnTo>
                <a:lnTo>
                  <a:pt x="3214" y="1136"/>
                </a:lnTo>
                <a:lnTo>
                  <a:pt x="3208" y="1136"/>
                </a:lnTo>
                <a:lnTo>
                  <a:pt x="3204" y="1138"/>
                </a:lnTo>
                <a:lnTo>
                  <a:pt x="3204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198" y="1138"/>
                </a:lnTo>
                <a:lnTo>
                  <a:pt x="3208" y="1134"/>
                </a:lnTo>
                <a:lnTo>
                  <a:pt x="3208" y="1134"/>
                </a:lnTo>
                <a:close/>
                <a:moveTo>
                  <a:pt x="3206" y="1060"/>
                </a:moveTo>
                <a:lnTo>
                  <a:pt x="3206" y="1060"/>
                </a:lnTo>
                <a:lnTo>
                  <a:pt x="3202" y="1062"/>
                </a:lnTo>
                <a:lnTo>
                  <a:pt x="3198" y="1062"/>
                </a:lnTo>
                <a:lnTo>
                  <a:pt x="3196" y="1060"/>
                </a:lnTo>
                <a:lnTo>
                  <a:pt x="3196" y="1056"/>
                </a:lnTo>
                <a:lnTo>
                  <a:pt x="3196" y="1056"/>
                </a:lnTo>
                <a:lnTo>
                  <a:pt x="3202" y="1056"/>
                </a:lnTo>
                <a:lnTo>
                  <a:pt x="3206" y="1056"/>
                </a:lnTo>
                <a:lnTo>
                  <a:pt x="3210" y="1054"/>
                </a:lnTo>
                <a:lnTo>
                  <a:pt x="3210" y="1054"/>
                </a:lnTo>
                <a:lnTo>
                  <a:pt x="3216" y="1054"/>
                </a:lnTo>
                <a:lnTo>
                  <a:pt x="3224" y="1054"/>
                </a:lnTo>
                <a:lnTo>
                  <a:pt x="3224" y="1054"/>
                </a:lnTo>
                <a:lnTo>
                  <a:pt x="3216" y="1062"/>
                </a:lnTo>
                <a:lnTo>
                  <a:pt x="3216" y="1062"/>
                </a:lnTo>
                <a:lnTo>
                  <a:pt x="3212" y="1060"/>
                </a:lnTo>
                <a:lnTo>
                  <a:pt x="3206" y="1060"/>
                </a:lnTo>
                <a:lnTo>
                  <a:pt x="3206" y="1060"/>
                </a:lnTo>
                <a:close/>
                <a:moveTo>
                  <a:pt x="3224" y="1070"/>
                </a:moveTo>
                <a:lnTo>
                  <a:pt x="3224" y="1070"/>
                </a:lnTo>
                <a:lnTo>
                  <a:pt x="3224" y="1070"/>
                </a:lnTo>
                <a:lnTo>
                  <a:pt x="3224" y="1070"/>
                </a:lnTo>
                <a:lnTo>
                  <a:pt x="3226" y="1068"/>
                </a:lnTo>
                <a:lnTo>
                  <a:pt x="3226" y="1068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0" y="1066"/>
                </a:lnTo>
                <a:lnTo>
                  <a:pt x="3226" y="1068"/>
                </a:lnTo>
                <a:lnTo>
                  <a:pt x="3226" y="1068"/>
                </a:lnTo>
                <a:lnTo>
                  <a:pt x="3224" y="1070"/>
                </a:lnTo>
                <a:lnTo>
                  <a:pt x="3224" y="1070"/>
                </a:lnTo>
                <a:close/>
                <a:moveTo>
                  <a:pt x="3240" y="1066"/>
                </a:moveTo>
                <a:lnTo>
                  <a:pt x="3240" y="1066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2" y="1068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38" y="1066"/>
                </a:lnTo>
                <a:lnTo>
                  <a:pt x="3240" y="1066"/>
                </a:lnTo>
                <a:lnTo>
                  <a:pt x="3240" y="1066"/>
                </a:lnTo>
                <a:close/>
                <a:moveTo>
                  <a:pt x="3172" y="912"/>
                </a:moveTo>
                <a:lnTo>
                  <a:pt x="3172" y="912"/>
                </a:lnTo>
                <a:lnTo>
                  <a:pt x="3208" y="932"/>
                </a:lnTo>
                <a:lnTo>
                  <a:pt x="3268" y="962"/>
                </a:lnTo>
                <a:lnTo>
                  <a:pt x="3268" y="962"/>
                </a:lnTo>
                <a:lnTo>
                  <a:pt x="3208" y="932"/>
                </a:lnTo>
                <a:lnTo>
                  <a:pt x="3172" y="912"/>
                </a:lnTo>
                <a:lnTo>
                  <a:pt x="3172" y="912"/>
                </a:lnTo>
                <a:close/>
                <a:moveTo>
                  <a:pt x="3322" y="1070"/>
                </a:move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lnTo>
                  <a:pt x="3322" y="1070"/>
                </a:lnTo>
                <a:close/>
                <a:moveTo>
                  <a:pt x="3316" y="1068"/>
                </a:moveTo>
                <a:lnTo>
                  <a:pt x="3316" y="1068"/>
                </a:lnTo>
                <a:lnTo>
                  <a:pt x="3318" y="1068"/>
                </a:lnTo>
                <a:lnTo>
                  <a:pt x="3318" y="1068"/>
                </a:lnTo>
                <a:lnTo>
                  <a:pt x="3316" y="1068"/>
                </a:lnTo>
                <a:lnTo>
                  <a:pt x="3316" y="1068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0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2" y="1070"/>
                </a:lnTo>
                <a:lnTo>
                  <a:pt x="3316" y="1068"/>
                </a:lnTo>
                <a:lnTo>
                  <a:pt x="3316" y="1068"/>
                </a:lnTo>
                <a:close/>
                <a:moveTo>
                  <a:pt x="3268" y="1014"/>
                </a:moveTo>
                <a:lnTo>
                  <a:pt x="3268" y="1014"/>
                </a:lnTo>
                <a:lnTo>
                  <a:pt x="3246" y="1004"/>
                </a:lnTo>
                <a:lnTo>
                  <a:pt x="3246" y="1004"/>
                </a:lnTo>
                <a:lnTo>
                  <a:pt x="3254" y="1006"/>
                </a:lnTo>
                <a:lnTo>
                  <a:pt x="3272" y="1014"/>
                </a:lnTo>
                <a:lnTo>
                  <a:pt x="3272" y="1014"/>
                </a:lnTo>
                <a:lnTo>
                  <a:pt x="3268" y="1014"/>
                </a:lnTo>
                <a:lnTo>
                  <a:pt x="3268" y="1014"/>
                </a:lnTo>
                <a:close/>
                <a:moveTo>
                  <a:pt x="3302" y="960"/>
                </a:moveTo>
                <a:lnTo>
                  <a:pt x="3302" y="960"/>
                </a:lnTo>
                <a:lnTo>
                  <a:pt x="3306" y="962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8" y="966"/>
                </a:lnTo>
                <a:lnTo>
                  <a:pt x="3302" y="960"/>
                </a:lnTo>
                <a:lnTo>
                  <a:pt x="3302" y="960"/>
                </a:lnTo>
                <a:close/>
                <a:moveTo>
                  <a:pt x="3308" y="976"/>
                </a:moveTo>
                <a:lnTo>
                  <a:pt x="3308" y="976"/>
                </a:lnTo>
                <a:lnTo>
                  <a:pt x="3308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12" y="976"/>
                </a:lnTo>
                <a:lnTo>
                  <a:pt x="3308" y="976"/>
                </a:lnTo>
                <a:close/>
                <a:moveTo>
                  <a:pt x="3422" y="1040"/>
                </a:moveTo>
                <a:lnTo>
                  <a:pt x="3422" y="1040"/>
                </a:lnTo>
                <a:lnTo>
                  <a:pt x="3422" y="1040"/>
                </a:lnTo>
                <a:lnTo>
                  <a:pt x="3422" y="1040"/>
                </a:lnTo>
                <a:lnTo>
                  <a:pt x="3428" y="1040"/>
                </a:lnTo>
                <a:lnTo>
                  <a:pt x="3428" y="1040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38"/>
                </a:lnTo>
                <a:lnTo>
                  <a:pt x="3428" y="1040"/>
                </a:lnTo>
                <a:lnTo>
                  <a:pt x="3428" y="1040"/>
                </a:lnTo>
                <a:lnTo>
                  <a:pt x="3422" y="1040"/>
                </a:lnTo>
                <a:lnTo>
                  <a:pt x="3422" y="1040"/>
                </a:lnTo>
                <a:close/>
                <a:moveTo>
                  <a:pt x="3724" y="1076"/>
                </a:moveTo>
                <a:lnTo>
                  <a:pt x="3724" y="1076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2" y="1074"/>
                </a:lnTo>
                <a:lnTo>
                  <a:pt x="3724" y="1076"/>
                </a:lnTo>
                <a:lnTo>
                  <a:pt x="3724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16" y="1076"/>
                </a:lnTo>
                <a:lnTo>
                  <a:pt x="3724" y="1076"/>
                </a:lnTo>
                <a:lnTo>
                  <a:pt x="3724" y="1076"/>
                </a:lnTo>
                <a:close/>
                <a:moveTo>
                  <a:pt x="3754" y="190"/>
                </a:moveTo>
                <a:lnTo>
                  <a:pt x="3754" y="190"/>
                </a:lnTo>
                <a:lnTo>
                  <a:pt x="3744" y="186"/>
                </a:lnTo>
                <a:lnTo>
                  <a:pt x="3740" y="184"/>
                </a:lnTo>
                <a:lnTo>
                  <a:pt x="3740" y="180"/>
                </a:lnTo>
                <a:lnTo>
                  <a:pt x="3740" y="180"/>
                </a:lnTo>
                <a:lnTo>
                  <a:pt x="3768" y="182"/>
                </a:lnTo>
                <a:lnTo>
                  <a:pt x="3768" y="182"/>
                </a:lnTo>
                <a:lnTo>
                  <a:pt x="3768" y="180"/>
                </a:lnTo>
                <a:lnTo>
                  <a:pt x="3768" y="180"/>
                </a:lnTo>
                <a:lnTo>
                  <a:pt x="3740" y="174"/>
                </a:lnTo>
                <a:lnTo>
                  <a:pt x="3740" y="174"/>
                </a:lnTo>
                <a:lnTo>
                  <a:pt x="3744" y="160"/>
                </a:lnTo>
                <a:lnTo>
                  <a:pt x="3744" y="160"/>
                </a:lnTo>
                <a:lnTo>
                  <a:pt x="3744" y="158"/>
                </a:lnTo>
                <a:lnTo>
                  <a:pt x="3744" y="158"/>
                </a:lnTo>
                <a:lnTo>
                  <a:pt x="3742" y="152"/>
                </a:lnTo>
                <a:lnTo>
                  <a:pt x="3742" y="150"/>
                </a:lnTo>
                <a:lnTo>
                  <a:pt x="3744" y="150"/>
                </a:lnTo>
                <a:lnTo>
                  <a:pt x="3744" y="150"/>
                </a:lnTo>
                <a:lnTo>
                  <a:pt x="3752" y="146"/>
                </a:lnTo>
                <a:lnTo>
                  <a:pt x="3762" y="146"/>
                </a:lnTo>
                <a:lnTo>
                  <a:pt x="3762" y="146"/>
                </a:lnTo>
                <a:lnTo>
                  <a:pt x="3784" y="146"/>
                </a:lnTo>
                <a:lnTo>
                  <a:pt x="3806" y="150"/>
                </a:lnTo>
                <a:lnTo>
                  <a:pt x="3806" y="150"/>
                </a:lnTo>
                <a:lnTo>
                  <a:pt x="3828" y="156"/>
                </a:lnTo>
                <a:lnTo>
                  <a:pt x="3848" y="158"/>
                </a:lnTo>
                <a:lnTo>
                  <a:pt x="3848" y="158"/>
                </a:lnTo>
                <a:lnTo>
                  <a:pt x="3852" y="158"/>
                </a:lnTo>
                <a:lnTo>
                  <a:pt x="3856" y="158"/>
                </a:lnTo>
                <a:lnTo>
                  <a:pt x="3858" y="166"/>
                </a:lnTo>
                <a:lnTo>
                  <a:pt x="3858" y="166"/>
                </a:lnTo>
                <a:lnTo>
                  <a:pt x="3856" y="168"/>
                </a:lnTo>
                <a:lnTo>
                  <a:pt x="3852" y="168"/>
                </a:lnTo>
                <a:lnTo>
                  <a:pt x="3846" y="166"/>
                </a:lnTo>
                <a:lnTo>
                  <a:pt x="3846" y="166"/>
                </a:lnTo>
                <a:lnTo>
                  <a:pt x="3836" y="164"/>
                </a:lnTo>
                <a:lnTo>
                  <a:pt x="3832" y="166"/>
                </a:lnTo>
                <a:lnTo>
                  <a:pt x="3828" y="170"/>
                </a:lnTo>
                <a:lnTo>
                  <a:pt x="3828" y="170"/>
                </a:lnTo>
                <a:lnTo>
                  <a:pt x="3820" y="166"/>
                </a:lnTo>
                <a:lnTo>
                  <a:pt x="3810" y="166"/>
                </a:lnTo>
                <a:lnTo>
                  <a:pt x="3790" y="166"/>
                </a:lnTo>
                <a:lnTo>
                  <a:pt x="3790" y="166"/>
                </a:lnTo>
                <a:lnTo>
                  <a:pt x="3790" y="168"/>
                </a:lnTo>
                <a:lnTo>
                  <a:pt x="3790" y="168"/>
                </a:lnTo>
                <a:lnTo>
                  <a:pt x="3790" y="168"/>
                </a:lnTo>
                <a:lnTo>
                  <a:pt x="3816" y="176"/>
                </a:lnTo>
                <a:lnTo>
                  <a:pt x="3816" y="176"/>
                </a:lnTo>
                <a:lnTo>
                  <a:pt x="3808" y="182"/>
                </a:lnTo>
                <a:lnTo>
                  <a:pt x="3808" y="182"/>
                </a:lnTo>
                <a:lnTo>
                  <a:pt x="3798" y="180"/>
                </a:lnTo>
                <a:lnTo>
                  <a:pt x="3798" y="180"/>
                </a:lnTo>
                <a:lnTo>
                  <a:pt x="3790" y="184"/>
                </a:lnTo>
                <a:lnTo>
                  <a:pt x="3790" y="184"/>
                </a:lnTo>
                <a:lnTo>
                  <a:pt x="3792" y="186"/>
                </a:lnTo>
                <a:lnTo>
                  <a:pt x="3792" y="186"/>
                </a:lnTo>
                <a:lnTo>
                  <a:pt x="3792" y="188"/>
                </a:lnTo>
                <a:lnTo>
                  <a:pt x="3792" y="190"/>
                </a:lnTo>
                <a:lnTo>
                  <a:pt x="3792" y="190"/>
                </a:lnTo>
                <a:lnTo>
                  <a:pt x="3790" y="194"/>
                </a:lnTo>
                <a:lnTo>
                  <a:pt x="3786" y="200"/>
                </a:lnTo>
                <a:lnTo>
                  <a:pt x="3786" y="200"/>
                </a:lnTo>
                <a:lnTo>
                  <a:pt x="3782" y="200"/>
                </a:lnTo>
                <a:lnTo>
                  <a:pt x="3776" y="202"/>
                </a:lnTo>
                <a:lnTo>
                  <a:pt x="3766" y="200"/>
                </a:lnTo>
                <a:lnTo>
                  <a:pt x="3766" y="200"/>
                </a:lnTo>
                <a:lnTo>
                  <a:pt x="3756" y="198"/>
                </a:lnTo>
                <a:lnTo>
                  <a:pt x="3756" y="198"/>
                </a:lnTo>
                <a:lnTo>
                  <a:pt x="3742" y="194"/>
                </a:lnTo>
                <a:lnTo>
                  <a:pt x="3742" y="194"/>
                </a:lnTo>
                <a:lnTo>
                  <a:pt x="3738" y="194"/>
                </a:lnTo>
                <a:lnTo>
                  <a:pt x="3732" y="194"/>
                </a:lnTo>
                <a:lnTo>
                  <a:pt x="3728" y="194"/>
                </a:lnTo>
                <a:lnTo>
                  <a:pt x="3722" y="192"/>
                </a:lnTo>
                <a:lnTo>
                  <a:pt x="3722" y="192"/>
                </a:lnTo>
                <a:lnTo>
                  <a:pt x="3726" y="190"/>
                </a:lnTo>
                <a:lnTo>
                  <a:pt x="3730" y="190"/>
                </a:lnTo>
                <a:lnTo>
                  <a:pt x="3736" y="190"/>
                </a:lnTo>
                <a:lnTo>
                  <a:pt x="3746" y="190"/>
                </a:lnTo>
                <a:lnTo>
                  <a:pt x="3754" y="190"/>
                </a:lnTo>
                <a:lnTo>
                  <a:pt x="3754" y="190"/>
                </a:lnTo>
                <a:close/>
                <a:moveTo>
                  <a:pt x="3814" y="194"/>
                </a:moveTo>
                <a:lnTo>
                  <a:pt x="3814" y="194"/>
                </a:lnTo>
                <a:lnTo>
                  <a:pt x="3810" y="198"/>
                </a:lnTo>
                <a:lnTo>
                  <a:pt x="3808" y="202"/>
                </a:lnTo>
                <a:lnTo>
                  <a:pt x="3804" y="206"/>
                </a:lnTo>
                <a:lnTo>
                  <a:pt x="3798" y="206"/>
                </a:lnTo>
                <a:lnTo>
                  <a:pt x="3798" y="206"/>
                </a:lnTo>
                <a:lnTo>
                  <a:pt x="3798" y="202"/>
                </a:lnTo>
                <a:lnTo>
                  <a:pt x="3802" y="198"/>
                </a:lnTo>
                <a:lnTo>
                  <a:pt x="3806" y="196"/>
                </a:lnTo>
                <a:lnTo>
                  <a:pt x="3814" y="194"/>
                </a:lnTo>
                <a:lnTo>
                  <a:pt x="3814" y="194"/>
                </a:lnTo>
                <a:close/>
                <a:moveTo>
                  <a:pt x="3796" y="294"/>
                </a:moveTo>
                <a:lnTo>
                  <a:pt x="3796" y="294"/>
                </a:lnTo>
                <a:lnTo>
                  <a:pt x="3790" y="294"/>
                </a:lnTo>
                <a:lnTo>
                  <a:pt x="3790" y="294"/>
                </a:lnTo>
                <a:lnTo>
                  <a:pt x="3788" y="292"/>
                </a:lnTo>
                <a:lnTo>
                  <a:pt x="3788" y="292"/>
                </a:lnTo>
                <a:lnTo>
                  <a:pt x="3794" y="292"/>
                </a:lnTo>
                <a:lnTo>
                  <a:pt x="3794" y="292"/>
                </a:lnTo>
                <a:lnTo>
                  <a:pt x="3796" y="294"/>
                </a:lnTo>
                <a:lnTo>
                  <a:pt x="3796" y="294"/>
                </a:lnTo>
                <a:close/>
                <a:moveTo>
                  <a:pt x="3694" y="98"/>
                </a:moveTo>
                <a:lnTo>
                  <a:pt x="3694" y="98"/>
                </a:lnTo>
                <a:lnTo>
                  <a:pt x="3690" y="114"/>
                </a:lnTo>
                <a:lnTo>
                  <a:pt x="3690" y="114"/>
                </a:lnTo>
                <a:lnTo>
                  <a:pt x="3676" y="116"/>
                </a:lnTo>
                <a:lnTo>
                  <a:pt x="3676" y="116"/>
                </a:lnTo>
                <a:lnTo>
                  <a:pt x="3668" y="108"/>
                </a:lnTo>
                <a:lnTo>
                  <a:pt x="3668" y="108"/>
                </a:lnTo>
                <a:lnTo>
                  <a:pt x="3680" y="102"/>
                </a:lnTo>
                <a:lnTo>
                  <a:pt x="3686" y="100"/>
                </a:lnTo>
                <a:lnTo>
                  <a:pt x="3694" y="98"/>
                </a:lnTo>
                <a:lnTo>
                  <a:pt x="3694" y="98"/>
                </a:lnTo>
                <a:close/>
                <a:moveTo>
                  <a:pt x="3654" y="140"/>
                </a:moveTo>
                <a:lnTo>
                  <a:pt x="3654" y="140"/>
                </a:lnTo>
                <a:lnTo>
                  <a:pt x="3658" y="136"/>
                </a:lnTo>
                <a:lnTo>
                  <a:pt x="3662" y="134"/>
                </a:lnTo>
                <a:lnTo>
                  <a:pt x="3666" y="134"/>
                </a:lnTo>
                <a:lnTo>
                  <a:pt x="3670" y="138"/>
                </a:lnTo>
                <a:lnTo>
                  <a:pt x="3670" y="138"/>
                </a:lnTo>
                <a:lnTo>
                  <a:pt x="3666" y="140"/>
                </a:lnTo>
                <a:lnTo>
                  <a:pt x="3664" y="142"/>
                </a:lnTo>
                <a:lnTo>
                  <a:pt x="3658" y="142"/>
                </a:lnTo>
                <a:lnTo>
                  <a:pt x="3654" y="140"/>
                </a:lnTo>
                <a:lnTo>
                  <a:pt x="3654" y="140"/>
                </a:lnTo>
                <a:close/>
                <a:moveTo>
                  <a:pt x="3666" y="154"/>
                </a:moveTo>
                <a:lnTo>
                  <a:pt x="3666" y="154"/>
                </a:lnTo>
                <a:lnTo>
                  <a:pt x="3664" y="152"/>
                </a:lnTo>
                <a:lnTo>
                  <a:pt x="3662" y="150"/>
                </a:lnTo>
                <a:lnTo>
                  <a:pt x="3664" y="144"/>
                </a:lnTo>
                <a:lnTo>
                  <a:pt x="3664" y="144"/>
                </a:lnTo>
                <a:lnTo>
                  <a:pt x="3664" y="144"/>
                </a:lnTo>
                <a:lnTo>
                  <a:pt x="3676" y="148"/>
                </a:lnTo>
                <a:lnTo>
                  <a:pt x="3676" y="148"/>
                </a:lnTo>
                <a:lnTo>
                  <a:pt x="3674" y="152"/>
                </a:lnTo>
                <a:lnTo>
                  <a:pt x="3670" y="154"/>
                </a:lnTo>
                <a:lnTo>
                  <a:pt x="3666" y="154"/>
                </a:lnTo>
                <a:lnTo>
                  <a:pt x="3666" y="154"/>
                </a:lnTo>
                <a:close/>
                <a:moveTo>
                  <a:pt x="3674" y="206"/>
                </a:moveTo>
                <a:lnTo>
                  <a:pt x="3674" y="206"/>
                </a:lnTo>
                <a:lnTo>
                  <a:pt x="3678" y="202"/>
                </a:lnTo>
                <a:lnTo>
                  <a:pt x="3680" y="200"/>
                </a:lnTo>
                <a:lnTo>
                  <a:pt x="3682" y="200"/>
                </a:lnTo>
                <a:lnTo>
                  <a:pt x="3682" y="200"/>
                </a:lnTo>
                <a:lnTo>
                  <a:pt x="3686" y="204"/>
                </a:lnTo>
                <a:lnTo>
                  <a:pt x="3686" y="204"/>
                </a:lnTo>
                <a:lnTo>
                  <a:pt x="3674" y="206"/>
                </a:lnTo>
                <a:lnTo>
                  <a:pt x="3674" y="206"/>
                </a:lnTo>
                <a:close/>
                <a:moveTo>
                  <a:pt x="3684" y="254"/>
                </a:moveTo>
                <a:lnTo>
                  <a:pt x="3684" y="254"/>
                </a:lnTo>
                <a:lnTo>
                  <a:pt x="3690" y="248"/>
                </a:lnTo>
                <a:lnTo>
                  <a:pt x="3690" y="248"/>
                </a:lnTo>
                <a:lnTo>
                  <a:pt x="3698" y="246"/>
                </a:lnTo>
                <a:lnTo>
                  <a:pt x="3700" y="244"/>
                </a:lnTo>
                <a:lnTo>
                  <a:pt x="3702" y="240"/>
                </a:lnTo>
                <a:lnTo>
                  <a:pt x="3702" y="240"/>
                </a:lnTo>
                <a:lnTo>
                  <a:pt x="3696" y="236"/>
                </a:lnTo>
                <a:lnTo>
                  <a:pt x="3696" y="232"/>
                </a:lnTo>
                <a:lnTo>
                  <a:pt x="3698" y="228"/>
                </a:lnTo>
                <a:lnTo>
                  <a:pt x="3698" y="228"/>
                </a:lnTo>
                <a:lnTo>
                  <a:pt x="3706" y="230"/>
                </a:lnTo>
                <a:lnTo>
                  <a:pt x="3706" y="230"/>
                </a:lnTo>
                <a:lnTo>
                  <a:pt x="3710" y="230"/>
                </a:lnTo>
                <a:lnTo>
                  <a:pt x="3716" y="230"/>
                </a:lnTo>
                <a:lnTo>
                  <a:pt x="3724" y="228"/>
                </a:lnTo>
                <a:lnTo>
                  <a:pt x="3724" y="228"/>
                </a:lnTo>
                <a:lnTo>
                  <a:pt x="3730" y="226"/>
                </a:lnTo>
                <a:lnTo>
                  <a:pt x="3736" y="224"/>
                </a:lnTo>
                <a:lnTo>
                  <a:pt x="3736" y="224"/>
                </a:lnTo>
                <a:lnTo>
                  <a:pt x="3750" y="220"/>
                </a:lnTo>
                <a:lnTo>
                  <a:pt x="3750" y="220"/>
                </a:lnTo>
                <a:lnTo>
                  <a:pt x="3750" y="220"/>
                </a:lnTo>
                <a:lnTo>
                  <a:pt x="3740" y="214"/>
                </a:lnTo>
                <a:lnTo>
                  <a:pt x="3740" y="214"/>
                </a:lnTo>
                <a:lnTo>
                  <a:pt x="3744" y="214"/>
                </a:lnTo>
                <a:lnTo>
                  <a:pt x="3748" y="214"/>
                </a:lnTo>
                <a:lnTo>
                  <a:pt x="3752" y="218"/>
                </a:lnTo>
                <a:lnTo>
                  <a:pt x="3752" y="218"/>
                </a:lnTo>
                <a:lnTo>
                  <a:pt x="3752" y="222"/>
                </a:lnTo>
                <a:lnTo>
                  <a:pt x="3750" y="224"/>
                </a:lnTo>
                <a:lnTo>
                  <a:pt x="3748" y="226"/>
                </a:lnTo>
                <a:lnTo>
                  <a:pt x="3748" y="226"/>
                </a:lnTo>
                <a:lnTo>
                  <a:pt x="3744" y="230"/>
                </a:lnTo>
                <a:lnTo>
                  <a:pt x="3738" y="232"/>
                </a:lnTo>
                <a:lnTo>
                  <a:pt x="3738" y="232"/>
                </a:lnTo>
                <a:lnTo>
                  <a:pt x="3744" y="238"/>
                </a:lnTo>
                <a:lnTo>
                  <a:pt x="3744" y="238"/>
                </a:lnTo>
                <a:lnTo>
                  <a:pt x="3732" y="250"/>
                </a:lnTo>
                <a:lnTo>
                  <a:pt x="3732" y="250"/>
                </a:lnTo>
                <a:lnTo>
                  <a:pt x="3736" y="254"/>
                </a:lnTo>
                <a:lnTo>
                  <a:pt x="3738" y="258"/>
                </a:lnTo>
                <a:lnTo>
                  <a:pt x="3736" y="260"/>
                </a:lnTo>
                <a:lnTo>
                  <a:pt x="3736" y="260"/>
                </a:lnTo>
                <a:lnTo>
                  <a:pt x="3738" y="262"/>
                </a:lnTo>
                <a:lnTo>
                  <a:pt x="3742" y="264"/>
                </a:lnTo>
                <a:lnTo>
                  <a:pt x="3742" y="264"/>
                </a:lnTo>
                <a:lnTo>
                  <a:pt x="3756" y="268"/>
                </a:lnTo>
                <a:lnTo>
                  <a:pt x="3764" y="268"/>
                </a:lnTo>
                <a:lnTo>
                  <a:pt x="3772" y="266"/>
                </a:lnTo>
                <a:lnTo>
                  <a:pt x="3772" y="266"/>
                </a:lnTo>
                <a:lnTo>
                  <a:pt x="3774" y="274"/>
                </a:lnTo>
                <a:lnTo>
                  <a:pt x="3774" y="274"/>
                </a:lnTo>
                <a:lnTo>
                  <a:pt x="3766" y="278"/>
                </a:lnTo>
                <a:lnTo>
                  <a:pt x="3758" y="280"/>
                </a:lnTo>
                <a:lnTo>
                  <a:pt x="3740" y="282"/>
                </a:lnTo>
                <a:lnTo>
                  <a:pt x="3740" y="282"/>
                </a:lnTo>
                <a:lnTo>
                  <a:pt x="3738" y="282"/>
                </a:lnTo>
                <a:lnTo>
                  <a:pt x="3738" y="282"/>
                </a:lnTo>
                <a:lnTo>
                  <a:pt x="3710" y="276"/>
                </a:lnTo>
                <a:lnTo>
                  <a:pt x="3710" y="276"/>
                </a:lnTo>
                <a:lnTo>
                  <a:pt x="3710" y="272"/>
                </a:lnTo>
                <a:lnTo>
                  <a:pt x="3714" y="268"/>
                </a:lnTo>
                <a:lnTo>
                  <a:pt x="3718" y="264"/>
                </a:lnTo>
                <a:lnTo>
                  <a:pt x="3722" y="260"/>
                </a:lnTo>
                <a:lnTo>
                  <a:pt x="3722" y="260"/>
                </a:lnTo>
                <a:lnTo>
                  <a:pt x="3718" y="258"/>
                </a:lnTo>
                <a:lnTo>
                  <a:pt x="3714" y="256"/>
                </a:lnTo>
                <a:lnTo>
                  <a:pt x="3710" y="256"/>
                </a:lnTo>
                <a:lnTo>
                  <a:pt x="3704" y="258"/>
                </a:lnTo>
                <a:lnTo>
                  <a:pt x="3704" y="258"/>
                </a:lnTo>
                <a:lnTo>
                  <a:pt x="3690" y="262"/>
                </a:lnTo>
                <a:lnTo>
                  <a:pt x="3690" y="262"/>
                </a:lnTo>
                <a:lnTo>
                  <a:pt x="3686" y="262"/>
                </a:lnTo>
                <a:lnTo>
                  <a:pt x="3682" y="260"/>
                </a:lnTo>
                <a:lnTo>
                  <a:pt x="3682" y="260"/>
                </a:lnTo>
                <a:lnTo>
                  <a:pt x="3680" y="258"/>
                </a:lnTo>
                <a:lnTo>
                  <a:pt x="3680" y="256"/>
                </a:lnTo>
                <a:lnTo>
                  <a:pt x="3684" y="254"/>
                </a:lnTo>
                <a:lnTo>
                  <a:pt x="3684" y="254"/>
                </a:lnTo>
                <a:close/>
                <a:moveTo>
                  <a:pt x="3818" y="856"/>
                </a:moveTo>
                <a:lnTo>
                  <a:pt x="3818" y="856"/>
                </a:lnTo>
                <a:lnTo>
                  <a:pt x="3818" y="856"/>
                </a:lnTo>
                <a:lnTo>
                  <a:pt x="3818" y="856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8"/>
                </a:lnTo>
                <a:lnTo>
                  <a:pt x="3818" y="858"/>
                </a:lnTo>
                <a:lnTo>
                  <a:pt x="3820" y="856"/>
                </a:lnTo>
                <a:lnTo>
                  <a:pt x="3820" y="856"/>
                </a:lnTo>
                <a:lnTo>
                  <a:pt x="3818" y="856"/>
                </a:lnTo>
                <a:lnTo>
                  <a:pt x="3818" y="856"/>
                </a:lnTo>
                <a:close/>
                <a:moveTo>
                  <a:pt x="3820" y="908"/>
                </a:moveTo>
                <a:lnTo>
                  <a:pt x="3820" y="908"/>
                </a:lnTo>
                <a:lnTo>
                  <a:pt x="3810" y="912"/>
                </a:lnTo>
                <a:lnTo>
                  <a:pt x="3802" y="912"/>
                </a:lnTo>
                <a:lnTo>
                  <a:pt x="3794" y="908"/>
                </a:lnTo>
                <a:lnTo>
                  <a:pt x="3786" y="904"/>
                </a:lnTo>
                <a:lnTo>
                  <a:pt x="3786" y="904"/>
                </a:lnTo>
                <a:lnTo>
                  <a:pt x="3792" y="902"/>
                </a:lnTo>
                <a:lnTo>
                  <a:pt x="3792" y="902"/>
                </a:lnTo>
                <a:lnTo>
                  <a:pt x="3800" y="900"/>
                </a:lnTo>
                <a:lnTo>
                  <a:pt x="3800" y="900"/>
                </a:lnTo>
                <a:lnTo>
                  <a:pt x="3806" y="908"/>
                </a:lnTo>
                <a:lnTo>
                  <a:pt x="3806" y="908"/>
                </a:lnTo>
                <a:lnTo>
                  <a:pt x="3812" y="906"/>
                </a:lnTo>
                <a:lnTo>
                  <a:pt x="3816" y="906"/>
                </a:lnTo>
                <a:lnTo>
                  <a:pt x="3820" y="908"/>
                </a:lnTo>
                <a:lnTo>
                  <a:pt x="3820" y="908"/>
                </a:lnTo>
                <a:close/>
                <a:moveTo>
                  <a:pt x="3786" y="912"/>
                </a:moveTo>
                <a:lnTo>
                  <a:pt x="3786" y="912"/>
                </a:lnTo>
                <a:lnTo>
                  <a:pt x="3786" y="912"/>
                </a:lnTo>
                <a:lnTo>
                  <a:pt x="3786" y="912"/>
                </a:lnTo>
                <a:lnTo>
                  <a:pt x="3780" y="914"/>
                </a:lnTo>
                <a:lnTo>
                  <a:pt x="3776" y="912"/>
                </a:lnTo>
                <a:lnTo>
                  <a:pt x="3776" y="912"/>
                </a:lnTo>
                <a:lnTo>
                  <a:pt x="3780" y="914"/>
                </a:lnTo>
                <a:lnTo>
                  <a:pt x="3786" y="912"/>
                </a:lnTo>
                <a:lnTo>
                  <a:pt x="3786" y="912"/>
                </a:lnTo>
                <a:close/>
                <a:moveTo>
                  <a:pt x="3774" y="904"/>
                </a:moveTo>
                <a:lnTo>
                  <a:pt x="3774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4" y="906"/>
                </a:lnTo>
                <a:lnTo>
                  <a:pt x="3778" y="904"/>
                </a:lnTo>
                <a:lnTo>
                  <a:pt x="3778" y="904"/>
                </a:lnTo>
                <a:lnTo>
                  <a:pt x="3774" y="904"/>
                </a:lnTo>
                <a:lnTo>
                  <a:pt x="3774" y="904"/>
                </a:lnTo>
                <a:close/>
                <a:moveTo>
                  <a:pt x="3772" y="886"/>
                </a:moveTo>
                <a:lnTo>
                  <a:pt x="3772" y="886"/>
                </a:lnTo>
                <a:lnTo>
                  <a:pt x="3772" y="884"/>
                </a:lnTo>
                <a:lnTo>
                  <a:pt x="3782" y="884"/>
                </a:lnTo>
                <a:lnTo>
                  <a:pt x="3782" y="884"/>
                </a:lnTo>
                <a:lnTo>
                  <a:pt x="3782" y="886"/>
                </a:lnTo>
                <a:lnTo>
                  <a:pt x="3772" y="886"/>
                </a:lnTo>
                <a:close/>
                <a:moveTo>
                  <a:pt x="3726" y="904"/>
                </a:moveTo>
                <a:lnTo>
                  <a:pt x="3726" y="904"/>
                </a:lnTo>
                <a:lnTo>
                  <a:pt x="3720" y="902"/>
                </a:lnTo>
                <a:lnTo>
                  <a:pt x="3714" y="896"/>
                </a:lnTo>
                <a:lnTo>
                  <a:pt x="3714" y="896"/>
                </a:lnTo>
                <a:lnTo>
                  <a:pt x="3728" y="896"/>
                </a:lnTo>
                <a:lnTo>
                  <a:pt x="3728" y="896"/>
                </a:lnTo>
                <a:lnTo>
                  <a:pt x="3734" y="900"/>
                </a:lnTo>
                <a:lnTo>
                  <a:pt x="3734" y="900"/>
                </a:lnTo>
                <a:lnTo>
                  <a:pt x="3734" y="902"/>
                </a:lnTo>
                <a:lnTo>
                  <a:pt x="3734" y="902"/>
                </a:lnTo>
                <a:lnTo>
                  <a:pt x="3726" y="904"/>
                </a:lnTo>
                <a:lnTo>
                  <a:pt x="3726" y="904"/>
                </a:lnTo>
                <a:close/>
                <a:moveTo>
                  <a:pt x="3732" y="946"/>
                </a:moveTo>
                <a:lnTo>
                  <a:pt x="3732" y="946"/>
                </a:lnTo>
                <a:lnTo>
                  <a:pt x="3728" y="948"/>
                </a:lnTo>
                <a:lnTo>
                  <a:pt x="3724" y="948"/>
                </a:lnTo>
                <a:lnTo>
                  <a:pt x="3724" y="948"/>
                </a:lnTo>
                <a:lnTo>
                  <a:pt x="3728" y="948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lnTo>
                  <a:pt x="3732" y="946"/>
                </a:lnTo>
                <a:close/>
                <a:moveTo>
                  <a:pt x="3722" y="886"/>
                </a:moveTo>
                <a:lnTo>
                  <a:pt x="3722" y="886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8"/>
                </a:lnTo>
                <a:lnTo>
                  <a:pt x="3722" y="888"/>
                </a:lnTo>
                <a:lnTo>
                  <a:pt x="3718" y="888"/>
                </a:lnTo>
                <a:lnTo>
                  <a:pt x="3718" y="888"/>
                </a:lnTo>
                <a:lnTo>
                  <a:pt x="3722" y="888"/>
                </a:lnTo>
                <a:lnTo>
                  <a:pt x="3722" y="888"/>
                </a:lnTo>
                <a:lnTo>
                  <a:pt x="3724" y="886"/>
                </a:lnTo>
                <a:lnTo>
                  <a:pt x="3724" y="886"/>
                </a:lnTo>
                <a:lnTo>
                  <a:pt x="3722" y="886"/>
                </a:lnTo>
                <a:lnTo>
                  <a:pt x="3722" y="886"/>
                </a:lnTo>
                <a:close/>
                <a:moveTo>
                  <a:pt x="3730" y="890"/>
                </a:moveTo>
                <a:lnTo>
                  <a:pt x="3730" y="890"/>
                </a:lnTo>
                <a:lnTo>
                  <a:pt x="3732" y="886"/>
                </a:lnTo>
                <a:lnTo>
                  <a:pt x="3736" y="886"/>
                </a:lnTo>
                <a:lnTo>
                  <a:pt x="3756" y="888"/>
                </a:lnTo>
                <a:lnTo>
                  <a:pt x="3756" y="888"/>
                </a:lnTo>
                <a:lnTo>
                  <a:pt x="3748" y="892"/>
                </a:lnTo>
                <a:lnTo>
                  <a:pt x="3748" y="892"/>
                </a:lnTo>
                <a:lnTo>
                  <a:pt x="3742" y="896"/>
                </a:lnTo>
                <a:lnTo>
                  <a:pt x="3742" y="896"/>
                </a:lnTo>
                <a:lnTo>
                  <a:pt x="3730" y="890"/>
                </a:lnTo>
                <a:lnTo>
                  <a:pt x="3730" y="890"/>
                </a:lnTo>
                <a:close/>
                <a:moveTo>
                  <a:pt x="3752" y="302"/>
                </a:moveTo>
                <a:lnTo>
                  <a:pt x="3752" y="302"/>
                </a:lnTo>
                <a:lnTo>
                  <a:pt x="3732" y="306"/>
                </a:lnTo>
                <a:lnTo>
                  <a:pt x="3732" y="306"/>
                </a:lnTo>
                <a:lnTo>
                  <a:pt x="3720" y="288"/>
                </a:lnTo>
                <a:lnTo>
                  <a:pt x="3720" y="288"/>
                </a:lnTo>
                <a:lnTo>
                  <a:pt x="3726" y="286"/>
                </a:lnTo>
                <a:lnTo>
                  <a:pt x="3730" y="288"/>
                </a:lnTo>
                <a:lnTo>
                  <a:pt x="3736" y="290"/>
                </a:lnTo>
                <a:lnTo>
                  <a:pt x="3736" y="290"/>
                </a:lnTo>
                <a:lnTo>
                  <a:pt x="3742" y="294"/>
                </a:lnTo>
                <a:lnTo>
                  <a:pt x="3748" y="294"/>
                </a:lnTo>
                <a:lnTo>
                  <a:pt x="3752" y="294"/>
                </a:lnTo>
                <a:lnTo>
                  <a:pt x="3758" y="292"/>
                </a:lnTo>
                <a:lnTo>
                  <a:pt x="3758" y="292"/>
                </a:lnTo>
                <a:lnTo>
                  <a:pt x="3762" y="292"/>
                </a:lnTo>
                <a:lnTo>
                  <a:pt x="3762" y="292"/>
                </a:lnTo>
                <a:lnTo>
                  <a:pt x="3774" y="300"/>
                </a:lnTo>
                <a:lnTo>
                  <a:pt x="3774" y="300"/>
                </a:lnTo>
                <a:lnTo>
                  <a:pt x="3772" y="302"/>
                </a:lnTo>
                <a:lnTo>
                  <a:pt x="3772" y="302"/>
                </a:lnTo>
                <a:lnTo>
                  <a:pt x="3752" y="302"/>
                </a:lnTo>
                <a:lnTo>
                  <a:pt x="3752" y="302"/>
                </a:lnTo>
                <a:close/>
                <a:moveTo>
                  <a:pt x="3710" y="946"/>
                </a:moveTo>
                <a:lnTo>
                  <a:pt x="3710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698" y="946"/>
                </a:lnTo>
                <a:lnTo>
                  <a:pt x="3710" y="946"/>
                </a:lnTo>
                <a:lnTo>
                  <a:pt x="3710" y="946"/>
                </a:lnTo>
                <a:lnTo>
                  <a:pt x="3712" y="948"/>
                </a:lnTo>
                <a:lnTo>
                  <a:pt x="3712" y="950"/>
                </a:lnTo>
                <a:lnTo>
                  <a:pt x="3712" y="950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52"/>
                </a:lnTo>
                <a:lnTo>
                  <a:pt x="3712" y="948"/>
                </a:lnTo>
                <a:lnTo>
                  <a:pt x="3710" y="946"/>
                </a:lnTo>
                <a:lnTo>
                  <a:pt x="3710" y="946"/>
                </a:lnTo>
                <a:close/>
                <a:moveTo>
                  <a:pt x="3690" y="900"/>
                </a:moveTo>
                <a:lnTo>
                  <a:pt x="3690" y="900"/>
                </a:lnTo>
                <a:lnTo>
                  <a:pt x="3692" y="900"/>
                </a:lnTo>
                <a:lnTo>
                  <a:pt x="3694" y="900"/>
                </a:lnTo>
                <a:lnTo>
                  <a:pt x="3694" y="900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4" y="898"/>
                </a:lnTo>
                <a:lnTo>
                  <a:pt x="3696" y="900"/>
                </a:lnTo>
                <a:lnTo>
                  <a:pt x="3696" y="900"/>
                </a:lnTo>
                <a:lnTo>
                  <a:pt x="3692" y="902"/>
                </a:lnTo>
                <a:lnTo>
                  <a:pt x="3690" y="900"/>
                </a:lnTo>
                <a:lnTo>
                  <a:pt x="3690" y="900"/>
                </a:lnTo>
                <a:close/>
                <a:moveTo>
                  <a:pt x="3670" y="266"/>
                </a:moveTo>
                <a:lnTo>
                  <a:pt x="3670" y="266"/>
                </a:lnTo>
                <a:lnTo>
                  <a:pt x="3664" y="268"/>
                </a:lnTo>
                <a:lnTo>
                  <a:pt x="3660" y="264"/>
                </a:lnTo>
                <a:lnTo>
                  <a:pt x="3660" y="264"/>
                </a:lnTo>
                <a:lnTo>
                  <a:pt x="3666" y="264"/>
                </a:lnTo>
                <a:lnTo>
                  <a:pt x="3670" y="266"/>
                </a:lnTo>
                <a:lnTo>
                  <a:pt x="3670" y="266"/>
                </a:lnTo>
                <a:close/>
                <a:moveTo>
                  <a:pt x="3608" y="942"/>
                </a:moveTo>
                <a:lnTo>
                  <a:pt x="3608" y="942"/>
                </a:lnTo>
                <a:lnTo>
                  <a:pt x="3620" y="942"/>
                </a:lnTo>
                <a:lnTo>
                  <a:pt x="3620" y="942"/>
                </a:lnTo>
                <a:lnTo>
                  <a:pt x="3616" y="936"/>
                </a:lnTo>
                <a:lnTo>
                  <a:pt x="3616" y="936"/>
                </a:lnTo>
                <a:lnTo>
                  <a:pt x="3624" y="936"/>
                </a:lnTo>
                <a:lnTo>
                  <a:pt x="3640" y="940"/>
                </a:lnTo>
                <a:lnTo>
                  <a:pt x="3640" y="940"/>
                </a:lnTo>
                <a:lnTo>
                  <a:pt x="3634" y="934"/>
                </a:lnTo>
                <a:lnTo>
                  <a:pt x="3634" y="934"/>
                </a:lnTo>
                <a:lnTo>
                  <a:pt x="3642" y="930"/>
                </a:lnTo>
                <a:lnTo>
                  <a:pt x="3642" y="930"/>
                </a:lnTo>
                <a:lnTo>
                  <a:pt x="3644" y="934"/>
                </a:lnTo>
                <a:lnTo>
                  <a:pt x="3648" y="936"/>
                </a:lnTo>
                <a:lnTo>
                  <a:pt x="3658" y="936"/>
                </a:lnTo>
                <a:lnTo>
                  <a:pt x="3658" y="936"/>
                </a:lnTo>
                <a:lnTo>
                  <a:pt x="3668" y="936"/>
                </a:lnTo>
                <a:lnTo>
                  <a:pt x="3672" y="936"/>
                </a:lnTo>
                <a:lnTo>
                  <a:pt x="3676" y="934"/>
                </a:lnTo>
                <a:lnTo>
                  <a:pt x="3676" y="934"/>
                </a:lnTo>
                <a:lnTo>
                  <a:pt x="3682" y="936"/>
                </a:lnTo>
                <a:lnTo>
                  <a:pt x="3682" y="936"/>
                </a:lnTo>
                <a:lnTo>
                  <a:pt x="3682" y="938"/>
                </a:lnTo>
                <a:lnTo>
                  <a:pt x="3680" y="940"/>
                </a:lnTo>
                <a:lnTo>
                  <a:pt x="3680" y="940"/>
                </a:lnTo>
                <a:lnTo>
                  <a:pt x="3672" y="942"/>
                </a:lnTo>
                <a:lnTo>
                  <a:pt x="3666" y="942"/>
                </a:lnTo>
                <a:lnTo>
                  <a:pt x="3662" y="940"/>
                </a:lnTo>
                <a:lnTo>
                  <a:pt x="3662" y="940"/>
                </a:lnTo>
                <a:lnTo>
                  <a:pt x="3660" y="942"/>
                </a:lnTo>
                <a:lnTo>
                  <a:pt x="3660" y="942"/>
                </a:lnTo>
                <a:lnTo>
                  <a:pt x="3668" y="946"/>
                </a:lnTo>
                <a:lnTo>
                  <a:pt x="3668" y="946"/>
                </a:lnTo>
                <a:lnTo>
                  <a:pt x="3662" y="950"/>
                </a:lnTo>
                <a:lnTo>
                  <a:pt x="3654" y="950"/>
                </a:lnTo>
                <a:lnTo>
                  <a:pt x="3636" y="952"/>
                </a:lnTo>
                <a:lnTo>
                  <a:pt x="3636" y="952"/>
                </a:lnTo>
                <a:lnTo>
                  <a:pt x="3636" y="954"/>
                </a:lnTo>
                <a:lnTo>
                  <a:pt x="3636" y="954"/>
                </a:lnTo>
                <a:lnTo>
                  <a:pt x="3638" y="956"/>
                </a:lnTo>
                <a:lnTo>
                  <a:pt x="3638" y="956"/>
                </a:lnTo>
                <a:lnTo>
                  <a:pt x="3630" y="956"/>
                </a:lnTo>
                <a:lnTo>
                  <a:pt x="3626" y="956"/>
                </a:lnTo>
                <a:lnTo>
                  <a:pt x="3620" y="954"/>
                </a:lnTo>
                <a:lnTo>
                  <a:pt x="3614" y="952"/>
                </a:lnTo>
                <a:lnTo>
                  <a:pt x="3614" y="952"/>
                </a:lnTo>
                <a:lnTo>
                  <a:pt x="3588" y="952"/>
                </a:lnTo>
                <a:lnTo>
                  <a:pt x="3588" y="952"/>
                </a:lnTo>
                <a:lnTo>
                  <a:pt x="3594" y="944"/>
                </a:lnTo>
                <a:lnTo>
                  <a:pt x="3594" y="944"/>
                </a:lnTo>
                <a:lnTo>
                  <a:pt x="3602" y="944"/>
                </a:lnTo>
                <a:lnTo>
                  <a:pt x="3606" y="944"/>
                </a:lnTo>
                <a:lnTo>
                  <a:pt x="3608" y="942"/>
                </a:lnTo>
                <a:lnTo>
                  <a:pt x="3608" y="942"/>
                </a:lnTo>
                <a:close/>
                <a:moveTo>
                  <a:pt x="3598" y="960"/>
                </a:moveTo>
                <a:lnTo>
                  <a:pt x="3598" y="960"/>
                </a:lnTo>
                <a:lnTo>
                  <a:pt x="3598" y="960"/>
                </a:lnTo>
                <a:lnTo>
                  <a:pt x="3598" y="960"/>
                </a:lnTo>
                <a:lnTo>
                  <a:pt x="3598" y="956"/>
                </a:lnTo>
                <a:lnTo>
                  <a:pt x="3594" y="956"/>
                </a:lnTo>
                <a:lnTo>
                  <a:pt x="3594" y="956"/>
                </a:lnTo>
                <a:lnTo>
                  <a:pt x="3598" y="956"/>
                </a:lnTo>
                <a:lnTo>
                  <a:pt x="3598" y="960"/>
                </a:lnTo>
                <a:lnTo>
                  <a:pt x="3598" y="960"/>
                </a:lnTo>
                <a:close/>
                <a:moveTo>
                  <a:pt x="3554" y="890"/>
                </a:moveTo>
                <a:lnTo>
                  <a:pt x="3554" y="890"/>
                </a:lnTo>
                <a:lnTo>
                  <a:pt x="3550" y="886"/>
                </a:lnTo>
                <a:lnTo>
                  <a:pt x="3550" y="886"/>
                </a:lnTo>
                <a:lnTo>
                  <a:pt x="3556" y="882"/>
                </a:lnTo>
                <a:lnTo>
                  <a:pt x="3556" y="882"/>
                </a:lnTo>
                <a:lnTo>
                  <a:pt x="3564" y="880"/>
                </a:lnTo>
                <a:lnTo>
                  <a:pt x="3572" y="884"/>
                </a:lnTo>
                <a:lnTo>
                  <a:pt x="3572" y="884"/>
                </a:lnTo>
                <a:lnTo>
                  <a:pt x="3576" y="886"/>
                </a:lnTo>
                <a:lnTo>
                  <a:pt x="3582" y="886"/>
                </a:lnTo>
                <a:lnTo>
                  <a:pt x="3582" y="886"/>
                </a:lnTo>
                <a:lnTo>
                  <a:pt x="3594" y="886"/>
                </a:lnTo>
                <a:lnTo>
                  <a:pt x="3594" y="886"/>
                </a:lnTo>
                <a:lnTo>
                  <a:pt x="3590" y="892"/>
                </a:lnTo>
                <a:lnTo>
                  <a:pt x="3590" y="896"/>
                </a:lnTo>
                <a:lnTo>
                  <a:pt x="3592" y="898"/>
                </a:lnTo>
                <a:lnTo>
                  <a:pt x="3598" y="902"/>
                </a:lnTo>
                <a:lnTo>
                  <a:pt x="3598" y="902"/>
                </a:lnTo>
                <a:lnTo>
                  <a:pt x="3588" y="906"/>
                </a:lnTo>
                <a:lnTo>
                  <a:pt x="3588" y="906"/>
                </a:lnTo>
                <a:lnTo>
                  <a:pt x="3586" y="902"/>
                </a:lnTo>
                <a:lnTo>
                  <a:pt x="3586" y="902"/>
                </a:lnTo>
                <a:lnTo>
                  <a:pt x="3578" y="904"/>
                </a:lnTo>
                <a:lnTo>
                  <a:pt x="3572" y="904"/>
                </a:lnTo>
                <a:lnTo>
                  <a:pt x="3566" y="902"/>
                </a:lnTo>
                <a:lnTo>
                  <a:pt x="3562" y="898"/>
                </a:lnTo>
                <a:lnTo>
                  <a:pt x="3562" y="898"/>
                </a:lnTo>
                <a:lnTo>
                  <a:pt x="3560" y="896"/>
                </a:lnTo>
                <a:lnTo>
                  <a:pt x="3556" y="896"/>
                </a:lnTo>
                <a:lnTo>
                  <a:pt x="3556" y="896"/>
                </a:lnTo>
                <a:lnTo>
                  <a:pt x="3544" y="896"/>
                </a:lnTo>
                <a:lnTo>
                  <a:pt x="3544" y="896"/>
                </a:lnTo>
                <a:lnTo>
                  <a:pt x="3544" y="894"/>
                </a:lnTo>
                <a:lnTo>
                  <a:pt x="3544" y="894"/>
                </a:lnTo>
                <a:lnTo>
                  <a:pt x="3554" y="890"/>
                </a:lnTo>
                <a:lnTo>
                  <a:pt x="3554" y="890"/>
                </a:lnTo>
                <a:close/>
                <a:moveTo>
                  <a:pt x="3540" y="878"/>
                </a:moveTo>
                <a:lnTo>
                  <a:pt x="3540" y="878"/>
                </a:lnTo>
                <a:lnTo>
                  <a:pt x="3540" y="878"/>
                </a:lnTo>
                <a:lnTo>
                  <a:pt x="3540" y="878"/>
                </a:lnTo>
                <a:lnTo>
                  <a:pt x="3542" y="880"/>
                </a:lnTo>
                <a:lnTo>
                  <a:pt x="3542" y="880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38" y="882"/>
                </a:lnTo>
                <a:lnTo>
                  <a:pt x="3540" y="880"/>
                </a:lnTo>
                <a:lnTo>
                  <a:pt x="3540" y="880"/>
                </a:lnTo>
                <a:lnTo>
                  <a:pt x="3540" y="878"/>
                </a:lnTo>
                <a:lnTo>
                  <a:pt x="3540" y="878"/>
                </a:lnTo>
                <a:close/>
                <a:moveTo>
                  <a:pt x="3564" y="906"/>
                </a:moveTo>
                <a:lnTo>
                  <a:pt x="3564" y="906"/>
                </a:lnTo>
                <a:lnTo>
                  <a:pt x="3564" y="906"/>
                </a:lnTo>
                <a:lnTo>
                  <a:pt x="3564" y="906"/>
                </a:lnTo>
                <a:lnTo>
                  <a:pt x="3552" y="900"/>
                </a:lnTo>
                <a:lnTo>
                  <a:pt x="3546" y="898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38" y="896"/>
                </a:lnTo>
                <a:lnTo>
                  <a:pt x="3546" y="898"/>
                </a:lnTo>
                <a:lnTo>
                  <a:pt x="3552" y="900"/>
                </a:lnTo>
                <a:lnTo>
                  <a:pt x="3564" y="906"/>
                </a:lnTo>
                <a:lnTo>
                  <a:pt x="3564" y="906"/>
                </a:lnTo>
                <a:close/>
                <a:moveTo>
                  <a:pt x="3548" y="916"/>
                </a:moveTo>
                <a:lnTo>
                  <a:pt x="3548" y="916"/>
                </a:lnTo>
                <a:lnTo>
                  <a:pt x="3562" y="920"/>
                </a:lnTo>
                <a:lnTo>
                  <a:pt x="3568" y="922"/>
                </a:lnTo>
                <a:lnTo>
                  <a:pt x="3576" y="922"/>
                </a:lnTo>
                <a:lnTo>
                  <a:pt x="3576" y="922"/>
                </a:lnTo>
                <a:lnTo>
                  <a:pt x="3578" y="922"/>
                </a:lnTo>
                <a:lnTo>
                  <a:pt x="3578" y="922"/>
                </a:lnTo>
                <a:lnTo>
                  <a:pt x="3584" y="926"/>
                </a:lnTo>
                <a:lnTo>
                  <a:pt x="3584" y="926"/>
                </a:lnTo>
                <a:lnTo>
                  <a:pt x="3592" y="928"/>
                </a:lnTo>
                <a:lnTo>
                  <a:pt x="3592" y="928"/>
                </a:lnTo>
                <a:lnTo>
                  <a:pt x="3588" y="932"/>
                </a:lnTo>
                <a:lnTo>
                  <a:pt x="3580" y="934"/>
                </a:lnTo>
                <a:lnTo>
                  <a:pt x="3580" y="934"/>
                </a:lnTo>
                <a:lnTo>
                  <a:pt x="3576" y="932"/>
                </a:lnTo>
                <a:lnTo>
                  <a:pt x="3574" y="932"/>
                </a:lnTo>
                <a:lnTo>
                  <a:pt x="3574" y="932"/>
                </a:lnTo>
                <a:lnTo>
                  <a:pt x="3566" y="932"/>
                </a:lnTo>
                <a:lnTo>
                  <a:pt x="3562" y="932"/>
                </a:lnTo>
                <a:lnTo>
                  <a:pt x="3560" y="928"/>
                </a:lnTo>
                <a:lnTo>
                  <a:pt x="3560" y="928"/>
                </a:lnTo>
                <a:lnTo>
                  <a:pt x="3554" y="928"/>
                </a:lnTo>
                <a:lnTo>
                  <a:pt x="3554" y="928"/>
                </a:lnTo>
                <a:lnTo>
                  <a:pt x="3550" y="928"/>
                </a:lnTo>
                <a:lnTo>
                  <a:pt x="3546" y="928"/>
                </a:lnTo>
                <a:lnTo>
                  <a:pt x="3542" y="922"/>
                </a:lnTo>
                <a:lnTo>
                  <a:pt x="3542" y="922"/>
                </a:lnTo>
                <a:lnTo>
                  <a:pt x="3536" y="916"/>
                </a:lnTo>
                <a:lnTo>
                  <a:pt x="3536" y="916"/>
                </a:lnTo>
                <a:lnTo>
                  <a:pt x="3542" y="914"/>
                </a:lnTo>
                <a:lnTo>
                  <a:pt x="3548" y="916"/>
                </a:lnTo>
                <a:lnTo>
                  <a:pt x="3548" y="916"/>
                </a:lnTo>
                <a:close/>
                <a:moveTo>
                  <a:pt x="3550" y="972"/>
                </a:moveTo>
                <a:lnTo>
                  <a:pt x="3550" y="972"/>
                </a:lnTo>
                <a:lnTo>
                  <a:pt x="3548" y="972"/>
                </a:lnTo>
                <a:lnTo>
                  <a:pt x="3548" y="972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70"/>
                </a:lnTo>
                <a:lnTo>
                  <a:pt x="3546" y="968"/>
                </a:lnTo>
                <a:lnTo>
                  <a:pt x="3546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2" y="968"/>
                </a:lnTo>
                <a:lnTo>
                  <a:pt x="3552" y="968"/>
                </a:lnTo>
                <a:lnTo>
                  <a:pt x="3558" y="958"/>
                </a:lnTo>
                <a:lnTo>
                  <a:pt x="3558" y="958"/>
                </a:lnTo>
                <a:lnTo>
                  <a:pt x="3558" y="958"/>
                </a:lnTo>
                <a:lnTo>
                  <a:pt x="3552" y="968"/>
                </a:lnTo>
                <a:lnTo>
                  <a:pt x="3552" y="968"/>
                </a:lnTo>
                <a:lnTo>
                  <a:pt x="3548" y="970"/>
                </a:lnTo>
                <a:lnTo>
                  <a:pt x="3548" y="970"/>
                </a:lnTo>
                <a:lnTo>
                  <a:pt x="3550" y="972"/>
                </a:lnTo>
                <a:lnTo>
                  <a:pt x="3550" y="972"/>
                </a:lnTo>
                <a:close/>
                <a:moveTo>
                  <a:pt x="3454" y="948"/>
                </a:moveTo>
                <a:lnTo>
                  <a:pt x="3454" y="948"/>
                </a:lnTo>
                <a:lnTo>
                  <a:pt x="3454" y="948"/>
                </a:lnTo>
                <a:lnTo>
                  <a:pt x="3454" y="948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4" y="952"/>
                </a:lnTo>
                <a:lnTo>
                  <a:pt x="3456" y="950"/>
                </a:lnTo>
                <a:lnTo>
                  <a:pt x="3456" y="950"/>
                </a:lnTo>
                <a:lnTo>
                  <a:pt x="3454" y="948"/>
                </a:lnTo>
                <a:lnTo>
                  <a:pt x="3454" y="948"/>
                </a:lnTo>
                <a:close/>
                <a:moveTo>
                  <a:pt x="3546" y="948"/>
                </a:moveTo>
                <a:lnTo>
                  <a:pt x="3546" y="948"/>
                </a:lnTo>
                <a:lnTo>
                  <a:pt x="3546" y="948"/>
                </a:lnTo>
                <a:lnTo>
                  <a:pt x="354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36" y="948"/>
                </a:lnTo>
                <a:lnTo>
                  <a:pt x="3544" y="950"/>
                </a:lnTo>
                <a:lnTo>
                  <a:pt x="3544" y="950"/>
                </a:lnTo>
                <a:lnTo>
                  <a:pt x="3544" y="950"/>
                </a:lnTo>
                <a:lnTo>
                  <a:pt x="3546" y="948"/>
                </a:lnTo>
                <a:lnTo>
                  <a:pt x="3546" y="948"/>
                </a:lnTo>
                <a:close/>
                <a:moveTo>
                  <a:pt x="3538" y="980"/>
                </a:moveTo>
                <a:lnTo>
                  <a:pt x="3538" y="980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78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lnTo>
                  <a:pt x="3538" y="980"/>
                </a:lnTo>
                <a:close/>
                <a:moveTo>
                  <a:pt x="3532" y="990"/>
                </a:moveTo>
                <a:lnTo>
                  <a:pt x="3532" y="990"/>
                </a:lnTo>
                <a:lnTo>
                  <a:pt x="3532" y="990"/>
                </a:lnTo>
                <a:lnTo>
                  <a:pt x="3532" y="990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4" y="992"/>
                </a:lnTo>
                <a:lnTo>
                  <a:pt x="3532" y="990"/>
                </a:lnTo>
                <a:lnTo>
                  <a:pt x="3532" y="990"/>
                </a:lnTo>
                <a:close/>
                <a:moveTo>
                  <a:pt x="3484" y="1014"/>
                </a:moveTo>
                <a:lnTo>
                  <a:pt x="3484" y="1014"/>
                </a:lnTo>
                <a:lnTo>
                  <a:pt x="3484" y="1010"/>
                </a:lnTo>
                <a:lnTo>
                  <a:pt x="3484" y="1010"/>
                </a:lnTo>
                <a:lnTo>
                  <a:pt x="3486" y="1012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6" y="1014"/>
                </a:lnTo>
                <a:lnTo>
                  <a:pt x="3484" y="1014"/>
                </a:lnTo>
                <a:lnTo>
                  <a:pt x="3484" y="1014"/>
                </a:lnTo>
                <a:close/>
                <a:moveTo>
                  <a:pt x="3468" y="988"/>
                </a:moveTo>
                <a:lnTo>
                  <a:pt x="3468" y="988"/>
                </a:lnTo>
                <a:lnTo>
                  <a:pt x="3470" y="990"/>
                </a:lnTo>
                <a:lnTo>
                  <a:pt x="3470" y="990"/>
                </a:lnTo>
                <a:lnTo>
                  <a:pt x="3468" y="990"/>
                </a:lnTo>
                <a:lnTo>
                  <a:pt x="3468" y="990"/>
                </a:lnTo>
                <a:lnTo>
                  <a:pt x="3468" y="988"/>
                </a:lnTo>
                <a:lnTo>
                  <a:pt x="3468" y="988"/>
                </a:lnTo>
                <a:close/>
                <a:moveTo>
                  <a:pt x="3508" y="1006"/>
                </a:move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lnTo>
                  <a:pt x="3508" y="1006"/>
                </a:lnTo>
                <a:close/>
                <a:moveTo>
                  <a:pt x="3516" y="1000"/>
                </a:moveTo>
                <a:lnTo>
                  <a:pt x="3516" y="1000"/>
                </a:lnTo>
                <a:lnTo>
                  <a:pt x="3512" y="1000"/>
                </a:lnTo>
                <a:lnTo>
                  <a:pt x="3510" y="998"/>
                </a:lnTo>
                <a:lnTo>
                  <a:pt x="3512" y="996"/>
                </a:lnTo>
                <a:lnTo>
                  <a:pt x="3512" y="996"/>
                </a:lnTo>
                <a:lnTo>
                  <a:pt x="3520" y="992"/>
                </a:lnTo>
                <a:lnTo>
                  <a:pt x="3520" y="992"/>
                </a:lnTo>
                <a:lnTo>
                  <a:pt x="3528" y="996"/>
                </a:lnTo>
                <a:lnTo>
                  <a:pt x="3528" y="996"/>
                </a:lnTo>
                <a:lnTo>
                  <a:pt x="3520" y="1000"/>
                </a:lnTo>
                <a:lnTo>
                  <a:pt x="3520" y="1000"/>
                </a:lnTo>
                <a:lnTo>
                  <a:pt x="3516" y="1000"/>
                </a:lnTo>
                <a:lnTo>
                  <a:pt x="3516" y="1000"/>
                </a:lnTo>
                <a:close/>
                <a:moveTo>
                  <a:pt x="3534" y="1002"/>
                </a:moveTo>
                <a:lnTo>
                  <a:pt x="3534" y="1002"/>
                </a:lnTo>
                <a:lnTo>
                  <a:pt x="3540" y="1002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4" y="1000"/>
                </a:lnTo>
                <a:lnTo>
                  <a:pt x="3540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lnTo>
                  <a:pt x="3534" y="1002"/>
                </a:lnTo>
                <a:close/>
                <a:moveTo>
                  <a:pt x="3548" y="978"/>
                </a:moveTo>
                <a:lnTo>
                  <a:pt x="3548" y="978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6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lnTo>
                  <a:pt x="3548" y="978"/>
                </a:lnTo>
                <a:close/>
                <a:moveTo>
                  <a:pt x="3556" y="954"/>
                </a:moveTo>
                <a:lnTo>
                  <a:pt x="3556" y="954"/>
                </a:lnTo>
                <a:lnTo>
                  <a:pt x="3548" y="952"/>
                </a:lnTo>
                <a:lnTo>
                  <a:pt x="3548" y="952"/>
                </a:lnTo>
                <a:lnTo>
                  <a:pt x="3556" y="954"/>
                </a:lnTo>
                <a:lnTo>
                  <a:pt x="3556" y="954"/>
                </a:lnTo>
                <a:lnTo>
                  <a:pt x="3562" y="954"/>
                </a:lnTo>
                <a:lnTo>
                  <a:pt x="3564" y="956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6" y="958"/>
                </a:lnTo>
                <a:lnTo>
                  <a:pt x="3564" y="956"/>
                </a:lnTo>
                <a:lnTo>
                  <a:pt x="3562" y="954"/>
                </a:lnTo>
                <a:lnTo>
                  <a:pt x="3556" y="954"/>
                </a:lnTo>
                <a:lnTo>
                  <a:pt x="3556" y="954"/>
                </a:lnTo>
                <a:close/>
                <a:moveTo>
                  <a:pt x="3566" y="964"/>
                </a:moveTo>
                <a:lnTo>
                  <a:pt x="3566" y="964"/>
                </a:lnTo>
                <a:lnTo>
                  <a:pt x="3572" y="962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58"/>
                </a:lnTo>
                <a:lnTo>
                  <a:pt x="3572" y="958"/>
                </a:lnTo>
                <a:lnTo>
                  <a:pt x="3576" y="958"/>
                </a:lnTo>
                <a:lnTo>
                  <a:pt x="3576" y="958"/>
                </a:lnTo>
                <a:lnTo>
                  <a:pt x="3572" y="962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lnTo>
                  <a:pt x="3566" y="964"/>
                </a:lnTo>
                <a:close/>
                <a:moveTo>
                  <a:pt x="3540" y="962"/>
                </a:moveTo>
                <a:lnTo>
                  <a:pt x="3540" y="962"/>
                </a:lnTo>
                <a:lnTo>
                  <a:pt x="3532" y="960"/>
                </a:lnTo>
                <a:lnTo>
                  <a:pt x="3532" y="960"/>
                </a:lnTo>
                <a:lnTo>
                  <a:pt x="3530" y="960"/>
                </a:lnTo>
                <a:lnTo>
                  <a:pt x="3530" y="960"/>
                </a:lnTo>
                <a:lnTo>
                  <a:pt x="3532" y="960"/>
                </a:lnTo>
                <a:lnTo>
                  <a:pt x="3532" y="960"/>
                </a:lnTo>
                <a:lnTo>
                  <a:pt x="3540" y="962"/>
                </a:lnTo>
                <a:lnTo>
                  <a:pt x="3540" y="962"/>
                </a:lnTo>
                <a:close/>
                <a:moveTo>
                  <a:pt x="3534" y="894"/>
                </a:moveTo>
                <a:lnTo>
                  <a:pt x="3534" y="894"/>
                </a:lnTo>
                <a:lnTo>
                  <a:pt x="3534" y="896"/>
                </a:lnTo>
                <a:lnTo>
                  <a:pt x="3534" y="896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26" y="900"/>
                </a:lnTo>
                <a:lnTo>
                  <a:pt x="3534" y="896"/>
                </a:lnTo>
                <a:lnTo>
                  <a:pt x="3534" y="896"/>
                </a:lnTo>
                <a:lnTo>
                  <a:pt x="3534" y="894"/>
                </a:lnTo>
                <a:lnTo>
                  <a:pt x="3534" y="894"/>
                </a:lnTo>
                <a:lnTo>
                  <a:pt x="3532" y="894"/>
                </a:lnTo>
                <a:lnTo>
                  <a:pt x="3532" y="894"/>
                </a:lnTo>
                <a:lnTo>
                  <a:pt x="3534" y="894"/>
                </a:lnTo>
                <a:lnTo>
                  <a:pt x="3534" y="894"/>
                </a:lnTo>
                <a:close/>
                <a:moveTo>
                  <a:pt x="3514" y="870"/>
                </a:moveTo>
                <a:lnTo>
                  <a:pt x="3514" y="870"/>
                </a:lnTo>
                <a:lnTo>
                  <a:pt x="3520" y="876"/>
                </a:lnTo>
                <a:lnTo>
                  <a:pt x="3520" y="876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30" y="878"/>
                </a:lnTo>
                <a:lnTo>
                  <a:pt x="3520" y="876"/>
                </a:lnTo>
                <a:lnTo>
                  <a:pt x="3520" y="876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lnTo>
                  <a:pt x="3514" y="870"/>
                </a:lnTo>
                <a:close/>
                <a:moveTo>
                  <a:pt x="3502" y="966"/>
                </a:moveTo>
                <a:lnTo>
                  <a:pt x="3502" y="966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14" y="968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lnTo>
                  <a:pt x="3502" y="966"/>
                </a:lnTo>
                <a:close/>
                <a:moveTo>
                  <a:pt x="3450" y="864"/>
                </a:moveTo>
                <a:lnTo>
                  <a:pt x="3450" y="864"/>
                </a:lnTo>
                <a:lnTo>
                  <a:pt x="3454" y="860"/>
                </a:lnTo>
                <a:lnTo>
                  <a:pt x="3454" y="860"/>
                </a:lnTo>
                <a:lnTo>
                  <a:pt x="3460" y="860"/>
                </a:lnTo>
                <a:lnTo>
                  <a:pt x="3466" y="860"/>
                </a:lnTo>
                <a:lnTo>
                  <a:pt x="3474" y="858"/>
                </a:lnTo>
                <a:lnTo>
                  <a:pt x="3480" y="854"/>
                </a:lnTo>
                <a:lnTo>
                  <a:pt x="3480" y="854"/>
                </a:lnTo>
                <a:lnTo>
                  <a:pt x="3496" y="872"/>
                </a:lnTo>
                <a:lnTo>
                  <a:pt x="3496" y="872"/>
                </a:lnTo>
                <a:lnTo>
                  <a:pt x="3486" y="874"/>
                </a:lnTo>
                <a:lnTo>
                  <a:pt x="3484" y="876"/>
                </a:lnTo>
                <a:lnTo>
                  <a:pt x="3480" y="878"/>
                </a:lnTo>
                <a:lnTo>
                  <a:pt x="3480" y="878"/>
                </a:lnTo>
                <a:lnTo>
                  <a:pt x="3472" y="880"/>
                </a:lnTo>
                <a:lnTo>
                  <a:pt x="3472" y="880"/>
                </a:lnTo>
                <a:lnTo>
                  <a:pt x="3466" y="878"/>
                </a:lnTo>
                <a:lnTo>
                  <a:pt x="3460" y="880"/>
                </a:lnTo>
                <a:lnTo>
                  <a:pt x="3460" y="880"/>
                </a:lnTo>
                <a:lnTo>
                  <a:pt x="3452" y="882"/>
                </a:lnTo>
                <a:lnTo>
                  <a:pt x="3442" y="880"/>
                </a:lnTo>
                <a:lnTo>
                  <a:pt x="3442" y="880"/>
                </a:lnTo>
                <a:lnTo>
                  <a:pt x="3430" y="876"/>
                </a:lnTo>
                <a:lnTo>
                  <a:pt x="3430" y="876"/>
                </a:lnTo>
                <a:lnTo>
                  <a:pt x="3432" y="872"/>
                </a:lnTo>
                <a:lnTo>
                  <a:pt x="3434" y="870"/>
                </a:lnTo>
                <a:lnTo>
                  <a:pt x="3444" y="870"/>
                </a:lnTo>
                <a:lnTo>
                  <a:pt x="3444" y="870"/>
                </a:lnTo>
                <a:lnTo>
                  <a:pt x="3448" y="868"/>
                </a:lnTo>
                <a:lnTo>
                  <a:pt x="3452" y="870"/>
                </a:lnTo>
                <a:lnTo>
                  <a:pt x="3456" y="876"/>
                </a:lnTo>
                <a:lnTo>
                  <a:pt x="3456" y="876"/>
                </a:lnTo>
                <a:lnTo>
                  <a:pt x="3470" y="872"/>
                </a:lnTo>
                <a:lnTo>
                  <a:pt x="3470" y="872"/>
                </a:lnTo>
                <a:lnTo>
                  <a:pt x="3466" y="868"/>
                </a:lnTo>
                <a:lnTo>
                  <a:pt x="3460" y="866"/>
                </a:lnTo>
                <a:lnTo>
                  <a:pt x="3454" y="866"/>
                </a:lnTo>
                <a:lnTo>
                  <a:pt x="3450" y="864"/>
                </a:lnTo>
                <a:lnTo>
                  <a:pt x="3450" y="864"/>
                </a:lnTo>
                <a:close/>
                <a:moveTo>
                  <a:pt x="3446" y="852"/>
                </a:moveTo>
                <a:lnTo>
                  <a:pt x="3446" y="852"/>
                </a:lnTo>
                <a:lnTo>
                  <a:pt x="3442" y="854"/>
                </a:lnTo>
                <a:lnTo>
                  <a:pt x="3436" y="854"/>
                </a:lnTo>
                <a:lnTo>
                  <a:pt x="3436" y="854"/>
                </a:lnTo>
                <a:lnTo>
                  <a:pt x="3442" y="854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lnTo>
                  <a:pt x="3446" y="852"/>
                </a:lnTo>
                <a:close/>
                <a:moveTo>
                  <a:pt x="3426" y="842"/>
                </a:moveTo>
                <a:lnTo>
                  <a:pt x="3426" y="842"/>
                </a:lnTo>
                <a:lnTo>
                  <a:pt x="3432" y="844"/>
                </a:lnTo>
                <a:lnTo>
                  <a:pt x="3436" y="842"/>
                </a:lnTo>
                <a:lnTo>
                  <a:pt x="3438" y="842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38"/>
                </a:lnTo>
                <a:lnTo>
                  <a:pt x="3438" y="842"/>
                </a:lnTo>
                <a:lnTo>
                  <a:pt x="3436" y="844"/>
                </a:lnTo>
                <a:lnTo>
                  <a:pt x="3432" y="844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lnTo>
                  <a:pt x="3426" y="842"/>
                </a:lnTo>
                <a:close/>
                <a:moveTo>
                  <a:pt x="3422" y="846"/>
                </a:moveTo>
                <a:lnTo>
                  <a:pt x="3422" y="846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8" y="850"/>
                </a:lnTo>
                <a:lnTo>
                  <a:pt x="3422" y="846"/>
                </a:lnTo>
                <a:lnTo>
                  <a:pt x="3422" y="846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06" y="850"/>
                </a:lnTo>
                <a:lnTo>
                  <a:pt x="3422" y="846"/>
                </a:lnTo>
                <a:lnTo>
                  <a:pt x="3422" y="846"/>
                </a:lnTo>
                <a:close/>
                <a:moveTo>
                  <a:pt x="3422" y="870"/>
                </a:moveTo>
                <a:lnTo>
                  <a:pt x="3422" y="870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2" y="874"/>
                </a:lnTo>
                <a:lnTo>
                  <a:pt x="3424" y="872"/>
                </a:lnTo>
                <a:lnTo>
                  <a:pt x="3424" y="872"/>
                </a:lnTo>
                <a:lnTo>
                  <a:pt x="3422" y="870"/>
                </a:lnTo>
                <a:lnTo>
                  <a:pt x="3422" y="870"/>
                </a:lnTo>
                <a:close/>
                <a:moveTo>
                  <a:pt x="3406" y="938"/>
                </a:moveTo>
                <a:lnTo>
                  <a:pt x="3406" y="938"/>
                </a:lnTo>
                <a:lnTo>
                  <a:pt x="3414" y="938"/>
                </a:lnTo>
                <a:lnTo>
                  <a:pt x="3420" y="940"/>
                </a:lnTo>
                <a:lnTo>
                  <a:pt x="3434" y="944"/>
                </a:lnTo>
                <a:lnTo>
                  <a:pt x="3434" y="944"/>
                </a:lnTo>
                <a:lnTo>
                  <a:pt x="3436" y="946"/>
                </a:lnTo>
                <a:lnTo>
                  <a:pt x="3434" y="948"/>
                </a:lnTo>
                <a:lnTo>
                  <a:pt x="3434" y="948"/>
                </a:lnTo>
                <a:lnTo>
                  <a:pt x="3432" y="950"/>
                </a:lnTo>
                <a:lnTo>
                  <a:pt x="3428" y="950"/>
                </a:lnTo>
                <a:lnTo>
                  <a:pt x="3428" y="950"/>
                </a:lnTo>
                <a:lnTo>
                  <a:pt x="3424" y="948"/>
                </a:lnTo>
                <a:lnTo>
                  <a:pt x="3422" y="944"/>
                </a:lnTo>
                <a:lnTo>
                  <a:pt x="3422" y="944"/>
                </a:lnTo>
                <a:lnTo>
                  <a:pt x="3412" y="948"/>
                </a:lnTo>
                <a:lnTo>
                  <a:pt x="3408" y="950"/>
                </a:lnTo>
                <a:lnTo>
                  <a:pt x="3404" y="948"/>
                </a:lnTo>
                <a:lnTo>
                  <a:pt x="3404" y="948"/>
                </a:lnTo>
                <a:lnTo>
                  <a:pt x="3402" y="946"/>
                </a:lnTo>
                <a:lnTo>
                  <a:pt x="3400" y="942"/>
                </a:lnTo>
                <a:lnTo>
                  <a:pt x="3400" y="942"/>
                </a:lnTo>
                <a:lnTo>
                  <a:pt x="3414" y="944"/>
                </a:lnTo>
                <a:lnTo>
                  <a:pt x="3414" y="944"/>
                </a:lnTo>
                <a:lnTo>
                  <a:pt x="3406" y="938"/>
                </a:lnTo>
                <a:lnTo>
                  <a:pt x="3406" y="938"/>
                </a:lnTo>
                <a:close/>
                <a:moveTo>
                  <a:pt x="3430" y="960"/>
                </a:moveTo>
                <a:lnTo>
                  <a:pt x="3430" y="960"/>
                </a:lnTo>
                <a:lnTo>
                  <a:pt x="3428" y="958"/>
                </a:lnTo>
                <a:lnTo>
                  <a:pt x="3428" y="958"/>
                </a:lnTo>
                <a:lnTo>
                  <a:pt x="3430" y="960"/>
                </a:lnTo>
                <a:lnTo>
                  <a:pt x="3430" y="960"/>
                </a:lnTo>
                <a:lnTo>
                  <a:pt x="3430" y="962"/>
                </a:lnTo>
                <a:lnTo>
                  <a:pt x="3430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22" y="962"/>
                </a:lnTo>
                <a:lnTo>
                  <a:pt x="3430" y="962"/>
                </a:lnTo>
                <a:lnTo>
                  <a:pt x="3430" y="962"/>
                </a:lnTo>
                <a:lnTo>
                  <a:pt x="3430" y="960"/>
                </a:lnTo>
                <a:lnTo>
                  <a:pt x="3430" y="960"/>
                </a:lnTo>
                <a:close/>
                <a:moveTo>
                  <a:pt x="3356" y="316"/>
                </a:moveTo>
                <a:lnTo>
                  <a:pt x="3356" y="316"/>
                </a:lnTo>
                <a:lnTo>
                  <a:pt x="3362" y="318"/>
                </a:lnTo>
                <a:lnTo>
                  <a:pt x="3362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0" y="318"/>
                </a:lnTo>
                <a:lnTo>
                  <a:pt x="3362" y="318"/>
                </a:lnTo>
                <a:lnTo>
                  <a:pt x="3362" y="318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lnTo>
                  <a:pt x="3356" y="316"/>
                </a:lnTo>
                <a:close/>
                <a:moveTo>
                  <a:pt x="3336" y="974"/>
                </a:moveTo>
                <a:lnTo>
                  <a:pt x="3336" y="974"/>
                </a:lnTo>
                <a:lnTo>
                  <a:pt x="3342" y="968"/>
                </a:lnTo>
                <a:lnTo>
                  <a:pt x="3342" y="968"/>
                </a:lnTo>
                <a:lnTo>
                  <a:pt x="3340" y="974"/>
                </a:lnTo>
                <a:lnTo>
                  <a:pt x="3340" y="974"/>
                </a:lnTo>
                <a:lnTo>
                  <a:pt x="3336" y="974"/>
                </a:lnTo>
                <a:lnTo>
                  <a:pt x="3336" y="974"/>
                </a:lnTo>
                <a:close/>
                <a:moveTo>
                  <a:pt x="3370" y="998"/>
                </a:moveTo>
                <a:lnTo>
                  <a:pt x="3370" y="998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64" y="1000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lnTo>
                  <a:pt x="3370" y="998"/>
                </a:lnTo>
                <a:close/>
                <a:moveTo>
                  <a:pt x="3390" y="942"/>
                </a:moveTo>
                <a:lnTo>
                  <a:pt x="3390" y="942"/>
                </a:lnTo>
                <a:lnTo>
                  <a:pt x="3390" y="940"/>
                </a:lnTo>
                <a:lnTo>
                  <a:pt x="3390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38"/>
                </a:lnTo>
                <a:lnTo>
                  <a:pt x="3398" y="940"/>
                </a:lnTo>
                <a:lnTo>
                  <a:pt x="3398" y="940"/>
                </a:lnTo>
                <a:lnTo>
                  <a:pt x="3398" y="940"/>
                </a:lnTo>
                <a:lnTo>
                  <a:pt x="3390" y="942"/>
                </a:lnTo>
                <a:lnTo>
                  <a:pt x="3390" y="942"/>
                </a:lnTo>
                <a:close/>
                <a:moveTo>
                  <a:pt x="3406" y="974"/>
                </a:moveTo>
                <a:lnTo>
                  <a:pt x="3406" y="974"/>
                </a:lnTo>
                <a:lnTo>
                  <a:pt x="3414" y="976"/>
                </a:lnTo>
                <a:lnTo>
                  <a:pt x="3414" y="976"/>
                </a:lnTo>
                <a:lnTo>
                  <a:pt x="3422" y="978"/>
                </a:lnTo>
                <a:lnTo>
                  <a:pt x="3432" y="978"/>
                </a:lnTo>
                <a:lnTo>
                  <a:pt x="3432" y="978"/>
                </a:lnTo>
                <a:lnTo>
                  <a:pt x="3442" y="978"/>
                </a:lnTo>
                <a:lnTo>
                  <a:pt x="3442" y="978"/>
                </a:lnTo>
                <a:lnTo>
                  <a:pt x="3442" y="982"/>
                </a:lnTo>
                <a:lnTo>
                  <a:pt x="3442" y="986"/>
                </a:lnTo>
                <a:lnTo>
                  <a:pt x="3446" y="988"/>
                </a:lnTo>
                <a:lnTo>
                  <a:pt x="3452" y="990"/>
                </a:lnTo>
                <a:lnTo>
                  <a:pt x="3452" y="990"/>
                </a:lnTo>
                <a:lnTo>
                  <a:pt x="3450" y="994"/>
                </a:lnTo>
                <a:lnTo>
                  <a:pt x="3450" y="998"/>
                </a:lnTo>
                <a:lnTo>
                  <a:pt x="3450" y="998"/>
                </a:lnTo>
                <a:lnTo>
                  <a:pt x="3406" y="974"/>
                </a:lnTo>
                <a:lnTo>
                  <a:pt x="3406" y="974"/>
                </a:lnTo>
                <a:close/>
                <a:moveTo>
                  <a:pt x="3432" y="996"/>
                </a:moveTo>
                <a:lnTo>
                  <a:pt x="3432" y="996"/>
                </a:lnTo>
                <a:lnTo>
                  <a:pt x="3432" y="996"/>
                </a:lnTo>
                <a:lnTo>
                  <a:pt x="3432" y="996"/>
                </a:lnTo>
                <a:lnTo>
                  <a:pt x="3436" y="1000"/>
                </a:lnTo>
                <a:lnTo>
                  <a:pt x="3436" y="1000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4" y="1002"/>
                </a:lnTo>
                <a:lnTo>
                  <a:pt x="3436" y="1000"/>
                </a:lnTo>
                <a:lnTo>
                  <a:pt x="3436" y="1000"/>
                </a:lnTo>
                <a:lnTo>
                  <a:pt x="3432" y="996"/>
                </a:lnTo>
                <a:lnTo>
                  <a:pt x="3432" y="996"/>
                </a:lnTo>
                <a:close/>
                <a:moveTo>
                  <a:pt x="3442" y="1002"/>
                </a:moveTo>
                <a:lnTo>
                  <a:pt x="3442" y="1002"/>
                </a:lnTo>
                <a:lnTo>
                  <a:pt x="3442" y="1002"/>
                </a:lnTo>
                <a:lnTo>
                  <a:pt x="3442" y="1002"/>
                </a:lnTo>
                <a:lnTo>
                  <a:pt x="3446" y="1004"/>
                </a:lnTo>
                <a:lnTo>
                  <a:pt x="3446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4" y="1004"/>
                </a:lnTo>
                <a:lnTo>
                  <a:pt x="3442" y="1002"/>
                </a:lnTo>
                <a:lnTo>
                  <a:pt x="3442" y="1002"/>
                </a:lnTo>
                <a:close/>
                <a:moveTo>
                  <a:pt x="3434" y="1018"/>
                </a:moveTo>
                <a:lnTo>
                  <a:pt x="3434" y="1018"/>
                </a:lnTo>
                <a:lnTo>
                  <a:pt x="3450" y="1014"/>
                </a:lnTo>
                <a:lnTo>
                  <a:pt x="3450" y="1014"/>
                </a:lnTo>
                <a:lnTo>
                  <a:pt x="3450" y="1018"/>
                </a:lnTo>
                <a:lnTo>
                  <a:pt x="3450" y="1018"/>
                </a:lnTo>
                <a:lnTo>
                  <a:pt x="3452" y="1026"/>
                </a:lnTo>
                <a:lnTo>
                  <a:pt x="3444" y="1026"/>
                </a:lnTo>
                <a:lnTo>
                  <a:pt x="3444" y="1026"/>
                </a:lnTo>
                <a:lnTo>
                  <a:pt x="3442" y="1030"/>
                </a:lnTo>
                <a:lnTo>
                  <a:pt x="3442" y="1030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8"/>
                </a:lnTo>
                <a:lnTo>
                  <a:pt x="3440" y="1024"/>
                </a:lnTo>
                <a:lnTo>
                  <a:pt x="3438" y="1022"/>
                </a:lnTo>
                <a:lnTo>
                  <a:pt x="3434" y="1018"/>
                </a:lnTo>
                <a:lnTo>
                  <a:pt x="3434" y="1018"/>
                </a:lnTo>
                <a:close/>
                <a:moveTo>
                  <a:pt x="3486" y="1020"/>
                </a:moveTo>
                <a:lnTo>
                  <a:pt x="3486" y="1020"/>
                </a:lnTo>
                <a:lnTo>
                  <a:pt x="3486" y="1018"/>
                </a:lnTo>
                <a:lnTo>
                  <a:pt x="3486" y="1018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lnTo>
                  <a:pt x="3486" y="1020"/>
                </a:lnTo>
                <a:close/>
                <a:moveTo>
                  <a:pt x="3550" y="1038"/>
                </a:moveTo>
                <a:lnTo>
                  <a:pt x="3550" y="1038"/>
                </a:lnTo>
                <a:lnTo>
                  <a:pt x="3554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8" y="1040"/>
                </a:lnTo>
                <a:lnTo>
                  <a:pt x="3554" y="1040"/>
                </a:lnTo>
                <a:lnTo>
                  <a:pt x="3550" y="1038"/>
                </a:lnTo>
                <a:lnTo>
                  <a:pt x="3550" y="1038"/>
                </a:lnTo>
                <a:close/>
                <a:moveTo>
                  <a:pt x="3584" y="1032"/>
                </a:moveTo>
                <a:lnTo>
                  <a:pt x="3584" y="1032"/>
                </a:lnTo>
                <a:lnTo>
                  <a:pt x="3576" y="1034"/>
                </a:lnTo>
                <a:lnTo>
                  <a:pt x="3576" y="1034"/>
                </a:lnTo>
                <a:lnTo>
                  <a:pt x="3548" y="1038"/>
                </a:lnTo>
                <a:lnTo>
                  <a:pt x="3548" y="1038"/>
                </a:lnTo>
                <a:lnTo>
                  <a:pt x="3548" y="1010"/>
                </a:lnTo>
                <a:lnTo>
                  <a:pt x="3548" y="1010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30" y="1008"/>
                </a:lnTo>
                <a:lnTo>
                  <a:pt x="3540" y="1008"/>
                </a:lnTo>
                <a:lnTo>
                  <a:pt x="3548" y="1008"/>
                </a:lnTo>
                <a:lnTo>
                  <a:pt x="3548" y="1008"/>
                </a:lnTo>
                <a:lnTo>
                  <a:pt x="3548" y="1000"/>
                </a:lnTo>
                <a:lnTo>
                  <a:pt x="3548" y="1000"/>
                </a:lnTo>
                <a:lnTo>
                  <a:pt x="3554" y="1000"/>
                </a:lnTo>
                <a:lnTo>
                  <a:pt x="3554" y="1000"/>
                </a:lnTo>
                <a:lnTo>
                  <a:pt x="3556" y="1010"/>
                </a:lnTo>
                <a:lnTo>
                  <a:pt x="3556" y="1010"/>
                </a:lnTo>
                <a:lnTo>
                  <a:pt x="3552" y="1010"/>
                </a:lnTo>
                <a:lnTo>
                  <a:pt x="3552" y="1010"/>
                </a:lnTo>
                <a:lnTo>
                  <a:pt x="3558" y="1014"/>
                </a:lnTo>
                <a:lnTo>
                  <a:pt x="3558" y="1014"/>
                </a:lnTo>
                <a:lnTo>
                  <a:pt x="3560" y="1014"/>
                </a:lnTo>
                <a:lnTo>
                  <a:pt x="3560" y="1014"/>
                </a:lnTo>
                <a:lnTo>
                  <a:pt x="3560" y="1016"/>
                </a:lnTo>
                <a:lnTo>
                  <a:pt x="3560" y="1016"/>
                </a:lnTo>
                <a:lnTo>
                  <a:pt x="3552" y="1018"/>
                </a:lnTo>
                <a:lnTo>
                  <a:pt x="3552" y="1018"/>
                </a:lnTo>
                <a:lnTo>
                  <a:pt x="3548" y="1020"/>
                </a:lnTo>
                <a:lnTo>
                  <a:pt x="3548" y="1020"/>
                </a:lnTo>
                <a:lnTo>
                  <a:pt x="3556" y="1022"/>
                </a:lnTo>
                <a:lnTo>
                  <a:pt x="3562" y="1024"/>
                </a:lnTo>
                <a:lnTo>
                  <a:pt x="3562" y="1024"/>
                </a:lnTo>
                <a:lnTo>
                  <a:pt x="3568" y="1026"/>
                </a:lnTo>
                <a:lnTo>
                  <a:pt x="3574" y="1026"/>
                </a:lnTo>
                <a:lnTo>
                  <a:pt x="3574" y="1026"/>
                </a:lnTo>
                <a:lnTo>
                  <a:pt x="3576" y="1022"/>
                </a:lnTo>
                <a:lnTo>
                  <a:pt x="3580" y="1022"/>
                </a:lnTo>
                <a:lnTo>
                  <a:pt x="3580" y="1022"/>
                </a:lnTo>
                <a:lnTo>
                  <a:pt x="3586" y="1024"/>
                </a:lnTo>
                <a:lnTo>
                  <a:pt x="3586" y="1024"/>
                </a:lnTo>
                <a:lnTo>
                  <a:pt x="3588" y="1028"/>
                </a:lnTo>
                <a:lnTo>
                  <a:pt x="3590" y="1030"/>
                </a:lnTo>
                <a:lnTo>
                  <a:pt x="3588" y="1032"/>
                </a:lnTo>
                <a:lnTo>
                  <a:pt x="3584" y="1032"/>
                </a:lnTo>
                <a:lnTo>
                  <a:pt x="3584" y="1032"/>
                </a:lnTo>
                <a:close/>
                <a:moveTo>
                  <a:pt x="3564" y="1002"/>
                </a:moveTo>
                <a:lnTo>
                  <a:pt x="3564" y="1002"/>
                </a:lnTo>
                <a:lnTo>
                  <a:pt x="3564" y="1002"/>
                </a:lnTo>
                <a:lnTo>
                  <a:pt x="3564" y="1002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4" y="1006"/>
                </a:lnTo>
                <a:lnTo>
                  <a:pt x="3566" y="1004"/>
                </a:lnTo>
                <a:lnTo>
                  <a:pt x="3566" y="1004"/>
                </a:lnTo>
                <a:lnTo>
                  <a:pt x="3564" y="1002"/>
                </a:lnTo>
                <a:lnTo>
                  <a:pt x="3564" y="1002"/>
                </a:lnTo>
                <a:close/>
                <a:moveTo>
                  <a:pt x="3590" y="1016"/>
                </a:moveTo>
                <a:lnTo>
                  <a:pt x="3590" y="1016"/>
                </a:lnTo>
                <a:lnTo>
                  <a:pt x="3582" y="1018"/>
                </a:lnTo>
                <a:lnTo>
                  <a:pt x="3582" y="1012"/>
                </a:lnTo>
                <a:lnTo>
                  <a:pt x="3582" y="1012"/>
                </a:lnTo>
                <a:lnTo>
                  <a:pt x="3568" y="1010"/>
                </a:lnTo>
                <a:lnTo>
                  <a:pt x="3568" y="1010"/>
                </a:lnTo>
                <a:lnTo>
                  <a:pt x="3568" y="1008"/>
                </a:lnTo>
                <a:lnTo>
                  <a:pt x="3568" y="1008"/>
                </a:lnTo>
                <a:lnTo>
                  <a:pt x="3584" y="1004"/>
                </a:lnTo>
                <a:lnTo>
                  <a:pt x="3584" y="1004"/>
                </a:lnTo>
                <a:lnTo>
                  <a:pt x="3580" y="1000"/>
                </a:lnTo>
                <a:lnTo>
                  <a:pt x="3580" y="1000"/>
                </a:lnTo>
                <a:lnTo>
                  <a:pt x="3590" y="996"/>
                </a:lnTo>
                <a:lnTo>
                  <a:pt x="3590" y="996"/>
                </a:lnTo>
                <a:lnTo>
                  <a:pt x="3598" y="1000"/>
                </a:lnTo>
                <a:lnTo>
                  <a:pt x="3598" y="1000"/>
                </a:lnTo>
                <a:lnTo>
                  <a:pt x="3606" y="1002"/>
                </a:lnTo>
                <a:lnTo>
                  <a:pt x="3606" y="1002"/>
                </a:lnTo>
                <a:lnTo>
                  <a:pt x="3602" y="1006"/>
                </a:lnTo>
                <a:lnTo>
                  <a:pt x="3602" y="1006"/>
                </a:lnTo>
                <a:lnTo>
                  <a:pt x="3602" y="1008"/>
                </a:lnTo>
                <a:lnTo>
                  <a:pt x="3602" y="1008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0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12" y="1012"/>
                </a:lnTo>
                <a:lnTo>
                  <a:pt x="3608" y="1010"/>
                </a:lnTo>
                <a:lnTo>
                  <a:pt x="3604" y="1010"/>
                </a:lnTo>
                <a:lnTo>
                  <a:pt x="3604" y="1010"/>
                </a:lnTo>
                <a:lnTo>
                  <a:pt x="3608" y="1012"/>
                </a:lnTo>
                <a:lnTo>
                  <a:pt x="3608" y="1012"/>
                </a:lnTo>
                <a:lnTo>
                  <a:pt x="3600" y="1014"/>
                </a:lnTo>
                <a:lnTo>
                  <a:pt x="3600" y="1014"/>
                </a:lnTo>
                <a:lnTo>
                  <a:pt x="3590" y="1016"/>
                </a:lnTo>
                <a:lnTo>
                  <a:pt x="3590" y="1016"/>
                </a:lnTo>
                <a:close/>
                <a:moveTo>
                  <a:pt x="3592" y="990"/>
                </a:moveTo>
                <a:lnTo>
                  <a:pt x="3592" y="990"/>
                </a:lnTo>
                <a:lnTo>
                  <a:pt x="3588" y="990"/>
                </a:lnTo>
                <a:lnTo>
                  <a:pt x="3588" y="990"/>
                </a:lnTo>
                <a:lnTo>
                  <a:pt x="3592" y="990"/>
                </a:lnTo>
                <a:lnTo>
                  <a:pt x="3592" y="990"/>
                </a:lnTo>
                <a:lnTo>
                  <a:pt x="3604" y="990"/>
                </a:lnTo>
                <a:lnTo>
                  <a:pt x="3604" y="990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594" y="996"/>
                </a:lnTo>
                <a:lnTo>
                  <a:pt x="3604" y="990"/>
                </a:lnTo>
                <a:lnTo>
                  <a:pt x="3604" y="990"/>
                </a:lnTo>
                <a:lnTo>
                  <a:pt x="3592" y="990"/>
                </a:lnTo>
                <a:lnTo>
                  <a:pt x="3592" y="990"/>
                </a:lnTo>
                <a:close/>
                <a:moveTo>
                  <a:pt x="3602" y="1034"/>
                </a:moveTo>
                <a:lnTo>
                  <a:pt x="3602" y="1034"/>
                </a:lnTo>
                <a:lnTo>
                  <a:pt x="3602" y="1034"/>
                </a:lnTo>
                <a:lnTo>
                  <a:pt x="3602" y="1034"/>
                </a:lnTo>
                <a:lnTo>
                  <a:pt x="3614" y="1032"/>
                </a:lnTo>
                <a:lnTo>
                  <a:pt x="3616" y="1028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6" y="1028"/>
                </a:lnTo>
                <a:lnTo>
                  <a:pt x="3614" y="1032"/>
                </a:lnTo>
                <a:lnTo>
                  <a:pt x="3602" y="1034"/>
                </a:lnTo>
                <a:lnTo>
                  <a:pt x="3602" y="1034"/>
                </a:lnTo>
                <a:close/>
                <a:moveTo>
                  <a:pt x="3616" y="1024"/>
                </a:moveTo>
                <a:lnTo>
                  <a:pt x="3616" y="1024"/>
                </a:lnTo>
                <a:lnTo>
                  <a:pt x="3616" y="1024"/>
                </a:lnTo>
                <a:lnTo>
                  <a:pt x="3616" y="1024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6" y="1020"/>
                </a:lnTo>
                <a:lnTo>
                  <a:pt x="3618" y="1022"/>
                </a:lnTo>
                <a:lnTo>
                  <a:pt x="3618" y="1022"/>
                </a:lnTo>
                <a:lnTo>
                  <a:pt x="3616" y="1024"/>
                </a:lnTo>
                <a:lnTo>
                  <a:pt x="3616" y="1024"/>
                </a:lnTo>
                <a:close/>
                <a:moveTo>
                  <a:pt x="3636" y="1050"/>
                </a:moveTo>
                <a:lnTo>
                  <a:pt x="3636" y="1050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2" y="1044"/>
                </a:lnTo>
                <a:lnTo>
                  <a:pt x="3636" y="1048"/>
                </a:lnTo>
                <a:lnTo>
                  <a:pt x="3636" y="1048"/>
                </a:lnTo>
                <a:lnTo>
                  <a:pt x="3636" y="1050"/>
                </a:lnTo>
                <a:lnTo>
                  <a:pt x="3636" y="1050"/>
                </a:lnTo>
                <a:close/>
                <a:moveTo>
                  <a:pt x="3640" y="1042"/>
                </a:moveTo>
                <a:lnTo>
                  <a:pt x="3640" y="1042"/>
                </a:lnTo>
                <a:lnTo>
                  <a:pt x="3638" y="1040"/>
                </a:lnTo>
                <a:lnTo>
                  <a:pt x="3634" y="1038"/>
                </a:lnTo>
                <a:lnTo>
                  <a:pt x="3624" y="1038"/>
                </a:lnTo>
                <a:lnTo>
                  <a:pt x="3624" y="1038"/>
                </a:lnTo>
                <a:lnTo>
                  <a:pt x="3622" y="1040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18" y="1042"/>
                </a:lnTo>
                <a:lnTo>
                  <a:pt x="3622" y="1040"/>
                </a:lnTo>
                <a:lnTo>
                  <a:pt x="3624" y="1038"/>
                </a:lnTo>
                <a:lnTo>
                  <a:pt x="3624" y="1038"/>
                </a:lnTo>
                <a:lnTo>
                  <a:pt x="3634" y="1038"/>
                </a:lnTo>
                <a:lnTo>
                  <a:pt x="3638" y="1040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lnTo>
                  <a:pt x="3640" y="1042"/>
                </a:lnTo>
                <a:close/>
                <a:moveTo>
                  <a:pt x="3640" y="1000"/>
                </a:moveTo>
                <a:lnTo>
                  <a:pt x="3640" y="1000"/>
                </a:lnTo>
                <a:lnTo>
                  <a:pt x="3636" y="1002"/>
                </a:lnTo>
                <a:lnTo>
                  <a:pt x="3634" y="1002"/>
                </a:lnTo>
                <a:lnTo>
                  <a:pt x="3628" y="1002"/>
                </a:lnTo>
                <a:lnTo>
                  <a:pt x="3628" y="1002"/>
                </a:lnTo>
                <a:lnTo>
                  <a:pt x="3630" y="1000"/>
                </a:lnTo>
                <a:lnTo>
                  <a:pt x="3630" y="1000"/>
                </a:lnTo>
                <a:lnTo>
                  <a:pt x="3628" y="1002"/>
                </a:lnTo>
                <a:lnTo>
                  <a:pt x="3628" y="1002"/>
                </a:lnTo>
                <a:lnTo>
                  <a:pt x="3634" y="1002"/>
                </a:lnTo>
                <a:lnTo>
                  <a:pt x="3636" y="1002"/>
                </a:lnTo>
                <a:lnTo>
                  <a:pt x="3640" y="1000"/>
                </a:lnTo>
                <a:lnTo>
                  <a:pt x="3640" y="1000"/>
                </a:lnTo>
                <a:close/>
                <a:moveTo>
                  <a:pt x="3638" y="998"/>
                </a:moveTo>
                <a:lnTo>
                  <a:pt x="3638" y="998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1000"/>
                </a:lnTo>
                <a:lnTo>
                  <a:pt x="3636" y="998"/>
                </a:lnTo>
                <a:lnTo>
                  <a:pt x="3636" y="998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2" y="996"/>
                </a:lnTo>
                <a:lnTo>
                  <a:pt x="3638" y="998"/>
                </a:lnTo>
                <a:lnTo>
                  <a:pt x="3638" y="998"/>
                </a:lnTo>
                <a:close/>
                <a:moveTo>
                  <a:pt x="3636" y="994"/>
                </a:moveTo>
                <a:lnTo>
                  <a:pt x="3636" y="994"/>
                </a:lnTo>
                <a:lnTo>
                  <a:pt x="3636" y="994"/>
                </a:lnTo>
                <a:lnTo>
                  <a:pt x="3636" y="994"/>
                </a:lnTo>
                <a:lnTo>
                  <a:pt x="3644" y="990"/>
                </a:lnTo>
                <a:lnTo>
                  <a:pt x="3644" y="990"/>
                </a:lnTo>
                <a:lnTo>
                  <a:pt x="3638" y="986"/>
                </a:lnTo>
                <a:lnTo>
                  <a:pt x="3638" y="986"/>
                </a:lnTo>
                <a:lnTo>
                  <a:pt x="3644" y="990"/>
                </a:lnTo>
                <a:lnTo>
                  <a:pt x="3644" y="990"/>
                </a:lnTo>
                <a:lnTo>
                  <a:pt x="3636" y="994"/>
                </a:lnTo>
                <a:lnTo>
                  <a:pt x="3636" y="994"/>
                </a:lnTo>
                <a:close/>
                <a:moveTo>
                  <a:pt x="3654" y="984"/>
                </a:moveTo>
                <a:lnTo>
                  <a:pt x="3654" y="984"/>
                </a:lnTo>
                <a:lnTo>
                  <a:pt x="3636" y="982"/>
                </a:lnTo>
                <a:lnTo>
                  <a:pt x="3636" y="982"/>
                </a:lnTo>
                <a:lnTo>
                  <a:pt x="3630" y="982"/>
                </a:lnTo>
                <a:lnTo>
                  <a:pt x="3624" y="984"/>
                </a:lnTo>
                <a:lnTo>
                  <a:pt x="3624" y="984"/>
                </a:lnTo>
                <a:lnTo>
                  <a:pt x="3614" y="986"/>
                </a:lnTo>
                <a:lnTo>
                  <a:pt x="3604" y="986"/>
                </a:lnTo>
                <a:lnTo>
                  <a:pt x="3604" y="986"/>
                </a:lnTo>
                <a:lnTo>
                  <a:pt x="3590" y="984"/>
                </a:lnTo>
                <a:lnTo>
                  <a:pt x="3590" y="984"/>
                </a:lnTo>
                <a:lnTo>
                  <a:pt x="3582" y="986"/>
                </a:lnTo>
                <a:lnTo>
                  <a:pt x="3574" y="988"/>
                </a:lnTo>
                <a:lnTo>
                  <a:pt x="3574" y="988"/>
                </a:lnTo>
                <a:lnTo>
                  <a:pt x="3568" y="990"/>
                </a:lnTo>
                <a:lnTo>
                  <a:pt x="3564" y="990"/>
                </a:lnTo>
                <a:lnTo>
                  <a:pt x="3564" y="990"/>
                </a:lnTo>
                <a:lnTo>
                  <a:pt x="3564" y="992"/>
                </a:lnTo>
                <a:lnTo>
                  <a:pt x="3564" y="992"/>
                </a:lnTo>
                <a:lnTo>
                  <a:pt x="3554" y="992"/>
                </a:lnTo>
                <a:lnTo>
                  <a:pt x="3548" y="990"/>
                </a:lnTo>
                <a:lnTo>
                  <a:pt x="3548" y="990"/>
                </a:lnTo>
                <a:lnTo>
                  <a:pt x="3548" y="982"/>
                </a:lnTo>
                <a:lnTo>
                  <a:pt x="3548" y="982"/>
                </a:lnTo>
                <a:lnTo>
                  <a:pt x="3550" y="982"/>
                </a:lnTo>
                <a:lnTo>
                  <a:pt x="3550" y="982"/>
                </a:lnTo>
                <a:lnTo>
                  <a:pt x="3558" y="982"/>
                </a:lnTo>
                <a:lnTo>
                  <a:pt x="3562" y="986"/>
                </a:lnTo>
                <a:lnTo>
                  <a:pt x="3562" y="986"/>
                </a:lnTo>
                <a:lnTo>
                  <a:pt x="3566" y="986"/>
                </a:lnTo>
                <a:lnTo>
                  <a:pt x="3566" y="986"/>
                </a:lnTo>
                <a:lnTo>
                  <a:pt x="3560" y="982"/>
                </a:lnTo>
                <a:lnTo>
                  <a:pt x="3556" y="980"/>
                </a:lnTo>
                <a:lnTo>
                  <a:pt x="3556" y="976"/>
                </a:lnTo>
                <a:lnTo>
                  <a:pt x="3558" y="972"/>
                </a:lnTo>
                <a:lnTo>
                  <a:pt x="3558" y="972"/>
                </a:lnTo>
                <a:lnTo>
                  <a:pt x="3576" y="968"/>
                </a:lnTo>
                <a:lnTo>
                  <a:pt x="3586" y="966"/>
                </a:lnTo>
                <a:lnTo>
                  <a:pt x="3596" y="962"/>
                </a:lnTo>
                <a:lnTo>
                  <a:pt x="3596" y="962"/>
                </a:lnTo>
                <a:lnTo>
                  <a:pt x="3602" y="964"/>
                </a:lnTo>
                <a:lnTo>
                  <a:pt x="3602" y="964"/>
                </a:lnTo>
                <a:lnTo>
                  <a:pt x="3608" y="968"/>
                </a:lnTo>
                <a:lnTo>
                  <a:pt x="3612" y="970"/>
                </a:lnTo>
                <a:lnTo>
                  <a:pt x="3616" y="970"/>
                </a:lnTo>
                <a:lnTo>
                  <a:pt x="3622" y="966"/>
                </a:lnTo>
                <a:lnTo>
                  <a:pt x="3622" y="966"/>
                </a:lnTo>
                <a:lnTo>
                  <a:pt x="3624" y="966"/>
                </a:lnTo>
                <a:lnTo>
                  <a:pt x="3624" y="966"/>
                </a:lnTo>
                <a:lnTo>
                  <a:pt x="3628" y="968"/>
                </a:lnTo>
                <a:lnTo>
                  <a:pt x="3626" y="972"/>
                </a:lnTo>
                <a:lnTo>
                  <a:pt x="3626" y="972"/>
                </a:lnTo>
                <a:lnTo>
                  <a:pt x="3630" y="974"/>
                </a:lnTo>
                <a:lnTo>
                  <a:pt x="3632" y="976"/>
                </a:lnTo>
                <a:lnTo>
                  <a:pt x="3642" y="976"/>
                </a:lnTo>
                <a:lnTo>
                  <a:pt x="3642" y="976"/>
                </a:lnTo>
                <a:lnTo>
                  <a:pt x="3658" y="974"/>
                </a:lnTo>
                <a:lnTo>
                  <a:pt x="3672" y="974"/>
                </a:lnTo>
                <a:lnTo>
                  <a:pt x="3672" y="974"/>
                </a:lnTo>
                <a:lnTo>
                  <a:pt x="3684" y="978"/>
                </a:lnTo>
                <a:lnTo>
                  <a:pt x="3684" y="978"/>
                </a:lnTo>
                <a:lnTo>
                  <a:pt x="3676" y="980"/>
                </a:lnTo>
                <a:lnTo>
                  <a:pt x="3674" y="980"/>
                </a:lnTo>
                <a:lnTo>
                  <a:pt x="3672" y="976"/>
                </a:lnTo>
                <a:lnTo>
                  <a:pt x="3672" y="976"/>
                </a:lnTo>
                <a:lnTo>
                  <a:pt x="3666" y="976"/>
                </a:lnTo>
                <a:lnTo>
                  <a:pt x="3662" y="978"/>
                </a:lnTo>
                <a:lnTo>
                  <a:pt x="3654" y="984"/>
                </a:lnTo>
                <a:lnTo>
                  <a:pt x="3654" y="984"/>
                </a:lnTo>
                <a:close/>
                <a:moveTo>
                  <a:pt x="3682" y="1032"/>
                </a:moveTo>
                <a:lnTo>
                  <a:pt x="3682" y="1032"/>
                </a:lnTo>
                <a:lnTo>
                  <a:pt x="3678" y="1028"/>
                </a:lnTo>
                <a:lnTo>
                  <a:pt x="3678" y="1028"/>
                </a:lnTo>
                <a:lnTo>
                  <a:pt x="3672" y="1026"/>
                </a:lnTo>
                <a:lnTo>
                  <a:pt x="3670" y="1024"/>
                </a:lnTo>
                <a:lnTo>
                  <a:pt x="3668" y="1022"/>
                </a:lnTo>
                <a:lnTo>
                  <a:pt x="3668" y="1022"/>
                </a:lnTo>
                <a:lnTo>
                  <a:pt x="3664" y="1020"/>
                </a:lnTo>
                <a:lnTo>
                  <a:pt x="3660" y="1020"/>
                </a:lnTo>
                <a:lnTo>
                  <a:pt x="3658" y="1018"/>
                </a:lnTo>
                <a:lnTo>
                  <a:pt x="3654" y="1018"/>
                </a:lnTo>
                <a:lnTo>
                  <a:pt x="3654" y="1018"/>
                </a:lnTo>
                <a:lnTo>
                  <a:pt x="3654" y="1014"/>
                </a:lnTo>
                <a:lnTo>
                  <a:pt x="3656" y="1010"/>
                </a:lnTo>
                <a:lnTo>
                  <a:pt x="3658" y="1008"/>
                </a:lnTo>
                <a:lnTo>
                  <a:pt x="3654" y="1004"/>
                </a:lnTo>
                <a:lnTo>
                  <a:pt x="3654" y="1004"/>
                </a:lnTo>
                <a:lnTo>
                  <a:pt x="3668" y="1002"/>
                </a:lnTo>
                <a:lnTo>
                  <a:pt x="3674" y="1000"/>
                </a:lnTo>
                <a:lnTo>
                  <a:pt x="3680" y="996"/>
                </a:lnTo>
                <a:lnTo>
                  <a:pt x="3680" y="996"/>
                </a:lnTo>
                <a:lnTo>
                  <a:pt x="3660" y="994"/>
                </a:lnTo>
                <a:lnTo>
                  <a:pt x="3660" y="994"/>
                </a:lnTo>
                <a:lnTo>
                  <a:pt x="3660" y="992"/>
                </a:lnTo>
                <a:lnTo>
                  <a:pt x="3660" y="990"/>
                </a:lnTo>
                <a:lnTo>
                  <a:pt x="3666" y="990"/>
                </a:lnTo>
                <a:lnTo>
                  <a:pt x="3666" y="990"/>
                </a:lnTo>
                <a:lnTo>
                  <a:pt x="3676" y="990"/>
                </a:lnTo>
                <a:lnTo>
                  <a:pt x="3684" y="990"/>
                </a:lnTo>
                <a:lnTo>
                  <a:pt x="3684" y="990"/>
                </a:lnTo>
                <a:lnTo>
                  <a:pt x="3682" y="1032"/>
                </a:lnTo>
                <a:lnTo>
                  <a:pt x="3682" y="1032"/>
                </a:lnTo>
                <a:close/>
                <a:moveTo>
                  <a:pt x="3696" y="994"/>
                </a:moveTo>
                <a:lnTo>
                  <a:pt x="3696" y="994"/>
                </a:lnTo>
                <a:lnTo>
                  <a:pt x="3696" y="994"/>
                </a:lnTo>
                <a:lnTo>
                  <a:pt x="3696" y="994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6" y="988"/>
                </a:lnTo>
                <a:lnTo>
                  <a:pt x="3698" y="990"/>
                </a:lnTo>
                <a:lnTo>
                  <a:pt x="3698" y="990"/>
                </a:lnTo>
                <a:lnTo>
                  <a:pt x="3696" y="994"/>
                </a:lnTo>
                <a:lnTo>
                  <a:pt x="3696" y="994"/>
                </a:lnTo>
                <a:close/>
                <a:moveTo>
                  <a:pt x="3698" y="976"/>
                </a:moveTo>
                <a:lnTo>
                  <a:pt x="3698" y="976"/>
                </a:lnTo>
                <a:lnTo>
                  <a:pt x="3702" y="972"/>
                </a:lnTo>
                <a:lnTo>
                  <a:pt x="3702" y="972"/>
                </a:lnTo>
                <a:lnTo>
                  <a:pt x="3702" y="976"/>
                </a:lnTo>
                <a:lnTo>
                  <a:pt x="3702" y="976"/>
                </a:lnTo>
                <a:lnTo>
                  <a:pt x="3698" y="976"/>
                </a:lnTo>
                <a:lnTo>
                  <a:pt x="3698" y="976"/>
                </a:lnTo>
                <a:close/>
                <a:moveTo>
                  <a:pt x="3736" y="974"/>
                </a:moveTo>
                <a:lnTo>
                  <a:pt x="3736" y="974"/>
                </a:lnTo>
                <a:lnTo>
                  <a:pt x="3736" y="972"/>
                </a:lnTo>
                <a:lnTo>
                  <a:pt x="3736" y="972"/>
                </a:lnTo>
                <a:lnTo>
                  <a:pt x="3736" y="972"/>
                </a:lnTo>
                <a:lnTo>
                  <a:pt x="3744" y="970"/>
                </a:lnTo>
                <a:lnTo>
                  <a:pt x="3744" y="970"/>
                </a:lnTo>
                <a:lnTo>
                  <a:pt x="3744" y="974"/>
                </a:lnTo>
                <a:lnTo>
                  <a:pt x="3744" y="974"/>
                </a:lnTo>
                <a:lnTo>
                  <a:pt x="3736" y="974"/>
                </a:lnTo>
                <a:lnTo>
                  <a:pt x="3736" y="974"/>
                </a:lnTo>
                <a:close/>
                <a:moveTo>
                  <a:pt x="3766" y="972"/>
                </a:moveTo>
                <a:lnTo>
                  <a:pt x="3766" y="972"/>
                </a:lnTo>
                <a:lnTo>
                  <a:pt x="3766" y="970"/>
                </a:lnTo>
                <a:lnTo>
                  <a:pt x="3766" y="970"/>
                </a:lnTo>
                <a:lnTo>
                  <a:pt x="3766" y="972"/>
                </a:lnTo>
                <a:lnTo>
                  <a:pt x="3766" y="972"/>
                </a:lnTo>
                <a:close/>
                <a:moveTo>
                  <a:pt x="3782" y="974"/>
                </a:moveTo>
                <a:lnTo>
                  <a:pt x="3782" y="974"/>
                </a:lnTo>
                <a:lnTo>
                  <a:pt x="3780" y="972"/>
                </a:lnTo>
                <a:lnTo>
                  <a:pt x="3780" y="972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0"/>
                </a:lnTo>
                <a:lnTo>
                  <a:pt x="3784" y="974"/>
                </a:lnTo>
                <a:lnTo>
                  <a:pt x="3784" y="974"/>
                </a:lnTo>
                <a:lnTo>
                  <a:pt x="3782" y="974"/>
                </a:lnTo>
                <a:lnTo>
                  <a:pt x="3782" y="974"/>
                </a:lnTo>
                <a:close/>
                <a:moveTo>
                  <a:pt x="3774" y="968"/>
                </a:moveTo>
                <a:lnTo>
                  <a:pt x="3774" y="968"/>
                </a:lnTo>
                <a:lnTo>
                  <a:pt x="3762" y="966"/>
                </a:lnTo>
                <a:lnTo>
                  <a:pt x="3762" y="966"/>
                </a:lnTo>
                <a:lnTo>
                  <a:pt x="3752" y="966"/>
                </a:lnTo>
                <a:lnTo>
                  <a:pt x="3748" y="966"/>
                </a:lnTo>
                <a:lnTo>
                  <a:pt x="3744" y="968"/>
                </a:lnTo>
                <a:lnTo>
                  <a:pt x="3744" y="968"/>
                </a:lnTo>
                <a:lnTo>
                  <a:pt x="3738" y="970"/>
                </a:lnTo>
                <a:lnTo>
                  <a:pt x="3738" y="970"/>
                </a:lnTo>
                <a:lnTo>
                  <a:pt x="3732" y="970"/>
                </a:lnTo>
                <a:lnTo>
                  <a:pt x="3726" y="972"/>
                </a:lnTo>
                <a:lnTo>
                  <a:pt x="3716" y="976"/>
                </a:lnTo>
                <a:lnTo>
                  <a:pt x="3716" y="976"/>
                </a:lnTo>
                <a:lnTo>
                  <a:pt x="3712" y="978"/>
                </a:lnTo>
                <a:lnTo>
                  <a:pt x="3706" y="978"/>
                </a:lnTo>
                <a:lnTo>
                  <a:pt x="3706" y="978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704" y="970"/>
                </a:lnTo>
                <a:lnTo>
                  <a:pt x="3690" y="968"/>
                </a:lnTo>
                <a:lnTo>
                  <a:pt x="3690" y="968"/>
                </a:lnTo>
                <a:lnTo>
                  <a:pt x="3702" y="962"/>
                </a:lnTo>
                <a:lnTo>
                  <a:pt x="3702" y="962"/>
                </a:lnTo>
                <a:lnTo>
                  <a:pt x="3712" y="960"/>
                </a:lnTo>
                <a:lnTo>
                  <a:pt x="3716" y="960"/>
                </a:lnTo>
                <a:lnTo>
                  <a:pt x="3722" y="962"/>
                </a:lnTo>
                <a:lnTo>
                  <a:pt x="3722" y="962"/>
                </a:lnTo>
                <a:lnTo>
                  <a:pt x="3728" y="960"/>
                </a:lnTo>
                <a:lnTo>
                  <a:pt x="3728" y="960"/>
                </a:lnTo>
                <a:lnTo>
                  <a:pt x="3734" y="960"/>
                </a:lnTo>
                <a:lnTo>
                  <a:pt x="3734" y="960"/>
                </a:lnTo>
                <a:lnTo>
                  <a:pt x="3742" y="962"/>
                </a:lnTo>
                <a:lnTo>
                  <a:pt x="3750" y="962"/>
                </a:lnTo>
                <a:lnTo>
                  <a:pt x="3756" y="962"/>
                </a:lnTo>
                <a:lnTo>
                  <a:pt x="3764" y="958"/>
                </a:lnTo>
                <a:lnTo>
                  <a:pt x="3764" y="958"/>
                </a:lnTo>
                <a:lnTo>
                  <a:pt x="3768" y="958"/>
                </a:lnTo>
                <a:lnTo>
                  <a:pt x="3772" y="958"/>
                </a:lnTo>
                <a:lnTo>
                  <a:pt x="3772" y="958"/>
                </a:lnTo>
                <a:lnTo>
                  <a:pt x="3792" y="962"/>
                </a:lnTo>
                <a:lnTo>
                  <a:pt x="3792" y="962"/>
                </a:lnTo>
                <a:lnTo>
                  <a:pt x="3784" y="968"/>
                </a:lnTo>
                <a:lnTo>
                  <a:pt x="3774" y="968"/>
                </a:lnTo>
                <a:lnTo>
                  <a:pt x="3774" y="968"/>
                </a:lnTo>
                <a:close/>
                <a:moveTo>
                  <a:pt x="3770" y="928"/>
                </a:moveTo>
                <a:lnTo>
                  <a:pt x="3770" y="928"/>
                </a:lnTo>
                <a:lnTo>
                  <a:pt x="3772" y="920"/>
                </a:lnTo>
                <a:lnTo>
                  <a:pt x="3772" y="920"/>
                </a:lnTo>
                <a:lnTo>
                  <a:pt x="3790" y="916"/>
                </a:lnTo>
                <a:lnTo>
                  <a:pt x="3790" y="916"/>
                </a:lnTo>
                <a:lnTo>
                  <a:pt x="3792" y="918"/>
                </a:lnTo>
                <a:lnTo>
                  <a:pt x="3792" y="918"/>
                </a:lnTo>
                <a:lnTo>
                  <a:pt x="3790" y="922"/>
                </a:lnTo>
                <a:lnTo>
                  <a:pt x="3790" y="922"/>
                </a:lnTo>
                <a:lnTo>
                  <a:pt x="3800" y="924"/>
                </a:lnTo>
                <a:lnTo>
                  <a:pt x="3800" y="924"/>
                </a:lnTo>
                <a:lnTo>
                  <a:pt x="3796" y="930"/>
                </a:lnTo>
                <a:lnTo>
                  <a:pt x="3792" y="932"/>
                </a:lnTo>
                <a:lnTo>
                  <a:pt x="3782" y="932"/>
                </a:lnTo>
                <a:lnTo>
                  <a:pt x="3770" y="928"/>
                </a:lnTo>
                <a:lnTo>
                  <a:pt x="3770" y="928"/>
                </a:lnTo>
                <a:close/>
                <a:moveTo>
                  <a:pt x="3826" y="944"/>
                </a:moveTo>
                <a:lnTo>
                  <a:pt x="3826" y="944"/>
                </a:lnTo>
                <a:lnTo>
                  <a:pt x="3828" y="940"/>
                </a:lnTo>
                <a:lnTo>
                  <a:pt x="3828" y="940"/>
                </a:lnTo>
                <a:lnTo>
                  <a:pt x="3810" y="936"/>
                </a:lnTo>
                <a:lnTo>
                  <a:pt x="3810" y="936"/>
                </a:lnTo>
                <a:lnTo>
                  <a:pt x="3810" y="934"/>
                </a:lnTo>
                <a:lnTo>
                  <a:pt x="3810" y="934"/>
                </a:lnTo>
                <a:lnTo>
                  <a:pt x="3818" y="930"/>
                </a:lnTo>
                <a:lnTo>
                  <a:pt x="3822" y="930"/>
                </a:lnTo>
                <a:lnTo>
                  <a:pt x="3828" y="930"/>
                </a:lnTo>
                <a:lnTo>
                  <a:pt x="3828" y="930"/>
                </a:lnTo>
                <a:lnTo>
                  <a:pt x="3824" y="936"/>
                </a:lnTo>
                <a:lnTo>
                  <a:pt x="3824" y="936"/>
                </a:lnTo>
                <a:lnTo>
                  <a:pt x="3838" y="936"/>
                </a:lnTo>
                <a:lnTo>
                  <a:pt x="3838" y="936"/>
                </a:lnTo>
                <a:lnTo>
                  <a:pt x="3850" y="940"/>
                </a:lnTo>
                <a:lnTo>
                  <a:pt x="3850" y="940"/>
                </a:lnTo>
                <a:lnTo>
                  <a:pt x="3844" y="944"/>
                </a:lnTo>
                <a:lnTo>
                  <a:pt x="3840" y="946"/>
                </a:lnTo>
                <a:lnTo>
                  <a:pt x="3834" y="946"/>
                </a:lnTo>
                <a:lnTo>
                  <a:pt x="3826" y="944"/>
                </a:lnTo>
                <a:lnTo>
                  <a:pt x="3826" y="944"/>
                </a:lnTo>
                <a:close/>
                <a:moveTo>
                  <a:pt x="3838" y="892"/>
                </a:moveTo>
                <a:lnTo>
                  <a:pt x="3838" y="892"/>
                </a:lnTo>
                <a:lnTo>
                  <a:pt x="3842" y="892"/>
                </a:lnTo>
                <a:lnTo>
                  <a:pt x="3848" y="888"/>
                </a:lnTo>
                <a:lnTo>
                  <a:pt x="3848" y="888"/>
                </a:lnTo>
                <a:lnTo>
                  <a:pt x="3848" y="888"/>
                </a:lnTo>
                <a:lnTo>
                  <a:pt x="3842" y="892"/>
                </a:lnTo>
                <a:lnTo>
                  <a:pt x="3838" y="892"/>
                </a:lnTo>
                <a:lnTo>
                  <a:pt x="3838" y="892"/>
                </a:lnTo>
                <a:close/>
                <a:moveTo>
                  <a:pt x="3862" y="314"/>
                </a:moveTo>
                <a:lnTo>
                  <a:pt x="3862" y="314"/>
                </a:lnTo>
                <a:lnTo>
                  <a:pt x="3852" y="316"/>
                </a:lnTo>
                <a:lnTo>
                  <a:pt x="3846" y="316"/>
                </a:lnTo>
                <a:lnTo>
                  <a:pt x="3842" y="314"/>
                </a:lnTo>
                <a:lnTo>
                  <a:pt x="3842" y="314"/>
                </a:lnTo>
                <a:lnTo>
                  <a:pt x="3832" y="314"/>
                </a:lnTo>
                <a:lnTo>
                  <a:pt x="3822" y="312"/>
                </a:lnTo>
                <a:lnTo>
                  <a:pt x="3812" y="310"/>
                </a:lnTo>
                <a:lnTo>
                  <a:pt x="3804" y="310"/>
                </a:lnTo>
                <a:lnTo>
                  <a:pt x="3804" y="310"/>
                </a:lnTo>
                <a:lnTo>
                  <a:pt x="3798" y="308"/>
                </a:lnTo>
                <a:lnTo>
                  <a:pt x="3794" y="304"/>
                </a:lnTo>
                <a:lnTo>
                  <a:pt x="3794" y="304"/>
                </a:lnTo>
                <a:lnTo>
                  <a:pt x="3782" y="304"/>
                </a:lnTo>
                <a:lnTo>
                  <a:pt x="3780" y="304"/>
                </a:lnTo>
                <a:lnTo>
                  <a:pt x="3778" y="302"/>
                </a:lnTo>
                <a:lnTo>
                  <a:pt x="3778" y="302"/>
                </a:lnTo>
                <a:lnTo>
                  <a:pt x="3796" y="300"/>
                </a:lnTo>
                <a:lnTo>
                  <a:pt x="3806" y="298"/>
                </a:lnTo>
                <a:lnTo>
                  <a:pt x="3816" y="300"/>
                </a:lnTo>
                <a:lnTo>
                  <a:pt x="3816" y="300"/>
                </a:lnTo>
                <a:lnTo>
                  <a:pt x="3818" y="306"/>
                </a:lnTo>
                <a:lnTo>
                  <a:pt x="3818" y="306"/>
                </a:lnTo>
                <a:lnTo>
                  <a:pt x="3828" y="304"/>
                </a:lnTo>
                <a:lnTo>
                  <a:pt x="3828" y="304"/>
                </a:lnTo>
                <a:lnTo>
                  <a:pt x="3846" y="302"/>
                </a:lnTo>
                <a:lnTo>
                  <a:pt x="3854" y="302"/>
                </a:lnTo>
                <a:lnTo>
                  <a:pt x="3862" y="304"/>
                </a:lnTo>
                <a:lnTo>
                  <a:pt x="3862" y="304"/>
                </a:lnTo>
                <a:lnTo>
                  <a:pt x="3866" y="306"/>
                </a:lnTo>
                <a:lnTo>
                  <a:pt x="3868" y="308"/>
                </a:lnTo>
                <a:lnTo>
                  <a:pt x="3868" y="308"/>
                </a:lnTo>
                <a:lnTo>
                  <a:pt x="3866" y="312"/>
                </a:lnTo>
                <a:lnTo>
                  <a:pt x="3862" y="314"/>
                </a:lnTo>
                <a:lnTo>
                  <a:pt x="3862" y="314"/>
                </a:lnTo>
                <a:close/>
                <a:moveTo>
                  <a:pt x="3858" y="194"/>
                </a:moveTo>
                <a:lnTo>
                  <a:pt x="3858" y="194"/>
                </a:lnTo>
                <a:lnTo>
                  <a:pt x="3866" y="188"/>
                </a:lnTo>
                <a:lnTo>
                  <a:pt x="3866" y="188"/>
                </a:lnTo>
                <a:lnTo>
                  <a:pt x="3876" y="198"/>
                </a:lnTo>
                <a:lnTo>
                  <a:pt x="3876" y="198"/>
                </a:lnTo>
                <a:lnTo>
                  <a:pt x="3868" y="196"/>
                </a:lnTo>
                <a:lnTo>
                  <a:pt x="3858" y="194"/>
                </a:lnTo>
                <a:lnTo>
                  <a:pt x="3858" y="194"/>
                </a:lnTo>
                <a:close/>
                <a:moveTo>
                  <a:pt x="3876" y="986"/>
                </a:moveTo>
                <a:lnTo>
                  <a:pt x="3876" y="986"/>
                </a:lnTo>
                <a:lnTo>
                  <a:pt x="3872" y="976"/>
                </a:lnTo>
                <a:lnTo>
                  <a:pt x="3872" y="976"/>
                </a:lnTo>
                <a:lnTo>
                  <a:pt x="3874" y="972"/>
                </a:lnTo>
                <a:lnTo>
                  <a:pt x="3874" y="972"/>
                </a:lnTo>
                <a:lnTo>
                  <a:pt x="3876" y="972"/>
                </a:lnTo>
                <a:lnTo>
                  <a:pt x="3876" y="972"/>
                </a:lnTo>
                <a:lnTo>
                  <a:pt x="3888" y="988"/>
                </a:lnTo>
                <a:lnTo>
                  <a:pt x="3888" y="988"/>
                </a:lnTo>
                <a:lnTo>
                  <a:pt x="3878" y="990"/>
                </a:lnTo>
                <a:lnTo>
                  <a:pt x="3878" y="988"/>
                </a:lnTo>
                <a:lnTo>
                  <a:pt x="3876" y="986"/>
                </a:lnTo>
                <a:lnTo>
                  <a:pt x="3876" y="986"/>
                </a:lnTo>
                <a:close/>
                <a:moveTo>
                  <a:pt x="3884" y="940"/>
                </a:moveTo>
                <a:lnTo>
                  <a:pt x="3884" y="940"/>
                </a:lnTo>
                <a:lnTo>
                  <a:pt x="3884" y="940"/>
                </a:lnTo>
                <a:lnTo>
                  <a:pt x="3884" y="946"/>
                </a:lnTo>
                <a:lnTo>
                  <a:pt x="3884" y="946"/>
                </a:lnTo>
                <a:lnTo>
                  <a:pt x="3884" y="944"/>
                </a:lnTo>
                <a:lnTo>
                  <a:pt x="3884" y="944"/>
                </a:lnTo>
                <a:lnTo>
                  <a:pt x="3884" y="940"/>
                </a:lnTo>
                <a:lnTo>
                  <a:pt x="3884" y="940"/>
                </a:lnTo>
                <a:lnTo>
                  <a:pt x="3884" y="940"/>
                </a:lnTo>
                <a:close/>
                <a:moveTo>
                  <a:pt x="3878" y="162"/>
                </a:moveTo>
                <a:lnTo>
                  <a:pt x="3878" y="162"/>
                </a:lnTo>
                <a:lnTo>
                  <a:pt x="3886" y="158"/>
                </a:lnTo>
                <a:lnTo>
                  <a:pt x="3894" y="158"/>
                </a:lnTo>
                <a:lnTo>
                  <a:pt x="3894" y="158"/>
                </a:lnTo>
                <a:lnTo>
                  <a:pt x="3900" y="160"/>
                </a:lnTo>
                <a:lnTo>
                  <a:pt x="3902" y="162"/>
                </a:lnTo>
                <a:lnTo>
                  <a:pt x="3902" y="164"/>
                </a:lnTo>
                <a:lnTo>
                  <a:pt x="3902" y="164"/>
                </a:lnTo>
                <a:lnTo>
                  <a:pt x="3878" y="162"/>
                </a:lnTo>
                <a:lnTo>
                  <a:pt x="3878" y="162"/>
                </a:lnTo>
                <a:close/>
                <a:moveTo>
                  <a:pt x="3888" y="980"/>
                </a:moveTo>
                <a:lnTo>
                  <a:pt x="3888" y="980"/>
                </a:lnTo>
                <a:lnTo>
                  <a:pt x="3894" y="976"/>
                </a:lnTo>
                <a:lnTo>
                  <a:pt x="3894" y="976"/>
                </a:lnTo>
                <a:lnTo>
                  <a:pt x="3896" y="992"/>
                </a:lnTo>
                <a:lnTo>
                  <a:pt x="3896" y="992"/>
                </a:lnTo>
                <a:lnTo>
                  <a:pt x="3888" y="980"/>
                </a:lnTo>
                <a:lnTo>
                  <a:pt x="3888" y="980"/>
                </a:lnTo>
                <a:close/>
                <a:moveTo>
                  <a:pt x="3894" y="200"/>
                </a:moveTo>
                <a:lnTo>
                  <a:pt x="3894" y="200"/>
                </a:lnTo>
                <a:lnTo>
                  <a:pt x="3896" y="200"/>
                </a:lnTo>
                <a:lnTo>
                  <a:pt x="3896" y="200"/>
                </a:lnTo>
                <a:lnTo>
                  <a:pt x="3910" y="204"/>
                </a:lnTo>
                <a:lnTo>
                  <a:pt x="3910" y="204"/>
                </a:lnTo>
                <a:lnTo>
                  <a:pt x="3906" y="206"/>
                </a:lnTo>
                <a:lnTo>
                  <a:pt x="3904" y="206"/>
                </a:lnTo>
                <a:lnTo>
                  <a:pt x="3894" y="200"/>
                </a:lnTo>
                <a:lnTo>
                  <a:pt x="3894" y="200"/>
                </a:lnTo>
                <a:close/>
                <a:moveTo>
                  <a:pt x="3912" y="972"/>
                </a:moveTo>
                <a:lnTo>
                  <a:pt x="3912" y="972"/>
                </a:lnTo>
                <a:lnTo>
                  <a:pt x="3912" y="972"/>
                </a:lnTo>
                <a:lnTo>
                  <a:pt x="3912" y="972"/>
                </a:lnTo>
                <a:lnTo>
                  <a:pt x="3918" y="972"/>
                </a:lnTo>
                <a:lnTo>
                  <a:pt x="3918" y="972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0"/>
                </a:lnTo>
                <a:lnTo>
                  <a:pt x="3918" y="972"/>
                </a:lnTo>
                <a:lnTo>
                  <a:pt x="3918" y="972"/>
                </a:lnTo>
                <a:lnTo>
                  <a:pt x="3912" y="972"/>
                </a:lnTo>
                <a:lnTo>
                  <a:pt x="3912" y="972"/>
                </a:lnTo>
                <a:close/>
                <a:moveTo>
                  <a:pt x="4038" y="56"/>
                </a:moveTo>
                <a:lnTo>
                  <a:pt x="4038" y="56"/>
                </a:lnTo>
                <a:lnTo>
                  <a:pt x="4036" y="58"/>
                </a:lnTo>
                <a:lnTo>
                  <a:pt x="4036" y="58"/>
                </a:lnTo>
                <a:lnTo>
                  <a:pt x="4030" y="58"/>
                </a:lnTo>
                <a:lnTo>
                  <a:pt x="4028" y="56"/>
                </a:lnTo>
                <a:lnTo>
                  <a:pt x="4028" y="56"/>
                </a:lnTo>
                <a:lnTo>
                  <a:pt x="4034" y="54"/>
                </a:lnTo>
                <a:lnTo>
                  <a:pt x="4038" y="56"/>
                </a:lnTo>
                <a:lnTo>
                  <a:pt x="4038" y="56"/>
                </a:lnTo>
                <a:close/>
                <a:moveTo>
                  <a:pt x="3976" y="172"/>
                </a:moveTo>
                <a:lnTo>
                  <a:pt x="3976" y="172"/>
                </a:lnTo>
                <a:lnTo>
                  <a:pt x="3976" y="174"/>
                </a:lnTo>
                <a:lnTo>
                  <a:pt x="3974" y="176"/>
                </a:lnTo>
                <a:lnTo>
                  <a:pt x="3968" y="176"/>
                </a:lnTo>
                <a:lnTo>
                  <a:pt x="3968" y="176"/>
                </a:lnTo>
                <a:lnTo>
                  <a:pt x="3968" y="174"/>
                </a:lnTo>
                <a:lnTo>
                  <a:pt x="3968" y="174"/>
                </a:lnTo>
                <a:lnTo>
                  <a:pt x="3976" y="172"/>
                </a:lnTo>
                <a:lnTo>
                  <a:pt x="3976" y="172"/>
                </a:lnTo>
                <a:close/>
                <a:moveTo>
                  <a:pt x="4026" y="134"/>
                </a:moveTo>
                <a:lnTo>
                  <a:pt x="4026" y="134"/>
                </a:lnTo>
                <a:lnTo>
                  <a:pt x="4026" y="134"/>
                </a:lnTo>
                <a:lnTo>
                  <a:pt x="4016" y="140"/>
                </a:lnTo>
                <a:lnTo>
                  <a:pt x="4016" y="140"/>
                </a:lnTo>
                <a:lnTo>
                  <a:pt x="4018" y="146"/>
                </a:lnTo>
                <a:lnTo>
                  <a:pt x="4018" y="146"/>
                </a:lnTo>
                <a:lnTo>
                  <a:pt x="4010" y="146"/>
                </a:lnTo>
                <a:lnTo>
                  <a:pt x="4010" y="146"/>
                </a:lnTo>
                <a:lnTo>
                  <a:pt x="3980" y="138"/>
                </a:lnTo>
                <a:lnTo>
                  <a:pt x="3980" y="138"/>
                </a:lnTo>
                <a:lnTo>
                  <a:pt x="3974" y="134"/>
                </a:lnTo>
                <a:lnTo>
                  <a:pt x="3970" y="130"/>
                </a:lnTo>
                <a:lnTo>
                  <a:pt x="3970" y="130"/>
                </a:lnTo>
                <a:lnTo>
                  <a:pt x="3982" y="128"/>
                </a:lnTo>
                <a:lnTo>
                  <a:pt x="3998" y="130"/>
                </a:lnTo>
                <a:lnTo>
                  <a:pt x="4016" y="132"/>
                </a:lnTo>
                <a:lnTo>
                  <a:pt x="4026" y="134"/>
                </a:lnTo>
                <a:lnTo>
                  <a:pt x="4026" y="134"/>
                </a:lnTo>
                <a:close/>
                <a:moveTo>
                  <a:pt x="3990" y="116"/>
                </a:moveTo>
                <a:lnTo>
                  <a:pt x="3990" y="116"/>
                </a:lnTo>
                <a:lnTo>
                  <a:pt x="3994" y="114"/>
                </a:lnTo>
                <a:lnTo>
                  <a:pt x="3998" y="112"/>
                </a:lnTo>
                <a:lnTo>
                  <a:pt x="4004" y="112"/>
                </a:lnTo>
                <a:lnTo>
                  <a:pt x="4012" y="114"/>
                </a:lnTo>
                <a:lnTo>
                  <a:pt x="4012" y="114"/>
                </a:lnTo>
                <a:lnTo>
                  <a:pt x="4010" y="126"/>
                </a:lnTo>
                <a:lnTo>
                  <a:pt x="4010" y="126"/>
                </a:lnTo>
                <a:lnTo>
                  <a:pt x="4000" y="120"/>
                </a:lnTo>
                <a:lnTo>
                  <a:pt x="4000" y="120"/>
                </a:lnTo>
                <a:lnTo>
                  <a:pt x="3990" y="116"/>
                </a:lnTo>
                <a:lnTo>
                  <a:pt x="3990" y="116"/>
                </a:lnTo>
                <a:close/>
                <a:moveTo>
                  <a:pt x="3992" y="206"/>
                </a:moveTo>
                <a:lnTo>
                  <a:pt x="3992" y="206"/>
                </a:lnTo>
                <a:lnTo>
                  <a:pt x="3992" y="206"/>
                </a:lnTo>
                <a:lnTo>
                  <a:pt x="4000" y="204"/>
                </a:lnTo>
                <a:lnTo>
                  <a:pt x="4002" y="202"/>
                </a:lnTo>
                <a:lnTo>
                  <a:pt x="4002" y="200"/>
                </a:lnTo>
                <a:lnTo>
                  <a:pt x="4002" y="200"/>
                </a:lnTo>
                <a:lnTo>
                  <a:pt x="3998" y="196"/>
                </a:lnTo>
                <a:lnTo>
                  <a:pt x="3990" y="194"/>
                </a:lnTo>
                <a:lnTo>
                  <a:pt x="3990" y="194"/>
                </a:lnTo>
                <a:lnTo>
                  <a:pt x="3984" y="192"/>
                </a:lnTo>
                <a:lnTo>
                  <a:pt x="3980" y="190"/>
                </a:lnTo>
                <a:lnTo>
                  <a:pt x="3980" y="188"/>
                </a:lnTo>
                <a:lnTo>
                  <a:pt x="3982" y="184"/>
                </a:lnTo>
                <a:lnTo>
                  <a:pt x="3982" y="184"/>
                </a:lnTo>
                <a:lnTo>
                  <a:pt x="3988" y="186"/>
                </a:lnTo>
                <a:lnTo>
                  <a:pt x="3988" y="186"/>
                </a:lnTo>
                <a:lnTo>
                  <a:pt x="3992" y="188"/>
                </a:lnTo>
                <a:lnTo>
                  <a:pt x="3996" y="190"/>
                </a:lnTo>
                <a:lnTo>
                  <a:pt x="4006" y="190"/>
                </a:lnTo>
                <a:lnTo>
                  <a:pt x="4006" y="190"/>
                </a:lnTo>
                <a:lnTo>
                  <a:pt x="4016" y="192"/>
                </a:lnTo>
                <a:lnTo>
                  <a:pt x="4020" y="194"/>
                </a:lnTo>
                <a:lnTo>
                  <a:pt x="4022" y="196"/>
                </a:lnTo>
                <a:lnTo>
                  <a:pt x="4022" y="196"/>
                </a:lnTo>
                <a:lnTo>
                  <a:pt x="4026" y="200"/>
                </a:lnTo>
                <a:lnTo>
                  <a:pt x="4032" y="202"/>
                </a:lnTo>
                <a:lnTo>
                  <a:pt x="4032" y="202"/>
                </a:lnTo>
                <a:lnTo>
                  <a:pt x="4022" y="208"/>
                </a:lnTo>
                <a:lnTo>
                  <a:pt x="4022" y="208"/>
                </a:lnTo>
                <a:lnTo>
                  <a:pt x="4012" y="208"/>
                </a:lnTo>
                <a:lnTo>
                  <a:pt x="4006" y="210"/>
                </a:lnTo>
                <a:lnTo>
                  <a:pt x="4002" y="214"/>
                </a:lnTo>
                <a:lnTo>
                  <a:pt x="4002" y="214"/>
                </a:lnTo>
                <a:lnTo>
                  <a:pt x="3992" y="206"/>
                </a:lnTo>
                <a:lnTo>
                  <a:pt x="3992" y="206"/>
                </a:lnTo>
                <a:close/>
                <a:moveTo>
                  <a:pt x="3992" y="214"/>
                </a:moveTo>
                <a:lnTo>
                  <a:pt x="3992" y="214"/>
                </a:lnTo>
                <a:lnTo>
                  <a:pt x="3990" y="216"/>
                </a:lnTo>
                <a:lnTo>
                  <a:pt x="3990" y="216"/>
                </a:lnTo>
                <a:lnTo>
                  <a:pt x="3988" y="214"/>
                </a:lnTo>
                <a:lnTo>
                  <a:pt x="3988" y="214"/>
                </a:lnTo>
                <a:lnTo>
                  <a:pt x="3990" y="212"/>
                </a:lnTo>
                <a:lnTo>
                  <a:pt x="3990" y="212"/>
                </a:lnTo>
                <a:lnTo>
                  <a:pt x="3992" y="214"/>
                </a:lnTo>
                <a:lnTo>
                  <a:pt x="3992" y="214"/>
                </a:lnTo>
                <a:close/>
                <a:moveTo>
                  <a:pt x="3998" y="174"/>
                </a:moveTo>
                <a:lnTo>
                  <a:pt x="3998" y="174"/>
                </a:lnTo>
                <a:lnTo>
                  <a:pt x="4006" y="170"/>
                </a:lnTo>
                <a:lnTo>
                  <a:pt x="4014" y="170"/>
                </a:lnTo>
                <a:lnTo>
                  <a:pt x="4014" y="176"/>
                </a:lnTo>
                <a:lnTo>
                  <a:pt x="4014" y="176"/>
                </a:lnTo>
                <a:lnTo>
                  <a:pt x="4004" y="178"/>
                </a:lnTo>
                <a:lnTo>
                  <a:pt x="4000" y="176"/>
                </a:lnTo>
                <a:lnTo>
                  <a:pt x="3998" y="174"/>
                </a:lnTo>
                <a:lnTo>
                  <a:pt x="3998" y="174"/>
                </a:lnTo>
                <a:close/>
                <a:moveTo>
                  <a:pt x="3976" y="360"/>
                </a:moveTo>
                <a:lnTo>
                  <a:pt x="3976" y="360"/>
                </a:lnTo>
                <a:lnTo>
                  <a:pt x="3972" y="362"/>
                </a:lnTo>
                <a:lnTo>
                  <a:pt x="3972" y="362"/>
                </a:lnTo>
                <a:lnTo>
                  <a:pt x="3970" y="360"/>
                </a:lnTo>
                <a:lnTo>
                  <a:pt x="3970" y="360"/>
                </a:lnTo>
                <a:lnTo>
                  <a:pt x="3976" y="358"/>
                </a:lnTo>
                <a:lnTo>
                  <a:pt x="3976" y="358"/>
                </a:lnTo>
                <a:lnTo>
                  <a:pt x="3976" y="360"/>
                </a:lnTo>
                <a:lnTo>
                  <a:pt x="3976" y="360"/>
                </a:lnTo>
                <a:close/>
                <a:moveTo>
                  <a:pt x="3946" y="356"/>
                </a:moveTo>
                <a:lnTo>
                  <a:pt x="3946" y="356"/>
                </a:lnTo>
                <a:lnTo>
                  <a:pt x="3934" y="340"/>
                </a:lnTo>
                <a:lnTo>
                  <a:pt x="3934" y="340"/>
                </a:lnTo>
                <a:lnTo>
                  <a:pt x="3934" y="338"/>
                </a:lnTo>
                <a:lnTo>
                  <a:pt x="3936" y="336"/>
                </a:lnTo>
                <a:lnTo>
                  <a:pt x="3942" y="334"/>
                </a:lnTo>
                <a:lnTo>
                  <a:pt x="3942" y="334"/>
                </a:lnTo>
                <a:lnTo>
                  <a:pt x="3952" y="334"/>
                </a:lnTo>
                <a:lnTo>
                  <a:pt x="3956" y="332"/>
                </a:lnTo>
                <a:lnTo>
                  <a:pt x="3958" y="328"/>
                </a:lnTo>
                <a:lnTo>
                  <a:pt x="3958" y="328"/>
                </a:lnTo>
                <a:lnTo>
                  <a:pt x="3962" y="328"/>
                </a:lnTo>
                <a:lnTo>
                  <a:pt x="3968" y="330"/>
                </a:lnTo>
                <a:lnTo>
                  <a:pt x="3968" y="330"/>
                </a:lnTo>
                <a:lnTo>
                  <a:pt x="3968" y="330"/>
                </a:lnTo>
                <a:lnTo>
                  <a:pt x="3958" y="336"/>
                </a:lnTo>
                <a:lnTo>
                  <a:pt x="3958" y="336"/>
                </a:lnTo>
                <a:lnTo>
                  <a:pt x="3962" y="340"/>
                </a:lnTo>
                <a:lnTo>
                  <a:pt x="3962" y="340"/>
                </a:lnTo>
                <a:lnTo>
                  <a:pt x="3956" y="342"/>
                </a:lnTo>
                <a:lnTo>
                  <a:pt x="3956" y="342"/>
                </a:lnTo>
                <a:lnTo>
                  <a:pt x="3960" y="346"/>
                </a:lnTo>
                <a:lnTo>
                  <a:pt x="3964" y="348"/>
                </a:lnTo>
                <a:lnTo>
                  <a:pt x="3970" y="350"/>
                </a:lnTo>
                <a:lnTo>
                  <a:pt x="3974" y="352"/>
                </a:lnTo>
                <a:lnTo>
                  <a:pt x="3974" y="352"/>
                </a:lnTo>
                <a:lnTo>
                  <a:pt x="3968" y="356"/>
                </a:lnTo>
                <a:lnTo>
                  <a:pt x="3960" y="356"/>
                </a:lnTo>
                <a:lnTo>
                  <a:pt x="3946" y="356"/>
                </a:lnTo>
                <a:lnTo>
                  <a:pt x="3946" y="356"/>
                </a:lnTo>
                <a:close/>
                <a:moveTo>
                  <a:pt x="4034" y="916"/>
                </a:moveTo>
                <a:lnTo>
                  <a:pt x="4034" y="916"/>
                </a:lnTo>
                <a:lnTo>
                  <a:pt x="4012" y="918"/>
                </a:lnTo>
                <a:lnTo>
                  <a:pt x="4012" y="918"/>
                </a:lnTo>
                <a:lnTo>
                  <a:pt x="4006" y="918"/>
                </a:lnTo>
                <a:lnTo>
                  <a:pt x="4000" y="918"/>
                </a:lnTo>
                <a:lnTo>
                  <a:pt x="4000" y="918"/>
                </a:lnTo>
                <a:lnTo>
                  <a:pt x="3994" y="918"/>
                </a:lnTo>
                <a:lnTo>
                  <a:pt x="3990" y="918"/>
                </a:lnTo>
                <a:lnTo>
                  <a:pt x="3982" y="914"/>
                </a:lnTo>
                <a:lnTo>
                  <a:pt x="3982" y="914"/>
                </a:lnTo>
                <a:lnTo>
                  <a:pt x="3966" y="906"/>
                </a:lnTo>
                <a:lnTo>
                  <a:pt x="3966" y="906"/>
                </a:lnTo>
                <a:lnTo>
                  <a:pt x="3970" y="902"/>
                </a:lnTo>
                <a:lnTo>
                  <a:pt x="3972" y="902"/>
                </a:lnTo>
                <a:lnTo>
                  <a:pt x="3978" y="902"/>
                </a:lnTo>
                <a:lnTo>
                  <a:pt x="3978" y="902"/>
                </a:lnTo>
                <a:lnTo>
                  <a:pt x="4020" y="908"/>
                </a:lnTo>
                <a:lnTo>
                  <a:pt x="4020" y="908"/>
                </a:lnTo>
                <a:lnTo>
                  <a:pt x="4036" y="914"/>
                </a:lnTo>
                <a:lnTo>
                  <a:pt x="4036" y="914"/>
                </a:lnTo>
                <a:lnTo>
                  <a:pt x="4034" y="916"/>
                </a:lnTo>
                <a:lnTo>
                  <a:pt x="4034" y="916"/>
                </a:lnTo>
                <a:close/>
                <a:moveTo>
                  <a:pt x="4028" y="182"/>
                </a:moveTo>
                <a:lnTo>
                  <a:pt x="4028" y="182"/>
                </a:lnTo>
                <a:lnTo>
                  <a:pt x="4032" y="172"/>
                </a:lnTo>
                <a:lnTo>
                  <a:pt x="4032" y="172"/>
                </a:lnTo>
                <a:lnTo>
                  <a:pt x="4042" y="174"/>
                </a:lnTo>
                <a:lnTo>
                  <a:pt x="4048" y="176"/>
                </a:lnTo>
                <a:lnTo>
                  <a:pt x="4050" y="178"/>
                </a:lnTo>
                <a:lnTo>
                  <a:pt x="4050" y="182"/>
                </a:lnTo>
                <a:lnTo>
                  <a:pt x="4050" y="182"/>
                </a:lnTo>
                <a:lnTo>
                  <a:pt x="4028" y="182"/>
                </a:lnTo>
                <a:lnTo>
                  <a:pt x="4028" y="182"/>
                </a:lnTo>
                <a:close/>
                <a:moveTo>
                  <a:pt x="4064" y="88"/>
                </a:moveTo>
                <a:lnTo>
                  <a:pt x="4064" y="88"/>
                </a:lnTo>
                <a:lnTo>
                  <a:pt x="4052" y="86"/>
                </a:lnTo>
                <a:lnTo>
                  <a:pt x="4040" y="82"/>
                </a:lnTo>
                <a:lnTo>
                  <a:pt x="4040" y="82"/>
                </a:lnTo>
                <a:lnTo>
                  <a:pt x="4030" y="82"/>
                </a:lnTo>
                <a:lnTo>
                  <a:pt x="4018" y="82"/>
                </a:lnTo>
                <a:lnTo>
                  <a:pt x="4018" y="82"/>
                </a:lnTo>
                <a:lnTo>
                  <a:pt x="4008" y="84"/>
                </a:lnTo>
                <a:lnTo>
                  <a:pt x="3996" y="86"/>
                </a:lnTo>
                <a:lnTo>
                  <a:pt x="3996" y="86"/>
                </a:lnTo>
                <a:lnTo>
                  <a:pt x="3980" y="84"/>
                </a:lnTo>
                <a:lnTo>
                  <a:pt x="3964" y="80"/>
                </a:lnTo>
                <a:lnTo>
                  <a:pt x="3964" y="80"/>
                </a:lnTo>
                <a:lnTo>
                  <a:pt x="3950" y="76"/>
                </a:lnTo>
                <a:lnTo>
                  <a:pt x="3950" y="76"/>
                </a:lnTo>
                <a:lnTo>
                  <a:pt x="3960" y="74"/>
                </a:lnTo>
                <a:lnTo>
                  <a:pt x="3964" y="72"/>
                </a:lnTo>
                <a:lnTo>
                  <a:pt x="3966" y="70"/>
                </a:lnTo>
                <a:lnTo>
                  <a:pt x="3966" y="70"/>
                </a:lnTo>
                <a:lnTo>
                  <a:pt x="3970" y="68"/>
                </a:lnTo>
                <a:lnTo>
                  <a:pt x="3970" y="68"/>
                </a:lnTo>
                <a:lnTo>
                  <a:pt x="3976" y="66"/>
                </a:lnTo>
                <a:lnTo>
                  <a:pt x="3982" y="66"/>
                </a:lnTo>
                <a:lnTo>
                  <a:pt x="3994" y="68"/>
                </a:lnTo>
                <a:lnTo>
                  <a:pt x="3994" y="68"/>
                </a:lnTo>
                <a:lnTo>
                  <a:pt x="3998" y="70"/>
                </a:lnTo>
                <a:lnTo>
                  <a:pt x="4000" y="72"/>
                </a:lnTo>
                <a:lnTo>
                  <a:pt x="3998" y="76"/>
                </a:lnTo>
                <a:lnTo>
                  <a:pt x="3996" y="80"/>
                </a:lnTo>
                <a:lnTo>
                  <a:pt x="3996" y="80"/>
                </a:lnTo>
                <a:lnTo>
                  <a:pt x="4002" y="80"/>
                </a:lnTo>
                <a:lnTo>
                  <a:pt x="4002" y="80"/>
                </a:lnTo>
                <a:lnTo>
                  <a:pt x="4008" y="76"/>
                </a:lnTo>
                <a:lnTo>
                  <a:pt x="4016" y="76"/>
                </a:lnTo>
                <a:lnTo>
                  <a:pt x="4030" y="74"/>
                </a:lnTo>
                <a:lnTo>
                  <a:pt x="4030" y="74"/>
                </a:lnTo>
                <a:lnTo>
                  <a:pt x="4036" y="74"/>
                </a:lnTo>
                <a:lnTo>
                  <a:pt x="4036" y="74"/>
                </a:lnTo>
                <a:lnTo>
                  <a:pt x="4044" y="76"/>
                </a:lnTo>
                <a:lnTo>
                  <a:pt x="4054" y="78"/>
                </a:lnTo>
                <a:lnTo>
                  <a:pt x="4054" y="78"/>
                </a:lnTo>
                <a:lnTo>
                  <a:pt x="4060" y="78"/>
                </a:lnTo>
                <a:lnTo>
                  <a:pt x="4064" y="80"/>
                </a:lnTo>
                <a:lnTo>
                  <a:pt x="4064" y="84"/>
                </a:lnTo>
                <a:lnTo>
                  <a:pt x="4064" y="88"/>
                </a:lnTo>
                <a:lnTo>
                  <a:pt x="4064" y="88"/>
                </a:lnTo>
                <a:close/>
                <a:moveTo>
                  <a:pt x="4098" y="84"/>
                </a:moveTo>
                <a:lnTo>
                  <a:pt x="4098" y="84"/>
                </a:lnTo>
                <a:lnTo>
                  <a:pt x="4098" y="88"/>
                </a:lnTo>
                <a:lnTo>
                  <a:pt x="4098" y="88"/>
                </a:lnTo>
                <a:lnTo>
                  <a:pt x="4094" y="90"/>
                </a:lnTo>
                <a:lnTo>
                  <a:pt x="4094" y="90"/>
                </a:lnTo>
                <a:lnTo>
                  <a:pt x="4086" y="90"/>
                </a:lnTo>
                <a:lnTo>
                  <a:pt x="4078" y="88"/>
                </a:lnTo>
                <a:lnTo>
                  <a:pt x="4078" y="88"/>
                </a:lnTo>
                <a:lnTo>
                  <a:pt x="4078" y="88"/>
                </a:lnTo>
                <a:lnTo>
                  <a:pt x="4088" y="84"/>
                </a:lnTo>
                <a:lnTo>
                  <a:pt x="4094" y="84"/>
                </a:lnTo>
                <a:lnTo>
                  <a:pt x="4098" y="84"/>
                </a:lnTo>
                <a:lnTo>
                  <a:pt x="4098" y="84"/>
                </a:lnTo>
                <a:close/>
                <a:moveTo>
                  <a:pt x="4078" y="898"/>
                </a:moveTo>
                <a:lnTo>
                  <a:pt x="4078" y="898"/>
                </a:lnTo>
                <a:lnTo>
                  <a:pt x="4070" y="900"/>
                </a:lnTo>
                <a:lnTo>
                  <a:pt x="4070" y="900"/>
                </a:lnTo>
                <a:lnTo>
                  <a:pt x="4070" y="896"/>
                </a:lnTo>
                <a:lnTo>
                  <a:pt x="4072" y="894"/>
                </a:lnTo>
                <a:lnTo>
                  <a:pt x="4078" y="894"/>
                </a:lnTo>
                <a:lnTo>
                  <a:pt x="4088" y="896"/>
                </a:lnTo>
                <a:lnTo>
                  <a:pt x="4088" y="896"/>
                </a:lnTo>
                <a:lnTo>
                  <a:pt x="4088" y="896"/>
                </a:lnTo>
                <a:lnTo>
                  <a:pt x="4078" y="898"/>
                </a:lnTo>
                <a:lnTo>
                  <a:pt x="4078" y="898"/>
                </a:lnTo>
                <a:close/>
                <a:moveTo>
                  <a:pt x="4092" y="176"/>
                </a:moveTo>
                <a:lnTo>
                  <a:pt x="4092" y="176"/>
                </a:lnTo>
                <a:lnTo>
                  <a:pt x="4080" y="176"/>
                </a:lnTo>
                <a:lnTo>
                  <a:pt x="4080" y="176"/>
                </a:lnTo>
                <a:lnTo>
                  <a:pt x="4080" y="174"/>
                </a:lnTo>
                <a:lnTo>
                  <a:pt x="4084" y="172"/>
                </a:lnTo>
                <a:lnTo>
                  <a:pt x="4090" y="170"/>
                </a:lnTo>
                <a:lnTo>
                  <a:pt x="4090" y="170"/>
                </a:lnTo>
                <a:lnTo>
                  <a:pt x="4092" y="172"/>
                </a:lnTo>
                <a:lnTo>
                  <a:pt x="4092" y="172"/>
                </a:lnTo>
                <a:lnTo>
                  <a:pt x="4092" y="176"/>
                </a:lnTo>
                <a:lnTo>
                  <a:pt x="4092" y="176"/>
                </a:lnTo>
                <a:close/>
                <a:moveTo>
                  <a:pt x="4090" y="162"/>
                </a:moveTo>
                <a:lnTo>
                  <a:pt x="4090" y="162"/>
                </a:lnTo>
                <a:lnTo>
                  <a:pt x="4096" y="158"/>
                </a:lnTo>
                <a:lnTo>
                  <a:pt x="4100" y="156"/>
                </a:lnTo>
                <a:lnTo>
                  <a:pt x="4104" y="158"/>
                </a:lnTo>
                <a:lnTo>
                  <a:pt x="4108" y="160"/>
                </a:lnTo>
                <a:lnTo>
                  <a:pt x="4108" y="160"/>
                </a:lnTo>
                <a:lnTo>
                  <a:pt x="4100" y="164"/>
                </a:lnTo>
                <a:lnTo>
                  <a:pt x="4090" y="162"/>
                </a:lnTo>
                <a:lnTo>
                  <a:pt x="4090" y="162"/>
                </a:lnTo>
                <a:close/>
                <a:moveTo>
                  <a:pt x="4116" y="90"/>
                </a:moveTo>
                <a:lnTo>
                  <a:pt x="4116" y="90"/>
                </a:lnTo>
                <a:lnTo>
                  <a:pt x="4124" y="88"/>
                </a:lnTo>
                <a:lnTo>
                  <a:pt x="4130" y="86"/>
                </a:lnTo>
                <a:lnTo>
                  <a:pt x="4132" y="88"/>
                </a:lnTo>
                <a:lnTo>
                  <a:pt x="4136" y="92"/>
                </a:lnTo>
                <a:lnTo>
                  <a:pt x="4136" y="92"/>
                </a:lnTo>
                <a:lnTo>
                  <a:pt x="4130" y="94"/>
                </a:lnTo>
                <a:lnTo>
                  <a:pt x="4126" y="94"/>
                </a:lnTo>
                <a:lnTo>
                  <a:pt x="4122" y="94"/>
                </a:lnTo>
                <a:lnTo>
                  <a:pt x="4116" y="90"/>
                </a:lnTo>
                <a:lnTo>
                  <a:pt x="4116" y="90"/>
                </a:lnTo>
                <a:close/>
                <a:moveTo>
                  <a:pt x="4220" y="192"/>
                </a:moveTo>
                <a:lnTo>
                  <a:pt x="4220" y="192"/>
                </a:lnTo>
                <a:lnTo>
                  <a:pt x="4224" y="194"/>
                </a:lnTo>
                <a:lnTo>
                  <a:pt x="4224" y="194"/>
                </a:lnTo>
                <a:lnTo>
                  <a:pt x="4220" y="194"/>
                </a:lnTo>
                <a:lnTo>
                  <a:pt x="4220" y="194"/>
                </a:lnTo>
                <a:lnTo>
                  <a:pt x="4218" y="194"/>
                </a:lnTo>
                <a:lnTo>
                  <a:pt x="4218" y="194"/>
                </a:lnTo>
                <a:lnTo>
                  <a:pt x="4220" y="192"/>
                </a:lnTo>
                <a:lnTo>
                  <a:pt x="4220" y="192"/>
                </a:lnTo>
                <a:close/>
                <a:moveTo>
                  <a:pt x="4198" y="154"/>
                </a:moveTo>
                <a:lnTo>
                  <a:pt x="4198" y="154"/>
                </a:lnTo>
                <a:lnTo>
                  <a:pt x="4200" y="156"/>
                </a:lnTo>
                <a:lnTo>
                  <a:pt x="4200" y="156"/>
                </a:lnTo>
                <a:lnTo>
                  <a:pt x="4196" y="156"/>
                </a:lnTo>
                <a:lnTo>
                  <a:pt x="4196" y="156"/>
                </a:lnTo>
                <a:lnTo>
                  <a:pt x="4194" y="154"/>
                </a:lnTo>
                <a:lnTo>
                  <a:pt x="4194" y="154"/>
                </a:lnTo>
                <a:lnTo>
                  <a:pt x="4198" y="154"/>
                </a:lnTo>
                <a:lnTo>
                  <a:pt x="4198" y="154"/>
                </a:lnTo>
                <a:close/>
                <a:moveTo>
                  <a:pt x="4190" y="180"/>
                </a:moveTo>
                <a:lnTo>
                  <a:pt x="4190" y="180"/>
                </a:lnTo>
                <a:lnTo>
                  <a:pt x="4194" y="180"/>
                </a:lnTo>
                <a:lnTo>
                  <a:pt x="4202" y="182"/>
                </a:lnTo>
                <a:lnTo>
                  <a:pt x="4202" y="182"/>
                </a:lnTo>
                <a:lnTo>
                  <a:pt x="4196" y="186"/>
                </a:lnTo>
                <a:lnTo>
                  <a:pt x="4190" y="188"/>
                </a:lnTo>
                <a:lnTo>
                  <a:pt x="4174" y="190"/>
                </a:lnTo>
                <a:lnTo>
                  <a:pt x="4174" y="190"/>
                </a:lnTo>
                <a:lnTo>
                  <a:pt x="4170" y="182"/>
                </a:lnTo>
                <a:lnTo>
                  <a:pt x="4170" y="182"/>
                </a:lnTo>
                <a:lnTo>
                  <a:pt x="4180" y="182"/>
                </a:lnTo>
                <a:lnTo>
                  <a:pt x="4190" y="180"/>
                </a:lnTo>
                <a:lnTo>
                  <a:pt x="4190" y="180"/>
                </a:lnTo>
                <a:close/>
                <a:moveTo>
                  <a:pt x="4158" y="186"/>
                </a:moveTo>
                <a:lnTo>
                  <a:pt x="4158" y="186"/>
                </a:lnTo>
                <a:lnTo>
                  <a:pt x="4156" y="180"/>
                </a:lnTo>
                <a:lnTo>
                  <a:pt x="4156" y="178"/>
                </a:lnTo>
                <a:lnTo>
                  <a:pt x="4156" y="176"/>
                </a:lnTo>
                <a:lnTo>
                  <a:pt x="4156" y="176"/>
                </a:lnTo>
                <a:lnTo>
                  <a:pt x="4160" y="174"/>
                </a:lnTo>
                <a:lnTo>
                  <a:pt x="4164" y="174"/>
                </a:lnTo>
                <a:lnTo>
                  <a:pt x="4172" y="176"/>
                </a:lnTo>
                <a:lnTo>
                  <a:pt x="4172" y="176"/>
                </a:lnTo>
                <a:lnTo>
                  <a:pt x="4170" y="182"/>
                </a:lnTo>
                <a:lnTo>
                  <a:pt x="4170" y="182"/>
                </a:lnTo>
                <a:lnTo>
                  <a:pt x="4164" y="184"/>
                </a:lnTo>
                <a:lnTo>
                  <a:pt x="4164" y="184"/>
                </a:lnTo>
                <a:lnTo>
                  <a:pt x="4158" y="186"/>
                </a:lnTo>
                <a:lnTo>
                  <a:pt x="4158" y="186"/>
                </a:lnTo>
                <a:close/>
                <a:moveTo>
                  <a:pt x="4230" y="230"/>
                </a:moveTo>
                <a:lnTo>
                  <a:pt x="4230" y="230"/>
                </a:lnTo>
                <a:lnTo>
                  <a:pt x="4224" y="234"/>
                </a:lnTo>
                <a:lnTo>
                  <a:pt x="4216" y="236"/>
                </a:lnTo>
                <a:lnTo>
                  <a:pt x="4216" y="236"/>
                </a:lnTo>
                <a:lnTo>
                  <a:pt x="4204" y="238"/>
                </a:lnTo>
                <a:lnTo>
                  <a:pt x="4204" y="238"/>
                </a:lnTo>
                <a:lnTo>
                  <a:pt x="4196" y="234"/>
                </a:lnTo>
                <a:lnTo>
                  <a:pt x="4186" y="232"/>
                </a:lnTo>
                <a:lnTo>
                  <a:pt x="4186" y="232"/>
                </a:lnTo>
                <a:lnTo>
                  <a:pt x="4180" y="232"/>
                </a:lnTo>
                <a:lnTo>
                  <a:pt x="4176" y="230"/>
                </a:lnTo>
                <a:lnTo>
                  <a:pt x="4170" y="224"/>
                </a:lnTo>
                <a:lnTo>
                  <a:pt x="4170" y="224"/>
                </a:lnTo>
                <a:lnTo>
                  <a:pt x="4170" y="220"/>
                </a:lnTo>
                <a:lnTo>
                  <a:pt x="4172" y="216"/>
                </a:lnTo>
                <a:lnTo>
                  <a:pt x="4172" y="216"/>
                </a:lnTo>
                <a:lnTo>
                  <a:pt x="4182" y="208"/>
                </a:lnTo>
                <a:lnTo>
                  <a:pt x="4182" y="208"/>
                </a:lnTo>
                <a:lnTo>
                  <a:pt x="4184" y="206"/>
                </a:lnTo>
                <a:lnTo>
                  <a:pt x="4184" y="206"/>
                </a:lnTo>
                <a:lnTo>
                  <a:pt x="4202" y="210"/>
                </a:lnTo>
                <a:lnTo>
                  <a:pt x="4220" y="214"/>
                </a:lnTo>
                <a:lnTo>
                  <a:pt x="4220" y="214"/>
                </a:lnTo>
                <a:lnTo>
                  <a:pt x="4224" y="218"/>
                </a:lnTo>
                <a:lnTo>
                  <a:pt x="4226" y="220"/>
                </a:lnTo>
                <a:lnTo>
                  <a:pt x="4226" y="220"/>
                </a:lnTo>
                <a:lnTo>
                  <a:pt x="4230" y="226"/>
                </a:lnTo>
                <a:lnTo>
                  <a:pt x="4232" y="228"/>
                </a:lnTo>
                <a:lnTo>
                  <a:pt x="4230" y="230"/>
                </a:lnTo>
                <a:lnTo>
                  <a:pt x="4230" y="230"/>
                </a:lnTo>
                <a:close/>
                <a:moveTo>
                  <a:pt x="4246" y="202"/>
                </a:moveTo>
                <a:lnTo>
                  <a:pt x="4246" y="202"/>
                </a:lnTo>
                <a:lnTo>
                  <a:pt x="4236" y="196"/>
                </a:lnTo>
                <a:lnTo>
                  <a:pt x="4236" y="196"/>
                </a:lnTo>
                <a:lnTo>
                  <a:pt x="4242" y="194"/>
                </a:lnTo>
                <a:lnTo>
                  <a:pt x="4244" y="196"/>
                </a:lnTo>
                <a:lnTo>
                  <a:pt x="4250" y="200"/>
                </a:lnTo>
                <a:lnTo>
                  <a:pt x="4250" y="200"/>
                </a:lnTo>
                <a:lnTo>
                  <a:pt x="4246" y="202"/>
                </a:lnTo>
                <a:lnTo>
                  <a:pt x="4246" y="202"/>
                </a:lnTo>
                <a:close/>
                <a:moveTo>
                  <a:pt x="4282" y="188"/>
                </a:moveTo>
                <a:lnTo>
                  <a:pt x="4282" y="188"/>
                </a:lnTo>
                <a:lnTo>
                  <a:pt x="4280" y="188"/>
                </a:lnTo>
                <a:lnTo>
                  <a:pt x="4280" y="188"/>
                </a:lnTo>
                <a:lnTo>
                  <a:pt x="4278" y="188"/>
                </a:lnTo>
                <a:lnTo>
                  <a:pt x="4278" y="188"/>
                </a:lnTo>
                <a:lnTo>
                  <a:pt x="4280" y="186"/>
                </a:lnTo>
                <a:lnTo>
                  <a:pt x="4280" y="186"/>
                </a:lnTo>
                <a:lnTo>
                  <a:pt x="4282" y="188"/>
                </a:lnTo>
                <a:lnTo>
                  <a:pt x="4282" y="188"/>
                </a:lnTo>
                <a:close/>
                <a:moveTo>
                  <a:pt x="4360" y="322"/>
                </a:moveTo>
                <a:lnTo>
                  <a:pt x="4360" y="322"/>
                </a:lnTo>
                <a:lnTo>
                  <a:pt x="4350" y="322"/>
                </a:lnTo>
                <a:lnTo>
                  <a:pt x="4350" y="322"/>
                </a:lnTo>
                <a:lnTo>
                  <a:pt x="4352" y="316"/>
                </a:lnTo>
                <a:lnTo>
                  <a:pt x="4352" y="316"/>
                </a:lnTo>
                <a:lnTo>
                  <a:pt x="4360" y="322"/>
                </a:lnTo>
                <a:lnTo>
                  <a:pt x="4360" y="322"/>
                </a:lnTo>
                <a:close/>
                <a:moveTo>
                  <a:pt x="4426" y="194"/>
                </a:moveTo>
                <a:lnTo>
                  <a:pt x="4426" y="194"/>
                </a:lnTo>
                <a:lnTo>
                  <a:pt x="4414" y="192"/>
                </a:lnTo>
                <a:lnTo>
                  <a:pt x="4414" y="192"/>
                </a:lnTo>
                <a:lnTo>
                  <a:pt x="4420" y="190"/>
                </a:lnTo>
                <a:lnTo>
                  <a:pt x="4426" y="194"/>
                </a:lnTo>
                <a:lnTo>
                  <a:pt x="4426" y="194"/>
                </a:lnTo>
                <a:close/>
                <a:moveTo>
                  <a:pt x="4300" y="194"/>
                </a:moveTo>
                <a:lnTo>
                  <a:pt x="4300" y="194"/>
                </a:lnTo>
                <a:lnTo>
                  <a:pt x="4296" y="192"/>
                </a:lnTo>
                <a:lnTo>
                  <a:pt x="4296" y="192"/>
                </a:lnTo>
                <a:lnTo>
                  <a:pt x="4298" y="190"/>
                </a:lnTo>
                <a:lnTo>
                  <a:pt x="4298" y="190"/>
                </a:lnTo>
                <a:lnTo>
                  <a:pt x="4304" y="192"/>
                </a:lnTo>
                <a:lnTo>
                  <a:pt x="4304" y="192"/>
                </a:lnTo>
                <a:lnTo>
                  <a:pt x="4300" y="194"/>
                </a:lnTo>
                <a:lnTo>
                  <a:pt x="4300" y="194"/>
                </a:lnTo>
                <a:close/>
                <a:moveTo>
                  <a:pt x="4314" y="194"/>
                </a:moveTo>
                <a:lnTo>
                  <a:pt x="4314" y="194"/>
                </a:lnTo>
                <a:lnTo>
                  <a:pt x="4322" y="192"/>
                </a:lnTo>
                <a:lnTo>
                  <a:pt x="4322" y="192"/>
                </a:lnTo>
                <a:lnTo>
                  <a:pt x="4318" y="196"/>
                </a:lnTo>
                <a:lnTo>
                  <a:pt x="4314" y="194"/>
                </a:lnTo>
                <a:lnTo>
                  <a:pt x="4314" y="194"/>
                </a:lnTo>
                <a:close/>
                <a:moveTo>
                  <a:pt x="4336" y="296"/>
                </a:moveTo>
                <a:lnTo>
                  <a:pt x="4336" y="296"/>
                </a:lnTo>
                <a:lnTo>
                  <a:pt x="4334" y="292"/>
                </a:lnTo>
                <a:lnTo>
                  <a:pt x="4332" y="290"/>
                </a:lnTo>
                <a:lnTo>
                  <a:pt x="4324" y="286"/>
                </a:lnTo>
                <a:lnTo>
                  <a:pt x="4324" y="286"/>
                </a:lnTo>
                <a:lnTo>
                  <a:pt x="4318" y="276"/>
                </a:lnTo>
                <a:lnTo>
                  <a:pt x="4318" y="276"/>
                </a:lnTo>
                <a:lnTo>
                  <a:pt x="4326" y="272"/>
                </a:lnTo>
                <a:lnTo>
                  <a:pt x="4332" y="270"/>
                </a:lnTo>
                <a:lnTo>
                  <a:pt x="4336" y="270"/>
                </a:lnTo>
                <a:lnTo>
                  <a:pt x="4336" y="270"/>
                </a:lnTo>
                <a:lnTo>
                  <a:pt x="4342" y="270"/>
                </a:lnTo>
                <a:lnTo>
                  <a:pt x="4348" y="268"/>
                </a:lnTo>
                <a:lnTo>
                  <a:pt x="4348" y="268"/>
                </a:lnTo>
                <a:lnTo>
                  <a:pt x="4354" y="266"/>
                </a:lnTo>
                <a:lnTo>
                  <a:pt x="4362" y="264"/>
                </a:lnTo>
                <a:lnTo>
                  <a:pt x="4370" y="266"/>
                </a:lnTo>
                <a:lnTo>
                  <a:pt x="4376" y="268"/>
                </a:lnTo>
                <a:lnTo>
                  <a:pt x="4376" y="268"/>
                </a:lnTo>
                <a:lnTo>
                  <a:pt x="4382" y="272"/>
                </a:lnTo>
                <a:lnTo>
                  <a:pt x="4382" y="272"/>
                </a:lnTo>
                <a:lnTo>
                  <a:pt x="4394" y="270"/>
                </a:lnTo>
                <a:lnTo>
                  <a:pt x="4402" y="270"/>
                </a:lnTo>
                <a:lnTo>
                  <a:pt x="4406" y="272"/>
                </a:lnTo>
                <a:lnTo>
                  <a:pt x="4406" y="272"/>
                </a:lnTo>
                <a:lnTo>
                  <a:pt x="4420" y="268"/>
                </a:lnTo>
                <a:lnTo>
                  <a:pt x="4420" y="268"/>
                </a:lnTo>
                <a:lnTo>
                  <a:pt x="4426" y="270"/>
                </a:lnTo>
                <a:lnTo>
                  <a:pt x="4426" y="270"/>
                </a:lnTo>
                <a:lnTo>
                  <a:pt x="4448" y="280"/>
                </a:lnTo>
                <a:lnTo>
                  <a:pt x="4448" y="280"/>
                </a:lnTo>
                <a:lnTo>
                  <a:pt x="4446" y="290"/>
                </a:lnTo>
                <a:lnTo>
                  <a:pt x="4442" y="294"/>
                </a:lnTo>
                <a:lnTo>
                  <a:pt x="4436" y="298"/>
                </a:lnTo>
                <a:lnTo>
                  <a:pt x="4436" y="298"/>
                </a:lnTo>
                <a:lnTo>
                  <a:pt x="4420" y="294"/>
                </a:lnTo>
                <a:lnTo>
                  <a:pt x="4414" y="290"/>
                </a:lnTo>
                <a:lnTo>
                  <a:pt x="4414" y="288"/>
                </a:lnTo>
                <a:lnTo>
                  <a:pt x="4414" y="284"/>
                </a:lnTo>
                <a:lnTo>
                  <a:pt x="4414" y="284"/>
                </a:lnTo>
                <a:lnTo>
                  <a:pt x="4406" y="282"/>
                </a:lnTo>
                <a:lnTo>
                  <a:pt x="4406" y="282"/>
                </a:lnTo>
                <a:lnTo>
                  <a:pt x="4400" y="280"/>
                </a:lnTo>
                <a:lnTo>
                  <a:pt x="4396" y="284"/>
                </a:lnTo>
                <a:lnTo>
                  <a:pt x="4396" y="284"/>
                </a:lnTo>
                <a:lnTo>
                  <a:pt x="4390" y="286"/>
                </a:lnTo>
                <a:lnTo>
                  <a:pt x="4382" y="286"/>
                </a:lnTo>
                <a:lnTo>
                  <a:pt x="4382" y="286"/>
                </a:lnTo>
                <a:lnTo>
                  <a:pt x="4378" y="284"/>
                </a:lnTo>
                <a:lnTo>
                  <a:pt x="4376" y="284"/>
                </a:lnTo>
                <a:lnTo>
                  <a:pt x="4378" y="278"/>
                </a:lnTo>
                <a:lnTo>
                  <a:pt x="4378" y="278"/>
                </a:lnTo>
                <a:lnTo>
                  <a:pt x="4378" y="276"/>
                </a:lnTo>
                <a:lnTo>
                  <a:pt x="4378" y="276"/>
                </a:lnTo>
                <a:lnTo>
                  <a:pt x="4368" y="278"/>
                </a:lnTo>
                <a:lnTo>
                  <a:pt x="4366" y="282"/>
                </a:lnTo>
                <a:lnTo>
                  <a:pt x="4364" y="284"/>
                </a:lnTo>
                <a:lnTo>
                  <a:pt x="4364" y="284"/>
                </a:lnTo>
                <a:lnTo>
                  <a:pt x="4360" y="290"/>
                </a:lnTo>
                <a:lnTo>
                  <a:pt x="4354" y="294"/>
                </a:lnTo>
                <a:lnTo>
                  <a:pt x="4346" y="296"/>
                </a:lnTo>
                <a:lnTo>
                  <a:pt x="4336" y="296"/>
                </a:lnTo>
                <a:lnTo>
                  <a:pt x="4336" y="296"/>
                </a:lnTo>
                <a:close/>
                <a:moveTo>
                  <a:pt x="4396" y="854"/>
                </a:moveTo>
                <a:lnTo>
                  <a:pt x="4396" y="854"/>
                </a:lnTo>
                <a:lnTo>
                  <a:pt x="4392" y="854"/>
                </a:lnTo>
                <a:lnTo>
                  <a:pt x="4390" y="854"/>
                </a:lnTo>
                <a:lnTo>
                  <a:pt x="4384" y="846"/>
                </a:lnTo>
                <a:lnTo>
                  <a:pt x="4384" y="846"/>
                </a:lnTo>
                <a:lnTo>
                  <a:pt x="4388" y="844"/>
                </a:lnTo>
                <a:lnTo>
                  <a:pt x="4394" y="844"/>
                </a:lnTo>
                <a:lnTo>
                  <a:pt x="4404" y="846"/>
                </a:lnTo>
                <a:lnTo>
                  <a:pt x="4404" y="846"/>
                </a:lnTo>
                <a:lnTo>
                  <a:pt x="4402" y="852"/>
                </a:lnTo>
                <a:lnTo>
                  <a:pt x="4400" y="854"/>
                </a:lnTo>
                <a:lnTo>
                  <a:pt x="4396" y="854"/>
                </a:lnTo>
                <a:lnTo>
                  <a:pt x="4396" y="854"/>
                </a:lnTo>
                <a:close/>
                <a:moveTo>
                  <a:pt x="4424" y="854"/>
                </a:moveTo>
                <a:lnTo>
                  <a:pt x="4424" y="854"/>
                </a:lnTo>
                <a:lnTo>
                  <a:pt x="4422" y="856"/>
                </a:lnTo>
                <a:lnTo>
                  <a:pt x="4418" y="856"/>
                </a:lnTo>
                <a:lnTo>
                  <a:pt x="4414" y="852"/>
                </a:lnTo>
                <a:lnTo>
                  <a:pt x="4414" y="852"/>
                </a:lnTo>
                <a:lnTo>
                  <a:pt x="4414" y="852"/>
                </a:lnTo>
                <a:lnTo>
                  <a:pt x="4424" y="852"/>
                </a:lnTo>
                <a:lnTo>
                  <a:pt x="4424" y="852"/>
                </a:lnTo>
                <a:lnTo>
                  <a:pt x="4424" y="854"/>
                </a:lnTo>
                <a:lnTo>
                  <a:pt x="4424" y="854"/>
                </a:lnTo>
                <a:close/>
              </a:path>
            </a:pathLst>
          </a:custGeom>
          <a:solidFill>
            <a:srgbClr val="ED7D31">
              <a:lumMod val="60000"/>
              <a:lumOff val="40000"/>
            </a:srgbClr>
          </a:solidFill>
          <a:ln>
            <a:noFill/>
          </a:ln>
        </p:spPr>
        <p:txBody>
          <a:bodyPr vert="horz" wrap="square" lIns="91088" tIns="45546" rIns="91088" bIns="45546" numCol="1" anchor="t" anchorCtr="0" compatLnSpc="1">
            <a:prstTxWarp prst="textNoShape">
              <a:avLst/>
            </a:prstTxWarp>
          </a:bodyPr>
          <a:lstStyle/>
          <a:p>
            <a:pPr defTabSz="910733">
              <a:defRPr/>
            </a:pPr>
            <a:endParaRPr lang="en-US" kern="0">
              <a:solidFill>
                <a:srgbClr val="5B9BD5">
                  <a:lumMod val="75000"/>
                </a:srgbClr>
              </a:solidFill>
            </a:endParaRPr>
          </a:p>
        </p:txBody>
      </p:sp>
      <p:sp>
        <p:nvSpPr>
          <p:cNvPr id="26" name="Google Shape;63;p13"/>
          <p:cNvSpPr txBox="1">
            <a:spLocks/>
          </p:cNvSpPr>
          <p:nvPr/>
        </p:nvSpPr>
        <p:spPr>
          <a:xfrm>
            <a:off x="1361362" y="404849"/>
            <a:ext cx="6618727" cy="53775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021" tIns="91021" rIns="91021" bIns="91021" anchor="b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Raleway"/>
              <a:buNone/>
              <a:defRPr sz="3600" b="1" i="0" u="none" strike="noStrike" cap="none">
                <a:solidFill>
                  <a:schemeClr val="lt1"/>
                </a:solidFill>
                <a:latin typeface="Raleway"/>
                <a:ea typeface="Raleway"/>
                <a:cs typeface="Raleway"/>
                <a:sym typeface="Raleway"/>
              </a:defRPr>
            </a:lvl9pPr>
          </a:lstStyle>
          <a:p>
            <a:pPr algn="ctr" defTabSz="910733">
              <a:spcBef>
                <a:spcPct val="0"/>
              </a:spcBef>
              <a:buClr>
                <a:prstClr val="white"/>
              </a:buClr>
              <a:defRPr/>
            </a:pPr>
            <a:r>
              <a:rPr lang="ru-RU" altLang="ru-RU" sz="2200" dirty="0" smtClean="0">
                <a:solidFill>
                  <a:srgbClr val="FFFF00"/>
                </a:solidFill>
                <a:effectLst>
                  <a:glow rad="127000">
                    <a:prstClr val="black"/>
                  </a:glow>
                </a:effectLst>
                <a:latin typeface="Calibri"/>
                <a:ea typeface="+mn-ea"/>
                <a:cs typeface="Raleway" panose="020B0604020202020204" charset="0"/>
              </a:rPr>
              <a:t>ОПИСАНИЕ АДМИНИСТРАТИВНОГО ДЕЛЕНИЯ ГОРОДА КОМСОМОЛЬСКА-НА-АМУРЕ</a:t>
            </a:r>
            <a:endParaRPr lang="ru-RU" altLang="ru-RU" sz="2200" dirty="0">
              <a:solidFill>
                <a:srgbClr val="FFFF00"/>
              </a:solidFill>
              <a:effectLst>
                <a:glow rad="127000">
                  <a:prstClr val="black"/>
                </a:glow>
              </a:effectLst>
              <a:latin typeface="Calibri"/>
              <a:ea typeface="+mn-ea"/>
              <a:cs typeface="Raleway" panose="020B0604020202020204" charset="0"/>
            </a:endParaRPr>
          </a:p>
        </p:txBody>
      </p:sp>
      <p:sp>
        <p:nvSpPr>
          <p:cNvPr id="27" name="Freeform 1259"/>
          <p:cNvSpPr>
            <a:spLocks/>
          </p:cNvSpPr>
          <p:nvPr/>
        </p:nvSpPr>
        <p:spPr bwMode="auto">
          <a:xfrm>
            <a:off x="323528" y="2340118"/>
            <a:ext cx="3600400" cy="2463880"/>
          </a:xfrm>
          <a:custGeom>
            <a:avLst/>
            <a:gdLst>
              <a:gd name="T0" fmla="*/ 970 w 1032"/>
              <a:gd name="T1" fmla="*/ 166 h 244"/>
              <a:gd name="T2" fmla="*/ 980 w 1032"/>
              <a:gd name="T3" fmla="*/ 154 h 244"/>
              <a:gd name="T4" fmla="*/ 988 w 1032"/>
              <a:gd name="T5" fmla="*/ 146 h 244"/>
              <a:gd name="T6" fmla="*/ 994 w 1032"/>
              <a:gd name="T7" fmla="*/ 134 h 244"/>
              <a:gd name="T8" fmla="*/ 1012 w 1032"/>
              <a:gd name="T9" fmla="*/ 128 h 244"/>
              <a:gd name="T10" fmla="*/ 960 w 1032"/>
              <a:gd name="T11" fmla="*/ 122 h 244"/>
              <a:gd name="T12" fmla="*/ 970 w 1032"/>
              <a:gd name="T13" fmla="*/ 120 h 244"/>
              <a:gd name="T14" fmla="*/ 952 w 1032"/>
              <a:gd name="T15" fmla="*/ 114 h 244"/>
              <a:gd name="T16" fmla="*/ 984 w 1032"/>
              <a:gd name="T17" fmla="*/ 102 h 244"/>
              <a:gd name="T18" fmla="*/ 968 w 1032"/>
              <a:gd name="T19" fmla="*/ 100 h 244"/>
              <a:gd name="T20" fmla="*/ 932 w 1032"/>
              <a:gd name="T21" fmla="*/ 94 h 244"/>
              <a:gd name="T22" fmla="*/ 950 w 1032"/>
              <a:gd name="T23" fmla="*/ 90 h 244"/>
              <a:gd name="T24" fmla="*/ 928 w 1032"/>
              <a:gd name="T25" fmla="*/ 86 h 244"/>
              <a:gd name="T26" fmla="*/ 920 w 1032"/>
              <a:gd name="T27" fmla="*/ 80 h 244"/>
              <a:gd name="T28" fmla="*/ 920 w 1032"/>
              <a:gd name="T29" fmla="*/ 74 h 244"/>
              <a:gd name="T30" fmla="*/ 922 w 1032"/>
              <a:gd name="T31" fmla="*/ 64 h 244"/>
              <a:gd name="T32" fmla="*/ 984 w 1032"/>
              <a:gd name="T33" fmla="*/ 56 h 244"/>
              <a:gd name="T34" fmla="*/ 996 w 1032"/>
              <a:gd name="T35" fmla="*/ 52 h 244"/>
              <a:gd name="T36" fmla="*/ 1026 w 1032"/>
              <a:gd name="T37" fmla="*/ 42 h 244"/>
              <a:gd name="T38" fmla="*/ 1000 w 1032"/>
              <a:gd name="T39" fmla="*/ 36 h 244"/>
              <a:gd name="T40" fmla="*/ 870 w 1032"/>
              <a:gd name="T41" fmla="*/ 22 h 244"/>
              <a:gd name="T42" fmla="*/ 588 w 1032"/>
              <a:gd name="T43" fmla="*/ 0 h 244"/>
              <a:gd name="T44" fmla="*/ 328 w 1032"/>
              <a:gd name="T45" fmla="*/ 2 h 244"/>
              <a:gd name="T46" fmla="*/ 88 w 1032"/>
              <a:gd name="T47" fmla="*/ 26 h 244"/>
              <a:gd name="T48" fmla="*/ 38 w 1032"/>
              <a:gd name="T49" fmla="*/ 48 h 244"/>
              <a:gd name="T50" fmla="*/ 54 w 1032"/>
              <a:gd name="T51" fmla="*/ 58 h 244"/>
              <a:gd name="T52" fmla="*/ 60 w 1032"/>
              <a:gd name="T53" fmla="*/ 80 h 244"/>
              <a:gd name="T54" fmla="*/ 48 w 1032"/>
              <a:gd name="T55" fmla="*/ 82 h 244"/>
              <a:gd name="T56" fmla="*/ 56 w 1032"/>
              <a:gd name="T57" fmla="*/ 86 h 244"/>
              <a:gd name="T58" fmla="*/ 74 w 1032"/>
              <a:gd name="T59" fmla="*/ 92 h 244"/>
              <a:gd name="T60" fmla="*/ 62 w 1032"/>
              <a:gd name="T61" fmla="*/ 96 h 244"/>
              <a:gd name="T62" fmla="*/ 72 w 1032"/>
              <a:gd name="T63" fmla="*/ 100 h 244"/>
              <a:gd name="T64" fmla="*/ 48 w 1032"/>
              <a:gd name="T65" fmla="*/ 108 h 244"/>
              <a:gd name="T66" fmla="*/ 34 w 1032"/>
              <a:gd name="T67" fmla="*/ 112 h 244"/>
              <a:gd name="T68" fmla="*/ 56 w 1032"/>
              <a:gd name="T69" fmla="*/ 124 h 244"/>
              <a:gd name="T70" fmla="*/ 56 w 1032"/>
              <a:gd name="T71" fmla="*/ 138 h 244"/>
              <a:gd name="T72" fmla="*/ 30 w 1032"/>
              <a:gd name="T73" fmla="*/ 144 h 244"/>
              <a:gd name="T74" fmla="*/ 0 w 1032"/>
              <a:gd name="T75" fmla="*/ 152 h 244"/>
              <a:gd name="T76" fmla="*/ 6 w 1032"/>
              <a:gd name="T77" fmla="*/ 164 h 244"/>
              <a:gd name="T78" fmla="*/ 14 w 1032"/>
              <a:gd name="T79" fmla="*/ 178 h 244"/>
              <a:gd name="T80" fmla="*/ 32 w 1032"/>
              <a:gd name="T81" fmla="*/ 200 h 244"/>
              <a:gd name="T82" fmla="*/ 56 w 1032"/>
              <a:gd name="T83" fmla="*/ 216 h 244"/>
              <a:gd name="T84" fmla="*/ 78 w 1032"/>
              <a:gd name="T85" fmla="*/ 232 h 244"/>
              <a:gd name="T86" fmla="*/ 118 w 1032"/>
              <a:gd name="T87" fmla="*/ 236 h 244"/>
              <a:gd name="T88" fmla="*/ 144 w 1032"/>
              <a:gd name="T89" fmla="*/ 238 h 244"/>
              <a:gd name="T90" fmla="*/ 168 w 1032"/>
              <a:gd name="T91" fmla="*/ 240 h 244"/>
              <a:gd name="T92" fmla="*/ 200 w 1032"/>
              <a:gd name="T93" fmla="*/ 242 h 244"/>
              <a:gd name="T94" fmla="*/ 246 w 1032"/>
              <a:gd name="T95" fmla="*/ 244 h 244"/>
              <a:gd name="T96" fmla="*/ 306 w 1032"/>
              <a:gd name="T97" fmla="*/ 238 h 244"/>
              <a:gd name="T98" fmla="*/ 362 w 1032"/>
              <a:gd name="T99" fmla="*/ 238 h 244"/>
              <a:gd name="T100" fmla="*/ 374 w 1032"/>
              <a:gd name="T101" fmla="*/ 238 h 244"/>
              <a:gd name="T102" fmla="*/ 522 w 1032"/>
              <a:gd name="T103" fmla="*/ 238 h 244"/>
              <a:gd name="T104" fmla="*/ 582 w 1032"/>
              <a:gd name="T105" fmla="*/ 236 h 244"/>
              <a:gd name="T106" fmla="*/ 848 w 1032"/>
              <a:gd name="T107" fmla="*/ 234 h 244"/>
              <a:gd name="T108" fmla="*/ 922 w 1032"/>
              <a:gd name="T109" fmla="*/ 232 h 244"/>
              <a:gd name="T110" fmla="*/ 880 w 1032"/>
              <a:gd name="T111" fmla="*/ 230 h 244"/>
              <a:gd name="T112" fmla="*/ 858 w 1032"/>
              <a:gd name="T113" fmla="*/ 230 h 244"/>
              <a:gd name="T114" fmla="*/ 854 w 1032"/>
              <a:gd name="T115" fmla="*/ 228 h 244"/>
              <a:gd name="T116" fmla="*/ 920 w 1032"/>
              <a:gd name="T117" fmla="*/ 228 h 244"/>
              <a:gd name="T118" fmla="*/ 992 w 1032"/>
              <a:gd name="T119" fmla="*/ 226 h 244"/>
              <a:gd name="T120" fmla="*/ 1032 w 1032"/>
              <a:gd name="T121" fmla="*/ 208 h 2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1032" h="244">
                <a:moveTo>
                  <a:pt x="1032" y="172"/>
                </a:moveTo>
                <a:lnTo>
                  <a:pt x="1032" y="172"/>
                </a:lnTo>
                <a:lnTo>
                  <a:pt x="964" y="174"/>
                </a:lnTo>
                <a:lnTo>
                  <a:pt x="964" y="174"/>
                </a:lnTo>
                <a:lnTo>
                  <a:pt x="966" y="170"/>
                </a:lnTo>
                <a:lnTo>
                  <a:pt x="970" y="166"/>
                </a:lnTo>
                <a:lnTo>
                  <a:pt x="970" y="166"/>
                </a:lnTo>
                <a:lnTo>
                  <a:pt x="976" y="164"/>
                </a:lnTo>
                <a:lnTo>
                  <a:pt x="978" y="162"/>
                </a:lnTo>
                <a:lnTo>
                  <a:pt x="982" y="158"/>
                </a:lnTo>
                <a:lnTo>
                  <a:pt x="982" y="158"/>
                </a:lnTo>
                <a:lnTo>
                  <a:pt x="980" y="154"/>
                </a:lnTo>
                <a:lnTo>
                  <a:pt x="980" y="152"/>
                </a:lnTo>
                <a:lnTo>
                  <a:pt x="982" y="150"/>
                </a:lnTo>
                <a:lnTo>
                  <a:pt x="982" y="150"/>
                </a:lnTo>
                <a:lnTo>
                  <a:pt x="984" y="148"/>
                </a:lnTo>
                <a:lnTo>
                  <a:pt x="988" y="146"/>
                </a:lnTo>
                <a:lnTo>
                  <a:pt x="988" y="146"/>
                </a:lnTo>
                <a:lnTo>
                  <a:pt x="996" y="140"/>
                </a:lnTo>
                <a:lnTo>
                  <a:pt x="998" y="136"/>
                </a:lnTo>
                <a:lnTo>
                  <a:pt x="996" y="136"/>
                </a:lnTo>
                <a:lnTo>
                  <a:pt x="992" y="134"/>
                </a:lnTo>
                <a:lnTo>
                  <a:pt x="992" y="134"/>
                </a:lnTo>
                <a:lnTo>
                  <a:pt x="994" y="134"/>
                </a:lnTo>
                <a:lnTo>
                  <a:pt x="996" y="132"/>
                </a:lnTo>
                <a:lnTo>
                  <a:pt x="1002" y="132"/>
                </a:lnTo>
                <a:lnTo>
                  <a:pt x="1008" y="130"/>
                </a:lnTo>
                <a:lnTo>
                  <a:pt x="1010" y="130"/>
                </a:lnTo>
                <a:lnTo>
                  <a:pt x="1012" y="128"/>
                </a:lnTo>
                <a:lnTo>
                  <a:pt x="1012" y="128"/>
                </a:lnTo>
                <a:lnTo>
                  <a:pt x="1004" y="126"/>
                </a:lnTo>
                <a:lnTo>
                  <a:pt x="986" y="126"/>
                </a:lnTo>
                <a:lnTo>
                  <a:pt x="958" y="126"/>
                </a:lnTo>
                <a:lnTo>
                  <a:pt x="958" y="126"/>
                </a:lnTo>
                <a:lnTo>
                  <a:pt x="960" y="124"/>
                </a:lnTo>
                <a:lnTo>
                  <a:pt x="960" y="122"/>
                </a:lnTo>
                <a:lnTo>
                  <a:pt x="966" y="122"/>
                </a:lnTo>
                <a:lnTo>
                  <a:pt x="970" y="124"/>
                </a:lnTo>
                <a:lnTo>
                  <a:pt x="974" y="122"/>
                </a:lnTo>
                <a:lnTo>
                  <a:pt x="974" y="122"/>
                </a:lnTo>
                <a:lnTo>
                  <a:pt x="972" y="120"/>
                </a:lnTo>
                <a:lnTo>
                  <a:pt x="970" y="120"/>
                </a:lnTo>
                <a:lnTo>
                  <a:pt x="964" y="120"/>
                </a:lnTo>
                <a:lnTo>
                  <a:pt x="956" y="118"/>
                </a:lnTo>
                <a:lnTo>
                  <a:pt x="952" y="118"/>
                </a:lnTo>
                <a:lnTo>
                  <a:pt x="952" y="118"/>
                </a:lnTo>
                <a:lnTo>
                  <a:pt x="954" y="114"/>
                </a:lnTo>
                <a:lnTo>
                  <a:pt x="952" y="114"/>
                </a:lnTo>
                <a:lnTo>
                  <a:pt x="950" y="112"/>
                </a:lnTo>
                <a:lnTo>
                  <a:pt x="950" y="112"/>
                </a:lnTo>
                <a:lnTo>
                  <a:pt x="956" y="108"/>
                </a:lnTo>
                <a:lnTo>
                  <a:pt x="960" y="106"/>
                </a:lnTo>
                <a:lnTo>
                  <a:pt x="972" y="104"/>
                </a:lnTo>
                <a:lnTo>
                  <a:pt x="984" y="102"/>
                </a:lnTo>
                <a:lnTo>
                  <a:pt x="994" y="98"/>
                </a:lnTo>
                <a:lnTo>
                  <a:pt x="994" y="98"/>
                </a:lnTo>
                <a:lnTo>
                  <a:pt x="990" y="96"/>
                </a:lnTo>
                <a:lnTo>
                  <a:pt x="982" y="96"/>
                </a:lnTo>
                <a:lnTo>
                  <a:pt x="968" y="100"/>
                </a:lnTo>
                <a:lnTo>
                  <a:pt x="968" y="100"/>
                </a:lnTo>
                <a:lnTo>
                  <a:pt x="946" y="100"/>
                </a:lnTo>
                <a:lnTo>
                  <a:pt x="936" y="100"/>
                </a:lnTo>
                <a:lnTo>
                  <a:pt x="930" y="98"/>
                </a:lnTo>
                <a:lnTo>
                  <a:pt x="928" y="96"/>
                </a:lnTo>
                <a:lnTo>
                  <a:pt x="928" y="96"/>
                </a:lnTo>
                <a:lnTo>
                  <a:pt x="932" y="94"/>
                </a:lnTo>
                <a:lnTo>
                  <a:pt x="942" y="94"/>
                </a:lnTo>
                <a:lnTo>
                  <a:pt x="950" y="92"/>
                </a:lnTo>
                <a:lnTo>
                  <a:pt x="952" y="92"/>
                </a:lnTo>
                <a:lnTo>
                  <a:pt x="952" y="92"/>
                </a:lnTo>
                <a:lnTo>
                  <a:pt x="952" y="90"/>
                </a:lnTo>
                <a:lnTo>
                  <a:pt x="950" y="90"/>
                </a:lnTo>
                <a:lnTo>
                  <a:pt x="940" y="90"/>
                </a:lnTo>
                <a:lnTo>
                  <a:pt x="930" y="90"/>
                </a:lnTo>
                <a:lnTo>
                  <a:pt x="928" y="88"/>
                </a:lnTo>
                <a:lnTo>
                  <a:pt x="926" y="86"/>
                </a:lnTo>
                <a:lnTo>
                  <a:pt x="926" y="86"/>
                </a:lnTo>
                <a:lnTo>
                  <a:pt x="928" y="86"/>
                </a:lnTo>
                <a:lnTo>
                  <a:pt x="928" y="84"/>
                </a:lnTo>
                <a:lnTo>
                  <a:pt x="928" y="80"/>
                </a:lnTo>
                <a:lnTo>
                  <a:pt x="928" y="80"/>
                </a:lnTo>
                <a:lnTo>
                  <a:pt x="928" y="82"/>
                </a:lnTo>
                <a:lnTo>
                  <a:pt x="924" y="82"/>
                </a:lnTo>
                <a:lnTo>
                  <a:pt x="920" y="80"/>
                </a:lnTo>
                <a:lnTo>
                  <a:pt x="918" y="78"/>
                </a:lnTo>
                <a:lnTo>
                  <a:pt x="918" y="78"/>
                </a:lnTo>
                <a:lnTo>
                  <a:pt x="920" y="78"/>
                </a:lnTo>
                <a:lnTo>
                  <a:pt x="922" y="76"/>
                </a:lnTo>
                <a:lnTo>
                  <a:pt x="922" y="76"/>
                </a:lnTo>
                <a:lnTo>
                  <a:pt x="920" y="74"/>
                </a:lnTo>
                <a:lnTo>
                  <a:pt x="914" y="74"/>
                </a:lnTo>
                <a:lnTo>
                  <a:pt x="904" y="72"/>
                </a:lnTo>
                <a:lnTo>
                  <a:pt x="904" y="72"/>
                </a:lnTo>
                <a:lnTo>
                  <a:pt x="906" y="70"/>
                </a:lnTo>
                <a:lnTo>
                  <a:pt x="910" y="68"/>
                </a:lnTo>
                <a:lnTo>
                  <a:pt x="922" y="64"/>
                </a:lnTo>
                <a:lnTo>
                  <a:pt x="942" y="60"/>
                </a:lnTo>
                <a:lnTo>
                  <a:pt x="942" y="60"/>
                </a:lnTo>
                <a:lnTo>
                  <a:pt x="970" y="56"/>
                </a:lnTo>
                <a:lnTo>
                  <a:pt x="970" y="56"/>
                </a:lnTo>
                <a:lnTo>
                  <a:pt x="984" y="56"/>
                </a:lnTo>
                <a:lnTo>
                  <a:pt x="984" y="56"/>
                </a:lnTo>
                <a:lnTo>
                  <a:pt x="990" y="56"/>
                </a:lnTo>
                <a:lnTo>
                  <a:pt x="998" y="54"/>
                </a:lnTo>
                <a:lnTo>
                  <a:pt x="998" y="54"/>
                </a:lnTo>
                <a:lnTo>
                  <a:pt x="998" y="54"/>
                </a:lnTo>
                <a:lnTo>
                  <a:pt x="998" y="52"/>
                </a:lnTo>
                <a:lnTo>
                  <a:pt x="996" y="52"/>
                </a:lnTo>
                <a:lnTo>
                  <a:pt x="996" y="52"/>
                </a:lnTo>
                <a:lnTo>
                  <a:pt x="1002" y="46"/>
                </a:lnTo>
                <a:lnTo>
                  <a:pt x="1010" y="42"/>
                </a:lnTo>
                <a:lnTo>
                  <a:pt x="1010" y="42"/>
                </a:lnTo>
                <a:lnTo>
                  <a:pt x="1022" y="42"/>
                </a:lnTo>
                <a:lnTo>
                  <a:pt x="1026" y="42"/>
                </a:lnTo>
                <a:lnTo>
                  <a:pt x="1032" y="40"/>
                </a:lnTo>
                <a:lnTo>
                  <a:pt x="1032" y="40"/>
                </a:lnTo>
                <a:lnTo>
                  <a:pt x="1026" y="38"/>
                </a:lnTo>
                <a:lnTo>
                  <a:pt x="1016" y="36"/>
                </a:lnTo>
                <a:lnTo>
                  <a:pt x="1000" y="36"/>
                </a:lnTo>
                <a:lnTo>
                  <a:pt x="1000" y="36"/>
                </a:lnTo>
                <a:lnTo>
                  <a:pt x="970" y="36"/>
                </a:lnTo>
                <a:lnTo>
                  <a:pt x="970" y="36"/>
                </a:lnTo>
                <a:lnTo>
                  <a:pt x="944" y="32"/>
                </a:lnTo>
                <a:lnTo>
                  <a:pt x="916" y="30"/>
                </a:lnTo>
                <a:lnTo>
                  <a:pt x="916" y="30"/>
                </a:lnTo>
                <a:lnTo>
                  <a:pt x="870" y="22"/>
                </a:lnTo>
                <a:lnTo>
                  <a:pt x="822" y="16"/>
                </a:lnTo>
                <a:lnTo>
                  <a:pt x="822" y="16"/>
                </a:lnTo>
                <a:lnTo>
                  <a:pt x="714" y="8"/>
                </a:lnTo>
                <a:lnTo>
                  <a:pt x="714" y="8"/>
                </a:lnTo>
                <a:lnTo>
                  <a:pt x="650" y="2"/>
                </a:lnTo>
                <a:lnTo>
                  <a:pt x="588" y="0"/>
                </a:lnTo>
                <a:lnTo>
                  <a:pt x="588" y="0"/>
                </a:lnTo>
                <a:lnTo>
                  <a:pt x="500" y="0"/>
                </a:lnTo>
                <a:lnTo>
                  <a:pt x="416" y="2"/>
                </a:lnTo>
                <a:lnTo>
                  <a:pt x="416" y="2"/>
                </a:lnTo>
                <a:lnTo>
                  <a:pt x="358" y="2"/>
                </a:lnTo>
                <a:lnTo>
                  <a:pt x="328" y="2"/>
                </a:lnTo>
                <a:lnTo>
                  <a:pt x="300" y="6"/>
                </a:lnTo>
                <a:lnTo>
                  <a:pt x="300" y="6"/>
                </a:lnTo>
                <a:lnTo>
                  <a:pt x="248" y="10"/>
                </a:lnTo>
                <a:lnTo>
                  <a:pt x="194" y="14"/>
                </a:lnTo>
                <a:lnTo>
                  <a:pt x="140" y="18"/>
                </a:lnTo>
                <a:lnTo>
                  <a:pt x="88" y="26"/>
                </a:lnTo>
                <a:lnTo>
                  <a:pt x="88" y="26"/>
                </a:lnTo>
                <a:lnTo>
                  <a:pt x="72" y="28"/>
                </a:lnTo>
                <a:lnTo>
                  <a:pt x="52" y="36"/>
                </a:lnTo>
                <a:lnTo>
                  <a:pt x="44" y="40"/>
                </a:lnTo>
                <a:lnTo>
                  <a:pt x="38" y="44"/>
                </a:lnTo>
                <a:lnTo>
                  <a:pt x="38" y="48"/>
                </a:lnTo>
                <a:lnTo>
                  <a:pt x="38" y="50"/>
                </a:lnTo>
                <a:lnTo>
                  <a:pt x="38" y="52"/>
                </a:lnTo>
                <a:lnTo>
                  <a:pt x="42" y="56"/>
                </a:lnTo>
                <a:lnTo>
                  <a:pt x="42" y="56"/>
                </a:lnTo>
                <a:lnTo>
                  <a:pt x="48" y="58"/>
                </a:lnTo>
                <a:lnTo>
                  <a:pt x="54" y="58"/>
                </a:lnTo>
                <a:lnTo>
                  <a:pt x="54" y="58"/>
                </a:lnTo>
                <a:lnTo>
                  <a:pt x="58" y="66"/>
                </a:lnTo>
                <a:lnTo>
                  <a:pt x="60" y="72"/>
                </a:lnTo>
                <a:lnTo>
                  <a:pt x="60" y="72"/>
                </a:lnTo>
                <a:lnTo>
                  <a:pt x="62" y="76"/>
                </a:lnTo>
                <a:lnTo>
                  <a:pt x="60" y="80"/>
                </a:lnTo>
                <a:lnTo>
                  <a:pt x="60" y="80"/>
                </a:lnTo>
                <a:lnTo>
                  <a:pt x="54" y="80"/>
                </a:lnTo>
                <a:lnTo>
                  <a:pt x="48" y="80"/>
                </a:lnTo>
                <a:lnTo>
                  <a:pt x="48" y="80"/>
                </a:lnTo>
                <a:lnTo>
                  <a:pt x="48" y="82"/>
                </a:lnTo>
                <a:lnTo>
                  <a:pt x="48" y="82"/>
                </a:lnTo>
                <a:lnTo>
                  <a:pt x="54" y="84"/>
                </a:lnTo>
                <a:lnTo>
                  <a:pt x="62" y="82"/>
                </a:lnTo>
                <a:lnTo>
                  <a:pt x="62" y="82"/>
                </a:lnTo>
                <a:lnTo>
                  <a:pt x="62" y="84"/>
                </a:lnTo>
                <a:lnTo>
                  <a:pt x="60" y="86"/>
                </a:lnTo>
                <a:lnTo>
                  <a:pt x="56" y="86"/>
                </a:lnTo>
                <a:lnTo>
                  <a:pt x="50" y="86"/>
                </a:lnTo>
                <a:lnTo>
                  <a:pt x="46" y="88"/>
                </a:lnTo>
                <a:lnTo>
                  <a:pt x="46" y="88"/>
                </a:lnTo>
                <a:lnTo>
                  <a:pt x="62" y="88"/>
                </a:lnTo>
                <a:lnTo>
                  <a:pt x="72" y="90"/>
                </a:lnTo>
                <a:lnTo>
                  <a:pt x="74" y="92"/>
                </a:lnTo>
                <a:lnTo>
                  <a:pt x="76" y="94"/>
                </a:lnTo>
                <a:lnTo>
                  <a:pt x="76" y="94"/>
                </a:lnTo>
                <a:lnTo>
                  <a:pt x="74" y="96"/>
                </a:lnTo>
                <a:lnTo>
                  <a:pt x="72" y="96"/>
                </a:lnTo>
                <a:lnTo>
                  <a:pt x="66" y="96"/>
                </a:lnTo>
                <a:lnTo>
                  <a:pt x="62" y="96"/>
                </a:lnTo>
                <a:lnTo>
                  <a:pt x="58" y="96"/>
                </a:lnTo>
                <a:lnTo>
                  <a:pt x="58" y="98"/>
                </a:lnTo>
                <a:lnTo>
                  <a:pt x="58" y="98"/>
                </a:lnTo>
                <a:lnTo>
                  <a:pt x="64" y="98"/>
                </a:lnTo>
                <a:lnTo>
                  <a:pt x="72" y="100"/>
                </a:lnTo>
                <a:lnTo>
                  <a:pt x="72" y="100"/>
                </a:lnTo>
                <a:lnTo>
                  <a:pt x="58" y="102"/>
                </a:lnTo>
                <a:lnTo>
                  <a:pt x="42" y="102"/>
                </a:lnTo>
                <a:lnTo>
                  <a:pt x="42" y="102"/>
                </a:lnTo>
                <a:lnTo>
                  <a:pt x="44" y="104"/>
                </a:lnTo>
                <a:lnTo>
                  <a:pt x="46" y="104"/>
                </a:lnTo>
                <a:lnTo>
                  <a:pt x="48" y="108"/>
                </a:lnTo>
                <a:lnTo>
                  <a:pt x="48" y="108"/>
                </a:lnTo>
                <a:lnTo>
                  <a:pt x="48" y="110"/>
                </a:lnTo>
                <a:lnTo>
                  <a:pt x="46" y="110"/>
                </a:lnTo>
                <a:lnTo>
                  <a:pt x="38" y="110"/>
                </a:lnTo>
                <a:lnTo>
                  <a:pt x="34" y="110"/>
                </a:lnTo>
                <a:lnTo>
                  <a:pt x="34" y="112"/>
                </a:lnTo>
                <a:lnTo>
                  <a:pt x="34" y="116"/>
                </a:lnTo>
                <a:lnTo>
                  <a:pt x="34" y="116"/>
                </a:lnTo>
                <a:lnTo>
                  <a:pt x="38" y="120"/>
                </a:lnTo>
                <a:lnTo>
                  <a:pt x="44" y="122"/>
                </a:lnTo>
                <a:lnTo>
                  <a:pt x="50" y="122"/>
                </a:lnTo>
                <a:lnTo>
                  <a:pt x="56" y="124"/>
                </a:lnTo>
                <a:lnTo>
                  <a:pt x="56" y="124"/>
                </a:lnTo>
                <a:lnTo>
                  <a:pt x="52" y="128"/>
                </a:lnTo>
                <a:lnTo>
                  <a:pt x="52" y="134"/>
                </a:lnTo>
                <a:lnTo>
                  <a:pt x="52" y="134"/>
                </a:lnTo>
                <a:lnTo>
                  <a:pt x="54" y="136"/>
                </a:lnTo>
                <a:lnTo>
                  <a:pt x="56" y="138"/>
                </a:lnTo>
                <a:lnTo>
                  <a:pt x="56" y="138"/>
                </a:lnTo>
                <a:lnTo>
                  <a:pt x="54" y="142"/>
                </a:lnTo>
                <a:lnTo>
                  <a:pt x="54" y="142"/>
                </a:lnTo>
                <a:lnTo>
                  <a:pt x="48" y="144"/>
                </a:lnTo>
                <a:lnTo>
                  <a:pt x="42" y="144"/>
                </a:lnTo>
                <a:lnTo>
                  <a:pt x="30" y="144"/>
                </a:lnTo>
                <a:lnTo>
                  <a:pt x="30" y="144"/>
                </a:lnTo>
                <a:lnTo>
                  <a:pt x="16" y="144"/>
                </a:lnTo>
                <a:lnTo>
                  <a:pt x="10" y="144"/>
                </a:lnTo>
                <a:lnTo>
                  <a:pt x="4" y="148"/>
                </a:lnTo>
                <a:lnTo>
                  <a:pt x="4" y="148"/>
                </a:lnTo>
                <a:lnTo>
                  <a:pt x="0" y="152"/>
                </a:lnTo>
                <a:lnTo>
                  <a:pt x="0" y="152"/>
                </a:lnTo>
                <a:lnTo>
                  <a:pt x="0" y="158"/>
                </a:lnTo>
                <a:lnTo>
                  <a:pt x="0" y="164"/>
                </a:lnTo>
                <a:lnTo>
                  <a:pt x="0" y="164"/>
                </a:lnTo>
                <a:lnTo>
                  <a:pt x="4" y="164"/>
                </a:lnTo>
                <a:lnTo>
                  <a:pt x="6" y="164"/>
                </a:lnTo>
                <a:lnTo>
                  <a:pt x="12" y="164"/>
                </a:lnTo>
                <a:lnTo>
                  <a:pt x="12" y="164"/>
                </a:lnTo>
                <a:lnTo>
                  <a:pt x="14" y="168"/>
                </a:lnTo>
                <a:lnTo>
                  <a:pt x="14" y="172"/>
                </a:lnTo>
                <a:lnTo>
                  <a:pt x="14" y="174"/>
                </a:lnTo>
                <a:lnTo>
                  <a:pt x="14" y="178"/>
                </a:lnTo>
                <a:lnTo>
                  <a:pt x="14" y="178"/>
                </a:lnTo>
                <a:lnTo>
                  <a:pt x="24" y="190"/>
                </a:lnTo>
                <a:lnTo>
                  <a:pt x="24" y="190"/>
                </a:lnTo>
                <a:lnTo>
                  <a:pt x="30" y="196"/>
                </a:lnTo>
                <a:lnTo>
                  <a:pt x="30" y="196"/>
                </a:lnTo>
                <a:lnTo>
                  <a:pt x="32" y="200"/>
                </a:lnTo>
                <a:lnTo>
                  <a:pt x="36" y="206"/>
                </a:lnTo>
                <a:lnTo>
                  <a:pt x="36" y="206"/>
                </a:lnTo>
                <a:lnTo>
                  <a:pt x="40" y="208"/>
                </a:lnTo>
                <a:lnTo>
                  <a:pt x="46" y="210"/>
                </a:lnTo>
                <a:lnTo>
                  <a:pt x="56" y="216"/>
                </a:lnTo>
                <a:lnTo>
                  <a:pt x="56" y="216"/>
                </a:lnTo>
                <a:lnTo>
                  <a:pt x="66" y="226"/>
                </a:lnTo>
                <a:lnTo>
                  <a:pt x="66" y="226"/>
                </a:lnTo>
                <a:lnTo>
                  <a:pt x="70" y="228"/>
                </a:lnTo>
                <a:lnTo>
                  <a:pt x="70" y="230"/>
                </a:lnTo>
                <a:lnTo>
                  <a:pt x="78" y="232"/>
                </a:lnTo>
                <a:lnTo>
                  <a:pt x="78" y="232"/>
                </a:lnTo>
                <a:lnTo>
                  <a:pt x="80" y="228"/>
                </a:lnTo>
                <a:lnTo>
                  <a:pt x="80" y="228"/>
                </a:lnTo>
                <a:lnTo>
                  <a:pt x="114" y="236"/>
                </a:lnTo>
                <a:lnTo>
                  <a:pt x="114" y="236"/>
                </a:lnTo>
                <a:lnTo>
                  <a:pt x="116" y="236"/>
                </a:lnTo>
                <a:lnTo>
                  <a:pt x="118" y="236"/>
                </a:lnTo>
                <a:lnTo>
                  <a:pt x="120" y="234"/>
                </a:lnTo>
                <a:lnTo>
                  <a:pt x="120" y="234"/>
                </a:lnTo>
                <a:lnTo>
                  <a:pt x="130" y="234"/>
                </a:lnTo>
                <a:lnTo>
                  <a:pt x="140" y="238"/>
                </a:lnTo>
                <a:lnTo>
                  <a:pt x="140" y="238"/>
                </a:lnTo>
                <a:lnTo>
                  <a:pt x="144" y="238"/>
                </a:lnTo>
                <a:lnTo>
                  <a:pt x="150" y="238"/>
                </a:lnTo>
                <a:lnTo>
                  <a:pt x="150" y="238"/>
                </a:lnTo>
                <a:lnTo>
                  <a:pt x="154" y="238"/>
                </a:lnTo>
                <a:lnTo>
                  <a:pt x="158" y="238"/>
                </a:lnTo>
                <a:lnTo>
                  <a:pt x="168" y="240"/>
                </a:lnTo>
                <a:lnTo>
                  <a:pt x="168" y="240"/>
                </a:lnTo>
                <a:lnTo>
                  <a:pt x="184" y="242"/>
                </a:lnTo>
                <a:lnTo>
                  <a:pt x="194" y="242"/>
                </a:lnTo>
                <a:lnTo>
                  <a:pt x="200" y="240"/>
                </a:lnTo>
                <a:lnTo>
                  <a:pt x="200" y="240"/>
                </a:lnTo>
                <a:lnTo>
                  <a:pt x="198" y="242"/>
                </a:lnTo>
                <a:lnTo>
                  <a:pt x="200" y="242"/>
                </a:lnTo>
                <a:lnTo>
                  <a:pt x="206" y="244"/>
                </a:lnTo>
                <a:lnTo>
                  <a:pt x="218" y="242"/>
                </a:lnTo>
                <a:lnTo>
                  <a:pt x="218" y="242"/>
                </a:lnTo>
                <a:lnTo>
                  <a:pt x="234" y="242"/>
                </a:lnTo>
                <a:lnTo>
                  <a:pt x="242" y="242"/>
                </a:lnTo>
                <a:lnTo>
                  <a:pt x="246" y="244"/>
                </a:lnTo>
                <a:lnTo>
                  <a:pt x="246" y="244"/>
                </a:lnTo>
                <a:lnTo>
                  <a:pt x="252" y="242"/>
                </a:lnTo>
                <a:lnTo>
                  <a:pt x="262" y="240"/>
                </a:lnTo>
                <a:lnTo>
                  <a:pt x="280" y="238"/>
                </a:lnTo>
                <a:lnTo>
                  <a:pt x="280" y="238"/>
                </a:lnTo>
                <a:lnTo>
                  <a:pt x="306" y="238"/>
                </a:lnTo>
                <a:lnTo>
                  <a:pt x="306" y="238"/>
                </a:lnTo>
                <a:lnTo>
                  <a:pt x="324" y="236"/>
                </a:lnTo>
                <a:lnTo>
                  <a:pt x="340" y="238"/>
                </a:lnTo>
                <a:lnTo>
                  <a:pt x="340" y="238"/>
                </a:lnTo>
                <a:lnTo>
                  <a:pt x="354" y="240"/>
                </a:lnTo>
                <a:lnTo>
                  <a:pt x="362" y="238"/>
                </a:lnTo>
                <a:lnTo>
                  <a:pt x="366" y="238"/>
                </a:lnTo>
                <a:lnTo>
                  <a:pt x="366" y="238"/>
                </a:lnTo>
                <a:lnTo>
                  <a:pt x="370" y="236"/>
                </a:lnTo>
                <a:lnTo>
                  <a:pt x="370" y="236"/>
                </a:lnTo>
                <a:lnTo>
                  <a:pt x="374" y="238"/>
                </a:lnTo>
                <a:lnTo>
                  <a:pt x="374" y="238"/>
                </a:lnTo>
                <a:lnTo>
                  <a:pt x="382" y="238"/>
                </a:lnTo>
                <a:lnTo>
                  <a:pt x="390" y="238"/>
                </a:lnTo>
                <a:lnTo>
                  <a:pt x="390" y="238"/>
                </a:lnTo>
                <a:lnTo>
                  <a:pt x="450" y="236"/>
                </a:lnTo>
                <a:lnTo>
                  <a:pt x="450" y="236"/>
                </a:lnTo>
                <a:lnTo>
                  <a:pt x="522" y="238"/>
                </a:lnTo>
                <a:lnTo>
                  <a:pt x="522" y="238"/>
                </a:lnTo>
                <a:lnTo>
                  <a:pt x="536" y="236"/>
                </a:lnTo>
                <a:lnTo>
                  <a:pt x="550" y="238"/>
                </a:lnTo>
                <a:lnTo>
                  <a:pt x="550" y="238"/>
                </a:lnTo>
                <a:lnTo>
                  <a:pt x="568" y="238"/>
                </a:lnTo>
                <a:lnTo>
                  <a:pt x="582" y="236"/>
                </a:lnTo>
                <a:lnTo>
                  <a:pt x="582" y="236"/>
                </a:lnTo>
                <a:lnTo>
                  <a:pt x="668" y="236"/>
                </a:lnTo>
                <a:lnTo>
                  <a:pt x="758" y="234"/>
                </a:lnTo>
                <a:lnTo>
                  <a:pt x="758" y="234"/>
                </a:lnTo>
                <a:lnTo>
                  <a:pt x="802" y="234"/>
                </a:lnTo>
                <a:lnTo>
                  <a:pt x="848" y="234"/>
                </a:lnTo>
                <a:lnTo>
                  <a:pt x="848" y="234"/>
                </a:lnTo>
                <a:lnTo>
                  <a:pt x="892" y="236"/>
                </a:lnTo>
                <a:lnTo>
                  <a:pt x="920" y="236"/>
                </a:lnTo>
                <a:lnTo>
                  <a:pt x="932" y="234"/>
                </a:lnTo>
                <a:lnTo>
                  <a:pt x="932" y="234"/>
                </a:lnTo>
                <a:lnTo>
                  <a:pt x="922" y="232"/>
                </a:lnTo>
                <a:lnTo>
                  <a:pt x="912" y="232"/>
                </a:lnTo>
                <a:lnTo>
                  <a:pt x="912" y="232"/>
                </a:lnTo>
                <a:lnTo>
                  <a:pt x="906" y="232"/>
                </a:lnTo>
                <a:lnTo>
                  <a:pt x="898" y="232"/>
                </a:lnTo>
                <a:lnTo>
                  <a:pt x="898" y="232"/>
                </a:lnTo>
                <a:lnTo>
                  <a:pt x="880" y="230"/>
                </a:lnTo>
                <a:lnTo>
                  <a:pt x="880" y="230"/>
                </a:lnTo>
                <a:lnTo>
                  <a:pt x="868" y="232"/>
                </a:lnTo>
                <a:lnTo>
                  <a:pt x="868" y="232"/>
                </a:lnTo>
                <a:lnTo>
                  <a:pt x="860" y="230"/>
                </a:lnTo>
                <a:lnTo>
                  <a:pt x="860" y="230"/>
                </a:lnTo>
                <a:lnTo>
                  <a:pt x="858" y="230"/>
                </a:lnTo>
                <a:lnTo>
                  <a:pt x="858" y="230"/>
                </a:lnTo>
                <a:lnTo>
                  <a:pt x="856" y="232"/>
                </a:lnTo>
                <a:lnTo>
                  <a:pt x="856" y="232"/>
                </a:lnTo>
                <a:lnTo>
                  <a:pt x="856" y="232"/>
                </a:lnTo>
                <a:lnTo>
                  <a:pt x="854" y="230"/>
                </a:lnTo>
                <a:lnTo>
                  <a:pt x="854" y="228"/>
                </a:lnTo>
                <a:lnTo>
                  <a:pt x="854" y="228"/>
                </a:lnTo>
                <a:lnTo>
                  <a:pt x="856" y="228"/>
                </a:lnTo>
                <a:lnTo>
                  <a:pt x="864" y="226"/>
                </a:lnTo>
                <a:lnTo>
                  <a:pt x="886" y="226"/>
                </a:lnTo>
                <a:lnTo>
                  <a:pt x="920" y="228"/>
                </a:lnTo>
                <a:lnTo>
                  <a:pt x="920" y="228"/>
                </a:lnTo>
                <a:lnTo>
                  <a:pt x="930" y="226"/>
                </a:lnTo>
                <a:lnTo>
                  <a:pt x="930" y="226"/>
                </a:lnTo>
                <a:lnTo>
                  <a:pt x="946" y="226"/>
                </a:lnTo>
                <a:lnTo>
                  <a:pt x="946" y="226"/>
                </a:lnTo>
                <a:lnTo>
                  <a:pt x="968" y="228"/>
                </a:lnTo>
                <a:lnTo>
                  <a:pt x="992" y="226"/>
                </a:lnTo>
                <a:lnTo>
                  <a:pt x="992" y="226"/>
                </a:lnTo>
                <a:lnTo>
                  <a:pt x="1016" y="220"/>
                </a:lnTo>
                <a:lnTo>
                  <a:pt x="1030" y="214"/>
                </a:lnTo>
                <a:lnTo>
                  <a:pt x="1032" y="210"/>
                </a:lnTo>
                <a:lnTo>
                  <a:pt x="1032" y="208"/>
                </a:lnTo>
                <a:lnTo>
                  <a:pt x="1032" y="208"/>
                </a:lnTo>
                <a:lnTo>
                  <a:pt x="1022" y="208"/>
                </a:lnTo>
                <a:lnTo>
                  <a:pt x="1022" y="208"/>
                </a:lnTo>
                <a:lnTo>
                  <a:pt x="1028" y="188"/>
                </a:lnTo>
                <a:lnTo>
                  <a:pt x="1032" y="172"/>
                </a:lnTo>
                <a:lnTo>
                  <a:pt x="1032" y="172"/>
                </a:lnTo>
                <a:close/>
              </a:path>
            </a:pathLst>
          </a:custGeom>
          <a:gradFill flip="none" rotWithShape="1">
            <a:gsLst>
              <a:gs pos="17906">
                <a:srgbClr val="108888"/>
              </a:gs>
              <a:gs pos="14000">
                <a:srgbClr val="008080"/>
              </a:gs>
              <a:gs pos="77000">
                <a:schemeClr val="bg1"/>
              </a:gs>
            </a:gsLst>
            <a:path path="rect">
              <a:fillToRect l="100000" t="100000"/>
            </a:path>
            <a:tileRect r="-100000" b="-100000"/>
          </a:gradFill>
          <a:ln>
            <a:noFill/>
          </a:ln>
        </p:spPr>
        <p:txBody>
          <a:bodyPr vert="horz" wrap="square" lIns="91204" tIns="45604" rIns="91204" bIns="45604" numCol="1" anchor="t" anchorCtr="0" compatLnSpc="1">
            <a:prstTxWarp prst="textNoShape">
              <a:avLst/>
            </a:prstTxWarp>
          </a:bodyPr>
          <a:lstStyle/>
          <a:p>
            <a:pPr algn="ctr"/>
            <a:r>
              <a:rPr lang="ru-RU" b="1" dirty="0" smtClean="0"/>
              <a:t>     Площадь городской территории составляет около </a:t>
            </a:r>
            <a:r>
              <a:rPr lang="ru-RU" sz="2400" b="1" dirty="0" smtClean="0"/>
              <a:t>325,10</a:t>
            </a:r>
            <a:r>
              <a:rPr lang="ru-RU" b="1" dirty="0" smtClean="0"/>
              <a:t> </a:t>
            </a:r>
            <a:r>
              <a:rPr lang="ru-RU" altLang="ru-RU" sz="2400" b="1" dirty="0" smtClean="0">
                <a:cs typeface="Times New Roman" pitchFamily="18" charset="0"/>
              </a:rPr>
              <a:t>км²</a:t>
            </a:r>
          </a:p>
          <a:p>
            <a:pPr algn="ctr"/>
            <a:r>
              <a:rPr lang="ru-RU" b="1" dirty="0" smtClean="0">
                <a:cs typeface="Times New Roman" pitchFamily="18" charset="0"/>
              </a:rPr>
              <a:t>            Общая площадь земель  в границах муниципального образования составляет</a:t>
            </a:r>
          </a:p>
          <a:p>
            <a:pPr algn="ctr"/>
            <a:r>
              <a:rPr lang="ru-RU" sz="2400" b="1" dirty="0" smtClean="0">
                <a:cs typeface="Times New Roman" pitchFamily="18" charset="0"/>
              </a:rPr>
              <a:t>32 554,2 га</a:t>
            </a:r>
            <a:endParaRPr lang="ru-RU" sz="2400" b="1" dirty="0">
              <a:cs typeface="Times New Roman" pitchFamily="18" charset="0"/>
            </a:endParaRPr>
          </a:p>
          <a:p>
            <a:pPr algn="ctr"/>
            <a:endParaRPr lang="ru-RU" b="1" dirty="0"/>
          </a:p>
        </p:txBody>
      </p:sp>
      <p:sp>
        <p:nvSpPr>
          <p:cNvPr id="2" name="Овал 1"/>
          <p:cNvSpPr/>
          <p:nvPr/>
        </p:nvSpPr>
        <p:spPr>
          <a:xfrm>
            <a:off x="827584" y="2488836"/>
            <a:ext cx="144016" cy="144016"/>
          </a:xfrm>
          <a:prstGeom prst="ellipse">
            <a:avLst/>
          </a:prstGeom>
          <a:solidFill>
            <a:schemeClr val="tx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15" name="Овал 14"/>
          <p:cNvSpPr/>
          <p:nvPr/>
        </p:nvSpPr>
        <p:spPr>
          <a:xfrm>
            <a:off x="827584" y="3370661"/>
            <a:ext cx="144016" cy="144016"/>
          </a:xfrm>
          <a:prstGeom prst="ellipse">
            <a:avLst/>
          </a:prstGeom>
          <a:solidFill>
            <a:schemeClr val="tx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" name="Номер слайда 2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0F071709-FA2F-480E-A171-7B5B5D7B36B1}" type="slidenum">
              <a:rPr lang="ru-RU" altLang="ru-RU" smtClean="0"/>
              <a:pPr>
                <a:defRPr/>
              </a:pPr>
              <a:t>9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val="1367302380"/>
      </p:ext>
    </p:extLst>
  </p:cSld>
  <p:clrMapOvr>
    <a:masterClrMapping/>
  </p:clrMapOvr>
  <p:transition spd="slow" advClick="0" advTm="9000">
    <p:wipe/>
  </p:transition>
  <p:timing>
    <p:tnLst>
      <p:par>
        <p:cTn id="1" dur="indefinite" restart="never" nodeType="tmRoot"/>
      </p:par>
    </p:tnLst>
  </p:timing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IMING" val="|1.1"/>
</p:tagLst>
</file>

<file path=ppt/theme/theme1.xml><?xml version="1.0" encoding="utf-8"?>
<a:theme xmlns:a="http://schemas.openxmlformats.org/drawingml/2006/main" name="7_Office Theme">
  <a:themeElements>
    <a:clrScheme name="Custom 27">
      <a:dk1>
        <a:srgbClr val="000000"/>
      </a:dk1>
      <a:lt1>
        <a:srgbClr val="FFFFFF"/>
      </a:lt1>
      <a:dk2>
        <a:srgbClr val="44546A"/>
      </a:dk2>
      <a:lt2>
        <a:srgbClr val="FFFFFF"/>
      </a:lt2>
      <a:accent1>
        <a:srgbClr val="FFFF00"/>
      </a:accent1>
      <a:accent2>
        <a:srgbClr val="FFC20E"/>
      </a:accent2>
      <a:accent3>
        <a:srgbClr val="FF0000"/>
      </a:accent3>
      <a:accent4>
        <a:srgbClr val="C00000"/>
      </a:accent4>
      <a:accent5>
        <a:srgbClr val="92D050"/>
      </a:accent5>
      <a:accent6>
        <a:srgbClr val="00B050"/>
      </a:accent6>
      <a:hlink>
        <a:srgbClr val="00B0F0"/>
      </a:hlink>
      <a:folHlink>
        <a:srgbClr val="0070C0"/>
      </a:folHlink>
    </a:clrScheme>
    <a:fontScheme name="Office">
      <a:majorFont>
        <a:latin typeface="Calibri Light"/>
        <a:ea typeface=""/>
        <a:cs typeface=""/>
        <a:font script="Jpan" typeface="Yu Gothic Light"/>
        <a:font script="Hang" typeface="맑은 고딕"/>
        <a:font script="Hans" typeface="DengXian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Yu Gothic"/>
        <a:font script="Hang" typeface="맑은 고딕"/>
        <a:font script="Hans" typeface="DengXian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ppt/theme/theme10.xml><?xml version="1.0" encoding="utf-8"?>
<a:theme xmlns:a="http://schemas.openxmlformats.org/drawingml/2006/main" name="9_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Стандартная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1.xml><?xml version="1.0" encoding="utf-8"?>
<a:theme xmlns:a="http://schemas.openxmlformats.org/drawingml/2006/main" name="10_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Стандартная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2.xml><?xml version="1.0" encoding="utf-8"?>
<a:theme xmlns:a="http://schemas.openxmlformats.org/drawingml/2006/main" name="2_Office Theme">
  <a:themeElements>
    <a:clrScheme name="Office Them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Custom 108">
      <a:majorFont>
        <a:latin typeface="Calibri Light"/>
        <a:ea typeface=""/>
        <a:cs typeface=""/>
      </a:majorFont>
      <a:minorFont>
        <a:latin typeface="Calibri"/>
        <a:ea typeface=""/>
        <a:cs typeface="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="" xmlns:thm15="http://schemas.microsoft.com/office/thememl/2012/main" name="Office Theme" id="{62F939B6-93AF-4DB8-9C6B-D6C7DFDC589F}" vid="{4A3C46E8-61CC-4603-A589-7422A47A8E4A}"/>
    </a:ext>
  </a:extLst>
</a:theme>
</file>

<file path=ppt/theme/theme13.xml><?xml version="1.0" encoding="utf-8"?>
<a:theme xmlns:a="http://schemas.openxmlformats.org/drawingml/2006/main" name="8_Office Theme">
  <a:themeElements>
    <a:clrScheme name="Custom 27">
      <a:dk1>
        <a:srgbClr val="000000"/>
      </a:dk1>
      <a:lt1>
        <a:srgbClr val="FFFFFF"/>
      </a:lt1>
      <a:dk2>
        <a:srgbClr val="44546A"/>
      </a:dk2>
      <a:lt2>
        <a:srgbClr val="FFFFFF"/>
      </a:lt2>
      <a:accent1>
        <a:srgbClr val="FFFF00"/>
      </a:accent1>
      <a:accent2>
        <a:srgbClr val="FFC20E"/>
      </a:accent2>
      <a:accent3>
        <a:srgbClr val="FF0000"/>
      </a:accent3>
      <a:accent4>
        <a:srgbClr val="C00000"/>
      </a:accent4>
      <a:accent5>
        <a:srgbClr val="92D050"/>
      </a:accent5>
      <a:accent6>
        <a:srgbClr val="00B050"/>
      </a:accent6>
      <a:hlink>
        <a:srgbClr val="00B0F0"/>
      </a:hlink>
      <a:folHlink>
        <a:srgbClr val="0070C0"/>
      </a:folHlink>
    </a:clrScheme>
    <a:fontScheme name="Office">
      <a:majorFont>
        <a:latin typeface="Calibri Light"/>
        <a:ea typeface=""/>
        <a:cs typeface=""/>
        <a:font script="Jpan" typeface="Yu Gothic Light"/>
        <a:font script="Hang" typeface="맑은 고딕"/>
        <a:font script="Hans" typeface="DengXian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Yu Gothic"/>
        <a:font script="Hang" typeface="맑은 고딕"/>
        <a:font script="Hans" typeface="DengXian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ppt/theme/theme14.xml><?xml version="1.0" encoding="utf-8"?>
<a:theme xmlns:a="http://schemas.openxmlformats.org/drawingml/2006/main" name="14_Office Theme">
  <a:themeElements>
    <a:clrScheme name="Custom 27">
      <a:dk1>
        <a:srgbClr val="000000"/>
      </a:dk1>
      <a:lt1>
        <a:srgbClr val="FFFFFF"/>
      </a:lt1>
      <a:dk2>
        <a:srgbClr val="44546A"/>
      </a:dk2>
      <a:lt2>
        <a:srgbClr val="FFFFFF"/>
      </a:lt2>
      <a:accent1>
        <a:srgbClr val="FFFF00"/>
      </a:accent1>
      <a:accent2>
        <a:srgbClr val="FFC20E"/>
      </a:accent2>
      <a:accent3>
        <a:srgbClr val="FF0000"/>
      </a:accent3>
      <a:accent4>
        <a:srgbClr val="C00000"/>
      </a:accent4>
      <a:accent5>
        <a:srgbClr val="92D050"/>
      </a:accent5>
      <a:accent6>
        <a:srgbClr val="00B050"/>
      </a:accent6>
      <a:hlink>
        <a:srgbClr val="00B0F0"/>
      </a:hlink>
      <a:folHlink>
        <a:srgbClr val="0070C0"/>
      </a:folHlink>
    </a:clrScheme>
    <a:fontScheme name="Office">
      <a:majorFont>
        <a:latin typeface="Calibri Light"/>
        <a:ea typeface=""/>
        <a:cs typeface=""/>
        <a:font script="Jpan" typeface="Yu Gothic Light"/>
        <a:font script="Hang" typeface="맑은 고딕"/>
        <a:font script="Hans" typeface="DengXian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Yu Gothic"/>
        <a:font script="Hang" typeface="맑은 고딕"/>
        <a:font script="Hans" typeface="DengXian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="" xmlns:thm15="http://schemas.microsoft.com/office/thememl/2012/main" name="Office Theme" id="{62F939B6-93AF-4DB8-9C6B-D6C7DFDC589F}" vid="{4A3C46E8-61CC-4603-A589-7422A47A8E4A}"/>
    </a:ext>
  </a:extLst>
</a:theme>
</file>

<file path=ppt/theme/theme15.xml><?xml version="1.0" encoding="utf-8"?>
<a:theme xmlns:a="http://schemas.openxmlformats.org/drawingml/2006/main" name="2_Ragozine template">
  <a:themeElements>
    <a:clrScheme name="Custom 347">
      <a:dk1>
        <a:srgbClr val="000000"/>
      </a:dk1>
      <a:lt1>
        <a:srgbClr val="FFFFFF"/>
      </a:lt1>
      <a:dk2>
        <a:srgbClr val="EFEFEF"/>
      </a:dk2>
      <a:lt2>
        <a:srgbClr val="727375"/>
      </a:lt2>
      <a:accent1>
        <a:srgbClr val="8BBCE4"/>
      </a:accent1>
      <a:accent2>
        <a:srgbClr val="657B9E"/>
      </a:accent2>
      <a:accent3>
        <a:srgbClr val="C99287"/>
      </a:accent3>
      <a:accent4>
        <a:srgbClr val="B36151"/>
      </a:accent4>
      <a:accent5>
        <a:srgbClr val="D5A6BD"/>
      </a:accent5>
      <a:accent6>
        <a:srgbClr val="A58194"/>
      </a:accent6>
      <a:hlink>
        <a:srgbClr val="FFFFFF"/>
      </a:hlink>
      <a:folHlink>
        <a:srgbClr val="6611CC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6.xml><?xml version="1.0" encoding="utf-8"?>
<a:theme xmlns:a="http://schemas.openxmlformats.org/drawingml/2006/main" name="16_Office Theme">
  <a:themeElements>
    <a:clrScheme name="Custom 27">
      <a:dk1>
        <a:srgbClr val="000000"/>
      </a:dk1>
      <a:lt1>
        <a:srgbClr val="FFFFFF"/>
      </a:lt1>
      <a:dk2>
        <a:srgbClr val="44546A"/>
      </a:dk2>
      <a:lt2>
        <a:srgbClr val="FFFFFF"/>
      </a:lt2>
      <a:accent1>
        <a:srgbClr val="FFFF00"/>
      </a:accent1>
      <a:accent2>
        <a:srgbClr val="FFC20E"/>
      </a:accent2>
      <a:accent3>
        <a:srgbClr val="FF0000"/>
      </a:accent3>
      <a:accent4>
        <a:srgbClr val="C00000"/>
      </a:accent4>
      <a:accent5>
        <a:srgbClr val="92D050"/>
      </a:accent5>
      <a:accent6>
        <a:srgbClr val="00B050"/>
      </a:accent6>
      <a:hlink>
        <a:srgbClr val="00B0F0"/>
      </a:hlink>
      <a:folHlink>
        <a:srgbClr val="0070C0"/>
      </a:folHlink>
    </a:clrScheme>
    <a:fontScheme name="Office">
      <a:majorFont>
        <a:latin typeface="Calibri Light"/>
        <a:ea typeface=""/>
        <a:cs typeface=""/>
        <a:font script="Jpan" typeface="Yu Gothic Light"/>
        <a:font script="Hang" typeface="맑은 고딕"/>
        <a:font script="Hans" typeface="DengXian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Yu Gothic"/>
        <a:font script="Hang" typeface="맑은 고딕"/>
        <a:font script="Hans" typeface="DengXian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="" xmlns:thm15="http://schemas.microsoft.com/office/thememl/2012/main" name="Office Theme" id="{62F939B6-93AF-4DB8-9C6B-D6C7DFDC589F}" vid="{4A3C46E8-61CC-4603-A589-7422A47A8E4A}"/>
    </a:ext>
  </a:extLst>
</a:theme>
</file>

<file path=ppt/theme/theme17.xml><?xml version="1.0" encoding="utf-8"?>
<a:theme xmlns:a="http://schemas.openxmlformats.org/drawingml/2006/main" name="17_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ppt/theme/theme18.xml><?xml version="1.0" encoding="utf-8"?>
<a:theme xmlns:a="http://schemas.openxmlformats.org/drawingml/2006/main" name="12_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Стандартная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9.xml><?xml version="1.0" encoding="utf-8"?>
<a:theme xmlns:a="http://schemas.openxmlformats.org/drawingml/2006/main" name="13_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Стандартная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13_Office Theme">
  <a:themeElements>
    <a:clrScheme name="Custom 27">
      <a:dk1>
        <a:srgbClr val="000000"/>
      </a:dk1>
      <a:lt1>
        <a:srgbClr val="FFFFFF"/>
      </a:lt1>
      <a:dk2>
        <a:srgbClr val="44546A"/>
      </a:dk2>
      <a:lt2>
        <a:srgbClr val="FFFFFF"/>
      </a:lt2>
      <a:accent1>
        <a:srgbClr val="FFFF00"/>
      </a:accent1>
      <a:accent2>
        <a:srgbClr val="FFC20E"/>
      </a:accent2>
      <a:accent3>
        <a:srgbClr val="FF0000"/>
      </a:accent3>
      <a:accent4>
        <a:srgbClr val="C00000"/>
      </a:accent4>
      <a:accent5>
        <a:srgbClr val="92D050"/>
      </a:accent5>
      <a:accent6>
        <a:srgbClr val="00B050"/>
      </a:accent6>
      <a:hlink>
        <a:srgbClr val="00B0F0"/>
      </a:hlink>
      <a:folHlink>
        <a:srgbClr val="0070C0"/>
      </a:folHlink>
    </a:clrScheme>
    <a:fontScheme name="Office">
      <a:majorFont>
        <a:latin typeface="Calibri Light"/>
        <a:ea typeface=""/>
        <a:cs typeface=""/>
        <a:font script="Jpan" typeface="Yu Gothic Light"/>
        <a:font script="Hang" typeface="맑은 고딕"/>
        <a:font script="Hans" typeface="DengXian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Yu Gothic"/>
        <a:font script="Hang" typeface="맑은 고딕"/>
        <a:font script="Hans" typeface="DengXian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ppt/theme/theme20.xml><?xml version="1.0" encoding="utf-8"?>
<a:theme xmlns:a="http://schemas.openxmlformats.org/drawingml/2006/main" name="18_Office Theme">
  <a:themeElements>
    <a:clrScheme name="Custom 27">
      <a:dk1>
        <a:srgbClr val="000000"/>
      </a:dk1>
      <a:lt1>
        <a:srgbClr val="FFFFFF"/>
      </a:lt1>
      <a:dk2>
        <a:srgbClr val="44546A"/>
      </a:dk2>
      <a:lt2>
        <a:srgbClr val="FFFFFF"/>
      </a:lt2>
      <a:accent1>
        <a:srgbClr val="FFFF00"/>
      </a:accent1>
      <a:accent2>
        <a:srgbClr val="FFC20E"/>
      </a:accent2>
      <a:accent3>
        <a:srgbClr val="FF0000"/>
      </a:accent3>
      <a:accent4>
        <a:srgbClr val="C00000"/>
      </a:accent4>
      <a:accent5>
        <a:srgbClr val="92D050"/>
      </a:accent5>
      <a:accent6>
        <a:srgbClr val="00B050"/>
      </a:accent6>
      <a:hlink>
        <a:srgbClr val="00B0F0"/>
      </a:hlink>
      <a:folHlink>
        <a:srgbClr val="0070C0"/>
      </a:folHlink>
    </a:clrScheme>
    <a:fontScheme name="Office">
      <a:majorFont>
        <a:latin typeface="Calibri Light"/>
        <a:ea typeface=""/>
        <a:cs typeface=""/>
        <a:font script="Jpan" typeface="Yu Gothic Light"/>
        <a:font script="Hang" typeface="맑은 고딕"/>
        <a:font script="Hans" typeface="DengXian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Yu Gothic"/>
        <a:font script="Hang" typeface="맑은 고딕"/>
        <a:font script="Hans" typeface="DengXian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ppt/theme/theme21.xml><?xml version="1.0" encoding="utf-8"?>
<a:theme xmlns:a="http://schemas.openxmlformats.org/drawingml/2006/main" name="Office Theme">
  <a:themeElements>
    <a:clrScheme name="Office Them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Custom 108">
      <a:majorFont>
        <a:latin typeface="Calibri Light"/>
        <a:ea typeface=""/>
        <a:cs typeface=""/>
      </a:majorFont>
      <a:minorFont>
        <a:latin typeface="Calibri"/>
        <a:ea typeface=""/>
        <a:cs typeface="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ppt/theme/theme22.xml><?xml version="1.0" encoding="utf-8"?>
<a:theme xmlns:a="http://schemas.openxmlformats.org/drawingml/2006/main" name="15_Office Theme">
  <a:themeElements>
    <a:clrScheme name="Custom 27">
      <a:dk1>
        <a:srgbClr val="000000"/>
      </a:dk1>
      <a:lt1>
        <a:srgbClr val="FFFFFF"/>
      </a:lt1>
      <a:dk2>
        <a:srgbClr val="44546A"/>
      </a:dk2>
      <a:lt2>
        <a:srgbClr val="FFFFFF"/>
      </a:lt2>
      <a:accent1>
        <a:srgbClr val="FFFF00"/>
      </a:accent1>
      <a:accent2>
        <a:srgbClr val="FFC20E"/>
      </a:accent2>
      <a:accent3>
        <a:srgbClr val="FF0000"/>
      </a:accent3>
      <a:accent4>
        <a:srgbClr val="C00000"/>
      </a:accent4>
      <a:accent5>
        <a:srgbClr val="92D050"/>
      </a:accent5>
      <a:accent6>
        <a:srgbClr val="00B050"/>
      </a:accent6>
      <a:hlink>
        <a:srgbClr val="00B0F0"/>
      </a:hlink>
      <a:folHlink>
        <a:srgbClr val="0070C0"/>
      </a:folHlink>
    </a:clrScheme>
    <a:fontScheme name="Office">
      <a:majorFont>
        <a:latin typeface="Calibri Light"/>
        <a:ea typeface=""/>
        <a:cs typeface=""/>
        <a:font script="Jpan" typeface="Yu Gothic Light"/>
        <a:font script="Hang" typeface="맑은 고딕"/>
        <a:font script="Hans" typeface="DengXian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Yu Gothic"/>
        <a:font script="Hang" typeface="맑은 고딕"/>
        <a:font script="Hans" typeface="DengXian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ppt/theme/theme23.xml><?xml version="1.0" encoding="utf-8"?>
<a:theme xmlns:a="http://schemas.openxmlformats.org/drawingml/2006/main" name="19_Office Theme">
  <a:themeElements>
    <a:clrScheme name="Custom 27">
      <a:dk1>
        <a:srgbClr val="000000"/>
      </a:dk1>
      <a:lt1>
        <a:srgbClr val="FFFFFF"/>
      </a:lt1>
      <a:dk2>
        <a:srgbClr val="44546A"/>
      </a:dk2>
      <a:lt2>
        <a:srgbClr val="FFFFFF"/>
      </a:lt2>
      <a:accent1>
        <a:srgbClr val="FFFF00"/>
      </a:accent1>
      <a:accent2>
        <a:srgbClr val="FFC20E"/>
      </a:accent2>
      <a:accent3>
        <a:srgbClr val="FF0000"/>
      </a:accent3>
      <a:accent4>
        <a:srgbClr val="C00000"/>
      </a:accent4>
      <a:accent5>
        <a:srgbClr val="92D050"/>
      </a:accent5>
      <a:accent6>
        <a:srgbClr val="00B050"/>
      </a:accent6>
      <a:hlink>
        <a:srgbClr val="00B0F0"/>
      </a:hlink>
      <a:folHlink>
        <a:srgbClr val="0070C0"/>
      </a:folHlink>
    </a:clrScheme>
    <a:fontScheme name="Office">
      <a:majorFont>
        <a:latin typeface="Calibri Light"/>
        <a:ea typeface=""/>
        <a:cs typeface=""/>
        <a:font script="Jpan" typeface="Yu Gothic Light"/>
        <a:font script="Hang" typeface="맑은 고딕"/>
        <a:font script="Hans" typeface="DengXian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Yu Gothic"/>
        <a:font script="Hang" typeface="맑은 고딕"/>
        <a:font script="Hans" typeface="DengXian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="" xmlns:thm15="http://schemas.microsoft.com/office/thememl/2012/main" name="Office Theme" id="{62F939B6-93AF-4DB8-9C6B-D6C7DFDC589F}" vid="{4A3C46E8-61CC-4603-A589-7422A47A8E4A}"/>
    </a:ext>
  </a:extLst>
</a:theme>
</file>

<file path=ppt/theme/theme24.xml><?xml version="1.0" encoding="utf-8"?>
<a:theme xmlns:a="http://schemas.openxmlformats.org/drawingml/2006/main" name="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Стандартная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11_Office Theme">
  <a:themeElements>
    <a:clrScheme name="Custom 27">
      <a:dk1>
        <a:srgbClr val="000000"/>
      </a:dk1>
      <a:lt1>
        <a:srgbClr val="FFFFFF"/>
      </a:lt1>
      <a:dk2>
        <a:srgbClr val="44546A"/>
      </a:dk2>
      <a:lt2>
        <a:srgbClr val="FFFFFF"/>
      </a:lt2>
      <a:accent1>
        <a:srgbClr val="FFFF00"/>
      </a:accent1>
      <a:accent2>
        <a:srgbClr val="FFC20E"/>
      </a:accent2>
      <a:accent3>
        <a:srgbClr val="FF0000"/>
      </a:accent3>
      <a:accent4>
        <a:srgbClr val="C00000"/>
      </a:accent4>
      <a:accent5>
        <a:srgbClr val="92D050"/>
      </a:accent5>
      <a:accent6>
        <a:srgbClr val="00B050"/>
      </a:accent6>
      <a:hlink>
        <a:srgbClr val="00B0F0"/>
      </a:hlink>
      <a:folHlink>
        <a:srgbClr val="0070C0"/>
      </a:folHlink>
    </a:clrScheme>
    <a:fontScheme name="Office">
      <a:majorFont>
        <a:latin typeface="Calibri Light"/>
        <a:ea typeface=""/>
        <a:cs typeface=""/>
        <a:font script="Jpan" typeface="Yu Gothic Light"/>
        <a:font script="Hang" typeface="맑은 고딕"/>
        <a:font script="Hans" typeface="DengXian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Yu Gothic"/>
        <a:font script="Hang" typeface="맑은 고딕"/>
        <a:font script="Hans" typeface="DengXian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xmlns="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 name="4_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Стандартная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5.xml><?xml version="1.0" encoding="utf-8"?>
<a:theme xmlns:a="http://schemas.openxmlformats.org/drawingml/2006/main" name="5_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Стандартная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6.xml><?xml version="1.0" encoding="utf-8"?>
<a:theme xmlns:a="http://schemas.openxmlformats.org/drawingml/2006/main" name="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Стандартная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7.xml><?xml version="1.0" encoding="utf-8"?>
<a:theme xmlns:a="http://schemas.openxmlformats.org/drawingml/2006/main" name="6_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Стандартная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8.xml><?xml version="1.0" encoding="utf-8"?>
<a:theme xmlns:a="http://schemas.openxmlformats.org/drawingml/2006/main" name="7_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Стандартная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9.xml><?xml version="1.0" encoding="utf-8"?>
<a:theme xmlns:a="http://schemas.openxmlformats.org/drawingml/2006/main" name="8_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Стандартная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Override1.xml><?xml version="1.0" encoding="utf-8"?>
<a:themeOverride xmlns:a="http://schemas.openxmlformats.org/drawingml/2006/main">
  <a:clrScheme name="Стандартная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  <a:fontScheme name="Стандартная">
    <a:majorFont>
      <a:latin typeface="Cambria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Стандартная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51000"/>
              <a:satMod val="130000"/>
            </a:schemeClr>
          </a:gs>
          <a:gs pos="80000">
            <a:schemeClr val="phClr">
              <a:shade val="93000"/>
              <a:satMod val="130000"/>
            </a:schemeClr>
          </a:gs>
          <a:gs pos="100000">
            <a:schemeClr val="phClr">
              <a:shade val="94000"/>
              <a:satMod val="135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ppt/theme/themeOverride2.xml><?xml version="1.0" encoding="utf-8"?>
<a:themeOverride xmlns:a="http://schemas.openxmlformats.org/drawingml/2006/main">
  <a:clrScheme name="Стандартная">
    <a:dk1>
      <a:sysClr val="windowText" lastClr="000000"/>
    </a:dk1>
    <a:lt1>
      <a:sysClr val="window" lastClr="FFFFFF"/>
    </a:lt1>
    <a:dk2>
      <a:srgbClr val="1F497D"/>
    </a:dk2>
    <a:lt2>
      <a:srgbClr val="EEECE1"/>
    </a:lt2>
    <a:accent1>
      <a:srgbClr val="4F81BD"/>
    </a:accent1>
    <a:accent2>
      <a:srgbClr val="C0504D"/>
    </a:accent2>
    <a:accent3>
      <a:srgbClr val="9BBB59"/>
    </a:accent3>
    <a:accent4>
      <a:srgbClr val="8064A2"/>
    </a:accent4>
    <a:accent5>
      <a:srgbClr val="4BACC6"/>
    </a:accent5>
    <a:accent6>
      <a:srgbClr val="F79646"/>
    </a:accent6>
    <a:hlink>
      <a:srgbClr val="0000FF"/>
    </a:hlink>
    <a:folHlink>
      <a:srgbClr val="800080"/>
    </a:folHlink>
  </a:clrScheme>
  <a:fontScheme name="Стандартная">
    <a:majorFont>
      <a:latin typeface="Cambria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/>
      <a:ea typeface=""/>
      <a:cs typeface=""/>
      <a:font script="Jpan" typeface="ＭＳ Ｐゴシック"/>
      <a:font script="Hang" typeface="맑은 고딕"/>
      <a:font script="Hans" typeface="宋体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Стандартная">
    <a:fillStyleLst>
      <a:solidFill>
        <a:schemeClr val="phClr"/>
      </a:solidFill>
      <a:gradFill rotWithShape="1">
        <a:gsLst>
          <a:gs pos="0">
            <a:schemeClr val="phClr">
              <a:tint val="50000"/>
              <a:satMod val="300000"/>
            </a:schemeClr>
          </a:gs>
          <a:gs pos="35000">
            <a:schemeClr val="phClr">
              <a:tint val="37000"/>
              <a:satMod val="300000"/>
            </a:schemeClr>
          </a:gs>
          <a:gs pos="100000">
            <a:schemeClr val="phClr">
              <a:tint val="15000"/>
              <a:satMod val="350000"/>
            </a:schemeClr>
          </a:gs>
        </a:gsLst>
        <a:lin ang="16200000" scaled="1"/>
      </a:gradFill>
      <a:gradFill rotWithShape="1">
        <a:gsLst>
          <a:gs pos="0">
            <a:schemeClr val="phClr">
              <a:shade val="51000"/>
              <a:satMod val="130000"/>
            </a:schemeClr>
          </a:gs>
          <a:gs pos="80000">
            <a:schemeClr val="phClr">
              <a:shade val="93000"/>
              <a:satMod val="130000"/>
            </a:schemeClr>
          </a:gs>
          <a:gs pos="100000">
            <a:schemeClr val="phClr">
              <a:shade val="94000"/>
              <a:satMod val="135000"/>
            </a:schemeClr>
          </a:gs>
        </a:gsLst>
        <a:lin ang="16200000" scaled="0"/>
      </a:gradFill>
    </a:fillStyleLst>
    <a:lnStyleLst>
      <a:ln w="9525" cap="flat" cmpd="sng" algn="ctr">
        <a:solidFill>
          <a:schemeClr val="phClr">
            <a:shade val="95000"/>
            <a:satMod val="105000"/>
          </a:schemeClr>
        </a:solidFill>
        <a:prstDash val="solid"/>
      </a:ln>
      <a:ln w="25400" cap="flat" cmpd="sng" algn="ctr">
        <a:solidFill>
          <a:schemeClr val="phClr"/>
        </a:solidFill>
        <a:prstDash val="solid"/>
      </a:ln>
      <a:ln w="38100" cap="flat" cmpd="sng" algn="ctr">
        <a:solidFill>
          <a:schemeClr val="phClr"/>
        </a:solidFill>
        <a:prstDash val="solid"/>
      </a:ln>
    </a:lnStyleLst>
    <a:effectStyleLst>
      <a:effectStyle>
        <a:effectLst>
          <a:outerShdw blurRad="40000" dist="20000" dir="5400000" rotWithShape="0">
            <a:srgbClr val="000000">
              <a:alpha val="38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</a:effectStyle>
      <a:effectStyle>
        <a:effectLst>
          <a:outerShdw blurRad="40000" dist="23000" dir="5400000" rotWithShape="0">
            <a:srgbClr val="000000">
              <a:alpha val="35000"/>
            </a:srgbClr>
          </a:outerShdw>
        </a:effectLst>
        <a:scene3d>
          <a:camera prst="orthographicFront">
            <a:rot lat="0" lon="0" rev="0"/>
          </a:camera>
          <a:lightRig rig="threePt" dir="t">
            <a:rot lat="0" lon="0" rev="1200000"/>
          </a:lightRig>
        </a:scene3d>
        <a:sp3d>
          <a:bevelT w="63500" h="25400"/>
        </a:sp3d>
      </a:effectStyle>
    </a:effectStyleLst>
    <a:bgFillStyleLst>
      <a:solidFill>
        <a:schemeClr val="phClr"/>
      </a:solidFill>
      <a:gradFill rotWithShape="1">
        <a:gsLst>
          <a:gs pos="0">
            <a:schemeClr val="phClr">
              <a:tint val="40000"/>
              <a:satMod val="350000"/>
            </a:schemeClr>
          </a:gs>
          <a:gs pos="40000">
            <a:schemeClr val="phClr">
              <a:tint val="45000"/>
              <a:shade val="99000"/>
              <a:satMod val="350000"/>
            </a:schemeClr>
          </a:gs>
          <a:gs pos="100000">
            <a:schemeClr val="phClr">
              <a:shade val="20000"/>
              <a:satMod val="255000"/>
            </a:schemeClr>
          </a:gs>
        </a:gsLst>
        <a:path path="circle">
          <a:fillToRect l="50000" t="-80000" r="50000" b="180000"/>
        </a:path>
      </a:gradFill>
      <a:gradFill rotWithShape="1">
        <a:gsLst>
          <a:gs pos="0">
            <a:schemeClr val="phClr">
              <a:tint val="80000"/>
              <a:satMod val="300000"/>
            </a:schemeClr>
          </a:gs>
          <a:gs pos="100000">
            <a:schemeClr val="phClr">
              <a:shade val="30000"/>
              <a:satMod val="200000"/>
            </a:schemeClr>
          </a:gs>
        </a:gsLst>
        <a:path path="circle">
          <a:fillToRect l="50000" t="50000" r="50000" b="50000"/>
        </a:path>
      </a:gradFill>
    </a:bgFillStyleLst>
  </a:fmtScheme>
</a:themeOverride>
</file>

<file path=docProps/app.xml><?xml version="1.0" encoding="utf-8"?>
<Properties xmlns="http://schemas.openxmlformats.org/officeDocument/2006/extended-properties" xmlns:vt="http://schemas.openxmlformats.org/officeDocument/2006/docPropsVTypes">
  <TotalTime>24477</TotalTime>
  <Words>7473</Words>
  <Application>Microsoft Office PowerPoint</Application>
  <PresentationFormat>Экран (16:9)</PresentationFormat>
  <Paragraphs>2454</Paragraphs>
  <Slides>76</Slides>
  <Notes>2</Notes>
  <HiddenSlides>0</HiddenSlides>
  <MMClips>0</MMClips>
  <ScaleCrop>false</ScaleCrop>
  <HeadingPairs>
    <vt:vector size="4" baseType="variant">
      <vt:variant>
        <vt:lpstr>Тема</vt:lpstr>
      </vt:variant>
      <vt:variant>
        <vt:i4>23</vt:i4>
      </vt:variant>
      <vt:variant>
        <vt:lpstr>Заголовки слайдов</vt:lpstr>
      </vt:variant>
      <vt:variant>
        <vt:i4>76</vt:i4>
      </vt:variant>
    </vt:vector>
  </HeadingPairs>
  <TitlesOfParts>
    <vt:vector size="99" baseType="lpstr">
      <vt:lpstr>7_Office Theme</vt:lpstr>
      <vt:lpstr>13_Office Theme</vt:lpstr>
      <vt:lpstr>11_Office Theme</vt:lpstr>
      <vt:lpstr>4_Тема Office</vt:lpstr>
      <vt:lpstr>5_Тема Office</vt:lpstr>
      <vt:lpstr>Тема Office</vt:lpstr>
      <vt:lpstr>6_Тема Office</vt:lpstr>
      <vt:lpstr>7_Тема Office</vt:lpstr>
      <vt:lpstr>8_Тема Office</vt:lpstr>
      <vt:lpstr>9_Тема Office</vt:lpstr>
      <vt:lpstr>10_Тема Office</vt:lpstr>
      <vt:lpstr>2_Office Theme</vt:lpstr>
      <vt:lpstr>8_Office Theme</vt:lpstr>
      <vt:lpstr>14_Office Theme</vt:lpstr>
      <vt:lpstr>2_Ragozine template</vt:lpstr>
      <vt:lpstr>16_Office Theme</vt:lpstr>
      <vt:lpstr>17_Office Theme</vt:lpstr>
      <vt:lpstr>12_Тема Office</vt:lpstr>
      <vt:lpstr>13_Тема Office</vt:lpstr>
      <vt:lpstr>18_Office Theme</vt:lpstr>
      <vt:lpstr>Office Theme</vt:lpstr>
      <vt:lpstr>15_Office Theme</vt:lpstr>
      <vt:lpstr>19_Office Theme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</vt:vector>
  </TitlesOfParts>
  <LinksUpToDate>false</LinksUpToDate>
  <SharedDoc>false</SharedDoc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Презентация PowerPoint</dc:title>
  <dc:creator>Кайгородцева А.Н.</dc:creator>
  <cp:lastModifiedBy>Нечай И.Н.</cp:lastModifiedBy>
  <cp:revision>1151</cp:revision>
  <cp:lastPrinted>2024-12-13T02:04:43Z</cp:lastPrinted>
  <dcterms:modified xsi:type="dcterms:W3CDTF">2024-12-13T02:50:36Z</dcterms:modified>
</cp:coreProperties>
</file>